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86" r:id="rId6"/>
    <p:sldMasterId id="2147483760" r:id="rId7"/>
    <p:sldMasterId id="2147483708" r:id="rId8"/>
    <p:sldMasterId id="2147483812" r:id="rId9"/>
    <p:sldMasterId id="2147483838" r:id="rId10"/>
    <p:sldMasterId id="2147483682" r:id="rId11"/>
  </p:sldMasterIdLst>
  <p:notesMasterIdLst>
    <p:notesMasterId r:id="rId84"/>
  </p:notesMasterIdLst>
  <p:sldIdLst>
    <p:sldId id="301" r:id="rId12"/>
    <p:sldId id="388" r:id="rId13"/>
    <p:sldId id="302" r:id="rId14"/>
    <p:sldId id="391" r:id="rId15"/>
    <p:sldId id="392" r:id="rId16"/>
    <p:sldId id="393" r:id="rId17"/>
    <p:sldId id="395" r:id="rId18"/>
    <p:sldId id="396" r:id="rId19"/>
    <p:sldId id="397"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1" r:id="rId34"/>
    <p:sldId id="332" r:id="rId35"/>
    <p:sldId id="337" r:id="rId36"/>
    <p:sldId id="341" r:id="rId37"/>
    <p:sldId id="340"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70" r:id="rId65"/>
    <p:sldId id="371" r:id="rId66"/>
    <p:sldId id="372" r:id="rId67"/>
    <p:sldId id="373" r:id="rId68"/>
    <p:sldId id="374"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89" r:id="rId82"/>
    <p:sldId id="390"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E90C57BA-FF56-4F9E-86DC-DC78F773EE61}">
          <p14:sldIdLst/>
        </p14:section>
        <p14:section name="Covers" id="{BE04C7EB-F685-422C-B688-9DD712159D47}">
          <p14:sldIdLst>
            <p14:sldId id="301"/>
          </p14:sldIdLst>
        </p14:section>
        <p14:section name="Interior Slides" id="{A559FB0D-2B36-4EBA-8582-237738086A9F}">
          <p14:sldIdLst>
            <p14:sldId id="388"/>
            <p14:sldId id="302"/>
            <p14:sldId id="391"/>
            <p14:sldId id="392"/>
            <p14:sldId id="393"/>
            <p14:sldId id="395"/>
            <p14:sldId id="396"/>
            <p14:sldId id="397"/>
            <p14:sldId id="317"/>
            <p14:sldId id="318"/>
            <p14:sldId id="319"/>
            <p14:sldId id="320"/>
            <p14:sldId id="321"/>
            <p14:sldId id="322"/>
            <p14:sldId id="323"/>
            <p14:sldId id="324"/>
            <p14:sldId id="325"/>
            <p14:sldId id="326"/>
            <p14:sldId id="327"/>
            <p14:sldId id="328"/>
            <p14:sldId id="329"/>
            <p14:sldId id="331"/>
            <p14:sldId id="332"/>
            <p14:sldId id="337"/>
            <p14:sldId id="341"/>
            <p14:sldId id="340"/>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70"/>
            <p14:sldId id="371"/>
            <p14:sldId id="372"/>
            <p14:sldId id="373"/>
            <p14:sldId id="374"/>
            <p14:sldId id="376"/>
            <p14:sldId id="377"/>
            <p14:sldId id="378"/>
            <p14:sldId id="379"/>
            <p14:sldId id="380"/>
            <p14:sldId id="381"/>
            <p14:sldId id="382"/>
            <p14:sldId id="383"/>
            <p14:sldId id="384"/>
            <p14:sldId id="385"/>
            <p14:sldId id="386"/>
            <p14:sldId id="387"/>
            <p14:sldId id="389"/>
            <p14:sldId id="390"/>
          </p14:sldIdLst>
        </p14:section>
        <p14:section name="Section Dividers" id="{D0020321-96E7-428E-A3EF-379AA86D3902}">
          <p14:sldIdLst/>
        </p14:section>
        <p14:section name="Content Example Slides" id="{452D0F22-7724-4EA0-BC7B-98C2092ADDF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F5172-8EAD-485B-BEC2-B64E25CB6BEF}" v="26" dt="2025-03-18T19:39:03.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932" autoAdjust="0"/>
  </p:normalViewPr>
  <p:slideViewPr>
    <p:cSldViewPr snapToGrid="0" showGuides="1">
      <p:cViewPr varScale="1">
        <p:scale>
          <a:sx n="68" d="100"/>
          <a:sy n="68" d="100"/>
        </p:scale>
        <p:origin x="40"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5.xml"/><Relationship Id="rId11" Type="http://schemas.openxmlformats.org/officeDocument/2006/relationships/slideMaster" Target="slideMasters/slideMaster7.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1.xml"/><Relationship Id="rId90" Type="http://schemas.microsoft.com/office/2015/10/relationships/revisionInfo" Target="revisionInfo.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3.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ziar, Kelsey L." userId="98bc9d01-647c-4291-84fc-0e62c3924829" providerId="ADAL" clId="{DF9F9B31-4E63-4180-8B6E-814D35159D43}"/>
    <pc:docChg chg="custSel modSld">
      <pc:chgData name="Koziar, Kelsey L." userId="98bc9d01-647c-4291-84fc-0e62c3924829" providerId="ADAL" clId="{DF9F9B31-4E63-4180-8B6E-814D35159D43}" dt="2025-03-19T18:18:37.283" v="11" actId="1076"/>
      <pc:docMkLst>
        <pc:docMk/>
      </pc:docMkLst>
      <pc:sldChg chg="addSp delSp modSp mod">
        <pc:chgData name="Koziar, Kelsey L." userId="98bc9d01-647c-4291-84fc-0e62c3924829" providerId="ADAL" clId="{DF9F9B31-4E63-4180-8B6E-814D35159D43}" dt="2025-03-19T18:18:09.306" v="3" actId="478"/>
        <pc:sldMkLst>
          <pc:docMk/>
          <pc:sldMk cId="3499253110" sldId="388"/>
        </pc:sldMkLst>
        <pc:spChg chg="add del mod">
          <ac:chgData name="Koziar, Kelsey L." userId="98bc9d01-647c-4291-84fc-0e62c3924829" providerId="ADAL" clId="{DF9F9B31-4E63-4180-8B6E-814D35159D43}" dt="2025-03-19T18:18:05.779" v="1" actId="478"/>
          <ac:spMkLst>
            <pc:docMk/>
            <pc:sldMk cId="3499253110" sldId="388"/>
            <ac:spMk id="6" creationId="{D758E59F-1423-A460-A405-86FE88FDE87B}"/>
          </ac:spMkLst>
        </pc:spChg>
        <pc:spChg chg="add del mod">
          <ac:chgData name="Koziar, Kelsey L." userId="98bc9d01-647c-4291-84fc-0e62c3924829" providerId="ADAL" clId="{DF9F9B31-4E63-4180-8B6E-814D35159D43}" dt="2025-03-19T18:18:09.306" v="3" actId="478"/>
          <ac:spMkLst>
            <pc:docMk/>
            <pc:sldMk cId="3499253110" sldId="388"/>
            <ac:spMk id="10" creationId="{92B2376A-D43A-5308-8345-73875EA19B02}"/>
          </ac:spMkLst>
        </pc:spChg>
        <pc:spChg chg="del">
          <ac:chgData name="Koziar, Kelsey L." userId="98bc9d01-647c-4291-84fc-0e62c3924829" providerId="ADAL" clId="{DF9F9B31-4E63-4180-8B6E-814D35159D43}" dt="2025-03-19T18:18:07.655" v="2" actId="478"/>
          <ac:spMkLst>
            <pc:docMk/>
            <pc:sldMk cId="3499253110" sldId="388"/>
            <ac:spMk id="11" creationId="{3FDDC23D-000D-C89D-FBD2-ABF7EF6BAF49}"/>
          </ac:spMkLst>
        </pc:spChg>
        <pc:picChg chg="del">
          <ac:chgData name="Koziar, Kelsey L." userId="98bc9d01-647c-4291-84fc-0e62c3924829" providerId="ADAL" clId="{DF9F9B31-4E63-4180-8B6E-814D35159D43}" dt="2025-03-19T18:18:04.046" v="0" actId="478"/>
          <ac:picMkLst>
            <pc:docMk/>
            <pc:sldMk cId="3499253110" sldId="388"/>
            <ac:picMk id="19" creationId="{885BA3CD-6A3A-9EE5-975D-0B62CB1275AC}"/>
          </ac:picMkLst>
        </pc:picChg>
      </pc:sldChg>
      <pc:sldChg chg="addSp delSp modSp mod">
        <pc:chgData name="Koziar, Kelsey L." userId="98bc9d01-647c-4291-84fc-0e62c3924829" providerId="ADAL" clId="{DF9F9B31-4E63-4180-8B6E-814D35159D43}" dt="2025-03-19T18:18:37.283" v="11" actId="1076"/>
        <pc:sldMkLst>
          <pc:docMk/>
          <pc:sldMk cId="3078347112" sldId="389"/>
        </pc:sldMkLst>
        <pc:spChg chg="add del mod">
          <ac:chgData name="Koziar, Kelsey L." userId="98bc9d01-647c-4291-84fc-0e62c3924829" providerId="ADAL" clId="{DF9F9B31-4E63-4180-8B6E-814D35159D43}" dt="2025-03-19T18:18:18.859" v="5" actId="478"/>
          <ac:spMkLst>
            <pc:docMk/>
            <pc:sldMk cId="3078347112" sldId="389"/>
            <ac:spMk id="3" creationId="{9D5E16CA-2EB2-CC6B-9EA1-3F698D82D225}"/>
          </ac:spMkLst>
        </pc:spChg>
        <pc:spChg chg="add del mod">
          <ac:chgData name="Koziar, Kelsey L." userId="98bc9d01-647c-4291-84fc-0e62c3924829" providerId="ADAL" clId="{DF9F9B31-4E63-4180-8B6E-814D35159D43}" dt="2025-03-19T18:18:21.561" v="7" actId="478"/>
          <ac:spMkLst>
            <pc:docMk/>
            <pc:sldMk cId="3078347112" sldId="389"/>
            <ac:spMk id="7" creationId="{81387AC4-A50E-1075-15E8-161FEF4978E6}"/>
          </ac:spMkLst>
        </pc:spChg>
        <pc:spChg chg="mod">
          <ac:chgData name="Koziar, Kelsey L." userId="98bc9d01-647c-4291-84fc-0e62c3924829" providerId="ADAL" clId="{DF9F9B31-4E63-4180-8B6E-814D35159D43}" dt="2025-03-19T18:18:28.303" v="10" actId="1076"/>
          <ac:spMkLst>
            <pc:docMk/>
            <pc:sldMk cId="3078347112" sldId="389"/>
            <ac:spMk id="9" creationId="{FBD5429C-A5BD-0C44-5BDD-D314278B3A1B}"/>
          </ac:spMkLst>
        </pc:spChg>
        <pc:spChg chg="mod">
          <ac:chgData name="Koziar, Kelsey L." userId="98bc9d01-647c-4291-84fc-0e62c3924829" providerId="ADAL" clId="{DF9F9B31-4E63-4180-8B6E-814D35159D43}" dt="2025-03-19T18:18:37.283" v="11" actId="1076"/>
          <ac:spMkLst>
            <pc:docMk/>
            <pc:sldMk cId="3078347112" sldId="389"/>
            <ac:spMk id="10" creationId="{A32D9A20-48E7-32D7-2C82-927F3388D245}"/>
          </ac:spMkLst>
        </pc:spChg>
        <pc:spChg chg="del">
          <ac:chgData name="Koziar, Kelsey L." userId="98bc9d01-647c-4291-84fc-0e62c3924829" providerId="ADAL" clId="{DF9F9B31-4E63-4180-8B6E-814D35159D43}" dt="2025-03-19T18:18:23.246" v="8" actId="478"/>
          <ac:spMkLst>
            <pc:docMk/>
            <pc:sldMk cId="3078347112" sldId="389"/>
            <ac:spMk id="12" creationId="{C872ABE6-02F9-A994-F403-192C260AFC6D}"/>
          </ac:spMkLst>
        </pc:spChg>
        <pc:spChg chg="del">
          <ac:chgData name="Koziar, Kelsey L." userId="98bc9d01-647c-4291-84fc-0e62c3924829" providerId="ADAL" clId="{DF9F9B31-4E63-4180-8B6E-814D35159D43}" dt="2025-03-19T18:18:20.104" v="6" actId="478"/>
          <ac:spMkLst>
            <pc:docMk/>
            <pc:sldMk cId="3078347112" sldId="389"/>
            <ac:spMk id="13" creationId="{F352BBB8-0D93-F3AD-1E27-DDE2DDBE1B41}"/>
          </ac:spMkLst>
        </pc:spChg>
        <pc:spChg chg="add del mod">
          <ac:chgData name="Koziar, Kelsey L." userId="98bc9d01-647c-4291-84fc-0e62c3924829" providerId="ADAL" clId="{DF9F9B31-4E63-4180-8B6E-814D35159D43}" dt="2025-03-19T18:18:24.417" v="9" actId="478"/>
          <ac:spMkLst>
            <pc:docMk/>
            <pc:sldMk cId="3078347112" sldId="389"/>
            <ac:spMk id="14" creationId="{181597B9-4C75-5992-9286-69B8D35527FB}"/>
          </ac:spMkLst>
        </pc:spChg>
        <pc:picChg chg="mod">
          <ac:chgData name="Koziar, Kelsey L." userId="98bc9d01-647c-4291-84fc-0e62c3924829" providerId="ADAL" clId="{DF9F9B31-4E63-4180-8B6E-814D35159D43}" dt="2025-03-19T18:18:37.283" v="11" actId="1076"/>
          <ac:picMkLst>
            <pc:docMk/>
            <pc:sldMk cId="3078347112" sldId="389"/>
            <ac:picMk id="17" creationId="{9052D3AF-4B13-2288-569E-E160C9FF30B2}"/>
          </ac:picMkLst>
        </pc:picChg>
        <pc:picChg chg="del">
          <ac:chgData name="Koziar, Kelsey L." userId="98bc9d01-647c-4291-84fc-0e62c3924829" providerId="ADAL" clId="{DF9F9B31-4E63-4180-8B6E-814D35159D43}" dt="2025-03-19T18:18:15.227" v="4" actId="478"/>
          <ac:picMkLst>
            <pc:docMk/>
            <pc:sldMk cId="3078347112" sldId="389"/>
            <ac:picMk id="19" creationId="{84F91C61-1866-F0BE-4184-B7BC971E95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9F023-45AD-4FC2-935B-DD9B0561456F}" type="datetimeFigureOut">
              <a:rPr lang="en-GB" smtClean="0"/>
              <a:t>19/03/2025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A69E2-532F-4115-BC28-2103B24D579A}" type="slidenum">
              <a:rPr lang="en-GB" smtClean="0"/>
              <a:t>‹#›</a:t>
            </a:fld>
            <a:endParaRPr lang="en-GB"/>
          </a:p>
        </p:txBody>
      </p:sp>
    </p:spTree>
    <p:extLst>
      <p:ext uri="{BB962C8B-B14F-4D97-AF65-F5344CB8AC3E}">
        <p14:creationId xmlns:p14="http://schemas.microsoft.com/office/powerpoint/2010/main" val="180242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hyperlink" Target="https://www.foley.com/" TargetMode="Externa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jpeg"/><Relationship Id="rId4" Type="http://schemas.openxmlformats.org/officeDocument/2006/relationships/hyperlink" Target="https://www.foley.com/" TargetMode="Externa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6.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42.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hyperlink" Target="https://www.foley.com/" TargetMode="Externa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27.jpeg"/><Relationship Id="rId4" Type="http://schemas.openxmlformats.org/officeDocument/2006/relationships/hyperlink" Target="https://www.foley.com/"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7.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Master" Target="../slideMasters/slideMaster7.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hyperlink" Target="https://www.foley.com/" TargetMode="Externa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1.jpeg"/><Relationship Id="rId4" Type="http://schemas.openxmlformats.org/officeDocument/2006/relationships/hyperlink" Target="https://www.foley.com/"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foley.com/"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hyperlink" Target="https://www.foley.com/"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oley.com/"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oley.com/"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hyperlink" Target="https://www.foley.com/" TargetMode="Externa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4.jpeg"/><Relationship Id="rId4" Type="http://schemas.openxmlformats.org/officeDocument/2006/relationships/hyperlink" Target="https://www.foley.com/"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hyperlink" Target="https://atwork.foley.com/departments/administration/marketing/BDM%20Foley%20Image%20Library/Forms/Thumbnails.aspx" TargetMode="External"/><Relationship Id="rId4" Type="http://schemas.openxmlformats.org/officeDocument/2006/relationships/image" Target="../media/image5.sv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s://atwork.foley.com/departments/administration/marketing/BDM%20Foley%20Image%20Library/Forms/Thumbnails.aspx?id=%2Fdepartments%2Fadministration%2Fmarketing%2FBDM%20Foley%20Image%20Library%2FAttorney%20Headshots%20263x250" TargetMode="External"/><Relationship Id="rId2" Type="http://schemas.openxmlformats.org/officeDocument/2006/relationships/hyperlink" Target="https://atwork.foley.com/departments/administration/marketing/BDM%20Foley%20Graphics%20Library/Forms/Thumbnails.aspx?id=%2Fdepartments%2Fadministration%2Fmarketing%2FBDM%20Foley%20Graphics%20Library%2FIcons" TargetMode="Externa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hyperlink" Target="https://www.foley.com/" TargetMode="Externa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hyperlink" Target="https://www.foley.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47A290-73C2-2575-F6B6-76F4B3F812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475" t="7813" b="24643"/>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a:t>Click to edit Master text styles</a:t>
            </a:r>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2414989561"/>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75" userDrawn="1">
          <p15:clr>
            <a:srgbClr val="FBAE40"/>
          </p15:clr>
        </p15:guide>
        <p15:guide id="4" orient="horz" pos="30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1D5D5680-AC3B-070F-8C6E-ED0C5AF683E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075696555"/>
      </p:ext>
    </p:extLst>
  </p:cSld>
  <p:clrMapOvr>
    <a:masterClrMapping/>
  </p:clrMapOvr>
  <p:extLst>
    <p:ext uri="{DCECCB84-F9BA-43D5-87BE-67443E8EF086}">
      <p15:sldGuideLst xmlns:p15="http://schemas.microsoft.com/office/powerpoint/2012/main">
        <p15:guide id="1" orient="horz" pos="3648" userDrawn="1">
          <p15:clr>
            <a:srgbClr val="FBAE40"/>
          </p15:clr>
        </p15:guide>
        <p15:guide id="2" orient="horz" pos="2382" userDrawn="1">
          <p15:clr>
            <a:srgbClr val="FBAE40"/>
          </p15:clr>
        </p15:guide>
        <p15:guide id="3" orient="horz" pos="2541" userDrawn="1">
          <p15:clr>
            <a:srgbClr val="FBAE40"/>
          </p15:clr>
        </p15:guide>
        <p15:guide id="4" orient="horz" pos="1293" userDrawn="1">
          <p15:clr>
            <a:srgbClr val="FBAE40"/>
          </p15:clr>
        </p15:guide>
        <p15:guide id="5" orient="horz" pos="1050" userDrawn="1">
          <p15:clr>
            <a:srgbClr val="FBAE40"/>
          </p15:clr>
        </p15:guide>
        <p15:guide id="6" orient="horz" pos="373" userDrawn="1">
          <p15:clr>
            <a:srgbClr val="FBAE40"/>
          </p15:clr>
        </p15:guide>
        <p15:guide id="7" pos="432" userDrawn="1">
          <p15:clr>
            <a:srgbClr val="FBAE40"/>
          </p15:clr>
        </p15:guide>
        <p15:guide id="8" pos="1963" userDrawn="1">
          <p15:clr>
            <a:srgbClr val="FBAE40"/>
          </p15:clr>
        </p15:guide>
        <p15:guide id="9" pos="2101" userDrawn="1">
          <p15:clr>
            <a:srgbClr val="FBAE40"/>
          </p15:clr>
        </p15:guide>
        <p15:guide id="10" pos="3625" userDrawn="1">
          <p15:clr>
            <a:srgbClr val="FBAE40"/>
          </p15:clr>
        </p15:guide>
        <p15:guide id="11" pos="3764" userDrawn="1">
          <p15:clr>
            <a:srgbClr val="FBAE40"/>
          </p15:clr>
        </p15:guide>
        <p15:guide id="12" pos="5288" userDrawn="1">
          <p15:clr>
            <a:srgbClr val="FBAE40"/>
          </p15:clr>
        </p15:guide>
        <p15:guide id="13" pos="5426" userDrawn="1">
          <p15:clr>
            <a:srgbClr val="FBAE40"/>
          </p15:clr>
        </p15:guide>
        <p15:guide id="14" pos="6951" userDrawn="1">
          <p15:clr>
            <a:srgbClr val="FBAE40"/>
          </p15:clr>
        </p15:guide>
        <p15:guide id="15" pos="5903"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6BB654-9988-117B-FE50-A42DD84A85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669" r="1669"/>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3699111387"/>
      </p:ext>
    </p:extLst>
  </p:cSld>
  <p:clrMapOvr>
    <a:masterClrMapping/>
  </p:clrMapOvr>
  <p:extLst>
    <p:ext uri="{DCECCB84-F9BA-43D5-87BE-67443E8EF086}">
      <p15:sldGuideLst xmlns:p15="http://schemas.microsoft.com/office/powerpoint/2012/main">
        <p15:guide id="1" pos="2976">
          <p15:clr>
            <a:srgbClr val="FBAE40"/>
          </p15:clr>
        </p15:guide>
        <p15:guide id="2" pos="701">
          <p15:clr>
            <a:srgbClr val="FBAE40"/>
          </p15:clr>
        </p15:guide>
        <p15:guide id="3" orient="horz" pos="2075">
          <p15:clr>
            <a:srgbClr val="FBAE40"/>
          </p15:clr>
        </p15:guide>
        <p15:guide id="4" orient="horz" pos="303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441303032"/>
      </p:ext>
    </p:extLst>
  </p:cSld>
  <p:clrMapOvr>
    <a:masterClrMapping/>
  </p:clrMapOvr>
  <p:extLst>
    <p:ext uri="{DCECCB84-F9BA-43D5-87BE-67443E8EF086}">
      <p15:sldGuideLst xmlns:p15="http://schemas.microsoft.com/office/powerpoint/2012/main">
        <p15:guide id="1" pos="2976">
          <p15:clr>
            <a:srgbClr val="FBAE40"/>
          </p15:clr>
        </p15:guide>
        <p15:guide id="2" pos="701">
          <p15:clr>
            <a:srgbClr val="FBAE40"/>
          </p15:clr>
        </p15:guide>
        <p15:guide id="3" orient="horz" pos="2069">
          <p15:clr>
            <a:srgbClr val="FBAE40"/>
          </p15:clr>
        </p15:guide>
        <p15:guide id="4" orient="horz" pos="303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E6C6A-AB7A-D7BC-0178-0606C7817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8102" r="28102"/>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8805274"/>
      </p:ext>
    </p:extLst>
  </p:cSld>
  <p:clrMapOvr>
    <a:masterClrMapping/>
  </p:clrMapOvr>
  <p:extLst>
    <p:ext uri="{DCECCB84-F9BA-43D5-87BE-67443E8EF086}">
      <p15:sldGuideLst xmlns:p15="http://schemas.microsoft.com/office/powerpoint/2012/main">
        <p15:guide id="1" pos="4320">
          <p15:clr>
            <a:srgbClr val="FBAE40"/>
          </p15:clr>
        </p15:guide>
        <p15:guide id="2" pos="701">
          <p15:clr>
            <a:srgbClr val="FBAE40"/>
          </p15:clr>
        </p15:guide>
        <p15:guide id="3" orient="horz" pos="432">
          <p15:clr>
            <a:srgbClr val="FBAE40"/>
          </p15:clr>
        </p15:guide>
        <p15:guide id="4" orient="horz" pos="391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890D1D0F-DB91-2ECC-D5F5-54BCD085537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577386803"/>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50">
          <p15:clr>
            <a:srgbClr val="FBAE40"/>
          </p15:clr>
        </p15:guide>
        <p15:guide id="3" orient="horz" pos="373">
          <p15:clr>
            <a:srgbClr val="FBAE40"/>
          </p15:clr>
        </p15:guide>
        <p15:guide id="4" orient="horz" pos="3659">
          <p15:clr>
            <a:srgbClr val="FBAE40"/>
          </p15:clr>
        </p15:guide>
        <p15:guide id="5" pos="432">
          <p15:clr>
            <a:srgbClr val="FBAE40"/>
          </p15:clr>
        </p15:guide>
        <p15:guide id="6" pos="6950">
          <p15:clr>
            <a:srgbClr val="FBAE40"/>
          </p15:clr>
        </p15:guide>
        <p15:guide id="7" pos="590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0880DDF1-7DB5-BAF0-34D7-39C96894C68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843075594"/>
      </p:ext>
    </p:extLst>
  </p:cSld>
  <p:clrMapOvr>
    <a:masterClrMapping/>
  </p:clrMapOvr>
  <p:extLst>
    <p:ext uri="{DCECCB84-F9BA-43D5-87BE-67443E8EF086}">
      <p15:sldGuideLst xmlns:p15="http://schemas.microsoft.com/office/powerpoint/2012/main">
        <p15:guide id="2" orient="horz" pos="3659">
          <p15:clr>
            <a:srgbClr val="FBAE40"/>
          </p15:clr>
        </p15:guide>
        <p15:guide id="3" pos="432">
          <p15:clr>
            <a:srgbClr val="FBAE40"/>
          </p15:clr>
        </p15:guide>
        <p15:guide id="4" pos="5904">
          <p15:clr>
            <a:srgbClr val="FBAE40"/>
          </p15:clr>
        </p15:guide>
        <p15:guide id="5" pos="6952">
          <p15:clr>
            <a:srgbClr val="FBAE40"/>
          </p15:clr>
        </p15:guide>
        <p15:guide id="6" orient="horz" pos="373">
          <p15:clr>
            <a:srgbClr val="FBAE40"/>
          </p15:clr>
        </p15:guide>
        <p15:guide id="7" orient="horz" pos="1050">
          <p15:clr>
            <a:srgbClr val="FBAE40"/>
          </p15:clr>
        </p15:guide>
        <p15:guide id="8" orient="horz" pos="129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A69E1CAA-E2F6-E30A-5E57-C6007A3697D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Date Placeholder 3">
            <a:extLst>
              <a:ext uri="{FF2B5EF4-FFF2-40B4-BE49-F238E27FC236}">
                <a16:creationId xmlns:a16="http://schemas.microsoft.com/office/drawing/2014/main" id="{70707B8F-613F-E996-F794-84BF8745DF3C}"/>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Tree>
    <p:extLst>
      <p:ext uri="{BB962C8B-B14F-4D97-AF65-F5344CB8AC3E}">
        <p14:creationId xmlns:p14="http://schemas.microsoft.com/office/powerpoint/2010/main" val="3753813201"/>
      </p:ext>
    </p:extLst>
  </p:cSld>
  <p:clrMapOvr>
    <a:masterClrMapping/>
  </p:clrMapOvr>
  <p:extLst>
    <p:ext uri="{DCECCB84-F9BA-43D5-87BE-67443E8EF086}">
      <p15:sldGuideLst xmlns:p15="http://schemas.microsoft.com/office/powerpoint/2012/main">
        <p15:guide id="1" pos="432">
          <p15:clr>
            <a:srgbClr val="FBAE40"/>
          </p15:clr>
        </p15:guide>
        <p15:guide id="2" pos="5904">
          <p15:clr>
            <a:srgbClr val="FBAE40"/>
          </p15:clr>
        </p15:guide>
        <p15:guide id="3" orient="horz" pos="373">
          <p15:clr>
            <a:srgbClr val="FBAE40"/>
          </p15:clr>
        </p15:guide>
        <p15:guide id="4" orient="horz" pos="1050">
          <p15:clr>
            <a:srgbClr val="FBAE40"/>
          </p15:clr>
        </p15:guide>
        <p15:guide id="5" orient="horz" pos="1295">
          <p15:clr>
            <a:srgbClr val="FBAE40"/>
          </p15:clr>
        </p15:guide>
        <p15:guide id="6" orient="horz" pos="389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90FE6DC0-B476-48FD-8681-82F33AD84B4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003809992"/>
      </p:ext>
    </p:extLst>
  </p:cSld>
  <p:clrMapOvr>
    <a:masterClrMapping/>
  </p:clrMapOvr>
  <p:extLst>
    <p:ext uri="{DCECCB84-F9BA-43D5-87BE-67443E8EF086}">
      <p15:sldGuideLst xmlns:p15="http://schemas.microsoft.com/office/powerpoint/2012/main">
        <p15:guide id="1" pos="432">
          <p15:clr>
            <a:srgbClr val="FBAE40"/>
          </p15:clr>
        </p15:guide>
        <p15:guide id="2" pos="5904">
          <p15:clr>
            <a:srgbClr val="FBAE40"/>
          </p15:clr>
        </p15:guide>
        <p15:guide id="3" pos="6951">
          <p15:clr>
            <a:srgbClr val="FBAE40"/>
          </p15:clr>
        </p15:guide>
        <p15:guide id="4" pos="3552">
          <p15:clr>
            <a:srgbClr val="FBAE40"/>
          </p15:clr>
        </p15:guide>
        <p15:guide id="5" pos="3834">
          <p15:clr>
            <a:srgbClr val="FBAE40"/>
          </p15:clr>
        </p15:guide>
        <p15:guide id="6" orient="horz" pos="3659">
          <p15:clr>
            <a:srgbClr val="FBAE40"/>
          </p15:clr>
        </p15:guide>
        <p15:guide id="7" orient="horz" pos="1295">
          <p15:clr>
            <a:srgbClr val="FBAE40"/>
          </p15:clr>
        </p15:guide>
        <p15:guide id="8" orient="horz" pos="1050">
          <p15:clr>
            <a:srgbClr val="FBAE40"/>
          </p15:clr>
        </p15:guide>
        <p15:guide id="9" orient="horz" pos="37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F4158DFF-F1AC-547B-4588-D33257434D7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073067891"/>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50">
          <p15:clr>
            <a:srgbClr val="FBAE40"/>
          </p15:clr>
        </p15:guide>
        <p15:guide id="3" orient="horz" pos="373">
          <p15:clr>
            <a:srgbClr val="FBAE40"/>
          </p15:clr>
        </p15:guide>
        <p15:guide id="4" orient="horz" pos="3659">
          <p15:clr>
            <a:srgbClr val="FBAE40"/>
          </p15:clr>
        </p15:guide>
        <p15:guide id="5" pos="432">
          <p15:clr>
            <a:srgbClr val="FBAE40"/>
          </p15:clr>
        </p15:guide>
        <p15:guide id="6" pos="6950">
          <p15:clr>
            <a:srgbClr val="FBAE40"/>
          </p15:clr>
        </p15:guide>
        <p15:guide id="7" pos="590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FB610B4C-C6BD-6649-1ECA-F1BE3E34B88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225871259"/>
      </p:ext>
    </p:extLst>
  </p:cSld>
  <p:clrMapOvr>
    <a:masterClrMapping/>
  </p:clrMapOvr>
  <p:extLst>
    <p:ext uri="{DCECCB84-F9BA-43D5-87BE-67443E8EF086}">
      <p15:sldGuideLst xmlns:p15="http://schemas.microsoft.com/office/powerpoint/2012/main">
        <p15:guide id="1" pos="432">
          <p15:clr>
            <a:srgbClr val="FBAE40"/>
          </p15:clr>
        </p15:guide>
        <p15:guide id="2" pos="2411">
          <p15:clr>
            <a:srgbClr val="FBAE40"/>
          </p15:clr>
        </p15:guide>
        <p15:guide id="3" pos="2698">
          <p15:clr>
            <a:srgbClr val="FBAE40"/>
          </p15:clr>
        </p15:guide>
        <p15:guide id="4" pos="4686">
          <p15:clr>
            <a:srgbClr val="FBAE40"/>
          </p15:clr>
        </p15:guide>
        <p15:guide id="5" pos="4965">
          <p15:clr>
            <a:srgbClr val="FBAE40"/>
          </p15:clr>
        </p15:guide>
        <p15:guide id="6" pos="6951">
          <p15:clr>
            <a:srgbClr val="FBAE40"/>
          </p15:clr>
        </p15:guide>
        <p15:guide id="7" pos="5903">
          <p15:clr>
            <a:srgbClr val="FBAE40"/>
          </p15:clr>
        </p15:guide>
        <p15:guide id="8" orient="horz" pos="3662">
          <p15:clr>
            <a:srgbClr val="FBAE40"/>
          </p15:clr>
        </p15:guide>
        <p15:guide id="9" orient="horz" pos="1295">
          <p15:clr>
            <a:srgbClr val="FBAE40"/>
          </p15:clr>
        </p15:guide>
        <p15:guide id="10" orient="horz" pos="1050">
          <p15:clr>
            <a:srgbClr val="FBAE40"/>
          </p15:clr>
        </p15:guide>
        <p15:guide id="11" orient="horz" pos="37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7" name="Slide Number Placeholder 5">
            <a:extLst>
              <a:ext uri="{FF2B5EF4-FFF2-40B4-BE49-F238E27FC236}">
                <a16:creationId xmlns:a16="http://schemas.microsoft.com/office/drawing/2014/main" id="{C858F19E-9F09-C523-E6DC-DA2AF39872D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40430755"/>
      </p:ext>
    </p:extLst>
  </p:cSld>
  <p:clrMapOvr>
    <a:masterClrMapping/>
  </p:clrMapOvr>
  <p:extLst>
    <p:ext uri="{DCECCB84-F9BA-43D5-87BE-67443E8EF086}">
      <p15:sldGuideLst xmlns:p15="http://schemas.microsoft.com/office/powerpoint/2012/main">
        <p15:guide id="1" orient="horz" pos="3648">
          <p15:clr>
            <a:srgbClr val="FBAE40"/>
          </p15:clr>
        </p15:guide>
        <p15:guide id="2" orient="horz" pos="2382">
          <p15:clr>
            <a:srgbClr val="FBAE40"/>
          </p15:clr>
        </p15:guide>
        <p15:guide id="3" orient="horz" pos="2541">
          <p15:clr>
            <a:srgbClr val="FBAE40"/>
          </p15:clr>
        </p15:guide>
        <p15:guide id="4" orient="horz" pos="1293">
          <p15:clr>
            <a:srgbClr val="FBAE40"/>
          </p15:clr>
        </p15:guide>
        <p15:guide id="5" orient="horz" pos="1050">
          <p15:clr>
            <a:srgbClr val="FBAE40"/>
          </p15:clr>
        </p15:guide>
        <p15:guide id="6" orient="horz" pos="373">
          <p15:clr>
            <a:srgbClr val="FBAE40"/>
          </p15:clr>
        </p15:guide>
        <p15:guide id="7" pos="432">
          <p15:clr>
            <a:srgbClr val="FBAE40"/>
          </p15:clr>
        </p15:guide>
        <p15:guide id="8" pos="1963">
          <p15:clr>
            <a:srgbClr val="FBAE40"/>
          </p15:clr>
        </p15:guide>
        <p15:guide id="9" pos="2101">
          <p15:clr>
            <a:srgbClr val="FBAE40"/>
          </p15:clr>
        </p15:guide>
        <p15:guide id="10" pos="3625">
          <p15:clr>
            <a:srgbClr val="FBAE40"/>
          </p15:clr>
        </p15:guide>
        <p15:guide id="11" pos="3764">
          <p15:clr>
            <a:srgbClr val="FBAE40"/>
          </p15:clr>
        </p15:guide>
        <p15:guide id="12" pos="5288">
          <p15:clr>
            <a:srgbClr val="FBAE40"/>
          </p15:clr>
        </p15:guide>
        <p15:guide id="13" pos="5426">
          <p15:clr>
            <a:srgbClr val="FBAE40"/>
          </p15:clr>
        </p15:guide>
        <p15:guide id="14" pos="6951">
          <p15:clr>
            <a:srgbClr val="FBAE40"/>
          </p15:clr>
        </p15:guide>
        <p15:guide id="15" pos="590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r>
              <a:rPr lang="en-US"/>
              <a:t>Click to edit Master text styles</a:t>
            </a:r>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r>
              <a:rPr lang="en-US"/>
              <a:t>Click to edit Master text styles</a:t>
            </a:r>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7" name="Slide Number Placeholder 5">
            <a:extLst>
              <a:ext uri="{FF2B5EF4-FFF2-40B4-BE49-F238E27FC236}">
                <a16:creationId xmlns:a16="http://schemas.microsoft.com/office/drawing/2014/main" id="{A013CB37-1CF1-CB87-C0FA-4284EAC850D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450621158"/>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5"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6" userDrawn="1">
          <p15:clr>
            <a:srgbClr val="FBAE40"/>
          </p15:clr>
        </p15:guide>
        <p15:guide id="10" orient="horz" pos="2583" userDrawn="1">
          <p15:clr>
            <a:srgbClr val="FBAE40"/>
          </p15:clr>
        </p15:guide>
        <p15:guide id="11" orient="horz" pos="373" userDrawn="1">
          <p15:clr>
            <a:srgbClr val="FBAE40"/>
          </p15:clr>
        </p15:guide>
        <p15:guide id="12" orient="horz" pos="1050" userDrawn="1">
          <p15:clr>
            <a:srgbClr val="FBAE40"/>
          </p15:clr>
        </p15:guide>
        <p15:guide id="13" orient="horz" pos="1248" userDrawn="1">
          <p15:clr>
            <a:srgbClr val="FBAE40"/>
          </p15:clr>
        </p15:guide>
        <p15:guide id="14" orient="horz" pos="2419" userDrawn="1">
          <p15:clr>
            <a:srgbClr val="FBAE40"/>
          </p15:clr>
        </p15:guide>
        <p15:guide id="15" orient="horz" pos="3753" userDrawn="1">
          <p15:clr>
            <a:srgbClr val="FBAE40"/>
          </p15:clr>
        </p15:guide>
        <p15:guide id="16" orient="horz" pos="1600" userDrawn="1">
          <p15:clr>
            <a:srgbClr val="FBAE40"/>
          </p15:clr>
        </p15:guide>
        <p15:guide id="17" orient="horz" pos="1624" userDrawn="1">
          <p15:clr>
            <a:srgbClr val="FBAE40"/>
          </p15:clr>
        </p15:guide>
        <p15:guide id="18" orient="horz" pos="2932" userDrawn="1">
          <p15:clr>
            <a:srgbClr val="FBAE40"/>
          </p15:clr>
        </p15:guide>
        <p15:guide id="19" orient="horz" pos="295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06BBDBAB-781A-BD57-AF7F-CF77A5D6193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301723028"/>
      </p:ext>
    </p:extLst>
  </p:cSld>
  <p:clrMapOvr>
    <a:masterClrMapping/>
  </p:clrMapOvr>
  <p:extLst>
    <p:ext uri="{DCECCB84-F9BA-43D5-87BE-67443E8EF086}">
      <p15:sldGuideLst xmlns:p15="http://schemas.microsoft.com/office/powerpoint/2012/main">
        <p15:guide id="1" pos="432">
          <p15:clr>
            <a:srgbClr val="FBAE40"/>
          </p15:clr>
        </p15:guide>
        <p15:guide id="2" pos="1955">
          <p15:clr>
            <a:srgbClr val="FBAE40"/>
          </p15:clr>
        </p15:guide>
        <p15:guide id="3" pos="2095">
          <p15:clr>
            <a:srgbClr val="FBAE40"/>
          </p15:clr>
        </p15:guide>
        <p15:guide id="4" pos="3623">
          <p15:clr>
            <a:srgbClr val="FBAE40"/>
          </p15:clr>
        </p15:guide>
        <p15:guide id="5" pos="3764">
          <p15:clr>
            <a:srgbClr val="FBAE40"/>
          </p15:clr>
        </p15:guide>
        <p15:guide id="6" pos="5288">
          <p15:clr>
            <a:srgbClr val="FBAE40"/>
          </p15:clr>
        </p15:guide>
        <p15:guide id="7" pos="5426">
          <p15:clr>
            <a:srgbClr val="FBAE40"/>
          </p15:clr>
        </p15:guide>
        <p15:guide id="8" pos="6951">
          <p15:clr>
            <a:srgbClr val="FBAE40"/>
          </p15:clr>
        </p15:guide>
        <p15:guide id="9" pos="5906">
          <p15:clr>
            <a:srgbClr val="FBAE40"/>
          </p15:clr>
        </p15:guide>
        <p15:guide id="10" orient="horz" pos="2583">
          <p15:clr>
            <a:srgbClr val="FBAE40"/>
          </p15:clr>
        </p15:guide>
        <p15:guide id="11" orient="horz" pos="373">
          <p15:clr>
            <a:srgbClr val="FBAE40"/>
          </p15:clr>
        </p15:guide>
        <p15:guide id="12" orient="horz" pos="1050">
          <p15:clr>
            <a:srgbClr val="FBAE40"/>
          </p15:clr>
        </p15:guide>
        <p15:guide id="13" orient="horz" pos="1248">
          <p15:clr>
            <a:srgbClr val="FBAE40"/>
          </p15:clr>
        </p15:guide>
        <p15:guide id="14" orient="horz" pos="2419">
          <p15:clr>
            <a:srgbClr val="FBAE40"/>
          </p15:clr>
        </p15:guide>
        <p15:guide id="15" orient="horz" pos="3753">
          <p15:clr>
            <a:srgbClr val="FBAE40"/>
          </p15:clr>
        </p15:guide>
        <p15:guide id="16" orient="horz" pos="1600">
          <p15:clr>
            <a:srgbClr val="FBAE40"/>
          </p15:clr>
        </p15:guide>
        <p15:guide id="17" orient="horz" pos="1624">
          <p15:clr>
            <a:srgbClr val="FBAE40"/>
          </p15:clr>
        </p15:guide>
        <p15:guide id="18" orient="horz" pos="2932">
          <p15:clr>
            <a:srgbClr val="FBAE40"/>
          </p15:clr>
        </p15:guide>
        <p15:guide id="19" orient="horz" pos="295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F4DF401F-24BB-83F3-06AE-70D3C3E60E5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90471162"/>
      </p:ext>
    </p:extLst>
  </p:cSld>
  <p:clrMapOvr>
    <a:masterClrMapping/>
  </p:clrMapOvr>
  <p:extLst>
    <p:ext uri="{DCECCB84-F9BA-43D5-87BE-67443E8EF086}">
      <p15:sldGuideLst xmlns:p15="http://schemas.microsoft.com/office/powerpoint/2012/main">
        <p15:guide id="1" pos="432">
          <p15:clr>
            <a:srgbClr val="FBAE40"/>
          </p15:clr>
        </p15:guide>
        <p15:guide id="2" pos="1955">
          <p15:clr>
            <a:srgbClr val="FBAE40"/>
          </p15:clr>
        </p15:guide>
        <p15:guide id="3" pos="2093">
          <p15:clr>
            <a:srgbClr val="FBAE40"/>
          </p15:clr>
        </p15:guide>
        <p15:guide id="4" pos="3623">
          <p15:clr>
            <a:srgbClr val="FBAE40"/>
          </p15:clr>
        </p15:guide>
        <p15:guide id="5" pos="3764">
          <p15:clr>
            <a:srgbClr val="FBAE40"/>
          </p15:clr>
        </p15:guide>
        <p15:guide id="6" pos="5288">
          <p15:clr>
            <a:srgbClr val="FBAE40"/>
          </p15:clr>
        </p15:guide>
        <p15:guide id="7" pos="5426">
          <p15:clr>
            <a:srgbClr val="FBAE40"/>
          </p15:clr>
        </p15:guide>
        <p15:guide id="8" pos="6951">
          <p15:clr>
            <a:srgbClr val="FBAE40"/>
          </p15:clr>
        </p15:guide>
        <p15:guide id="9" pos="5903">
          <p15:clr>
            <a:srgbClr val="FBAE40"/>
          </p15:clr>
        </p15:guide>
        <p15:guide id="10" orient="horz" pos="373">
          <p15:clr>
            <a:srgbClr val="FBAE40"/>
          </p15:clr>
        </p15:guide>
        <p15:guide id="11" orient="horz" pos="1050">
          <p15:clr>
            <a:srgbClr val="FBAE40"/>
          </p15:clr>
        </p15:guide>
        <p15:guide id="12" orient="horz" pos="1248">
          <p15:clr>
            <a:srgbClr val="FBAE40"/>
          </p15:clr>
        </p15:guide>
        <p15:guide id="13" orient="horz" pos="1600">
          <p15:clr>
            <a:srgbClr val="FBAE40"/>
          </p15:clr>
        </p15:guide>
        <p15:guide id="14" orient="horz" pos="1624">
          <p15:clr>
            <a:srgbClr val="FBAE40"/>
          </p15:clr>
        </p15:guide>
        <p15:guide id="15" orient="horz" pos="2419">
          <p15:clr>
            <a:srgbClr val="FBAE40"/>
          </p15:clr>
        </p15:guide>
        <p15:guide id="16" orient="horz" pos="2583">
          <p15:clr>
            <a:srgbClr val="FBAE40"/>
          </p15:clr>
        </p15:guide>
        <p15:guide id="17" orient="horz" pos="2932">
          <p15:clr>
            <a:srgbClr val="FBAE40"/>
          </p15:clr>
        </p15:guide>
        <p15:guide id="18" orient="horz" pos="2958">
          <p15:clr>
            <a:srgbClr val="FBAE40"/>
          </p15:clr>
        </p15:guide>
        <p15:guide id="19" orient="horz" pos="375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0BB12F7-F643-E7BF-6A60-040650448BB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509384102"/>
      </p:ext>
    </p:extLst>
  </p:cSld>
  <p:clrMapOvr>
    <a:masterClrMapping/>
  </p:clrMapOvr>
  <p:extLst>
    <p:ext uri="{DCECCB84-F9BA-43D5-87BE-67443E8EF086}">
      <p15:sldGuideLst xmlns:p15="http://schemas.microsoft.com/office/powerpoint/2012/main">
        <p15:guide id="1" pos="432">
          <p15:clr>
            <a:srgbClr val="FBAE40"/>
          </p15:clr>
        </p15:guide>
        <p15:guide id="2" pos="954">
          <p15:clr>
            <a:srgbClr val="FBAE40"/>
          </p15:clr>
        </p15:guide>
        <p15:guide id="3" pos="1079">
          <p15:clr>
            <a:srgbClr val="FBAE40"/>
          </p15:clr>
        </p15:guide>
        <p15:guide id="4" pos="2278">
          <p15:clr>
            <a:srgbClr val="FBAE40"/>
          </p15:clr>
        </p15:guide>
        <p15:guide id="5" pos="2400">
          <p15:clr>
            <a:srgbClr val="FBAE40"/>
          </p15:clr>
        </p15:guide>
        <p15:guide id="6" pos="3602">
          <p15:clr>
            <a:srgbClr val="FBAE40"/>
          </p15:clr>
        </p15:guide>
        <p15:guide id="7" pos="3839">
          <p15:clr>
            <a:srgbClr val="FBAE40"/>
          </p15:clr>
        </p15:guide>
        <p15:guide id="8" pos="4366">
          <p15:clr>
            <a:srgbClr val="FBAE40"/>
          </p15:clr>
        </p15:guide>
        <p15:guide id="9" pos="4486">
          <p15:clr>
            <a:srgbClr val="FBAE40"/>
          </p15:clr>
        </p15:guide>
        <p15:guide id="10" pos="5687">
          <p15:clr>
            <a:srgbClr val="FBAE40"/>
          </p15:clr>
        </p15:guide>
        <p15:guide id="11" pos="5810">
          <p15:clr>
            <a:srgbClr val="FBAE40"/>
          </p15:clr>
        </p15:guide>
        <p15:guide id="12" pos="5903">
          <p15:clr>
            <a:srgbClr val="FBAE40"/>
          </p15:clr>
        </p15:guide>
        <p15:guide id="13" pos="7008">
          <p15:clr>
            <a:srgbClr val="FBAE40"/>
          </p15:clr>
        </p15:guide>
        <p15:guide id="14" orient="horz" pos="373">
          <p15:clr>
            <a:srgbClr val="FBAE40"/>
          </p15:clr>
        </p15:guide>
        <p15:guide id="15" orient="horz" pos="1050">
          <p15:clr>
            <a:srgbClr val="FBAE40"/>
          </p15:clr>
        </p15:guide>
        <p15:guide id="16" orient="horz" pos="1285">
          <p15:clr>
            <a:srgbClr val="FBAE40"/>
          </p15:clr>
        </p15:guide>
        <p15:guide id="17" orient="horz" pos="1809">
          <p15:clr>
            <a:srgbClr val="FBAE40"/>
          </p15:clr>
        </p15:guide>
        <p15:guide id="18" orient="horz" pos="1923">
          <p15:clr>
            <a:srgbClr val="FBAE40"/>
          </p15:clr>
        </p15:guide>
        <p15:guide id="19" orient="horz" pos="365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E06D7573-40A5-759E-FEF2-1451F29B634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85036189"/>
      </p:ext>
    </p:extLst>
  </p:cSld>
  <p:clrMapOvr>
    <a:masterClrMapping/>
  </p:clrMapOvr>
  <p:extLst>
    <p:ext uri="{DCECCB84-F9BA-43D5-87BE-67443E8EF086}">
      <p15:sldGuideLst xmlns:p15="http://schemas.microsoft.com/office/powerpoint/2012/main">
        <p15:guide id="1" orient="horz" pos="373">
          <p15:clr>
            <a:srgbClr val="FBAE40"/>
          </p15:clr>
        </p15:guide>
        <p15:guide id="2" orient="horz" pos="1050">
          <p15:clr>
            <a:srgbClr val="FBAE40"/>
          </p15:clr>
        </p15:guide>
        <p15:guide id="3" orient="horz" pos="1285">
          <p15:clr>
            <a:srgbClr val="FBAE40"/>
          </p15:clr>
        </p15:guide>
        <p15:guide id="4" orient="horz" pos="1809">
          <p15:clr>
            <a:srgbClr val="FBAE40"/>
          </p15:clr>
        </p15:guide>
        <p15:guide id="5" orient="horz" pos="1923">
          <p15:clr>
            <a:srgbClr val="FBAE40"/>
          </p15:clr>
        </p15:guide>
        <p15:guide id="6" orient="horz" pos="3659">
          <p15:clr>
            <a:srgbClr val="FBAE40"/>
          </p15:clr>
        </p15:guide>
        <p15:guide id="7" pos="432">
          <p15:clr>
            <a:srgbClr val="FBAE40"/>
          </p15:clr>
        </p15:guide>
        <p15:guide id="8" pos="954">
          <p15:clr>
            <a:srgbClr val="FBAE40"/>
          </p15:clr>
        </p15:guide>
        <p15:guide id="9" pos="1079">
          <p15:clr>
            <a:srgbClr val="FBAE40"/>
          </p15:clr>
        </p15:guide>
        <p15:guide id="10" pos="2526">
          <p15:clr>
            <a:srgbClr val="FBAE40"/>
          </p15:clr>
        </p15:guide>
        <p15:guide id="11" pos="2677">
          <p15:clr>
            <a:srgbClr val="FBAE40"/>
          </p15:clr>
        </p15:guide>
        <p15:guide id="12" pos="3198">
          <p15:clr>
            <a:srgbClr val="FBAE40"/>
          </p15:clr>
        </p15:guide>
        <p15:guide id="13" pos="3323">
          <p15:clr>
            <a:srgbClr val="FBAE40"/>
          </p15:clr>
        </p15:guide>
        <p15:guide id="14" pos="4772">
          <p15:clr>
            <a:srgbClr val="FBAE40"/>
          </p15:clr>
        </p15:guide>
        <p15:guide id="15" pos="4923">
          <p15:clr>
            <a:srgbClr val="FBAE40"/>
          </p15:clr>
        </p15:guide>
        <p15:guide id="16" pos="5447">
          <p15:clr>
            <a:srgbClr val="FBAE40"/>
          </p15:clr>
        </p15:guide>
        <p15:guide id="17" pos="5570">
          <p15:clr>
            <a:srgbClr val="FBAE40"/>
          </p15:clr>
        </p15:guide>
        <p15:guide id="18" pos="7016">
          <p15:clr>
            <a:srgbClr val="FBAE40"/>
          </p15:clr>
        </p15:guide>
        <p15:guide id="19" pos="590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6C14952-E9A0-52BA-4FE3-5FAA10DA1BC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517591037"/>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5">
          <p15:clr>
            <a:srgbClr val="FBAE40"/>
          </p15:clr>
        </p15:guide>
        <p15:guide id="5" orient="horz" pos="2260">
          <p15:clr>
            <a:srgbClr val="FBAE40"/>
          </p15:clr>
        </p15:guide>
        <p15:guide id="6" orient="horz" pos="2380">
          <p15:clr>
            <a:srgbClr val="FBAE40"/>
          </p15:clr>
        </p15:guide>
        <p15:guide id="7" orient="horz" pos="2914">
          <p15:clr>
            <a:srgbClr val="FBAE40"/>
          </p15:clr>
        </p15:guide>
        <p15:guide id="8" pos="432">
          <p15:clr>
            <a:srgbClr val="FBAE40"/>
          </p15:clr>
        </p15:guide>
        <p15:guide id="9" pos="1410">
          <p15:clr>
            <a:srgbClr val="FBAE40"/>
          </p15:clr>
        </p15:guide>
        <p15:guide id="10" pos="2301">
          <p15:clr>
            <a:srgbClr val="FBAE40"/>
          </p15:clr>
        </p15:guide>
        <p15:guide id="11" pos="3279">
          <p15:clr>
            <a:srgbClr val="FBAE40"/>
          </p15:clr>
        </p15:guide>
        <p15:guide id="12" pos="4170">
          <p15:clr>
            <a:srgbClr val="FBAE40"/>
          </p15:clr>
        </p15:guide>
        <p15:guide id="13" pos="5145">
          <p15:clr>
            <a:srgbClr val="FBAE40"/>
          </p15:clr>
        </p15:guide>
        <p15:guide id="14" pos="6039">
          <p15:clr>
            <a:srgbClr val="FBAE40"/>
          </p15:clr>
        </p15:guide>
        <p15:guide id="15" pos="7014">
          <p15:clr>
            <a:srgbClr val="FBAE40"/>
          </p15:clr>
        </p15:guide>
        <p15:guide id="16" pos="590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B527AE6-7A3E-1AAA-9381-39C6A91AD1E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599135182"/>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2">
          <p15:clr>
            <a:srgbClr val="FBAE40"/>
          </p15:clr>
        </p15:guide>
        <p15:guide id="5" orient="horz" pos="1811">
          <p15:clr>
            <a:srgbClr val="FBAE40"/>
          </p15:clr>
        </p15:guide>
        <p15:guide id="6" orient="horz" pos="1926">
          <p15:clr>
            <a:srgbClr val="FBAE40"/>
          </p15:clr>
        </p15:guide>
        <p15:guide id="7" orient="horz" pos="2460">
          <p15:clr>
            <a:srgbClr val="FBAE40"/>
          </p15:clr>
        </p15:guide>
        <p15:guide id="8" orient="horz" pos="2541">
          <p15:clr>
            <a:srgbClr val="FBAE40"/>
          </p15:clr>
        </p15:guide>
        <p15:guide id="9" orient="horz" pos="3068">
          <p15:clr>
            <a:srgbClr val="FBAE40"/>
          </p15:clr>
        </p15:guide>
        <p15:guide id="10" orient="horz" pos="3177">
          <p15:clr>
            <a:srgbClr val="FBAE40"/>
          </p15:clr>
        </p15:guide>
        <p15:guide id="11" orient="horz" pos="3758">
          <p15:clr>
            <a:srgbClr val="FBAE40"/>
          </p15:clr>
        </p15:guide>
        <p15:guide id="12" pos="432">
          <p15:clr>
            <a:srgbClr val="FBAE40"/>
          </p15:clr>
        </p15:guide>
        <p15:guide id="13" pos="957">
          <p15:clr>
            <a:srgbClr val="FBAE40"/>
          </p15:clr>
        </p15:guide>
        <p15:guide id="14" pos="1394">
          <p15:clr>
            <a:srgbClr val="FBAE40"/>
          </p15:clr>
        </p15:guide>
        <p15:guide id="15" pos="2343">
          <p15:clr>
            <a:srgbClr val="FBAE40"/>
          </p15:clr>
        </p15:guide>
        <p15:guide id="16" pos="2867">
          <p15:clr>
            <a:srgbClr val="FBAE40"/>
          </p15:clr>
        </p15:guide>
        <p15:guide id="17" pos="3307">
          <p15:clr>
            <a:srgbClr val="FBAE40"/>
          </p15:clr>
        </p15:guide>
        <p15:guide id="18" pos="4259">
          <p15:clr>
            <a:srgbClr val="FBAE40"/>
          </p15:clr>
        </p15:guide>
        <p15:guide id="19" pos="4783">
          <p15:clr>
            <a:srgbClr val="FBAE40"/>
          </p15:clr>
        </p15:guide>
        <p15:guide id="20" pos="5218">
          <p15:clr>
            <a:srgbClr val="FBAE40"/>
          </p15:clr>
        </p15:guide>
        <p15:guide id="21" pos="5903">
          <p15:clr>
            <a:srgbClr val="FBAE40"/>
          </p15:clr>
        </p15:guide>
        <p15:guide id="22" pos="6172">
          <p15:clr>
            <a:srgbClr val="FBAE40"/>
          </p15:clr>
        </p15:guide>
        <p15:guide id="23" pos="6698">
          <p15:clr>
            <a:srgbClr val="FBAE40"/>
          </p15:clr>
        </p15:guide>
        <p15:guide id="24" pos="71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C9BD4E6-2922-7E75-75F4-55EB91E22A2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424550461"/>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5">
          <p15:clr>
            <a:srgbClr val="FBAE40"/>
          </p15:clr>
        </p15:guide>
        <p15:guide id="5" orient="horz" pos="1814">
          <p15:clr>
            <a:srgbClr val="FBAE40"/>
          </p15:clr>
        </p15:guide>
        <p15:guide id="6" orient="horz" pos="1926">
          <p15:clr>
            <a:srgbClr val="FBAE40"/>
          </p15:clr>
        </p15:guide>
        <p15:guide id="7" orient="horz" pos="2463">
          <p15:clr>
            <a:srgbClr val="FBAE40"/>
          </p15:clr>
        </p15:guide>
        <p15:guide id="8" orient="horz" pos="2544">
          <p15:clr>
            <a:srgbClr val="FBAE40"/>
          </p15:clr>
        </p15:guide>
        <p15:guide id="9" orient="horz" pos="3068">
          <p15:clr>
            <a:srgbClr val="FBAE40"/>
          </p15:clr>
        </p15:guide>
        <p15:guide id="10" orient="horz" pos="3175">
          <p15:clr>
            <a:srgbClr val="FBAE40"/>
          </p15:clr>
        </p15:guide>
        <p15:guide id="11" orient="horz" pos="3758">
          <p15:clr>
            <a:srgbClr val="FBAE40"/>
          </p15:clr>
        </p15:guide>
        <p15:guide id="12" pos="432">
          <p15:clr>
            <a:srgbClr val="FBAE40"/>
          </p15:clr>
        </p15:guide>
        <p15:guide id="13" pos="957">
          <p15:clr>
            <a:srgbClr val="FBAE40"/>
          </p15:clr>
        </p15:guide>
        <p15:guide id="14" pos="1394">
          <p15:clr>
            <a:srgbClr val="FBAE40"/>
          </p15:clr>
        </p15:guide>
        <p15:guide id="15" pos="1577">
          <p15:clr>
            <a:srgbClr val="FBAE40"/>
          </p15:clr>
        </p15:guide>
        <p15:guide id="16" pos="2103">
          <p15:clr>
            <a:srgbClr val="FBAE40"/>
          </p15:clr>
        </p15:guide>
        <p15:guide id="17" pos="2544">
          <p15:clr>
            <a:srgbClr val="FBAE40"/>
          </p15:clr>
        </p15:guide>
        <p15:guide id="18" pos="2726">
          <p15:clr>
            <a:srgbClr val="FBAE40"/>
          </p15:clr>
        </p15:guide>
        <p15:guide id="19" pos="3253">
          <p15:clr>
            <a:srgbClr val="FBAE40"/>
          </p15:clr>
        </p15:guide>
        <p15:guide id="20" pos="3691">
          <p15:clr>
            <a:srgbClr val="FBAE40"/>
          </p15:clr>
        </p15:guide>
        <p15:guide id="21" pos="3876">
          <p15:clr>
            <a:srgbClr val="FBAE40"/>
          </p15:clr>
        </p15:guide>
        <p15:guide id="22" pos="4399">
          <p15:clr>
            <a:srgbClr val="FBAE40"/>
          </p15:clr>
        </p15:guide>
        <p15:guide id="23" pos="4840">
          <p15:clr>
            <a:srgbClr val="FBAE40"/>
          </p15:clr>
        </p15:guide>
        <p15:guide id="24" pos="5022">
          <p15:clr>
            <a:srgbClr val="FBAE40"/>
          </p15:clr>
        </p15:guide>
        <p15:guide id="25" pos="5551">
          <p15:clr>
            <a:srgbClr val="FBAE40"/>
          </p15:clr>
        </p15:guide>
        <p15:guide id="26" pos="5987">
          <p15:clr>
            <a:srgbClr val="FBAE40"/>
          </p15:clr>
        </p15:guide>
        <p15:guide id="27" pos="5903">
          <p15:clr>
            <a:srgbClr val="FBAE40"/>
          </p15:clr>
        </p15:guide>
        <p15:guide id="28" pos="6174">
          <p15:clr>
            <a:srgbClr val="FBAE40"/>
          </p15:clr>
        </p15:guide>
        <p15:guide id="29" pos="6696">
          <p15:clr>
            <a:srgbClr val="FBAE40"/>
          </p15:clr>
        </p15:guide>
        <p15:guide id="30" pos="713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DD966B8B-B236-DB1D-6C7E-CCCA602C6D3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434128793"/>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350">
          <p15:clr>
            <a:srgbClr val="FBAE40"/>
          </p15:clr>
        </p15:guide>
        <p15:guide id="5" orient="horz" pos="2367">
          <p15:clr>
            <a:srgbClr val="FBAE40"/>
          </p15:clr>
        </p15:guide>
        <p15:guide id="6" orient="horz" pos="2591">
          <p15:clr>
            <a:srgbClr val="FBAE40"/>
          </p15:clr>
        </p15:guide>
        <p15:guide id="7" orient="horz" pos="3607">
          <p15:clr>
            <a:srgbClr val="FBAE40"/>
          </p15:clr>
        </p15:guide>
        <p15:guide id="8" pos="432">
          <p15:clr>
            <a:srgbClr val="FBAE40"/>
          </p15:clr>
        </p15:guide>
        <p15:guide id="9" pos="1449">
          <p15:clr>
            <a:srgbClr val="FBAE40"/>
          </p15:clr>
        </p15:guide>
        <p15:guide id="10" pos="1806">
          <p15:clr>
            <a:srgbClr val="FBAE40"/>
          </p15:clr>
        </p15:guide>
        <p15:guide id="11" pos="2817">
          <p15:clr>
            <a:srgbClr val="FBAE40"/>
          </p15:clr>
        </p15:guide>
        <p15:guide id="12" pos="3172">
          <p15:clr>
            <a:srgbClr val="FBAE40"/>
          </p15:clr>
        </p15:guide>
        <p15:guide id="13" pos="4191">
          <p15:clr>
            <a:srgbClr val="FBAE40"/>
          </p15:clr>
        </p15:guide>
        <p15:guide id="14" pos="4540">
          <p15:clr>
            <a:srgbClr val="FBAE40"/>
          </p15:clr>
        </p15:guide>
        <p15:guide id="15" pos="5557">
          <p15:clr>
            <a:srgbClr val="FBAE40"/>
          </p15:clr>
        </p15:guide>
        <p15:guide id="16" pos="5904">
          <p15:clr>
            <a:srgbClr val="FBAE40"/>
          </p15:clr>
        </p15:guide>
        <p15:guide id="17" pos="692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DF097-F5CD-B38F-C0F6-DFD43F957C7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340786374"/>
      </p:ext>
    </p:extLst>
  </p:cSld>
  <p:clrMapOvr>
    <a:masterClrMapping/>
  </p:clrMapOvr>
  <p:extLst>
    <p:ext uri="{DCECCB84-F9BA-43D5-87BE-67443E8EF086}">
      <p15:sldGuideLst xmlns:p15="http://schemas.microsoft.com/office/powerpoint/2012/main">
        <p15:guide id="2" orient="horz" pos="1050">
          <p15:clr>
            <a:srgbClr val="FBAE40"/>
          </p15:clr>
        </p15:guide>
        <p15:guide id="3" orient="horz" pos="373">
          <p15:clr>
            <a:srgbClr val="FBAE40"/>
          </p15:clr>
        </p15:guide>
        <p15:guide id="4" pos="432">
          <p15:clr>
            <a:srgbClr val="FBAE40"/>
          </p15:clr>
        </p15:guide>
        <p15:guide id="5" pos="590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E47BAC54-A179-B1C5-EA3D-0F3A91315C5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15212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a:t>Click to edit Master text styles</a:t>
            </a:r>
          </a:p>
          <a:p>
            <a:pPr lvl="1"/>
            <a:r>
              <a:rPr lang="en-US"/>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r>
              <a:rPr lang="en-US"/>
              <a:t>Click to edit Master text styles</a:t>
            </a:r>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r>
              <a:rPr lang="en-US"/>
              <a:t>Click to edit Master text styles</a:t>
            </a:r>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r>
              <a:rPr lang="en-US"/>
              <a:t>Click to edit Master text styles</a:t>
            </a:r>
          </a:p>
        </p:txBody>
      </p:sp>
      <p:sp>
        <p:nvSpPr>
          <p:cNvPr id="7" name="Slide Number Placeholder 5">
            <a:extLst>
              <a:ext uri="{FF2B5EF4-FFF2-40B4-BE49-F238E27FC236}">
                <a16:creationId xmlns:a16="http://schemas.microsoft.com/office/drawing/2014/main" id="{BD3C8D07-02B3-3CAB-C15E-A759C896239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708448223"/>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3"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3" userDrawn="1">
          <p15:clr>
            <a:srgbClr val="FBAE40"/>
          </p15:clr>
        </p15:guide>
        <p15:guide id="10" orient="horz" pos="373" userDrawn="1">
          <p15:clr>
            <a:srgbClr val="FBAE40"/>
          </p15:clr>
        </p15:guide>
        <p15:guide id="11" orient="horz" pos="1050" userDrawn="1">
          <p15:clr>
            <a:srgbClr val="FBAE40"/>
          </p15:clr>
        </p15:guide>
        <p15:guide id="12" orient="horz" pos="1248" userDrawn="1">
          <p15:clr>
            <a:srgbClr val="FBAE40"/>
          </p15:clr>
        </p15:guide>
        <p15:guide id="13" orient="horz" pos="1600" userDrawn="1">
          <p15:clr>
            <a:srgbClr val="FBAE40"/>
          </p15:clr>
        </p15:guide>
        <p15:guide id="14" orient="horz" pos="1624" userDrawn="1">
          <p15:clr>
            <a:srgbClr val="FBAE40"/>
          </p15:clr>
        </p15:guide>
        <p15:guide id="15" orient="horz" pos="2419" userDrawn="1">
          <p15:clr>
            <a:srgbClr val="FBAE40"/>
          </p15:clr>
        </p15:guide>
        <p15:guide id="16" orient="horz" pos="2583" userDrawn="1">
          <p15:clr>
            <a:srgbClr val="FBAE40"/>
          </p15:clr>
        </p15:guide>
        <p15:guide id="17" orient="horz" pos="2932" userDrawn="1">
          <p15:clr>
            <a:srgbClr val="FBAE40"/>
          </p15:clr>
        </p15:guide>
        <p15:guide id="18" orient="horz" pos="2958" userDrawn="1">
          <p15:clr>
            <a:srgbClr val="FBAE40"/>
          </p15:clr>
        </p15:guide>
        <p15:guide id="19" orient="horz" pos="3753"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237F4-5520-E06F-8EF3-F00617C4EF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52" b="152"/>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3834073"/>
      </p:ext>
    </p:extLst>
  </p:cSld>
  <p:clrMapOvr>
    <a:masterClrMapping/>
  </p:clrMapOvr>
  <p:extLst>
    <p:ext uri="{DCECCB84-F9BA-43D5-87BE-67443E8EF086}">
      <p15:sldGuideLst xmlns:p15="http://schemas.microsoft.com/office/powerpoint/2012/main">
        <p15:guide id="2" pos="701">
          <p15:clr>
            <a:srgbClr val="FBAE40"/>
          </p15:clr>
        </p15:guide>
        <p15:guide id="3" pos="3584">
          <p15:clr>
            <a:srgbClr val="FBAE40"/>
          </p15:clr>
        </p15:guide>
        <p15:guide id="4" orient="horz" pos="2160">
          <p15:clr>
            <a:srgbClr val="FBAE40"/>
          </p15:clr>
        </p15:guide>
        <p15:guide id="5" orient="horz" pos="1965">
          <p15:clr>
            <a:srgbClr val="FBAE40"/>
          </p15:clr>
        </p15:guide>
        <p15:guide id="6" orient="horz" pos="291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8724"/>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451A6AF3-DD02-928E-F13D-93CBE476D5E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F1EA86F1-C059-AA22-0B5E-FECE6BED6668}"/>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04B2BDB1-AC35-499D-EA3C-69FA58BBD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608417269"/>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85BA0908-7923-833F-E00F-313EE4B9EB8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FBC7EEC7-A086-87BA-F2E3-6142762BEB33}"/>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A1FE449F-A510-A30E-38FF-918650A145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2217537735"/>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2" name="Picture 1">
            <a:extLst>
              <a:ext uri="{FF2B5EF4-FFF2-40B4-BE49-F238E27FC236}">
                <a16:creationId xmlns:a16="http://schemas.microsoft.com/office/drawing/2014/main" id="{BE73349D-B9DD-46A2-7E50-B3C0F35F55B2}"/>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8102" r="28102"/>
          <a:stretch/>
        </p:blipFill>
        <p:spPr>
          <a:xfrm>
            <a:off x="6858000" y="0"/>
            <a:ext cx="5334000" cy="6858000"/>
          </a:xfrm>
          <a:prstGeom prst="rect">
            <a:avLst/>
          </a:prstGeom>
        </p:spPr>
      </p:pic>
    </p:spTree>
    <p:extLst>
      <p:ext uri="{BB962C8B-B14F-4D97-AF65-F5344CB8AC3E}">
        <p14:creationId xmlns:p14="http://schemas.microsoft.com/office/powerpoint/2010/main" val="823215574"/>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33E2F7-56A0-4753-9F2A-5FDC09F8B7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669" r="1669"/>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2466875439"/>
      </p:ext>
    </p:extLst>
  </p:cSld>
  <p:clrMapOvr>
    <a:masterClrMapping/>
  </p:clrMapOvr>
  <p:extLst>
    <p:ext uri="{DCECCB84-F9BA-43D5-87BE-67443E8EF086}">
      <p15:sldGuideLst xmlns:p15="http://schemas.microsoft.com/office/powerpoint/2012/main">
        <p15:guide id="1" pos="2976">
          <p15:clr>
            <a:srgbClr val="FBAE40"/>
          </p15:clr>
        </p15:guide>
        <p15:guide id="2" pos="701">
          <p15:clr>
            <a:srgbClr val="FBAE40"/>
          </p15:clr>
        </p15:guide>
        <p15:guide id="3" orient="horz" pos="2075">
          <p15:clr>
            <a:srgbClr val="FBAE40"/>
          </p15:clr>
        </p15:guide>
        <p15:guide id="4" orient="horz" pos="303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3499445995"/>
      </p:ext>
    </p:extLst>
  </p:cSld>
  <p:clrMapOvr>
    <a:masterClrMapping/>
  </p:clrMapOvr>
  <p:extLst>
    <p:ext uri="{DCECCB84-F9BA-43D5-87BE-67443E8EF086}">
      <p15:sldGuideLst xmlns:p15="http://schemas.microsoft.com/office/powerpoint/2012/main">
        <p15:guide id="1" pos="2976">
          <p15:clr>
            <a:srgbClr val="FBAE40"/>
          </p15:clr>
        </p15:guide>
        <p15:guide id="2" pos="701">
          <p15:clr>
            <a:srgbClr val="FBAE40"/>
          </p15:clr>
        </p15:guide>
        <p15:guide id="3" orient="horz" pos="2069">
          <p15:clr>
            <a:srgbClr val="FBAE40"/>
          </p15:clr>
        </p15:guide>
        <p15:guide id="4" orient="horz" pos="303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262B58-4032-C3E0-629F-438BCAAF51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8102" r="28102"/>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0753315"/>
      </p:ext>
    </p:extLst>
  </p:cSld>
  <p:clrMapOvr>
    <a:masterClrMapping/>
  </p:clrMapOvr>
  <p:extLst>
    <p:ext uri="{DCECCB84-F9BA-43D5-87BE-67443E8EF086}">
      <p15:sldGuideLst xmlns:p15="http://schemas.microsoft.com/office/powerpoint/2012/main">
        <p15:guide id="1" pos="4320">
          <p15:clr>
            <a:srgbClr val="FBAE40"/>
          </p15:clr>
        </p15:guide>
        <p15:guide id="2" pos="701">
          <p15:clr>
            <a:srgbClr val="FBAE40"/>
          </p15:clr>
        </p15:guide>
        <p15:guide id="3" orient="horz" pos="432">
          <p15:clr>
            <a:srgbClr val="FBAE40"/>
          </p15:clr>
        </p15:guide>
        <p15:guide id="4" orient="horz" pos="391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93E9ED05-EA4D-07DE-0879-BD46077EDE6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221497229"/>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50">
          <p15:clr>
            <a:srgbClr val="FBAE40"/>
          </p15:clr>
        </p15:guide>
        <p15:guide id="3" orient="horz" pos="373">
          <p15:clr>
            <a:srgbClr val="FBAE40"/>
          </p15:clr>
        </p15:guide>
        <p15:guide id="4" orient="horz" pos="3659">
          <p15:clr>
            <a:srgbClr val="FBAE40"/>
          </p15:clr>
        </p15:guide>
        <p15:guide id="5" pos="432">
          <p15:clr>
            <a:srgbClr val="FBAE40"/>
          </p15:clr>
        </p15:guide>
        <p15:guide id="6" pos="6950">
          <p15:clr>
            <a:srgbClr val="FBAE40"/>
          </p15:clr>
        </p15:guide>
        <p15:guide id="7" pos="590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96345D4D-AACA-16E5-C0F1-F487FA45FA8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154894231"/>
      </p:ext>
    </p:extLst>
  </p:cSld>
  <p:clrMapOvr>
    <a:masterClrMapping/>
  </p:clrMapOvr>
  <p:extLst>
    <p:ext uri="{DCECCB84-F9BA-43D5-87BE-67443E8EF086}">
      <p15:sldGuideLst xmlns:p15="http://schemas.microsoft.com/office/powerpoint/2012/main">
        <p15:guide id="2" orient="horz" pos="3659">
          <p15:clr>
            <a:srgbClr val="FBAE40"/>
          </p15:clr>
        </p15:guide>
        <p15:guide id="3" pos="432">
          <p15:clr>
            <a:srgbClr val="FBAE40"/>
          </p15:clr>
        </p15:guide>
        <p15:guide id="4" pos="5904">
          <p15:clr>
            <a:srgbClr val="FBAE40"/>
          </p15:clr>
        </p15:guide>
        <p15:guide id="5" pos="6952">
          <p15:clr>
            <a:srgbClr val="FBAE40"/>
          </p15:clr>
        </p15:guide>
        <p15:guide id="6" orient="horz" pos="373">
          <p15:clr>
            <a:srgbClr val="FBAE40"/>
          </p15:clr>
        </p15:guide>
        <p15:guide id="7" orient="horz" pos="1050">
          <p15:clr>
            <a:srgbClr val="FBAE40"/>
          </p15:clr>
        </p15:guide>
        <p15:guide id="8" orient="horz" pos="129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782C628-616E-1575-64B0-56D651C50B8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332531554"/>
      </p:ext>
    </p:extLst>
  </p:cSld>
  <p:clrMapOvr>
    <a:masterClrMapping/>
  </p:clrMapOvr>
  <p:extLst>
    <p:ext uri="{DCECCB84-F9BA-43D5-87BE-67443E8EF086}">
      <p15:sldGuideLst xmlns:p15="http://schemas.microsoft.com/office/powerpoint/2012/main">
        <p15:guide id="1" pos="432" userDrawn="1">
          <p15:clr>
            <a:srgbClr val="FBAE40"/>
          </p15:clr>
        </p15:guide>
        <p15:guide id="2" pos="954" userDrawn="1">
          <p15:clr>
            <a:srgbClr val="FBAE40"/>
          </p15:clr>
        </p15:guide>
        <p15:guide id="3" pos="1079" userDrawn="1">
          <p15:clr>
            <a:srgbClr val="FBAE40"/>
          </p15:clr>
        </p15:guide>
        <p15:guide id="4" pos="2278" userDrawn="1">
          <p15:clr>
            <a:srgbClr val="FBAE40"/>
          </p15:clr>
        </p15:guide>
        <p15:guide id="5" pos="2400" userDrawn="1">
          <p15:clr>
            <a:srgbClr val="FBAE40"/>
          </p15:clr>
        </p15:guide>
        <p15:guide id="6" pos="3602" userDrawn="1">
          <p15:clr>
            <a:srgbClr val="FBAE40"/>
          </p15:clr>
        </p15:guide>
        <p15:guide id="7" pos="3839" userDrawn="1">
          <p15:clr>
            <a:srgbClr val="FBAE40"/>
          </p15:clr>
        </p15:guide>
        <p15:guide id="8" pos="4366" userDrawn="1">
          <p15:clr>
            <a:srgbClr val="FBAE40"/>
          </p15:clr>
        </p15:guide>
        <p15:guide id="9" pos="4486" userDrawn="1">
          <p15:clr>
            <a:srgbClr val="FBAE40"/>
          </p15:clr>
        </p15:guide>
        <p15:guide id="10" pos="5687" userDrawn="1">
          <p15:clr>
            <a:srgbClr val="FBAE40"/>
          </p15:clr>
        </p15:guide>
        <p15:guide id="11" pos="5810" userDrawn="1">
          <p15:clr>
            <a:srgbClr val="FBAE40"/>
          </p15:clr>
        </p15:guide>
        <p15:guide id="12" pos="5903" userDrawn="1">
          <p15:clr>
            <a:srgbClr val="FBAE40"/>
          </p15:clr>
        </p15:guide>
        <p15:guide id="13" pos="7008" userDrawn="1">
          <p15:clr>
            <a:srgbClr val="FBAE40"/>
          </p15:clr>
        </p15:guide>
        <p15:guide id="14" orient="horz" pos="373" userDrawn="1">
          <p15:clr>
            <a:srgbClr val="FBAE40"/>
          </p15:clr>
        </p15:guide>
        <p15:guide id="15" orient="horz" pos="1050" userDrawn="1">
          <p15:clr>
            <a:srgbClr val="FBAE40"/>
          </p15:clr>
        </p15:guide>
        <p15:guide id="16" orient="horz" pos="1285" userDrawn="1">
          <p15:clr>
            <a:srgbClr val="FBAE40"/>
          </p15:clr>
        </p15:guide>
        <p15:guide id="17" orient="horz" pos="1809" userDrawn="1">
          <p15:clr>
            <a:srgbClr val="FBAE40"/>
          </p15:clr>
        </p15:guide>
        <p15:guide id="18" orient="horz" pos="1923" userDrawn="1">
          <p15:clr>
            <a:srgbClr val="FBAE40"/>
          </p15:clr>
        </p15:guide>
        <p15:guide id="19" orient="horz" pos="3659"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1735E2C5-219B-6D72-2A41-2278C50AD58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Date Placeholder 3">
            <a:extLst>
              <a:ext uri="{FF2B5EF4-FFF2-40B4-BE49-F238E27FC236}">
                <a16:creationId xmlns:a16="http://schemas.microsoft.com/office/drawing/2014/main" id="{8F5D28FB-5C14-00A3-8D91-A82F0A714D12}"/>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Tree>
    <p:extLst>
      <p:ext uri="{BB962C8B-B14F-4D97-AF65-F5344CB8AC3E}">
        <p14:creationId xmlns:p14="http://schemas.microsoft.com/office/powerpoint/2010/main" val="4052624140"/>
      </p:ext>
    </p:extLst>
  </p:cSld>
  <p:clrMapOvr>
    <a:masterClrMapping/>
  </p:clrMapOvr>
  <p:extLst>
    <p:ext uri="{DCECCB84-F9BA-43D5-87BE-67443E8EF086}">
      <p15:sldGuideLst xmlns:p15="http://schemas.microsoft.com/office/powerpoint/2012/main">
        <p15:guide id="1" pos="432">
          <p15:clr>
            <a:srgbClr val="FBAE40"/>
          </p15:clr>
        </p15:guide>
        <p15:guide id="2" pos="5904">
          <p15:clr>
            <a:srgbClr val="FBAE40"/>
          </p15:clr>
        </p15:guide>
        <p15:guide id="3" orient="horz" pos="373">
          <p15:clr>
            <a:srgbClr val="FBAE40"/>
          </p15:clr>
        </p15:guide>
        <p15:guide id="4" orient="horz" pos="1050">
          <p15:clr>
            <a:srgbClr val="FBAE40"/>
          </p15:clr>
        </p15:guide>
        <p15:guide id="5" orient="horz" pos="1295">
          <p15:clr>
            <a:srgbClr val="FBAE40"/>
          </p15:clr>
        </p15:guide>
        <p15:guide id="6" orient="horz" pos="389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B0F4326A-A924-D9D7-4B42-E0120796844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679899447"/>
      </p:ext>
    </p:extLst>
  </p:cSld>
  <p:clrMapOvr>
    <a:masterClrMapping/>
  </p:clrMapOvr>
  <p:extLst>
    <p:ext uri="{DCECCB84-F9BA-43D5-87BE-67443E8EF086}">
      <p15:sldGuideLst xmlns:p15="http://schemas.microsoft.com/office/powerpoint/2012/main">
        <p15:guide id="1" pos="432">
          <p15:clr>
            <a:srgbClr val="FBAE40"/>
          </p15:clr>
        </p15:guide>
        <p15:guide id="2" pos="5904">
          <p15:clr>
            <a:srgbClr val="FBAE40"/>
          </p15:clr>
        </p15:guide>
        <p15:guide id="3" pos="6951">
          <p15:clr>
            <a:srgbClr val="FBAE40"/>
          </p15:clr>
        </p15:guide>
        <p15:guide id="4" pos="3552">
          <p15:clr>
            <a:srgbClr val="FBAE40"/>
          </p15:clr>
        </p15:guide>
        <p15:guide id="5" pos="3834">
          <p15:clr>
            <a:srgbClr val="FBAE40"/>
          </p15:clr>
        </p15:guide>
        <p15:guide id="6" orient="horz" pos="3659">
          <p15:clr>
            <a:srgbClr val="FBAE40"/>
          </p15:clr>
        </p15:guide>
        <p15:guide id="7" orient="horz" pos="1295">
          <p15:clr>
            <a:srgbClr val="FBAE40"/>
          </p15:clr>
        </p15:guide>
        <p15:guide id="8" orient="horz" pos="1050">
          <p15:clr>
            <a:srgbClr val="FBAE40"/>
          </p15:clr>
        </p15:guide>
        <p15:guide id="9" orient="horz" pos="37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46A0B0D7-7578-221C-B3CC-CB9FEB73137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610267177"/>
      </p:ext>
    </p:extLst>
  </p:cSld>
  <p:clrMapOvr>
    <a:masterClrMapping/>
  </p:clrMapOvr>
  <p:extLst>
    <p:ext uri="{DCECCB84-F9BA-43D5-87BE-67443E8EF086}">
      <p15:sldGuideLst xmlns:p15="http://schemas.microsoft.com/office/powerpoint/2012/main">
        <p15:guide id="1" orient="horz" pos="1296">
          <p15:clr>
            <a:srgbClr val="FBAE40"/>
          </p15:clr>
        </p15:guide>
        <p15:guide id="2" orient="horz" pos="1050">
          <p15:clr>
            <a:srgbClr val="FBAE40"/>
          </p15:clr>
        </p15:guide>
        <p15:guide id="3" orient="horz" pos="373">
          <p15:clr>
            <a:srgbClr val="FBAE40"/>
          </p15:clr>
        </p15:guide>
        <p15:guide id="4" orient="horz" pos="3659">
          <p15:clr>
            <a:srgbClr val="FBAE40"/>
          </p15:clr>
        </p15:guide>
        <p15:guide id="5" pos="432">
          <p15:clr>
            <a:srgbClr val="FBAE40"/>
          </p15:clr>
        </p15:guide>
        <p15:guide id="6" pos="6950">
          <p15:clr>
            <a:srgbClr val="FBAE40"/>
          </p15:clr>
        </p15:guide>
        <p15:guide id="7" pos="590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D70814E0-F175-3F43-9F38-52E7484EFB2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382030022"/>
      </p:ext>
    </p:extLst>
  </p:cSld>
  <p:clrMapOvr>
    <a:masterClrMapping/>
  </p:clrMapOvr>
  <p:extLst>
    <p:ext uri="{DCECCB84-F9BA-43D5-87BE-67443E8EF086}">
      <p15:sldGuideLst xmlns:p15="http://schemas.microsoft.com/office/powerpoint/2012/main">
        <p15:guide id="1" pos="432">
          <p15:clr>
            <a:srgbClr val="FBAE40"/>
          </p15:clr>
        </p15:guide>
        <p15:guide id="2" pos="2411">
          <p15:clr>
            <a:srgbClr val="FBAE40"/>
          </p15:clr>
        </p15:guide>
        <p15:guide id="3" pos="2698">
          <p15:clr>
            <a:srgbClr val="FBAE40"/>
          </p15:clr>
        </p15:guide>
        <p15:guide id="4" pos="4686">
          <p15:clr>
            <a:srgbClr val="FBAE40"/>
          </p15:clr>
        </p15:guide>
        <p15:guide id="5" pos="4965">
          <p15:clr>
            <a:srgbClr val="FBAE40"/>
          </p15:clr>
        </p15:guide>
        <p15:guide id="6" pos="6951">
          <p15:clr>
            <a:srgbClr val="FBAE40"/>
          </p15:clr>
        </p15:guide>
        <p15:guide id="7" pos="5903">
          <p15:clr>
            <a:srgbClr val="FBAE40"/>
          </p15:clr>
        </p15:guide>
        <p15:guide id="8" orient="horz" pos="3662">
          <p15:clr>
            <a:srgbClr val="FBAE40"/>
          </p15:clr>
        </p15:guide>
        <p15:guide id="9" orient="horz" pos="1295">
          <p15:clr>
            <a:srgbClr val="FBAE40"/>
          </p15:clr>
        </p15:guide>
        <p15:guide id="10" orient="horz" pos="1050">
          <p15:clr>
            <a:srgbClr val="FBAE40"/>
          </p15:clr>
        </p15:guide>
        <p15:guide id="11" orient="horz" pos="37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7" name="Slide Number Placeholder 5">
            <a:extLst>
              <a:ext uri="{FF2B5EF4-FFF2-40B4-BE49-F238E27FC236}">
                <a16:creationId xmlns:a16="http://schemas.microsoft.com/office/drawing/2014/main" id="{0537F74A-62AC-2387-B7C0-D2785D9EED6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390602740"/>
      </p:ext>
    </p:extLst>
  </p:cSld>
  <p:clrMapOvr>
    <a:masterClrMapping/>
  </p:clrMapOvr>
  <p:extLst>
    <p:ext uri="{DCECCB84-F9BA-43D5-87BE-67443E8EF086}">
      <p15:sldGuideLst xmlns:p15="http://schemas.microsoft.com/office/powerpoint/2012/main">
        <p15:guide id="1" orient="horz" pos="3648">
          <p15:clr>
            <a:srgbClr val="FBAE40"/>
          </p15:clr>
        </p15:guide>
        <p15:guide id="2" orient="horz" pos="2382">
          <p15:clr>
            <a:srgbClr val="FBAE40"/>
          </p15:clr>
        </p15:guide>
        <p15:guide id="3" orient="horz" pos="2541">
          <p15:clr>
            <a:srgbClr val="FBAE40"/>
          </p15:clr>
        </p15:guide>
        <p15:guide id="4" orient="horz" pos="1293">
          <p15:clr>
            <a:srgbClr val="FBAE40"/>
          </p15:clr>
        </p15:guide>
        <p15:guide id="5" orient="horz" pos="1050">
          <p15:clr>
            <a:srgbClr val="FBAE40"/>
          </p15:clr>
        </p15:guide>
        <p15:guide id="6" orient="horz" pos="373">
          <p15:clr>
            <a:srgbClr val="FBAE40"/>
          </p15:clr>
        </p15:guide>
        <p15:guide id="7" pos="432">
          <p15:clr>
            <a:srgbClr val="FBAE40"/>
          </p15:clr>
        </p15:guide>
        <p15:guide id="8" pos="1963">
          <p15:clr>
            <a:srgbClr val="FBAE40"/>
          </p15:clr>
        </p15:guide>
        <p15:guide id="9" pos="2101">
          <p15:clr>
            <a:srgbClr val="FBAE40"/>
          </p15:clr>
        </p15:guide>
        <p15:guide id="10" pos="3625">
          <p15:clr>
            <a:srgbClr val="FBAE40"/>
          </p15:clr>
        </p15:guide>
        <p15:guide id="11" pos="3764">
          <p15:clr>
            <a:srgbClr val="FBAE40"/>
          </p15:clr>
        </p15:guide>
        <p15:guide id="12" pos="5288">
          <p15:clr>
            <a:srgbClr val="FBAE40"/>
          </p15:clr>
        </p15:guide>
        <p15:guide id="13" pos="5426">
          <p15:clr>
            <a:srgbClr val="FBAE40"/>
          </p15:clr>
        </p15:guide>
        <p15:guide id="14" pos="6951">
          <p15:clr>
            <a:srgbClr val="FBAE40"/>
          </p15:clr>
        </p15:guide>
        <p15:guide id="15" pos="590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4C152B06-42C0-59E5-6E63-CD00BFA815A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35276221"/>
      </p:ext>
    </p:extLst>
  </p:cSld>
  <p:clrMapOvr>
    <a:masterClrMapping/>
  </p:clrMapOvr>
  <p:extLst>
    <p:ext uri="{DCECCB84-F9BA-43D5-87BE-67443E8EF086}">
      <p15:sldGuideLst xmlns:p15="http://schemas.microsoft.com/office/powerpoint/2012/main">
        <p15:guide id="1" pos="432">
          <p15:clr>
            <a:srgbClr val="FBAE40"/>
          </p15:clr>
        </p15:guide>
        <p15:guide id="2" pos="1955">
          <p15:clr>
            <a:srgbClr val="FBAE40"/>
          </p15:clr>
        </p15:guide>
        <p15:guide id="3" pos="2095">
          <p15:clr>
            <a:srgbClr val="FBAE40"/>
          </p15:clr>
        </p15:guide>
        <p15:guide id="4" pos="3623">
          <p15:clr>
            <a:srgbClr val="FBAE40"/>
          </p15:clr>
        </p15:guide>
        <p15:guide id="5" pos="3764">
          <p15:clr>
            <a:srgbClr val="FBAE40"/>
          </p15:clr>
        </p15:guide>
        <p15:guide id="6" pos="5288">
          <p15:clr>
            <a:srgbClr val="FBAE40"/>
          </p15:clr>
        </p15:guide>
        <p15:guide id="7" pos="5426">
          <p15:clr>
            <a:srgbClr val="FBAE40"/>
          </p15:clr>
        </p15:guide>
        <p15:guide id="8" pos="6951">
          <p15:clr>
            <a:srgbClr val="FBAE40"/>
          </p15:clr>
        </p15:guide>
        <p15:guide id="9" pos="5906">
          <p15:clr>
            <a:srgbClr val="FBAE40"/>
          </p15:clr>
        </p15:guide>
        <p15:guide id="10" orient="horz" pos="2583">
          <p15:clr>
            <a:srgbClr val="FBAE40"/>
          </p15:clr>
        </p15:guide>
        <p15:guide id="11" orient="horz" pos="373">
          <p15:clr>
            <a:srgbClr val="FBAE40"/>
          </p15:clr>
        </p15:guide>
        <p15:guide id="12" orient="horz" pos="1050">
          <p15:clr>
            <a:srgbClr val="FBAE40"/>
          </p15:clr>
        </p15:guide>
        <p15:guide id="13" orient="horz" pos="1248">
          <p15:clr>
            <a:srgbClr val="FBAE40"/>
          </p15:clr>
        </p15:guide>
        <p15:guide id="14" orient="horz" pos="2419">
          <p15:clr>
            <a:srgbClr val="FBAE40"/>
          </p15:clr>
        </p15:guide>
        <p15:guide id="15" orient="horz" pos="3753">
          <p15:clr>
            <a:srgbClr val="FBAE40"/>
          </p15:clr>
        </p15:guide>
        <p15:guide id="16" orient="horz" pos="1600">
          <p15:clr>
            <a:srgbClr val="FBAE40"/>
          </p15:clr>
        </p15:guide>
        <p15:guide id="17" orient="horz" pos="1624">
          <p15:clr>
            <a:srgbClr val="FBAE40"/>
          </p15:clr>
        </p15:guide>
        <p15:guide id="18" orient="horz" pos="2932">
          <p15:clr>
            <a:srgbClr val="FBAE40"/>
          </p15:clr>
        </p15:guide>
        <p15:guide id="19" orient="horz" pos="295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32990DE4-421B-7766-B42E-7E8C6AF5BCA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033074642"/>
      </p:ext>
    </p:extLst>
  </p:cSld>
  <p:clrMapOvr>
    <a:masterClrMapping/>
  </p:clrMapOvr>
  <p:extLst>
    <p:ext uri="{DCECCB84-F9BA-43D5-87BE-67443E8EF086}">
      <p15:sldGuideLst xmlns:p15="http://schemas.microsoft.com/office/powerpoint/2012/main">
        <p15:guide id="1" pos="432">
          <p15:clr>
            <a:srgbClr val="FBAE40"/>
          </p15:clr>
        </p15:guide>
        <p15:guide id="2" pos="1955">
          <p15:clr>
            <a:srgbClr val="FBAE40"/>
          </p15:clr>
        </p15:guide>
        <p15:guide id="3" pos="2093">
          <p15:clr>
            <a:srgbClr val="FBAE40"/>
          </p15:clr>
        </p15:guide>
        <p15:guide id="4" pos="3623">
          <p15:clr>
            <a:srgbClr val="FBAE40"/>
          </p15:clr>
        </p15:guide>
        <p15:guide id="5" pos="3764">
          <p15:clr>
            <a:srgbClr val="FBAE40"/>
          </p15:clr>
        </p15:guide>
        <p15:guide id="6" pos="5288">
          <p15:clr>
            <a:srgbClr val="FBAE40"/>
          </p15:clr>
        </p15:guide>
        <p15:guide id="7" pos="5426">
          <p15:clr>
            <a:srgbClr val="FBAE40"/>
          </p15:clr>
        </p15:guide>
        <p15:guide id="8" pos="6951">
          <p15:clr>
            <a:srgbClr val="FBAE40"/>
          </p15:clr>
        </p15:guide>
        <p15:guide id="9" pos="5903">
          <p15:clr>
            <a:srgbClr val="FBAE40"/>
          </p15:clr>
        </p15:guide>
        <p15:guide id="10" orient="horz" pos="373">
          <p15:clr>
            <a:srgbClr val="FBAE40"/>
          </p15:clr>
        </p15:guide>
        <p15:guide id="11" orient="horz" pos="1050">
          <p15:clr>
            <a:srgbClr val="FBAE40"/>
          </p15:clr>
        </p15:guide>
        <p15:guide id="12" orient="horz" pos="1248">
          <p15:clr>
            <a:srgbClr val="FBAE40"/>
          </p15:clr>
        </p15:guide>
        <p15:guide id="13" orient="horz" pos="1600">
          <p15:clr>
            <a:srgbClr val="FBAE40"/>
          </p15:clr>
        </p15:guide>
        <p15:guide id="14" orient="horz" pos="1624">
          <p15:clr>
            <a:srgbClr val="FBAE40"/>
          </p15:clr>
        </p15:guide>
        <p15:guide id="15" orient="horz" pos="2419">
          <p15:clr>
            <a:srgbClr val="FBAE40"/>
          </p15:clr>
        </p15:guide>
        <p15:guide id="16" orient="horz" pos="2583">
          <p15:clr>
            <a:srgbClr val="FBAE40"/>
          </p15:clr>
        </p15:guide>
        <p15:guide id="17" orient="horz" pos="2932">
          <p15:clr>
            <a:srgbClr val="FBAE40"/>
          </p15:clr>
        </p15:guide>
        <p15:guide id="18" orient="horz" pos="2958">
          <p15:clr>
            <a:srgbClr val="FBAE40"/>
          </p15:clr>
        </p15:guide>
        <p15:guide id="19" orient="horz" pos="375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D6DD94DC-1CC1-07E7-D291-9B842FB5A82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183020612"/>
      </p:ext>
    </p:extLst>
  </p:cSld>
  <p:clrMapOvr>
    <a:masterClrMapping/>
  </p:clrMapOvr>
  <p:extLst>
    <p:ext uri="{DCECCB84-F9BA-43D5-87BE-67443E8EF086}">
      <p15:sldGuideLst xmlns:p15="http://schemas.microsoft.com/office/powerpoint/2012/main">
        <p15:guide id="1" pos="432">
          <p15:clr>
            <a:srgbClr val="FBAE40"/>
          </p15:clr>
        </p15:guide>
        <p15:guide id="2" pos="954">
          <p15:clr>
            <a:srgbClr val="FBAE40"/>
          </p15:clr>
        </p15:guide>
        <p15:guide id="3" pos="1079">
          <p15:clr>
            <a:srgbClr val="FBAE40"/>
          </p15:clr>
        </p15:guide>
        <p15:guide id="4" pos="2278">
          <p15:clr>
            <a:srgbClr val="FBAE40"/>
          </p15:clr>
        </p15:guide>
        <p15:guide id="5" pos="2400">
          <p15:clr>
            <a:srgbClr val="FBAE40"/>
          </p15:clr>
        </p15:guide>
        <p15:guide id="6" pos="3602">
          <p15:clr>
            <a:srgbClr val="FBAE40"/>
          </p15:clr>
        </p15:guide>
        <p15:guide id="7" pos="3839">
          <p15:clr>
            <a:srgbClr val="FBAE40"/>
          </p15:clr>
        </p15:guide>
        <p15:guide id="8" pos="4366">
          <p15:clr>
            <a:srgbClr val="FBAE40"/>
          </p15:clr>
        </p15:guide>
        <p15:guide id="9" pos="4486">
          <p15:clr>
            <a:srgbClr val="FBAE40"/>
          </p15:clr>
        </p15:guide>
        <p15:guide id="10" pos="5687">
          <p15:clr>
            <a:srgbClr val="FBAE40"/>
          </p15:clr>
        </p15:guide>
        <p15:guide id="11" pos="5810">
          <p15:clr>
            <a:srgbClr val="FBAE40"/>
          </p15:clr>
        </p15:guide>
        <p15:guide id="12" pos="5903">
          <p15:clr>
            <a:srgbClr val="FBAE40"/>
          </p15:clr>
        </p15:guide>
        <p15:guide id="13" pos="7008">
          <p15:clr>
            <a:srgbClr val="FBAE40"/>
          </p15:clr>
        </p15:guide>
        <p15:guide id="14" orient="horz" pos="373">
          <p15:clr>
            <a:srgbClr val="FBAE40"/>
          </p15:clr>
        </p15:guide>
        <p15:guide id="15" orient="horz" pos="1050">
          <p15:clr>
            <a:srgbClr val="FBAE40"/>
          </p15:clr>
        </p15:guide>
        <p15:guide id="16" orient="horz" pos="1285">
          <p15:clr>
            <a:srgbClr val="FBAE40"/>
          </p15:clr>
        </p15:guide>
        <p15:guide id="17" orient="horz" pos="1809">
          <p15:clr>
            <a:srgbClr val="FBAE40"/>
          </p15:clr>
        </p15:guide>
        <p15:guide id="18" orient="horz" pos="1923">
          <p15:clr>
            <a:srgbClr val="FBAE40"/>
          </p15:clr>
        </p15:guide>
        <p15:guide id="19" orient="horz" pos="365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25E8EB2-C4C4-590D-DB60-A4ABD265C83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906298600"/>
      </p:ext>
    </p:extLst>
  </p:cSld>
  <p:clrMapOvr>
    <a:masterClrMapping/>
  </p:clrMapOvr>
  <p:extLst>
    <p:ext uri="{DCECCB84-F9BA-43D5-87BE-67443E8EF086}">
      <p15:sldGuideLst xmlns:p15="http://schemas.microsoft.com/office/powerpoint/2012/main">
        <p15:guide id="1" orient="horz" pos="373">
          <p15:clr>
            <a:srgbClr val="FBAE40"/>
          </p15:clr>
        </p15:guide>
        <p15:guide id="2" orient="horz" pos="1050">
          <p15:clr>
            <a:srgbClr val="FBAE40"/>
          </p15:clr>
        </p15:guide>
        <p15:guide id="3" orient="horz" pos="1285">
          <p15:clr>
            <a:srgbClr val="FBAE40"/>
          </p15:clr>
        </p15:guide>
        <p15:guide id="4" orient="horz" pos="1809">
          <p15:clr>
            <a:srgbClr val="FBAE40"/>
          </p15:clr>
        </p15:guide>
        <p15:guide id="5" orient="horz" pos="1923">
          <p15:clr>
            <a:srgbClr val="FBAE40"/>
          </p15:clr>
        </p15:guide>
        <p15:guide id="6" orient="horz" pos="3659">
          <p15:clr>
            <a:srgbClr val="FBAE40"/>
          </p15:clr>
        </p15:guide>
        <p15:guide id="7" pos="432">
          <p15:clr>
            <a:srgbClr val="FBAE40"/>
          </p15:clr>
        </p15:guide>
        <p15:guide id="8" pos="954">
          <p15:clr>
            <a:srgbClr val="FBAE40"/>
          </p15:clr>
        </p15:guide>
        <p15:guide id="9" pos="1079">
          <p15:clr>
            <a:srgbClr val="FBAE40"/>
          </p15:clr>
        </p15:guide>
        <p15:guide id="10" pos="2526">
          <p15:clr>
            <a:srgbClr val="FBAE40"/>
          </p15:clr>
        </p15:guide>
        <p15:guide id="11" pos="2677">
          <p15:clr>
            <a:srgbClr val="FBAE40"/>
          </p15:clr>
        </p15:guide>
        <p15:guide id="12" pos="3198">
          <p15:clr>
            <a:srgbClr val="FBAE40"/>
          </p15:clr>
        </p15:guide>
        <p15:guide id="13" pos="3323">
          <p15:clr>
            <a:srgbClr val="FBAE40"/>
          </p15:clr>
        </p15:guide>
        <p15:guide id="14" pos="4772">
          <p15:clr>
            <a:srgbClr val="FBAE40"/>
          </p15:clr>
        </p15:guide>
        <p15:guide id="15" pos="4923">
          <p15:clr>
            <a:srgbClr val="FBAE40"/>
          </p15:clr>
        </p15:guide>
        <p15:guide id="16" pos="5447">
          <p15:clr>
            <a:srgbClr val="FBAE40"/>
          </p15:clr>
        </p15:guide>
        <p15:guide id="17" pos="5570">
          <p15:clr>
            <a:srgbClr val="FBAE40"/>
          </p15:clr>
        </p15:guide>
        <p15:guide id="18" pos="7016">
          <p15:clr>
            <a:srgbClr val="FBAE40"/>
          </p15:clr>
        </p15:guide>
        <p15:guide id="19" pos="590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83EF18C-C51F-A22D-201B-09F42356977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46423535"/>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5">
          <p15:clr>
            <a:srgbClr val="FBAE40"/>
          </p15:clr>
        </p15:guide>
        <p15:guide id="5" orient="horz" pos="2260">
          <p15:clr>
            <a:srgbClr val="FBAE40"/>
          </p15:clr>
        </p15:guide>
        <p15:guide id="6" orient="horz" pos="2380">
          <p15:clr>
            <a:srgbClr val="FBAE40"/>
          </p15:clr>
        </p15:guide>
        <p15:guide id="7" orient="horz" pos="2914">
          <p15:clr>
            <a:srgbClr val="FBAE40"/>
          </p15:clr>
        </p15:guide>
        <p15:guide id="8" pos="432">
          <p15:clr>
            <a:srgbClr val="FBAE40"/>
          </p15:clr>
        </p15:guide>
        <p15:guide id="9" pos="1410">
          <p15:clr>
            <a:srgbClr val="FBAE40"/>
          </p15:clr>
        </p15:guide>
        <p15:guide id="10" pos="2301">
          <p15:clr>
            <a:srgbClr val="FBAE40"/>
          </p15:clr>
        </p15:guide>
        <p15:guide id="11" pos="3279">
          <p15:clr>
            <a:srgbClr val="FBAE40"/>
          </p15:clr>
        </p15:guide>
        <p15:guide id="12" pos="4170">
          <p15:clr>
            <a:srgbClr val="FBAE40"/>
          </p15:clr>
        </p15:guide>
        <p15:guide id="13" pos="5145">
          <p15:clr>
            <a:srgbClr val="FBAE40"/>
          </p15:clr>
        </p15:guide>
        <p15:guide id="14" pos="6039">
          <p15:clr>
            <a:srgbClr val="FBAE40"/>
          </p15:clr>
        </p15:guide>
        <p15:guide id="15" pos="7014">
          <p15:clr>
            <a:srgbClr val="FBAE40"/>
          </p15:clr>
        </p15:guide>
        <p15:guide id="16" pos="59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081C7C68-351A-2A06-7319-7D07FFF9604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311915909"/>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1050" userDrawn="1">
          <p15:clr>
            <a:srgbClr val="FBAE40"/>
          </p15:clr>
        </p15:guide>
        <p15:guide id="3" orient="horz" pos="1285" userDrawn="1">
          <p15:clr>
            <a:srgbClr val="FBAE40"/>
          </p15:clr>
        </p15:guide>
        <p15:guide id="4" orient="horz" pos="1809" userDrawn="1">
          <p15:clr>
            <a:srgbClr val="FBAE40"/>
          </p15:clr>
        </p15:guide>
        <p15:guide id="5" orient="horz" pos="1923" userDrawn="1">
          <p15:clr>
            <a:srgbClr val="FBAE40"/>
          </p15:clr>
        </p15:guide>
        <p15:guide id="6" orient="horz" pos="3659" userDrawn="1">
          <p15:clr>
            <a:srgbClr val="FBAE40"/>
          </p15:clr>
        </p15:guide>
        <p15:guide id="7" pos="432" userDrawn="1">
          <p15:clr>
            <a:srgbClr val="FBAE40"/>
          </p15:clr>
        </p15:guide>
        <p15:guide id="8" pos="954" userDrawn="1">
          <p15:clr>
            <a:srgbClr val="FBAE40"/>
          </p15:clr>
        </p15:guide>
        <p15:guide id="9" pos="1079" userDrawn="1">
          <p15:clr>
            <a:srgbClr val="FBAE40"/>
          </p15:clr>
        </p15:guide>
        <p15:guide id="10" pos="2526" userDrawn="1">
          <p15:clr>
            <a:srgbClr val="FBAE40"/>
          </p15:clr>
        </p15:guide>
        <p15:guide id="11" pos="2677" userDrawn="1">
          <p15:clr>
            <a:srgbClr val="FBAE40"/>
          </p15:clr>
        </p15:guide>
        <p15:guide id="12" pos="3198" userDrawn="1">
          <p15:clr>
            <a:srgbClr val="FBAE40"/>
          </p15:clr>
        </p15:guide>
        <p15:guide id="13" pos="3323" userDrawn="1">
          <p15:clr>
            <a:srgbClr val="FBAE40"/>
          </p15:clr>
        </p15:guide>
        <p15:guide id="14" pos="4772" userDrawn="1">
          <p15:clr>
            <a:srgbClr val="FBAE40"/>
          </p15:clr>
        </p15:guide>
        <p15:guide id="15" pos="4923" userDrawn="1">
          <p15:clr>
            <a:srgbClr val="FBAE40"/>
          </p15:clr>
        </p15:guide>
        <p15:guide id="16" pos="5447" userDrawn="1">
          <p15:clr>
            <a:srgbClr val="FBAE40"/>
          </p15:clr>
        </p15:guide>
        <p15:guide id="17" pos="5570" userDrawn="1">
          <p15:clr>
            <a:srgbClr val="FBAE40"/>
          </p15:clr>
        </p15:guide>
        <p15:guide id="18" pos="7016" userDrawn="1">
          <p15:clr>
            <a:srgbClr val="FBAE40"/>
          </p15:clr>
        </p15:guide>
        <p15:guide id="19" pos="5903"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AEBA45E-8840-AF1A-34B6-514EE778C8C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060471119"/>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2">
          <p15:clr>
            <a:srgbClr val="FBAE40"/>
          </p15:clr>
        </p15:guide>
        <p15:guide id="5" orient="horz" pos="1811">
          <p15:clr>
            <a:srgbClr val="FBAE40"/>
          </p15:clr>
        </p15:guide>
        <p15:guide id="6" orient="horz" pos="1926">
          <p15:clr>
            <a:srgbClr val="FBAE40"/>
          </p15:clr>
        </p15:guide>
        <p15:guide id="7" orient="horz" pos="2460">
          <p15:clr>
            <a:srgbClr val="FBAE40"/>
          </p15:clr>
        </p15:guide>
        <p15:guide id="8" orient="horz" pos="2541">
          <p15:clr>
            <a:srgbClr val="FBAE40"/>
          </p15:clr>
        </p15:guide>
        <p15:guide id="9" orient="horz" pos="3068">
          <p15:clr>
            <a:srgbClr val="FBAE40"/>
          </p15:clr>
        </p15:guide>
        <p15:guide id="10" orient="horz" pos="3177">
          <p15:clr>
            <a:srgbClr val="FBAE40"/>
          </p15:clr>
        </p15:guide>
        <p15:guide id="11" orient="horz" pos="3758">
          <p15:clr>
            <a:srgbClr val="FBAE40"/>
          </p15:clr>
        </p15:guide>
        <p15:guide id="12" pos="432">
          <p15:clr>
            <a:srgbClr val="FBAE40"/>
          </p15:clr>
        </p15:guide>
        <p15:guide id="13" pos="957">
          <p15:clr>
            <a:srgbClr val="FBAE40"/>
          </p15:clr>
        </p15:guide>
        <p15:guide id="14" pos="1394">
          <p15:clr>
            <a:srgbClr val="FBAE40"/>
          </p15:clr>
        </p15:guide>
        <p15:guide id="15" pos="2343">
          <p15:clr>
            <a:srgbClr val="FBAE40"/>
          </p15:clr>
        </p15:guide>
        <p15:guide id="16" pos="2867">
          <p15:clr>
            <a:srgbClr val="FBAE40"/>
          </p15:clr>
        </p15:guide>
        <p15:guide id="17" pos="3307">
          <p15:clr>
            <a:srgbClr val="FBAE40"/>
          </p15:clr>
        </p15:guide>
        <p15:guide id="18" pos="4259">
          <p15:clr>
            <a:srgbClr val="FBAE40"/>
          </p15:clr>
        </p15:guide>
        <p15:guide id="19" pos="4783">
          <p15:clr>
            <a:srgbClr val="FBAE40"/>
          </p15:clr>
        </p15:guide>
        <p15:guide id="20" pos="5218">
          <p15:clr>
            <a:srgbClr val="FBAE40"/>
          </p15:clr>
        </p15:guide>
        <p15:guide id="21" pos="5903">
          <p15:clr>
            <a:srgbClr val="FBAE40"/>
          </p15:clr>
        </p15:guide>
        <p15:guide id="22" pos="6172">
          <p15:clr>
            <a:srgbClr val="FBAE40"/>
          </p15:clr>
        </p15:guide>
        <p15:guide id="23" pos="6698">
          <p15:clr>
            <a:srgbClr val="FBAE40"/>
          </p15:clr>
        </p15:guide>
        <p15:guide id="24" pos="713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F5331C9-1CF5-EAA4-7202-ECA77BC909B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137223302"/>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285">
          <p15:clr>
            <a:srgbClr val="FBAE40"/>
          </p15:clr>
        </p15:guide>
        <p15:guide id="5" orient="horz" pos="1814">
          <p15:clr>
            <a:srgbClr val="FBAE40"/>
          </p15:clr>
        </p15:guide>
        <p15:guide id="6" orient="horz" pos="1926">
          <p15:clr>
            <a:srgbClr val="FBAE40"/>
          </p15:clr>
        </p15:guide>
        <p15:guide id="7" orient="horz" pos="2463">
          <p15:clr>
            <a:srgbClr val="FBAE40"/>
          </p15:clr>
        </p15:guide>
        <p15:guide id="8" orient="horz" pos="2544">
          <p15:clr>
            <a:srgbClr val="FBAE40"/>
          </p15:clr>
        </p15:guide>
        <p15:guide id="9" orient="horz" pos="3068">
          <p15:clr>
            <a:srgbClr val="FBAE40"/>
          </p15:clr>
        </p15:guide>
        <p15:guide id="10" orient="horz" pos="3175">
          <p15:clr>
            <a:srgbClr val="FBAE40"/>
          </p15:clr>
        </p15:guide>
        <p15:guide id="11" orient="horz" pos="3758">
          <p15:clr>
            <a:srgbClr val="FBAE40"/>
          </p15:clr>
        </p15:guide>
        <p15:guide id="12" pos="432">
          <p15:clr>
            <a:srgbClr val="FBAE40"/>
          </p15:clr>
        </p15:guide>
        <p15:guide id="13" pos="957">
          <p15:clr>
            <a:srgbClr val="FBAE40"/>
          </p15:clr>
        </p15:guide>
        <p15:guide id="14" pos="1394">
          <p15:clr>
            <a:srgbClr val="FBAE40"/>
          </p15:clr>
        </p15:guide>
        <p15:guide id="15" pos="1577">
          <p15:clr>
            <a:srgbClr val="FBAE40"/>
          </p15:clr>
        </p15:guide>
        <p15:guide id="16" pos="2103">
          <p15:clr>
            <a:srgbClr val="FBAE40"/>
          </p15:clr>
        </p15:guide>
        <p15:guide id="17" pos="2544">
          <p15:clr>
            <a:srgbClr val="FBAE40"/>
          </p15:clr>
        </p15:guide>
        <p15:guide id="18" pos="2726">
          <p15:clr>
            <a:srgbClr val="FBAE40"/>
          </p15:clr>
        </p15:guide>
        <p15:guide id="19" pos="3253">
          <p15:clr>
            <a:srgbClr val="FBAE40"/>
          </p15:clr>
        </p15:guide>
        <p15:guide id="20" pos="3691">
          <p15:clr>
            <a:srgbClr val="FBAE40"/>
          </p15:clr>
        </p15:guide>
        <p15:guide id="21" pos="3876">
          <p15:clr>
            <a:srgbClr val="FBAE40"/>
          </p15:clr>
        </p15:guide>
        <p15:guide id="22" pos="4399">
          <p15:clr>
            <a:srgbClr val="FBAE40"/>
          </p15:clr>
        </p15:guide>
        <p15:guide id="23" pos="4840">
          <p15:clr>
            <a:srgbClr val="FBAE40"/>
          </p15:clr>
        </p15:guide>
        <p15:guide id="24" pos="5022">
          <p15:clr>
            <a:srgbClr val="FBAE40"/>
          </p15:clr>
        </p15:guide>
        <p15:guide id="25" pos="5551">
          <p15:clr>
            <a:srgbClr val="FBAE40"/>
          </p15:clr>
        </p15:guide>
        <p15:guide id="26" pos="5987">
          <p15:clr>
            <a:srgbClr val="FBAE40"/>
          </p15:clr>
        </p15:guide>
        <p15:guide id="27" pos="5903">
          <p15:clr>
            <a:srgbClr val="FBAE40"/>
          </p15:clr>
        </p15:guide>
        <p15:guide id="28" pos="6174">
          <p15:clr>
            <a:srgbClr val="FBAE40"/>
          </p15:clr>
        </p15:guide>
        <p15:guide id="29" pos="6696">
          <p15:clr>
            <a:srgbClr val="FBAE40"/>
          </p15:clr>
        </p15:guide>
        <p15:guide id="30" pos="713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353E5A76-CF51-0704-952B-0116C0A60BA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43713776"/>
      </p:ext>
    </p:extLst>
  </p:cSld>
  <p:clrMapOvr>
    <a:masterClrMapping/>
  </p:clrMapOvr>
  <p:extLst>
    <p:ext uri="{DCECCB84-F9BA-43D5-87BE-67443E8EF086}">
      <p15:sldGuideLst xmlns:p15="http://schemas.microsoft.com/office/powerpoint/2012/main">
        <p15:guide id="2" orient="horz" pos="373">
          <p15:clr>
            <a:srgbClr val="FBAE40"/>
          </p15:clr>
        </p15:guide>
        <p15:guide id="3" orient="horz" pos="1050">
          <p15:clr>
            <a:srgbClr val="FBAE40"/>
          </p15:clr>
        </p15:guide>
        <p15:guide id="4" orient="horz" pos="1350">
          <p15:clr>
            <a:srgbClr val="FBAE40"/>
          </p15:clr>
        </p15:guide>
        <p15:guide id="5" orient="horz" pos="2367">
          <p15:clr>
            <a:srgbClr val="FBAE40"/>
          </p15:clr>
        </p15:guide>
        <p15:guide id="6" orient="horz" pos="2591">
          <p15:clr>
            <a:srgbClr val="FBAE40"/>
          </p15:clr>
        </p15:guide>
        <p15:guide id="7" orient="horz" pos="3607">
          <p15:clr>
            <a:srgbClr val="FBAE40"/>
          </p15:clr>
        </p15:guide>
        <p15:guide id="8" pos="432">
          <p15:clr>
            <a:srgbClr val="FBAE40"/>
          </p15:clr>
        </p15:guide>
        <p15:guide id="9" pos="1449">
          <p15:clr>
            <a:srgbClr val="FBAE40"/>
          </p15:clr>
        </p15:guide>
        <p15:guide id="10" pos="1806">
          <p15:clr>
            <a:srgbClr val="FBAE40"/>
          </p15:clr>
        </p15:guide>
        <p15:guide id="11" pos="2817">
          <p15:clr>
            <a:srgbClr val="FBAE40"/>
          </p15:clr>
        </p15:guide>
        <p15:guide id="12" pos="3172">
          <p15:clr>
            <a:srgbClr val="FBAE40"/>
          </p15:clr>
        </p15:guide>
        <p15:guide id="13" pos="4191">
          <p15:clr>
            <a:srgbClr val="FBAE40"/>
          </p15:clr>
        </p15:guide>
        <p15:guide id="14" pos="4540">
          <p15:clr>
            <a:srgbClr val="FBAE40"/>
          </p15:clr>
        </p15:guide>
        <p15:guide id="15" pos="5557">
          <p15:clr>
            <a:srgbClr val="FBAE40"/>
          </p15:clr>
        </p15:guide>
        <p15:guide id="16" pos="5904">
          <p15:clr>
            <a:srgbClr val="FBAE40"/>
          </p15:clr>
        </p15:guide>
        <p15:guide id="17" pos="692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09BB4B-FA4B-8243-9AD8-7934C771C69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113176391"/>
      </p:ext>
    </p:extLst>
  </p:cSld>
  <p:clrMapOvr>
    <a:masterClrMapping/>
  </p:clrMapOvr>
  <p:extLst>
    <p:ext uri="{DCECCB84-F9BA-43D5-87BE-67443E8EF086}">
      <p15:sldGuideLst xmlns:p15="http://schemas.microsoft.com/office/powerpoint/2012/main">
        <p15:guide id="2" orient="horz" pos="1050">
          <p15:clr>
            <a:srgbClr val="FBAE40"/>
          </p15:clr>
        </p15:guide>
        <p15:guide id="3" orient="horz" pos="373">
          <p15:clr>
            <a:srgbClr val="FBAE40"/>
          </p15:clr>
        </p15:guide>
        <p15:guide id="4" pos="432">
          <p15:clr>
            <a:srgbClr val="FBAE40"/>
          </p15:clr>
        </p15:guide>
        <p15:guide id="5" pos="590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B005BB0D-8C2E-2673-E962-4FE4FF6E55F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017181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AB71A-8ED7-FCF5-DF08-0E5ADB2057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00" b="100"/>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7188588"/>
      </p:ext>
    </p:extLst>
  </p:cSld>
  <p:clrMapOvr>
    <a:masterClrMapping/>
  </p:clrMapOvr>
  <p:extLst>
    <p:ext uri="{DCECCB84-F9BA-43D5-87BE-67443E8EF086}">
      <p15:sldGuideLst xmlns:p15="http://schemas.microsoft.com/office/powerpoint/2012/main">
        <p15:guide id="2" pos="701">
          <p15:clr>
            <a:srgbClr val="FBAE40"/>
          </p15:clr>
        </p15:guide>
        <p15:guide id="3" pos="3584">
          <p15:clr>
            <a:srgbClr val="FBAE40"/>
          </p15:clr>
        </p15:guide>
        <p15:guide id="4" orient="horz" pos="2160">
          <p15:clr>
            <a:srgbClr val="FBAE40"/>
          </p15:clr>
        </p15:guide>
        <p15:guide id="5" orient="horz" pos="1965">
          <p15:clr>
            <a:srgbClr val="FBAE40"/>
          </p15:clr>
        </p15:guide>
        <p15:guide id="6" orient="horz" pos="291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150625"/>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AC36B501-1FA3-38F4-41B9-E979B8B750A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06589969-6C02-04E1-FFC0-C8A0D4ED502A}"/>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AF34A478-5093-6889-7694-F6E30B3DF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486846155"/>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EDBB715C-88B9-1B70-944C-7009B06CF41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EAA4543C-CCFE-C3F1-0DB6-D0D40400A383}"/>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9CB44461-86ED-3347-95F9-585351FDD3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2488316489"/>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2" name="Picture 1">
            <a:extLst>
              <a:ext uri="{FF2B5EF4-FFF2-40B4-BE49-F238E27FC236}">
                <a16:creationId xmlns:a16="http://schemas.microsoft.com/office/drawing/2014/main" id="{41BB83E1-0F0F-B18B-FE40-5F8695780725}"/>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8102" r="28102"/>
          <a:stretch/>
        </p:blipFill>
        <p:spPr>
          <a:xfrm>
            <a:off x="6858000" y="0"/>
            <a:ext cx="5334000" cy="6858000"/>
          </a:xfrm>
          <a:prstGeom prst="rect">
            <a:avLst/>
          </a:prstGeom>
        </p:spPr>
      </p:pic>
    </p:spTree>
    <p:extLst>
      <p:ext uri="{BB962C8B-B14F-4D97-AF65-F5344CB8AC3E}">
        <p14:creationId xmlns:p14="http://schemas.microsoft.com/office/powerpoint/2010/main" val="264677929"/>
      </p:ext>
    </p:extLst>
  </p:cSld>
  <p:clrMapOvr>
    <a:masterClrMapping/>
  </p:clrMapOvr>
  <p:extLst>
    <p:ext uri="{DCECCB84-F9BA-43D5-87BE-67443E8EF086}">
      <p15:sldGuideLst xmlns:p15="http://schemas.microsoft.com/office/powerpoint/2012/main">
        <p15:guide id="1" pos="7224">
          <p15:clr>
            <a:srgbClr val="FBAE40"/>
          </p15:clr>
        </p15:guide>
        <p15:guide id="2" pos="408">
          <p15:clr>
            <a:srgbClr val="FBAE40"/>
          </p15:clr>
        </p15:guide>
        <p15:guide id="3" orient="horz" pos="360">
          <p15:clr>
            <a:srgbClr val="FBAE40"/>
          </p15:clr>
        </p15:guide>
        <p15:guide id="4" orient="horz" pos="36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7A439E12-A31E-D590-4102-5C26690174B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564810992"/>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2260" userDrawn="1">
          <p15:clr>
            <a:srgbClr val="FBAE40"/>
          </p15:clr>
        </p15:guide>
        <p15:guide id="6" orient="horz" pos="2380" userDrawn="1">
          <p15:clr>
            <a:srgbClr val="FBAE40"/>
          </p15:clr>
        </p15:guide>
        <p15:guide id="7" orient="horz" pos="2914" userDrawn="1">
          <p15:clr>
            <a:srgbClr val="FBAE40"/>
          </p15:clr>
        </p15:guide>
        <p15:guide id="8" pos="432" userDrawn="1">
          <p15:clr>
            <a:srgbClr val="FBAE40"/>
          </p15:clr>
        </p15:guide>
        <p15:guide id="9" pos="1410" userDrawn="1">
          <p15:clr>
            <a:srgbClr val="FBAE40"/>
          </p15:clr>
        </p15:guide>
        <p15:guide id="10" pos="2301" userDrawn="1">
          <p15:clr>
            <a:srgbClr val="FBAE40"/>
          </p15:clr>
        </p15:guide>
        <p15:guide id="11" pos="3279" userDrawn="1">
          <p15:clr>
            <a:srgbClr val="FBAE40"/>
          </p15:clr>
        </p15:guide>
        <p15:guide id="12" pos="4170" userDrawn="1">
          <p15:clr>
            <a:srgbClr val="FBAE40"/>
          </p15:clr>
        </p15:guide>
        <p15:guide id="13" pos="5145" userDrawn="1">
          <p15:clr>
            <a:srgbClr val="FBAE40"/>
          </p15:clr>
        </p15:guide>
        <p15:guide id="14" pos="6039" userDrawn="1">
          <p15:clr>
            <a:srgbClr val="FBAE40"/>
          </p15:clr>
        </p15:guide>
        <p15:guide id="15" pos="7014" userDrawn="1">
          <p15:clr>
            <a:srgbClr val="FBAE40"/>
          </p15:clr>
        </p15:guide>
        <p15:guide id="16" pos="5903"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33E2F7-56A0-4753-9F2A-5FDC09F8B7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1869378094"/>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75" userDrawn="1">
          <p15:clr>
            <a:srgbClr val="FBAE40"/>
          </p15:clr>
        </p15:guide>
        <p15:guide id="4" orient="horz" pos="3034"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1484043186"/>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69" userDrawn="1">
          <p15:clr>
            <a:srgbClr val="FBAE40"/>
          </p15:clr>
        </p15:guide>
        <p15:guide id="4" orient="horz" pos="3034"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FF5753-5D4C-DE82-FE71-6A3A7DB31C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4837" r="24837"/>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4492906"/>
      </p:ext>
    </p:extLst>
  </p:cSld>
  <p:clrMapOvr>
    <a:masterClrMapping/>
  </p:clrMapOvr>
  <p:extLst>
    <p:ext uri="{DCECCB84-F9BA-43D5-87BE-67443E8EF086}">
      <p15:sldGuideLst xmlns:p15="http://schemas.microsoft.com/office/powerpoint/2012/main">
        <p15:guide id="1" pos="4320" userDrawn="1">
          <p15:clr>
            <a:srgbClr val="FBAE40"/>
          </p15:clr>
        </p15:guide>
        <p15:guide id="2" pos="701" userDrawn="1">
          <p15:clr>
            <a:srgbClr val="FBAE40"/>
          </p15:clr>
        </p15:guide>
        <p15:guide id="3" orient="horz" pos="432" userDrawn="1">
          <p15:clr>
            <a:srgbClr val="FBAE40"/>
          </p15:clr>
        </p15:guide>
        <p15:guide id="4" orient="horz" pos="3912"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FCB37E50-B03B-D920-72D1-E737A173A18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61236995"/>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70CC51D9-AF18-11C8-8D0A-0740100F1324}"/>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36637340"/>
      </p:ext>
    </p:extLst>
  </p:cSld>
  <p:clrMapOvr>
    <a:masterClrMapping/>
  </p:clrMapOvr>
  <p:extLst>
    <p:ext uri="{DCECCB84-F9BA-43D5-87BE-67443E8EF086}">
      <p15:sldGuideLst xmlns:p15="http://schemas.microsoft.com/office/powerpoint/2012/main">
        <p15:guide id="2" orient="horz" pos="3659" userDrawn="1">
          <p15:clr>
            <a:srgbClr val="FBAE40"/>
          </p15:clr>
        </p15:guide>
        <p15:guide id="3" pos="432" userDrawn="1">
          <p15:clr>
            <a:srgbClr val="FBAE40"/>
          </p15:clr>
        </p15:guide>
        <p15:guide id="4" pos="5904" userDrawn="1">
          <p15:clr>
            <a:srgbClr val="FBAE40"/>
          </p15:clr>
        </p15:guide>
        <p15:guide id="5" pos="6952" userDrawn="1">
          <p15:clr>
            <a:srgbClr val="FBAE40"/>
          </p15:clr>
        </p15:guide>
        <p15:guide id="6" orient="horz" pos="373" userDrawn="1">
          <p15:clr>
            <a:srgbClr val="FBAE40"/>
          </p15:clr>
        </p15:guide>
        <p15:guide id="7" orient="horz" pos="1050" userDrawn="1">
          <p15:clr>
            <a:srgbClr val="FBAE40"/>
          </p15:clr>
        </p15:guide>
        <p15:guide id="8" orient="horz" pos="1295"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7FB37D26-7085-D560-1B71-B371FAAF9E1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431580935"/>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orient="horz" pos="373" userDrawn="1">
          <p15:clr>
            <a:srgbClr val="FBAE40"/>
          </p15:clr>
        </p15:guide>
        <p15:guide id="4" orient="horz" pos="1050" userDrawn="1">
          <p15:clr>
            <a:srgbClr val="FBAE40"/>
          </p15:clr>
        </p15:guide>
        <p15:guide id="5" orient="horz" pos="1295" userDrawn="1">
          <p15:clr>
            <a:srgbClr val="FBAE40"/>
          </p15:clr>
        </p15:guide>
        <p15:guide id="6" orient="horz" pos="3894"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312D0FA9-4EB0-A218-BD89-5F675A2F0F9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775055473"/>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pos="6951" userDrawn="1">
          <p15:clr>
            <a:srgbClr val="FBAE40"/>
          </p15:clr>
        </p15:guide>
        <p15:guide id="4" pos="3552" userDrawn="1">
          <p15:clr>
            <a:srgbClr val="FBAE40"/>
          </p15:clr>
        </p15:guide>
        <p15:guide id="5" pos="3834" userDrawn="1">
          <p15:clr>
            <a:srgbClr val="FBAE40"/>
          </p15:clr>
        </p15:guide>
        <p15:guide id="6" orient="horz" pos="3659" userDrawn="1">
          <p15:clr>
            <a:srgbClr val="FBAE40"/>
          </p15:clr>
        </p15:guide>
        <p15:guide id="7" orient="horz" pos="1295" userDrawn="1">
          <p15:clr>
            <a:srgbClr val="FBAE40"/>
          </p15:clr>
        </p15:guide>
        <p15:guide id="8" orient="horz" pos="1050" userDrawn="1">
          <p15:clr>
            <a:srgbClr val="FBAE40"/>
          </p15:clr>
        </p15:guide>
        <p15:guide id="9" orient="horz" pos="373"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EC6C9449-6A81-66D0-DC5F-4BE10C3BCB5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529360457"/>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EDEECDE7-C30D-F54B-4766-B5FDA480697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967490446"/>
      </p:ext>
    </p:extLst>
  </p:cSld>
  <p:clrMapOvr>
    <a:masterClrMapping/>
  </p:clrMapOvr>
  <p:extLst>
    <p:ext uri="{DCECCB84-F9BA-43D5-87BE-67443E8EF086}">
      <p15:sldGuideLst xmlns:p15="http://schemas.microsoft.com/office/powerpoint/2012/main">
        <p15:guide id="1" pos="432" userDrawn="1">
          <p15:clr>
            <a:srgbClr val="FBAE40"/>
          </p15:clr>
        </p15:guide>
        <p15:guide id="2" pos="2411" userDrawn="1">
          <p15:clr>
            <a:srgbClr val="FBAE40"/>
          </p15:clr>
        </p15:guide>
        <p15:guide id="3" pos="2698" userDrawn="1">
          <p15:clr>
            <a:srgbClr val="FBAE40"/>
          </p15:clr>
        </p15:guide>
        <p15:guide id="4" pos="4686" userDrawn="1">
          <p15:clr>
            <a:srgbClr val="FBAE40"/>
          </p15:clr>
        </p15:guide>
        <p15:guide id="5" pos="4965" userDrawn="1">
          <p15:clr>
            <a:srgbClr val="FBAE40"/>
          </p15:clr>
        </p15:guide>
        <p15:guide id="6" pos="6951" userDrawn="1">
          <p15:clr>
            <a:srgbClr val="FBAE40"/>
          </p15:clr>
        </p15:guide>
        <p15:guide id="7" pos="5903" userDrawn="1">
          <p15:clr>
            <a:srgbClr val="FBAE40"/>
          </p15:clr>
        </p15:guide>
        <p15:guide id="8" orient="horz" pos="3662" userDrawn="1">
          <p15:clr>
            <a:srgbClr val="FBAE40"/>
          </p15:clr>
        </p15:guide>
        <p15:guide id="9" orient="horz" pos="1295" userDrawn="1">
          <p15:clr>
            <a:srgbClr val="FBAE40"/>
          </p15:clr>
        </p15:guide>
        <p15:guide id="10" orient="horz" pos="1050" userDrawn="1">
          <p15:clr>
            <a:srgbClr val="FBAE40"/>
          </p15:clr>
        </p15:guide>
        <p15:guide id="11" orient="horz" pos="373"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7" name="Slide Number Placeholder 5">
            <a:extLst>
              <a:ext uri="{FF2B5EF4-FFF2-40B4-BE49-F238E27FC236}">
                <a16:creationId xmlns:a16="http://schemas.microsoft.com/office/drawing/2014/main" id="{C914215F-9B7F-8AF7-ED8F-6A556EFEFA4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870708534"/>
      </p:ext>
    </p:extLst>
  </p:cSld>
  <p:clrMapOvr>
    <a:masterClrMapping/>
  </p:clrMapOvr>
  <p:extLst>
    <p:ext uri="{DCECCB84-F9BA-43D5-87BE-67443E8EF086}">
      <p15:sldGuideLst xmlns:p15="http://schemas.microsoft.com/office/powerpoint/2012/main">
        <p15:guide id="1" orient="horz" pos="3648" userDrawn="1">
          <p15:clr>
            <a:srgbClr val="FBAE40"/>
          </p15:clr>
        </p15:guide>
        <p15:guide id="2" orient="horz" pos="2382" userDrawn="1">
          <p15:clr>
            <a:srgbClr val="FBAE40"/>
          </p15:clr>
        </p15:guide>
        <p15:guide id="3" orient="horz" pos="2541" userDrawn="1">
          <p15:clr>
            <a:srgbClr val="FBAE40"/>
          </p15:clr>
        </p15:guide>
        <p15:guide id="4" orient="horz" pos="1293" userDrawn="1">
          <p15:clr>
            <a:srgbClr val="FBAE40"/>
          </p15:clr>
        </p15:guide>
        <p15:guide id="5" orient="horz" pos="1050" userDrawn="1">
          <p15:clr>
            <a:srgbClr val="FBAE40"/>
          </p15:clr>
        </p15:guide>
        <p15:guide id="6" orient="horz" pos="373" userDrawn="1">
          <p15:clr>
            <a:srgbClr val="FBAE40"/>
          </p15:clr>
        </p15:guide>
        <p15:guide id="7" pos="432" userDrawn="1">
          <p15:clr>
            <a:srgbClr val="FBAE40"/>
          </p15:clr>
        </p15:guide>
        <p15:guide id="8" pos="1963" userDrawn="1">
          <p15:clr>
            <a:srgbClr val="FBAE40"/>
          </p15:clr>
        </p15:guide>
        <p15:guide id="9" pos="2101" userDrawn="1">
          <p15:clr>
            <a:srgbClr val="FBAE40"/>
          </p15:clr>
        </p15:guide>
        <p15:guide id="10" pos="3625" userDrawn="1">
          <p15:clr>
            <a:srgbClr val="FBAE40"/>
          </p15:clr>
        </p15:guide>
        <p15:guide id="11" pos="3764" userDrawn="1">
          <p15:clr>
            <a:srgbClr val="FBAE40"/>
          </p15:clr>
        </p15:guide>
        <p15:guide id="12" pos="5288" userDrawn="1">
          <p15:clr>
            <a:srgbClr val="FBAE40"/>
          </p15:clr>
        </p15:guide>
        <p15:guide id="13" pos="5426" userDrawn="1">
          <p15:clr>
            <a:srgbClr val="FBAE40"/>
          </p15:clr>
        </p15:guide>
        <p15:guide id="14" pos="6951" userDrawn="1">
          <p15:clr>
            <a:srgbClr val="FBAE40"/>
          </p15:clr>
        </p15:guide>
        <p15:guide id="15" pos="590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78678DB-DC13-656A-2EF6-B76588A873A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65574588"/>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2" userDrawn="1">
          <p15:clr>
            <a:srgbClr val="FBAE40"/>
          </p15:clr>
        </p15:guide>
        <p15:guide id="5" orient="horz" pos="1811" userDrawn="1">
          <p15:clr>
            <a:srgbClr val="FBAE40"/>
          </p15:clr>
        </p15:guide>
        <p15:guide id="6" orient="horz" pos="1926" userDrawn="1">
          <p15:clr>
            <a:srgbClr val="FBAE40"/>
          </p15:clr>
        </p15:guide>
        <p15:guide id="7" orient="horz" pos="2460" userDrawn="1">
          <p15:clr>
            <a:srgbClr val="FBAE40"/>
          </p15:clr>
        </p15:guide>
        <p15:guide id="8" orient="horz" pos="2541" userDrawn="1">
          <p15:clr>
            <a:srgbClr val="FBAE40"/>
          </p15:clr>
        </p15:guide>
        <p15:guide id="9" orient="horz" pos="3068" userDrawn="1">
          <p15:clr>
            <a:srgbClr val="FBAE40"/>
          </p15:clr>
        </p15:guide>
        <p15:guide id="10" orient="horz" pos="3177"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2343" userDrawn="1">
          <p15:clr>
            <a:srgbClr val="FBAE40"/>
          </p15:clr>
        </p15:guide>
        <p15:guide id="16" pos="2867" userDrawn="1">
          <p15:clr>
            <a:srgbClr val="FBAE40"/>
          </p15:clr>
        </p15:guide>
        <p15:guide id="17" pos="3307" userDrawn="1">
          <p15:clr>
            <a:srgbClr val="FBAE40"/>
          </p15:clr>
        </p15:guide>
        <p15:guide id="18" pos="4259" userDrawn="1">
          <p15:clr>
            <a:srgbClr val="FBAE40"/>
          </p15:clr>
        </p15:guide>
        <p15:guide id="19" pos="4783" userDrawn="1">
          <p15:clr>
            <a:srgbClr val="FBAE40"/>
          </p15:clr>
        </p15:guide>
        <p15:guide id="20" pos="5218" userDrawn="1">
          <p15:clr>
            <a:srgbClr val="FBAE40"/>
          </p15:clr>
        </p15:guide>
        <p15:guide id="21" pos="5903" userDrawn="1">
          <p15:clr>
            <a:srgbClr val="FBAE40"/>
          </p15:clr>
        </p15:guide>
        <p15:guide id="22" pos="6172" userDrawn="1">
          <p15:clr>
            <a:srgbClr val="FBAE40"/>
          </p15:clr>
        </p15:guide>
        <p15:guide id="23" pos="6698" userDrawn="1">
          <p15:clr>
            <a:srgbClr val="FBAE40"/>
          </p15:clr>
        </p15:guide>
        <p15:guide id="24" pos="713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BBBD6943-5BEF-CE80-4000-63CF948B87B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36445340"/>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5"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6" userDrawn="1">
          <p15:clr>
            <a:srgbClr val="FBAE40"/>
          </p15:clr>
        </p15:guide>
        <p15:guide id="10" orient="horz" pos="2583" userDrawn="1">
          <p15:clr>
            <a:srgbClr val="FBAE40"/>
          </p15:clr>
        </p15:guide>
        <p15:guide id="11" orient="horz" pos="373" userDrawn="1">
          <p15:clr>
            <a:srgbClr val="FBAE40"/>
          </p15:clr>
        </p15:guide>
        <p15:guide id="12" orient="horz" pos="1050" userDrawn="1">
          <p15:clr>
            <a:srgbClr val="FBAE40"/>
          </p15:clr>
        </p15:guide>
        <p15:guide id="13" orient="horz" pos="1248" userDrawn="1">
          <p15:clr>
            <a:srgbClr val="FBAE40"/>
          </p15:clr>
        </p15:guide>
        <p15:guide id="14" orient="horz" pos="2419" userDrawn="1">
          <p15:clr>
            <a:srgbClr val="FBAE40"/>
          </p15:clr>
        </p15:guide>
        <p15:guide id="15" orient="horz" pos="3753" userDrawn="1">
          <p15:clr>
            <a:srgbClr val="FBAE40"/>
          </p15:clr>
        </p15:guide>
        <p15:guide id="16" orient="horz" pos="1600" userDrawn="1">
          <p15:clr>
            <a:srgbClr val="FBAE40"/>
          </p15:clr>
        </p15:guide>
        <p15:guide id="17" orient="horz" pos="1624" userDrawn="1">
          <p15:clr>
            <a:srgbClr val="FBAE40"/>
          </p15:clr>
        </p15:guide>
        <p15:guide id="18" orient="horz" pos="2932" userDrawn="1">
          <p15:clr>
            <a:srgbClr val="FBAE40"/>
          </p15:clr>
        </p15:guide>
        <p15:guide id="19" orient="horz" pos="2958"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87D1EC1D-DF52-12C8-2E97-716BCC21C47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119011948"/>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3"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3" userDrawn="1">
          <p15:clr>
            <a:srgbClr val="FBAE40"/>
          </p15:clr>
        </p15:guide>
        <p15:guide id="10" orient="horz" pos="373" userDrawn="1">
          <p15:clr>
            <a:srgbClr val="FBAE40"/>
          </p15:clr>
        </p15:guide>
        <p15:guide id="11" orient="horz" pos="1050" userDrawn="1">
          <p15:clr>
            <a:srgbClr val="FBAE40"/>
          </p15:clr>
        </p15:guide>
        <p15:guide id="12" orient="horz" pos="1248" userDrawn="1">
          <p15:clr>
            <a:srgbClr val="FBAE40"/>
          </p15:clr>
        </p15:guide>
        <p15:guide id="13" orient="horz" pos="1600" userDrawn="1">
          <p15:clr>
            <a:srgbClr val="FBAE40"/>
          </p15:clr>
        </p15:guide>
        <p15:guide id="14" orient="horz" pos="1624" userDrawn="1">
          <p15:clr>
            <a:srgbClr val="FBAE40"/>
          </p15:clr>
        </p15:guide>
        <p15:guide id="15" orient="horz" pos="2419" userDrawn="1">
          <p15:clr>
            <a:srgbClr val="FBAE40"/>
          </p15:clr>
        </p15:guide>
        <p15:guide id="16" orient="horz" pos="2583" userDrawn="1">
          <p15:clr>
            <a:srgbClr val="FBAE40"/>
          </p15:clr>
        </p15:guide>
        <p15:guide id="17" orient="horz" pos="2932" userDrawn="1">
          <p15:clr>
            <a:srgbClr val="FBAE40"/>
          </p15:clr>
        </p15:guide>
        <p15:guide id="18" orient="horz" pos="2958" userDrawn="1">
          <p15:clr>
            <a:srgbClr val="FBAE40"/>
          </p15:clr>
        </p15:guide>
        <p15:guide id="19" orient="horz" pos="3753"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A7D15E8-1A9F-533D-7DCD-A325C912881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65957555"/>
      </p:ext>
    </p:extLst>
  </p:cSld>
  <p:clrMapOvr>
    <a:masterClrMapping/>
  </p:clrMapOvr>
  <p:extLst>
    <p:ext uri="{DCECCB84-F9BA-43D5-87BE-67443E8EF086}">
      <p15:sldGuideLst xmlns:p15="http://schemas.microsoft.com/office/powerpoint/2012/main">
        <p15:guide id="1" pos="432" userDrawn="1">
          <p15:clr>
            <a:srgbClr val="FBAE40"/>
          </p15:clr>
        </p15:guide>
        <p15:guide id="2" pos="954" userDrawn="1">
          <p15:clr>
            <a:srgbClr val="FBAE40"/>
          </p15:clr>
        </p15:guide>
        <p15:guide id="3" pos="1079" userDrawn="1">
          <p15:clr>
            <a:srgbClr val="FBAE40"/>
          </p15:clr>
        </p15:guide>
        <p15:guide id="4" pos="2278" userDrawn="1">
          <p15:clr>
            <a:srgbClr val="FBAE40"/>
          </p15:clr>
        </p15:guide>
        <p15:guide id="5" pos="2400" userDrawn="1">
          <p15:clr>
            <a:srgbClr val="FBAE40"/>
          </p15:clr>
        </p15:guide>
        <p15:guide id="6" pos="3602" userDrawn="1">
          <p15:clr>
            <a:srgbClr val="FBAE40"/>
          </p15:clr>
        </p15:guide>
        <p15:guide id="7" pos="3839" userDrawn="1">
          <p15:clr>
            <a:srgbClr val="FBAE40"/>
          </p15:clr>
        </p15:guide>
        <p15:guide id="8" pos="4366" userDrawn="1">
          <p15:clr>
            <a:srgbClr val="FBAE40"/>
          </p15:clr>
        </p15:guide>
        <p15:guide id="9" pos="4486" userDrawn="1">
          <p15:clr>
            <a:srgbClr val="FBAE40"/>
          </p15:clr>
        </p15:guide>
        <p15:guide id="10" pos="5687" userDrawn="1">
          <p15:clr>
            <a:srgbClr val="FBAE40"/>
          </p15:clr>
        </p15:guide>
        <p15:guide id="11" pos="5810" userDrawn="1">
          <p15:clr>
            <a:srgbClr val="FBAE40"/>
          </p15:clr>
        </p15:guide>
        <p15:guide id="12" pos="5903" userDrawn="1">
          <p15:clr>
            <a:srgbClr val="FBAE40"/>
          </p15:clr>
        </p15:guide>
        <p15:guide id="13" pos="7008" userDrawn="1">
          <p15:clr>
            <a:srgbClr val="FBAE40"/>
          </p15:clr>
        </p15:guide>
        <p15:guide id="14" orient="horz" pos="373" userDrawn="1">
          <p15:clr>
            <a:srgbClr val="FBAE40"/>
          </p15:clr>
        </p15:guide>
        <p15:guide id="15" orient="horz" pos="1050" userDrawn="1">
          <p15:clr>
            <a:srgbClr val="FBAE40"/>
          </p15:clr>
        </p15:guide>
        <p15:guide id="16" orient="horz" pos="1285" userDrawn="1">
          <p15:clr>
            <a:srgbClr val="FBAE40"/>
          </p15:clr>
        </p15:guide>
        <p15:guide id="17" orient="horz" pos="1809" userDrawn="1">
          <p15:clr>
            <a:srgbClr val="FBAE40"/>
          </p15:clr>
        </p15:guide>
        <p15:guide id="18" orient="horz" pos="1923" userDrawn="1">
          <p15:clr>
            <a:srgbClr val="FBAE40"/>
          </p15:clr>
        </p15:guide>
        <p15:guide id="19" orient="horz" pos="3659"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779D300-3BA1-9D7C-44DD-73EDCAAD9F8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535949586"/>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1050" userDrawn="1">
          <p15:clr>
            <a:srgbClr val="FBAE40"/>
          </p15:clr>
        </p15:guide>
        <p15:guide id="3" orient="horz" pos="1285" userDrawn="1">
          <p15:clr>
            <a:srgbClr val="FBAE40"/>
          </p15:clr>
        </p15:guide>
        <p15:guide id="4" orient="horz" pos="1809" userDrawn="1">
          <p15:clr>
            <a:srgbClr val="FBAE40"/>
          </p15:clr>
        </p15:guide>
        <p15:guide id="5" orient="horz" pos="1923" userDrawn="1">
          <p15:clr>
            <a:srgbClr val="FBAE40"/>
          </p15:clr>
        </p15:guide>
        <p15:guide id="6" orient="horz" pos="3659" userDrawn="1">
          <p15:clr>
            <a:srgbClr val="FBAE40"/>
          </p15:clr>
        </p15:guide>
        <p15:guide id="7" pos="432" userDrawn="1">
          <p15:clr>
            <a:srgbClr val="FBAE40"/>
          </p15:clr>
        </p15:guide>
        <p15:guide id="8" pos="954" userDrawn="1">
          <p15:clr>
            <a:srgbClr val="FBAE40"/>
          </p15:clr>
        </p15:guide>
        <p15:guide id="9" pos="1079" userDrawn="1">
          <p15:clr>
            <a:srgbClr val="FBAE40"/>
          </p15:clr>
        </p15:guide>
        <p15:guide id="10" pos="2526" userDrawn="1">
          <p15:clr>
            <a:srgbClr val="FBAE40"/>
          </p15:clr>
        </p15:guide>
        <p15:guide id="11" pos="2677" userDrawn="1">
          <p15:clr>
            <a:srgbClr val="FBAE40"/>
          </p15:clr>
        </p15:guide>
        <p15:guide id="12" pos="3198" userDrawn="1">
          <p15:clr>
            <a:srgbClr val="FBAE40"/>
          </p15:clr>
        </p15:guide>
        <p15:guide id="13" pos="3323" userDrawn="1">
          <p15:clr>
            <a:srgbClr val="FBAE40"/>
          </p15:clr>
        </p15:guide>
        <p15:guide id="14" pos="4772" userDrawn="1">
          <p15:clr>
            <a:srgbClr val="FBAE40"/>
          </p15:clr>
        </p15:guide>
        <p15:guide id="15" pos="4923" userDrawn="1">
          <p15:clr>
            <a:srgbClr val="FBAE40"/>
          </p15:clr>
        </p15:guide>
        <p15:guide id="16" pos="5447" userDrawn="1">
          <p15:clr>
            <a:srgbClr val="FBAE40"/>
          </p15:clr>
        </p15:guide>
        <p15:guide id="17" pos="5570" userDrawn="1">
          <p15:clr>
            <a:srgbClr val="FBAE40"/>
          </p15:clr>
        </p15:guide>
        <p15:guide id="18" pos="7016" userDrawn="1">
          <p15:clr>
            <a:srgbClr val="FBAE40"/>
          </p15:clr>
        </p15:guide>
        <p15:guide id="19" pos="5903"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6A6BD38-2FA9-4F5A-3593-35BE80D9C01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433189572"/>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2260" userDrawn="1">
          <p15:clr>
            <a:srgbClr val="FBAE40"/>
          </p15:clr>
        </p15:guide>
        <p15:guide id="6" orient="horz" pos="2380" userDrawn="1">
          <p15:clr>
            <a:srgbClr val="FBAE40"/>
          </p15:clr>
        </p15:guide>
        <p15:guide id="7" orient="horz" pos="2914" userDrawn="1">
          <p15:clr>
            <a:srgbClr val="FBAE40"/>
          </p15:clr>
        </p15:guide>
        <p15:guide id="8" pos="432" userDrawn="1">
          <p15:clr>
            <a:srgbClr val="FBAE40"/>
          </p15:clr>
        </p15:guide>
        <p15:guide id="9" pos="1410" userDrawn="1">
          <p15:clr>
            <a:srgbClr val="FBAE40"/>
          </p15:clr>
        </p15:guide>
        <p15:guide id="10" pos="2301" userDrawn="1">
          <p15:clr>
            <a:srgbClr val="FBAE40"/>
          </p15:clr>
        </p15:guide>
        <p15:guide id="11" pos="3279" userDrawn="1">
          <p15:clr>
            <a:srgbClr val="FBAE40"/>
          </p15:clr>
        </p15:guide>
        <p15:guide id="12" pos="4170" userDrawn="1">
          <p15:clr>
            <a:srgbClr val="FBAE40"/>
          </p15:clr>
        </p15:guide>
        <p15:guide id="13" pos="5145" userDrawn="1">
          <p15:clr>
            <a:srgbClr val="FBAE40"/>
          </p15:clr>
        </p15:guide>
        <p15:guide id="14" pos="6039" userDrawn="1">
          <p15:clr>
            <a:srgbClr val="FBAE40"/>
          </p15:clr>
        </p15:guide>
        <p15:guide id="15" pos="7014" userDrawn="1">
          <p15:clr>
            <a:srgbClr val="FBAE40"/>
          </p15:clr>
        </p15:guide>
        <p15:guide id="16" pos="5903"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AED02833-E47F-C4E5-DE0D-37D35108155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24101278"/>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2" userDrawn="1">
          <p15:clr>
            <a:srgbClr val="FBAE40"/>
          </p15:clr>
        </p15:guide>
        <p15:guide id="5" orient="horz" pos="1811" userDrawn="1">
          <p15:clr>
            <a:srgbClr val="FBAE40"/>
          </p15:clr>
        </p15:guide>
        <p15:guide id="6" orient="horz" pos="1926" userDrawn="1">
          <p15:clr>
            <a:srgbClr val="FBAE40"/>
          </p15:clr>
        </p15:guide>
        <p15:guide id="7" orient="horz" pos="2460" userDrawn="1">
          <p15:clr>
            <a:srgbClr val="FBAE40"/>
          </p15:clr>
        </p15:guide>
        <p15:guide id="8" orient="horz" pos="2541" userDrawn="1">
          <p15:clr>
            <a:srgbClr val="FBAE40"/>
          </p15:clr>
        </p15:guide>
        <p15:guide id="9" orient="horz" pos="3068" userDrawn="1">
          <p15:clr>
            <a:srgbClr val="FBAE40"/>
          </p15:clr>
        </p15:guide>
        <p15:guide id="10" orient="horz" pos="3177"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2343" userDrawn="1">
          <p15:clr>
            <a:srgbClr val="FBAE40"/>
          </p15:clr>
        </p15:guide>
        <p15:guide id="16" pos="2867" userDrawn="1">
          <p15:clr>
            <a:srgbClr val="FBAE40"/>
          </p15:clr>
        </p15:guide>
        <p15:guide id="17" pos="3307" userDrawn="1">
          <p15:clr>
            <a:srgbClr val="FBAE40"/>
          </p15:clr>
        </p15:guide>
        <p15:guide id="18" pos="4259" userDrawn="1">
          <p15:clr>
            <a:srgbClr val="FBAE40"/>
          </p15:clr>
        </p15:guide>
        <p15:guide id="19" pos="4783" userDrawn="1">
          <p15:clr>
            <a:srgbClr val="FBAE40"/>
          </p15:clr>
        </p15:guide>
        <p15:guide id="20" pos="5218" userDrawn="1">
          <p15:clr>
            <a:srgbClr val="FBAE40"/>
          </p15:clr>
        </p15:guide>
        <p15:guide id="21" pos="5903" userDrawn="1">
          <p15:clr>
            <a:srgbClr val="FBAE40"/>
          </p15:clr>
        </p15:guide>
        <p15:guide id="22" pos="6172" userDrawn="1">
          <p15:clr>
            <a:srgbClr val="FBAE40"/>
          </p15:clr>
        </p15:guide>
        <p15:guide id="23" pos="6698" userDrawn="1">
          <p15:clr>
            <a:srgbClr val="FBAE40"/>
          </p15:clr>
        </p15:guide>
        <p15:guide id="24" pos="7134"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F253B31D-D998-36EB-1467-E4DBB488894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514740696"/>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1814" userDrawn="1">
          <p15:clr>
            <a:srgbClr val="FBAE40"/>
          </p15:clr>
        </p15:guide>
        <p15:guide id="6" orient="horz" pos="1926" userDrawn="1">
          <p15:clr>
            <a:srgbClr val="FBAE40"/>
          </p15:clr>
        </p15:guide>
        <p15:guide id="7" orient="horz" pos="2463" userDrawn="1">
          <p15:clr>
            <a:srgbClr val="FBAE40"/>
          </p15:clr>
        </p15:guide>
        <p15:guide id="8" orient="horz" pos="2544" userDrawn="1">
          <p15:clr>
            <a:srgbClr val="FBAE40"/>
          </p15:clr>
        </p15:guide>
        <p15:guide id="9" orient="horz" pos="3068" userDrawn="1">
          <p15:clr>
            <a:srgbClr val="FBAE40"/>
          </p15:clr>
        </p15:guide>
        <p15:guide id="10" orient="horz" pos="3175"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1577" userDrawn="1">
          <p15:clr>
            <a:srgbClr val="FBAE40"/>
          </p15:clr>
        </p15:guide>
        <p15:guide id="16" pos="2103" userDrawn="1">
          <p15:clr>
            <a:srgbClr val="FBAE40"/>
          </p15:clr>
        </p15:guide>
        <p15:guide id="17" pos="2544" userDrawn="1">
          <p15:clr>
            <a:srgbClr val="FBAE40"/>
          </p15:clr>
        </p15:guide>
        <p15:guide id="18" pos="2726" userDrawn="1">
          <p15:clr>
            <a:srgbClr val="FBAE40"/>
          </p15:clr>
        </p15:guide>
        <p15:guide id="19" pos="3253" userDrawn="1">
          <p15:clr>
            <a:srgbClr val="FBAE40"/>
          </p15:clr>
        </p15:guide>
        <p15:guide id="20" pos="3691" userDrawn="1">
          <p15:clr>
            <a:srgbClr val="FBAE40"/>
          </p15:clr>
        </p15:guide>
        <p15:guide id="21" pos="3876" userDrawn="1">
          <p15:clr>
            <a:srgbClr val="FBAE40"/>
          </p15:clr>
        </p15:guide>
        <p15:guide id="22" pos="4399" userDrawn="1">
          <p15:clr>
            <a:srgbClr val="FBAE40"/>
          </p15:clr>
        </p15:guide>
        <p15:guide id="23" pos="4840" userDrawn="1">
          <p15:clr>
            <a:srgbClr val="FBAE40"/>
          </p15:clr>
        </p15:guide>
        <p15:guide id="24" pos="5022" userDrawn="1">
          <p15:clr>
            <a:srgbClr val="FBAE40"/>
          </p15:clr>
        </p15:guide>
        <p15:guide id="25" pos="5551" userDrawn="1">
          <p15:clr>
            <a:srgbClr val="FBAE40"/>
          </p15:clr>
        </p15:guide>
        <p15:guide id="26" pos="5987" userDrawn="1">
          <p15:clr>
            <a:srgbClr val="FBAE40"/>
          </p15:clr>
        </p15:guide>
        <p15:guide id="27" pos="5903" userDrawn="1">
          <p15:clr>
            <a:srgbClr val="FBAE40"/>
          </p15:clr>
        </p15:guide>
        <p15:guide id="28" pos="6174" userDrawn="1">
          <p15:clr>
            <a:srgbClr val="FBAE40"/>
          </p15:clr>
        </p15:guide>
        <p15:guide id="29" pos="6696" userDrawn="1">
          <p15:clr>
            <a:srgbClr val="FBAE40"/>
          </p15:clr>
        </p15:guide>
        <p15:guide id="30" pos="7134"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08AE2CC-2955-640F-2469-9BA30D6F763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95919315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350" userDrawn="1">
          <p15:clr>
            <a:srgbClr val="FBAE40"/>
          </p15:clr>
        </p15:guide>
        <p15:guide id="5" orient="horz" pos="2367" userDrawn="1">
          <p15:clr>
            <a:srgbClr val="FBAE40"/>
          </p15:clr>
        </p15:guide>
        <p15:guide id="6" orient="horz" pos="2591" userDrawn="1">
          <p15:clr>
            <a:srgbClr val="FBAE40"/>
          </p15:clr>
        </p15:guide>
        <p15:guide id="7" orient="horz" pos="3607" userDrawn="1">
          <p15:clr>
            <a:srgbClr val="FBAE40"/>
          </p15:clr>
        </p15:guide>
        <p15:guide id="8" pos="432" userDrawn="1">
          <p15:clr>
            <a:srgbClr val="FBAE40"/>
          </p15:clr>
        </p15:guide>
        <p15:guide id="9" pos="1449" userDrawn="1">
          <p15:clr>
            <a:srgbClr val="FBAE40"/>
          </p15:clr>
        </p15:guide>
        <p15:guide id="10" pos="1806" userDrawn="1">
          <p15:clr>
            <a:srgbClr val="FBAE40"/>
          </p15:clr>
        </p15:guide>
        <p15:guide id="11" pos="2817" userDrawn="1">
          <p15:clr>
            <a:srgbClr val="FBAE40"/>
          </p15:clr>
        </p15:guide>
        <p15:guide id="12" pos="3172" userDrawn="1">
          <p15:clr>
            <a:srgbClr val="FBAE40"/>
          </p15:clr>
        </p15:guide>
        <p15:guide id="13" pos="4191" userDrawn="1">
          <p15:clr>
            <a:srgbClr val="FBAE40"/>
          </p15:clr>
        </p15:guide>
        <p15:guide id="14" pos="4540" userDrawn="1">
          <p15:clr>
            <a:srgbClr val="FBAE40"/>
          </p15:clr>
        </p15:guide>
        <p15:guide id="15" pos="5557" userDrawn="1">
          <p15:clr>
            <a:srgbClr val="FBAE40"/>
          </p15:clr>
        </p15:guide>
        <p15:guide id="16" pos="5904" userDrawn="1">
          <p15:clr>
            <a:srgbClr val="FBAE40"/>
          </p15:clr>
        </p15:guide>
        <p15:guide id="17" pos="6922"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FC5EB8-F8BB-823E-F740-5395ABBCAD3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94567136"/>
      </p:ext>
    </p:extLst>
  </p:cSld>
  <p:clrMapOvr>
    <a:masterClrMapping/>
  </p:clrMapOvr>
  <p:extLst>
    <p:ext uri="{DCECCB84-F9BA-43D5-87BE-67443E8EF086}">
      <p15:sldGuideLst xmlns:p15="http://schemas.microsoft.com/office/powerpoint/2012/main">
        <p15:guide id="2" orient="horz" pos="1050" userDrawn="1">
          <p15:clr>
            <a:srgbClr val="FBAE40"/>
          </p15:clr>
        </p15:guide>
        <p15:guide id="3" orient="horz" pos="373" userDrawn="1">
          <p15:clr>
            <a:srgbClr val="FBAE40"/>
          </p15:clr>
        </p15:guide>
        <p15:guide id="4" pos="432" userDrawn="1">
          <p15:clr>
            <a:srgbClr val="FBAE40"/>
          </p15:clr>
        </p15:guide>
        <p15:guide id="5" pos="5903"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82DC2348-7E0D-54A3-1657-4A19F2CF8DA4}"/>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438774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r>
              <a:rPr lang="en-US"/>
              <a:t>Click icon to add picture</a:t>
            </a:r>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a:t>Click to edit Master text styles</a:t>
            </a:r>
          </a:p>
          <a:p>
            <a:pPr lvl="1"/>
            <a:r>
              <a:rPr lang="en-US"/>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CE67DE2-3D84-6999-D98E-62655788C74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24457492"/>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1814" userDrawn="1">
          <p15:clr>
            <a:srgbClr val="FBAE40"/>
          </p15:clr>
        </p15:guide>
        <p15:guide id="6" orient="horz" pos="1926" userDrawn="1">
          <p15:clr>
            <a:srgbClr val="FBAE40"/>
          </p15:clr>
        </p15:guide>
        <p15:guide id="7" orient="horz" pos="2463" userDrawn="1">
          <p15:clr>
            <a:srgbClr val="FBAE40"/>
          </p15:clr>
        </p15:guide>
        <p15:guide id="8" orient="horz" pos="2544" userDrawn="1">
          <p15:clr>
            <a:srgbClr val="FBAE40"/>
          </p15:clr>
        </p15:guide>
        <p15:guide id="9" orient="horz" pos="3068" userDrawn="1">
          <p15:clr>
            <a:srgbClr val="FBAE40"/>
          </p15:clr>
        </p15:guide>
        <p15:guide id="10" orient="horz" pos="3175"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1577" userDrawn="1">
          <p15:clr>
            <a:srgbClr val="FBAE40"/>
          </p15:clr>
        </p15:guide>
        <p15:guide id="16" pos="2103" userDrawn="1">
          <p15:clr>
            <a:srgbClr val="FBAE40"/>
          </p15:clr>
        </p15:guide>
        <p15:guide id="17" pos="2544" userDrawn="1">
          <p15:clr>
            <a:srgbClr val="FBAE40"/>
          </p15:clr>
        </p15:guide>
        <p15:guide id="18" pos="2726" userDrawn="1">
          <p15:clr>
            <a:srgbClr val="FBAE40"/>
          </p15:clr>
        </p15:guide>
        <p15:guide id="19" pos="3253" userDrawn="1">
          <p15:clr>
            <a:srgbClr val="FBAE40"/>
          </p15:clr>
        </p15:guide>
        <p15:guide id="20" pos="3691" userDrawn="1">
          <p15:clr>
            <a:srgbClr val="FBAE40"/>
          </p15:clr>
        </p15:guide>
        <p15:guide id="21" pos="3876" userDrawn="1">
          <p15:clr>
            <a:srgbClr val="FBAE40"/>
          </p15:clr>
        </p15:guide>
        <p15:guide id="22" pos="4399" userDrawn="1">
          <p15:clr>
            <a:srgbClr val="FBAE40"/>
          </p15:clr>
        </p15:guide>
        <p15:guide id="23" pos="4840" userDrawn="1">
          <p15:clr>
            <a:srgbClr val="FBAE40"/>
          </p15:clr>
        </p15:guide>
        <p15:guide id="24" pos="5022" userDrawn="1">
          <p15:clr>
            <a:srgbClr val="FBAE40"/>
          </p15:clr>
        </p15:guide>
        <p15:guide id="25" pos="5551" userDrawn="1">
          <p15:clr>
            <a:srgbClr val="FBAE40"/>
          </p15:clr>
        </p15:guide>
        <p15:guide id="26" pos="5987" userDrawn="1">
          <p15:clr>
            <a:srgbClr val="FBAE40"/>
          </p15:clr>
        </p15:guide>
        <p15:guide id="27" pos="5903" userDrawn="1">
          <p15:clr>
            <a:srgbClr val="FBAE40"/>
          </p15:clr>
        </p15:guide>
        <p15:guide id="28" pos="6174" userDrawn="1">
          <p15:clr>
            <a:srgbClr val="FBAE40"/>
          </p15:clr>
        </p15:guide>
        <p15:guide id="29" pos="6696" userDrawn="1">
          <p15:clr>
            <a:srgbClr val="FBAE40"/>
          </p15:clr>
        </p15:guide>
        <p15:guide id="30" pos="713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947B8-08BE-9877-9A95-D1B6D3A9DC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t="6576" b="6576"/>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8027467"/>
      </p:ext>
    </p:extLst>
  </p:cSld>
  <p:clrMapOvr>
    <a:masterClrMapping/>
  </p:clrMapOvr>
  <p:extLst>
    <p:ext uri="{DCECCB84-F9BA-43D5-87BE-67443E8EF086}">
      <p15:sldGuideLst xmlns:p15="http://schemas.microsoft.com/office/powerpoint/2012/main">
        <p15:guide id="2" pos="701" userDrawn="1">
          <p15:clr>
            <a:srgbClr val="FBAE40"/>
          </p15:clr>
        </p15:guide>
        <p15:guide id="3" pos="3584" userDrawn="1">
          <p15:clr>
            <a:srgbClr val="FBAE40"/>
          </p15:clr>
        </p15:guide>
        <p15:guide id="4" orient="horz" pos="2160" userDrawn="1">
          <p15:clr>
            <a:srgbClr val="FBAE40"/>
          </p15:clr>
        </p15:guide>
        <p15:guide id="5" orient="horz" pos="1965" userDrawn="1">
          <p15:clr>
            <a:srgbClr val="FBAE40"/>
          </p15:clr>
        </p15:guide>
        <p15:guide id="6" orient="horz" pos="2919"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929982"/>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462D95CC-4836-0535-411E-A9E313B33A0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4054C35D-E9CA-8959-D373-001DDC2D9E05}"/>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35B28854-15BD-8FB9-EB5E-998CFA5121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3691222566"/>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C4EA8961-E437-5DAF-E9B6-E981513E581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65CD8783-7B8D-1968-0EF2-7D3576CA7C3F}"/>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8077D91B-E307-A863-92AD-0C1C2919E1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732275278"/>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defRPr/>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2" name="Picture 1">
            <a:extLst>
              <a:ext uri="{FF2B5EF4-FFF2-40B4-BE49-F238E27FC236}">
                <a16:creationId xmlns:a16="http://schemas.microsoft.com/office/drawing/2014/main" id="{2D7594D8-E44F-0CEC-BF3E-148B2EFE9ED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4837" r="24837"/>
          <a:stretch/>
        </p:blipFill>
        <p:spPr>
          <a:xfrm>
            <a:off x="6858000" y="0"/>
            <a:ext cx="5334000" cy="6858000"/>
          </a:xfrm>
          <a:prstGeom prst="rect">
            <a:avLst/>
          </a:prstGeom>
        </p:spPr>
      </p:pic>
    </p:spTree>
    <p:extLst>
      <p:ext uri="{BB962C8B-B14F-4D97-AF65-F5344CB8AC3E}">
        <p14:creationId xmlns:p14="http://schemas.microsoft.com/office/powerpoint/2010/main" val="3245046341"/>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r>
              <a:rPr lang="en-US"/>
              <a:t>Click icon to add picture</a:t>
            </a:r>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r>
              <a:rPr lang="en-US"/>
              <a:t>Click icon to add picture</a:t>
            </a:r>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r>
              <a:rPr lang="en-US"/>
              <a:t>Click icon to add picture</a:t>
            </a:r>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2E78434-D1C9-4C9F-1E99-28FEBDC64B0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694741007"/>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350" userDrawn="1">
          <p15:clr>
            <a:srgbClr val="FBAE40"/>
          </p15:clr>
        </p15:guide>
        <p15:guide id="5" orient="horz" pos="2367" userDrawn="1">
          <p15:clr>
            <a:srgbClr val="FBAE40"/>
          </p15:clr>
        </p15:guide>
        <p15:guide id="6" orient="horz" pos="2591" userDrawn="1">
          <p15:clr>
            <a:srgbClr val="FBAE40"/>
          </p15:clr>
        </p15:guide>
        <p15:guide id="7" orient="horz" pos="3607" userDrawn="1">
          <p15:clr>
            <a:srgbClr val="FBAE40"/>
          </p15:clr>
        </p15:guide>
        <p15:guide id="8" pos="432" userDrawn="1">
          <p15:clr>
            <a:srgbClr val="FBAE40"/>
          </p15:clr>
        </p15:guide>
        <p15:guide id="9" pos="1449" userDrawn="1">
          <p15:clr>
            <a:srgbClr val="FBAE40"/>
          </p15:clr>
        </p15:guide>
        <p15:guide id="10" pos="1806" userDrawn="1">
          <p15:clr>
            <a:srgbClr val="FBAE40"/>
          </p15:clr>
        </p15:guide>
        <p15:guide id="11" pos="2817" userDrawn="1">
          <p15:clr>
            <a:srgbClr val="FBAE40"/>
          </p15:clr>
        </p15:guide>
        <p15:guide id="12" pos="3172" userDrawn="1">
          <p15:clr>
            <a:srgbClr val="FBAE40"/>
          </p15:clr>
        </p15:guide>
        <p15:guide id="13" pos="4191" userDrawn="1">
          <p15:clr>
            <a:srgbClr val="FBAE40"/>
          </p15:clr>
        </p15:guide>
        <p15:guide id="14" pos="4540" userDrawn="1">
          <p15:clr>
            <a:srgbClr val="FBAE40"/>
          </p15:clr>
        </p15:guide>
        <p15:guide id="15" pos="5557" userDrawn="1">
          <p15:clr>
            <a:srgbClr val="FBAE40"/>
          </p15:clr>
        </p15:guide>
        <p15:guide id="16" pos="5904" userDrawn="1">
          <p15:clr>
            <a:srgbClr val="FBAE40"/>
          </p15:clr>
        </p15:guide>
        <p15:guide id="17" pos="692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B47B56-9093-30A4-EFC7-7F7A8A79EEB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306079787"/>
      </p:ext>
    </p:extLst>
  </p:cSld>
  <p:clrMapOvr>
    <a:masterClrMapping/>
  </p:clrMapOvr>
  <p:extLst>
    <p:ext uri="{DCECCB84-F9BA-43D5-87BE-67443E8EF086}">
      <p15:sldGuideLst xmlns:p15="http://schemas.microsoft.com/office/powerpoint/2012/main">
        <p15:guide id="2" orient="horz" pos="1050" userDrawn="1">
          <p15:clr>
            <a:srgbClr val="FBAE40"/>
          </p15:clr>
        </p15:guide>
        <p15:guide id="3" orient="horz" pos="373" userDrawn="1">
          <p15:clr>
            <a:srgbClr val="FBAE40"/>
          </p15:clr>
        </p15:guide>
        <p15:guide id="4" pos="432" userDrawn="1">
          <p15:clr>
            <a:srgbClr val="FBAE40"/>
          </p15:clr>
        </p15:guide>
        <p15:guide id="5" pos="590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a:t>Click to edit Master text styles</a:t>
            </a:r>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2438854246"/>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69" userDrawn="1">
          <p15:clr>
            <a:srgbClr val="FBAE40"/>
          </p15:clr>
        </p15:guide>
        <p15:guide id="4" orient="horz" pos="303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B95015B0-A73C-359B-099F-4B27E70215F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67624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2751D-B2FF-07CC-BC03-C106C356F7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 t="7813" b="7813"/>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9404386"/>
      </p:ext>
    </p:extLst>
  </p:cSld>
  <p:clrMapOvr>
    <a:masterClrMapping/>
  </p:clrMapOvr>
  <p:extLst>
    <p:ext uri="{DCECCB84-F9BA-43D5-87BE-67443E8EF086}">
      <p15:sldGuideLst xmlns:p15="http://schemas.microsoft.com/office/powerpoint/2012/main">
        <p15:guide id="2" pos="701" userDrawn="1">
          <p15:clr>
            <a:srgbClr val="FBAE40"/>
          </p15:clr>
        </p15:guide>
        <p15:guide id="3" pos="3584" userDrawn="1">
          <p15:clr>
            <a:srgbClr val="FBAE40"/>
          </p15:clr>
        </p15:guide>
        <p15:guide id="4" orient="horz" pos="2160" userDrawn="1">
          <p15:clr>
            <a:srgbClr val="FBAE40"/>
          </p15:clr>
        </p15:guide>
        <p15:guide id="5" orient="horz" pos="1965" userDrawn="1">
          <p15:clr>
            <a:srgbClr val="FBAE40"/>
          </p15:clr>
        </p15:guide>
        <p15:guide id="6" orient="horz" pos="291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601639"/>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Slide Number Placeholder 5">
            <a:extLst>
              <a:ext uri="{FF2B5EF4-FFF2-40B4-BE49-F238E27FC236}">
                <a16:creationId xmlns:a16="http://schemas.microsoft.com/office/drawing/2014/main" id="{25AA2BCE-55B8-9B1A-E47A-A14D343BE6F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2335CA2E-1910-0B1B-68FF-54F037D8ECC4}"/>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53FFCFE4-7CAF-470F-0E53-679200FEE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399236103"/>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43FE7AAD-3075-3B06-77A6-B53830B75DC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A74651DE-C37A-8BAF-C105-8C6493E69FF7}"/>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EDABC2B3-6699-DB28-D20F-3372A3D0B1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863248628"/>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2" name="Picture 1">
            <a:extLst>
              <a:ext uri="{FF2B5EF4-FFF2-40B4-BE49-F238E27FC236}">
                <a16:creationId xmlns:a16="http://schemas.microsoft.com/office/drawing/2014/main" id="{7B5A64F1-9D33-6DCE-8F0D-DFFCBD5763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6349" r="21971" b="330"/>
          <a:stretch/>
        </p:blipFill>
        <p:spPr>
          <a:xfrm>
            <a:off x="6858000" y="0"/>
            <a:ext cx="5334000" cy="6858000"/>
          </a:xfrm>
          <a:prstGeom prst="rect">
            <a:avLst/>
          </a:prstGeom>
        </p:spPr>
      </p:pic>
    </p:spTree>
    <p:extLst>
      <p:ext uri="{BB962C8B-B14F-4D97-AF65-F5344CB8AC3E}">
        <p14:creationId xmlns:p14="http://schemas.microsoft.com/office/powerpoint/2010/main" val="1777181102"/>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93143375"/>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69" userDrawn="1">
          <p15:clr>
            <a:srgbClr val="FBAE40"/>
          </p15:clr>
        </p15:guide>
        <p15:guide id="4" orient="horz" pos="303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C62A22-0FD5-85D7-A26C-5C1B170C2B60}"/>
              </a:ext>
            </a:extLst>
          </p:cNvPr>
          <p:cNvSpPr/>
          <p:nvPr userDrawn="1"/>
        </p:nvSpPr>
        <p:spPr>
          <a:xfrm>
            <a:off x="6857999" y="0"/>
            <a:ext cx="5334001" cy="684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4"/>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2904561"/>
      </p:ext>
    </p:extLst>
  </p:cSld>
  <p:clrMapOvr>
    <a:masterClrMapping/>
  </p:clrMapOvr>
  <p:extLst>
    <p:ext uri="{DCECCB84-F9BA-43D5-87BE-67443E8EF086}">
      <p15:sldGuideLst xmlns:p15="http://schemas.microsoft.com/office/powerpoint/2012/main">
        <p15:guide id="1" pos="4320" userDrawn="1">
          <p15:clr>
            <a:srgbClr val="FBAE40"/>
          </p15:clr>
        </p15:guide>
        <p15:guide id="2" pos="701" userDrawn="1">
          <p15:clr>
            <a:srgbClr val="FBAE40"/>
          </p15:clr>
        </p15:guide>
        <p15:guide id="3" orient="horz" pos="432" userDrawn="1">
          <p15:clr>
            <a:srgbClr val="FBAE40"/>
          </p15:clr>
        </p15:guide>
        <p15:guide id="4" orient="horz" pos="391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981B2225-F3C2-B474-9BBF-913826EC017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784074247"/>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6D5129A1-0366-BAF5-7FB1-1C0ED38990C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629299999"/>
      </p:ext>
    </p:extLst>
  </p:cSld>
  <p:clrMapOvr>
    <a:masterClrMapping/>
  </p:clrMapOvr>
  <p:extLst>
    <p:ext uri="{DCECCB84-F9BA-43D5-87BE-67443E8EF086}">
      <p15:sldGuideLst xmlns:p15="http://schemas.microsoft.com/office/powerpoint/2012/main">
        <p15:guide id="2" orient="horz" pos="3659" userDrawn="1">
          <p15:clr>
            <a:srgbClr val="FBAE40"/>
          </p15:clr>
        </p15:guide>
        <p15:guide id="3" pos="432" userDrawn="1">
          <p15:clr>
            <a:srgbClr val="FBAE40"/>
          </p15:clr>
        </p15:guide>
        <p15:guide id="4" pos="5904" userDrawn="1">
          <p15:clr>
            <a:srgbClr val="FBAE40"/>
          </p15:clr>
        </p15:guide>
        <p15:guide id="5" pos="6952" userDrawn="1">
          <p15:clr>
            <a:srgbClr val="FBAE40"/>
          </p15:clr>
        </p15:guide>
        <p15:guide id="6" orient="horz" pos="373" userDrawn="1">
          <p15:clr>
            <a:srgbClr val="FBAE40"/>
          </p15:clr>
        </p15:guide>
        <p15:guide id="7" orient="horz" pos="1050" userDrawn="1">
          <p15:clr>
            <a:srgbClr val="FBAE40"/>
          </p15:clr>
        </p15:guide>
        <p15:guide id="8" orient="horz" pos="12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27974C-0F28-7CFC-5810-34967BA3CD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349" r="21971" b="330"/>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a:t>Click to edit Master text styles</a:t>
            </a:r>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641981"/>
      </p:ext>
    </p:extLst>
  </p:cSld>
  <p:clrMapOvr>
    <a:masterClrMapping/>
  </p:clrMapOvr>
  <p:extLst>
    <p:ext uri="{DCECCB84-F9BA-43D5-87BE-67443E8EF086}">
      <p15:sldGuideLst xmlns:p15="http://schemas.microsoft.com/office/powerpoint/2012/main">
        <p15:guide id="1" pos="4320" userDrawn="1">
          <p15:clr>
            <a:srgbClr val="FBAE40"/>
          </p15:clr>
        </p15:guide>
        <p15:guide id="2" pos="701" userDrawn="1">
          <p15:clr>
            <a:srgbClr val="FBAE40"/>
          </p15:clr>
        </p15:guide>
        <p15:guide id="3" orient="horz" pos="432" userDrawn="1">
          <p15:clr>
            <a:srgbClr val="FBAE40"/>
          </p15:clr>
        </p15:guide>
        <p15:guide id="4" orient="horz" pos="391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5FA9831E-84E1-B780-85C0-946B4F5FB93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Date Placeholder 3">
            <a:extLst>
              <a:ext uri="{FF2B5EF4-FFF2-40B4-BE49-F238E27FC236}">
                <a16:creationId xmlns:a16="http://schemas.microsoft.com/office/drawing/2014/main" id="{C70B330C-4FBE-0DF9-47B5-AA1809A2CFBB}"/>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Tree>
    <p:extLst>
      <p:ext uri="{BB962C8B-B14F-4D97-AF65-F5344CB8AC3E}">
        <p14:creationId xmlns:p14="http://schemas.microsoft.com/office/powerpoint/2010/main" val="3649172806"/>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orient="horz" pos="373" userDrawn="1">
          <p15:clr>
            <a:srgbClr val="FBAE40"/>
          </p15:clr>
        </p15:guide>
        <p15:guide id="4" orient="horz" pos="1050" userDrawn="1">
          <p15:clr>
            <a:srgbClr val="FBAE40"/>
          </p15:clr>
        </p15:guide>
        <p15:guide id="5" orient="horz" pos="1295" userDrawn="1">
          <p15:clr>
            <a:srgbClr val="FBAE40"/>
          </p15:clr>
        </p15:guide>
        <p15:guide id="6" orient="horz" pos="389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58C926FD-6E43-4295-C003-66B478D9419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960502059"/>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pos="6951" userDrawn="1">
          <p15:clr>
            <a:srgbClr val="FBAE40"/>
          </p15:clr>
        </p15:guide>
        <p15:guide id="4" pos="3552" userDrawn="1">
          <p15:clr>
            <a:srgbClr val="FBAE40"/>
          </p15:clr>
        </p15:guide>
        <p15:guide id="5" pos="3834" userDrawn="1">
          <p15:clr>
            <a:srgbClr val="FBAE40"/>
          </p15:clr>
        </p15:guide>
        <p15:guide id="6" orient="horz" pos="3659" userDrawn="1">
          <p15:clr>
            <a:srgbClr val="FBAE40"/>
          </p15:clr>
        </p15:guide>
        <p15:guide id="7" orient="horz" pos="1295" userDrawn="1">
          <p15:clr>
            <a:srgbClr val="FBAE40"/>
          </p15:clr>
        </p15:guide>
        <p15:guide id="8" orient="horz" pos="1050" userDrawn="1">
          <p15:clr>
            <a:srgbClr val="FBAE40"/>
          </p15:clr>
        </p15:guide>
        <p15:guide id="9" orient="horz" pos="37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18BE3FE9-CE7D-84A1-7BED-639BB2AB186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334424976"/>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0CDB5614-8220-D0DD-2D3B-CA34F865AFB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860852262"/>
      </p:ext>
    </p:extLst>
  </p:cSld>
  <p:clrMapOvr>
    <a:masterClrMapping/>
  </p:clrMapOvr>
  <p:extLst>
    <p:ext uri="{DCECCB84-F9BA-43D5-87BE-67443E8EF086}">
      <p15:sldGuideLst xmlns:p15="http://schemas.microsoft.com/office/powerpoint/2012/main">
        <p15:guide id="1" pos="432" userDrawn="1">
          <p15:clr>
            <a:srgbClr val="FBAE40"/>
          </p15:clr>
        </p15:guide>
        <p15:guide id="2" pos="2411" userDrawn="1">
          <p15:clr>
            <a:srgbClr val="FBAE40"/>
          </p15:clr>
        </p15:guide>
        <p15:guide id="3" pos="2698" userDrawn="1">
          <p15:clr>
            <a:srgbClr val="FBAE40"/>
          </p15:clr>
        </p15:guide>
        <p15:guide id="4" pos="4686" userDrawn="1">
          <p15:clr>
            <a:srgbClr val="FBAE40"/>
          </p15:clr>
        </p15:guide>
        <p15:guide id="5" pos="4965" userDrawn="1">
          <p15:clr>
            <a:srgbClr val="FBAE40"/>
          </p15:clr>
        </p15:guide>
        <p15:guide id="6" pos="6951" userDrawn="1">
          <p15:clr>
            <a:srgbClr val="FBAE40"/>
          </p15:clr>
        </p15:guide>
        <p15:guide id="7" pos="5903" userDrawn="1">
          <p15:clr>
            <a:srgbClr val="FBAE40"/>
          </p15:clr>
        </p15:guide>
        <p15:guide id="8" orient="horz" pos="3662" userDrawn="1">
          <p15:clr>
            <a:srgbClr val="FBAE40"/>
          </p15:clr>
        </p15:guide>
        <p15:guide id="9" orient="horz" pos="1295" userDrawn="1">
          <p15:clr>
            <a:srgbClr val="FBAE40"/>
          </p15:clr>
        </p15:guide>
        <p15:guide id="10" orient="horz" pos="1050" userDrawn="1">
          <p15:clr>
            <a:srgbClr val="FBAE40"/>
          </p15:clr>
        </p15:guide>
        <p15:guide id="11" orient="horz" pos="37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7" name="Slide Number Placeholder 5">
            <a:extLst>
              <a:ext uri="{FF2B5EF4-FFF2-40B4-BE49-F238E27FC236}">
                <a16:creationId xmlns:a16="http://schemas.microsoft.com/office/drawing/2014/main" id="{07FFDB66-7D4E-8548-6BDE-1FE7DA48DA0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84878865"/>
      </p:ext>
    </p:extLst>
  </p:cSld>
  <p:clrMapOvr>
    <a:masterClrMapping/>
  </p:clrMapOvr>
  <p:extLst>
    <p:ext uri="{DCECCB84-F9BA-43D5-87BE-67443E8EF086}">
      <p15:sldGuideLst xmlns:p15="http://schemas.microsoft.com/office/powerpoint/2012/main">
        <p15:guide id="1" orient="horz" pos="3648" userDrawn="1">
          <p15:clr>
            <a:srgbClr val="FBAE40"/>
          </p15:clr>
        </p15:guide>
        <p15:guide id="2" orient="horz" pos="2382" userDrawn="1">
          <p15:clr>
            <a:srgbClr val="FBAE40"/>
          </p15:clr>
        </p15:guide>
        <p15:guide id="3" orient="horz" pos="2541" userDrawn="1">
          <p15:clr>
            <a:srgbClr val="FBAE40"/>
          </p15:clr>
        </p15:guide>
        <p15:guide id="4" orient="horz" pos="1293" userDrawn="1">
          <p15:clr>
            <a:srgbClr val="FBAE40"/>
          </p15:clr>
        </p15:guide>
        <p15:guide id="5" orient="horz" pos="1050" userDrawn="1">
          <p15:clr>
            <a:srgbClr val="FBAE40"/>
          </p15:clr>
        </p15:guide>
        <p15:guide id="6" orient="horz" pos="373" userDrawn="1">
          <p15:clr>
            <a:srgbClr val="FBAE40"/>
          </p15:clr>
        </p15:guide>
        <p15:guide id="7" pos="432" userDrawn="1">
          <p15:clr>
            <a:srgbClr val="FBAE40"/>
          </p15:clr>
        </p15:guide>
        <p15:guide id="8" pos="1963" userDrawn="1">
          <p15:clr>
            <a:srgbClr val="FBAE40"/>
          </p15:clr>
        </p15:guide>
        <p15:guide id="9" pos="2101" userDrawn="1">
          <p15:clr>
            <a:srgbClr val="FBAE40"/>
          </p15:clr>
        </p15:guide>
        <p15:guide id="10" pos="3625" userDrawn="1">
          <p15:clr>
            <a:srgbClr val="FBAE40"/>
          </p15:clr>
        </p15:guide>
        <p15:guide id="11" pos="3764" userDrawn="1">
          <p15:clr>
            <a:srgbClr val="FBAE40"/>
          </p15:clr>
        </p15:guide>
        <p15:guide id="12" pos="5288" userDrawn="1">
          <p15:clr>
            <a:srgbClr val="FBAE40"/>
          </p15:clr>
        </p15:guide>
        <p15:guide id="13" pos="5426" userDrawn="1">
          <p15:clr>
            <a:srgbClr val="FBAE40"/>
          </p15:clr>
        </p15:guide>
        <p15:guide id="14" pos="6951" userDrawn="1">
          <p15:clr>
            <a:srgbClr val="FBAE40"/>
          </p15:clr>
        </p15:guide>
        <p15:guide id="15" pos="590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EBB7A4BA-3F06-3B57-96F4-2A7906510949}"/>
              </a:ext>
            </a:extLst>
          </p:cNvPr>
          <p:cNvSpPr txBox="1">
            <a:spLocks/>
          </p:cNvSpPr>
          <p:nvPr userDrawn="1"/>
        </p:nvSpPr>
        <p:spPr>
          <a:xfrm>
            <a:off x="142827" y="6356350"/>
            <a:ext cx="274320" cy="136525"/>
          </a:xfrm>
          <a:prstGeom prst="rect">
            <a:avLst/>
          </a:prstGeom>
        </p:spPr>
        <p:txBody>
          <a:bodyPr vert="horz" wrap="none" lIns="0" tIns="0" rIns="0" bIns="0" rtlCol="0" anchor="ctr"/>
          <a:lstStyle>
            <a:defPPr>
              <a:defRPr lang="en-US"/>
            </a:defPPr>
            <a:lvl1pPr marL="0" algn="r" defTabSz="914400" rtl="0" eaLnBrk="1" latinLnBrk="0" hangingPunct="1">
              <a:defRPr lang="en-GB"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DB38E-7BB7-498E-99E5-8000D290A95C}" type="slidenum">
              <a:rPr lang="en-US" smtClean="0"/>
              <a:pPr/>
              <a:t>‹#›</a:t>
            </a:fld>
            <a:endParaRPr lang="en-US" dirty="0"/>
          </a:p>
        </p:txBody>
      </p:sp>
    </p:spTree>
    <p:extLst>
      <p:ext uri="{BB962C8B-B14F-4D97-AF65-F5344CB8AC3E}">
        <p14:creationId xmlns:p14="http://schemas.microsoft.com/office/powerpoint/2010/main" val="3302155450"/>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5"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6" userDrawn="1">
          <p15:clr>
            <a:srgbClr val="FBAE40"/>
          </p15:clr>
        </p15:guide>
        <p15:guide id="10" orient="horz" pos="2583" userDrawn="1">
          <p15:clr>
            <a:srgbClr val="FBAE40"/>
          </p15:clr>
        </p15:guide>
        <p15:guide id="11" orient="horz" pos="373" userDrawn="1">
          <p15:clr>
            <a:srgbClr val="FBAE40"/>
          </p15:clr>
        </p15:guide>
        <p15:guide id="12" orient="horz" pos="1050" userDrawn="1">
          <p15:clr>
            <a:srgbClr val="FBAE40"/>
          </p15:clr>
        </p15:guide>
        <p15:guide id="13" orient="horz" pos="1248" userDrawn="1">
          <p15:clr>
            <a:srgbClr val="FBAE40"/>
          </p15:clr>
        </p15:guide>
        <p15:guide id="14" orient="horz" pos="2419" userDrawn="1">
          <p15:clr>
            <a:srgbClr val="FBAE40"/>
          </p15:clr>
        </p15:guide>
        <p15:guide id="15" orient="horz" pos="3753" userDrawn="1">
          <p15:clr>
            <a:srgbClr val="FBAE40"/>
          </p15:clr>
        </p15:guide>
        <p15:guide id="16" orient="horz" pos="1600" userDrawn="1">
          <p15:clr>
            <a:srgbClr val="FBAE40"/>
          </p15:clr>
        </p15:guide>
        <p15:guide id="17" orient="horz" pos="1624" userDrawn="1">
          <p15:clr>
            <a:srgbClr val="FBAE40"/>
          </p15:clr>
        </p15:guide>
        <p15:guide id="18" orient="horz" pos="2932" userDrawn="1">
          <p15:clr>
            <a:srgbClr val="FBAE40"/>
          </p15:clr>
        </p15:guide>
        <p15:guide id="19" orient="horz" pos="295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8287D951-0623-7F6A-1A9D-611AF40A7CD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409236347"/>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3"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3" userDrawn="1">
          <p15:clr>
            <a:srgbClr val="FBAE40"/>
          </p15:clr>
        </p15:guide>
        <p15:guide id="10" orient="horz" pos="373" userDrawn="1">
          <p15:clr>
            <a:srgbClr val="FBAE40"/>
          </p15:clr>
        </p15:guide>
        <p15:guide id="11" orient="horz" pos="1050" userDrawn="1">
          <p15:clr>
            <a:srgbClr val="FBAE40"/>
          </p15:clr>
        </p15:guide>
        <p15:guide id="12" orient="horz" pos="1248" userDrawn="1">
          <p15:clr>
            <a:srgbClr val="FBAE40"/>
          </p15:clr>
        </p15:guide>
        <p15:guide id="13" orient="horz" pos="1600" userDrawn="1">
          <p15:clr>
            <a:srgbClr val="FBAE40"/>
          </p15:clr>
        </p15:guide>
        <p15:guide id="14" orient="horz" pos="1624" userDrawn="1">
          <p15:clr>
            <a:srgbClr val="FBAE40"/>
          </p15:clr>
        </p15:guide>
        <p15:guide id="15" orient="horz" pos="2419" userDrawn="1">
          <p15:clr>
            <a:srgbClr val="FBAE40"/>
          </p15:clr>
        </p15:guide>
        <p15:guide id="16" orient="horz" pos="2583" userDrawn="1">
          <p15:clr>
            <a:srgbClr val="FBAE40"/>
          </p15:clr>
        </p15:guide>
        <p15:guide id="17" orient="horz" pos="2932" userDrawn="1">
          <p15:clr>
            <a:srgbClr val="FBAE40"/>
          </p15:clr>
        </p15:guide>
        <p15:guide id="18" orient="horz" pos="2958" userDrawn="1">
          <p15:clr>
            <a:srgbClr val="FBAE40"/>
          </p15:clr>
        </p15:guide>
        <p15:guide id="19" orient="horz" pos="37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34FA2854-5AE9-7362-3BB7-FFACC49C1F1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720710821"/>
      </p:ext>
    </p:extLst>
  </p:cSld>
  <p:clrMapOvr>
    <a:masterClrMapping/>
  </p:clrMapOvr>
  <p:extLst>
    <p:ext uri="{DCECCB84-F9BA-43D5-87BE-67443E8EF086}">
      <p15:sldGuideLst xmlns:p15="http://schemas.microsoft.com/office/powerpoint/2012/main">
        <p15:guide id="1" pos="432" userDrawn="1">
          <p15:clr>
            <a:srgbClr val="FBAE40"/>
          </p15:clr>
        </p15:guide>
        <p15:guide id="2" pos="954" userDrawn="1">
          <p15:clr>
            <a:srgbClr val="FBAE40"/>
          </p15:clr>
        </p15:guide>
        <p15:guide id="3" pos="1079" userDrawn="1">
          <p15:clr>
            <a:srgbClr val="FBAE40"/>
          </p15:clr>
        </p15:guide>
        <p15:guide id="4" pos="2278" userDrawn="1">
          <p15:clr>
            <a:srgbClr val="FBAE40"/>
          </p15:clr>
        </p15:guide>
        <p15:guide id="5" pos="2400" userDrawn="1">
          <p15:clr>
            <a:srgbClr val="FBAE40"/>
          </p15:clr>
        </p15:guide>
        <p15:guide id="6" pos="3602" userDrawn="1">
          <p15:clr>
            <a:srgbClr val="FBAE40"/>
          </p15:clr>
        </p15:guide>
        <p15:guide id="7" pos="3839" userDrawn="1">
          <p15:clr>
            <a:srgbClr val="FBAE40"/>
          </p15:clr>
        </p15:guide>
        <p15:guide id="8" pos="4366" userDrawn="1">
          <p15:clr>
            <a:srgbClr val="FBAE40"/>
          </p15:clr>
        </p15:guide>
        <p15:guide id="9" pos="4486" userDrawn="1">
          <p15:clr>
            <a:srgbClr val="FBAE40"/>
          </p15:clr>
        </p15:guide>
        <p15:guide id="10" pos="5687" userDrawn="1">
          <p15:clr>
            <a:srgbClr val="FBAE40"/>
          </p15:clr>
        </p15:guide>
        <p15:guide id="11" pos="5810" userDrawn="1">
          <p15:clr>
            <a:srgbClr val="FBAE40"/>
          </p15:clr>
        </p15:guide>
        <p15:guide id="12" pos="5903" userDrawn="1">
          <p15:clr>
            <a:srgbClr val="FBAE40"/>
          </p15:clr>
        </p15:guide>
        <p15:guide id="13" pos="7008" userDrawn="1">
          <p15:clr>
            <a:srgbClr val="FBAE40"/>
          </p15:clr>
        </p15:guide>
        <p15:guide id="14" orient="horz" pos="373" userDrawn="1">
          <p15:clr>
            <a:srgbClr val="FBAE40"/>
          </p15:clr>
        </p15:guide>
        <p15:guide id="15" orient="horz" pos="1050" userDrawn="1">
          <p15:clr>
            <a:srgbClr val="FBAE40"/>
          </p15:clr>
        </p15:guide>
        <p15:guide id="16" orient="horz" pos="1285" userDrawn="1">
          <p15:clr>
            <a:srgbClr val="FBAE40"/>
          </p15:clr>
        </p15:guide>
        <p15:guide id="17" orient="horz" pos="1809" userDrawn="1">
          <p15:clr>
            <a:srgbClr val="FBAE40"/>
          </p15:clr>
        </p15:guide>
        <p15:guide id="18" orient="horz" pos="1923" userDrawn="1">
          <p15:clr>
            <a:srgbClr val="FBAE40"/>
          </p15:clr>
        </p15:guide>
        <p15:guide id="19" orient="horz" pos="365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8A87173-0DAE-D8AF-5600-A0BD99CF40C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438674859"/>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1050" userDrawn="1">
          <p15:clr>
            <a:srgbClr val="FBAE40"/>
          </p15:clr>
        </p15:guide>
        <p15:guide id="3" orient="horz" pos="1285" userDrawn="1">
          <p15:clr>
            <a:srgbClr val="FBAE40"/>
          </p15:clr>
        </p15:guide>
        <p15:guide id="4" orient="horz" pos="1809" userDrawn="1">
          <p15:clr>
            <a:srgbClr val="FBAE40"/>
          </p15:clr>
        </p15:guide>
        <p15:guide id="5" orient="horz" pos="1923" userDrawn="1">
          <p15:clr>
            <a:srgbClr val="FBAE40"/>
          </p15:clr>
        </p15:guide>
        <p15:guide id="6" orient="horz" pos="3659" userDrawn="1">
          <p15:clr>
            <a:srgbClr val="FBAE40"/>
          </p15:clr>
        </p15:guide>
        <p15:guide id="7" pos="432" userDrawn="1">
          <p15:clr>
            <a:srgbClr val="FBAE40"/>
          </p15:clr>
        </p15:guide>
        <p15:guide id="8" pos="954" userDrawn="1">
          <p15:clr>
            <a:srgbClr val="FBAE40"/>
          </p15:clr>
        </p15:guide>
        <p15:guide id="9" pos="1079" userDrawn="1">
          <p15:clr>
            <a:srgbClr val="FBAE40"/>
          </p15:clr>
        </p15:guide>
        <p15:guide id="10" pos="2526" userDrawn="1">
          <p15:clr>
            <a:srgbClr val="FBAE40"/>
          </p15:clr>
        </p15:guide>
        <p15:guide id="11" pos="2677" userDrawn="1">
          <p15:clr>
            <a:srgbClr val="FBAE40"/>
          </p15:clr>
        </p15:guide>
        <p15:guide id="12" pos="3198" userDrawn="1">
          <p15:clr>
            <a:srgbClr val="FBAE40"/>
          </p15:clr>
        </p15:guide>
        <p15:guide id="13" pos="3323" userDrawn="1">
          <p15:clr>
            <a:srgbClr val="FBAE40"/>
          </p15:clr>
        </p15:guide>
        <p15:guide id="14" pos="4772" userDrawn="1">
          <p15:clr>
            <a:srgbClr val="FBAE40"/>
          </p15:clr>
        </p15:guide>
        <p15:guide id="15" pos="4923" userDrawn="1">
          <p15:clr>
            <a:srgbClr val="FBAE40"/>
          </p15:clr>
        </p15:guide>
        <p15:guide id="16" pos="5447" userDrawn="1">
          <p15:clr>
            <a:srgbClr val="FBAE40"/>
          </p15:clr>
        </p15:guide>
        <p15:guide id="17" pos="5570" userDrawn="1">
          <p15:clr>
            <a:srgbClr val="FBAE40"/>
          </p15:clr>
        </p15:guide>
        <p15:guide id="18" pos="7016" userDrawn="1">
          <p15:clr>
            <a:srgbClr val="FBAE40"/>
          </p15:clr>
        </p15:guide>
        <p15:guide id="19" pos="590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E34B182-282B-6C70-6D50-760CBF62405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632060685"/>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2260" userDrawn="1">
          <p15:clr>
            <a:srgbClr val="FBAE40"/>
          </p15:clr>
        </p15:guide>
        <p15:guide id="6" orient="horz" pos="2380" userDrawn="1">
          <p15:clr>
            <a:srgbClr val="FBAE40"/>
          </p15:clr>
        </p15:guide>
        <p15:guide id="7" orient="horz" pos="2914" userDrawn="1">
          <p15:clr>
            <a:srgbClr val="FBAE40"/>
          </p15:clr>
        </p15:guide>
        <p15:guide id="8" pos="432" userDrawn="1">
          <p15:clr>
            <a:srgbClr val="FBAE40"/>
          </p15:clr>
        </p15:guide>
        <p15:guide id="9" pos="1410" userDrawn="1">
          <p15:clr>
            <a:srgbClr val="FBAE40"/>
          </p15:clr>
        </p15:guide>
        <p15:guide id="10" pos="2301" userDrawn="1">
          <p15:clr>
            <a:srgbClr val="FBAE40"/>
          </p15:clr>
        </p15:guide>
        <p15:guide id="11" pos="3279" userDrawn="1">
          <p15:clr>
            <a:srgbClr val="FBAE40"/>
          </p15:clr>
        </p15:guide>
        <p15:guide id="12" pos="4170" userDrawn="1">
          <p15:clr>
            <a:srgbClr val="FBAE40"/>
          </p15:clr>
        </p15:guide>
        <p15:guide id="13" pos="5145" userDrawn="1">
          <p15:clr>
            <a:srgbClr val="FBAE40"/>
          </p15:clr>
        </p15:guide>
        <p15:guide id="14" pos="6039" userDrawn="1">
          <p15:clr>
            <a:srgbClr val="FBAE40"/>
          </p15:clr>
        </p15:guide>
        <p15:guide id="15" pos="7014" userDrawn="1">
          <p15:clr>
            <a:srgbClr val="FBAE40"/>
          </p15:clr>
        </p15:guide>
        <p15:guide id="16" pos="590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5321A535-E15D-F31C-9E42-5129787923A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64515509"/>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8419E9C-19F8-52AB-2381-B8B258B8529B}"/>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6291321"/>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2" userDrawn="1">
          <p15:clr>
            <a:srgbClr val="FBAE40"/>
          </p15:clr>
        </p15:guide>
        <p15:guide id="5" orient="horz" pos="1811" userDrawn="1">
          <p15:clr>
            <a:srgbClr val="FBAE40"/>
          </p15:clr>
        </p15:guide>
        <p15:guide id="6" orient="horz" pos="1926" userDrawn="1">
          <p15:clr>
            <a:srgbClr val="FBAE40"/>
          </p15:clr>
        </p15:guide>
        <p15:guide id="7" orient="horz" pos="2460" userDrawn="1">
          <p15:clr>
            <a:srgbClr val="FBAE40"/>
          </p15:clr>
        </p15:guide>
        <p15:guide id="8" orient="horz" pos="2541" userDrawn="1">
          <p15:clr>
            <a:srgbClr val="FBAE40"/>
          </p15:clr>
        </p15:guide>
        <p15:guide id="9" orient="horz" pos="3068" userDrawn="1">
          <p15:clr>
            <a:srgbClr val="FBAE40"/>
          </p15:clr>
        </p15:guide>
        <p15:guide id="10" orient="horz" pos="3177"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2343" userDrawn="1">
          <p15:clr>
            <a:srgbClr val="FBAE40"/>
          </p15:clr>
        </p15:guide>
        <p15:guide id="16" pos="2867" userDrawn="1">
          <p15:clr>
            <a:srgbClr val="FBAE40"/>
          </p15:clr>
        </p15:guide>
        <p15:guide id="17" pos="3307" userDrawn="1">
          <p15:clr>
            <a:srgbClr val="FBAE40"/>
          </p15:clr>
        </p15:guide>
        <p15:guide id="18" pos="4259" userDrawn="1">
          <p15:clr>
            <a:srgbClr val="FBAE40"/>
          </p15:clr>
        </p15:guide>
        <p15:guide id="19" pos="4783" userDrawn="1">
          <p15:clr>
            <a:srgbClr val="FBAE40"/>
          </p15:clr>
        </p15:guide>
        <p15:guide id="20" pos="5218" userDrawn="1">
          <p15:clr>
            <a:srgbClr val="FBAE40"/>
          </p15:clr>
        </p15:guide>
        <p15:guide id="21" pos="5903" userDrawn="1">
          <p15:clr>
            <a:srgbClr val="FBAE40"/>
          </p15:clr>
        </p15:guide>
        <p15:guide id="22" pos="6172" userDrawn="1">
          <p15:clr>
            <a:srgbClr val="FBAE40"/>
          </p15:clr>
        </p15:guide>
        <p15:guide id="23" pos="6698" userDrawn="1">
          <p15:clr>
            <a:srgbClr val="FBAE40"/>
          </p15:clr>
        </p15:guide>
        <p15:guide id="24" pos="713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9C48399-7224-5BB8-171D-CD39C823BEA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431924686"/>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1814" userDrawn="1">
          <p15:clr>
            <a:srgbClr val="FBAE40"/>
          </p15:clr>
        </p15:guide>
        <p15:guide id="6" orient="horz" pos="1926" userDrawn="1">
          <p15:clr>
            <a:srgbClr val="FBAE40"/>
          </p15:clr>
        </p15:guide>
        <p15:guide id="7" orient="horz" pos="2463" userDrawn="1">
          <p15:clr>
            <a:srgbClr val="FBAE40"/>
          </p15:clr>
        </p15:guide>
        <p15:guide id="8" orient="horz" pos="2544" userDrawn="1">
          <p15:clr>
            <a:srgbClr val="FBAE40"/>
          </p15:clr>
        </p15:guide>
        <p15:guide id="9" orient="horz" pos="3068" userDrawn="1">
          <p15:clr>
            <a:srgbClr val="FBAE40"/>
          </p15:clr>
        </p15:guide>
        <p15:guide id="10" orient="horz" pos="3175"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1577" userDrawn="1">
          <p15:clr>
            <a:srgbClr val="FBAE40"/>
          </p15:clr>
        </p15:guide>
        <p15:guide id="16" pos="2103" userDrawn="1">
          <p15:clr>
            <a:srgbClr val="FBAE40"/>
          </p15:clr>
        </p15:guide>
        <p15:guide id="17" pos="2544" userDrawn="1">
          <p15:clr>
            <a:srgbClr val="FBAE40"/>
          </p15:clr>
        </p15:guide>
        <p15:guide id="18" pos="2726" userDrawn="1">
          <p15:clr>
            <a:srgbClr val="FBAE40"/>
          </p15:clr>
        </p15:guide>
        <p15:guide id="19" pos="3253" userDrawn="1">
          <p15:clr>
            <a:srgbClr val="FBAE40"/>
          </p15:clr>
        </p15:guide>
        <p15:guide id="20" pos="3691" userDrawn="1">
          <p15:clr>
            <a:srgbClr val="FBAE40"/>
          </p15:clr>
        </p15:guide>
        <p15:guide id="21" pos="3876" userDrawn="1">
          <p15:clr>
            <a:srgbClr val="FBAE40"/>
          </p15:clr>
        </p15:guide>
        <p15:guide id="22" pos="4399" userDrawn="1">
          <p15:clr>
            <a:srgbClr val="FBAE40"/>
          </p15:clr>
        </p15:guide>
        <p15:guide id="23" pos="4840" userDrawn="1">
          <p15:clr>
            <a:srgbClr val="FBAE40"/>
          </p15:clr>
        </p15:guide>
        <p15:guide id="24" pos="5022" userDrawn="1">
          <p15:clr>
            <a:srgbClr val="FBAE40"/>
          </p15:clr>
        </p15:guide>
        <p15:guide id="25" pos="5551" userDrawn="1">
          <p15:clr>
            <a:srgbClr val="FBAE40"/>
          </p15:clr>
        </p15:guide>
        <p15:guide id="26" pos="5987" userDrawn="1">
          <p15:clr>
            <a:srgbClr val="FBAE40"/>
          </p15:clr>
        </p15:guide>
        <p15:guide id="27" pos="5903" userDrawn="1">
          <p15:clr>
            <a:srgbClr val="FBAE40"/>
          </p15:clr>
        </p15:guide>
        <p15:guide id="28" pos="6174" userDrawn="1">
          <p15:clr>
            <a:srgbClr val="FBAE40"/>
          </p15:clr>
        </p15:guide>
        <p15:guide id="29" pos="6696" userDrawn="1">
          <p15:clr>
            <a:srgbClr val="FBAE40"/>
          </p15:clr>
        </p15:guide>
        <p15:guide id="30" pos="713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EFE42B3B-D482-2CCF-ECBD-1730BA2059E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991771855"/>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350" userDrawn="1">
          <p15:clr>
            <a:srgbClr val="FBAE40"/>
          </p15:clr>
        </p15:guide>
        <p15:guide id="5" orient="horz" pos="2367" userDrawn="1">
          <p15:clr>
            <a:srgbClr val="FBAE40"/>
          </p15:clr>
        </p15:guide>
        <p15:guide id="6" orient="horz" pos="2591" userDrawn="1">
          <p15:clr>
            <a:srgbClr val="FBAE40"/>
          </p15:clr>
        </p15:guide>
        <p15:guide id="7" orient="horz" pos="3607" userDrawn="1">
          <p15:clr>
            <a:srgbClr val="FBAE40"/>
          </p15:clr>
        </p15:guide>
        <p15:guide id="8" pos="432" userDrawn="1">
          <p15:clr>
            <a:srgbClr val="FBAE40"/>
          </p15:clr>
        </p15:guide>
        <p15:guide id="9" pos="1449" userDrawn="1">
          <p15:clr>
            <a:srgbClr val="FBAE40"/>
          </p15:clr>
        </p15:guide>
        <p15:guide id="10" pos="1806" userDrawn="1">
          <p15:clr>
            <a:srgbClr val="FBAE40"/>
          </p15:clr>
        </p15:guide>
        <p15:guide id="11" pos="2817" userDrawn="1">
          <p15:clr>
            <a:srgbClr val="FBAE40"/>
          </p15:clr>
        </p15:guide>
        <p15:guide id="12" pos="3172" userDrawn="1">
          <p15:clr>
            <a:srgbClr val="FBAE40"/>
          </p15:clr>
        </p15:guide>
        <p15:guide id="13" pos="4191" userDrawn="1">
          <p15:clr>
            <a:srgbClr val="FBAE40"/>
          </p15:clr>
        </p15:guide>
        <p15:guide id="14" pos="4540" userDrawn="1">
          <p15:clr>
            <a:srgbClr val="FBAE40"/>
          </p15:clr>
        </p15:guide>
        <p15:guide id="15" pos="5557" userDrawn="1">
          <p15:clr>
            <a:srgbClr val="FBAE40"/>
          </p15:clr>
        </p15:guide>
        <p15:guide id="16" pos="5904" userDrawn="1">
          <p15:clr>
            <a:srgbClr val="FBAE40"/>
          </p15:clr>
        </p15:guide>
        <p15:guide id="17" pos="692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2DFAF8-510F-50BB-C461-837C65242C5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98277221"/>
      </p:ext>
    </p:extLst>
  </p:cSld>
  <p:clrMapOvr>
    <a:masterClrMapping/>
  </p:clrMapOvr>
  <p:extLst>
    <p:ext uri="{DCECCB84-F9BA-43D5-87BE-67443E8EF086}">
      <p15:sldGuideLst xmlns:p15="http://schemas.microsoft.com/office/powerpoint/2012/main">
        <p15:guide id="2" orient="horz" pos="1050" userDrawn="1">
          <p15:clr>
            <a:srgbClr val="FBAE40"/>
          </p15:clr>
        </p15:guide>
        <p15:guide id="3" orient="horz" pos="373" userDrawn="1">
          <p15:clr>
            <a:srgbClr val="FBAE40"/>
          </p15:clr>
        </p15:guide>
        <p15:guide id="4" pos="432" userDrawn="1">
          <p15:clr>
            <a:srgbClr val="FBAE40"/>
          </p15:clr>
        </p15:guide>
        <p15:guide id="5" pos="590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D08BC32B-9FC9-8E11-0BAC-690C7BEC6D2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045865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05AC3A-AE4F-5055-42D9-399AB5370AE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0386383"/>
      </p:ext>
    </p:extLst>
  </p:cSld>
  <p:clrMapOvr>
    <a:masterClrMapping/>
  </p:clrMapOvr>
  <p:extLst>
    <p:ext uri="{DCECCB84-F9BA-43D5-87BE-67443E8EF086}">
      <p15:sldGuideLst xmlns:p15="http://schemas.microsoft.com/office/powerpoint/2012/main">
        <p15:guide id="2" pos="701" userDrawn="1">
          <p15:clr>
            <a:srgbClr val="FBAE40"/>
          </p15:clr>
        </p15:guide>
        <p15:guide id="3" pos="3584" userDrawn="1">
          <p15:clr>
            <a:srgbClr val="FBAE40"/>
          </p15:clr>
        </p15:guide>
        <p15:guide id="4" orient="horz" pos="2160" userDrawn="1">
          <p15:clr>
            <a:srgbClr val="FBAE40"/>
          </p15:clr>
        </p15:guide>
        <p15:guide id="5" orient="horz" pos="1965" userDrawn="1">
          <p15:clr>
            <a:srgbClr val="FBAE40"/>
          </p15:clr>
        </p15:guide>
        <p15:guide id="6" orient="horz" pos="291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173741"/>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A8C4A10F-6F3C-D871-B658-40A89D9911B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A86D0DA3-3266-ACD0-4F11-847AAF31C4B4}"/>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15FC8F00-EAB6-1734-0F3D-99F148A0B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600274750"/>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4CFE3173-AD3B-1B97-1AE0-77DF56F5E0C4}"/>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4ACA8898-A865-FD7F-676E-A7456F3C98BE}"/>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C41A2FD0-5632-DC80-128F-4F02937E48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289983194"/>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289F2699-F242-4C60-58B7-07899518153D}"/>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5527338"/>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532BA7BE-CAE7-479C-2174-86318F4889C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206348399"/>
      </p:ext>
    </p:extLst>
  </p:cSld>
  <p:clrMapOvr>
    <a:masterClrMapping/>
  </p:clrMapOvr>
  <p:extLst>
    <p:ext uri="{DCECCB84-F9BA-43D5-87BE-67443E8EF086}">
      <p15:sldGuideLst xmlns:p15="http://schemas.microsoft.com/office/powerpoint/2012/main">
        <p15:guide id="2" orient="horz" pos="3659" userDrawn="1">
          <p15:clr>
            <a:srgbClr val="FBAE40"/>
          </p15:clr>
        </p15:guide>
        <p15:guide id="3" pos="432" userDrawn="1">
          <p15:clr>
            <a:srgbClr val="FBAE40"/>
          </p15:clr>
        </p15:guide>
        <p15:guide id="4" pos="5904" userDrawn="1">
          <p15:clr>
            <a:srgbClr val="FBAE40"/>
          </p15:clr>
        </p15:guide>
        <p15:guide id="5" pos="6952" userDrawn="1">
          <p15:clr>
            <a:srgbClr val="FBAE40"/>
          </p15:clr>
        </p15:guide>
        <p15:guide id="6" orient="horz" pos="373" userDrawn="1">
          <p15:clr>
            <a:srgbClr val="FBAE40"/>
          </p15:clr>
        </p15:guide>
        <p15:guide id="7" orient="horz" pos="1050" userDrawn="1">
          <p15:clr>
            <a:srgbClr val="FBAE40"/>
          </p15:clr>
        </p15:guide>
        <p15:guide id="8" orient="horz" pos="1295"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0C0157-F89F-D6CE-1FE7-789F3FA6D3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26712" b="26712"/>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3786370835"/>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75" userDrawn="1">
          <p15:clr>
            <a:srgbClr val="FBAE40"/>
          </p15:clr>
        </p15:guide>
        <p15:guide id="4" orient="horz" pos="3034"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318974070"/>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69" userDrawn="1">
          <p15:clr>
            <a:srgbClr val="FBAE40"/>
          </p15:clr>
        </p15:guide>
        <p15:guide id="4" orient="horz" pos="3034"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F91582-09B5-5068-5A90-13BA4DC6CF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89" r="1389"/>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829590"/>
      </p:ext>
    </p:extLst>
  </p:cSld>
  <p:clrMapOvr>
    <a:masterClrMapping/>
  </p:clrMapOvr>
  <p:extLst>
    <p:ext uri="{DCECCB84-F9BA-43D5-87BE-67443E8EF086}">
      <p15:sldGuideLst xmlns:p15="http://schemas.microsoft.com/office/powerpoint/2012/main">
        <p15:guide id="1" pos="4320" userDrawn="1">
          <p15:clr>
            <a:srgbClr val="FBAE40"/>
          </p15:clr>
        </p15:guide>
        <p15:guide id="2" pos="701" userDrawn="1">
          <p15:clr>
            <a:srgbClr val="FBAE40"/>
          </p15:clr>
        </p15:guide>
        <p15:guide id="3" orient="horz" pos="432" userDrawn="1">
          <p15:clr>
            <a:srgbClr val="FBAE40"/>
          </p15:clr>
        </p15:guide>
        <p15:guide id="4" orient="horz" pos="391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4DCDA200-97FC-AB2F-4849-40C983287894}"/>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197826320"/>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4073B6DB-7414-F63C-6651-227B961BFA3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648987810"/>
      </p:ext>
    </p:extLst>
  </p:cSld>
  <p:clrMapOvr>
    <a:masterClrMapping/>
  </p:clrMapOvr>
  <p:extLst>
    <p:ext uri="{DCECCB84-F9BA-43D5-87BE-67443E8EF086}">
      <p15:sldGuideLst xmlns:p15="http://schemas.microsoft.com/office/powerpoint/2012/main">
        <p15:guide id="2" orient="horz" pos="3659" userDrawn="1">
          <p15:clr>
            <a:srgbClr val="FBAE40"/>
          </p15:clr>
        </p15:guide>
        <p15:guide id="3" pos="432" userDrawn="1">
          <p15:clr>
            <a:srgbClr val="FBAE40"/>
          </p15:clr>
        </p15:guide>
        <p15:guide id="4" pos="5904" userDrawn="1">
          <p15:clr>
            <a:srgbClr val="FBAE40"/>
          </p15:clr>
        </p15:guide>
        <p15:guide id="5" pos="6952" userDrawn="1">
          <p15:clr>
            <a:srgbClr val="FBAE40"/>
          </p15:clr>
        </p15:guide>
        <p15:guide id="6" orient="horz" pos="373" userDrawn="1">
          <p15:clr>
            <a:srgbClr val="FBAE40"/>
          </p15:clr>
        </p15:guide>
        <p15:guide id="7" orient="horz" pos="1050" userDrawn="1">
          <p15:clr>
            <a:srgbClr val="FBAE40"/>
          </p15:clr>
        </p15:guide>
        <p15:guide id="8" orient="horz" pos="1295"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Date Placeholder 3">
            <a:extLst>
              <a:ext uri="{FF2B5EF4-FFF2-40B4-BE49-F238E27FC236}">
                <a16:creationId xmlns:a16="http://schemas.microsoft.com/office/drawing/2014/main" id="{07063CA6-EA89-5418-45B5-CA9F679BFC32}"/>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4" name="Slide Number Placeholder 5">
            <a:extLst>
              <a:ext uri="{FF2B5EF4-FFF2-40B4-BE49-F238E27FC236}">
                <a16:creationId xmlns:a16="http://schemas.microsoft.com/office/drawing/2014/main" id="{DC956557-6DE6-37B7-BB3E-A28A2E6B74C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967407572"/>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orient="horz" pos="373" userDrawn="1">
          <p15:clr>
            <a:srgbClr val="FBAE40"/>
          </p15:clr>
        </p15:guide>
        <p15:guide id="4" orient="horz" pos="1050" userDrawn="1">
          <p15:clr>
            <a:srgbClr val="FBAE40"/>
          </p15:clr>
        </p15:guide>
        <p15:guide id="5" orient="horz" pos="1295" userDrawn="1">
          <p15:clr>
            <a:srgbClr val="FBAE40"/>
          </p15:clr>
        </p15:guide>
        <p15:guide id="6" orient="horz" pos="3894"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5EF864E5-E98D-6032-7A67-19C30420CF6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3224730"/>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pos="6951" userDrawn="1">
          <p15:clr>
            <a:srgbClr val="FBAE40"/>
          </p15:clr>
        </p15:guide>
        <p15:guide id="4" pos="3552" userDrawn="1">
          <p15:clr>
            <a:srgbClr val="FBAE40"/>
          </p15:clr>
        </p15:guide>
        <p15:guide id="5" pos="3834" userDrawn="1">
          <p15:clr>
            <a:srgbClr val="FBAE40"/>
          </p15:clr>
        </p15:guide>
        <p15:guide id="6" orient="horz" pos="3659" userDrawn="1">
          <p15:clr>
            <a:srgbClr val="FBAE40"/>
          </p15:clr>
        </p15:guide>
        <p15:guide id="7" orient="horz" pos="1295" userDrawn="1">
          <p15:clr>
            <a:srgbClr val="FBAE40"/>
          </p15:clr>
        </p15:guide>
        <p15:guide id="8" orient="horz" pos="1050" userDrawn="1">
          <p15:clr>
            <a:srgbClr val="FBAE40"/>
          </p15:clr>
        </p15:guide>
        <p15:guide id="9" orient="horz" pos="37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A499E913-8A9C-7316-C459-0F7D00CFFA1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535429357"/>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BB44639B-8C4E-F0CF-C9D0-09AD3DA918F4}"/>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467473104"/>
      </p:ext>
    </p:extLst>
  </p:cSld>
  <p:clrMapOvr>
    <a:masterClrMapping/>
  </p:clrMapOvr>
  <p:extLst>
    <p:ext uri="{DCECCB84-F9BA-43D5-87BE-67443E8EF086}">
      <p15:sldGuideLst xmlns:p15="http://schemas.microsoft.com/office/powerpoint/2012/main">
        <p15:guide id="1" pos="432" userDrawn="1">
          <p15:clr>
            <a:srgbClr val="FBAE40"/>
          </p15:clr>
        </p15:guide>
        <p15:guide id="2" pos="2411" userDrawn="1">
          <p15:clr>
            <a:srgbClr val="FBAE40"/>
          </p15:clr>
        </p15:guide>
        <p15:guide id="3" pos="2698" userDrawn="1">
          <p15:clr>
            <a:srgbClr val="FBAE40"/>
          </p15:clr>
        </p15:guide>
        <p15:guide id="4" pos="4686" userDrawn="1">
          <p15:clr>
            <a:srgbClr val="FBAE40"/>
          </p15:clr>
        </p15:guide>
        <p15:guide id="5" pos="4965" userDrawn="1">
          <p15:clr>
            <a:srgbClr val="FBAE40"/>
          </p15:clr>
        </p15:guide>
        <p15:guide id="6" pos="6951" userDrawn="1">
          <p15:clr>
            <a:srgbClr val="FBAE40"/>
          </p15:clr>
        </p15:guide>
        <p15:guide id="7" pos="5903" userDrawn="1">
          <p15:clr>
            <a:srgbClr val="FBAE40"/>
          </p15:clr>
        </p15:guide>
        <p15:guide id="8" orient="horz" pos="3662" userDrawn="1">
          <p15:clr>
            <a:srgbClr val="FBAE40"/>
          </p15:clr>
        </p15:guide>
        <p15:guide id="9" orient="horz" pos="1295" userDrawn="1">
          <p15:clr>
            <a:srgbClr val="FBAE40"/>
          </p15:clr>
        </p15:guide>
        <p15:guide id="10" orient="horz" pos="1050" userDrawn="1">
          <p15:clr>
            <a:srgbClr val="FBAE40"/>
          </p15:clr>
        </p15:guide>
        <p15:guide id="11" orient="horz" pos="373"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7" name="Slide Number Placeholder 5">
            <a:extLst>
              <a:ext uri="{FF2B5EF4-FFF2-40B4-BE49-F238E27FC236}">
                <a16:creationId xmlns:a16="http://schemas.microsoft.com/office/drawing/2014/main" id="{BD671552-606F-7258-4C57-9CC05492041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165614997"/>
      </p:ext>
    </p:extLst>
  </p:cSld>
  <p:clrMapOvr>
    <a:masterClrMapping/>
  </p:clrMapOvr>
  <p:extLst>
    <p:ext uri="{DCECCB84-F9BA-43D5-87BE-67443E8EF086}">
      <p15:sldGuideLst xmlns:p15="http://schemas.microsoft.com/office/powerpoint/2012/main">
        <p15:guide id="1" orient="horz" pos="3648" userDrawn="1">
          <p15:clr>
            <a:srgbClr val="FBAE40"/>
          </p15:clr>
        </p15:guide>
        <p15:guide id="2" orient="horz" pos="2382" userDrawn="1">
          <p15:clr>
            <a:srgbClr val="FBAE40"/>
          </p15:clr>
        </p15:guide>
        <p15:guide id="3" orient="horz" pos="2541" userDrawn="1">
          <p15:clr>
            <a:srgbClr val="FBAE40"/>
          </p15:clr>
        </p15:guide>
        <p15:guide id="4" orient="horz" pos="1293" userDrawn="1">
          <p15:clr>
            <a:srgbClr val="FBAE40"/>
          </p15:clr>
        </p15:guide>
        <p15:guide id="5" orient="horz" pos="1050" userDrawn="1">
          <p15:clr>
            <a:srgbClr val="FBAE40"/>
          </p15:clr>
        </p15:guide>
        <p15:guide id="6" orient="horz" pos="373" userDrawn="1">
          <p15:clr>
            <a:srgbClr val="FBAE40"/>
          </p15:clr>
        </p15:guide>
        <p15:guide id="7" pos="432" userDrawn="1">
          <p15:clr>
            <a:srgbClr val="FBAE40"/>
          </p15:clr>
        </p15:guide>
        <p15:guide id="8" pos="1963" userDrawn="1">
          <p15:clr>
            <a:srgbClr val="FBAE40"/>
          </p15:clr>
        </p15:guide>
        <p15:guide id="9" pos="2101" userDrawn="1">
          <p15:clr>
            <a:srgbClr val="FBAE40"/>
          </p15:clr>
        </p15:guide>
        <p15:guide id="10" pos="3625" userDrawn="1">
          <p15:clr>
            <a:srgbClr val="FBAE40"/>
          </p15:clr>
        </p15:guide>
        <p15:guide id="11" pos="3764" userDrawn="1">
          <p15:clr>
            <a:srgbClr val="FBAE40"/>
          </p15:clr>
        </p15:guide>
        <p15:guide id="12" pos="5288" userDrawn="1">
          <p15:clr>
            <a:srgbClr val="FBAE40"/>
          </p15:clr>
        </p15:guide>
        <p15:guide id="13" pos="5426" userDrawn="1">
          <p15:clr>
            <a:srgbClr val="FBAE40"/>
          </p15:clr>
        </p15:guide>
        <p15:guide id="14" pos="6951" userDrawn="1">
          <p15:clr>
            <a:srgbClr val="FBAE40"/>
          </p15:clr>
        </p15:guide>
        <p15:guide id="15" pos="590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r>
              <a:rPr lang="en-US"/>
              <a:t>Click icon to add table</a:t>
            </a:r>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326B4B8F-136A-B8AB-F409-4D3A72CC2587}"/>
              </a:ext>
            </a:extLst>
          </p:cNvPr>
          <p:cNvSpPr txBox="1">
            <a:spLocks/>
          </p:cNvSpPr>
          <p:nvPr userDrawn="1"/>
        </p:nvSpPr>
        <p:spPr>
          <a:xfrm>
            <a:off x="142827" y="6356350"/>
            <a:ext cx="274320" cy="136525"/>
          </a:xfrm>
          <a:prstGeom prst="rect">
            <a:avLst/>
          </a:prstGeom>
        </p:spPr>
        <p:txBody>
          <a:bodyPr vert="horz" wrap="none" lIns="0" tIns="0" rIns="0" bIns="0" rtlCol="0" anchor="ctr"/>
          <a:lstStyle>
            <a:defPPr>
              <a:defRPr lang="en-US"/>
            </a:defPPr>
            <a:lvl1pPr marL="0" algn="r" defTabSz="914400" rtl="0" eaLnBrk="1" latinLnBrk="0" hangingPunct="1">
              <a:defRPr lang="en-GB"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DB38E-7BB7-498E-99E5-8000D290A95C}" type="slidenum">
              <a:rPr lang="en-US" smtClean="0"/>
              <a:pPr/>
              <a:t>‹#›</a:t>
            </a:fld>
            <a:endParaRPr lang="en-US" dirty="0"/>
          </a:p>
        </p:txBody>
      </p:sp>
    </p:spTree>
    <p:extLst>
      <p:ext uri="{BB962C8B-B14F-4D97-AF65-F5344CB8AC3E}">
        <p14:creationId xmlns:p14="http://schemas.microsoft.com/office/powerpoint/2010/main" val="1374633896"/>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orient="horz" pos="373" userDrawn="1">
          <p15:clr>
            <a:srgbClr val="FBAE40"/>
          </p15:clr>
        </p15:guide>
        <p15:guide id="4" orient="horz" pos="1050" userDrawn="1">
          <p15:clr>
            <a:srgbClr val="FBAE40"/>
          </p15:clr>
        </p15:guide>
        <p15:guide id="5" orient="horz" pos="1295" userDrawn="1">
          <p15:clr>
            <a:srgbClr val="FBAE40"/>
          </p15:clr>
        </p15:guide>
        <p15:guide id="6" orient="horz" pos="389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745FFAD1-A4A5-9FFA-9516-57742FAAA5B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893197629"/>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5"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6" userDrawn="1">
          <p15:clr>
            <a:srgbClr val="FBAE40"/>
          </p15:clr>
        </p15:guide>
        <p15:guide id="10" orient="horz" pos="2583" userDrawn="1">
          <p15:clr>
            <a:srgbClr val="FBAE40"/>
          </p15:clr>
        </p15:guide>
        <p15:guide id="11" orient="horz" pos="373" userDrawn="1">
          <p15:clr>
            <a:srgbClr val="FBAE40"/>
          </p15:clr>
        </p15:guide>
        <p15:guide id="12" orient="horz" pos="1050" userDrawn="1">
          <p15:clr>
            <a:srgbClr val="FBAE40"/>
          </p15:clr>
        </p15:guide>
        <p15:guide id="13" orient="horz" pos="1248" userDrawn="1">
          <p15:clr>
            <a:srgbClr val="FBAE40"/>
          </p15:clr>
        </p15:guide>
        <p15:guide id="14" orient="horz" pos="2419" userDrawn="1">
          <p15:clr>
            <a:srgbClr val="FBAE40"/>
          </p15:clr>
        </p15:guide>
        <p15:guide id="15" orient="horz" pos="3753" userDrawn="1">
          <p15:clr>
            <a:srgbClr val="FBAE40"/>
          </p15:clr>
        </p15:guide>
        <p15:guide id="16" orient="horz" pos="1600" userDrawn="1">
          <p15:clr>
            <a:srgbClr val="FBAE40"/>
          </p15:clr>
        </p15:guide>
        <p15:guide id="17" orient="horz" pos="1624" userDrawn="1">
          <p15:clr>
            <a:srgbClr val="FBAE40"/>
          </p15:clr>
        </p15:guide>
        <p15:guide id="18" orient="horz" pos="2932" userDrawn="1">
          <p15:clr>
            <a:srgbClr val="FBAE40"/>
          </p15:clr>
        </p15:guide>
        <p15:guide id="19" orient="horz" pos="2958"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F0EDA186-DE7E-E899-D1AC-7412AEE79CE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749291990"/>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3"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3" userDrawn="1">
          <p15:clr>
            <a:srgbClr val="FBAE40"/>
          </p15:clr>
        </p15:guide>
        <p15:guide id="10" orient="horz" pos="373" userDrawn="1">
          <p15:clr>
            <a:srgbClr val="FBAE40"/>
          </p15:clr>
        </p15:guide>
        <p15:guide id="11" orient="horz" pos="1050" userDrawn="1">
          <p15:clr>
            <a:srgbClr val="FBAE40"/>
          </p15:clr>
        </p15:guide>
        <p15:guide id="12" orient="horz" pos="1248" userDrawn="1">
          <p15:clr>
            <a:srgbClr val="FBAE40"/>
          </p15:clr>
        </p15:guide>
        <p15:guide id="13" orient="horz" pos="1600" userDrawn="1">
          <p15:clr>
            <a:srgbClr val="FBAE40"/>
          </p15:clr>
        </p15:guide>
        <p15:guide id="14" orient="horz" pos="1624" userDrawn="1">
          <p15:clr>
            <a:srgbClr val="FBAE40"/>
          </p15:clr>
        </p15:guide>
        <p15:guide id="15" orient="horz" pos="2419" userDrawn="1">
          <p15:clr>
            <a:srgbClr val="FBAE40"/>
          </p15:clr>
        </p15:guide>
        <p15:guide id="16" orient="horz" pos="2583" userDrawn="1">
          <p15:clr>
            <a:srgbClr val="FBAE40"/>
          </p15:clr>
        </p15:guide>
        <p15:guide id="17" orient="horz" pos="2932" userDrawn="1">
          <p15:clr>
            <a:srgbClr val="FBAE40"/>
          </p15:clr>
        </p15:guide>
        <p15:guide id="18" orient="horz" pos="2958" userDrawn="1">
          <p15:clr>
            <a:srgbClr val="FBAE40"/>
          </p15:clr>
        </p15:guide>
        <p15:guide id="19" orient="horz" pos="3753"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8B8BADC2-B858-0073-D886-335111A5272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40904615"/>
      </p:ext>
    </p:extLst>
  </p:cSld>
  <p:clrMapOvr>
    <a:masterClrMapping/>
  </p:clrMapOvr>
  <p:extLst>
    <p:ext uri="{DCECCB84-F9BA-43D5-87BE-67443E8EF086}">
      <p15:sldGuideLst xmlns:p15="http://schemas.microsoft.com/office/powerpoint/2012/main">
        <p15:guide id="1" pos="432" userDrawn="1">
          <p15:clr>
            <a:srgbClr val="FBAE40"/>
          </p15:clr>
        </p15:guide>
        <p15:guide id="2" pos="954" userDrawn="1">
          <p15:clr>
            <a:srgbClr val="FBAE40"/>
          </p15:clr>
        </p15:guide>
        <p15:guide id="3" pos="1079" userDrawn="1">
          <p15:clr>
            <a:srgbClr val="FBAE40"/>
          </p15:clr>
        </p15:guide>
        <p15:guide id="4" pos="2278" userDrawn="1">
          <p15:clr>
            <a:srgbClr val="FBAE40"/>
          </p15:clr>
        </p15:guide>
        <p15:guide id="5" pos="2400" userDrawn="1">
          <p15:clr>
            <a:srgbClr val="FBAE40"/>
          </p15:clr>
        </p15:guide>
        <p15:guide id="6" pos="3602" userDrawn="1">
          <p15:clr>
            <a:srgbClr val="FBAE40"/>
          </p15:clr>
        </p15:guide>
        <p15:guide id="7" pos="3839" userDrawn="1">
          <p15:clr>
            <a:srgbClr val="FBAE40"/>
          </p15:clr>
        </p15:guide>
        <p15:guide id="8" pos="4366" userDrawn="1">
          <p15:clr>
            <a:srgbClr val="FBAE40"/>
          </p15:clr>
        </p15:guide>
        <p15:guide id="9" pos="4486" userDrawn="1">
          <p15:clr>
            <a:srgbClr val="FBAE40"/>
          </p15:clr>
        </p15:guide>
        <p15:guide id="10" pos="5687" userDrawn="1">
          <p15:clr>
            <a:srgbClr val="FBAE40"/>
          </p15:clr>
        </p15:guide>
        <p15:guide id="11" pos="5810" userDrawn="1">
          <p15:clr>
            <a:srgbClr val="FBAE40"/>
          </p15:clr>
        </p15:guide>
        <p15:guide id="12" pos="5903" userDrawn="1">
          <p15:clr>
            <a:srgbClr val="FBAE40"/>
          </p15:clr>
        </p15:guide>
        <p15:guide id="13" pos="7008" userDrawn="1">
          <p15:clr>
            <a:srgbClr val="FBAE40"/>
          </p15:clr>
        </p15:guide>
        <p15:guide id="14" orient="horz" pos="373" userDrawn="1">
          <p15:clr>
            <a:srgbClr val="FBAE40"/>
          </p15:clr>
        </p15:guide>
        <p15:guide id="15" orient="horz" pos="1050" userDrawn="1">
          <p15:clr>
            <a:srgbClr val="FBAE40"/>
          </p15:clr>
        </p15:guide>
        <p15:guide id="16" orient="horz" pos="1285" userDrawn="1">
          <p15:clr>
            <a:srgbClr val="FBAE40"/>
          </p15:clr>
        </p15:guide>
        <p15:guide id="17" orient="horz" pos="1809" userDrawn="1">
          <p15:clr>
            <a:srgbClr val="FBAE40"/>
          </p15:clr>
        </p15:guide>
        <p15:guide id="18" orient="horz" pos="1923" userDrawn="1">
          <p15:clr>
            <a:srgbClr val="FBAE40"/>
          </p15:clr>
        </p15:guide>
        <p15:guide id="19" orient="horz" pos="3659"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14047AED-E44D-53F9-DC4A-9E5150E7A78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9891622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1050" userDrawn="1">
          <p15:clr>
            <a:srgbClr val="FBAE40"/>
          </p15:clr>
        </p15:guide>
        <p15:guide id="3" orient="horz" pos="1285" userDrawn="1">
          <p15:clr>
            <a:srgbClr val="FBAE40"/>
          </p15:clr>
        </p15:guide>
        <p15:guide id="4" orient="horz" pos="1809" userDrawn="1">
          <p15:clr>
            <a:srgbClr val="FBAE40"/>
          </p15:clr>
        </p15:guide>
        <p15:guide id="5" orient="horz" pos="1923" userDrawn="1">
          <p15:clr>
            <a:srgbClr val="FBAE40"/>
          </p15:clr>
        </p15:guide>
        <p15:guide id="6" orient="horz" pos="3659" userDrawn="1">
          <p15:clr>
            <a:srgbClr val="FBAE40"/>
          </p15:clr>
        </p15:guide>
        <p15:guide id="7" pos="432" userDrawn="1">
          <p15:clr>
            <a:srgbClr val="FBAE40"/>
          </p15:clr>
        </p15:guide>
        <p15:guide id="8" pos="954" userDrawn="1">
          <p15:clr>
            <a:srgbClr val="FBAE40"/>
          </p15:clr>
        </p15:guide>
        <p15:guide id="9" pos="1079" userDrawn="1">
          <p15:clr>
            <a:srgbClr val="FBAE40"/>
          </p15:clr>
        </p15:guide>
        <p15:guide id="10" pos="2526" userDrawn="1">
          <p15:clr>
            <a:srgbClr val="FBAE40"/>
          </p15:clr>
        </p15:guide>
        <p15:guide id="11" pos="2677" userDrawn="1">
          <p15:clr>
            <a:srgbClr val="FBAE40"/>
          </p15:clr>
        </p15:guide>
        <p15:guide id="12" pos="3198" userDrawn="1">
          <p15:clr>
            <a:srgbClr val="FBAE40"/>
          </p15:clr>
        </p15:guide>
        <p15:guide id="13" pos="3323" userDrawn="1">
          <p15:clr>
            <a:srgbClr val="FBAE40"/>
          </p15:clr>
        </p15:guide>
        <p15:guide id="14" pos="4772" userDrawn="1">
          <p15:clr>
            <a:srgbClr val="FBAE40"/>
          </p15:clr>
        </p15:guide>
        <p15:guide id="15" pos="4923" userDrawn="1">
          <p15:clr>
            <a:srgbClr val="FBAE40"/>
          </p15:clr>
        </p15:guide>
        <p15:guide id="16" pos="5447" userDrawn="1">
          <p15:clr>
            <a:srgbClr val="FBAE40"/>
          </p15:clr>
        </p15:guide>
        <p15:guide id="17" pos="5570" userDrawn="1">
          <p15:clr>
            <a:srgbClr val="FBAE40"/>
          </p15:clr>
        </p15:guide>
        <p15:guide id="18" pos="7016" userDrawn="1">
          <p15:clr>
            <a:srgbClr val="FBAE40"/>
          </p15:clr>
        </p15:guide>
        <p15:guide id="19" pos="5903"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10ED218-BEF1-5A03-66E0-201AB84A62E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121739866"/>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2260" userDrawn="1">
          <p15:clr>
            <a:srgbClr val="FBAE40"/>
          </p15:clr>
        </p15:guide>
        <p15:guide id="6" orient="horz" pos="2380" userDrawn="1">
          <p15:clr>
            <a:srgbClr val="FBAE40"/>
          </p15:clr>
        </p15:guide>
        <p15:guide id="7" orient="horz" pos="2914" userDrawn="1">
          <p15:clr>
            <a:srgbClr val="FBAE40"/>
          </p15:clr>
        </p15:guide>
        <p15:guide id="8" pos="432" userDrawn="1">
          <p15:clr>
            <a:srgbClr val="FBAE40"/>
          </p15:clr>
        </p15:guide>
        <p15:guide id="9" pos="1410" userDrawn="1">
          <p15:clr>
            <a:srgbClr val="FBAE40"/>
          </p15:clr>
        </p15:guide>
        <p15:guide id="10" pos="2301" userDrawn="1">
          <p15:clr>
            <a:srgbClr val="FBAE40"/>
          </p15:clr>
        </p15:guide>
        <p15:guide id="11" pos="3279" userDrawn="1">
          <p15:clr>
            <a:srgbClr val="FBAE40"/>
          </p15:clr>
        </p15:guide>
        <p15:guide id="12" pos="4170" userDrawn="1">
          <p15:clr>
            <a:srgbClr val="FBAE40"/>
          </p15:clr>
        </p15:guide>
        <p15:guide id="13" pos="5145" userDrawn="1">
          <p15:clr>
            <a:srgbClr val="FBAE40"/>
          </p15:clr>
        </p15:guide>
        <p15:guide id="14" pos="6039" userDrawn="1">
          <p15:clr>
            <a:srgbClr val="FBAE40"/>
          </p15:clr>
        </p15:guide>
        <p15:guide id="15" pos="7014" userDrawn="1">
          <p15:clr>
            <a:srgbClr val="FBAE40"/>
          </p15:clr>
        </p15:guide>
        <p15:guide id="16" pos="5903"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5BBAADE-CAFC-66CF-DA20-638D47FBE64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98142248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2" userDrawn="1">
          <p15:clr>
            <a:srgbClr val="FBAE40"/>
          </p15:clr>
        </p15:guide>
        <p15:guide id="5" orient="horz" pos="1811" userDrawn="1">
          <p15:clr>
            <a:srgbClr val="FBAE40"/>
          </p15:clr>
        </p15:guide>
        <p15:guide id="6" orient="horz" pos="1926" userDrawn="1">
          <p15:clr>
            <a:srgbClr val="FBAE40"/>
          </p15:clr>
        </p15:guide>
        <p15:guide id="7" orient="horz" pos="2460" userDrawn="1">
          <p15:clr>
            <a:srgbClr val="FBAE40"/>
          </p15:clr>
        </p15:guide>
        <p15:guide id="8" orient="horz" pos="2541" userDrawn="1">
          <p15:clr>
            <a:srgbClr val="FBAE40"/>
          </p15:clr>
        </p15:guide>
        <p15:guide id="9" orient="horz" pos="3068" userDrawn="1">
          <p15:clr>
            <a:srgbClr val="FBAE40"/>
          </p15:clr>
        </p15:guide>
        <p15:guide id="10" orient="horz" pos="3177"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2343" userDrawn="1">
          <p15:clr>
            <a:srgbClr val="FBAE40"/>
          </p15:clr>
        </p15:guide>
        <p15:guide id="16" pos="2867" userDrawn="1">
          <p15:clr>
            <a:srgbClr val="FBAE40"/>
          </p15:clr>
        </p15:guide>
        <p15:guide id="17" pos="3307" userDrawn="1">
          <p15:clr>
            <a:srgbClr val="FBAE40"/>
          </p15:clr>
        </p15:guide>
        <p15:guide id="18" pos="4259" userDrawn="1">
          <p15:clr>
            <a:srgbClr val="FBAE40"/>
          </p15:clr>
        </p15:guide>
        <p15:guide id="19" pos="4783" userDrawn="1">
          <p15:clr>
            <a:srgbClr val="FBAE40"/>
          </p15:clr>
        </p15:guide>
        <p15:guide id="20" pos="5218" userDrawn="1">
          <p15:clr>
            <a:srgbClr val="FBAE40"/>
          </p15:clr>
        </p15:guide>
        <p15:guide id="21" pos="5903" userDrawn="1">
          <p15:clr>
            <a:srgbClr val="FBAE40"/>
          </p15:clr>
        </p15:guide>
        <p15:guide id="22" pos="6172" userDrawn="1">
          <p15:clr>
            <a:srgbClr val="FBAE40"/>
          </p15:clr>
        </p15:guide>
        <p15:guide id="23" pos="6698" userDrawn="1">
          <p15:clr>
            <a:srgbClr val="FBAE40"/>
          </p15:clr>
        </p15:guide>
        <p15:guide id="24" pos="7134"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E99A766-BD3F-C07C-E183-659AE96493D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93883496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1814" userDrawn="1">
          <p15:clr>
            <a:srgbClr val="FBAE40"/>
          </p15:clr>
        </p15:guide>
        <p15:guide id="6" orient="horz" pos="1926" userDrawn="1">
          <p15:clr>
            <a:srgbClr val="FBAE40"/>
          </p15:clr>
        </p15:guide>
        <p15:guide id="7" orient="horz" pos="2463" userDrawn="1">
          <p15:clr>
            <a:srgbClr val="FBAE40"/>
          </p15:clr>
        </p15:guide>
        <p15:guide id="8" orient="horz" pos="2544" userDrawn="1">
          <p15:clr>
            <a:srgbClr val="FBAE40"/>
          </p15:clr>
        </p15:guide>
        <p15:guide id="9" orient="horz" pos="3068" userDrawn="1">
          <p15:clr>
            <a:srgbClr val="FBAE40"/>
          </p15:clr>
        </p15:guide>
        <p15:guide id="10" orient="horz" pos="3175"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1577" userDrawn="1">
          <p15:clr>
            <a:srgbClr val="FBAE40"/>
          </p15:clr>
        </p15:guide>
        <p15:guide id="16" pos="2103" userDrawn="1">
          <p15:clr>
            <a:srgbClr val="FBAE40"/>
          </p15:clr>
        </p15:guide>
        <p15:guide id="17" pos="2544" userDrawn="1">
          <p15:clr>
            <a:srgbClr val="FBAE40"/>
          </p15:clr>
        </p15:guide>
        <p15:guide id="18" pos="2726" userDrawn="1">
          <p15:clr>
            <a:srgbClr val="FBAE40"/>
          </p15:clr>
        </p15:guide>
        <p15:guide id="19" pos="3253" userDrawn="1">
          <p15:clr>
            <a:srgbClr val="FBAE40"/>
          </p15:clr>
        </p15:guide>
        <p15:guide id="20" pos="3691" userDrawn="1">
          <p15:clr>
            <a:srgbClr val="FBAE40"/>
          </p15:clr>
        </p15:guide>
        <p15:guide id="21" pos="3876" userDrawn="1">
          <p15:clr>
            <a:srgbClr val="FBAE40"/>
          </p15:clr>
        </p15:guide>
        <p15:guide id="22" pos="4399" userDrawn="1">
          <p15:clr>
            <a:srgbClr val="FBAE40"/>
          </p15:clr>
        </p15:guide>
        <p15:guide id="23" pos="4840" userDrawn="1">
          <p15:clr>
            <a:srgbClr val="FBAE40"/>
          </p15:clr>
        </p15:guide>
        <p15:guide id="24" pos="5022" userDrawn="1">
          <p15:clr>
            <a:srgbClr val="FBAE40"/>
          </p15:clr>
        </p15:guide>
        <p15:guide id="25" pos="5551" userDrawn="1">
          <p15:clr>
            <a:srgbClr val="FBAE40"/>
          </p15:clr>
        </p15:guide>
        <p15:guide id="26" pos="5987" userDrawn="1">
          <p15:clr>
            <a:srgbClr val="FBAE40"/>
          </p15:clr>
        </p15:guide>
        <p15:guide id="27" pos="5903" userDrawn="1">
          <p15:clr>
            <a:srgbClr val="FBAE40"/>
          </p15:clr>
        </p15:guide>
        <p15:guide id="28" pos="6174" userDrawn="1">
          <p15:clr>
            <a:srgbClr val="FBAE40"/>
          </p15:clr>
        </p15:guide>
        <p15:guide id="29" pos="6696" userDrawn="1">
          <p15:clr>
            <a:srgbClr val="FBAE40"/>
          </p15:clr>
        </p15:guide>
        <p15:guide id="30" pos="7134"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D2B9DFC-9E7E-0899-ECA3-C0F65CA4FD8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15719052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350" userDrawn="1">
          <p15:clr>
            <a:srgbClr val="FBAE40"/>
          </p15:clr>
        </p15:guide>
        <p15:guide id="5" orient="horz" pos="2367" userDrawn="1">
          <p15:clr>
            <a:srgbClr val="FBAE40"/>
          </p15:clr>
        </p15:guide>
        <p15:guide id="6" orient="horz" pos="2591" userDrawn="1">
          <p15:clr>
            <a:srgbClr val="FBAE40"/>
          </p15:clr>
        </p15:guide>
        <p15:guide id="7" orient="horz" pos="3607" userDrawn="1">
          <p15:clr>
            <a:srgbClr val="FBAE40"/>
          </p15:clr>
        </p15:guide>
        <p15:guide id="8" pos="432" userDrawn="1">
          <p15:clr>
            <a:srgbClr val="FBAE40"/>
          </p15:clr>
        </p15:guide>
        <p15:guide id="9" pos="1449" userDrawn="1">
          <p15:clr>
            <a:srgbClr val="FBAE40"/>
          </p15:clr>
        </p15:guide>
        <p15:guide id="10" pos="1806" userDrawn="1">
          <p15:clr>
            <a:srgbClr val="FBAE40"/>
          </p15:clr>
        </p15:guide>
        <p15:guide id="11" pos="2817" userDrawn="1">
          <p15:clr>
            <a:srgbClr val="FBAE40"/>
          </p15:clr>
        </p15:guide>
        <p15:guide id="12" pos="3172" userDrawn="1">
          <p15:clr>
            <a:srgbClr val="FBAE40"/>
          </p15:clr>
        </p15:guide>
        <p15:guide id="13" pos="4191" userDrawn="1">
          <p15:clr>
            <a:srgbClr val="FBAE40"/>
          </p15:clr>
        </p15:guide>
        <p15:guide id="14" pos="4540" userDrawn="1">
          <p15:clr>
            <a:srgbClr val="FBAE40"/>
          </p15:clr>
        </p15:guide>
        <p15:guide id="15" pos="5557" userDrawn="1">
          <p15:clr>
            <a:srgbClr val="FBAE40"/>
          </p15:clr>
        </p15:guide>
        <p15:guide id="16" pos="5904" userDrawn="1">
          <p15:clr>
            <a:srgbClr val="FBAE40"/>
          </p15:clr>
        </p15:guide>
        <p15:guide id="17" pos="692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E9D87E-9311-8B36-C459-5CBB16E7578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449334427"/>
      </p:ext>
    </p:extLst>
  </p:cSld>
  <p:clrMapOvr>
    <a:masterClrMapping/>
  </p:clrMapOvr>
  <p:extLst>
    <p:ext uri="{DCECCB84-F9BA-43D5-87BE-67443E8EF086}">
      <p15:sldGuideLst xmlns:p15="http://schemas.microsoft.com/office/powerpoint/2012/main">
        <p15:guide id="2" orient="horz" pos="1050" userDrawn="1">
          <p15:clr>
            <a:srgbClr val="FBAE40"/>
          </p15:clr>
        </p15:guide>
        <p15:guide id="3" orient="horz" pos="373" userDrawn="1">
          <p15:clr>
            <a:srgbClr val="FBAE40"/>
          </p15:clr>
        </p15:guide>
        <p15:guide id="4" pos="432" userDrawn="1">
          <p15:clr>
            <a:srgbClr val="FBAE40"/>
          </p15:clr>
        </p15:guide>
        <p15:guide id="5" pos="5903"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84F707FB-FEEE-0149-3D8E-771DC333FB4F}"/>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61060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2384DAB6-B964-1DC4-E0EA-FDA552DCD6E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518754649"/>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pos="6951" userDrawn="1">
          <p15:clr>
            <a:srgbClr val="FBAE40"/>
          </p15:clr>
        </p15:guide>
        <p15:guide id="4" pos="3552" userDrawn="1">
          <p15:clr>
            <a:srgbClr val="FBAE40"/>
          </p15:clr>
        </p15:guide>
        <p15:guide id="5" pos="3834" userDrawn="1">
          <p15:clr>
            <a:srgbClr val="FBAE40"/>
          </p15:clr>
        </p15:guide>
        <p15:guide id="6" orient="horz" pos="3659" userDrawn="1">
          <p15:clr>
            <a:srgbClr val="FBAE40"/>
          </p15:clr>
        </p15:guide>
        <p15:guide id="7" orient="horz" pos="1295" userDrawn="1">
          <p15:clr>
            <a:srgbClr val="FBAE40"/>
          </p15:clr>
        </p15:guide>
        <p15:guide id="8" orient="horz" pos="1050" userDrawn="1">
          <p15:clr>
            <a:srgbClr val="FBAE40"/>
          </p15:clr>
        </p15:guide>
        <p15:guide id="9" orient="horz" pos="37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0EE94A-243D-5B1F-A1BE-ACDC000DC868}"/>
              </a:ext>
            </a:extLst>
          </p:cNvPr>
          <p:cNvPicPr>
            <a:picLocks noChangeAspect="1"/>
          </p:cNvPicPr>
          <p:nvPr userDrawn="1"/>
        </p:nvPicPr>
        <p:blipFill>
          <a:blip r:embed="rId2">
            <a:extLst>
              <a:ext uri="{28A0092B-C50C-407E-A947-70E740481C1C}">
                <a14:useLocalDpi xmlns:a14="http://schemas.microsoft.com/office/drawing/2010/main"/>
              </a:ext>
            </a:extLst>
          </a:blip>
          <a:srcRect t="27574" b="27574"/>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1533997"/>
      </p:ext>
    </p:extLst>
  </p:cSld>
  <p:clrMapOvr>
    <a:masterClrMapping/>
  </p:clrMapOvr>
  <p:extLst>
    <p:ext uri="{DCECCB84-F9BA-43D5-87BE-67443E8EF086}">
      <p15:sldGuideLst xmlns:p15="http://schemas.microsoft.com/office/powerpoint/2012/main">
        <p15:guide id="2" pos="701" userDrawn="1">
          <p15:clr>
            <a:srgbClr val="FBAE40"/>
          </p15:clr>
        </p15:guide>
        <p15:guide id="3" pos="3584" userDrawn="1">
          <p15:clr>
            <a:srgbClr val="FBAE40"/>
          </p15:clr>
        </p15:guide>
        <p15:guide id="4" orient="horz" pos="2160" userDrawn="1">
          <p15:clr>
            <a:srgbClr val="FBAE40"/>
          </p15:clr>
        </p15:guide>
        <p15:guide id="5" orient="horz" pos="1965" userDrawn="1">
          <p15:clr>
            <a:srgbClr val="FBAE40"/>
          </p15:clr>
        </p15:guide>
        <p15:guide id="6" orient="horz" pos="2919"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465631"/>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32ED0E8D-B79F-8D26-C906-DEF969834F2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423C0703-7CC0-5108-864D-DAEEE0B14FDA}"/>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B3AA7D77-98D9-550C-4D44-C302EA9F1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259374182"/>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0DC9B2DB-7D86-20BE-1B2B-74ED3B112803}"/>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0154C120-993B-26BF-6F91-385980A43C2E}"/>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0186191B-9EA5-D3F0-F5F6-F69853BF5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667198669"/>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3" name="Picture 2">
            <a:extLst>
              <a:ext uri="{FF2B5EF4-FFF2-40B4-BE49-F238E27FC236}">
                <a16:creationId xmlns:a16="http://schemas.microsoft.com/office/drawing/2014/main" id="{980DFA37-980C-3A01-AFFD-877D166D4AE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1389" r="1389"/>
          <a:stretch/>
        </p:blipFill>
        <p:spPr>
          <a:xfrm>
            <a:off x="6858000" y="0"/>
            <a:ext cx="5334000" cy="6858000"/>
          </a:xfrm>
          <a:prstGeom prst="rect">
            <a:avLst/>
          </a:prstGeom>
        </p:spPr>
      </p:pic>
    </p:spTree>
    <p:extLst>
      <p:ext uri="{BB962C8B-B14F-4D97-AF65-F5344CB8AC3E}">
        <p14:creationId xmlns:p14="http://schemas.microsoft.com/office/powerpoint/2010/main" val="1283671443"/>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1069E-D03C-D75D-386B-7F371F7900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6410" b="6410"/>
          <a:stretch/>
        </p:blipFill>
        <p:spPr>
          <a:xfrm>
            <a:off x="2051802" y="688498"/>
            <a:ext cx="9451839" cy="5490052"/>
          </a:xfrm>
          <a:prstGeom prst="rect">
            <a:avLst/>
          </a:prstGeom>
        </p:spPr>
      </p:pic>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1E328C4-C5CE-429D-A7D7-743587BD989C}"/>
              </a:ext>
            </a:extLst>
          </p:cNvPr>
          <p:cNvGrpSpPr/>
          <p:nvPr userDrawn="1"/>
        </p:nvGrpSpPr>
        <p:grpSpPr>
          <a:xfrm>
            <a:off x="12382371" y="110076"/>
            <a:ext cx="2527429" cy="4085734"/>
            <a:chOff x="12382371" y="110076"/>
            <a:chExt cx="2527429" cy="4085734"/>
          </a:xfrm>
        </p:grpSpPr>
        <p:sp>
          <p:nvSpPr>
            <p:cNvPr id="13" name="TextBox 12">
              <a:extLst>
                <a:ext uri="{FF2B5EF4-FFF2-40B4-BE49-F238E27FC236}">
                  <a16:creationId xmlns:a16="http://schemas.microsoft.com/office/drawing/2014/main" id="{3A37F1F5-89E2-4CA3-AF92-841F6FF28CE2}"/>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5FC5B8C6-FCEC-4388-AF34-82F1941E49D4}"/>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4277192562"/>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75" userDrawn="1">
          <p15:clr>
            <a:srgbClr val="FBAE40"/>
          </p15:clr>
        </p15:guide>
        <p15:guide id="4" orient="horz" pos="303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lor Cover 1">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C5F9A7-7061-46E9-9DE8-A2683124E0A1}"/>
              </a:ext>
            </a:extLst>
          </p:cNvPr>
          <p:cNvSpPr/>
          <p:nvPr userDrawn="1"/>
        </p:nvSpPr>
        <p:spPr>
          <a:xfrm>
            <a:off x="2051802" y="688498"/>
            <a:ext cx="9453600" cy="549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DFDC62-3EE1-4DE9-98AD-B7D2A83E9967}"/>
              </a:ext>
            </a:extLst>
          </p:cNvPr>
          <p:cNvSpPr/>
          <p:nvPr userDrawn="1"/>
        </p:nvSpPr>
        <p:spPr>
          <a:xfrm>
            <a:off x="1143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20768" y="4804732"/>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20768" y="3303670"/>
            <a:ext cx="3591674"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20768" y="4069005"/>
            <a:ext cx="3591674"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768" y="1681042"/>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20768" y="2660670"/>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20768" y="3075243"/>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5B218B-F3F0-C2E8-5CA5-7844636A4EB0}"/>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Tree>
    <p:extLst>
      <p:ext uri="{BB962C8B-B14F-4D97-AF65-F5344CB8AC3E}">
        <p14:creationId xmlns:p14="http://schemas.microsoft.com/office/powerpoint/2010/main" val="3045918751"/>
      </p:ext>
    </p:extLst>
  </p:cSld>
  <p:clrMapOvr>
    <a:masterClrMapping/>
  </p:clrMapOvr>
  <p:extLst>
    <p:ext uri="{DCECCB84-F9BA-43D5-87BE-67443E8EF086}">
      <p15:sldGuideLst xmlns:p15="http://schemas.microsoft.com/office/powerpoint/2012/main">
        <p15:guide id="1" pos="2976" userDrawn="1">
          <p15:clr>
            <a:srgbClr val="FBAE40"/>
          </p15:clr>
        </p15:guide>
        <p15:guide id="2" pos="701" userDrawn="1">
          <p15:clr>
            <a:srgbClr val="FBAE40"/>
          </p15:clr>
        </p15:guide>
        <p15:guide id="3" orient="horz" pos="2069" userDrawn="1">
          <p15:clr>
            <a:srgbClr val="FBAE40"/>
          </p15:clr>
        </p15:guide>
        <p15:guide id="4" orient="horz" pos="3034"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CD3C6-3BA7-09BD-CD7E-6D2D406B29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85" r="28095"/>
          <a:stretch/>
        </p:blipFill>
        <p:spPr>
          <a:xfrm>
            <a:off x="6858000" y="0"/>
            <a:ext cx="5334000" cy="6858000"/>
          </a:xfrm>
          <a:prstGeom prst="rect">
            <a:avLst/>
          </a:prstGeom>
        </p:spPr>
      </p:pic>
      <p:sp>
        <p:nvSpPr>
          <p:cNvPr id="4" name="Date Placeholder 3">
            <a:extLst>
              <a:ext uri="{FF2B5EF4-FFF2-40B4-BE49-F238E27FC236}">
                <a16:creationId xmlns:a16="http://schemas.microsoft.com/office/drawing/2014/main" id="{7FD302C1-63CC-4E57-9E53-F9F74639900E}"/>
              </a:ext>
            </a:extLst>
          </p:cNvPr>
          <p:cNvSpPr>
            <a:spLocks noGrp="1"/>
          </p:cNvSpPr>
          <p:nvPr userDrawn="1">
            <p:ph type="dt" sz="half" idx="10"/>
          </p:nvPr>
        </p:nvSpPr>
        <p:spPr>
          <a:xfrm>
            <a:off x="1112838" y="6101788"/>
            <a:ext cx="2743200" cy="136525"/>
          </a:xfrm>
        </p:spPr>
        <p:txBody>
          <a:bodyPr>
            <a:noAutofit/>
          </a:bodyPr>
          <a:lstStyle>
            <a:lvl1pPr algn="l">
              <a:defRPr sz="800"/>
            </a:lvl1pPr>
          </a:lstStyle>
          <a:p>
            <a:fld id="{B2B92939-B461-485E-BD08-5F8ADF75335B}" type="datetime4">
              <a:rPr lang="en-US" smtClean="0"/>
              <a:t>March 19, 2025</a:t>
            </a:fld>
            <a:endParaRPr lang="en-GB" dirty="0"/>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2838" y="2534338"/>
            <a:ext cx="3418575" cy="760413"/>
          </a:xfrm>
          <a:noFill/>
          <a:ln>
            <a:noFill/>
          </a:ln>
        </p:spPr>
        <p:txBody>
          <a:bodyPr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2838" y="3429000"/>
            <a:ext cx="3418575" cy="740369"/>
          </a:xfrm>
        </p:spPr>
        <p:txBody>
          <a:bodyPr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pic>
        <p:nvPicPr>
          <p:cNvPr id="12" name="Graphic 11">
            <a:extLst>
              <a:ext uri="{FF2B5EF4-FFF2-40B4-BE49-F238E27FC236}">
                <a16:creationId xmlns:a16="http://schemas.microsoft.com/office/drawing/2014/main" id="{0643706C-59CC-44A8-B4E5-0E1F0B10ABB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2838" y="704373"/>
            <a:ext cx="1143000" cy="436563"/>
          </a:xfrm>
          <a:prstGeom prst="rect">
            <a:avLst/>
          </a:prstGeom>
        </p:spPr>
      </p:pic>
      <p:sp>
        <p:nvSpPr>
          <p:cNvPr id="18" name="Text Placeholder 17">
            <a:extLst>
              <a:ext uri="{FF2B5EF4-FFF2-40B4-BE49-F238E27FC236}">
                <a16:creationId xmlns:a16="http://schemas.microsoft.com/office/drawing/2014/main" id="{368ED8F3-3D2C-4233-B3C6-C51015820AA8}"/>
              </a:ext>
            </a:extLst>
          </p:cNvPr>
          <p:cNvSpPr>
            <a:spLocks noGrp="1"/>
          </p:cNvSpPr>
          <p:nvPr userDrawn="1">
            <p:ph type="body" sz="quarter" idx="13"/>
          </p:nvPr>
        </p:nvSpPr>
        <p:spPr>
          <a:xfrm>
            <a:off x="1112838" y="1898482"/>
            <a:ext cx="2305050" cy="190500"/>
          </a:xfrm>
        </p:spPr>
        <p:txBody>
          <a:bodyPr vert="horz" lIns="0" tIns="0" rIns="0" bIns="0" rtlCol="0" anchor="ctr">
            <a:noAutofit/>
          </a:bodyPr>
          <a:lstStyle>
            <a:lvl1pPr marL="0" indent="0">
              <a:buNone/>
              <a:defRPr lang="en-US" sz="1000" b="1" cap="all" baseline="0" smtClean="0"/>
            </a:lvl1pPr>
            <a:lvl2pPr marL="228600" indent="0">
              <a:buNone/>
              <a:defRPr lang="en-US" sz="1800" smtClean="0"/>
            </a:lvl2pPr>
            <a:lvl3pPr>
              <a:defRPr lang="en-US" sz="1800" smtClean="0"/>
            </a:lvl3pPr>
            <a:lvl4pPr>
              <a:defRPr lang="en-US" sz="1800" smtClean="0"/>
            </a:lvl4pPr>
            <a:lvl5pPr>
              <a:defRPr lang="en-GB" sz="1800"/>
            </a:lvl5pPr>
          </a:lstStyle>
          <a:p>
            <a:pPr marL="0" lvl="0"/>
            <a:endParaRPr lang="en-US" dirty="0"/>
          </a:p>
        </p:txBody>
      </p:sp>
      <p:cxnSp>
        <p:nvCxnSpPr>
          <p:cNvPr id="17" name="Straight Connector 16">
            <a:extLst>
              <a:ext uri="{FF2B5EF4-FFF2-40B4-BE49-F238E27FC236}">
                <a16:creationId xmlns:a16="http://schemas.microsoft.com/office/drawing/2014/main" id="{CAAC690F-42B0-4539-8D41-AA5CF236E894}"/>
              </a:ext>
            </a:extLst>
          </p:cNvPr>
          <p:cNvCxnSpPr>
            <a:cxnSpLocks/>
          </p:cNvCxnSpPr>
          <p:nvPr userDrawn="1"/>
        </p:nvCxnSpPr>
        <p:spPr>
          <a:xfrm>
            <a:off x="1112838" y="2313055"/>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BE6A57C-4894-0C4C-3067-AAF3CE542280}"/>
              </a:ext>
            </a:extLst>
          </p:cNvPr>
          <p:cNvSpPr txBox="1"/>
          <p:nvPr userDrawn="1"/>
        </p:nvSpPr>
        <p:spPr>
          <a:xfrm>
            <a:off x="10452327" y="6075079"/>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grpSp>
        <p:nvGrpSpPr>
          <p:cNvPr id="6" name="Group 5">
            <a:extLst>
              <a:ext uri="{FF2B5EF4-FFF2-40B4-BE49-F238E27FC236}">
                <a16:creationId xmlns:a16="http://schemas.microsoft.com/office/drawing/2014/main" id="{915119B3-04A2-3E89-1D90-19C2D20A0656}"/>
              </a:ext>
            </a:extLst>
          </p:cNvPr>
          <p:cNvGrpSpPr/>
          <p:nvPr userDrawn="1"/>
        </p:nvGrpSpPr>
        <p:grpSpPr>
          <a:xfrm>
            <a:off x="12382371" y="110076"/>
            <a:ext cx="2527429" cy="4085734"/>
            <a:chOff x="12382371" y="110076"/>
            <a:chExt cx="2527429" cy="4085734"/>
          </a:xfrm>
        </p:grpSpPr>
        <p:sp>
          <p:nvSpPr>
            <p:cNvPr id="7" name="TextBox 6">
              <a:extLst>
                <a:ext uri="{FF2B5EF4-FFF2-40B4-BE49-F238E27FC236}">
                  <a16:creationId xmlns:a16="http://schemas.microsoft.com/office/drawing/2014/main" id="{AEE5EE50-761F-0405-87A1-416319C26909}"/>
                </a:ext>
              </a:extLst>
            </p:cNvPr>
            <p:cNvSpPr txBox="1"/>
            <p:nvPr userDrawn="1"/>
          </p:nvSpPr>
          <p:spPr>
            <a:xfrm>
              <a:off x="12739676" y="110076"/>
              <a:ext cx="2170124" cy="4085734"/>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5"/>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8" name="Triangle 24">
              <a:extLst>
                <a:ext uri="{FF2B5EF4-FFF2-40B4-BE49-F238E27FC236}">
                  <a16:creationId xmlns:a16="http://schemas.microsoft.com/office/drawing/2014/main" id="{FD8DF41B-4811-8018-BF29-2C4772B086ED}"/>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1639212"/>
      </p:ext>
    </p:extLst>
  </p:cSld>
  <p:clrMapOvr>
    <a:masterClrMapping/>
  </p:clrMapOvr>
  <p:extLst>
    <p:ext uri="{DCECCB84-F9BA-43D5-87BE-67443E8EF086}">
      <p15:sldGuideLst xmlns:p15="http://schemas.microsoft.com/office/powerpoint/2012/main">
        <p15:guide id="1" pos="4320" userDrawn="1">
          <p15:clr>
            <a:srgbClr val="FBAE40"/>
          </p15:clr>
        </p15:guide>
        <p15:guide id="2" pos="701" userDrawn="1">
          <p15:clr>
            <a:srgbClr val="FBAE40"/>
          </p15:clr>
        </p15:guide>
        <p15:guide id="3" orient="horz" pos="432" userDrawn="1">
          <p15:clr>
            <a:srgbClr val="FBAE40"/>
          </p15:clr>
        </p15:guide>
        <p15:guide id="4" orient="horz" pos="3912"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1" y="597154"/>
            <a:ext cx="867187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7" name="Slide Number Placeholder 5">
            <a:extLst>
              <a:ext uri="{FF2B5EF4-FFF2-40B4-BE49-F238E27FC236}">
                <a16:creationId xmlns:a16="http://schemas.microsoft.com/office/drawing/2014/main" id="{372B6FD5-ABE6-FFFB-117C-EFDEF45D90B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279942632"/>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bullets">
    <p:bg>
      <p:bgPr>
        <a:blipFill dpi="0" rotWithShape="1">
          <a:blip r:embed="rId2" cstate="screen">
            <a:lum/>
            <a:extLst>
              <a:ext uri="{28A0092B-C50C-407E-A947-70E740481C1C}">
                <a14:useLocalDpi xmlns:a14="http://schemas.microsoft.com/office/drawing/2010/main"/>
              </a:ext>
            </a:extLst>
          </a:blip>
          <a:srcRect/>
          <a:stretch>
            <a:fillRect l="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7388" y="597154"/>
            <a:ext cx="8677541"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1034796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dirty="0"/>
          </a:p>
        </p:txBody>
      </p:sp>
      <p:sp>
        <p:nvSpPr>
          <p:cNvPr id="7" name="Slide Number Placeholder 5">
            <a:extLst>
              <a:ext uri="{FF2B5EF4-FFF2-40B4-BE49-F238E27FC236}">
                <a16:creationId xmlns:a16="http://schemas.microsoft.com/office/drawing/2014/main" id="{D5C4BF78-9B4A-0510-57E8-5D370CCDC53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076839277"/>
      </p:ext>
    </p:extLst>
  </p:cSld>
  <p:clrMapOvr>
    <a:masterClrMapping/>
  </p:clrMapOvr>
  <p:extLst>
    <p:ext uri="{DCECCB84-F9BA-43D5-87BE-67443E8EF086}">
      <p15:sldGuideLst xmlns:p15="http://schemas.microsoft.com/office/powerpoint/2012/main">
        <p15:guide id="2" orient="horz" pos="3659" userDrawn="1">
          <p15:clr>
            <a:srgbClr val="FBAE40"/>
          </p15:clr>
        </p15:guide>
        <p15:guide id="3" pos="432" userDrawn="1">
          <p15:clr>
            <a:srgbClr val="FBAE40"/>
          </p15:clr>
        </p15:guide>
        <p15:guide id="4" pos="5904" userDrawn="1">
          <p15:clr>
            <a:srgbClr val="FBAE40"/>
          </p15:clr>
        </p15:guide>
        <p15:guide id="5" pos="6952" userDrawn="1">
          <p15:clr>
            <a:srgbClr val="FBAE40"/>
          </p15:clr>
        </p15:guide>
        <p15:guide id="6" orient="horz" pos="373" userDrawn="1">
          <p15:clr>
            <a:srgbClr val="FBAE40"/>
          </p15:clr>
        </p15:guide>
        <p15:guide id="7" orient="horz" pos="1050" userDrawn="1">
          <p15:clr>
            <a:srgbClr val="FBAE40"/>
          </p15:clr>
        </p15:guide>
        <p15:guide id="8" orient="horz" pos="129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F632E6ED-AA03-C669-10C0-B36D5D56937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123281727"/>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9FAD-0A46-4ACC-9793-5EEDBD51EABF}"/>
              </a:ext>
            </a:extLst>
          </p:cNvPr>
          <p:cNvSpPr>
            <a:spLocks noGrp="1"/>
          </p:cNvSpPr>
          <p:nvPr>
            <p:ph type="title" hasCustomPrompt="1"/>
          </p:nvPr>
        </p:nvSpPr>
        <p:spPr>
          <a:xfrm>
            <a:off x="685800" y="597154"/>
            <a:ext cx="8679130" cy="1069848"/>
          </a:xfrm>
        </p:spPr>
        <p:txBody>
          <a:bodyPr anchor="b">
            <a:noAutofit/>
          </a:bodyPr>
          <a:lstStyle>
            <a:lvl1pPr>
              <a:defRPr/>
            </a:lvl1pPr>
          </a:lstStyle>
          <a:p>
            <a:r>
              <a:rPr lang="en-US" dirty="0"/>
              <a:t>Agenda</a:t>
            </a:r>
            <a:endParaRPr lang="en-GB" dirty="0"/>
          </a:p>
        </p:txBody>
      </p:sp>
      <p:sp>
        <p:nvSpPr>
          <p:cNvPr id="10" name="Table Placeholder 5">
            <a:extLst>
              <a:ext uri="{FF2B5EF4-FFF2-40B4-BE49-F238E27FC236}">
                <a16:creationId xmlns:a16="http://schemas.microsoft.com/office/drawing/2014/main" id="{6B420300-9AD1-43AE-9279-59946E08A4E3}"/>
              </a:ext>
            </a:extLst>
          </p:cNvPr>
          <p:cNvSpPr>
            <a:spLocks noGrp="1"/>
          </p:cNvSpPr>
          <p:nvPr>
            <p:ph type="tbl" sz="quarter" idx="14"/>
          </p:nvPr>
        </p:nvSpPr>
        <p:spPr>
          <a:xfrm>
            <a:off x="685800" y="2060447"/>
            <a:ext cx="8686798" cy="4114800"/>
          </a:xfrm>
        </p:spPr>
        <p:txBody>
          <a:bodyPr anchor="ctr"/>
          <a:lstStyle>
            <a:lvl1pPr marL="0" indent="0" algn="ctr">
              <a:buNone/>
              <a:defRPr/>
            </a:lvl1pPr>
          </a:lstStyle>
          <a:p>
            <a:endParaRPr lang="en-GB"/>
          </a:p>
        </p:txBody>
      </p:sp>
      <p:sp>
        <p:nvSpPr>
          <p:cNvPr id="14" name="Footer Placeholder 4">
            <a:extLst>
              <a:ext uri="{FF2B5EF4-FFF2-40B4-BE49-F238E27FC236}">
                <a16:creationId xmlns:a16="http://schemas.microsoft.com/office/drawing/2014/main" id="{B3D89162-2528-4EC6-8864-1BC171679C9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3" name="Slide Number Placeholder 5">
            <a:extLst>
              <a:ext uri="{FF2B5EF4-FFF2-40B4-BE49-F238E27FC236}">
                <a16:creationId xmlns:a16="http://schemas.microsoft.com/office/drawing/2014/main" id="{BE2F8BE9-5840-024E-7E48-36C57E3B974D}"/>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539008447"/>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orient="horz" pos="373" userDrawn="1">
          <p15:clr>
            <a:srgbClr val="FBAE40"/>
          </p15:clr>
        </p15:guide>
        <p15:guide id="4" orient="horz" pos="1050" userDrawn="1">
          <p15:clr>
            <a:srgbClr val="FBAE40"/>
          </p15:clr>
        </p15:guide>
        <p15:guide id="5" orient="horz" pos="1295" userDrawn="1">
          <p15:clr>
            <a:srgbClr val="FBAE40"/>
          </p15:clr>
        </p15:guide>
        <p15:guide id="6" orient="horz" pos="3894"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0472055-678A-47B2-8E69-BA5B39D704D8}"/>
              </a:ext>
            </a:extLst>
          </p:cNvPr>
          <p:cNvSpPr>
            <a:spLocks noGrp="1"/>
          </p:cNvSpPr>
          <p:nvPr>
            <p:ph idx="13"/>
          </p:nvPr>
        </p:nvSpPr>
        <p:spPr>
          <a:xfrm>
            <a:off x="6086856" y="2057400"/>
            <a:ext cx="494690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8600">
              <a:spcBef>
                <a:spcPts val="0"/>
              </a:spcBef>
              <a:spcAft>
                <a:spcPts val="600"/>
              </a:spcAft>
              <a:buClr>
                <a:schemeClr val="tx2"/>
              </a:buClr>
              <a:defRPr sz="1800"/>
            </a:lvl3pPr>
            <a:lvl4pPr marL="914400" indent="-228600">
              <a:spcBef>
                <a:spcPts val="0"/>
              </a:spcBef>
              <a:spcAft>
                <a:spcPts val="600"/>
              </a:spcAft>
              <a:buClr>
                <a:schemeClr val="tx2"/>
              </a:buClr>
              <a:buFont typeface="Segoe UI" panose="020B0502040204020203" pitchFamily="34" charset="0"/>
              <a:buChar char="–"/>
              <a:defRPr sz="1800"/>
            </a:lvl4pPr>
            <a:lvl5pPr marL="1141413" indent="-228600">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991B48FA-1551-0E6E-C2EC-F4B9975FBF6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91136945"/>
      </p:ext>
    </p:extLst>
  </p:cSld>
  <p:clrMapOvr>
    <a:masterClrMapping/>
  </p:clrMapOvr>
  <p:extLst>
    <p:ext uri="{DCECCB84-F9BA-43D5-87BE-67443E8EF086}">
      <p15:sldGuideLst xmlns:p15="http://schemas.microsoft.com/office/powerpoint/2012/main">
        <p15:guide id="1" pos="432" userDrawn="1">
          <p15:clr>
            <a:srgbClr val="FBAE40"/>
          </p15:clr>
        </p15:guide>
        <p15:guide id="2" pos="5904" userDrawn="1">
          <p15:clr>
            <a:srgbClr val="FBAE40"/>
          </p15:clr>
        </p15:guide>
        <p15:guide id="3" pos="6951" userDrawn="1">
          <p15:clr>
            <a:srgbClr val="FBAE40"/>
          </p15:clr>
        </p15:guide>
        <p15:guide id="4" pos="3552" userDrawn="1">
          <p15:clr>
            <a:srgbClr val="FBAE40"/>
          </p15:clr>
        </p15:guide>
        <p15:guide id="5" pos="3834" userDrawn="1">
          <p15:clr>
            <a:srgbClr val="FBAE40"/>
          </p15:clr>
        </p15:guide>
        <p15:guide id="6" orient="horz" pos="3659" userDrawn="1">
          <p15:clr>
            <a:srgbClr val="FBAE40"/>
          </p15:clr>
        </p15:guide>
        <p15:guide id="7" orient="horz" pos="1295" userDrawn="1">
          <p15:clr>
            <a:srgbClr val="FBAE40"/>
          </p15:clr>
        </p15:guide>
        <p15:guide id="8" orient="horz" pos="1050" userDrawn="1">
          <p15:clr>
            <a:srgbClr val="FBAE40"/>
          </p15:clr>
        </p15:guide>
        <p15:guide id="9" orient="horz" pos="373"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Titles and Two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a:xfrm>
            <a:off x="685800" y="597154"/>
            <a:ext cx="5029200" cy="1069848"/>
          </a:xfrm>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64051" y="2059623"/>
            <a:ext cx="5029200"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a:xfrm>
            <a:off x="1815669" y="6356350"/>
            <a:ext cx="2743200" cy="136525"/>
          </a:xfrm>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a:xfrm>
            <a:off x="4558869" y="6356349"/>
            <a:ext cx="3059744" cy="136526"/>
          </a:xfrm>
        </p:spPr>
        <p:txBody>
          <a:bodyPr>
            <a:noAutofit/>
          </a:bodyPr>
          <a:lstStyle/>
          <a:p>
            <a:endParaRPr lang="en-GB"/>
          </a:p>
        </p:txBody>
      </p:sp>
      <p:sp>
        <p:nvSpPr>
          <p:cNvPr id="8" name="Content Placeholder 2">
            <a:extLst>
              <a:ext uri="{FF2B5EF4-FFF2-40B4-BE49-F238E27FC236}">
                <a16:creationId xmlns:a16="http://schemas.microsoft.com/office/drawing/2014/main" id="{D00327FF-2815-85E1-39E8-3F9754E342FE}"/>
              </a:ext>
            </a:extLst>
          </p:cNvPr>
          <p:cNvSpPr>
            <a:spLocks noGrp="1"/>
          </p:cNvSpPr>
          <p:nvPr>
            <p:ph idx="13"/>
          </p:nvPr>
        </p:nvSpPr>
        <p:spPr>
          <a:xfrm>
            <a:off x="6001406" y="2057400"/>
            <a:ext cx="5031719"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6C13369B-8FE3-EFC9-8D6B-97A8FEFF332C}"/>
              </a:ext>
            </a:extLst>
          </p:cNvPr>
          <p:cNvSpPr>
            <a:spLocks noGrp="1"/>
          </p:cNvSpPr>
          <p:nvPr>
            <p:ph type="body" sz="quarter" idx="14" hasCustomPrompt="1"/>
          </p:nvPr>
        </p:nvSpPr>
        <p:spPr>
          <a:xfrm>
            <a:off x="6000750" y="597027"/>
            <a:ext cx="3367088" cy="1069848"/>
          </a:xfrm>
        </p:spPr>
        <p:txBody>
          <a:bodyPr anchor="b" anchorCtr="0"/>
          <a:lstStyle>
            <a:lvl1pPr marL="0" indent="0">
              <a:buNone/>
              <a:defRPr sz="3200" b="1"/>
            </a:lvl1pPr>
          </a:lstStyle>
          <a:p>
            <a:pPr marL="0" marR="0" lvl="0" indent="0" algn="l" defTabSz="914400"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Click to add title</a:t>
            </a:r>
            <a:endParaRPr lang="en-GB" dirty="0"/>
          </a:p>
        </p:txBody>
      </p:sp>
      <p:sp>
        <p:nvSpPr>
          <p:cNvPr id="7" name="Slide Number Placeholder 5">
            <a:extLst>
              <a:ext uri="{FF2B5EF4-FFF2-40B4-BE49-F238E27FC236}">
                <a16:creationId xmlns:a16="http://schemas.microsoft.com/office/drawing/2014/main" id="{B7E45C26-FD15-4F2D-AA95-D4AEDB861A50}"/>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4222812304"/>
      </p:ext>
    </p:extLst>
  </p:cSld>
  <p:clrMapOvr>
    <a:masterClrMapping/>
  </p:clrMapOvr>
  <p:extLst>
    <p:ext uri="{DCECCB84-F9BA-43D5-87BE-67443E8EF086}">
      <p15:sldGuideLst xmlns:p15="http://schemas.microsoft.com/office/powerpoint/2012/main">
        <p15:guide id="1" orient="horz" pos="1296" userDrawn="1">
          <p15:clr>
            <a:srgbClr val="FBAE40"/>
          </p15:clr>
        </p15:guide>
        <p15:guide id="2" orient="horz" pos="1050" userDrawn="1">
          <p15:clr>
            <a:srgbClr val="FBAE40"/>
          </p15:clr>
        </p15:guide>
        <p15:guide id="3" orient="horz" pos="373" userDrawn="1">
          <p15:clr>
            <a:srgbClr val="FBAE40"/>
          </p15:clr>
        </p15:guide>
        <p15:guide id="4" orient="horz" pos="3659" userDrawn="1">
          <p15:clr>
            <a:srgbClr val="FBAE40"/>
          </p15:clr>
        </p15:guide>
        <p15:guide id="5" pos="432" userDrawn="1">
          <p15:clr>
            <a:srgbClr val="FBAE40"/>
          </p15:clr>
        </p15:guide>
        <p15:guide id="6" pos="6950" userDrawn="1">
          <p15:clr>
            <a:srgbClr val="FBAE40"/>
          </p15:clr>
        </p15:guide>
        <p15:guide id="7" pos="5901"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68B09208-327C-8140-F021-85A57FACC8F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230493576"/>
      </p:ext>
    </p:extLst>
  </p:cSld>
  <p:clrMapOvr>
    <a:masterClrMapping/>
  </p:clrMapOvr>
  <p:extLst>
    <p:ext uri="{DCECCB84-F9BA-43D5-87BE-67443E8EF086}">
      <p15:sldGuideLst xmlns:p15="http://schemas.microsoft.com/office/powerpoint/2012/main">
        <p15:guide id="1" pos="432" userDrawn="1">
          <p15:clr>
            <a:srgbClr val="FBAE40"/>
          </p15:clr>
        </p15:guide>
        <p15:guide id="2" pos="2411" userDrawn="1">
          <p15:clr>
            <a:srgbClr val="FBAE40"/>
          </p15:clr>
        </p15:guide>
        <p15:guide id="3" pos="2698" userDrawn="1">
          <p15:clr>
            <a:srgbClr val="FBAE40"/>
          </p15:clr>
        </p15:guide>
        <p15:guide id="4" pos="4686" userDrawn="1">
          <p15:clr>
            <a:srgbClr val="FBAE40"/>
          </p15:clr>
        </p15:guide>
        <p15:guide id="5" pos="4965" userDrawn="1">
          <p15:clr>
            <a:srgbClr val="FBAE40"/>
          </p15:clr>
        </p15:guide>
        <p15:guide id="6" pos="6951" userDrawn="1">
          <p15:clr>
            <a:srgbClr val="FBAE40"/>
          </p15:clr>
        </p15:guide>
        <p15:guide id="7" pos="5903" userDrawn="1">
          <p15:clr>
            <a:srgbClr val="FBAE40"/>
          </p15:clr>
        </p15:guide>
        <p15:guide id="8" orient="horz" pos="3662" userDrawn="1">
          <p15:clr>
            <a:srgbClr val="FBAE40"/>
          </p15:clr>
        </p15:guide>
        <p15:guide id="9" orient="horz" pos="1295" userDrawn="1">
          <p15:clr>
            <a:srgbClr val="FBAE40"/>
          </p15:clr>
        </p15:guide>
        <p15:guide id="10" orient="horz" pos="1050" userDrawn="1">
          <p15:clr>
            <a:srgbClr val="FBAE40"/>
          </p15:clr>
        </p15:guide>
        <p15:guide id="11" orient="horz" pos="373"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057400"/>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041648"/>
            <a:ext cx="2414016" cy="182880"/>
          </a:xfrm>
          <a:blipFill>
            <a:blip r:embed="rId2" cstate="screen">
              <a:extLst>
                <a:ext uri="{28A0092B-C50C-407E-A947-70E740481C1C}">
                  <a14:useLocalDpi xmlns:a14="http://schemas.microsoft.com/office/drawing/2010/main"/>
                </a:ext>
              </a:extLst>
            </a:blip>
            <a:stretch>
              <a:fillRect/>
            </a:stretch>
          </a:blipFill>
        </p:spPr>
        <p:txBody>
          <a:bodyPr tIns="91440">
            <a:noAutofit/>
          </a:bodyPr>
          <a:lstStyle>
            <a:lvl1pPr marL="0" indent="0">
              <a:spcBef>
                <a:spcPts val="600"/>
              </a:spcBef>
              <a:spcAft>
                <a:spcPts val="600"/>
              </a:spcAft>
              <a:buNone/>
              <a:defRPr sz="1000" b="1"/>
            </a:lvl1pPr>
            <a:lvl2pPr marL="17145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p:txBody>
      </p:sp>
      <p:sp>
        <p:nvSpPr>
          <p:cNvPr id="14" name="Text Placeholder 13">
            <a:extLst>
              <a:ext uri="{FF2B5EF4-FFF2-40B4-BE49-F238E27FC236}">
                <a16:creationId xmlns:a16="http://schemas.microsoft.com/office/drawing/2014/main" id="{86D6C4C6-8C51-4378-B2D4-E01CDD0D7EAB}"/>
              </a:ext>
            </a:extLst>
          </p:cNvPr>
          <p:cNvSpPr>
            <a:spLocks noGrp="1"/>
          </p:cNvSpPr>
          <p:nvPr>
            <p:ph type="body" sz="quarter" idx="20"/>
          </p:nvPr>
        </p:nvSpPr>
        <p:spPr>
          <a:xfrm>
            <a:off x="6949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28" name="Text Placeholder 13">
            <a:extLst>
              <a:ext uri="{FF2B5EF4-FFF2-40B4-BE49-F238E27FC236}">
                <a16:creationId xmlns:a16="http://schemas.microsoft.com/office/drawing/2014/main" id="{B2DC3372-AA43-4DB2-B905-463E179FCEE9}"/>
              </a:ext>
            </a:extLst>
          </p:cNvPr>
          <p:cNvSpPr>
            <a:spLocks noGrp="1"/>
          </p:cNvSpPr>
          <p:nvPr>
            <p:ph type="body" sz="quarter" idx="21"/>
          </p:nvPr>
        </p:nvSpPr>
        <p:spPr>
          <a:xfrm>
            <a:off x="33365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0" name="Text Placeholder 13">
            <a:extLst>
              <a:ext uri="{FF2B5EF4-FFF2-40B4-BE49-F238E27FC236}">
                <a16:creationId xmlns:a16="http://schemas.microsoft.com/office/drawing/2014/main" id="{91E50932-BE94-4A39-9201-896569ECFE0A}"/>
              </a:ext>
            </a:extLst>
          </p:cNvPr>
          <p:cNvSpPr>
            <a:spLocks noGrp="1"/>
          </p:cNvSpPr>
          <p:nvPr>
            <p:ph type="body" sz="quarter" idx="22"/>
          </p:nvPr>
        </p:nvSpPr>
        <p:spPr>
          <a:xfrm>
            <a:off x="5978143"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1" name="Text Placeholder 13">
            <a:extLst>
              <a:ext uri="{FF2B5EF4-FFF2-40B4-BE49-F238E27FC236}">
                <a16:creationId xmlns:a16="http://schemas.microsoft.com/office/drawing/2014/main" id="{ED800ECC-D1E1-4F57-A6F5-1675BAE292C8}"/>
              </a:ext>
            </a:extLst>
          </p:cNvPr>
          <p:cNvSpPr>
            <a:spLocks noGrp="1"/>
          </p:cNvSpPr>
          <p:nvPr>
            <p:ph type="body" sz="quarter" idx="23"/>
          </p:nvPr>
        </p:nvSpPr>
        <p:spPr>
          <a:xfrm>
            <a:off x="8619744" y="2240280"/>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2" name="Text Placeholder 13">
            <a:extLst>
              <a:ext uri="{FF2B5EF4-FFF2-40B4-BE49-F238E27FC236}">
                <a16:creationId xmlns:a16="http://schemas.microsoft.com/office/drawing/2014/main" id="{9B4DE052-1DA5-474C-B5D9-6EDAB6B845D9}"/>
              </a:ext>
            </a:extLst>
          </p:cNvPr>
          <p:cNvSpPr>
            <a:spLocks noGrp="1"/>
          </p:cNvSpPr>
          <p:nvPr>
            <p:ph type="body" sz="quarter" idx="24"/>
          </p:nvPr>
        </p:nvSpPr>
        <p:spPr>
          <a:xfrm>
            <a:off x="6949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33" name="Text Placeholder 13">
            <a:extLst>
              <a:ext uri="{FF2B5EF4-FFF2-40B4-BE49-F238E27FC236}">
                <a16:creationId xmlns:a16="http://schemas.microsoft.com/office/drawing/2014/main" id="{58CFF02A-6A88-4A84-B9B4-9AF0BC641909}"/>
              </a:ext>
            </a:extLst>
          </p:cNvPr>
          <p:cNvSpPr>
            <a:spLocks noGrp="1"/>
          </p:cNvSpPr>
          <p:nvPr>
            <p:ph type="body" sz="quarter" idx="25"/>
          </p:nvPr>
        </p:nvSpPr>
        <p:spPr>
          <a:xfrm>
            <a:off x="33365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2" name="Text Placeholder 13">
            <a:extLst>
              <a:ext uri="{FF2B5EF4-FFF2-40B4-BE49-F238E27FC236}">
                <a16:creationId xmlns:a16="http://schemas.microsoft.com/office/drawing/2014/main" id="{E96440DB-6B70-4B83-B6E0-757AC22CE82B}"/>
              </a:ext>
            </a:extLst>
          </p:cNvPr>
          <p:cNvSpPr>
            <a:spLocks noGrp="1"/>
          </p:cNvSpPr>
          <p:nvPr>
            <p:ph type="body" sz="quarter" idx="26"/>
          </p:nvPr>
        </p:nvSpPr>
        <p:spPr>
          <a:xfrm>
            <a:off x="5978143"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43" name="Text Placeholder 13">
            <a:extLst>
              <a:ext uri="{FF2B5EF4-FFF2-40B4-BE49-F238E27FC236}">
                <a16:creationId xmlns:a16="http://schemas.microsoft.com/office/drawing/2014/main" id="{57C7744A-EF89-4D23-81FF-D41D526AA359}"/>
              </a:ext>
            </a:extLst>
          </p:cNvPr>
          <p:cNvSpPr>
            <a:spLocks noGrp="1"/>
          </p:cNvSpPr>
          <p:nvPr>
            <p:ph type="body" sz="quarter" idx="27"/>
          </p:nvPr>
        </p:nvSpPr>
        <p:spPr>
          <a:xfrm>
            <a:off x="8619744" y="4246879"/>
            <a:ext cx="2414016" cy="1536192"/>
          </a:xfrm>
        </p:spPr>
        <p:txBody>
          <a:bodyPr tIns="91440"/>
          <a:lstStyle>
            <a:lvl1pPr marL="0" indent="0">
              <a:buNone/>
              <a:defRPr sz="1000"/>
            </a:lvl1pPr>
            <a:lvl2pPr marL="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a:p>
            <a:pPr lvl="1"/>
            <a:r>
              <a:rPr lang="en-US" dirty="0"/>
              <a:t>Second level</a:t>
            </a:r>
          </a:p>
          <a:p>
            <a:pPr lvl="2"/>
            <a:endParaRPr lang="en-GB" dirty="0"/>
          </a:p>
        </p:txBody>
      </p:sp>
      <p:sp>
        <p:nvSpPr>
          <p:cNvPr id="8" name="Slide Number Placeholder 5">
            <a:extLst>
              <a:ext uri="{FF2B5EF4-FFF2-40B4-BE49-F238E27FC236}">
                <a16:creationId xmlns:a16="http://schemas.microsoft.com/office/drawing/2014/main" id="{61FEF62F-D20C-335E-797B-78C10F4FB38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189259370"/>
      </p:ext>
    </p:extLst>
  </p:cSld>
  <p:clrMapOvr>
    <a:masterClrMapping/>
  </p:clrMapOvr>
  <p:extLst>
    <p:ext uri="{DCECCB84-F9BA-43D5-87BE-67443E8EF086}">
      <p15:sldGuideLst xmlns:p15="http://schemas.microsoft.com/office/powerpoint/2012/main">
        <p15:guide id="1" orient="horz" pos="3648" userDrawn="1">
          <p15:clr>
            <a:srgbClr val="FBAE40"/>
          </p15:clr>
        </p15:guide>
        <p15:guide id="2" orient="horz" pos="2382" userDrawn="1">
          <p15:clr>
            <a:srgbClr val="FBAE40"/>
          </p15:clr>
        </p15:guide>
        <p15:guide id="3" orient="horz" pos="2541" userDrawn="1">
          <p15:clr>
            <a:srgbClr val="FBAE40"/>
          </p15:clr>
        </p15:guide>
        <p15:guide id="4" orient="horz" pos="1293" userDrawn="1">
          <p15:clr>
            <a:srgbClr val="FBAE40"/>
          </p15:clr>
        </p15:guide>
        <p15:guide id="5" orient="horz" pos="1050" userDrawn="1">
          <p15:clr>
            <a:srgbClr val="FBAE40"/>
          </p15:clr>
        </p15:guide>
        <p15:guide id="6" orient="horz" pos="373" userDrawn="1">
          <p15:clr>
            <a:srgbClr val="FBAE40"/>
          </p15:clr>
        </p15:guide>
        <p15:guide id="7" pos="432" userDrawn="1">
          <p15:clr>
            <a:srgbClr val="FBAE40"/>
          </p15:clr>
        </p15:guide>
        <p15:guide id="8" pos="1963" userDrawn="1">
          <p15:clr>
            <a:srgbClr val="FBAE40"/>
          </p15:clr>
        </p15:guide>
        <p15:guide id="9" pos="2101" userDrawn="1">
          <p15:clr>
            <a:srgbClr val="FBAE40"/>
          </p15:clr>
        </p15:guide>
        <p15:guide id="10" pos="3625" userDrawn="1">
          <p15:clr>
            <a:srgbClr val="FBAE40"/>
          </p15:clr>
        </p15:guide>
        <p15:guide id="11" pos="3764" userDrawn="1">
          <p15:clr>
            <a:srgbClr val="FBAE40"/>
          </p15:clr>
        </p15:guide>
        <p15:guide id="12" pos="5288" userDrawn="1">
          <p15:clr>
            <a:srgbClr val="FBAE40"/>
          </p15:clr>
        </p15:guide>
        <p15:guide id="13" pos="5426" userDrawn="1">
          <p15:clr>
            <a:srgbClr val="FBAE40"/>
          </p15:clr>
        </p15:guide>
        <p15:guide id="14" pos="6951" userDrawn="1">
          <p15:clr>
            <a:srgbClr val="FBAE40"/>
          </p15:clr>
        </p15:guide>
        <p15:guide id="15" pos="5903"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9" name="Content Placeholder 8">
            <a:extLst>
              <a:ext uri="{FF2B5EF4-FFF2-40B4-BE49-F238E27FC236}">
                <a16:creationId xmlns:a16="http://schemas.microsoft.com/office/drawing/2014/main" id="{D433C554-1D76-41C0-98FD-AC192FBE00B5}"/>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4" name="Content Placeholder 13">
            <a:extLst>
              <a:ext uri="{FF2B5EF4-FFF2-40B4-BE49-F238E27FC236}">
                <a16:creationId xmlns:a16="http://schemas.microsoft.com/office/drawing/2014/main" id="{0C65B726-42C7-4985-9B04-26F33FA89A4A}"/>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17" name="Content Placeholder 16">
            <a:extLst>
              <a:ext uri="{FF2B5EF4-FFF2-40B4-BE49-F238E27FC236}">
                <a16:creationId xmlns:a16="http://schemas.microsoft.com/office/drawing/2014/main" id="{CD8C1B93-C35B-4BA0-828A-317558C21D7A}"/>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19" name="Content Placeholder 18">
            <a:extLst>
              <a:ext uri="{FF2B5EF4-FFF2-40B4-BE49-F238E27FC236}">
                <a16:creationId xmlns:a16="http://schemas.microsoft.com/office/drawing/2014/main" id="{7CF20000-A09E-4210-B95B-A56D190227D1}"/>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4" name="Content Placeholder 8">
            <a:extLst>
              <a:ext uri="{FF2B5EF4-FFF2-40B4-BE49-F238E27FC236}">
                <a16:creationId xmlns:a16="http://schemas.microsoft.com/office/drawing/2014/main" id="{11D45951-2A04-44F3-882C-FCEF7344A28B}"/>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5" name="Content Placeholder 13">
            <a:extLst>
              <a:ext uri="{FF2B5EF4-FFF2-40B4-BE49-F238E27FC236}">
                <a16:creationId xmlns:a16="http://schemas.microsoft.com/office/drawing/2014/main" id="{BCDF968E-4046-4628-A2A9-33C8184DF6F0}"/>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6" name="Content Placeholder 16">
            <a:extLst>
              <a:ext uri="{FF2B5EF4-FFF2-40B4-BE49-F238E27FC236}">
                <a16:creationId xmlns:a16="http://schemas.microsoft.com/office/drawing/2014/main" id="{2B9D6F37-A700-43C5-9B0B-CF99DC3D6B16}"/>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37" name="Content Placeholder 18">
            <a:extLst>
              <a:ext uri="{FF2B5EF4-FFF2-40B4-BE49-F238E27FC236}">
                <a16:creationId xmlns:a16="http://schemas.microsoft.com/office/drawing/2014/main" id="{01B9C131-0FB9-46AE-B9BA-9EA9EECFB788}"/>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64445DFF-B916-B26B-96A3-A676F754915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826097713"/>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5"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6" userDrawn="1">
          <p15:clr>
            <a:srgbClr val="FBAE40"/>
          </p15:clr>
        </p15:guide>
        <p15:guide id="10" orient="horz" pos="2583" userDrawn="1">
          <p15:clr>
            <a:srgbClr val="FBAE40"/>
          </p15:clr>
        </p15:guide>
        <p15:guide id="11" orient="horz" pos="373" userDrawn="1">
          <p15:clr>
            <a:srgbClr val="FBAE40"/>
          </p15:clr>
        </p15:guide>
        <p15:guide id="12" orient="horz" pos="1050" userDrawn="1">
          <p15:clr>
            <a:srgbClr val="FBAE40"/>
          </p15:clr>
        </p15:guide>
        <p15:guide id="13" orient="horz" pos="1248" userDrawn="1">
          <p15:clr>
            <a:srgbClr val="FBAE40"/>
          </p15:clr>
        </p15:guide>
        <p15:guide id="14" orient="horz" pos="2419" userDrawn="1">
          <p15:clr>
            <a:srgbClr val="FBAE40"/>
          </p15:clr>
        </p15:guide>
        <p15:guide id="15" orient="horz" pos="3753" userDrawn="1">
          <p15:clr>
            <a:srgbClr val="FBAE40"/>
          </p15:clr>
        </p15:guide>
        <p15:guide id="16" orient="horz" pos="1600" userDrawn="1">
          <p15:clr>
            <a:srgbClr val="FBAE40"/>
          </p15:clr>
        </p15:guide>
        <p15:guide id="17" orient="horz" pos="1624" userDrawn="1">
          <p15:clr>
            <a:srgbClr val="FBAE40"/>
          </p15:clr>
        </p15:guide>
        <p15:guide id="18" orient="horz" pos="2932" userDrawn="1">
          <p15:clr>
            <a:srgbClr val="FBAE40"/>
          </p15:clr>
        </p15:guide>
        <p15:guide id="19" orient="horz" pos="2958"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redential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Content Placeholder 2">
            <a:extLst>
              <a:ext uri="{FF2B5EF4-FFF2-40B4-BE49-F238E27FC236}">
                <a16:creationId xmlns:a16="http://schemas.microsoft.com/office/drawing/2014/main" id="{252EC17E-5AE6-4D0A-A46B-192C762AD22A}"/>
              </a:ext>
            </a:extLst>
          </p:cNvPr>
          <p:cNvSpPr>
            <a:spLocks noGrp="1"/>
          </p:cNvSpPr>
          <p:nvPr>
            <p:ph idx="13"/>
          </p:nvPr>
        </p:nvSpPr>
        <p:spPr>
          <a:xfrm>
            <a:off x="3330448"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3" name="Content Placeholder 2">
            <a:extLst>
              <a:ext uri="{FF2B5EF4-FFF2-40B4-BE49-F238E27FC236}">
                <a16:creationId xmlns:a16="http://schemas.microsoft.com/office/drawing/2014/main" id="{5FF1CB61-A958-464E-9CB1-78778D61B6BA}"/>
              </a:ext>
            </a:extLst>
          </p:cNvPr>
          <p:cNvSpPr>
            <a:spLocks noGrp="1"/>
          </p:cNvSpPr>
          <p:nvPr>
            <p:ph idx="14"/>
          </p:nvPr>
        </p:nvSpPr>
        <p:spPr>
          <a:xfrm>
            <a:off x="5975096"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15" name="Content Placeholder 2">
            <a:extLst>
              <a:ext uri="{FF2B5EF4-FFF2-40B4-BE49-F238E27FC236}">
                <a16:creationId xmlns:a16="http://schemas.microsoft.com/office/drawing/2014/main" id="{027C5686-A36A-4AAD-A03D-3CE8C4386387}"/>
              </a:ext>
            </a:extLst>
          </p:cNvPr>
          <p:cNvSpPr>
            <a:spLocks noGrp="1"/>
          </p:cNvSpPr>
          <p:nvPr>
            <p:ph idx="15"/>
          </p:nvPr>
        </p:nvSpPr>
        <p:spPr>
          <a:xfrm>
            <a:off x="8619744" y="2581835"/>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519288F8-D776-4722-8DFB-E0068403C956}"/>
              </a:ext>
            </a:extLst>
          </p:cNvPr>
          <p:cNvSpPr>
            <a:spLocks noGrp="1"/>
          </p:cNvSpPr>
          <p:nvPr>
            <p:ph idx="16"/>
          </p:nvPr>
        </p:nvSpPr>
        <p:spPr>
          <a:xfrm>
            <a:off x="685800"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34398281-BB04-4564-AE74-EA1E2A20988D}"/>
              </a:ext>
            </a:extLst>
          </p:cNvPr>
          <p:cNvSpPr>
            <a:spLocks noGrp="1"/>
          </p:cNvSpPr>
          <p:nvPr>
            <p:ph idx="17"/>
          </p:nvPr>
        </p:nvSpPr>
        <p:spPr>
          <a:xfrm>
            <a:off x="3330448"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152990E-7B88-4A0D-B69C-59520E2318B0}"/>
              </a:ext>
            </a:extLst>
          </p:cNvPr>
          <p:cNvSpPr>
            <a:spLocks noGrp="1"/>
          </p:cNvSpPr>
          <p:nvPr>
            <p:ph idx="18"/>
          </p:nvPr>
        </p:nvSpPr>
        <p:spPr>
          <a:xfrm>
            <a:off x="5975096"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636A9FE8-8A44-4EF9-B454-A0CD2DE28DE6}"/>
              </a:ext>
            </a:extLst>
          </p:cNvPr>
          <p:cNvSpPr>
            <a:spLocks noGrp="1"/>
          </p:cNvSpPr>
          <p:nvPr>
            <p:ph idx="19"/>
          </p:nvPr>
        </p:nvSpPr>
        <p:spPr>
          <a:xfrm>
            <a:off x="8619744" y="4700173"/>
            <a:ext cx="2414016" cy="1249950"/>
          </a:xfrm>
          <a:noFill/>
        </p:spPr>
        <p:txBody>
          <a:bodyPr>
            <a:noAutofit/>
          </a:bodyPr>
          <a:lstStyle>
            <a:lvl1pPr marL="0" indent="0">
              <a:spcBef>
                <a:spcPts val="0"/>
              </a:spcBef>
              <a:spcAft>
                <a:spcPts val="600"/>
              </a:spcAft>
              <a:buNone/>
              <a:defRPr sz="1000" b="1"/>
            </a:lvl1pPr>
            <a:lvl2pPr marL="0" indent="0">
              <a:spcBef>
                <a:spcPts val="0"/>
              </a:spcBef>
              <a:spcAft>
                <a:spcPts val="600"/>
              </a:spcAft>
              <a:buFont typeface="Segoe UI" panose="020B0502040204020203" pitchFamily="34" charset="0"/>
              <a:buNone/>
              <a:tabLst/>
              <a:defRPr sz="1000"/>
            </a:lvl2pPr>
            <a:lvl3pPr marL="344488" indent="0">
              <a:spcBef>
                <a:spcPts val="0"/>
              </a:spcBef>
              <a:spcAft>
                <a:spcPts val="600"/>
              </a:spcAft>
              <a:buNone/>
              <a:defRPr sz="1000"/>
            </a:lvl3pPr>
            <a:lvl4pPr marL="515938" indent="0">
              <a:spcBef>
                <a:spcPts val="0"/>
              </a:spcBef>
              <a:spcAft>
                <a:spcPts val="600"/>
              </a:spcAft>
              <a:buFont typeface="Segoe UI" panose="020B0502040204020203" pitchFamily="34" charset="0"/>
              <a:buNone/>
              <a:defRPr sz="1000"/>
            </a:lvl4pPr>
            <a:lvl5pPr marL="687388" indent="0">
              <a:spcBef>
                <a:spcPts val="0"/>
              </a:spcBef>
              <a:spcAft>
                <a:spcPts val="600"/>
              </a:spcAft>
              <a:buNone/>
              <a:defRPr sz="1000"/>
            </a:lvl5pPr>
          </a:lstStyle>
          <a:p>
            <a:pPr lvl="0"/>
            <a:r>
              <a:rPr lang="en-US" dirty="0"/>
              <a:t>Click to edit Master text styles</a:t>
            </a:r>
          </a:p>
          <a:p>
            <a:pPr lvl="1"/>
            <a:r>
              <a:rPr lang="en-US" dirty="0"/>
              <a:t>Second level</a:t>
            </a:r>
          </a:p>
        </p:txBody>
      </p:sp>
      <p:pic>
        <p:nvPicPr>
          <p:cNvPr id="27" name="Picture 26">
            <a:extLst>
              <a:ext uri="{FF2B5EF4-FFF2-40B4-BE49-F238E27FC236}">
                <a16:creationId xmlns:a16="http://schemas.microsoft.com/office/drawing/2014/main" id="{9B2E7B80-03E5-4DF9-9C54-AFACD69FBE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631" y="1907857"/>
            <a:ext cx="2496999" cy="231629"/>
          </a:xfrm>
          <a:prstGeom prst="rect">
            <a:avLst/>
          </a:prstGeom>
        </p:spPr>
      </p:pic>
      <p:pic>
        <p:nvPicPr>
          <p:cNvPr id="28" name="Picture 27">
            <a:extLst>
              <a:ext uri="{FF2B5EF4-FFF2-40B4-BE49-F238E27FC236}">
                <a16:creationId xmlns:a16="http://schemas.microsoft.com/office/drawing/2014/main" id="{77EBD2B1-7E76-46DD-954B-3CC55DABA1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6649" y="1907857"/>
            <a:ext cx="2496999" cy="231629"/>
          </a:xfrm>
          <a:prstGeom prst="rect">
            <a:avLst/>
          </a:prstGeom>
        </p:spPr>
      </p:pic>
      <p:pic>
        <p:nvPicPr>
          <p:cNvPr id="33" name="Picture 32">
            <a:extLst>
              <a:ext uri="{FF2B5EF4-FFF2-40B4-BE49-F238E27FC236}">
                <a16:creationId xmlns:a16="http://schemas.microsoft.com/office/drawing/2014/main" id="{31DADDEC-98CC-4B96-A512-148485917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096" y="1907857"/>
            <a:ext cx="2496999" cy="231629"/>
          </a:xfrm>
          <a:prstGeom prst="rect">
            <a:avLst/>
          </a:prstGeom>
        </p:spPr>
      </p:pic>
      <p:pic>
        <p:nvPicPr>
          <p:cNvPr id="40" name="Picture 39">
            <a:extLst>
              <a:ext uri="{FF2B5EF4-FFF2-40B4-BE49-F238E27FC236}">
                <a16:creationId xmlns:a16="http://schemas.microsoft.com/office/drawing/2014/main" id="{0EC9BF4D-C6FD-435E-8EFC-54F500B478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4686" y="1907857"/>
            <a:ext cx="2496999" cy="231629"/>
          </a:xfrm>
          <a:prstGeom prst="rect">
            <a:avLst/>
          </a:prstGeom>
        </p:spPr>
      </p:pic>
      <p:pic>
        <p:nvPicPr>
          <p:cNvPr id="42" name="Picture 41">
            <a:extLst>
              <a:ext uri="{FF2B5EF4-FFF2-40B4-BE49-F238E27FC236}">
                <a16:creationId xmlns:a16="http://schemas.microsoft.com/office/drawing/2014/main" id="{509995C8-970A-4B79-8ED3-B3019E7BA3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705" y="4011752"/>
            <a:ext cx="2496999" cy="231629"/>
          </a:xfrm>
          <a:prstGeom prst="rect">
            <a:avLst/>
          </a:prstGeom>
        </p:spPr>
      </p:pic>
      <p:pic>
        <p:nvPicPr>
          <p:cNvPr id="43" name="Picture 42">
            <a:extLst>
              <a:ext uri="{FF2B5EF4-FFF2-40B4-BE49-F238E27FC236}">
                <a16:creationId xmlns:a16="http://schemas.microsoft.com/office/drawing/2014/main" id="{4875E746-1D58-4AE0-A78B-279AC9C992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1723" y="4011752"/>
            <a:ext cx="2496999" cy="231629"/>
          </a:xfrm>
          <a:prstGeom prst="rect">
            <a:avLst/>
          </a:prstGeom>
        </p:spPr>
      </p:pic>
      <p:pic>
        <p:nvPicPr>
          <p:cNvPr id="44" name="Picture 43">
            <a:extLst>
              <a:ext uri="{FF2B5EF4-FFF2-40B4-BE49-F238E27FC236}">
                <a16:creationId xmlns:a16="http://schemas.microsoft.com/office/drawing/2014/main" id="{A909CE80-A39A-4939-A96D-315903D915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0741" y="4011752"/>
            <a:ext cx="2496999" cy="231629"/>
          </a:xfrm>
          <a:prstGeom prst="rect">
            <a:avLst/>
          </a:prstGeom>
        </p:spPr>
      </p:pic>
      <p:pic>
        <p:nvPicPr>
          <p:cNvPr id="45" name="Picture 44">
            <a:extLst>
              <a:ext uri="{FF2B5EF4-FFF2-40B4-BE49-F238E27FC236}">
                <a16:creationId xmlns:a16="http://schemas.microsoft.com/office/drawing/2014/main" id="{8974102D-2026-460F-96ED-6B3A84E64F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99760" y="4011752"/>
            <a:ext cx="2496999" cy="231629"/>
          </a:xfrm>
          <a:prstGeom prst="rect">
            <a:avLst/>
          </a:prstGeom>
        </p:spPr>
      </p:pic>
      <p:sp>
        <p:nvSpPr>
          <p:cNvPr id="37" name="Content Placeholder 8">
            <a:extLst>
              <a:ext uri="{FF2B5EF4-FFF2-40B4-BE49-F238E27FC236}">
                <a16:creationId xmlns:a16="http://schemas.microsoft.com/office/drawing/2014/main" id="{7DE19021-B79A-411C-B1E1-CD1A48E0A2DD}"/>
              </a:ext>
            </a:extLst>
          </p:cNvPr>
          <p:cNvSpPr>
            <a:spLocks noGrp="1"/>
          </p:cNvSpPr>
          <p:nvPr>
            <p:ph sz="quarter" idx="20"/>
          </p:nvPr>
        </p:nvSpPr>
        <p:spPr>
          <a:xfrm>
            <a:off x="685800"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8" name="Content Placeholder 13">
            <a:extLst>
              <a:ext uri="{FF2B5EF4-FFF2-40B4-BE49-F238E27FC236}">
                <a16:creationId xmlns:a16="http://schemas.microsoft.com/office/drawing/2014/main" id="{EDC496E3-7D55-447D-B30E-65870296C1B8}"/>
              </a:ext>
            </a:extLst>
          </p:cNvPr>
          <p:cNvSpPr>
            <a:spLocks noGrp="1"/>
          </p:cNvSpPr>
          <p:nvPr>
            <p:ph sz="quarter" idx="21"/>
          </p:nvPr>
        </p:nvSpPr>
        <p:spPr>
          <a:xfrm>
            <a:off x="3330448" y="1986750"/>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39" name="Content Placeholder 16">
            <a:extLst>
              <a:ext uri="{FF2B5EF4-FFF2-40B4-BE49-F238E27FC236}">
                <a16:creationId xmlns:a16="http://schemas.microsoft.com/office/drawing/2014/main" id="{7AC58EAF-050B-48F2-A7A9-2FB0E8447A08}"/>
              </a:ext>
            </a:extLst>
          </p:cNvPr>
          <p:cNvSpPr>
            <a:spLocks noGrp="1"/>
          </p:cNvSpPr>
          <p:nvPr>
            <p:ph sz="quarter" idx="22"/>
          </p:nvPr>
        </p:nvSpPr>
        <p:spPr>
          <a:xfrm>
            <a:off x="5975096" y="1986750"/>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41" name="Content Placeholder 18">
            <a:extLst>
              <a:ext uri="{FF2B5EF4-FFF2-40B4-BE49-F238E27FC236}">
                <a16:creationId xmlns:a16="http://schemas.microsoft.com/office/drawing/2014/main" id="{A060F658-EFCD-447F-8CB0-5F20CA00CE79}"/>
              </a:ext>
            </a:extLst>
          </p:cNvPr>
          <p:cNvSpPr>
            <a:spLocks noGrp="1"/>
          </p:cNvSpPr>
          <p:nvPr>
            <p:ph sz="quarter" idx="23"/>
          </p:nvPr>
        </p:nvSpPr>
        <p:spPr>
          <a:xfrm>
            <a:off x="8619744" y="1986593"/>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8" name="Content Placeholder 8">
            <a:extLst>
              <a:ext uri="{FF2B5EF4-FFF2-40B4-BE49-F238E27FC236}">
                <a16:creationId xmlns:a16="http://schemas.microsoft.com/office/drawing/2014/main" id="{59E1B0F0-1043-481A-845E-02CFA0B0E80C}"/>
              </a:ext>
            </a:extLst>
          </p:cNvPr>
          <p:cNvSpPr>
            <a:spLocks noGrp="1"/>
          </p:cNvSpPr>
          <p:nvPr>
            <p:ph sz="quarter" idx="24"/>
          </p:nvPr>
        </p:nvSpPr>
        <p:spPr>
          <a:xfrm>
            <a:off x="685800"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49" name="Content Placeholder 13">
            <a:extLst>
              <a:ext uri="{FF2B5EF4-FFF2-40B4-BE49-F238E27FC236}">
                <a16:creationId xmlns:a16="http://schemas.microsoft.com/office/drawing/2014/main" id="{82727B49-087F-4BDF-9CAC-FBBC7993BDB6}"/>
              </a:ext>
            </a:extLst>
          </p:cNvPr>
          <p:cNvSpPr>
            <a:spLocks noGrp="1"/>
          </p:cNvSpPr>
          <p:nvPr>
            <p:ph sz="quarter" idx="25"/>
          </p:nvPr>
        </p:nvSpPr>
        <p:spPr>
          <a:xfrm>
            <a:off x="3330448" y="4101156"/>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50" name="Content Placeholder 16">
            <a:extLst>
              <a:ext uri="{FF2B5EF4-FFF2-40B4-BE49-F238E27FC236}">
                <a16:creationId xmlns:a16="http://schemas.microsoft.com/office/drawing/2014/main" id="{A69FE788-EC3B-4010-A425-9835B2FD896E}"/>
              </a:ext>
            </a:extLst>
          </p:cNvPr>
          <p:cNvSpPr>
            <a:spLocks noGrp="1"/>
          </p:cNvSpPr>
          <p:nvPr>
            <p:ph sz="quarter" idx="26"/>
          </p:nvPr>
        </p:nvSpPr>
        <p:spPr>
          <a:xfrm>
            <a:off x="5975096" y="4101156"/>
            <a:ext cx="2414016" cy="548640"/>
          </a:xfrm>
        </p:spPr>
        <p:txBody>
          <a:bodyPr/>
          <a:lstStyle>
            <a:lvl1pPr marL="0" indent="0">
              <a:buNone/>
              <a:defRPr sz="1000"/>
            </a:lvl1pPr>
            <a:lvl2pPr>
              <a:defRPr sz="1000"/>
            </a:lvl2pPr>
            <a:lvl3pPr>
              <a:defRPr sz="1000"/>
            </a:lvl3pPr>
            <a:lvl4pPr>
              <a:defRPr sz="1000"/>
            </a:lvl4pPr>
            <a:lvl5pPr>
              <a:defRPr sz="1000"/>
            </a:lvl5pPr>
          </a:lstStyle>
          <a:p>
            <a:pPr lvl="0"/>
            <a:endParaRPr lang="en-GB" dirty="0"/>
          </a:p>
        </p:txBody>
      </p:sp>
      <p:sp>
        <p:nvSpPr>
          <p:cNvPr id="51" name="Content Placeholder 18">
            <a:extLst>
              <a:ext uri="{FF2B5EF4-FFF2-40B4-BE49-F238E27FC236}">
                <a16:creationId xmlns:a16="http://schemas.microsoft.com/office/drawing/2014/main" id="{F83C9447-792F-40B3-B8C7-5CD9698F8F21}"/>
              </a:ext>
            </a:extLst>
          </p:cNvPr>
          <p:cNvSpPr>
            <a:spLocks noGrp="1"/>
          </p:cNvSpPr>
          <p:nvPr>
            <p:ph sz="quarter" idx="27"/>
          </p:nvPr>
        </p:nvSpPr>
        <p:spPr>
          <a:xfrm>
            <a:off x="8619744" y="4100999"/>
            <a:ext cx="2414016" cy="548640"/>
          </a:xfrm>
        </p:spPr>
        <p:txBody>
          <a:bodyPr/>
          <a:lstStyle>
            <a:lvl1pPr marL="0" indent="0">
              <a:buNone/>
              <a:defRPr sz="1000"/>
            </a:lvl1pPr>
            <a:lvl2pPr marL="231775" indent="0">
              <a:buNone/>
              <a:defRPr sz="1000"/>
            </a:lvl2pPr>
            <a:lvl3pPr marL="460375" indent="0">
              <a:buNone/>
              <a:defRPr sz="1000"/>
            </a:lvl3pPr>
            <a:lvl4pPr marL="687387" indent="0">
              <a:buNone/>
              <a:defRPr sz="1000"/>
            </a:lvl4pPr>
            <a:lvl5pPr marL="914400" indent="0">
              <a:buNone/>
              <a:defRPr sz="1000"/>
            </a:lvl5pPr>
          </a:lstStyle>
          <a:p>
            <a:pPr lvl="0"/>
            <a:endParaRPr lang="en-GB" dirty="0"/>
          </a:p>
        </p:txBody>
      </p:sp>
      <p:sp>
        <p:nvSpPr>
          <p:cNvPr id="7" name="Slide Number Placeholder 5">
            <a:extLst>
              <a:ext uri="{FF2B5EF4-FFF2-40B4-BE49-F238E27FC236}">
                <a16:creationId xmlns:a16="http://schemas.microsoft.com/office/drawing/2014/main" id="{70954D97-D558-EFE2-A594-7A40F4C8363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3702533593"/>
      </p:ext>
    </p:extLst>
  </p:cSld>
  <p:clrMapOvr>
    <a:masterClrMapping/>
  </p:clrMapOvr>
  <p:extLst>
    <p:ext uri="{DCECCB84-F9BA-43D5-87BE-67443E8EF086}">
      <p15:sldGuideLst xmlns:p15="http://schemas.microsoft.com/office/powerpoint/2012/main">
        <p15:guide id="1" pos="432" userDrawn="1">
          <p15:clr>
            <a:srgbClr val="FBAE40"/>
          </p15:clr>
        </p15:guide>
        <p15:guide id="2" pos="1955" userDrawn="1">
          <p15:clr>
            <a:srgbClr val="FBAE40"/>
          </p15:clr>
        </p15:guide>
        <p15:guide id="3" pos="2093" userDrawn="1">
          <p15:clr>
            <a:srgbClr val="FBAE40"/>
          </p15:clr>
        </p15:guide>
        <p15:guide id="4" pos="3623" userDrawn="1">
          <p15:clr>
            <a:srgbClr val="FBAE40"/>
          </p15:clr>
        </p15:guide>
        <p15:guide id="5" pos="3764" userDrawn="1">
          <p15:clr>
            <a:srgbClr val="FBAE40"/>
          </p15:clr>
        </p15:guide>
        <p15:guide id="6" pos="5288" userDrawn="1">
          <p15:clr>
            <a:srgbClr val="FBAE40"/>
          </p15:clr>
        </p15:guide>
        <p15:guide id="7" pos="5426" userDrawn="1">
          <p15:clr>
            <a:srgbClr val="FBAE40"/>
          </p15:clr>
        </p15:guide>
        <p15:guide id="8" pos="6951" userDrawn="1">
          <p15:clr>
            <a:srgbClr val="FBAE40"/>
          </p15:clr>
        </p15:guide>
        <p15:guide id="9" pos="5903" userDrawn="1">
          <p15:clr>
            <a:srgbClr val="FBAE40"/>
          </p15:clr>
        </p15:guide>
        <p15:guide id="10" orient="horz" pos="373" userDrawn="1">
          <p15:clr>
            <a:srgbClr val="FBAE40"/>
          </p15:clr>
        </p15:guide>
        <p15:guide id="11" orient="horz" pos="1050" userDrawn="1">
          <p15:clr>
            <a:srgbClr val="FBAE40"/>
          </p15:clr>
        </p15:guide>
        <p15:guide id="12" orient="horz" pos="1248" userDrawn="1">
          <p15:clr>
            <a:srgbClr val="FBAE40"/>
          </p15:clr>
        </p15:guide>
        <p15:guide id="13" orient="horz" pos="1600" userDrawn="1">
          <p15:clr>
            <a:srgbClr val="FBAE40"/>
          </p15:clr>
        </p15:guide>
        <p15:guide id="14" orient="horz" pos="1624" userDrawn="1">
          <p15:clr>
            <a:srgbClr val="FBAE40"/>
          </p15:clr>
        </p15:guide>
        <p15:guide id="15" orient="horz" pos="2419" userDrawn="1">
          <p15:clr>
            <a:srgbClr val="FBAE40"/>
          </p15:clr>
        </p15:guide>
        <p15:guide id="16" orient="horz" pos="2583" userDrawn="1">
          <p15:clr>
            <a:srgbClr val="FBAE40"/>
          </p15:clr>
        </p15:guide>
        <p15:guide id="17" orient="horz" pos="2932" userDrawn="1">
          <p15:clr>
            <a:srgbClr val="FBAE40"/>
          </p15:clr>
        </p15:guide>
        <p15:guide id="18" orient="horz" pos="2958" userDrawn="1">
          <p15:clr>
            <a:srgbClr val="FBAE40"/>
          </p15:clr>
        </p15:guide>
        <p15:guide id="19" orient="horz" pos="3753"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101441"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6101440" y="3054984"/>
            <a:ext cx="2921001"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7128204" y="2047875"/>
            <a:ext cx="1894237"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1" name="Text Placeholder 15">
            <a:extLst>
              <a:ext uri="{FF2B5EF4-FFF2-40B4-BE49-F238E27FC236}">
                <a16:creationId xmlns:a16="http://schemas.microsoft.com/office/drawing/2014/main" id="{387142AE-3DD7-4B7C-A532-6782F2571152}"/>
              </a:ext>
            </a:extLst>
          </p:cNvPr>
          <p:cNvSpPr>
            <a:spLocks noGrp="1"/>
          </p:cNvSpPr>
          <p:nvPr>
            <p:ph type="body" sz="quarter" idx="16"/>
          </p:nvPr>
        </p:nvSpPr>
        <p:spPr>
          <a:xfrm>
            <a:off x="3818259"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2" name="Text Placeholder 15">
            <a:extLst>
              <a:ext uri="{FF2B5EF4-FFF2-40B4-BE49-F238E27FC236}">
                <a16:creationId xmlns:a16="http://schemas.microsoft.com/office/drawing/2014/main" id="{BA04EAA7-E139-4EE3-BEC3-1EDD5BE8C16B}"/>
              </a:ext>
            </a:extLst>
          </p:cNvPr>
          <p:cNvSpPr>
            <a:spLocks noGrp="1"/>
          </p:cNvSpPr>
          <p:nvPr>
            <p:ph type="body" sz="quarter" idx="19"/>
          </p:nvPr>
        </p:nvSpPr>
        <p:spPr>
          <a:xfrm>
            <a:off x="9227461" y="2047875"/>
            <a:ext cx="1894237" cy="3758564"/>
          </a:xfrm>
        </p:spPr>
        <p:txBody>
          <a:bodyPr anchor="t"/>
          <a:lstStyle>
            <a:lvl1pPr marL="0" indent="0">
              <a:spcBef>
                <a:spcPts val="0"/>
              </a:spcBef>
              <a:spcAft>
                <a:spcPts val="600"/>
              </a:spcAft>
              <a:buNone/>
              <a:defRPr sz="1000" b="1" baseline="0">
                <a:solidFill>
                  <a:schemeClr val="accent1"/>
                </a:solidFill>
              </a:defRPr>
            </a:lvl1pPr>
            <a:lvl2pPr marL="0" indent="0">
              <a:spcBef>
                <a:spcPts val="0"/>
              </a:spcBef>
              <a:spcAft>
                <a:spcPts val="60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04538700-60DD-4454-6366-D01F975CBD6A}"/>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F91174EC-03A1-2161-8697-474FAF9CC1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D64CAF8E-666A-7DFE-6ABF-07EF259ECEC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906533921"/>
      </p:ext>
    </p:extLst>
  </p:cSld>
  <p:clrMapOvr>
    <a:masterClrMapping/>
  </p:clrMapOvr>
  <p:extLst>
    <p:ext uri="{DCECCB84-F9BA-43D5-87BE-67443E8EF086}">
      <p15:sldGuideLst xmlns:p15="http://schemas.microsoft.com/office/powerpoint/2012/main">
        <p15:guide id="1" pos="432" userDrawn="1">
          <p15:clr>
            <a:srgbClr val="FBAE40"/>
          </p15:clr>
        </p15:guide>
        <p15:guide id="2" pos="954" userDrawn="1">
          <p15:clr>
            <a:srgbClr val="FBAE40"/>
          </p15:clr>
        </p15:guide>
        <p15:guide id="3" pos="1079" userDrawn="1">
          <p15:clr>
            <a:srgbClr val="FBAE40"/>
          </p15:clr>
        </p15:guide>
        <p15:guide id="4" pos="2278" userDrawn="1">
          <p15:clr>
            <a:srgbClr val="FBAE40"/>
          </p15:clr>
        </p15:guide>
        <p15:guide id="5" pos="2400" userDrawn="1">
          <p15:clr>
            <a:srgbClr val="FBAE40"/>
          </p15:clr>
        </p15:guide>
        <p15:guide id="6" pos="3602" userDrawn="1">
          <p15:clr>
            <a:srgbClr val="FBAE40"/>
          </p15:clr>
        </p15:guide>
        <p15:guide id="7" pos="3839" userDrawn="1">
          <p15:clr>
            <a:srgbClr val="FBAE40"/>
          </p15:clr>
        </p15:guide>
        <p15:guide id="8" pos="4366" userDrawn="1">
          <p15:clr>
            <a:srgbClr val="FBAE40"/>
          </p15:clr>
        </p15:guide>
        <p15:guide id="9" pos="4486" userDrawn="1">
          <p15:clr>
            <a:srgbClr val="FBAE40"/>
          </p15:clr>
        </p15:guide>
        <p15:guide id="10" pos="5687" userDrawn="1">
          <p15:clr>
            <a:srgbClr val="FBAE40"/>
          </p15:clr>
        </p15:guide>
        <p15:guide id="11" pos="5810" userDrawn="1">
          <p15:clr>
            <a:srgbClr val="FBAE40"/>
          </p15:clr>
        </p15:guide>
        <p15:guide id="12" pos="5903" userDrawn="1">
          <p15:clr>
            <a:srgbClr val="FBAE40"/>
          </p15:clr>
        </p15:guide>
        <p15:guide id="13" pos="7008" userDrawn="1">
          <p15:clr>
            <a:srgbClr val="FBAE40"/>
          </p15:clr>
        </p15:guide>
        <p15:guide id="14" orient="horz" pos="373" userDrawn="1">
          <p15:clr>
            <a:srgbClr val="FBAE40"/>
          </p15:clr>
        </p15:guide>
        <p15:guide id="15" orient="horz" pos="1050" userDrawn="1">
          <p15:clr>
            <a:srgbClr val="FBAE40"/>
          </p15:clr>
        </p15:guide>
        <p15:guide id="16" orient="horz" pos="1285" userDrawn="1">
          <p15:clr>
            <a:srgbClr val="FBAE40"/>
          </p15:clr>
        </p15:guide>
        <p15:guide id="17" orient="horz" pos="1809" userDrawn="1">
          <p15:clr>
            <a:srgbClr val="FBAE40"/>
          </p15:clr>
        </p15:guide>
        <p15:guide id="18" orient="horz" pos="1923" userDrawn="1">
          <p15:clr>
            <a:srgbClr val="FBAE40"/>
          </p15:clr>
        </p15:guide>
        <p15:guide id="19" orient="horz" pos="3659"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ograph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92238"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425645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1719002"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8" name="Content Placeholder 2">
            <a:extLst>
              <a:ext uri="{FF2B5EF4-FFF2-40B4-BE49-F238E27FC236}">
                <a16:creationId xmlns:a16="http://schemas.microsoft.com/office/drawing/2014/main" id="{505CD131-6F34-440C-AB66-172203B0F635}"/>
              </a:ext>
            </a:extLst>
          </p:cNvPr>
          <p:cNvSpPr>
            <a:spLocks noGrp="1"/>
          </p:cNvSpPr>
          <p:nvPr>
            <p:ph idx="17"/>
          </p:nvPr>
        </p:nvSpPr>
        <p:spPr>
          <a:xfrm>
            <a:off x="4256455"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5283218"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3" name="Picture Placeholder 11">
            <a:extLst>
              <a:ext uri="{FF2B5EF4-FFF2-40B4-BE49-F238E27FC236}">
                <a16:creationId xmlns:a16="http://schemas.microsoft.com/office/drawing/2014/main" id="{DFD74AD1-E21E-42F2-84DF-275C7107A380}"/>
              </a:ext>
            </a:extLst>
          </p:cNvPr>
          <p:cNvSpPr>
            <a:spLocks noGrp="1"/>
          </p:cNvSpPr>
          <p:nvPr>
            <p:ph type="pic" sz="quarter" idx="19"/>
          </p:nvPr>
        </p:nvSpPr>
        <p:spPr>
          <a:xfrm>
            <a:off x="7820673"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24" name="Content Placeholder 2">
            <a:extLst>
              <a:ext uri="{FF2B5EF4-FFF2-40B4-BE49-F238E27FC236}">
                <a16:creationId xmlns:a16="http://schemas.microsoft.com/office/drawing/2014/main" id="{19E17D78-F4F0-4412-8AF7-D4CC66E3A9C3}"/>
              </a:ext>
            </a:extLst>
          </p:cNvPr>
          <p:cNvSpPr>
            <a:spLocks noGrp="1"/>
          </p:cNvSpPr>
          <p:nvPr>
            <p:ph idx="20"/>
          </p:nvPr>
        </p:nvSpPr>
        <p:spPr>
          <a:xfrm>
            <a:off x="7820672" y="3054984"/>
            <a:ext cx="3314040" cy="2751455"/>
          </a:xfrm>
        </p:spPr>
        <p:txBody>
          <a:bodyPr>
            <a:noAutofit/>
          </a:bodyPr>
          <a:lstStyle>
            <a:lvl1pPr marL="0" indent="0">
              <a:spcBef>
                <a:spcPts val="0"/>
              </a:spcBef>
              <a:spcAft>
                <a:spcPts val="600"/>
              </a:spcAft>
              <a:buNone/>
              <a:defRPr sz="1000"/>
            </a:lvl1pPr>
            <a:lvl2pPr marL="171450" indent="-171450">
              <a:spcBef>
                <a:spcPts val="0"/>
              </a:spcBef>
              <a:spcAft>
                <a:spcPts val="600"/>
              </a:spcAft>
              <a:buFont typeface="Wingdings" panose="05000000000000000000" pitchFamily="2" charset="2"/>
              <a:buChar char="§"/>
              <a:tabLst/>
              <a:defRPr sz="1000"/>
            </a:lvl2pPr>
            <a:lvl3pPr marL="344488" indent="-171450">
              <a:spcBef>
                <a:spcPts val="0"/>
              </a:spcBef>
              <a:spcAft>
                <a:spcPts val="600"/>
              </a:spcAft>
              <a:buFont typeface="Segoe UI" panose="020B0502040204020203" pitchFamily="34" charset="0"/>
              <a:buChar char="–"/>
              <a:defRPr sz="1000"/>
            </a:lvl3pPr>
            <a:lvl4pPr marL="515938" indent="-171450">
              <a:spcBef>
                <a:spcPts val="0"/>
              </a:spcBef>
              <a:spcAft>
                <a:spcPts val="600"/>
              </a:spcAft>
              <a:buFont typeface="Wingdings" panose="05000000000000000000" pitchFamily="2" charset="2"/>
              <a:buChar char="§"/>
              <a:defRPr sz="1000"/>
            </a:lvl4pPr>
            <a:lvl5pPr marL="685800" indent="-171450">
              <a:spcBef>
                <a:spcPts val="0"/>
              </a:spcBef>
              <a:spcAft>
                <a:spcPts val="600"/>
              </a:spcAft>
              <a:buFont typeface="Segoe UI" panose="020B0502040204020203"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5">
            <a:extLst>
              <a:ext uri="{FF2B5EF4-FFF2-40B4-BE49-F238E27FC236}">
                <a16:creationId xmlns:a16="http://schemas.microsoft.com/office/drawing/2014/main" id="{F12530CC-6EF2-4635-99C5-30375F699149}"/>
              </a:ext>
            </a:extLst>
          </p:cNvPr>
          <p:cNvSpPr>
            <a:spLocks noGrp="1"/>
          </p:cNvSpPr>
          <p:nvPr>
            <p:ph type="body" sz="quarter" idx="21"/>
          </p:nvPr>
        </p:nvSpPr>
        <p:spPr>
          <a:xfrm>
            <a:off x="8847436" y="2047875"/>
            <a:ext cx="2287276" cy="82296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CEEACC36-92B7-FAC2-B110-856CACF4546D}"/>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8" name="Triangle 24">
            <a:extLst>
              <a:ext uri="{FF2B5EF4-FFF2-40B4-BE49-F238E27FC236}">
                <a16:creationId xmlns:a16="http://schemas.microsoft.com/office/drawing/2014/main" id="{41D5652E-2C43-5589-A4BC-D50E65664589}"/>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A1352F3-CBA3-F541-DCC7-B45D45ED96E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26004587"/>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1050" userDrawn="1">
          <p15:clr>
            <a:srgbClr val="FBAE40"/>
          </p15:clr>
        </p15:guide>
        <p15:guide id="3" orient="horz" pos="1285" userDrawn="1">
          <p15:clr>
            <a:srgbClr val="FBAE40"/>
          </p15:clr>
        </p15:guide>
        <p15:guide id="4" orient="horz" pos="1809" userDrawn="1">
          <p15:clr>
            <a:srgbClr val="FBAE40"/>
          </p15:clr>
        </p15:guide>
        <p15:guide id="5" orient="horz" pos="1923" userDrawn="1">
          <p15:clr>
            <a:srgbClr val="FBAE40"/>
          </p15:clr>
        </p15:guide>
        <p15:guide id="6" orient="horz" pos="3659" userDrawn="1">
          <p15:clr>
            <a:srgbClr val="FBAE40"/>
          </p15:clr>
        </p15:guide>
        <p15:guide id="7" pos="432" userDrawn="1">
          <p15:clr>
            <a:srgbClr val="FBAE40"/>
          </p15:clr>
        </p15:guide>
        <p15:guide id="8" pos="954" userDrawn="1">
          <p15:clr>
            <a:srgbClr val="FBAE40"/>
          </p15:clr>
        </p15:guide>
        <p15:guide id="9" pos="1079" userDrawn="1">
          <p15:clr>
            <a:srgbClr val="FBAE40"/>
          </p15:clr>
        </p15:guide>
        <p15:guide id="10" pos="2526" userDrawn="1">
          <p15:clr>
            <a:srgbClr val="FBAE40"/>
          </p15:clr>
        </p15:guide>
        <p15:guide id="11" pos="2677" userDrawn="1">
          <p15:clr>
            <a:srgbClr val="FBAE40"/>
          </p15:clr>
        </p15:guide>
        <p15:guide id="12" pos="3198" userDrawn="1">
          <p15:clr>
            <a:srgbClr val="FBAE40"/>
          </p15:clr>
        </p15:guide>
        <p15:guide id="13" pos="3323" userDrawn="1">
          <p15:clr>
            <a:srgbClr val="FBAE40"/>
          </p15:clr>
        </p15:guide>
        <p15:guide id="14" pos="4772" userDrawn="1">
          <p15:clr>
            <a:srgbClr val="FBAE40"/>
          </p15:clr>
        </p15:guide>
        <p15:guide id="15" pos="4923" userDrawn="1">
          <p15:clr>
            <a:srgbClr val="FBAE40"/>
          </p15:clr>
        </p15:guide>
        <p15:guide id="16" pos="5447" userDrawn="1">
          <p15:clr>
            <a:srgbClr val="FBAE40"/>
          </p15:clr>
        </p15:guide>
        <p15:guide id="17" pos="5570" userDrawn="1">
          <p15:clr>
            <a:srgbClr val="FBAE40"/>
          </p15:clr>
        </p15:guide>
        <p15:guide id="18" pos="7016" userDrawn="1">
          <p15:clr>
            <a:srgbClr val="FBAE40"/>
          </p15:clr>
        </p15:guide>
        <p15:guide id="19" pos="5903"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s -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65480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661444"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624620"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627943"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594441" y="2048002"/>
            <a:ext cx="1535332" cy="1535332"/>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594441" y="3777289"/>
            <a:ext cx="1535332"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3441B6A8-C5D9-DBE3-EE7A-81633945C335}"/>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67183B57-6CE3-BFC0-4764-BA9A80212CA7}"/>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70885E74-1FBA-C418-F1A1-3980AE9B1DD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5747897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2260" userDrawn="1">
          <p15:clr>
            <a:srgbClr val="FBAE40"/>
          </p15:clr>
        </p15:guide>
        <p15:guide id="6" orient="horz" pos="2380" userDrawn="1">
          <p15:clr>
            <a:srgbClr val="FBAE40"/>
          </p15:clr>
        </p15:guide>
        <p15:guide id="7" orient="horz" pos="2914" userDrawn="1">
          <p15:clr>
            <a:srgbClr val="FBAE40"/>
          </p15:clr>
        </p15:guide>
        <p15:guide id="8" pos="432" userDrawn="1">
          <p15:clr>
            <a:srgbClr val="FBAE40"/>
          </p15:clr>
        </p15:guide>
        <p15:guide id="9" pos="1410" userDrawn="1">
          <p15:clr>
            <a:srgbClr val="FBAE40"/>
          </p15:clr>
        </p15:guide>
        <p15:guide id="10" pos="2301" userDrawn="1">
          <p15:clr>
            <a:srgbClr val="FBAE40"/>
          </p15:clr>
        </p15:guide>
        <p15:guide id="11" pos="3279" userDrawn="1">
          <p15:clr>
            <a:srgbClr val="FBAE40"/>
          </p15:clr>
        </p15:guide>
        <p15:guide id="12" pos="4170" userDrawn="1">
          <p15:clr>
            <a:srgbClr val="FBAE40"/>
          </p15:clr>
        </p15:guide>
        <p15:guide id="13" pos="5145" userDrawn="1">
          <p15:clr>
            <a:srgbClr val="FBAE40"/>
          </p15:clr>
        </p15:guide>
        <p15:guide id="14" pos="6039" userDrawn="1">
          <p15:clr>
            <a:srgbClr val="FBAE40"/>
          </p15:clr>
        </p15:guide>
        <p15:guide id="15" pos="7014" userDrawn="1">
          <p15:clr>
            <a:srgbClr val="FBAE40"/>
          </p15:clr>
        </p15:guide>
        <p15:guide id="16" pos="59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768EF3-F1AD-4EEB-BA61-957DA3CD1E94}"/>
              </a:ext>
            </a:extLst>
          </p:cNvPr>
          <p:cNvSpPr>
            <a:spLocks noGrp="1"/>
          </p:cNvSpPr>
          <p:nvPr>
            <p:ph idx="1"/>
          </p:nvPr>
        </p:nvSpPr>
        <p:spPr>
          <a:xfrm>
            <a:off x="685800"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1" name="Content Placeholder 2">
            <a:extLst>
              <a:ext uri="{FF2B5EF4-FFF2-40B4-BE49-F238E27FC236}">
                <a16:creationId xmlns:a16="http://schemas.microsoft.com/office/drawing/2014/main" id="{738883EE-6C5B-4AE8-A96C-AC618D57EECA}"/>
              </a:ext>
            </a:extLst>
          </p:cNvPr>
          <p:cNvSpPr>
            <a:spLocks noGrp="1"/>
          </p:cNvSpPr>
          <p:nvPr>
            <p:ph idx="13"/>
          </p:nvPr>
        </p:nvSpPr>
        <p:spPr>
          <a:xfrm>
            <a:off x="4287012"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CA30F08E-F2F8-4DE5-96D9-971FCC9D4ED6}"/>
              </a:ext>
            </a:extLst>
          </p:cNvPr>
          <p:cNvSpPr>
            <a:spLocks noGrp="1"/>
          </p:cNvSpPr>
          <p:nvPr>
            <p:ph idx="14"/>
          </p:nvPr>
        </p:nvSpPr>
        <p:spPr>
          <a:xfrm>
            <a:off x="7888224" y="2057400"/>
            <a:ext cx="3145536"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89D6AC7C-B7EA-882A-0DD6-25C84D91BB1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959508683"/>
      </p:ext>
    </p:extLst>
  </p:cSld>
  <p:clrMapOvr>
    <a:masterClrMapping/>
  </p:clrMapOvr>
  <p:extLst>
    <p:ext uri="{DCECCB84-F9BA-43D5-87BE-67443E8EF086}">
      <p15:sldGuideLst xmlns:p15="http://schemas.microsoft.com/office/powerpoint/2012/main">
        <p15:guide id="1" pos="432" userDrawn="1">
          <p15:clr>
            <a:srgbClr val="FBAE40"/>
          </p15:clr>
        </p15:guide>
        <p15:guide id="2" pos="2411" userDrawn="1">
          <p15:clr>
            <a:srgbClr val="FBAE40"/>
          </p15:clr>
        </p15:guide>
        <p15:guide id="3" pos="2698" userDrawn="1">
          <p15:clr>
            <a:srgbClr val="FBAE40"/>
          </p15:clr>
        </p15:guide>
        <p15:guide id="4" pos="4686" userDrawn="1">
          <p15:clr>
            <a:srgbClr val="FBAE40"/>
          </p15:clr>
        </p15:guide>
        <p15:guide id="5" pos="4965" userDrawn="1">
          <p15:clr>
            <a:srgbClr val="FBAE40"/>
          </p15:clr>
        </p15:guide>
        <p15:guide id="6" pos="6951" userDrawn="1">
          <p15:clr>
            <a:srgbClr val="FBAE40"/>
          </p15:clr>
        </p15:guide>
        <p15:guide id="7" pos="5903" userDrawn="1">
          <p15:clr>
            <a:srgbClr val="FBAE40"/>
          </p15:clr>
        </p15:guide>
        <p15:guide id="8" orient="horz" pos="3662" userDrawn="1">
          <p15:clr>
            <a:srgbClr val="FBAE40"/>
          </p15:clr>
        </p15:guide>
        <p15:guide id="9" orient="horz" pos="1295" userDrawn="1">
          <p15:clr>
            <a:srgbClr val="FBAE40"/>
          </p15:clr>
        </p15:guide>
        <p15:guide id="10" orient="horz" pos="1050" userDrawn="1">
          <p15:clr>
            <a:srgbClr val="FBAE40"/>
          </p15:clr>
        </p15:guide>
        <p15:guide id="11" orient="horz" pos="373"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s -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3725972"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3725972"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373261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3724802"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6766964"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6766964"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677028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676637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dirty="0"/>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D71FE07D-0A55-C1F2-3383-F8B7FE526057}"/>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77EBF4B4-CE68-14F9-0855-0AFD6EBADD4F}"/>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46CF806-6525-6116-E190-18D7AEB52F1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991025459"/>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2" userDrawn="1">
          <p15:clr>
            <a:srgbClr val="FBAE40"/>
          </p15:clr>
        </p15:guide>
        <p15:guide id="5" orient="horz" pos="1811" userDrawn="1">
          <p15:clr>
            <a:srgbClr val="FBAE40"/>
          </p15:clr>
        </p15:guide>
        <p15:guide id="6" orient="horz" pos="1926" userDrawn="1">
          <p15:clr>
            <a:srgbClr val="FBAE40"/>
          </p15:clr>
        </p15:guide>
        <p15:guide id="7" orient="horz" pos="2460" userDrawn="1">
          <p15:clr>
            <a:srgbClr val="FBAE40"/>
          </p15:clr>
        </p15:guide>
        <p15:guide id="8" orient="horz" pos="2541" userDrawn="1">
          <p15:clr>
            <a:srgbClr val="FBAE40"/>
          </p15:clr>
        </p15:guide>
        <p15:guide id="9" orient="horz" pos="3068" userDrawn="1">
          <p15:clr>
            <a:srgbClr val="FBAE40"/>
          </p15:clr>
        </p15:guide>
        <p15:guide id="10" orient="horz" pos="3177"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2343" userDrawn="1">
          <p15:clr>
            <a:srgbClr val="FBAE40"/>
          </p15:clr>
        </p15:guide>
        <p15:guide id="16" pos="2867" userDrawn="1">
          <p15:clr>
            <a:srgbClr val="FBAE40"/>
          </p15:clr>
        </p15:guide>
        <p15:guide id="17" pos="3307" userDrawn="1">
          <p15:clr>
            <a:srgbClr val="FBAE40"/>
          </p15:clr>
        </p15:guide>
        <p15:guide id="18" pos="4259" userDrawn="1">
          <p15:clr>
            <a:srgbClr val="FBAE40"/>
          </p15:clr>
        </p15:guide>
        <p15:guide id="19" pos="4783" userDrawn="1">
          <p15:clr>
            <a:srgbClr val="FBAE40"/>
          </p15:clr>
        </p15:guide>
        <p15:guide id="20" pos="5218" userDrawn="1">
          <p15:clr>
            <a:srgbClr val="FBAE40"/>
          </p15:clr>
        </p15:guide>
        <p15:guide id="21" pos="5903" userDrawn="1">
          <p15:clr>
            <a:srgbClr val="FBAE40"/>
          </p15:clr>
        </p15:guide>
        <p15:guide id="22" pos="6172" userDrawn="1">
          <p15:clr>
            <a:srgbClr val="FBAE40"/>
          </p15:clr>
        </p15:guide>
        <p15:guide id="23" pos="6698" userDrawn="1">
          <p15:clr>
            <a:srgbClr val="FBAE40"/>
          </p15:clr>
        </p15:guide>
        <p15:guide id="24" pos="7134"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s -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12" name="Picture Placeholder 11">
            <a:extLst>
              <a:ext uri="{FF2B5EF4-FFF2-40B4-BE49-F238E27FC236}">
                <a16:creationId xmlns:a16="http://schemas.microsoft.com/office/drawing/2014/main" id="{5E9255AE-3EC1-45E8-BE6A-48569681CAED}"/>
              </a:ext>
            </a:extLst>
          </p:cNvPr>
          <p:cNvSpPr>
            <a:spLocks noGrp="1"/>
          </p:cNvSpPr>
          <p:nvPr>
            <p:ph type="pic" sz="quarter" idx="13"/>
          </p:nvPr>
        </p:nvSpPr>
        <p:spPr>
          <a:xfrm>
            <a:off x="68498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3" name="Picture Placeholder 11">
            <a:extLst>
              <a:ext uri="{FF2B5EF4-FFF2-40B4-BE49-F238E27FC236}">
                <a16:creationId xmlns:a16="http://schemas.microsoft.com/office/drawing/2014/main" id="{63C35A94-BFD2-4116-A07B-29406DC0AA47}"/>
              </a:ext>
            </a:extLst>
          </p:cNvPr>
          <p:cNvSpPr>
            <a:spLocks noGrp="1"/>
          </p:cNvSpPr>
          <p:nvPr>
            <p:ph type="pic" sz="quarter" idx="14"/>
          </p:nvPr>
        </p:nvSpPr>
        <p:spPr>
          <a:xfrm>
            <a:off x="68498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16" name="Text Placeholder 15">
            <a:extLst>
              <a:ext uri="{FF2B5EF4-FFF2-40B4-BE49-F238E27FC236}">
                <a16:creationId xmlns:a16="http://schemas.microsoft.com/office/drawing/2014/main" id="{4C6CEA16-4875-40F2-A40F-1D7EDEFA6A24}"/>
              </a:ext>
            </a:extLst>
          </p:cNvPr>
          <p:cNvSpPr>
            <a:spLocks noGrp="1"/>
          </p:cNvSpPr>
          <p:nvPr>
            <p:ph type="body" sz="quarter" idx="15"/>
          </p:nvPr>
        </p:nvSpPr>
        <p:spPr>
          <a:xfrm>
            <a:off x="694945"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19" name="Text Placeholder 15">
            <a:extLst>
              <a:ext uri="{FF2B5EF4-FFF2-40B4-BE49-F238E27FC236}">
                <a16:creationId xmlns:a16="http://schemas.microsoft.com/office/drawing/2014/main" id="{D74F14F9-08A8-4505-B80B-81CFE618F552}"/>
              </a:ext>
            </a:extLst>
          </p:cNvPr>
          <p:cNvSpPr>
            <a:spLocks noGrp="1"/>
          </p:cNvSpPr>
          <p:nvPr>
            <p:ph type="body" sz="quarter" idx="18"/>
          </p:nvPr>
        </p:nvSpPr>
        <p:spPr>
          <a:xfrm>
            <a:off x="683225"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5" name="Picture Placeholder 11">
            <a:extLst>
              <a:ext uri="{FF2B5EF4-FFF2-40B4-BE49-F238E27FC236}">
                <a16:creationId xmlns:a16="http://schemas.microsoft.com/office/drawing/2014/main" id="{67C09D14-6479-40AA-A9E5-62A5FECEE5AF}"/>
              </a:ext>
            </a:extLst>
          </p:cNvPr>
          <p:cNvSpPr>
            <a:spLocks noGrp="1"/>
          </p:cNvSpPr>
          <p:nvPr>
            <p:ph type="pic" sz="quarter" idx="19"/>
          </p:nvPr>
        </p:nvSpPr>
        <p:spPr>
          <a:xfrm>
            <a:off x="250957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6" name="Picture Placeholder 11">
            <a:extLst>
              <a:ext uri="{FF2B5EF4-FFF2-40B4-BE49-F238E27FC236}">
                <a16:creationId xmlns:a16="http://schemas.microsoft.com/office/drawing/2014/main" id="{20708686-B430-4659-91D6-0ACC46499832}"/>
              </a:ext>
            </a:extLst>
          </p:cNvPr>
          <p:cNvSpPr>
            <a:spLocks noGrp="1"/>
          </p:cNvSpPr>
          <p:nvPr>
            <p:ph type="pic" sz="quarter" idx="20"/>
          </p:nvPr>
        </p:nvSpPr>
        <p:spPr>
          <a:xfrm>
            <a:off x="250957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27" name="Text Placeholder 15">
            <a:extLst>
              <a:ext uri="{FF2B5EF4-FFF2-40B4-BE49-F238E27FC236}">
                <a16:creationId xmlns:a16="http://schemas.microsoft.com/office/drawing/2014/main" id="{06404B51-FC6A-4872-8A7E-636F802FC0E9}"/>
              </a:ext>
            </a:extLst>
          </p:cNvPr>
          <p:cNvSpPr>
            <a:spLocks noGrp="1"/>
          </p:cNvSpPr>
          <p:nvPr>
            <p:ph type="body" sz="quarter" idx="21"/>
          </p:nvPr>
        </p:nvSpPr>
        <p:spPr>
          <a:xfrm>
            <a:off x="2517547"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8" name="Text Placeholder 15">
            <a:extLst>
              <a:ext uri="{FF2B5EF4-FFF2-40B4-BE49-F238E27FC236}">
                <a16:creationId xmlns:a16="http://schemas.microsoft.com/office/drawing/2014/main" id="{217E9D66-0149-4DAA-8D50-9841C448DC20}"/>
              </a:ext>
            </a:extLst>
          </p:cNvPr>
          <p:cNvSpPr>
            <a:spLocks noGrp="1"/>
          </p:cNvSpPr>
          <p:nvPr>
            <p:ph type="body" sz="quarter" idx="22"/>
          </p:nvPr>
        </p:nvSpPr>
        <p:spPr>
          <a:xfrm>
            <a:off x="2508171"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29" name="Picture Placeholder 11">
            <a:extLst>
              <a:ext uri="{FF2B5EF4-FFF2-40B4-BE49-F238E27FC236}">
                <a16:creationId xmlns:a16="http://schemas.microsoft.com/office/drawing/2014/main" id="{518371FD-80EF-4FAB-B95E-9D20760D82D4}"/>
              </a:ext>
            </a:extLst>
          </p:cNvPr>
          <p:cNvSpPr>
            <a:spLocks noGrp="1"/>
          </p:cNvSpPr>
          <p:nvPr>
            <p:ph type="pic" sz="quarter" idx="23"/>
          </p:nvPr>
        </p:nvSpPr>
        <p:spPr>
          <a:xfrm>
            <a:off x="433417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0" name="Picture Placeholder 11">
            <a:extLst>
              <a:ext uri="{FF2B5EF4-FFF2-40B4-BE49-F238E27FC236}">
                <a16:creationId xmlns:a16="http://schemas.microsoft.com/office/drawing/2014/main" id="{C8941EB1-1F4A-40AE-ABC0-21EFDE46F767}"/>
              </a:ext>
            </a:extLst>
          </p:cNvPr>
          <p:cNvSpPr>
            <a:spLocks noGrp="1"/>
          </p:cNvSpPr>
          <p:nvPr>
            <p:ph type="pic" sz="quarter" idx="24"/>
          </p:nvPr>
        </p:nvSpPr>
        <p:spPr>
          <a:xfrm>
            <a:off x="433417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1" name="Text Placeholder 15">
            <a:extLst>
              <a:ext uri="{FF2B5EF4-FFF2-40B4-BE49-F238E27FC236}">
                <a16:creationId xmlns:a16="http://schemas.microsoft.com/office/drawing/2014/main" id="{6A90477F-9D82-437C-A3EB-06B5B88B5991}"/>
              </a:ext>
            </a:extLst>
          </p:cNvPr>
          <p:cNvSpPr>
            <a:spLocks noGrp="1"/>
          </p:cNvSpPr>
          <p:nvPr>
            <p:ph type="body" sz="quarter" idx="25"/>
          </p:nvPr>
        </p:nvSpPr>
        <p:spPr>
          <a:xfrm>
            <a:off x="4340149"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2" name="Text Placeholder 15">
            <a:extLst>
              <a:ext uri="{FF2B5EF4-FFF2-40B4-BE49-F238E27FC236}">
                <a16:creationId xmlns:a16="http://schemas.microsoft.com/office/drawing/2014/main" id="{B53D4741-2BCB-4B70-A88B-8722977CFA39}"/>
              </a:ext>
            </a:extLst>
          </p:cNvPr>
          <p:cNvSpPr>
            <a:spLocks noGrp="1"/>
          </p:cNvSpPr>
          <p:nvPr>
            <p:ph type="body" sz="quarter" idx="26"/>
          </p:nvPr>
        </p:nvSpPr>
        <p:spPr>
          <a:xfrm>
            <a:off x="4333117"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3" name="Picture Placeholder 11">
            <a:extLst>
              <a:ext uri="{FF2B5EF4-FFF2-40B4-BE49-F238E27FC236}">
                <a16:creationId xmlns:a16="http://schemas.microsoft.com/office/drawing/2014/main" id="{3C697E6B-0672-4879-90B2-1C99C4CC713A}"/>
              </a:ext>
            </a:extLst>
          </p:cNvPr>
          <p:cNvSpPr>
            <a:spLocks noGrp="1"/>
          </p:cNvSpPr>
          <p:nvPr>
            <p:ph type="pic" sz="quarter" idx="27"/>
          </p:nvPr>
        </p:nvSpPr>
        <p:spPr>
          <a:xfrm>
            <a:off x="6158765"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4" name="Picture Placeholder 11">
            <a:extLst>
              <a:ext uri="{FF2B5EF4-FFF2-40B4-BE49-F238E27FC236}">
                <a16:creationId xmlns:a16="http://schemas.microsoft.com/office/drawing/2014/main" id="{39F6F03A-2528-4B92-A244-37269BE62627}"/>
              </a:ext>
            </a:extLst>
          </p:cNvPr>
          <p:cNvSpPr>
            <a:spLocks noGrp="1"/>
          </p:cNvSpPr>
          <p:nvPr>
            <p:ph type="pic" sz="quarter" idx="28"/>
          </p:nvPr>
        </p:nvSpPr>
        <p:spPr>
          <a:xfrm>
            <a:off x="6158765"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5" name="Text Placeholder 15">
            <a:extLst>
              <a:ext uri="{FF2B5EF4-FFF2-40B4-BE49-F238E27FC236}">
                <a16:creationId xmlns:a16="http://schemas.microsoft.com/office/drawing/2014/main" id="{ED3BA0B3-B93E-4247-BF8B-64DAC127FE77}"/>
              </a:ext>
            </a:extLst>
          </p:cNvPr>
          <p:cNvSpPr>
            <a:spLocks noGrp="1"/>
          </p:cNvSpPr>
          <p:nvPr>
            <p:ph type="body" sz="quarter" idx="29"/>
          </p:nvPr>
        </p:nvSpPr>
        <p:spPr>
          <a:xfrm>
            <a:off x="6162751"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6" name="Text Placeholder 15">
            <a:extLst>
              <a:ext uri="{FF2B5EF4-FFF2-40B4-BE49-F238E27FC236}">
                <a16:creationId xmlns:a16="http://schemas.microsoft.com/office/drawing/2014/main" id="{EECC7833-59F7-431D-B85C-226266F10BC6}"/>
              </a:ext>
            </a:extLst>
          </p:cNvPr>
          <p:cNvSpPr>
            <a:spLocks noGrp="1"/>
          </p:cNvSpPr>
          <p:nvPr>
            <p:ph type="body" sz="quarter" idx="30"/>
          </p:nvPr>
        </p:nvSpPr>
        <p:spPr>
          <a:xfrm>
            <a:off x="6158063"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7" name="Picture Placeholder 11">
            <a:extLst>
              <a:ext uri="{FF2B5EF4-FFF2-40B4-BE49-F238E27FC236}">
                <a16:creationId xmlns:a16="http://schemas.microsoft.com/office/drawing/2014/main" id="{1BAA79CC-5BE1-453D-87F9-010FB7AC2A6B}"/>
              </a:ext>
            </a:extLst>
          </p:cNvPr>
          <p:cNvSpPr>
            <a:spLocks noGrp="1"/>
          </p:cNvSpPr>
          <p:nvPr>
            <p:ph type="pic" sz="quarter" idx="31"/>
          </p:nvPr>
        </p:nvSpPr>
        <p:spPr>
          <a:xfrm>
            <a:off x="7983360"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8" name="Picture Placeholder 11">
            <a:extLst>
              <a:ext uri="{FF2B5EF4-FFF2-40B4-BE49-F238E27FC236}">
                <a16:creationId xmlns:a16="http://schemas.microsoft.com/office/drawing/2014/main" id="{0F514191-3ED4-4066-901E-A740ACD76F68}"/>
              </a:ext>
            </a:extLst>
          </p:cNvPr>
          <p:cNvSpPr>
            <a:spLocks noGrp="1"/>
          </p:cNvSpPr>
          <p:nvPr>
            <p:ph type="pic" sz="quarter" idx="32"/>
          </p:nvPr>
        </p:nvSpPr>
        <p:spPr>
          <a:xfrm>
            <a:off x="7983360"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39" name="Text Placeholder 15">
            <a:extLst>
              <a:ext uri="{FF2B5EF4-FFF2-40B4-BE49-F238E27FC236}">
                <a16:creationId xmlns:a16="http://schemas.microsoft.com/office/drawing/2014/main" id="{E5759E56-C227-4569-8D93-A9E1B5B80AA7}"/>
              </a:ext>
            </a:extLst>
          </p:cNvPr>
          <p:cNvSpPr>
            <a:spLocks noGrp="1"/>
          </p:cNvSpPr>
          <p:nvPr>
            <p:ph type="body" sz="quarter" idx="33"/>
          </p:nvPr>
        </p:nvSpPr>
        <p:spPr>
          <a:xfrm>
            <a:off x="7985353"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0" name="Text Placeholder 15">
            <a:extLst>
              <a:ext uri="{FF2B5EF4-FFF2-40B4-BE49-F238E27FC236}">
                <a16:creationId xmlns:a16="http://schemas.microsoft.com/office/drawing/2014/main" id="{15C5C35F-B716-4D0A-B0BA-7774D97F550B}"/>
              </a:ext>
            </a:extLst>
          </p:cNvPr>
          <p:cNvSpPr>
            <a:spLocks noGrp="1"/>
          </p:cNvSpPr>
          <p:nvPr>
            <p:ph type="body" sz="quarter" idx="34"/>
          </p:nvPr>
        </p:nvSpPr>
        <p:spPr>
          <a:xfrm>
            <a:off x="7983009"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1" name="Picture Placeholder 11">
            <a:extLst>
              <a:ext uri="{FF2B5EF4-FFF2-40B4-BE49-F238E27FC236}">
                <a16:creationId xmlns:a16="http://schemas.microsoft.com/office/drawing/2014/main" id="{B3317D2F-3D3C-42AA-8AF8-FEC70F30A585}"/>
              </a:ext>
            </a:extLst>
          </p:cNvPr>
          <p:cNvSpPr>
            <a:spLocks noGrp="1"/>
          </p:cNvSpPr>
          <p:nvPr>
            <p:ph type="pic" sz="quarter" idx="35"/>
          </p:nvPr>
        </p:nvSpPr>
        <p:spPr>
          <a:xfrm>
            <a:off x="9807956" y="2048002"/>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2" name="Picture Placeholder 11">
            <a:extLst>
              <a:ext uri="{FF2B5EF4-FFF2-40B4-BE49-F238E27FC236}">
                <a16:creationId xmlns:a16="http://schemas.microsoft.com/office/drawing/2014/main" id="{920C414C-02EC-494B-BC0F-A94783A688CC}"/>
              </a:ext>
            </a:extLst>
          </p:cNvPr>
          <p:cNvSpPr>
            <a:spLocks noGrp="1"/>
          </p:cNvSpPr>
          <p:nvPr>
            <p:ph type="pic" sz="quarter" idx="36"/>
          </p:nvPr>
        </p:nvSpPr>
        <p:spPr>
          <a:xfrm>
            <a:off x="9807956" y="4041648"/>
            <a:ext cx="822960" cy="822960"/>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sz="1000"/>
            </a:lvl1pPr>
          </a:lstStyle>
          <a:p>
            <a:endParaRPr lang="en-GB"/>
          </a:p>
        </p:txBody>
      </p:sp>
      <p:sp>
        <p:nvSpPr>
          <p:cNvPr id="43" name="Text Placeholder 15">
            <a:extLst>
              <a:ext uri="{FF2B5EF4-FFF2-40B4-BE49-F238E27FC236}">
                <a16:creationId xmlns:a16="http://schemas.microsoft.com/office/drawing/2014/main" id="{8D6D827E-F6BF-4E62-B790-E7DDA6C25D72}"/>
              </a:ext>
            </a:extLst>
          </p:cNvPr>
          <p:cNvSpPr>
            <a:spLocks noGrp="1"/>
          </p:cNvSpPr>
          <p:nvPr>
            <p:ph type="body" sz="quarter" idx="37"/>
          </p:nvPr>
        </p:nvSpPr>
        <p:spPr>
          <a:xfrm>
            <a:off x="9807956" y="3063909"/>
            <a:ext cx="1512708" cy="838129"/>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44" name="Text Placeholder 15">
            <a:extLst>
              <a:ext uri="{FF2B5EF4-FFF2-40B4-BE49-F238E27FC236}">
                <a16:creationId xmlns:a16="http://schemas.microsoft.com/office/drawing/2014/main" id="{C543877B-F9EC-406C-ACE5-2B19CDAC0557}"/>
              </a:ext>
            </a:extLst>
          </p:cNvPr>
          <p:cNvSpPr>
            <a:spLocks noGrp="1"/>
          </p:cNvSpPr>
          <p:nvPr>
            <p:ph type="body" sz="quarter" idx="38"/>
          </p:nvPr>
        </p:nvSpPr>
        <p:spPr>
          <a:xfrm>
            <a:off x="9807956" y="5044705"/>
            <a:ext cx="1522574" cy="914400"/>
          </a:xfrm>
        </p:spPr>
        <p:txBody>
          <a:bodyPr anchor="t"/>
          <a:lstStyle>
            <a:lvl1pPr marL="0" indent="0">
              <a:spcBef>
                <a:spcPts val="0"/>
              </a:spcBef>
              <a:spcAft>
                <a:spcPts val="0"/>
              </a:spcAft>
              <a:buNone/>
              <a:defRPr sz="1000" b="1" baseline="0">
                <a:solidFill>
                  <a:schemeClr val="accent1"/>
                </a:solidFill>
              </a:defRPr>
            </a:lvl1pPr>
            <a:lvl2pPr marL="0" indent="0">
              <a:spcBef>
                <a:spcPts val="0"/>
              </a:spcBef>
              <a:spcAft>
                <a:spcPts val="0"/>
              </a:spcAft>
              <a:buNone/>
              <a:defRPr sz="1000" baseline="0">
                <a:solidFill>
                  <a:schemeClr val="accent1"/>
                </a:solidFill>
              </a:defRPr>
            </a:lvl2pPr>
            <a:lvl3pPr marL="914400" indent="0">
              <a:buNone/>
              <a:defRPr sz="800" baseline="0"/>
            </a:lvl3pPr>
            <a:lvl4pPr marL="1371600" indent="0">
              <a:buNone/>
              <a:defRPr sz="800" baseline="0"/>
            </a:lvl4pPr>
            <a:lvl5pPr marL="1828800" indent="0">
              <a:buNone/>
              <a:defRPr sz="800" baseline="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185B118B-CF03-7DCF-52AB-FF6D7F97FEEB}"/>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Attorney Headshots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photos can be downloaded from the </a:t>
            </a:r>
            <a:r>
              <a:rPr lang="en-US" sz="1000" dirty="0">
                <a:solidFill>
                  <a:srgbClr val="0066BA"/>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attorney headshots folde</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image</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photo</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AAE8B429-2E7D-87DE-B99E-369643DA798C}"/>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691C84D-8F1F-AC6B-76B5-DBF67C1B1B5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179320987"/>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285" userDrawn="1">
          <p15:clr>
            <a:srgbClr val="FBAE40"/>
          </p15:clr>
        </p15:guide>
        <p15:guide id="5" orient="horz" pos="1814" userDrawn="1">
          <p15:clr>
            <a:srgbClr val="FBAE40"/>
          </p15:clr>
        </p15:guide>
        <p15:guide id="6" orient="horz" pos="1926" userDrawn="1">
          <p15:clr>
            <a:srgbClr val="FBAE40"/>
          </p15:clr>
        </p15:guide>
        <p15:guide id="7" orient="horz" pos="2463" userDrawn="1">
          <p15:clr>
            <a:srgbClr val="FBAE40"/>
          </p15:clr>
        </p15:guide>
        <p15:guide id="8" orient="horz" pos="2544" userDrawn="1">
          <p15:clr>
            <a:srgbClr val="FBAE40"/>
          </p15:clr>
        </p15:guide>
        <p15:guide id="9" orient="horz" pos="3068" userDrawn="1">
          <p15:clr>
            <a:srgbClr val="FBAE40"/>
          </p15:clr>
        </p15:guide>
        <p15:guide id="10" orient="horz" pos="3175" userDrawn="1">
          <p15:clr>
            <a:srgbClr val="FBAE40"/>
          </p15:clr>
        </p15:guide>
        <p15:guide id="11" orient="horz" pos="3758" userDrawn="1">
          <p15:clr>
            <a:srgbClr val="FBAE40"/>
          </p15:clr>
        </p15:guide>
        <p15:guide id="12" pos="432" userDrawn="1">
          <p15:clr>
            <a:srgbClr val="FBAE40"/>
          </p15:clr>
        </p15:guide>
        <p15:guide id="13" pos="957" userDrawn="1">
          <p15:clr>
            <a:srgbClr val="FBAE40"/>
          </p15:clr>
        </p15:guide>
        <p15:guide id="14" pos="1394" userDrawn="1">
          <p15:clr>
            <a:srgbClr val="FBAE40"/>
          </p15:clr>
        </p15:guide>
        <p15:guide id="15" pos="1577" userDrawn="1">
          <p15:clr>
            <a:srgbClr val="FBAE40"/>
          </p15:clr>
        </p15:guide>
        <p15:guide id="16" pos="2103" userDrawn="1">
          <p15:clr>
            <a:srgbClr val="FBAE40"/>
          </p15:clr>
        </p15:guide>
        <p15:guide id="17" pos="2544" userDrawn="1">
          <p15:clr>
            <a:srgbClr val="FBAE40"/>
          </p15:clr>
        </p15:guide>
        <p15:guide id="18" pos="2726" userDrawn="1">
          <p15:clr>
            <a:srgbClr val="FBAE40"/>
          </p15:clr>
        </p15:guide>
        <p15:guide id="19" pos="3253" userDrawn="1">
          <p15:clr>
            <a:srgbClr val="FBAE40"/>
          </p15:clr>
        </p15:guide>
        <p15:guide id="20" pos="3691" userDrawn="1">
          <p15:clr>
            <a:srgbClr val="FBAE40"/>
          </p15:clr>
        </p15:guide>
        <p15:guide id="21" pos="3876" userDrawn="1">
          <p15:clr>
            <a:srgbClr val="FBAE40"/>
          </p15:clr>
        </p15:guide>
        <p15:guide id="22" pos="4399" userDrawn="1">
          <p15:clr>
            <a:srgbClr val="FBAE40"/>
          </p15:clr>
        </p15:guide>
        <p15:guide id="23" pos="4840" userDrawn="1">
          <p15:clr>
            <a:srgbClr val="FBAE40"/>
          </p15:clr>
        </p15:guide>
        <p15:guide id="24" pos="5022" userDrawn="1">
          <p15:clr>
            <a:srgbClr val="FBAE40"/>
          </p15:clr>
        </p15:guide>
        <p15:guide id="25" pos="5551" userDrawn="1">
          <p15:clr>
            <a:srgbClr val="FBAE40"/>
          </p15:clr>
        </p15:guide>
        <p15:guide id="26" pos="5987" userDrawn="1">
          <p15:clr>
            <a:srgbClr val="FBAE40"/>
          </p15:clr>
        </p15:guide>
        <p15:guide id="27" pos="5903" userDrawn="1">
          <p15:clr>
            <a:srgbClr val="FBAE40"/>
          </p15:clr>
        </p15:guide>
        <p15:guide id="28" pos="6174" userDrawn="1">
          <p15:clr>
            <a:srgbClr val="FBAE40"/>
          </p15:clr>
        </p15:guide>
        <p15:guide id="29" pos="6696" userDrawn="1">
          <p15:clr>
            <a:srgbClr val="FBAE40"/>
          </p15:clr>
        </p15:guide>
        <p15:guide id="30" pos="7134"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32F-6B3D-495E-AC00-3D474BC5283C}"/>
              </a:ext>
            </a:extLst>
          </p:cNvPr>
          <p:cNvSpPr>
            <a:spLocks noGrp="1"/>
          </p:cNvSpPr>
          <p:nvPr>
            <p:ph type="title"/>
          </p:nvPr>
        </p:nvSpPr>
        <p:spPr/>
        <p:txBody>
          <a:bodyP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7A760483-7991-4F65-815A-4ED3E5BFC255}"/>
              </a:ext>
            </a:extLst>
          </p:cNvPr>
          <p:cNvSpPr>
            <a:spLocks noGrp="1"/>
          </p:cNvSpPr>
          <p:nvPr>
            <p:ph type="dt" sz="half" idx="10"/>
          </p:nvPr>
        </p:nvSpPr>
        <p:spPr/>
        <p:txBody>
          <a:bodyPr>
            <a:noAutofit/>
          </a:bodyPr>
          <a:lstStyle/>
          <a:p>
            <a:fld id="{5BD62C70-313F-454A-BDAD-61FCB8680986}" type="datetime4">
              <a:rPr lang="en-US" smtClean="0"/>
              <a:t>March 19, 2025</a:t>
            </a:fld>
            <a:endParaRPr lang="en-GB"/>
          </a:p>
        </p:txBody>
      </p:sp>
      <p:sp>
        <p:nvSpPr>
          <p:cNvPr id="5" name="Footer Placeholder 4">
            <a:extLst>
              <a:ext uri="{FF2B5EF4-FFF2-40B4-BE49-F238E27FC236}">
                <a16:creationId xmlns:a16="http://schemas.microsoft.com/office/drawing/2014/main" id="{C9AFD928-3B68-4022-84CC-BF2EB591F74E}"/>
              </a:ext>
            </a:extLst>
          </p:cNvPr>
          <p:cNvSpPr>
            <a:spLocks noGrp="1"/>
          </p:cNvSpPr>
          <p:nvPr>
            <p:ph type="ftr" sz="quarter" idx="11"/>
          </p:nvPr>
        </p:nvSpPr>
        <p:spPr/>
        <p:txBody>
          <a:bodyPr>
            <a:noAutofit/>
          </a:bodyPr>
          <a:lstStyle/>
          <a:p>
            <a:endParaRPr lang="en-GB"/>
          </a:p>
        </p:txBody>
      </p:sp>
      <p:sp>
        <p:nvSpPr>
          <p:cNvPr id="8" name="Picture Placeholder 7">
            <a:extLst>
              <a:ext uri="{FF2B5EF4-FFF2-40B4-BE49-F238E27FC236}">
                <a16:creationId xmlns:a16="http://schemas.microsoft.com/office/drawing/2014/main" id="{F55697BE-1D95-464F-ABCB-63D1D8CD3CBE}"/>
              </a:ext>
            </a:extLst>
          </p:cNvPr>
          <p:cNvSpPr>
            <a:spLocks noGrp="1"/>
          </p:cNvSpPr>
          <p:nvPr>
            <p:ph type="pic" sz="quarter" idx="13"/>
          </p:nvPr>
        </p:nvSpPr>
        <p:spPr>
          <a:xfrm>
            <a:off x="695325"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5" name="Picture Placeholder 7">
            <a:extLst>
              <a:ext uri="{FF2B5EF4-FFF2-40B4-BE49-F238E27FC236}">
                <a16:creationId xmlns:a16="http://schemas.microsoft.com/office/drawing/2014/main" id="{F8D4BF34-FD8C-4D1D-BE5F-D34A927FF6FA}"/>
              </a:ext>
            </a:extLst>
          </p:cNvPr>
          <p:cNvSpPr>
            <a:spLocks noGrp="1"/>
          </p:cNvSpPr>
          <p:nvPr>
            <p:ph type="pic" sz="quarter" idx="14"/>
          </p:nvPr>
        </p:nvSpPr>
        <p:spPr>
          <a:xfrm>
            <a:off x="286798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6" name="Picture Placeholder 7">
            <a:extLst>
              <a:ext uri="{FF2B5EF4-FFF2-40B4-BE49-F238E27FC236}">
                <a16:creationId xmlns:a16="http://schemas.microsoft.com/office/drawing/2014/main" id="{402B90BE-0325-466C-96F0-D0CA4AF8FCF7}"/>
              </a:ext>
            </a:extLst>
          </p:cNvPr>
          <p:cNvSpPr>
            <a:spLocks noGrp="1"/>
          </p:cNvSpPr>
          <p:nvPr>
            <p:ph type="pic" sz="quarter" idx="15"/>
          </p:nvPr>
        </p:nvSpPr>
        <p:spPr>
          <a:xfrm>
            <a:off x="5040651"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7" name="Picture Placeholder 7">
            <a:extLst>
              <a:ext uri="{FF2B5EF4-FFF2-40B4-BE49-F238E27FC236}">
                <a16:creationId xmlns:a16="http://schemas.microsoft.com/office/drawing/2014/main" id="{5EB63FCF-9EB2-44DF-A17C-A374D359DC60}"/>
              </a:ext>
            </a:extLst>
          </p:cNvPr>
          <p:cNvSpPr>
            <a:spLocks noGrp="1"/>
          </p:cNvSpPr>
          <p:nvPr>
            <p:ph type="pic" sz="quarter" idx="16"/>
          </p:nvPr>
        </p:nvSpPr>
        <p:spPr>
          <a:xfrm>
            <a:off x="7213314" y="2151062"/>
            <a:ext cx="1600200" cy="1600200"/>
          </a:xfrm>
          <a:noFill/>
        </p:spPr>
        <p:txBody>
          <a:bodyPr anchor="ctr"/>
          <a:lstStyle>
            <a:lvl1pPr marL="0" indent="0" algn="ctr">
              <a:buNone/>
              <a:defRPr sz="1200">
                <a:solidFill>
                  <a:schemeClr val="tx1"/>
                </a:solidFill>
              </a:defRPr>
            </a:lvl1pPr>
          </a:lstStyle>
          <a:p>
            <a:endParaRPr lang="en-GB" dirty="0"/>
          </a:p>
        </p:txBody>
      </p:sp>
      <p:sp>
        <p:nvSpPr>
          <p:cNvPr id="48" name="Picture Placeholder 7">
            <a:extLst>
              <a:ext uri="{FF2B5EF4-FFF2-40B4-BE49-F238E27FC236}">
                <a16:creationId xmlns:a16="http://schemas.microsoft.com/office/drawing/2014/main" id="{7DD52A84-F394-41D7-8B10-6AD10AA00194}"/>
              </a:ext>
            </a:extLst>
          </p:cNvPr>
          <p:cNvSpPr>
            <a:spLocks noGrp="1"/>
          </p:cNvSpPr>
          <p:nvPr>
            <p:ph type="pic" sz="quarter" idx="17"/>
          </p:nvPr>
        </p:nvSpPr>
        <p:spPr>
          <a:xfrm>
            <a:off x="9385978" y="2151062"/>
            <a:ext cx="1600200" cy="1600200"/>
          </a:xfrm>
          <a:noFill/>
        </p:spPr>
        <p:txBody>
          <a:bodyPr anchor="ctr"/>
          <a:lstStyle>
            <a:lvl1pPr marL="0" indent="0" algn="ctr">
              <a:buNone/>
              <a:defRPr sz="1200">
                <a:solidFill>
                  <a:schemeClr val="tx1"/>
                </a:solidFill>
              </a:defRPr>
            </a:lvl1pPr>
          </a:lstStyle>
          <a:p>
            <a:endParaRPr lang="en-GB" dirty="0"/>
          </a:p>
        </p:txBody>
      </p:sp>
      <p:sp>
        <p:nvSpPr>
          <p:cNvPr id="15" name="Text Placeholder 14">
            <a:extLst>
              <a:ext uri="{FF2B5EF4-FFF2-40B4-BE49-F238E27FC236}">
                <a16:creationId xmlns:a16="http://schemas.microsoft.com/office/drawing/2014/main" id="{1632E734-8C29-47A4-B791-AE0886627E82}"/>
              </a:ext>
            </a:extLst>
          </p:cNvPr>
          <p:cNvSpPr>
            <a:spLocks noGrp="1"/>
          </p:cNvSpPr>
          <p:nvPr>
            <p:ph type="body" sz="quarter" idx="18"/>
          </p:nvPr>
        </p:nvSpPr>
        <p:spPr>
          <a:xfrm>
            <a:off x="685800"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49" name="Text Placeholder 14">
            <a:extLst>
              <a:ext uri="{FF2B5EF4-FFF2-40B4-BE49-F238E27FC236}">
                <a16:creationId xmlns:a16="http://schemas.microsoft.com/office/drawing/2014/main" id="{1812BDEF-8C87-456E-9429-692BB5884DD3}"/>
              </a:ext>
            </a:extLst>
          </p:cNvPr>
          <p:cNvSpPr>
            <a:spLocks noGrp="1"/>
          </p:cNvSpPr>
          <p:nvPr>
            <p:ph type="body" sz="quarter" idx="19"/>
          </p:nvPr>
        </p:nvSpPr>
        <p:spPr>
          <a:xfrm>
            <a:off x="285846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0" name="Text Placeholder 14">
            <a:extLst>
              <a:ext uri="{FF2B5EF4-FFF2-40B4-BE49-F238E27FC236}">
                <a16:creationId xmlns:a16="http://schemas.microsoft.com/office/drawing/2014/main" id="{256EA960-9C2F-4795-A939-082EA67EA094}"/>
              </a:ext>
            </a:extLst>
          </p:cNvPr>
          <p:cNvSpPr>
            <a:spLocks noGrp="1"/>
          </p:cNvSpPr>
          <p:nvPr>
            <p:ph type="body" sz="quarter" idx="20"/>
          </p:nvPr>
        </p:nvSpPr>
        <p:spPr>
          <a:xfrm>
            <a:off x="5031126"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1" name="Text Placeholder 14">
            <a:extLst>
              <a:ext uri="{FF2B5EF4-FFF2-40B4-BE49-F238E27FC236}">
                <a16:creationId xmlns:a16="http://schemas.microsoft.com/office/drawing/2014/main" id="{9DB4920B-9017-4079-8738-07A24B40D3B0}"/>
              </a:ext>
            </a:extLst>
          </p:cNvPr>
          <p:cNvSpPr>
            <a:spLocks noGrp="1"/>
          </p:cNvSpPr>
          <p:nvPr>
            <p:ph type="body" sz="quarter" idx="21"/>
          </p:nvPr>
        </p:nvSpPr>
        <p:spPr>
          <a:xfrm>
            <a:off x="7203789"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52" name="Text Placeholder 14">
            <a:extLst>
              <a:ext uri="{FF2B5EF4-FFF2-40B4-BE49-F238E27FC236}">
                <a16:creationId xmlns:a16="http://schemas.microsoft.com/office/drawing/2014/main" id="{BD8EE153-2B4E-434F-9C56-0BF55DE5DEF0}"/>
              </a:ext>
            </a:extLst>
          </p:cNvPr>
          <p:cNvSpPr>
            <a:spLocks noGrp="1"/>
          </p:cNvSpPr>
          <p:nvPr>
            <p:ph type="body" sz="quarter" idx="22"/>
          </p:nvPr>
        </p:nvSpPr>
        <p:spPr>
          <a:xfrm>
            <a:off x="9376453" y="4114800"/>
            <a:ext cx="1609725" cy="1600200"/>
          </a:xfrm>
        </p:spPr>
        <p:txBody>
          <a:bodyPr/>
          <a:lstStyle>
            <a:lvl1pPr marL="0" indent="0" algn="ctr">
              <a:buNone/>
              <a:defRPr sz="1200" b="1">
                <a:solidFill>
                  <a:schemeClr val="accent1"/>
                </a:solidFill>
              </a:defRPr>
            </a:lvl1pPr>
            <a:lvl2pPr marL="0" indent="0" algn="ctr">
              <a:buNone/>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 name="TextBox 2">
            <a:extLst>
              <a:ext uri="{FF2B5EF4-FFF2-40B4-BE49-F238E27FC236}">
                <a16:creationId xmlns:a16="http://schemas.microsoft.com/office/drawing/2014/main" id="{889F0925-9F86-0093-28DB-2E1A11431771}"/>
              </a:ext>
            </a:extLst>
          </p:cNvPr>
          <p:cNvSpPr txBox="1"/>
          <p:nvPr userDrawn="1"/>
        </p:nvSpPr>
        <p:spPr>
          <a:xfrm>
            <a:off x="12739676" y="4640512"/>
            <a:ext cx="2170124" cy="1754326"/>
          </a:xfrm>
          <a:prstGeom prst="rect">
            <a:avLst/>
          </a:prstGeom>
          <a:solidFill>
            <a:schemeClr val="bg1"/>
          </a:solidFill>
        </p:spPr>
        <p:txBody>
          <a:bodyPr wrap="square" tIns="45720" bIns="137160"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Icons</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These icons can be downloaded from the </a:t>
            </a:r>
            <a:r>
              <a:rPr lang="en-US" sz="1000" dirty="0">
                <a:solidFill>
                  <a:srgbClr val="0066BA"/>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icons folde</a:t>
            </a:r>
            <a:r>
              <a:rPr lang="en-US" sz="1000" dirty="0">
                <a:solidFill>
                  <a:schemeClr val="tx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r</a:t>
            </a:r>
            <a:r>
              <a:rPr lang="en-US" sz="1000" dirty="0">
                <a:solidFill>
                  <a:schemeClr val="tx2"/>
                </a:solidFill>
                <a:latin typeface="Arial" charset="0"/>
                <a:ea typeface="Arial" charset="0"/>
                <a:cs typeface="Arial" charset="0"/>
              </a:rPr>
              <a:t>.</a:t>
            </a:r>
            <a:r>
              <a:rPr lang="en-US" sz="1000" dirty="0">
                <a:solidFill>
                  <a:schemeClr val="tx2"/>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 </a:t>
            </a:r>
            <a:endParaRPr lang="en-US" sz="1000" dirty="0">
              <a:solidFill>
                <a:schemeClr val="tx2"/>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300"/>
              </a:spcAft>
              <a:buClrTx/>
              <a:buSzTx/>
              <a:buFont typeface="+mj-lt"/>
              <a:buAutoNum type="arabicPeriod"/>
              <a:tabLst/>
              <a:defRPr/>
            </a:pPr>
            <a:r>
              <a:rPr lang="en-US" sz="1000" dirty="0">
                <a:solidFill>
                  <a:schemeClr val="bg1">
                    <a:lumMod val="65000"/>
                  </a:schemeClr>
                </a:solidFill>
                <a:latin typeface="Arial" charset="0"/>
                <a:ea typeface="Arial" charset="0"/>
                <a:cs typeface="Arial" charset="0"/>
              </a:rPr>
              <a:t>Select View &gt; Slide Master to open folder from hyperlink </a:t>
            </a:r>
            <a:br>
              <a:rPr lang="en-US" sz="1000" dirty="0">
                <a:solidFill>
                  <a:schemeClr val="bg1">
                    <a:lumMod val="65000"/>
                  </a:schemeClr>
                </a:solidFill>
                <a:latin typeface="Arial" charset="0"/>
                <a:ea typeface="Arial" charset="0"/>
                <a:cs typeface="Arial" charset="0"/>
              </a:rPr>
            </a:br>
            <a:r>
              <a:rPr lang="en-US" sz="1000" dirty="0">
                <a:solidFill>
                  <a:schemeClr val="bg1">
                    <a:lumMod val="65000"/>
                  </a:schemeClr>
                </a:solidFill>
                <a:latin typeface="Arial" charset="0"/>
                <a:ea typeface="Arial" charset="0"/>
                <a:cs typeface="Arial" charset="0"/>
              </a:rPr>
              <a:t>and download icons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Click Picture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Find saved icon</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Insert image </a:t>
            </a:r>
          </a:p>
        </p:txBody>
      </p:sp>
      <p:sp>
        <p:nvSpPr>
          <p:cNvPr id="7" name="Triangle 24">
            <a:extLst>
              <a:ext uri="{FF2B5EF4-FFF2-40B4-BE49-F238E27FC236}">
                <a16:creationId xmlns:a16="http://schemas.microsoft.com/office/drawing/2014/main" id="{4E8B14D5-F725-18B8-0D5A-2C9D836243BA}"/>
              </a:ext>
            </a:extLst>
          </p:cNvPr>
          <p:cNvSpPr/>
          <p:nvPr userDrawn="1"/>
        </p:nvSpPr>
        <p:spPr>
          <a:xfrm rot="16200000">
            <a:off x="12353787" y="4739370"/>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C0141AB7-BF75-E2CD-C5BE-948B7254EBB7}"/>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1051393724"/>
      </p:ext>
    </p:extLst>
  </p:cSld>
  <p:clrMapOvr>
    <a:masterClrMapping/>
  </p:clrMapOvr>
  <p:extLst>
    <p:ext uri="{DCECCB84-F9BA-43D5-87BE-67443E8EF086}">
      <p15:sldGuideLst xmlns:p15="http://schemas.microsoft.com/office/powerpoint/2012/main">
        <p15:guide id="2" orient="horz" pos="373" userDrawn="1">
          <p15:clr>
            <a:srgbClr val="FBAE40"/>
          </p15:clr>
        </p15:guide>
        <p15:guide id="3" orient="horz" pos="1050" userDrawn="1">
          <p15:clr>
            <a:srgbClr val="FBAE40"/>
          </p15:clr>
        </p15:guide>
        <p15:guide id="4" orient="horz" pos="1350" userDrawn="1">
          <p15:clr>
            <a:srgbClr val="FBAE40"/>
          </p15:clr>
        </p15:guide>
        <p15:guide id="5" orient="horz" pos="2367" userDrawn="1">
          <p15:clr>
            <a:srgbClr val="FBAE40"/>
          </p15:clr>
        </p15:guide>
        <p15:guide id="6" orient="horz" pos="2591" userDrawn="1">
          <p15:clr>
            <a:srgbClr val="FBAE40"/>
          </p15:clr>
        </p15:guide>
        <p15:guide id="7" orient="horz" pos="3607" userDrawn="1">
          <p15:clr>
            <a:srgbClr val="FBAE40"/>
          </p15:clr>
        </p15:guide>
        <p15:guide id="8" pos="432" userDrawn="1">
          <p15:clr>
            <a:srgbClr val="FBAE40"/>
          </p15:clr>
        </p15:guide>
        <p15:guide id="9" pos="1449" userDrawn="1">
          <p15:clr>
            <a:srgbClr val="FBAE40"/>
          </p15:clr>
        </p15:guide>
        <p15:guide id="10" pos="1806" userDrawn="1">
          <p15:clr>
            <a:srgbClr val="FBAE40"/>
          </p15:clr>
        </p15:guide>
        <p15:guide id="11" pos="2817" userDrawn="1">
          <p15:clr>
            <a:srgbClr val="FBAE40"/>
          </p15:clr>
        </p15:guide>
        <p15:guide id="12" pos="3172" userDrawn="1">
          <p15:clr>
            <a:srgbClr val="FBAE40"/>
          </p15:clr>
        </p15:guide>
        <p15:guide id="13" pos="4191" userDrawn="1">
          <p15:clr>
            <a:srgbClr val="FBAE40"/>
          </p15:clr>
        </p15:guide>
        <p15:guide id="14" pos="4540" userDrawn="1">
          <p15:clr>
            <a:srgbClr val="FBAE40"/>
          </p15:clr>
        </p15:guide>
        <p15:guide id="15" pos="5557" userDrawn="1">
          <p15:clr>
            <a:srgbClr val="FBAE40"/>
          </p15:clr>
        </p15:guide>
        <p15:guide id="16" pos="5904" userDrawn="1">
          <p15:clr>
            <a:srgbClr val="FBAE40"/>
          </p15:clr>
        </p15:guide>
        <p15:guide id="17" pos="6922"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4917-F93F-413E-9D08-15F4BEBF70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C4FE41-8252-4E13-B56D-3A4460084E73}"/>
              </a:ext>
            </a:extLst>
          </p:cNvPr>
          <p:cNvSpPr>
            <a:spLocks noGrp="1"/>
          </p:cNvSpPr>
          <p:nvPr>
            <p:ph type="dt" sz="half" idx="10"/>
          </p:nvPr>
        </p:nvSpPr>
        <p:spPr/>
        <p:txBody>
          <a:bodyPr/>
          <a:lstStyle/>
          <a:p>
            <a:fld id="{7C167E41-E0DD-4C07-8668-AA4363EC06A0}" type="datetime4">
              <a:rPr lang="en-US" smtClean="0"/>
              <a:t>March 19, 2025</a:t>
            </a:fld>
            <a:endParaRPr lang="en-GB"/>
          </a:p>
        </p:txBody>
      </p:sp>
      <p:sp>
        <p:nvSpPr>
          <p:cNvPr id="4" name="Footer Placeholder 3">
            <a:extLst>
              <a:ext uri="{FF2B5EF4-FFF2-40B4-BE49-F238E27FC236}">
                <a16:creationId xmlns:a16="http://schemas.microsoft.com/office/drawing/2014/main" id="{1418CA60-55E9-435D-9ACB-22653AB2E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32C5B-3B30-6AFC-BE73-E61223BB96D1}"/>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328400577"/>
      </p:ext>
    </p:extLst>
  </p:cSld>
  <p:clrMapOvr>
    <a:masterClrMapping/>
  </p:clrMapOvr>
  <p:extLst>
    <p:ext uri="{DCECCB84-F9BA-43D5-87BE-67443E8EF086}">
      <p15:sldGuideLst xmlns:p15="http://schemas.microsoft.com/office/powerpoint/2012/main">
        <p15:guide id="2" orient="horz" pos="1050" userDrawn="1">
          <p15:clr>
            <a:srgbClr val="FBAE40"/>
          </p15:clr>
        </p15:guide>
        <p15:guide id="3" orient="horz" pos="373" userDrawn="1">
          <p15:clr>
            <a:srgbClr val="FBAE40"/>
          </p15:clr>
        </p15:guide>
        <p15:guide id="4" pos="432" userDrawn="1">
          <p15:clr>
            <a:srgbClr val="FBAE40"/>
          </p15:clr>
        </p15:guide>
        <p15:guide id="5" pos="5903"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3A00F-0FE1-44D3-81CA-59845A576F38}"/>
              </a:ext>
            </a:extLst>
          </p:cNvPr>
          <p:cNvSpPr>
            <a:spLocks noGrp="1"/>
          </p:cNvSpPr>
          <p:nvPr>
            <p:ph type="dt" sz="half" idx="10"/>
          </p:nvPr>
        </p:nvSpPr>
        <p:spPr/>
        <p:txBody>
          <a:bodyPr/>
          <a:lstStyle/>
          <a:p>
            <a:fld id="{26038D97-3327-405C-9A16-0C53324D17FD}" type="datetime4">
              <a:rPr lang="en-US" smtClean="0"/>
              <a:t>March 19, 2025</a:t>
            </a:fld>
            <a:endParaRPr lang="en-GB"/>
          </a:p>
        </p:txBody>
      </p:sp>
      <p:sp>
        <p:nvSpPr>
          <p:cNvPr id="3" name="Footer Placeholder 2">
            <a:extLst>
              <a:ext uri="{FF2B5EF4-FFF2-40B4-BE49-F238E27FC236}">
                <a16:creationId xmlns:a16="http://schemas.microsoft.com/office/drawing/2014/main" id="{894F7F6A-D028-44BC-A0ED-169D1F429CD9}"/>
              </a:ext>
            </a:extLst>
          </p:cNvPr>
          <p:cNvSpPr>
            <a:spLocks noGrp="1"/>
          </p:cNvSpPr>
          <p:nvPr>
            <p:ph type="ftr" sz="quarter" idx="11"/>
          </p:nvPr>
        </p:nvSpPr>
        <p:spPr/>
        <p:txBody>
          <a:bodyPr/>
          <a:lstStyle/>
          <a:p>
            <a:endParaRPr lang="en-GB"/>
          </a:p>
        </p:txBody>
      </p:sp>
      <p:sp>
        <p:nvSpPr>
          <p:cNvPr id="5" name="Slide Number Placeholder 5">
            <a:extLst>
              <a:ext uri="{FF2B5EF4-FFF2-40B4-BE49-F238E27FC236}">
                <a16:creationId xmlns:a16="http://schemas.microsoft.com/office/drawing/2014/main" id="{0580F0E1-BE66-192C-EAB7-0F083C8A8A69}"/>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Tree>
    <p:extLst>
      <p:ext uri="{BB962C8B-B14F-4D97-AF65-F5344CB8AC3E}">
        <p14:creationId xmlns:p14="http://schemas.microsoft.com/office/powerpoint/2010/main" val="23277561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9F5F1-C1AA-31B2-6A75-1D660F4A83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79" b="7879"/>
          <a:stretch/>
        </p:blipFill>
        <p:spPr>
          <a:xfrm>
            <a:off x="-11718" y="0"/>
            <a:ext cx="12203718" cy="6858000"/>
          </a:xfrm>
          <a:prstGeom prst="rect">
            <a:avLst/>
          </a:prstGeom>
        </p:spPr>
      </p:pic>
      <p:sp>
        <p:nvSpPr>
          <p:cNvPr id="16" name="Rectangle 15">
            <a:extLst>
              <a:ext uri="{FF2B5EF4-FFF2-40B4-BE49-F238E27FC236}">
                <a16:creationId xmlns:a16="http://schemas.microsoft.com/office/drawing/2014/main" id="{44A766E0-66D0-45FF-9469-AC4CBB27CBE0}"/>
              </a:ext>
            </a:extLst>
          </p:cNvPr>
          <p:cNvSpPr/>
          <p:nvPr userDrawn="1"/>
        </p:nvSpPr>
        <p:spPr>
          <a:xfrm>
            <a:off x="690302" y="685800"/>
            <a:ext cx="5486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GB"/>
          </a:p>
        </p:txBody>
      </p:sp>
      <p:sp>
        <p:nvSpPr>
          <p:cNvPr id="2" name="Title 1">
            <a:extLst>
              <a:ext uri="{FF2B5EF4-FFF2-40B4-BE49-F238E27FC236}">
                <a16:creationId xmlns:a16="http://schemas.microsoft.com/office/drawing/2014/main" id="{AA5CCD04-06FB-4D48-9C1B-CF833D036386}"/>
              </a:ext>
            </a:extLst>
          </p:cNvPr>
          <p:cNvSpPr>
            <a:spLocks noGrp="1"/>
          </p:cNvSpPr>
          <p:nvPr userDrawn="1">
            <p:ph type="ctrTitle" hasCustomPrompt="1"/>
          </p:nvPr>
        </p:nvSpPr>
        <p:spPr>
          <a:xfrm>
            <a:off x="1115148" y="3126607"/>
            <a:ext cx="4566198" cy="760413"/>
          </a:xfrm>
          <a:noFill/>
          <a:ln>
            <a:noFill/>
          </a:ln>
        </p:spPr>
        <p:txBody>
          <a:bodyPr lIns="0" tIns="0" rIns="0" bIns="0" anchor="t">
            <a:noAutofit/>
          </a:bodyPr>
          <a:lstStyle>
            <a:lvl1pPr algn="l">
              <a:lnSpc>
                <a:spcPct val="100000"/>
              </a:lnSpc>
              <a:defRPr sz="2400"/>
            </a:lvl1pPr>
          </a:lstStyle>
          <a:p>
            <a:r>
              <a:rPr lang="en-US" dirty="0"/>
              <a:t>Headline</a:t>
            </a:r>
            <a:endParaRPr lang="en-GB" dirty="0"/>
          </a:p>
        </p:txBody>
      </p:sp>
      <p:sp>
        <p:nvSpPr>
          <p:cNvPr id="3" name="Subtitle 2">
            <a:extLst>
              <a:ext uri="{FF2B5EF4-FFF2-40B4-BE49-F238E27FC236}">
                <a16:creationId xmlns:a16="http://schemas.microsoft.com/office/drawing/2014/main" id="{A658EB10-2D4D-4986-9D1A-9DC77E116451}"/>
              </a:ext>
            </a:extLst>
          </p:cNvPr>
          <p:cNvSpPr>
            <a:spLocks noGrp="1"/>
          </p:cNvSpPr>
          <p:nvPr userDrawn="1">
            <p:ph type="subTitle" idx="1" hasCustomPrompt="1"/>
          </p:nvPr>
        </p:nvSpPr>
        <p:spPr>
          <a:xfrm>
            <a:off x="1115148" y="3891942"/>
            <a:ext cx="4566198" cy="740369"/>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a:t>
            </a:r>
          </a:p>
        </p:txBody>
      </p:sp>
      <p:cxnSp>
        <p:nvCxnSpPr>
          <p:cNvPr id="8" name="Straight Connector 7">
            <a:extLst>
              <a:ext uri="{FF2B5EF4-FFF2-40B4-BE49-F238E27FC236}">
                <a16:creationId xmlns:a16="http://schemas.microsoft.com/office/drawing/2014/main" id="{116B9A72-F896-4553-AF7E-130C4DCA5BFE}"/>
              </a:ext>
            </a:extLst>
          </p:cNvPr>
          <p:cNvCxnSpPr>
            <a:cxnSpLocks/>
          </p:cNvCxnSpPr>
          <p:nvPr userDrawn="1"/>
        </p:nvCxnSpPr>
        <p:spPr>
          <a:xfrm>
            <a:off x="1115148" y="2894770"/>
            <a:ext cx="740664"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C89087B7-152B-47C0-A2CF-BA613E2FBA6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48" y="1100133"/>
            <a:ext cx="1143000" cy="436563"/>
          </a:xfrm>
          <a:prstGeom prst="rect">
            <a:avLst/>
          </a:prstGeom>
        </p:spPr>
      </p:pic>
      <p:grpSp>
        <p:nvGrpSpPr>
          <p:cNvPr id="12" name="Group 11">
            <a:extLst>
              <a:ext uri="{FF2B5EF4-FFF2-40B4-BE49-F238E27FC236}">
                <a16:creationId xmlns:a16="http://schemas.microsoft.com/office/drawing/2014/main" id="{10C2F831-419C-41A6-8550-B0499512F77C}"/>
              </a:ext>
            </a:extLst>
          </p:cNvPr>
          <p:cNvGrpSpPr/>
          <p:nvPr userDrawn="1"/>
        </p:nvGrpSpPr>
        <p:grpSpPr>
          <a:xfrm>
            <a:off x="12382371" y="110076"/>
            <a:ext cx="2527429" cy="3777957"/>
            <a:chOff x="12382371" y="110076"/>
            <a:chExt cx="2527429" cy="3777957"/>
          </a:xfrm>
        </p:grpSpPr>
        <p:sp>
          <p:nvSpPr>
            <p:cNvPr id="13" name="TextBox 12">
              <a:extLst>
                <a:ext uri="{FF2B5EF4-FFF2-40B4-BE49-F238E27FC236}">
                  <a16:creationId xmlns:a16="http://schemas.microsoft.com/office/drawing/2014/main" id="{89BD6D32-AAE7-4269-91DC-012512A16F87}"/>
                </a:ext>
              </a:extLst>
            </p:cNvPr>
            <p:cNvSpPr txBox="1"/>
            <p:nvPr userDrawn="1"/>
          </p:nvSpPr>
          <p:spPr>
            <a:xfrm>
              <a:off x="12739676" y="110076"/>
              <a:ext cx="2170124" cy="3777957"/>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image library.</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4" name="Triangle 24">
              <a:extLst>
                <a:ext uri="{FF2B5EF4-FFF2-40B4-BE49-F238E27FC236}">
                  <a16:creationId xmlns:a16="http://schemas.microsoft.com/office/drawing/2014/main" id="{73C75EAE-3F8B-4C5F-8982-F16A7FED2D2A}"/>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7845685"/>
      </p:ext>
    </p:extLst>
  </p:cSld>
  <p:clrMapOvr>
    <a:masterClrMapping/>
  </p:clrMapOvr>
  <p:extLst>
    <p:ext uri="{DCECCB84-F9BA-43D5-87BE-67443E8EF086}">
      <p15:sldGuideLst xmlns:p15="http://schemas.microsoft.com/office/powerpoint/2012/main">
        <p15:guide id="2" pos="701" userDrawn="1">
          <p15:clr>
            <a:srgbClr val="FBAE40"/>
          </p15:clr>
        </p15:guide>
        <p15:guide id="3" pos="3584" userDrawn="1">
          <p15:clr>
            <a:srgbClr val="FBAE40"/>
          </p15:clr>
        </p15:guide>
        <p15:guide id="4" orient="horz" pos="2160" userDrawn="1">
          <p15:clr>
            <a:srgbClr val="FBAE40"/>
          </p15:clr>
        </p15:guide>
        <p15:guide id="5" orient="horz" pos="1965" userDrawn="1">
          <p15:clr>
            <a:srgbClr val="FBAE40"/>
          </p15:clr>
        </p15:guide>
        <p15:guide id="6" orient="horz" pos="2919"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sclaimer - Back Cover 1">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355961-C111-4BCD-8373-09A9D87AD217}"/>
              </a:ext>
            </a:extLst>
          </p:cNvPr>
          <p:cNvSpPr txBox="1"/>
          <p:nvPr userDrawn="1"/>
        </p:nvSpPr>
        <p:spPr>
          <a:xfrm>
            <a:off x="694944" y="1250836"/>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2" name="TextBox 1">
            <a:extLst>
              <a:ext uri="{FF2B5EF4-FFF2-40B4-BE49-F238E27FC236}">
                <a16:creationId xmlns:a16="http://schemas.microsoft.com/office/drawing/2014/main" id="{72BFA9A2-B005-48E1-AEAF-B58840404938}"/>
              </a:ext>
            </a:extLst>
          </p:cNvPr>
          <p:cNvSpPr txBox="1"/>
          <p:nvPr userDrawn="1"/>
        </p:nvSpPr>
        <p:spPr>
          <a:xfrm>
            <a:off x="692468" y="2057400"/>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2" name="Graphic 11">
            <a:extLst>
              <a:ext uri="{FF2B5EF4-FFF2-40B4-BE49-F238E27FC236}">
                <a16:creationId xmlns:a16="http://schemas.microsoft.com/office/drawing/2014/main" id="{283A8C0B-5AA0-4BC8-B868-C84A01A6BF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3" name="TextBox 12">
            <a:extLst>
              <a:ext uri="{FF2B5EF4-FFF2-40B4-BE49-F238E27FC236}">
                <a16:creationId xmlns:a16="http://schemas.microsoft.com/office/drawing/2014/main" id="{D359E3E6-09A8-4161-80BD-DC25CAC6032D}"/>
              </a:ext>
            </a:extLst>
          </p:cNvPr>
          <p:cNvSpPr txBox="1"/>
          <p:nvPr userDrawn="1"/>
        </p:nvSpPr>
        <p:spPr>
          <a:xfrm>
            <a:off x="692468" y="5520160"/>
            <a:ext cx="5527310" cy="59686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grpSp>
        <p:nvGrpSpPr>
          <p:cNvPr id="11" name="Group 10">
            <a:extLst>
              <a:ext uri="{FF2B5EF4-FFF2-40B4-BE49-F238E27FC236}">
                <a16:creationId xmlns:a16="http://schemas.microsoft.com/office/drawing/2014/main" id="{E9699C69-51CE-4341-A603-852AEBED2CB5}"/>
              </a:ext>
            </a:extLst>
          </p:cNvPr>
          <p:cNvGrpSpPr/>
          <p:nvPr userDrawn="1"/>
        </p:nvGrpSpPr>
        <p:grpSpPr>
          <a:xfrm>
            <a:off x="-1841020" y="5801400"/>
            <a:ext cx="1633537" cy="500137"/>
            <a:chOff x="8255480" y="8537878"/>
            <a:chExt cx="1633537" cy="500137"/>
          </a:xfrm>
        </p:grpSpPr>
        <p:sp>
          <p:nvSpPr>
            <p:cNvPr id="14" name="TextBox 13">
              <a:extLst>
                <a:ext uri="{FF2B5EF4-FFF2-40B4-BE49-F238E27FC236}">
                  <a16:creationId xmlns:a16="http://schemas.microsoft.com/office/drawing/2014/main" id="{373DEFF4-C2AE-47BF-8D24-DFA9D4846A63}"/>
                </a:ext>
              </a:extLst>
            </p:cNvPr>
            <p:cNvSpPr txBox="1"/>
            <p:nvPr userDrawn="1"/>
          </p:nvSpPr>
          <p:spPr>
            <a:xfrm>
              <a:off x="8255480" y="8537878"/>
              <a:ext cx="1377831" cy="500137"/>
            </a:xfrm>
            <a:prstGeom prst="rect">
              <a:avLst/>
            </a:prstGeom>
            <a:noFill/>
          </p:spPr>
          <p:txBody>
            <a:bodyPr wrap="square" rtlCol="0" anchor="t" anchorCtr="0">
              <a:spAutoFit/>
            </a:bodyPr>
            <a:lstStyle/>
            <a:p>
              <a:pPr marL="0" lvl="0" indent="0" algn="l">
                <a:lnSpc>
                  <a:spcPct val="100000"/>
                </a:lnSpc>
                <a:tabLst>
                  <a:tab pos="457200" algn="l"/>
                </a:tabLst>
              </a:pPr>
              <a:r>
                <a:rPr lang="en-US" sz="1050" b="1" dirty="0">
                  <a:solidFill>
                    <a:schemeClr val="bg1">
                      <a:lumMod val="65000"/>
                    </a:schemeClr>
                  </a:solidFill>
                  <a:latin typeface="Arial" charset="0"/>
                  <a:ea typeface="Arial" charset="0"/>
                  <a:cs typeface="Arial" charset="0"/>
                </a:rPr>
                <a:t>Disclaimer</a:t>
              </a:r>
              <a:endParaRPr lang="en-US" sz="1050" b="1" baseline="0" dirty="0">
                <a:solidFill>
                  <a:schemeClr val="bg1">
                    <a:lumMod val="65000"/>
                  </a:schemeClr>
                </a:solidFill>
                <a:latin typeface="Arial" charset="0"/>
                <a:ea typeface="Arial" charset="0"/>
                <a:cs typeface="Arial" charset="0"/>
              </a:endParaRPr>
            </a:p>
            <a:p>
              <a:pPr marL="0" lvl="0" indent="0" algn="l">
                <a:lnSpc>
                  <a:spcPct val="100000"/>
                </a:lnSpc>
                <a:spcAft>
                  <a:spcPts val="300"/>
                </a:spcAft>
                <a:tabLst>
                  <a:tab pos="457200" algn="l"/>
                </a:tabLst>
              </a:pPr>
              <a:r>
                <a:rPr lang="en-US" sz="800" dirty="0">
                  <a:solidFill>
                    <a:schemeClr val="bg1">
                      <a:lumMod val="65000"/>
                    </a:schemeClr>
                  </a:solidFill>
                  <a:latin typeface="Arial" charset="0"/>
                  <a:ea typeface="Arial" charset="0"/>
                  <a:cs typeface="Arial" charset="0"/>
                </a:rPr>
                <a:t>To update this text, see the Slide Master</a:t>
              </a:r>
            </a:p>
          </p:txBody>
        </p:sp>
        <p:sp>
          <p:nvSpPr>
            <p:cNvPr id="15" name="Triangle 15">
              <a:extLst>
                <a:ext uri="{FF2B5EF4-FFF2-40B4-BE49-F238E27FC236}">
                  <a16:creationId xmlns:a16="http://schemas.microsoft.com/office/drawing/2014/main" id="{BFB2A7F4-9BAE-4931-88A4-ED30DE478483}"/>
                </a:ext>
              </a:extLst>
            </p:cNvPr>
            <p:cNvSpPr/>
            <p:nvPr userDrawn="1"/>
          </p:nvSpPr>
          <p:spPr>
            <a:xfrm rot="5400000">
              <a:off x="9503127" y="8630321"/>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hlinkClick r:id="rId4"/>
            <a:extLst>
              <a:ext uri="{FF2B5EF4-FFF2-40B4-BE49-F238E27FC236}">
                <a16:creationId xmlns:a16="http://schemas.microsoft.com/office/drawing/2014/main" id="{1AB79257-9355-3941-A32E-523CA10FEFEE}"/>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sp>
        <p:nvSpPr>
          <p:cNvPr id="3" name="Rectangle 2">
            <a:extLst>
              <a:ext uri="{FF2B5EF4-FFF2-40B4-BE49-F238E27FC236}">
                <a16:creationId xmlns:a16="http://schemas.microsoft.com/office/drawing/2014/main" id="{0A0A14C7-7892-9081-7407-0796DD6F8A90}"/>
              </a:ext>
            </a:extLst>
          </p:cNvPr>
          <p:cNvSpPr/>
          <p:nvPr userDrawn="1"/>
        </p:nvSpPr>
        <p:spPr>
          <a:xfrm>
            <a:off x="0" y="6279733"/>
            <a:ext cx="2046957" cy="578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480445"/>
      </p:ext>
    </p:extLst>
  </p:cSld>
  <p:clrMapOvr>
    <a:masterClrMapping/>
  </p:clrMapOvr>
  <p:hf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Title and Content">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Content Placeholder 2">
            <a:extLst>
              <a:ext uri="{FF2B5EF4-FFF2-40B4-BE49-F238E27FC236}">
                <a16:creationId xmlns:a16="http://schemas.microsoft.com/office/drawing/2014/main" id="{7E06AD48-0ECA-97B0-5AFD-916F7CA47418}"/>
              </a:ext>
            </a:extLst>
          </p:cNvPr>
          <p:cNvSpPr>
            <a:spLocks noGrp="1"/>
          </p:cNvSpPr>
          <p:nvPr>
            <p:ph idx="1"/>
          </p:nvPr>
        </p:nvSpPr>
        <p:spPr>
          <a:xfrm>
            <a:off x="685801" y="2057400"/>
            <a:ext cx="10347324" cy="3749040"/>
          </a:xfrm>
        </p:spPr>
        <p:txBody>
          <a:bodyPr>
            <a:noAutofit/>
          </a:bodyPr>
          <a:lstStyle>
            <a:lvl1pPr marL="227013" indent="-227013">
              <a:spcBef>
                <a:spcPts val="0"/>
              </a:spcBef>
              <a:spcAft>
                <a:spcPts val="600"/>
              </a:spcAft>
              <a:buClr>
                <a:schemeClr val="tx2"/>
              </a:buClr>
              <a:defRPr sz="1800"/>
            </a:lvl1pPr>
            <a:lvl2pPr marL="458788" indent="-227013">
              <a:spcBef>
                <a:spcPts val="0"/>
              </a:spcBef>
              <a:spcAft>
                <a:spcPts val="600"/>
              </a:spcAft>
              <a:buClr>
                <a:schemeClr val="tx2"/>
              </a:buClr>
              <a:buFont typeface="Segoe UI" panose="020B0502040204020203" pitchFamily="34" charset="0"/>
              <a:buChar char="–"/>
              <a:tabLst/>
              <a:defRPr sz="1800"/>
            </a:lvl2pPr>
            <a:lvl3pPr marL="687388" indent="-227013">
              <a:spcBef>
                <a:spcPts val="0"/>
              </a:spcBef>
              <a:spcAft>
                <a:spcPts val="600"/>
              </a:spcAft>
              <a:buClr>
                <a:schemeClr val="tx2"/>
              </a:buClr>
              <a:defRPr sz="1800"/>
            </a:lvl3pPr>
            <a:lvl4pPr marL="914400" indent="-227013">
              <a:spcBef>
                <a:spcPts val="0"/>
              </a:spcBef>
              <a:spcAft>
                <a:spcPts val="600"/>
              </a:spcAft>
              <a:buClr>
                <a:schemeClr val="tx2"/>
              </a:buClr>
              <a:buFont typeface="Segoe UI" panose="020B0502040204020203" pitchFamily="34" charset="0"/>
              <a:buChar char="–"/>
              <a:defRPr sz="1800"/>
            </a:lvl4pPr>
            <a:lvl5pPr marL="1141413" indent="-227013">
              <a:spcBef>
                <a:spcPts val="0"/>
              </a:spcBef>
              <a:spcAft>
                <a:spcPts val="600"/>
              </a:spcAft>
              <a:buClr>
                <a:schemeClr val="tx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5">
            <a:extLst>
              <a:ext uri="{FF2B5EF4-FFF2-40B4-BE49-F238E27FC236}">
                <a16:creationId xmlns:a16="http://schemas.microsoft.com/office/drawing/2014/main" id="{02593D63-F01F-193D-D139-47552215E34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4" name="Rectangle 3">
            <a:extLst>
              <a:ext uri="{FF2B5EF4-FFF2-40B4-BE49-F238E27FC236}">
                <a16:creationId xmlns:a16="http://schemas.microsoft.com/office/drawing/2014/main" id="{773518D6-EED9-F142-5139-6D2FF7E5E9CD}"/>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black, screenshot&#10;&#10;Description automatically generated">
            <a:extLst>
              <a:ext uri="{FF2B5EF4-FFF2-40B4-BE49-F238E27FC236}">
                <a16:creationId xmlns:a16="http://schemas.microsoft.com/office/drawing/2014/main" id="{FEC47F7D-A35F-169A-5C34-CBD1C182CF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3364290354"/>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ank Large Bullet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7" name="Title 1">
            <a:extLst>
              <a:ext uri="{FF2B5EF4-FFF2-40B4-BE49-F238E27FC236}">
                <a16:creationId xmlns:a16="http://schemas.microsoft.com/office/drawing/2014/main" id="{9A69DCAB-A4D2-979E-4A6A-02B585C25733}"/>
              </a:ext>
            </a:extLst>
          </p:cNvPr>
          <p:cNvSpPr>
            <a:spLocks noGrp="1"/>
          </p:cNvSpPr>
          <p:nvPr>
            <p:ph type="title"/>
          </p:nvPr>
        </p:nvSpPr>
        <p:spPr>
          <a:xfrm>
            <a:off x="687388" y="597154"/>
            <a:ext cx="10790102" cy="1069848"/>
          </a:xfrm>
        </p:spPr>
        <p:txBody>
          <a:bodyPr>
            <a:noAutofit/>
          </a:body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56A4ACFF-8B7B-D5E1-4E53-D346BB29544E}"/>
              </a:ext>
            </a:extLst>
          </p:cNvPr>
          <p:cNvSpPr>
            <a:spLocks noGrp="1"/>
          </p:cNvSpPr>
          <p:nvPr>
            <p:ph idx="1"/>
          </p:nvPr>
        </p:nvSpPr>
        <p:spPr>
          <a:xfrm>
            <a:off x="685800" y="2057400"/>
            <a:ext cx="10791690" cy="3749040"/>
          </a:xfrm>
        </p:spPr>
        <p:txBody>
          <a:bodyPr anchor="t">
            <a:noAutofit/>
          </a:bodyPr>
          <a:lstStyle>
            <a:lvl1pPr marL="342900" indent="-342900">
              <a:spcBef>
                <a:spcPts val="0"/>
              </a:spcBef>
              <a:spcAft>
                <a:spcPts val="1200"/>
              </a:spcAft>
              <a:buClr>
                <a:schemeClr val="tx2"/>
              </a:buClr>
              <a:defRPr sz="2400"/>
            </a:lvl1pPr>
            <a:lvl2pPr marL="687388" indent="-342900">
              <a:spcBef>
                <a:spcPts val="0"/>
              </a:spcBef>
              <a:spcAft>
                <a:spcPts val="1200"/>
              </a:spcAft>
              <a:buClr>
                <a:schemeClr val="tx2"/>
              </a:buClr>
              <a:buFont typeface="Segoe UI" panose="020B0502040204020203" pitchFamily="34" charset="0"/>
              <a:buChar char="–"/>
              <a:tabLst/>
              <a:defRPr sz="2400"/>
            </a:lvl2pPr>
            <a:lvl3pPr marL="1030288" indent="-342900">
              <a:spcBef>
                <a:spcPts val="0"/>
              </a:spcBef>
              <a:spcAft>
                <a:spcPts val="1200"/>
              </a:spcAft>
              <a:buClr>
                <a:schemeClr val="tx2"/>
              </a:buClr>
              <a:defRPr sz="2400"/>
            </a:lvl3pPr>
            <a:lvl4pPr marL="1373188" indent="-342900">
              <a:spcBef>
                <a:spcPts val="0"/>
              </a:spcBef>
              <a:spcAft>
                <a:spcPts val="1200"/>
              </a:spcAft>
              <a:buClr>
                <a:schemeClr val="tx2"/>
              </a:buClr>
              <a:buFont typeface="Segoe UI" panose="020B0502040204020203" pitchFamily="34" charset="0"/>
              <a:buChar char="–"/>
              <a:defRPr sz="2400"/>
            </a:lvl4pPr>
            <a:lvl5pPr marL="1712913" indent="-342900">
              <a:spcBef>
                <a:spcPts val="0"/>
              </a:spcBef>
              <a:spcAft>
                <a:spcPts val="1200"/>
              </a:spcAft>
              <a:buClr>
                <a:schemeClr val="tx2"/>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3">
            <a:extLst>
              <a:ext uri="{FF2B5EF4-FFF2-40B4-BE49-F238E27FC236}">
                <a16:creationId xmlns:a16="http://schemas.microsoft.com/office/drawing/2014/main" id="{61DBFFF6-0978-9135-992A-0E99D062ED9F}"/>
              </a:ext>
            </a:extLst>
          </p:cNvPr>
          <p:cNvSpPr>
            <a:spLocks noGrp="1"/>
          </p:cNvSpPr>
          <p:nvPr>
            <p:ph type="dt" sz="half" idx="10"/>
          </p:nvPr>
        </p:nvSpPr>
        <p:spPr>
          <a:xfrm>
            <a:off x="1822928" y="6356350"/>
            <a:ext cx="2743200" cy="136525"/>
          </a:xfrm>
        </p:spPr>
        <p:txBody>
          <a:bodyPr>
            <a:noAutofit/>
          </a:bodyPr>
          <a:lstStyle/>
          <a:p>
            <a:fld id="{5BD62C70-313F-454A-BDAD-61FCB8680986}" type="datetime4">
              <a:rPr lang="en-US" smtClean="0"/>
              <a:t>March 19, 2025</a:t>
            </a:fld>
            <a:endParaRPr lang="en-GB"/>
          </a:p>
        </p:txBody>
      </p:sp>
      <p:sp>
        <p:nvSpPr>
          <p:cNvPr id="15" name="Footer Placeholder 4">
            <a:extLst>
              <a:ext uri="{FF2B5EF4-FFF2-40B4-BE49-F238E27FC236}">
                <a16:creationId xmlns:a16="http://schemas.microsoft.com/office/drawing/2014/main" id="{E81E0BDD-3D30-45BD-F1CC-E8645E29265E}"/>
              </a:ext>
            </a:extLst>
          </p:cNvPr>
          <p:cNvSpPr>
            <a:spLocks noGrp="1"/>
          </p:cNvSpPr>
          <p:nvPr>
            <p:ph type="ftr" sz="quarter" idx="11"/>
          </p:nvPr>
        </p:nvSpPr>
        <p:spPr>
          <a:xfrm>
            <a:off x="4566128" y="6356349"/>
            <a:ext cx="3059744" cy="136526"/>
          </a:xfrm>
        </p:spPr>
        <p:txBody>
          <a:bodyPr>
            <a:noAutofit/>
          </a:bodyPr>
          <a:lstStyle/>
          <a:p>
            <a:endParaRPr lang="en-GB" dirty="0"/>
          </a:p>
        </p:txBody>
      </p:sp>
      <p:sp>
        <p:nvSpPr>
          <p:cNvPr id="2" name="Slide Number Placeholder 5">
            <a:extLst>
              <a:ext uri="{FF2B5EF4-FFF2-40B4-BE49-F238E27FC236}">
                <a16:creationId xmlns:a16="http://schemas.microsoft.com/office/drawing/2014/main" id="{0AA1201B-5B11-2E95-6038-1513D397E5C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3" name="Rectangle 2">
            <a:extLst>
              <a:ext uri="{FF2B5EF4-FFF2-40B4-BE49-F238E27FC236}">
                <a16:creationId xmlns:a16="http://schemas.microsoft.com/office/drawing/2014/main" id="{DC1F0678-746E-6955-E213-408D1D1E1BE4}"/>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black, screenshot&#10;&#10;Description automatically generated">
            <a:extLst>
              <a:ext uri="{FF2B5EF4-FFF2-40B4-BE49-F238E27FC236}">
                <a16:creationId xmlns:a16="http://schemas.microsoft.com/office/drawing/2014/main" id="{564131C2-9806-61AB-A831-BDF84B35FE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625190437"/>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sclaimer - Back Cover 2">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FA9B7-8B82-1295-897F-10A07E479197}"/>
              </a:ext>
            </a:extLst>
          </p:cNvPr>
          <p:cNvSpPr txBox="1"/>
          <p:nvPr userDrawn="1"/>
        </p:nvSpPr>
        <p:spPr>
          <a:xfrm>
            <a:off x="9922329" y="5552106"/>
            <a:ext cx="1126671" cy="184666"/>
          </a:xfrm>
          <a:prstGeom prst="rect">
            <a:avLst/>
          </a:prstGeom>
          <a:noFill/>
        </p:spPr>
        <p:txBody>
          <a:bodyPr wrap="square" lIns="0" tIns="0" rIns="0" bIns="0" rtlCol="0" anchor="ctr" anchorCtr="0">
            <a:spAutoFit/>
          </a:bodyPr>
          <a:lstStyle/>
          <a:p>
            <a:pPr algn="r"/>
            <a:r>
              <a:rPr lang="en-US" sz="1200" b="1" dirty="0">
                <a:solidFill>
                  <a:schemeClr val="bg1"/>
                </a:solidFill>
              </a:rPr>
              <a:t>FOLEY.COM</a:t>
            </a:r>
          </a:p>
        </p:txBody>
      </p:sp>
      <p:sp>
        <p:nvSpPr>
          <p:cNvPr id="13" name="TextBox 12">
            <a:extLst>
              <a:ext uri="{FF2B5EF4-FFF2-40B4-BE49-F238E27FC236}">
                <a16:creationId xmlns:a16="http://schemas.microsoft.com/office/drawing/2014/main" id="{22874E76-5072-CFD1-FCB9-400FCE8B5DA5}"/>
              </a:ext>
            </a:extLst>
          </p:cNvPr>
          <p:cNvSpPr txBox="1"/>
          <p:nvPr userDrawn="1"/>
        </p:nvSpPr>
        <p:spPr>
          <a:xfrm>
            <a:off x="694944" y="749630"/>
            <a:ext cx="2046957" cy="424732"/>
          </a:xfrm>
          <a:prstGeom prst="rect">
            <a:avLst/>
          </a:prstGeom>
        </p:spPr>
        <p:txBody>
          <a:bodyPr vert="horz" lIns="0" tIns="45720" rIns="0" bIns="45720" rtlCol="0" anchor="b" anchorCtr="0">
            <a:noAutofit/>
          </a:bodyPr>
          <a:lstStyle>
            <a:lvl1pPr>
              <a:lnSpc>
                <a:spcPct val="90000"/>
              </a:lnSpc>
              <a:spcBef>
                <a:spcPct val="0"/>
              </a:spcBef>
              <a:buNone/>
              <a:defRPr sz="2400" b="1">
                <a:latin typeface="+mj-lt"/>
                <a:ea typeface="+mj-ea"/>
                <a:cs typeface="+mj-cs"/>
              </a:defRPr>
            </a:lvl1pPr>
          </a:lstStyle>
          <a:p>
            <a:pPr lvl="0"/>
            <a:r>
              <a:rPr lang="en-GB" dirty="0"/>
              <a:t>About Foley</a:t>
            </a:r>
          </a:p>
        </p:txBody>
      </p:sp>
      <p:sp>
        <p:nvSpPr>
          <p:cNvPr id="14" name="TextBox 13">
            <a:extLst>
              <a:ext uri="{FF2B5EF4-FFF2-40B4-BE49-F238E27FC236}">
                <a16:creationId xmlns:a16="http://schemas.microsoft.com/office/drawing/2014/main" id="{05577733-0301-B352-5338-C5402422F5AB}"/>
              </a:ext>
            </a:extLst>
          </p:cNvPr>
          <p:cNvSpPr txBox="1"/>
          <p:nvPr userDrawn="1"/>
        </p:nvSpPr>
        <p:spPr>
          <a:xfrm>
            <a:off x="692468" y="1556194"/>
            <a:ext cx="5527310" cy="1255728"/>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1000" dirty="0"/>
              <a:t>Foley &amp; Lardner LLP is a preeminent law firm that stands at the nexus of the Energy, Health Care &amp; Life Sciences, Innovative Technology, and Manufacturing Sectors. We look beyond the law to focus on the constantly evolving demands facing our clients and act as trusted business advisors to deliver creative, practical, and effective solutions. Our 1,100 lawyers across 26 offices worldwide partner on the full range of engagements from corporate counsel to intellectual property work and litigation support, providing our clients with a one-team solution to all their needs. For nearly two centuries, Foley has maintained its commitment to the highest level of innovative legal services and to the stewardship of our people, firm, clients, and the communities we serve.</a:t>
            </a:r>
          </a:p>
        </p:txBody>
      </p:sp>
      <p:pic>
        <p:nvPicPr>
          <p:cNvPr id="16" name="Graphic 15">
            <a:extLst>
              <a:ext uri="{FF2B5EF4-FFF2-40B4-BE49-F238E27FC236}">
                <a16:creationId xmlns:a16="http://schemas.microsoft.com/office/drawing/2014/main" id="{D46543BB-4AC8-2F23-8447-5A288A8959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895" y="4911489"/>
            <a:ext cx="931024" cy="355600"/>
          </a:xfrm>
          <a:prstGeom prst="rect">
            <a:avLst/>
          </a:prstGeom>
        </p:spPr>
      </p:pic>
      <p:sp>
        <p:nvSpPr>
          <p:cNvPr id="17" name="TextBox 16">
            <a:extLst>
              <a:ext uri="{FF2B5EF4-FFF2-40B4-BE49-F238E27FC236}">
                <a16:creationId xmlns:a16="http://schemas.microsoft.com/office/drawing/2014/main" id="{C8A6145C-9089-8A99-E933-A52048F718F3}"/>
              </a:ext>
            </a:extLst>
          </p:cNvPr>
          <p:cNvSpPr txBox="1"/>
          <p:nvPr userDrawn="1"/>
        </p:nvSpPr>
        <p:spPr>
          <a:xfrm>
            <a:off x="692468" y="5520160"/>
            <a:ext cx="5527310" cy="617881"/>
          </a:xfrm>
          <a:prstGeom prst="rect">
            <a:avLst/>
          </a:prstGeom>
        </p:spPr>
        <p:txBody>
          <a:bodyPr vert="horz" lIns="0" tIns="45720" rIns="0" bIns="45720" rtlCol="0">
            <a:noAutofit/>
          </a:bodyPr>
          <a:lstStyle>
            <a:lvl1pPr lvl="0" indent="0">
              <a:lnSpc>
                <a:spcPct val="90000"/>
              </a:lnSpc>
              <a:spcBef>
                <a:spcPts val="0"/>
              </a:spcBef>
              <a:spcAft>
                <a:spcPts val="600"/>
              </a:spcAft>
              <a:buClr>
                <a:schemeClr val="accent1"/>
              </a:buClr>
              <a:buFont typeface="Wingdings" panose="05000000000000000000" pitchFamily="2" charset="2"/>
              <a:buNone/>
              <a:defRPr sz="1200"/>
            </a:lvl1pPr>
            <a:lvl2pPr marL="171450" lvl="1" indent="0">
              <a:lnSpc>
                <a:spcPct val="90000"/>
              </a:lnSpc>
              <a:spcBef>
                <a:spcPts val="0"/>
              </a:spcBef>
              <a:spcAft>
                <a:spcPts val="600"/>
              </a:spcAft>
              <a:buClr>
                <a:schemeClr val="accent1"/>
              </a:buClr>
              <a:buFont typeface="Segoe UI" panose="020B0502040204020203" pitchFamily="34" charset="0"/>
              <a:buNone/>
              <a:tabLst/>
              <a:defRPr sz="1200"/>
            </a:lvl2pPr>
            <a:lvl3pPr marL="344488" lvl="2" indent="0">
              <a:lnSpc>
                <a:spcPct val="90000"/>
              </a:lnSpc>
              <a:spcBef>
                <a:spcPts val="0"/>
              </a:spcBef>
              <a:spcAft>
                <a:spcPts val="600"/>
              </a:spcAft>
              <a:buClr>
                <a:schemeClr val="accent1"/>
              </a:buClr>
              <a:buFont typeface="Wingdings" panose="05000000000000000000" pitchFamily="2" charset="2"/>
              <a:buNone/>
              <a:defRPr sz="1200"/>
            </a:lvl3pPr>
            <a:lvl4pPr marL="515938" lvl="3" indent="0">
              <a:lnSpc>
                <a:spcPct val="90000"/>
              </a:lnSpc>
              <a:spcBef>
                <a:spcPts val="0"/>
              </a:spcBef>
              <a:spcAft>
                <a:spcPts val="600"/>
              </a:spcAft>
              <a:buClr>
                <a:schemeClr val="accent1"/>
              </a:buClr>
              <a:buFont typeface="Segoe UI" panose="020B0502040204020203" pitchFamily="34" charset="0"/>
              <a:buNone/>
              <a:defRPr sz="1200"/>
            </a:lvl4pPr>
            <a:lvl5pPr marL="687388" lvl="4" indent="0">
              <a:lnSpc>
                <a:spcPct val="90000"/>
              </a:lnSpc>
              <a:spcBef>
                <a:spcPts val="0"/>
              </a:spcBef>
              <a:spcAft>
                <a:spcPts val="600"/>
              </a:spcAft>
              <a:buClr>
                <a:schemeClr val="accent1"/>
              </a:buClr>
              <a:buFont typeface="Wingdings" panose="05000000000000000000" pitchFamily="2" charset="2"/>
              <a:buNone/>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pPr>
            <a:r>
              <a:rPr lang="en-US" sz="800" dirty="0"/>
              <a:t>ATTORNEY ADVERTISEMENT. The contents of this document, current at the date of publication, are for reference purposes only and do not constitute legal advice. Where previous cases are included, prior results do not guarantee </a:t>
            </a:r>
            <a:br>
              <a:rPr lang="en-US" sz="800" dirty="0"/>
            </a:br>
            <a:r>
              <a:rPr lang="en-US" sz="800" dirty="0"/>
              <a:t>a similar outcome. Images of people may not be Foley personnel.    </a:t>
            </a:r>
          </a:p>
          <a:p>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r>
              <a:rPr lang="en-US" sz="800" dirty="0"/>
              <a:t>© </a:t>
            </a:r>
            <a:fld id="{96CCE58F-CB16-41CE-B500-099DD377BB81}" type="datetimeyyyy">
              <a:rPr lang="en-US" sz="800" smtClean="0"/>
              <a:pPr marL="0" marR="0" lvl="0" indent="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tab pos="5470525" algn="r"/>
                </a:tabLst>
                <a:defRPr/>
              </a:pPr>
              <a:t>2025</a:t>
            </a:fld>
            <a:r>
              <a:rPr lang="en-US" sz="800" dirty="0"/>
              <a:t> Foley &amp; Lardner LLP</a:t>
            </a:r>
          </a:p>
        </p:txBody>
      </p:sp>
      <p:sp>
        <p:nvSpPr>
          <p:cNvPr id="20" name="TextBox 19">
            <a:hlinkClick r:id="rId4"/>
            <a:extLst>
              <a:ext uri="{FF2B5EF4-FFF2-40B4-BE49-F238E27FC236}">
                <a16:creationId xmlns:a16="http://schemas.microsoft.com/office/drawing/2014/main" id="{4919346B-AB1C-F2B9-3A2C-04BEB3BE4D7D}"/>
              </a:ext>
            </a:extLst>
          </p:cNvPr>
          <p:cNvSpPr txBox="1"/>
          <p:nvPr userDrawn="1"/>
        </p:nvSpPr>
        <p:spPr>
          <a:xfrm>
            <a:off x="4790587" y="5163941"/>
            <a:ext cx="1079500" cy="135422"/>
          </a:xfrm>
          <a:prstGeom prst="rect">
            <a:avLst/>
          </a:prstGeom>
          <a:noFill/>
        </p:spPr>
        <p:txBody>
          <a:bodyPr wrap="square" lIns="0" tIns="0" rIns="0" bIns="0" rtlCol="0">
            <a:spAutoFit/>
          </a:bodyPr>
          <a:lstStyle/>
          <a:p>
            <a:pPr marL="0" marR="0" lvl="0" indent="0" algn="r" defTabSz="509412" eaLnBrk="1" fontAlgn="auto" latinLnBrk="0" hangingPunct="1">
              <a:lnSpc>
                <a:spcPct val="100000"/>
              </a:lnSpc>
              <a:spcBef>
                <a:spcPts val="0"/>
              </a:spcBef>
              <a:spcAft>
                <a:spcPts val="0"/>
              </a:spcAft>
              <a:buClrTx/>
              <a:buSzTx/>
              <a:buFontTx/>
              <a:buNone/>
              <a:tabLst/>
              <a:defRPr/>
            </a:pPr>
            <a:r>
              <a:rPr kumimoji="0" lang="en-US" sz="880" b="1" i="0" u="none" strike="noStrike" kern="0" cap="none" spc="0" normalizeH="0" baseline="0" noProof="0" dirty="0">
                <a:ln>
                  <a:noFill/>
                </a:ln>
                <a:solidFill>
                  <a:srgbClr val="000000"/>
                </a:solidFill>
                <a:effectLst/>
                <a:uLnTx/>
                <a:uFillTx/>
              </a:rPr>
              <a:t>FOLEY.COM</a:t>
            </a:r>
            <a:endParaRPr kumimoji="0" lang="en-GB" sz="880" b="1" i="0" u="none" strike="noStrike" kern="0" cap="none" spc="0" normalizeH="0" baseline="0" noProof="0" dirty="0">
              <a:ln>
                <a:noFill/>
              </a:ln>
              <a:solidFill>
                <a:srgbClr val="000000"/>
              </a:solidFill>
              <a:effectLst/>
              <a:uLnTx/>
              <a:uFillTx/>
            </a:endParaRPr>
          </a:p>
        </p:txBody>
      </p:sp>
      <p:pic>
        <p:nvPicPr>
          <p:cNvPr id="3" name="Picture 2">
            <a:extLst>
              <a:ext uri="{FF2B5EF4-FFF2-40B4-BE49-F238E27FC236}">
                <a16:creationId xmlns:a16="http://schemas.microsoft.com/office/drawing/2014/main" id="{23277C76-7274-0F9F-0813-6550E095F8C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0085" r="28095"/>
          <a:stretch/>
        </p:blipFill>
        <p:spPr>
          <a:xfrm>
            <a:off x="6858000" y="0"/>
            <a:ext cx="5334000" cy="6858000"/>
          </a:xfrm>
          <a:prstGeom prst="rect">
            <a:avLst/>
          </a:prstGeom>
        </p:spPr>
      </p:pic>
    </p:spTree>
    <p:extLst>
      <p:ext uri="{BB962C8B-B14F-4D97-AF65-F5344CB8AC3E}">
        <p14:creationId xmlns:p14="http://schemas.microsoft.com/office/powerpoint/2010/main" val="4232466349"/>
      </p:ext>
    </p:extLst>
  </p:cSld>
  <p:clrMapOvr>
    <a:masterClrMapping/>
  </p:clrMapOvr>
  <p:extLst>
    <p:ext uri="{DCECCB84-F9BA-43D5-87BE-67443E8EF086}">
      <p15:sldGuideLst xmlns:p15="http://schemas.microsoft.com/office/powerpoint/2012/main">
        <p15:guide id="1" pos="7224" userDrawn="1">
          <p15:clr>
            <a:srgbClr val="FBAE40"/>
          </p15:clr>
        </p15:guide>
        <p15:guide id="2" pos="408" userDrawn="1">
          <p15:clr>
            <a:srgbClr val="FBAE40"/>
          </p15:clr>
        </p15:guide>
        <p15:guide id="3" orient="horz" pos="360" userDrawn="1">
          <p15:clr>
            <a:srgbClr val="FBAE40"/>
          </p15:clr>
        </p15:guide>
        <p15:guide id="4" orient="horz" pos="3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hyperlink" Target="https://atwork.foley.com/departments/administration/marketing/BDM%20Foley%20Image%20Library/Forms/Thumbnails.aspx" TargetMode="Externa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2.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image" Target="../media/image1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heme" Target="../theme/theme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image" Target="../media/image20.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theme" Target="../theme/theme6.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image" Target="../media/image2.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image" Target="../media/image2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theme" Target="../theme/theme7.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image" Target="../media/image2.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hyperlink" Target="https://atwork.foley.com/departments/administration/marketing/BDM%20Foley%20Image%20Library/Forms/Thumbnails.aspx" TargetMode="Externa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image" Target="../media/image2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F2653D-013C-48FC-5715-1CDDC0424688}"/>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l="77039" r="-2"/>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EF7EED56-E033-B293-BC07-7DA2462EFD1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ACED744C-EBE7-5245-D4A5-119BBE537BF5}"/>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CEC97347-193A-69F6-8284-ED71C50AF795}"/>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2715066256"/>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50" r:id="rId4"/>
    <p:sldLayoutId id="2147483668" r:id="rId5"/>
    <p:sldLayoutId id="2147483672" r:id="rId6"/>
    <p:sldLayoutId id="2147483657" r:id="rId7"/>
    <p:sldLayoutId id="2147483680" r:id="rId8"/>
    <p:sldLayoutId id="2147483658" r:id="rId9"/>
    <p:sldLayoutId id="2147483663" r:id="rId10"/>
    <p:sldLayoutId id="2147483664" r:id="rId11"/>
    <p:sldLayoutId id="2147483673" r:id="rId12"/>
    <p:sldLayoutId id="2147483671" r:id="rId13"/>
    <p:sldLayoutId id="2147483665" r:id="rId14"/>
    <p:sldLayoutId id="2147483670" r:id="rId15"/>
    <p:sldLayoutId id="2147483669" r:id="rId16"/>
    <p:sldLayoutId id="2147483666" r:id="rId17"/>
    <p:sldLayoutId id="2147483667" r:id="rId18"/>
    <p:sldLayoutId id="2147483654" r:id="rId19"/>
    <p:sldLayoutId id="2147483655" r:id="rId20"/>
    <p:sldLayoutId id="2147483660" r:id="rId21"/>
    <p:sldLayoutId id="2147483661" r:id="rId22"/>
    <p:sldLayoutId id="2147483679" r:id="rId23"/>
    <p:sldLayoutId id="2147483681" r:id="rId24"/>
    <p:sldLayoutId id="2147483678"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04C85E-A66D-CAAE-C74E-342ACB9E9C55}"/>
              </a:ext>
            </a:extLst>
          </p:cNvPr>
          <p:cNvSpPr/>
          <p:nvPr userDrawn="1"/>
        </p:nvSpPr>
        <p:spPr>
          <a:xfrm>
            <a:off x="9829800" y="8850"/>
            <a:ext cx="2362200" cy="684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6"/>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5">
            <a:extLst>
              <a:ext uri="{FF2B5EF4-FFF2-40B4-BE49-F238E27FC236}">
                <a16:creationId xmlns:a16="http://schemas.microsoft.com/office/drawing/2014/main" id="{49F5A7C1-55C8-8D6A-7F0B-E0D52E5AB01C}"/>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3" name="Rectangle 12">
            <a:extLst>
              <a:ext uri="{FF2B5EF4-FFF2-40B4-BE49-F238E27FC236}">
                <a16:creationId xmlns:a16="http://schemas.microsoft.com/office/drawing/2014/main" id="{A9B9E4B4-73B9-0AAA-AA10-30FE8FBB1289}"/>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74D7051F-14E7-E57B-77FA-0F8ED2D78B3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389025887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DE55EB-7987-C115-D4E0-6DAF6D994538}"/>
              </a:ext>
            </a:extLst>
          </p:cNvPr>
          <p:cNvPicPr>
            <a:picLocks noChangeAspect="1"/>
          </p:cNvPicPr>
          <p:nvPr userDrawn="1"/>
        </p:nvPicPr>
        <p:blipFill>
          <a:blip r:embed="rId27" cstate="screen">
            <a:extLst>
              <a:ext uri="{28A0092B-C50C-407E-A947-70E740481C1C}">
                <a14:useLocalDpi xmlns:a14="http://schemas.microsoft.com/office/drawing/2010/main"/>
              </a:ext>
            </a:extLst>
          </a:blip>
          <a:srcRect l="28472" r="28472"/>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913A9D99-D55B-8E9B-AB82-266AC7609078}"/>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1AA20088-8DB0-C8EC-294D-B28CDFACA5B2}"/>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FA80518E-37EA-86F6-EE46-9EF890311A3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5835110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AB3FB2-20A9-D029-D359-735FD63AB47B}"/>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l="4511" r="72569"/>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BE32254D-BFAA-F153-353F-B2EDFACF0FBE}"/>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1D67A241-44C0-425C-11CC-C9F15B4757AB}"/>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0C2E4164-F861-D9F7-5707-D31FCAD8E935}"/>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34671216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59A39-0F66-930E-B23F-C0BAF333A592}"/>
              </a:ext>
            </a:extLst>
          </p:cNvPr>
          <p:cNvPicPr>
            <a:picLocks noChangeAspect="1"/>
          </p:cNvPicPr>
          <p:nvPr userDrawn="1"/>
        </p:nvPicPr>
        <p:blipFill>
          <a:blip r:embed="rId27" cstate="screen">
            <a:extLst>
              <a:ext uri="{28A0092B-C50C-407E-A947-70E740481C1C}">
                <a14:useLocalDpi xmlns:a14="http://schemas.microsoft.com/office/drawing/2010/main"/>
              </a:ext>
            </a:extLst>
          </a:blip>
          <a:srcRect l="40302" r="40302"/>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EE2F22B3-6DAD-309A-58CF-4A0BC41C72DA}"/>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601415C1-A14A-7B51-5E5F-171EA245DD7C}"/>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99DDAF56-FD95-ED9B-8B72-B8BE16C2AAB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15029465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1D1535-337B-AC55-E3D0-075AED9AA6D6}"/>
              </a:ext>
            </a:extLst>
          </p:cNvPr>
          <p:cNvPicPr>
            <a:picLocks noChangeAspect="1"/>
          </p:cNvPicPr>
          <p:nvPr userDrawn="1"/>
        </p:nvPicPr>
        <p:blipFill>
          <a:blip r:embed="rId27" cstate="screen">
            <a:extLst>
              <a:ext uri="{28A0092B-C50C-407E-A947-70E740481C1C}">
                <a14:useLocalDpi xmlns:a14="http://schemas.microsoft.com/office/drawing/2010/main"/>
              </a:ext>
            </a:extLst>
          </a:blip>
          <a:srcRect l="40302" r="40302"/>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0AD2E481-6070-E8C7-EEED-80F506007592}"/>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1ADE804D-DD4C-E646-3D55-7FDAC4FC6315}"/>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7A919994-2C9E-504D-12D5-2B2CF25B198C}"/>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401100734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33C506-1DAB-5210-6978-092EECD8BFB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l="38856" r="38856"/>
          <a:stretch/>
        </p:blipFill>
        <p:spPr>
          <a:xfrm>
            <a:off x="9829800" y="0"/>
            <a:ext cx="2362200" cy="6858000"/>
          </a:xfrm>
          <a:prstGeom prst="rect">
            <a:avLst/>
          </a:prstGeom>
        </p:spPr>
      </p:pic>
      <p:sp>
        <p:nvSpPr>
          <p:cNvPr id="14" name="Rectangle 13">
            <a:extLst>
              <a:ext uri="{FF2B5EF4-FFF2-40B4-BE49-F238E27FC236}">
                <a16:creationId xmlns:a16="http://schemas.microsoft.com/office/drawing/2014/main" id="{5F55300F-1800-4D40-ACF2-B66844743AF4}"/>
              </a:ext>
            </a:extLst>
          </p:cNvPr>
          <p:cNvSpPr/>
          <p:nvPr userDrawn="1"/>
        </p:nvSpPr>
        <p:spPr>
          <a:xfrm>
            <a:off x="6551798" y="1676400"/>
            <a:ext cx="4954402"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Rectangle 14">
            <a:extLst>
              <a:ext uri="{FF2B5EF4-FFF2-40B4-BE49-F238E27FC236}">
                <a16:creationId xmlns:a16="http://schemas.microsoft.com/office/drawing/2014/main" id="{5F2CE2BB-005B-431B-80B5-1E38036EF4A5}"/>
              </a:ext>
            </a:extLst>
          </p:cNvPr>
          <p:cNvSpPr/>
          <p:nvPr userDrawn="1"/>
        </p:nvSpPr>
        <p:spPr>
          <a:xfrm>
            <a:off x="0" y="0"/>
            <a:ext cx="982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Placeholder 1">
            <a:extLst>
              <a:ext uri="{FF2B5EF4-FFF2-40B4-BE49-F238E27FC236}">
                <a16:creationId xmlns:a16="http://schemas.microsoft.com/office/drawing/2014/main" id="{BFD6837A-2A9C-4738-A1F2-CFA21596FD77}"/>
              </a:ext>
            </a:extLst>
          </p:cNvPr>
          <p:cNvSpPr>
            <a:spLocks noGrp="1"/>
          </p:cNvSpPr>
          <p:nvPr>
            <p:ph type="title"/>
          </p:nvPr>
        </p:nvSpPr>
        <p:spPr>
          <a:xfrm>
            <a:off x="694944" y="597154"/>
            <a:ext cx="8669985" cy="1069848"/>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C381514-6730-4ACD-B277-83705118772A}"/>
              </a:ext>
            </a:extLst>
          </p:cNvPr>
          <p:cNvSpPr>
            <a:spLocks noGrp="1"/>
          </p:cNvSpPr>
          <p:nvPr>
            <p:ph type="body" idx="1"/>
          </p:nvPr>
        </p:nvSpPr>
        <p:spPr>
          <a:xfrm>
            <a:off x="685800" y="2057400"/>
            <a:ext cx="10351008" cy="3749040"/>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08FEB27-F7B9-49FE-9C81-6382A842D0EC}"/>
              </a:ext>
            </a:extLst>
          </p:cNvPr>
          <p:cNvSpPr>
            <a:spLocks noGrp="1"/>
          </p:cNvSpPr>
          <p:nvPr>
            <p:ph type="dt" sz="half" idx="2"/>
          </p:nvPr>
        </p:nvSpPr>
        <p:spPr>
          <a:xfrm>
            <a:off x="1822928" y="6356350"/>
            <a:ext cx="2743200" cy="136525"/>
          </a:xfrm>
          <a:prstGeom prst="rect">
            <a:avLst/>
          </a:prstGeom>
        </p:spPr>
        <p:txBody>
          <a:bodyPr vert="horz" lIns="0" tIns="0" rIns="0" bIns="0" rtlCol="0" anchor="ctr"/>
          <a:lstStyle>
            <a:lvl1pPr algn="ctr">
              <a:defRPr sz="800">
                <a:solidFill>
                  <a:schemeClr val="tx1"/>
                </a:solidFill>
              </a:defRPr>
            </a:lvl1pPr>
          </a:lstStyle>
          <a:p>
            <a:fld id="{CF9B79C1-5B11-4953-8061-06A80257A259}" type="datetime4">
              <a:rPr lang="en-US" smtClean="0"/>
              <a:t>March 19, 2025</a:t>
            </a:fld>
            <a:endParaRPr lang="en-GB" dirty="0"/>
          </a:p>
        </p:txBody>
      </p:sp>
      <p:sp>
        <p:nvSpPr>
          <p:cNvPr id="5" name="Footer Placeholder 4">
            <a:extLst>
              <a:ext uri="{FF2B5EF4-FFF2-40B4-BE49-F238E27FC236}">
                <a16:creationId xmlns:a16="http://schemas.microsoft.com/office/drawing/2014/main" id="{09024ADD-2A56-4926-B63A-D0B66E1BB3CD}"/>
              </a:ext>
            </a:extLst>
          </p:cNvPr>
          <p:cNvSpPr>
            <a:spLocks noGrp="1"/>
          </p:cNvSpPr>
          <p:nvPr>
            <p:ph type="ftr" sz="quarter" idx="3"/>
          </p:nvPr>
        </p:nvSpPr>
        <p:spPr>
          <a:xfrm>
            <a:off x="4566128" y="6356349"/>
            <a:ext cx="3059744" cy="136526"/>
          </a:xfrm>
          <a:prstGeom prst="rect">
            <a:avLst/>
          </a:prstGeom>
        </p:spPr>
        <p:txBody>
          <a:bodyPr vert="horz" lIns="0" tIns="0" rIns="0" bIns="0" rtlCol="0" anchor="ctr"/>
          <a:lstStyle>
            <a:lvl1pPr algn="ctr">
              <a:defRPr lang="en-GB" sz="800" dirty="0"/>
            </a:lvl1pPr>
          </a:lstStyle>
          <a:p>
            <a:endParaRPr lang="en-GB" dirty="0"/>
          </a:p>
        </p:txBody>
      </p:sp>
      <p:grpSp>
        <p:nvGrpSpPr>
          <p:cNvPr id="9" name="Group 8">
            <a:extLst>
              <a:ext uri="{FF2B5EF4-FFF2-40B4-BE49-F238E27FC236}">
                <a16:creationId xmlns:a16="http://schemas.microsoft.com/office/drawing/2014/main" id="{80C084F4-4CEB-4145-8815-9F3E3FB49BD9}"/>
              </a:ext>
            </a:extLst>
          </p:cNvPr>
          <p:cNvGrpSpPr/>
          <p:nvPr userDrawn="1"/>
        </p:nvGrpSpPr>
        <p:grpSpPr>
          <a:xfrm>
            <a:off x="12382371" y="110076"/>
            <a:ext cx="2527429" cy="4431983"/>
            <a:chOff x="12382371" y="110076"/>
            <a:chExt cx="2527429" cy="4431983"/>
          </a:xfrm>
        </p:grpSpPr>
        <p:sp>
          <p:nvSpPr>
            <p:cNvPr id="10" name="TextBox 9">
              <a:extLst>
                <a:ext uri="{FF2B5EF4-FFF2-40B4-BE49-F238E27FC236}">
                  <a16:creationId xmlns:a16="http://schemas.microsoft.com/office/drawing/2014/main" id="{E301FE21-5C39-4FE7-B11C-302EF3BFDBF8}"/>
                </a:ext>
              </a:extLst>
            </p:cNvPr>
            <p:cNvSpPr txBox="1"/>
            <p:nvPr userDrawn="1"/>
          </p:nvSpPr>
          <p:spPr>
            <a:xfrm>
              <a:off x="12739676" y="110076"/>
              <a:ext cx="2170124" cy="4431983"/>
            </a:xfrm>
            <a:prstGeom prst="rect">
              <a:avLst/>
            </a:prstGeom>
            <a:solidFill>
              <a:schemeClr val="bg1"/>
            </a:solidFill>
          </p:spPr>
          <p:txBody>
            <a:bodyPr wrap="square" rtlCol="0" anchor="t" anchorCtr="0">
              <a:spAutoFit/>
            </a:bodyPr>
            <a:lstStyle/>
            <a:p>
              <a:pPr lvl="0" algn="l">
                <a:lnSpc>
                  <a:spcPct val="100000"/>
                </a:lnSpc>
              </a:pPr>
              <a:r>
                <a:rPr lang="en-US" sz="1200" b="1" dirty="0">
                  <a:solidFill>
                    <a:schemeClr val="bg1">
                      <a:lumMod val="65000"/>
                    </a:schemeClr>
                  </a:solidFill>
                  <a:latin typeface="Arial" charset="0"/>
                  <a:ea typeface="Arial" charset="0"/>
                  <a:cs typeface="Arial" charset="0"/>
                </a:rPr>
                <a:t>Background image</a:t>
              </a:r>
              <a:endParaRPr lang="en-US" sz="1200" b="1" baseline="0" dirty="0">
                <a:solidFill>
                  <a:schemeClr val="bg1">
                    <a:lumMod val="65000"/>
                  </a:schemeClr>
                </a:solidFill>
                <a:latin typeface="Arial" charset="0"/>
                <a:ea typeface="Arial" charset="0"/>
                <a:cs typeface="Arial" charset="0"/>
              </a:endParaRPr>
            </a:p>
            <a:p>
              <a:pPr lvl="0" algn="l">
                <a:lnSpc>
                  <a:spcPct val="100000"/>
                </a:lnSpc>
                <a:spcAft>
                  <a:spcPts val="300"/>
                </a:spcAft>
              </a:pPr>
              <a:r>
                <a:rPr lang="en-US" sz="1000" dirty="0">
                  <a:solidFill>
                    <a:schemeClr val="bg1">
                      <a:lumMod val="65000"/>
                    </a:schemeClr>
                  </a:solidFill>
                  <a:latin typeface="Arial" charset="0"/>
                  <a:ea typeface="Arial" charset="0"/>
                  <a:cs typeface="Arial" charset="0"/>
                </a:rPr>
                <a:t>This image can be replaced.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b="1" baseline="0" dirty="0">
                  <a:solidFill>
                    <a:schemeClr val="bg1">
                      <a:lumMod val="65000"/>
                    </a:schemeClr>
                  </a:solidFill>
                  <a:latin typeface="Arial" charset="0"/>
                  <a:ea typeface="Arial" charset="0"/>
                  <a:cs typeface="Arial" charset="0"/>
                </a:rPr>
                <a:t>Choose an image from the approved </a:t>
              </a:r>
              <a:r>
                <a:rPr lang="en-US" sz="1000" b="1" baseline="0" dirty="0">
                  <a:solidFill>
                    <a:schemeClr val="bg1">
                      <a:lumMod val="65000"/>
                    </a:schemeClr>
                  </a:solidFill>
                  <a:latin typeface="Arial" charset="0"/>
                  <a:ea typeface="Arial" charset="0"/>
                  <a:cs typeface="Arial" charset="0"/>
                  <a:hlinkClick r:id="rId28"/>
                </a:rPr>
                <a:t>image library.</a:t>
              </a:r>
              <a:endParaRPr lang="en-US" sz="1000" b="1" baseline="0" dirty="0">
                <a:solidFill>
                  <a:schemeClr val="bg1">
                    <a:lumMod val="65000"/>
                  </a:schemeClr>
                </a:solidFill>
                <a:latin typeface="Arial" charset="0"/>
                <a:ea typeface="Arial" charset="0"/>
                <a:cs typeface="Arial" charset="0"/>
              </a:endParaRP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View &gt; Slide Master to open image library from hyperlink and download</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Master Slide at the top of the list of layouts.</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Select the image in the background (being sure not to move it) then right-click and select Change Picture &gt; From File and select your image. </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To reposition the image make sure it is selected then choose Picture Format &gt; Crop then move the image within the cropped area.</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Right-click the image and choose Send to Back to ensure the image does not obscure the slide content.</a:t>
              </a:r>
            </a:p>
            <a:p>
              <a:pPr marL="228600" lvl="0" indent="-228600" algn="l">
                <a:lnSpc>
                  <a:spcPct val="100000"/>
                </a:lnSpc>
                <a:spcAft>
                  <a:spcPts val="300"/>
                </a:spcAft>
                <a:buFont typeface="+mj-lt"/>
                <a:buAutoNum type="arabicPeriod"/>
              </a:pPr>
              <a:r>
                <a:rPr lang="en-US" sz="1000" dirty="0">
                  <a:solidFill>
                    <a:schemeClr val="bg1">
                      <a:lumMod val="65000"/>
                    </a:schemeClr>
                  </a:solidFill>
                  <a:latin typeface="Arial" charset="0"/>
                  <a:ea typeface="Arial" charset="0"/>
                  <a:cs typeface="Arial" charset="0"/>
                </a:rPr>
                <a:t>Remember to click View &gt; Normal to return to your slides</a:t>
              </a:r>
            </a:p>
            <a:p>
              <a:pPr lvl="0" algn="l">
                <a:lnSpc>
                  <a:spcPct val="100000"/>
                </a:lnSpc>
                <a:spcAft>
                  <a:spcPts val="300"/>
                </a:spcAft>
              </a:pPr>
              <a:endParaRPr lang="en-US" sz="1000" dirty="0">
                <a:solidFill>
                  <a:schemeClr val="bg1">
                    <a:lumMod val="65000"/>
                  </a:schemeClr>
                </a:solidFill>
                <a:latin typeface="Arial" charset="0"/>
                <a:ea typeface="Arial" charset="0"/>
                <a:cs typeface="Arial" charset="0"/>
              </a:endParaRPr>
            </a:p>
          </p:txBody>
        </p:sp>
        <p:sp>
          <p:nvSpPr>
            <p:cNvPr id="11" name="Triangle 24">
              <a:extLst>
                <a:ext uri="{FF2B5EF4-FFF2-40B4-BE49-F238E27FC236}">
                  <a16:creationId xmlns:a16="http://schemas.microsoft.com/office/drawing/2014/main" id="{65CE2CDB-7937-49FA-B284-81530DA03FB9}"/>
                </a:ext>
              </a:extLst>
            </p:cNvPr>
            <p:cNvSpPr/>
            <p:nvPr userDrawn="1"/>
          </p:nvSpPr>
          <p:spPr>
            <a:xfrm rot="16200000">
              <a:off x="12353787" y="318483"/>
              <a:ext cx="414474" cy="35730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C8F2C749-032D-5772-7C67-8447FEAFE745}"/>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a:t>
            </a:fld>
            <a:endParaRPr lang="en-GB" dirty="0"/>
          </a:p>
        </p:txBody>
      </p:sp>
      <p:sp>
        <p:nvSpPr>
          <p:cNvPr id="16" name="Rectangle 15">
            <a:extLst>
              <a:ext uri="{FF2B5EF4-FFF2-40B4-BE49-F238E27FC236}">
                <a16:creationId xmlns:a16="http://schemas.microsoft.com/office/drawing/2014/main" id="{177386D1-1838-BA16-47E7-C9D24405EAC0}"/>
              </a:ext>
            </a:extLst>
          </p:cNvPr>
          <p:cNvSpPr/>
          <p:nvPr userDrawn="1"/>
        </p:nvSpPr>
        <p:spPr>
          <a:xfrm>
            <a:off x="519306" y="6356349"/>
            <a:ext cx="9144" cy="136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screenshot&#10;&#10;Description automatically generated">
            <a:extLst>
              <a:ext uri="{FF2B5EF4-FFF2-40B4-BE49-F238E27FC236}">
                <a16:creationId xmlns:a16="http://schemas.microsoft.com/office/drawing/2014/main" id="{75869192-B798-20CB-2E08-B703F2B7AE5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80978" y="6305327"/>
            <a:ext cx="854964" cy="336285"/>
          </a:xfrm>
          <a:prstGeom prst="rect">
            <a:avLst/>
          </a:prstGeom>
        </p:spPr>
      </p:pic>
    </p:spTree>
    <p:extLst>
      <p:ext uri="{BB962C8B-B14F-4D97-AF65-F5344CB8AC3E}">
        <p14:creationId xmlns:p14="http://schemas.microsoft.com/office/powerpoint/2010/main" val="24923431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hf hdr="0" ft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1pPr>
      <a:lvl2pPr marL="458788"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600"/>
        </a:spcAft>
        <a:buClr>
          <a:schemeClr val="tx2"/>
        </a:buClr>
        <a:buFont typeface="Segoe UI" panose="020B0502040204020203" pitchFamily="34" charset="0"/>
        <a:buChar char="–"/>
        <a:tabLst/>
        <a:defRPr sz="18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600"/>
        </a:spcAft>
        <a:buClr>
          <a:schemeClr val="tx2"/>
        </a:buClr>
        <a:buFont typeface="Wingdings" panose="05000000000000000000"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6469F1-1DF9-9868-B6F8-75FA3F987745}"/>
              </a:ext>
            </a:extLst>
          </p:cNvPr>
          <p:cNvSpPr>
            <a:spLocks noGrp="1"/>
          </p:cNvSpPr>
          <p:nvPr>
            <p:ph type="dt" sz="half" idx="10"/>
          </p:nvPr>
        </p:nvSpPr>
        <p:spPr>
          <a:xfrm>
            <a:off x="1120768" y="4873233"/>
            <a:ext cx="2743200" cy="136525"/>
          </a:xfrm>
        </p:spPr>
        <p:txBody>
          <a:bodyPr/>
          <a:lstStyle/>
          <a:p>
            <a:r>
              <a:rPr lang="en-GB" dirty="0"/>
              <a:t>March 21, 2025</a:t>
            </a:r>
          </a:p>
        </p:txBody>
      </p:sp>
      <p:sp>
        <p:nvSpPr>
          <p:cNvPr id="6" name="Title 5">
            <a:extLst>
              <a:ext uri="{FF2B5EF4-FFF2-40B4-BE49-F238E27FC236}">
                <a16:creationId xmlns:a16="http://schemas.microsoft.com/office/drawing/2014/main" id="{C7B7DF21-04EA-2A13-8BDC-4102A2B27B1D}"/>
              </a:ext>
            </a:extLst>
          </p:cNvPr>
          <p:cNvSpPr>
            <a:spLocks noGrp="1"/>
          </p:cNvSpPr>
          <p:nvPr>
            <p:ph type="ctrTitle"/>
          </p:nvPr>
        </p:nvSpPr>
        <p:spPr>
          <a:xfrm>
            <a:off x="1120768" y="3258191"/>
            <a:ext cx="4287994" cy="760413"/>
          </a:xfrm>
        </p:spPr>
        <p:txBody>
          <a:bodyPr/>
          <a:lstStyle/>
          <a:p>
            <a:r>
              <a:rPr lang="en-US" dirty="0"/>
              <a:t>AI Vendor Contracts: Negotiation Tactics and Comprehensive Due Diligence</a:t>
            </a:r>
          </a:p>
        </p:txBody>
      </p:sp>
    </p:spTree>
    <p:extLst>
      <p:ext uri="{BB962C8B-B14F-4D97-AF65-F5344CB8AC3E}">
        <p14:creationId xmlns:p14="http://schemas.microsoft.com/office/powerpoint/2010/main" val="406673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r>
              <a:rPr lang="en-US" dirty="0"/>
              <a:t>Important Industry Trends</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10</a:t>
            </a:fld>
            <a:endParaRPr lang="en-GB"/>
          </a:p>
        </p:txBody>
      </p:sp>
    </p:spTree>
    <p:extLst>
      <p:ext uri="{BB962C8B-B14F-4D97-AF65-F5344CB8AC3E}">
        <p14:creationId xmlns:p14="http://schemas.microsoft.com/office/powerpoint/2010/main" val="3932353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Recent Adverse Trends - General</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1858994"/>
            <a:ext cx="9001664" cy="3749040"/>
          </a:xfrm>
        </p:spPr>
        <p:txBody>
          <a:bodyPr/>
          <a:lstStyle/>
          <a:p>
            <a:pPr eaLnBrk="1" hangingPunct="1">
              <a:defRPr/>
            </a:pPr>
            <a:r>
              <a:rPr lang="en-US" altLang="en-US" dirty="0"/>
              <a:t>Failure to align expectations - Historically</a:t>
            </a:r>
          </a:p>
          <a:p>
            <a:pPr lvl="1" eaLnBrk="1" hangingPunct="1">
              <a:defRPr/>
            </a:pPr>
            <a:r>
              <a:rPr lang="en-US" altLang="en-US" sz="2000" dirty="0">
                <a:solidFill>
                  <a:schemeClr val="tx1"/>
                </a:solidFill>
              </a:rPr>
              <a:t>Vendor – Customer</a:t>
            </a:r>
          </a:p>
          <a:p>
            <a:pPr lvl="1" eaLnBrk="1" hangingPunct="1">
              <a:defRPr/>
            </a:pPr>
            <a:r>
              <a:rPr lang="en-US" altLang="en-US" sz="2000" dirty="0">
                <a:solidFill>
                  <a:schemeClr val="tx1"/>
                </a:solidFill>
              </a:rPr>
              <a:t>Within Customer’s own organization</a:t>
            </a:r>
          </a:p>
          <a:p>
            <a:pPr eaLnBrk="1" hangingPunct="1">
              <a:defRPr/>
            </a:pPr>
            <a:r>
              <a:rPr lang="en-US" altLang="en-US" dirty="0"/>
              <a:t>“Contract float” – not only is data in the cloud, but also key contract terms.  Mitigating factors:</a:t>
            </a:r>
          </a:p>
          <a:p>
            <a:pPr lvl="1" eaLnBrk="1" hangingPunct="1">
              <a:defRPr/>
            </a:pPr>
            <a:r>
              <a:rPr lang="en-US" altLang="en-US" sz="2000" dirty="0">
                <a:solidFill>
                  <a:schemeClr val="tx1"/>
                </a:solidFill>
              </a:rPr>
              <a:t>Don’t go negative</a:t>
            </a:r>
          </a:p>
          <a:p>
            <a:pPr lvl="1" eaLnBrk="1" hangingPunct="1">
              <a:defRPr/>
            </a:pPr>
            <a:r>
              <a:rPr lang="en-US" altLang="en-US" sz="2000" dirty="0">
                <a:solidFill>
                  <a:schemeClr val="tx1"/>
                </a:solidFill>
              </a:rPr>
              <a:t>Lock as exhibit</a:t>
            </a:r>
          </a:p>
          <a:p>
            <a:pPr lvl="1" eaLnBrk="1" hangingPunct="1">
              <a:defRPr/>
            </a:pPr>
            <a:r>
              <a:rPr lang="en-US" altLang="en-US" sz="2000" dirty="0">
                <a:solidFill>
                  <a:schemeClr val="tx1"/>
                </a:solidFill>
              </a:rPr>
              <a:t>Can’t discriminate</a:t>
            </a:r>
          </a:p>
          <a:p>
            <a:pPr lvl="1" eaLnBrk="1" hangingPunct="1">
              <a:defRPr/>
            </a:pPr>
            <a:r>
              <a:rPr lang="en-US" altLang="en-US" sz="2000" dirty="0">
                <a:solidFill>
                  <a:schemeClr val="tx1"/>
                </a:solidFill>
              </a:rPr>
              <a:t>Termination rights (but what about go-live fees?)</a:t>
            </a:r>
          </a:p>
        </p:txBody>
      </p:sp>
    </p:spTree>
    <p:extLst>
      <p:ext uri="{BB962C8B-B14F-4D97-AF65-F5344CB8AC3E}">
        <p14:creationId xmlns:p14="http://schemas.microsoft.com/office/powerpoint/2010/main" val="221401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Recent Adverse Trends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1867628"/>
            <a:ext cx="8949906" cy="3749040"/>
          </a:xfrm>
        </p:spPr>
        <p:txBody>
          <a:bodyPr/>
          <a:lstStyle/>
          <a:p>
            <a:pPr eaLnBrk="1" hangingPunct="1">
              <a:defRPr/>
            </a:pPr>
            <a:r>
              <a:rPr lang="en-US" altLang="en-US" dirty="0"/>
              <a:t>Liability and performance</a:t>
            </a:r>
          </a:p>
          <a:p>
            <a:pPr lvl="1" eaLnBrk="1" hangingPunct="1">
              <a:defRPr/>
            </a:pPr>
            <a:r>
              <a:rPr lang="en-US" altLang="en-US" sz="2000" dirty="0"/>
              <a:t>Cybersecurity commitments without liability</a:t>
            </a:r>
          </a:p>
          <a:p>
            <a:pPr lvl="1" eaLnBrk="1" hangingPunct="1">
              <a:defRPr/>
            </a:pPr>
            <a:r>
              <a:rPr lang="en-US" altLang="en-US" sz="2000" dirty="0"/>
              <a:t>Customer providing broad warranties and non-fault-based indemnities.</a:t>
            </a:r>
          </a:p>
          <a:p>
            <a:pPr eaLnBrk="1" hangingPunct="1">
              <a:defRPr/>
            </a:pPr>
            <a:r>
              <a:rPr lang="en-US" altLang="en-US" dirty="0"/>
              <a:t>The dawn of the as-is technology agreement</a:t>
            </a:r>
          </a:p>
          <a:p>
            <a:pPr eaLnBrk="1" hangingPunct="1">
              <a:defRPr/>
            </a:pPr>
            <a:r>
              <a:rPr lang="en-US" altLang="en-US" dirty="0"/>
              <a:t>Knowing where your data is</a:t>
            </a:r>
          </a:p>
          <a:p>
            <a:pPr lvl="1" eaLnBrk="1" hangingPunct="1">
              <a:defRPr/>
            </a:pPr>
            <a:r>
              <a:rPr lang="en-US" altLang="en-US" sz="2000" dirty="0"/>
              <a:t>Shifting compliance obligations to customer (including compliance with new AI laws and regulations)</a:t>
            </a:r>
          </a:p>
          <a:p>
            <a:pPr lvl="1" eaLnBrk="1" hangingPunct="1">
              <a:defRPr/>
            </a:pPr>
            <a:r>
              <a:rPr lang="en-US" altLang="en-US" sz="2000" dirty="0"/>
              <a:t>Impossible compliance obligations for customer</a:t>
            </a:r>
          </a:p>
          <a:p>
            <a:pPr lvl="1" eaLnBrk="1" hangingPunct="1">
              <a:defRPr/>
            </a:pPr>
            <a:r>
              <a:rPr lang="en-US" altLang="en-US" sz="2000" dirty="0"/>
              <a:t>Using your data to train the vendor’s AI models</a:t>
            </a:r>
          </a:p>
          <a:p>
            <a:pPr eaLnBrk="1" hangingPunct="1">
              <a:defRPr/>
            </a:pPr>
            <a:endParaRPr lang="en-US" altLang="en-US" dirty="0"/>
          </a:p>
          <a:p>
            <a:pPr marL="0" indent="0" eaLnBrk="1" hangingPunct="1">
              <a:buNone/>
              <a:defRPr/>
            </a:pPr>
            <a:endParaRPr lang="en-US" altLang="en-US" dirty="0"/>
          </a:p>
        </p:txBody>
      </p:sp>
    </p:spTree>
    <p:extLst>
      <p:ext uri="{BB962C8B-B14F-4D97-AF65-F5344CB8AC3E}">
        <p14:creationId xmlns:p14="http://schemas.microsoft.com/office/powerpoint/2010/main" val="3695437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Recent Adverse Trends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1910758"/>
            <a:ext cx="8975785" cy="3749040"/>
          </a:xfrm>
        </p:spPr>
        <p:txBody>
          <a:bodyPr/>
          <a:lstStyle/>
          <a:p>
            <a:pPr eaLnBrk="1" hangingPunct="1">
              <a:lnSpc>
                <a:spcPct val="90000"/>
              </a:lnSpc>
              <a:spcBef>
                <a:spcPct val="0"/>
              </a:spcBef>
              <a:defRPr/>
            </a:pPr>
            <a:r>
              <a:rPr lang="en-US" altLang="en-US" dirty="0"/>
              <a:t>Cloud:  Commodity services/pricing = inflexibility on contract terms</a:t>
            </a:r>
          </a:p>
          <a:p>
            <a:pPr lvl="1" eaLnBrk="1" hangingPunct="1">
              <a:defRPr/>
            </a:pPr>
            <a:r>
              <a:rPr lang="en-US" altLang="en-US" sz="2000" dirty="0"/>
              <a:t>“</a:t>
            </a:r>
            <a:r>
              <a:rPr lang="en-US" altLang="en-US" sz="2000" i="1" dirty="0"/>
              <a:t>For the typical subscriber, however, a cloud’s pricing policy and SLA are nonnegotiable</a:t>
            </a:r>
            <a:r>
              <a:rPr lang="en-US" altLang="en-US" sz="2000" dirty="0"/>
              <a:t>.”  NIST Draft Cloud Computing Synopsis and Recommendations</a:t>
            </a:r>
          </a:p>
          <a:p>
            <a:pPr eaLnBrk="1" hangingPunct="1">
              <a:defRPr/>
            </a:pPr>
            <a:r>
              <a:rPr lang="en-US" altLang="en-US" dirty="0"/>
              <a:t>More cost overruns and project failures in the last 2-3 years than in the preceding twenty years.</a:t>
            </a:r>
          </a:p>
          <a:p>
            <a:pPr eaLnBrk="1" hangingPunct="1">
              <a:defRPr/>
            </a:pPr>
            <a:r>
              <a:rPr lang="en-US" altLang="en-US" dirty="0"/>
              <a:t>Impossible to budget</a:t>
            </a:r>
          </a:p>
          <a:p>
            <a:pPr lvl="1" eaLnBrk="1" hangingPunct="1">
              <a:defRPr/>
            </a:pPr>
            <a:r>
              <a:rPr lang="en-US" altLang="en-US" sz="2000" dirty="0"/>
              <a:t>Multiple revenue streams</a:t>
            </a:r>
          </a:p>
          <a:p>
            <a:pPr lvl="1" eaLnBrk="1" hangingPunct="1">
              <a:defRPr/>
            </a:pPr>
            <a:r>
              <a:rPr lang="en-US" altLang="en-US" sz="2000" dirty="0"/>
              <a:t>Pass through costs of compliance</a:t>
            </a:r>
          </a:p>
        </p:txBody>
      </p:sp>
    </p:spTree>
    <p:extLst>
      <p:ext uri="{BB962C8B-B14F-4D97-AF65-F5344CB8AC3E}">
        <p14:creationId xmlns:p14="http://schemas.microsoft.com/office/powerpoint/2010/main" val="371561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Recent Adverse Trends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1867628"/>
            <a:ext cx="10347960" cy="3749040"/>
          </a:xfrm>
        </p:spPr>
        <p:txBody>
          <a:bodyPr/>
          <a:lstStyle/>
          <a:p>
            <a:pPr eaLnBrk="1" hangingPunct="1">
              <a:defRPr/>
            </a:pPr>
            <a:r>
              <a:rPr lang="en-US" altLang="en-US" dirty="0"/>
              <a:t>Virtual cloud providers</a:t>
            </a:r>
          </a:p>
          <a:p>
            <a:pPr lvl="1" eaLnBrk="1" hangingPunct="1">
              <a:defRPr/>
            </a:pPr>
            <a:r>
              <a:rPr lang="en-US" altLang="en-US" sz="2000" dirty="0"/>
              <a:t>Flow through terms</a:t>
            </a:r>
          </a:p>
          <a:p>
            <a:pPr lvl="1" eaLnBrk="1" hangingPunct="1">
              <a:defRPr/>
            </a:pPr>
            <a:r>
              <a:rPr lang="en-US" altLang="en-US" sz="2000" dirty="0"/>
              <a:t>Treat as a subcontractor?</a:t>
            </a:r>
          </a:p>
          <a:p>
            <a:pPr eaLnBrk="1" hangingPunct="1">
              <a:defRPr/>
            </a:pPr>
            <a:r>
              <a:rPr lang="en-US" altLang="en-US" dirty="0"/>
              <a:t>Disclaim liability for </a:t>
            </a:r>
            <a:r>
              <a:rPr lang="en-US" altLang="en-US" u="sng" dirty="0"/>
              <a:t>all</a:t>
            </a:r>
            <a:r>
              <a:rPr lang="en-US" altLang="en-US" dirty="0"/>
              <a:t> subcontractors</a:t>
            </a:r>
          </a:p>
          <a:p>
            <a:pPr eaLnBrk="1" hangingPunct="1">
              <a:defRPr/>
            </a:pPr>
            <a:r>
              <a:rPr lang="en-US" altLang="en-US" dirty="0"/>
              <a:t>Encryption</a:t>
            </a:r>
          </a:p>
          <a:p>
            <a:pPr lvl="1" eaLnBrk="1" hangingPunct="1">
              <a:defRPr/>
            </a:pPr>
            <a:r>
              <a:rPr lang="en-US" altLang="en-US" sz="2000" dirty="0"/>
              <a:t>Who chooses the methodology?</a:t>
            </a:r>
          </a:p>
          <a:p>
            <a:pPr lvl="1" eaLnBrk="1" hangingPunct="1">
              <a:defRPr/>
            </a:pPr>
            <a:r>
              <a:rPr lang="en-US" altLang="en-US" sz="2000" dirty="0"/>
              <a:t>Who manages the keys?</a:t>
            </a:r>
          </a:p>
          <a:p>
            <a:pPr lvl="1" eaLnBrk="1" hangingPunct="1">
              <a:defRPr/>
            </a:pPr>
            <a:r>
              <a:rPr lang="en-US" altLang="en-US" sz="2000" dirty="0"/>
              <a:t>In motion, at rest, </a:t>
            </a:r>
            <a:r>
              <a:rPr lang="en-US" altLang="en-US" sz="2000" b="1" u="sng" dirty="0"/>
              <a:t>in use</a:t>
            </a:r>
          </a:p>
          <a:p>
            <a:pPr lvl="1" eaLnBrk="1" hangingPunct="1">
              <a:defRPr/>
            </a:pPr>
            <a:r>
              <a:rPr lang="en-US" altLang="en-US" sz="2000" dirty="0"/>
              <a:t>Foreign governmental access</a:t>
            </a:r>
          </a:p>
        </p:txBody>
      </p:sp>
    </p:spTree>
    <p:extLst>
      <p:ext uri="{BB962C8B-B14F-4D97-AF65-F5344CB8AC3E}">
        <p14:creationId xmlns:p14="http://schemas.microsoft.com/office/powerpoint/2010/main" val="2651754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Recent Adverse Trends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p:txBody>
          <a:bodyPr/>
          <a:lstStyle/>
          <a:p>
            <a:pPr eaLnBrk="1" hangingPunct="1">
              <a:defRPr/>
            </a:pPr>
            <a:r>
              <a:rPr lang="en-US" altLang="en-US" dirty="0"/>
              <a:t>Feedback clauses</a:t>
            </a:r>
          </a:p>
          <a:p>
            <a:pPr lvl="1" eaLnBrk="1" hangingPunct="1">
              <a:defRPr/>
            </a:pPr>
            <a:r>
              <a:rPr lang="en-US" altLang="en-US" dirty="0"/>
              <a:t>Hidden exclusivity</a:t>
            </a:r>
          </a:p>
          <a:p>
            <a:pPr lvl="1" eaLnBrk="1" hangingPunct="1">
              <a:defRPr/>
            </a:pPr>
            <a:r>
              <a:rPr lang="en-US" altLang="en-US" dirty="0"/>
              <a:t>Creation of customer liability</a:t>
            </a:r>
          </a:p>
          <a:p>
            <a:pPr eaLnBrk="1" hangingPunct="1">
              <a:defRPr/>
            </a:pPr>
            <a:r>
              <a:rPr lang="en-US" altLang="en-US" dirty="0"/>
              <a:t>Aggregated data provisions</a:t>
            </a:r>
          </a:p>
          <a:p>
            <a:pPr lvl="1" eaLnBrk="1" hangingPunct="1">
              <a:defRPr/>
            </a:pPr>
            <a:r>
              <a:rPr lang="en-US" altLang="en-US" dirty="0"/>
              <a:t>Improperly written, non-compliant with HIPAA</a:t>
            </a:r>
          </a:p>
          <a:p>
            <a:pPr lvl="1" eaLnBrk="1" hangingPunct="1">
              <a:defRPr/>
            </a:pPr>
            <a:r>
              <a:rPr lang="en-US" altLang="en-US" dirty="0"/>
              <a:t>Creation of customer liability</a:t>
            </a:r>
          </a:p>
        </p:txBody>
      </p:sp>
    </p:spTree>
    <p:extLst>
      <p:ext uri="{BB962C8B-B14F-4D97-AF65-F5344CB8AC3E}">
        <p14:creationId xmlns:p14="http://schemas.microsoft.com/office/powerpoint/2010/main" val="391674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pPr algn="ctr"/>
            <a:r>
              <a:rPr lang="en-US" dirty="0"/>
              <a:t>Diligence</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16</a:t>
            </a:fld>
            <a:endParaRPr lang="en-GB"/>
          </a:p>
        </p:txBody>
      </p:sp>
    </p:spTree>
    <p:extLst>
      <p:ext uri="{BB962C8B-B14F-4D97-AF65-F5344CB8AC3E}">
        <p14:creationId xmlns:p14="http://schemas.microsoft.com/office/powerpoint/2010/main" val="140639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Collecting Basic Information</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2057400"/>
            <a:ext cx="9165566" cy="3749040"/>
          </a:xfrm>
        </p:spPr>
        <p:txBody>
          <a:bodyPr/>
          <a:lstStyle/>
          <a:p>
            <a:pPr eaLnBrk="1" hangingPunct="1">
              <a:defRPr/>
            </a:pPr>
            <a:r>
              <a:rPr lang="en-US" altLang="en-US" dirty="0"/>
              <a:t>Before any new contract can be reviewed, certain basic information must be collected.</a:t>
            </a:r>
          </a:p>
          <a:p>
            <a:pPr eaLnBrk="1" hangingPunct="1">
              <a:defRPr/>
            </a:pPr>
            <a:r>
              <a:rPr lang="en-US" altLang="en-US" b="1" dirty="0"/>
              <a:t>Executive Description of Engagement</a:t>
            </a:r>
            <a:r>
              <a:rPr lang="en-US" altLang="en-US" dirty="0"/>
              <a:t>:  A paragraph or two describing in plain, non-technical English what the deal is about, including a clear statement establishing the business advantage to be gained by entering into the contract.</a:t>
            </a:r>
          </a:p>
          <a:p>
            <a:pPr marL="344488" lvl="1" indent="0" eaLnBrk="1" hangingPunct="1">
              <a:buNone/>
              <a:defRPr/>
            </a:pPr>
            <a:endParaRPr lang="en-US" altLang="en-US" sz="1800" dirty="0"/>
          </a:p>
        </p:txBody>
      </p:sp>
    </p:spTree>
    <p:extLst>
      <p:ext uri="{BB962C8B-B14F-4D97-AF65-F5344CB8AC3E}">
        <p14:creationId xmlns:p14="http://schemas.microsoft.com/office/powerpoint/2010/main" val="2266702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Collecting Basic Information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2057400"/>
            <a:ext cx="9165566" cy="3749040"/>
          </a:xfrm>
        </p:spPr>
        <p:txBody>
          <a:bodyPr/>
          <a:lstStyle/>
          <a:p>
            <a:pPr eaLnBrk="1" hangingPunct="1"/>
            <a:r>
              <a:rPr lang="en-US" altLang="en-US" b="1" dirty="0"/>
              <a:t>Business Strategy</a:t>
            </a:r>
            <a:r>
              <a:rPr lang="en-US" altLang="en-US" dirty="0"/>
              <a:t>:  How does this contract fit into the company’s long-term goals? Identify key points where the company has leverage (e.g., competitive vendor landscape, exclusivity, deal volume).  </a:t>
            </a:r>
          </a:p>
          <a:p>
            <a:pPr eaLnBrk="1" hangingPunct="1"/>
            <a:r>
              <a:rPr lang="en-US" altLang="en-US" b="1" dirty="0"/>
              <a:t>Off-Ramp</a:t>
            </a:r>
            <a:r>
              <a:rPr lang="en-US" altLang="en-US" dirty="0"/>
              <a:t>: How easy will it be to switch providers?  </a:t>
            </a:r>
          </a:p>
        </p:txBody>
      </p:sp>
    </p:spTree>
    <p:extLst>
      <p:ext uri="{BB962C8B-B14F-4D97-AF65-F5344CB8AC3E}">
        <p14:creationId xmlns:p14="http://schemas.microsoft.com/office/powerpoint/2010/main" val="3185866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Collecting Basic Information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2057400"/>
            <a:ext cx="9165566" cy="3749040"/>
          </a:xfrm>
        </p:spPr>
        <p:txBody>
          <a:bodyPr/>
          <a:lstStyle/>
          <a:p>
            <a:pPr eaLnBrk="1" hangingPunct="1"/>
            <a:r>
              <a:rPr lang="en-US" altLang="en-US" b="1" dirty="0"/>
              <a:t>Useful Life</a:t>
            </a:r>
            <a:r>
              <a:rPr lang="en-US" altLang="en-US" dirty="0"/>
              <a:t>:  Anticipated duration of engagement, including desired renewal terms.  </a:t>
            </a:r>
            <a:endParaRPr lang="en-US" altLang="en-US" sz="2800" dirty="0"/>
          </a:p>
          <a:p>
            <a:pPr eaLnBrk="1" hangingPunct="1"/>
            <a:r>
              <a:rPr lang="en-US" altLang="en-US" b="1" dirty="0"/>
              <a:t>Expected Fees</a:t>
            </a:r>
            <a:r>
              <a:rPr lang="en-US" altLang="en-US" dirty="0"/>
              <a:t>:  Description of fees over contract term, including a breakdown of all first-year fees (e.g., license, professional services, implementation, customization, hardware, and telecommunications fees). </a:t>
            </a:r>
          </a:p>
          <a:p>
            <a:pPr eaLnBrk="1" hangingPunct="1"/>
            <a:r>
              <a:rPr lang="en-US" altLang="en-US" b="1" dirty="0"/>
              <a:t>Type of Agreement</a:t>
            </a:r>
            <a:r>
              <a:rPr lang="en-US" altLang="en-US" dirty="0"/>
              <a:t>:  Marketing, Purchase, License, SaaS, Cloud, Service, Support, Hosting, etc.</a:t>
            </a:r>
            <a:endParaRPr lang="en-US" altLang="en-US" sz="2800" dirty="0"/>
          </a:p>
        </p:txBody>
      </p:sp>
    </p:spTree>
    <p:extLst>
      <p:ext uri="{BB962C8B-B14F-4D97-AF65-F5344CB8AC3E}">
        <p14:creationId xmlns:p14="http://schemas.microsoft.com/office/powerpoint/2010/main" val="355061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CBA9-4DD3-7F9F-63BF-E6611C8FEE7E}"/>
              </a:ext>
            </a:extLst>
          </p:cNvPr>
          <p:cNvSpPr>
            <a:spLocks noGrp="1"/>
          </p:cNvSpPr>
          <p:nvPr>
            <p:ph type="title"/>
          </p:nvPr>
        </p:nvSpPr>
        <p:spPr/>
        <p:txBody>
          <a:bodyPr/>
          <a:lstStyle/>
          <a:p>
            <a:r>
              <a:rPr lang="en-US" dirty="0"/>
              <a:t>Presenters</a:t>
            </a:r>
          </a:p>
        </p:txBody>
      </p:sp>
      <p:sp>
        <p:nvSpPr>
          <p:cNvPr id="4" name="Date Placeholder 3">
            <a:extLst>
              <a:ext uri="{FF2B5EF4-FFF2-40B4-BE49-F238E27FC236}">
                <a16:creationId xmlns:a16="http://schemas.microsoft.com/office/drawing/2014/main" id="{F794DCBC-D4C3-241C-E219-A9B4133DB995}"/>
              </a:ext>
            </a:extLst>
          </p:cNvPr>
          <p:cNvSpPr>
            <a:spLocks noGrp="1"/>
          </p:cNvSpPr>
          <p:nvPr>
            <p:ph type="dt" sz="half" idx="10"/>
          </p:nvPr>
        </p:nvSpPr>
        <p:spPr/>
        <p:txBody>
          <a:bodyPr/>
          <a:lstStyle/>
          <a:p>
            <a:fld id="{5BD62C70-313F-454A-BDAD-61FCB8680986}" type="datetime4">
              <a:rPr lang="en-US" smtClean="0"/>
              <a:t>March 19, 2025</a:t>
            </a:fld>
            <a:endParaRPr lang="en-GB"/>
          </a:p>
        </p:txBody>
      </p:sp>
      <p:pic>
        <p:nvPicPr>
          <p:cNvPr id="17" name="Picture Placeholder 16">
            <a:extLst>
              <a:ext uri="{FF2B5EF4-FFF2-40B4-BE49-F238E27FC236}">
                <a16:creationId xmlns:a16="http://schemas.microsoft.com/office/drawing/2014/main" id="{75A85CEA-0706-B2BE-1747-67FEA917BF9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D30897FC-DC83-493D-DB52-88318CF72382}"/>
              </a:ext>
            </a:extLst>
          </p:cNvPr>
          <p:cNvSpPr>
            <a:spLocks noGrp="1"/>
          </p:cNvSpPr>
          <p:nvPr>
            <p:ph type="body" sz="quarter" idx="15"/>
          </p:nvPr>
        </p:nvSpPr>
        <p:spPr>
          <a:xfrm>
            <a:off x="694944" y="3777289"/>
            <a:ext cx="2175005" cy="838129"/>
          </a:xfrm>
        </p:spPr>
        <p:txBody>
          <a:bodyPr/>
          <a:lstStyle/>
          <a:p>
            <a:r>
              <a:rPr lang="en-US" dirty="0"/>
              <a:t>Ashley Kennedy – </a:t>
            </a:r>
            <a:r>
              <a:rPr lang="en-US" b="0" dirty="0"/>
              <a:t>Associate</a:t>
            </a:r>
          </a:p>
          <a:p>
            <a:r>
              <a:rPr lang="en-US" dirty="0"/>
              <a:t>Practice: </a:t>
            </a:r>
            <a:r>
              <a:rPr lang="en-US" b="0" dirty="0"/>
              <a:t>Technology Transactions, Cybersecurity, &amp; Privacy</a:t>
            </a:r>
          </a:p>
        </p:txBody>
      </p:sp>
      <p:pic>
        <p:nvPicPr>
          <p:cNvPr id="15" name="Picture Placeholder 14" descr="A person in a suit smiling&#10;&#10;AI-generated content may be incorrect.">
            <a:extLst>
              <a:ext uri="{FF2B5EF4-FFF2-40B4-BE49-F238E27FC236}">
                <a16:creationId xmlns:a16="http://schemas.microsoft.com/office/drawing/2014/main" id="{614F20A7-7E23-F3CC-DF7D-68A473EEAE45}"/>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p:pic>
      <p:sp>
        <p:nvSpPr>
          <p:cNvPr id="9" name="Text Placeholder 8">
            <a:extLst>
              <a:ext uri="{FF2B5EF4-FFF2-40B4-BE49-F238E27FC236}">
                <a16:creationId xmlns:a16="http://schemas.microsoft.com/office/drawing/2014/main" id="{343B8831-7FD5-CD04-5F68-2D68388A8659}"/>
              </a:ext>
            </a:extLst>
          </p:cNvPr>
          <p:cNvSpPr>
            <a:spLocks noGrp="1"/>
          </p:cNvSpPr>
          <p:nvPr>
            <p:ph type="body" sz="quarter" idx="21"/>
          </p:nvPr>
        </p:nvSpPr>
        <p:spPr>
          <a:xfrm>
            <a:off x="3654800" y="3795378"/>
            <a:ext cx="2103204" cy="838129"/>
          </a:xfrm>
        </p:spPr>
        <p:txBody>
          <a:bodyPr/>
          <a:lstStyle/>
          <a:p>
            <a:r>
              <a:rPr lang="en-US" dirty="0"/>
              <a:t>Blake Tengberg - </a:t>
            </a:r>
            <a:r>
              <a:rPr lang="en-US" b="0" dirty="0"/>
              <a:t>Senior Counsel</a:t>
            </a:r>
          </a:p>
          <a:p>
            <a:r>
              <a:rPr lang="en-US" dirty="0"/>
              <a:t>Practice: </a:t>
            </a:r>
            <a:r>
              <a:rPr lang="en-US" b="0" dirty="0"/>
              <a:t>Transactions &amp; Corporate</a:t>
            </a:r>
          </a:p>
          <a:p>
            <a:endParaRPr lang="en-US" b="0" dirty="0"/>
          </a:p>
          <a:p>
            <a:endParaRPr lang="en-US" b="0" dirty="0"/>
          </a:p>
          <a:p>
            <a:endParaRPr lang="en-US" b="0" dirty="0"/>
          </a:p>
        </p:txBody>
      </p:sp>
      <p:sp>
        <p:nvSpPr>
          <p:cNvPr id="5" name="Slide Number Placeholder 4">
            <a:extLst>
              <a:ext uri="{FF2B5EF4-FFF2-40B4-BE49-F238E27FC236}">
                <a16:creationId xmlns:a16="http://schemas.microsoft.com/office/drawing/2014/main" id="{A0DD43D1-99D3-2965-D885-9DC9C8732C0B}"/>
              </a:ext>
            </a:extLst>
          </p:cNvPr>
          <p:cNvSpPr>
            <a:spLocks noGrp="1"/>
          </p:cNvSpPr>
          <p:nvPr>
            <p:ph type="sldNum" sz="quarter" idx="4"/>
          </p:nvPr>
        </p:nvSpPr>
        <p:spPr/>
        <p:txBody>
          <a:bodyPr/>
          <a:lstStyle/>
          <a:p>
            <a:fld id="{35CDB38E-7BB7-498E-99E5-8000D290A95C}" type="slidenum">
              <a:rPr lang="en-GB" smtClean="0"/>
              <a:pPr/>
              <a:t>2</a:t>
            </a:fld>
            <a:endParaRPr lang="en-GB" dirty="0"/>
          </a:p>
        </p:txBody>
      </p:sp>
    </p:spTree>
    <p:extLst>
      <p:ext uri="{BB962C8B-B14F-4D97-AF65-F5344CB8AC3E}">
        <p14:creationId xmlns:p14="http://schemas.microsoft.com/office/powerpoint/2010/main" val="349925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Collecting Basic Information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2057400"/>
            <a:ext cx="9165566" cy="3749040"/>
          </a:xfrm>
        </p:spPr>
        <p:txBody>
          <a:bodyPr/>
          <a:lstStyle/>
          <a:p>
            <a:pPr eaLnBrk="1" hangingPunct="1">
              <a:lnSpc>
                <a:spcPct val="80000"/>
              </a:lnSpc>
            </a:pPr>
            <a:r>
              <a:rPr lang="en-US" altLang="en-US" b="1" dirty="0"/>
              <a:t>Performance</a:t>
            </a:r>
            <a:r>
              <a:rPr lang="en-US" altLang="en-US" dirty="0"/>
              <a:t>:  </a:t>
            </a:r>
          </a:p>
          <a:p>
            <a:pPr lvl="1" eaLnBrk="1" hangingPunct="1">
              <a:lnSpc>
                <a:spcPct val="80000"/>
              </a:lnSpc>
            </a:pPr>
            <a:r>
              <a:rPr lang="en-US" altLang="en-US" sz="2200" dirty="0"/>
              <a:t>How critical is this service or product?  </a:t>
            </a:r>
          </a:p>
          <a:p>
            <a:pPr lvl="1" eaLnBrk="1" hangingPunct="1">
              <a:lnSpc>
                <a:spcPct val="80000"/>
              </a:lnSpc>
            </a:pPr>
            <a:r>
              <a:rPr lang="en-US" altLang="en-US" sz="2200" dirty="0"/>
              <a:t>Is this a customer-facing application?  </a:t>
            </a:r>
          </a:p>
          <a:p>
            <a:pPr lvl="1" eaLnBrk="1" hangingPunct="1">
              <a:lnSpc>
                <a:spcPct val="80000"/>
              </a:lnSpc>
            </a:pPr>
            <a:r>
              <a:rPr lang="en-US" altLang="en-US" sz="2200" dirty="0"/>
              <a:t>Where will the services be performed?  </a:t>
            </a:r>
          </a:p>
          <a:p>
            <a:pPr lvl="1" eaLnBrk="1" hangingPunct="1">
              <a:lnSpc>
                <a:spcPct val="80000"/>
              </a:lnSpc>
            </a:pPr>
            <a:r>
              <a:rPr lang="en-US" altLang="en-US" sz="2200" dirty="0"/>
              <a:t>Is the vendor located offshore?  </a:t>
            </a:r>
          </a:p>
          <a:p>
            <a:pPr lvl="1" eaLnBrk="1" hangingPunct="1">
              <a:lnSpc>
                <a:spcPct val="80000"/>
              </a:lnSpc>
            </a:pPr>
            <a:r>
              <a:rPr lang="en-US" altLang="en-US" sz="2200" dirty="0"/>
              <a:t>Will the vendor use offshore partners or affiliates? </a:t>
            </a:r>
          </a:p>
          <a:p>
            <a:pPr lvl="1" eaLnBrk="1" hangingPunct="1">
              <a:lnSpc>
                <a:spcPct val="80000"/>
              </a:lnSpc>
            </a:pPr>
            <a:r>
              <a:rPr lang="en-US" altLang="en-US" sz="2200" dirty="0"/>
              <a:t>Will the vendor be performing services onsite or at its own facilities?  </a:t>
            </a:r>
          </a:p>
          <a:p>
            <a:pPr lvl="1" eaLnBrk="1" hangingPunct="1">
              <a:lnSpc>
                <a:spcPct val="80000"/>
              </a:lnSpc>
            </a:pPr>
            <a:r>
              <a:rPr lang="en-US" altLang="en-US" sz="2200" dirty="0"/>
              <a:t>Will the vendor be providing hosting services of any kind (e.g., SaaS, ASP, etc.)?</a:t>
            </a:r>
          </a:p>
        </p:txBody>
      </p:sp>
    </p:spTree>
    <p:extLst>
      <p:ext uri="{BB962C8B-B14F-4D97-AF65-F5344CB8AC3E}">
        <p14:creationId xmlns:p14="http://schemas.microsoft.com/office/powerpoint/2010/main" val="2726306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Collecting Basic Information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858994"/>
            <a:ext cx="9208699" cy="3749040"/>
          </a:xfrm>
        </p:spPr>
        <p:txBody>
          <a:bodyPr/>
          <a:lstStyle/>
          <a:p>
            <a:pPr eaLnBrk="1" hangingPunct="1"/>
            <a:r>
              <a:rPr lang="en-US" altLang="en-US" sz="2400" b="1" dirty="0"/>
              <a:t>Intellectual Property Issues</a:t>
            </a:r>
            <a:r>
              <a:rPr lang="en-US" altLang="en-US" sz="2400" dirty="0"/>
              <a:t>:  Will the vendor have access to any highly sensitive company information or intellectual property as input into the AI  model? Does the vendor have appropriate rights to grant you the intellectual property rights to the output from the AI model? Will the vendor be rendering any development or customization services resulting in intellectual property that the company will want to own? </a:t>
            </a:r>
          </a:p>
          <a:p>
            <a:pPr eaLnBrk="1" hangingPunct="1"/>
            <a:r>
              <a:rPr lang="en-US" altLang="en-US" sz="2400" b="1" dirty="0"/>
              <a:t>Other Unique Issues</a:t>
            </a:r>
            <a:r>
              <a:rPr lang="en-US" altLang="en-US" sz="2400" dirty="0"/>
              <a:t>:  Identify information security issues, unique business risks (e.g., relying on AI “hallucinations” to inform important business decisions), unusual performance constraints, regulatory issues, etc. </a:t>
            </a:r>
          </a:p>
        </p:txBody>
      </p:sp>
    </p:spTree>
    <p:extLst>
      <p:ext uri="{BB962C8B-B14F-4D97-AF65-F5344CB8AC3E}">
        <p14:creationId xmlns:p14="http://schemas.microsoft.com/office/powerpoint/2010/main" val="3663727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Fees and Costs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858994"/>
            <a:ext cx="9208699" cy="3749040"/>
          </a:xfrm>
        </p:spPr>
        <p:txBody>
          <a:bodyPr/>
          <a:lstStyle/>
          <a:p>
            <a:pPr eaLnBrk="1" hangingPunct="1">
              <a:lnSpc>
                <a:spcPct val="90000"/>
              </a:lnSpc>
            </a:pPr>
            <a:r>
              <a:rPr lang="en-US" altLang="en-US" dirty="0"/>
              <a:t>Identify all revenue streams</a:t>
            </a:r>
          </a:p>
          <a:p>
            <a:pPr lvl="1" eaLnBrk="1" hangingPunct="1">
              <a:lnSpc>
                <a:spcPct val="90000"/>
              </a:lnSpc>
            </a:pPr>
            <a:r>
              <a:rPr lang="en-US" altLang="en-US" sz="2200" dirty="0"/>
              <a:t>Collect all costs and expenses in a single exhibit</a:t>
            </a:r>
          </a:p>
          <a:p>
            <a:pPr eaLnBrk="1" hangingPunct="1">
              <a:lnSpc>
                <a:spcPct val="90000"/>
              </a:lnSpc>
            </a:pPr>
            <a:r>
              <a:rPr lang="en-US" altLang="en-US" dirty="0"/>
              <a:t>Warranty against “other” fees and costs</a:t>
            </a:r>
          </a:p>
          <a:p>
            <a:pPr eaLnBrk="1" hangingPunct="1">
              <a:lnSpc>
                <a:spcPct val="90000"/>
              </a:lnSpc>
            </a:pPr>
            <a:r>
              <a:rPr lang="en-US" altLang="en-US" dirty="0"/>
              <a:t>Beware open-ended T&amp;M provisions</a:t>
            </a:r>
          </a:p>
          <a:p>
            <a:pPr eaLnBrk="1" hangingPunct="1">
              <a:lnSpc>
                <a:spcPct val="90000"/>
              </a:lnSpc>
            </a:pPr>
            <a:r>
              <a:rPr lang="en-US" altLang="en-US" dirty="0"/>
              <a:t>Beware undefined third party pass-through fees</a:t>
            </a:r>
          </a:p>
          <a:p>
            <a:pPr eaLnBrk="1" hangingPunct="1">
              <a:lnSpc>
                <a:spcPct val="90000"/>
              </a:lnSpc>
            </a:pPr>
            <a:r>
              <a:rPr lang="en-US" altLang="en-US" dirty="0"/>
              <a:t>Cap fee increases in future years	</a:t>
            </a:r>
          </a:p>
        </p:txBody>
      </p:sp>
    </p:spTree>
    <p:extLst>
      <p:ext uri="{BB962C8B-B14F-4D97-AF65-F5344CB8AC3E}">
        <p14:creationId xmlns:p14="http://schemas.microsoft.com/office/powerpoint/2010/main" val="34569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sz="3200" dirty="0"/>
              <a:t>Pre-Agreement Provider Due Diligence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sz="2400" dirty="0"/>
              <a:t>Pre-agreement provider due diligence</a:t>
            </a:r>
          </a:p>
          <a:p>
            <a:pPr eaLnBrk="1" hangingPunct="1">
              <a:lnSpc>
                <a:spcPct val="90000"/>
              </a:lnSpc>
            </a:pPr>
            <a:r>
              <a:rPr lang="en-US" altLang="en-US" sz="2400" dirty="0"/>
              <a:t>Consider using a provider questionnaire</a:t>
            </a:r>
          </a:p>
          <a:p>
            <a:pPr marL="0" indent="0" eaLnBrk="1" hangingPunct="1">
              <a:lnSpc>
                <a:spcPct val="90000"/>
              </a:lnSpc>
              <a:buNone/>
            </a:pPr>
            <a:r>
              <a:rPr lang="en-US" altLang="en-US" dirty="0"/>
              <a:t>	</a:t>
            </a:r>
          </a:p>
        </p:txBody>
      </p:sp>
    </p:spTree>
    <p:extLst>
      <p:ext uri="{BB962C8B-B14F-4D97-AF65-F5344CB8AC3E}">
        <p14:creationId xmlns:p14="http://schemas.microsoft.com/office/powerpoint/2010/main" val="4014099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sz="3200" dirty="0"/>
              <a:t>Post-Execution – Ongoing Provider Assessment</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Establish a regular program of evaluating the provider’s performance </a:t>
            </a:r>
          </a:p>
        </p:txBody>
      </p:sp>
    </p:spTree>
    <p:extLst>
      <p:ext uri="{BB962C8B-B14F-4D97-AF65-F5344CB8AC3E}">
        <p14:creationId xmlns:p14="http://schemas.microsoft.com/office/powerpoint/2010/main" val="223828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r>
              <a:rPr lang="en-US" dirty="0"/>
              <a:t>Key Contract Provisions</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25</a:t>
            </a:fld>
            <a:endParaRPr lang="en-GB"/>
          </a:p>
        </p:txBody>
      </p:sp>
    </p:spTree>
    <p:extLst>
      <p:ext uri="{BB962C8B-B14F-4D97-AF65-F5344CB8AC3E}">
        <p14:creationId xmlns:p14="http://schemas.microsoft.com/office/powerpoint/2010/main" val="3043304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Specifications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Most vendors warrant the “documentation”</a:t>
            </a:r>
          </a:p>
          <a:p>
            <a:pPr lvl="1" eaLnBrk="1" hangingPunct="1"/>
            <a:r>
              <a:rPr lang="en-US" altLang="en-US" sz="2200" dirty="0"/>
              <a:t>Vendor controls the documentation</a:t>
            </a:r>
          </a:p>
          <a:p>
            <a:pPr lvl="1" eaLnBrk="1" hangingPunct="1"/>
            <a:r>
              <a:rPr lang="en-US" altLang="en-US" sz="2200" dirty="0"/>
              <a:t>Can change at any time.  Functionality “creep”</a:t>
            </a:r>
          </a:p>
          <a:p>
            <a:pPr eaLnBrk="1" hangingPunct="1"/>
            <a:r>
              <a:rPr lang="en-US" altLang="en-US" dirty="0"/>
              <a:t>Is specific functionality/interoperability required?</a:t>
            </a:r>
          </a:p>
          <a:p>
            <a:pPr eaLnBrk="1" hangingPunct="1"/>
            <a:r>
              <a:rPr lang="en-US" altLang="en-US" dirty="0"/>
              <a:t>RFP and response</a:t>
            </a:r>
            <a:endParaRPr lang="en-US" altLang="en-US" sz="3600" dirty="0"/>
          </a:p>
        </p:txBody>
      </p:sp>
    </p:spTree>
    <p:extLst>
      <p:ext uri="{BB962C8B-B14F-4D97-AF65-F5344CB8AC3E}">
        <p14:creationId xmlns:p14="http://schemas.microsoft.com/office/powerpoint/2010/main" val="217320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Specifications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Tie-in warranties and other performance requirements</a:t>
            </a:r>
          </a:p>
          <a:p>
            <a:pPr eaLnBrk="1" hangingPunct="1"/>
            <a:r>
              <a:rPr lang="en-US" altLang="en-US" dirty="0"/>
              <a:t>Consider a warranty that precludes any material reduction in functionality without a comparable replacement, unless reduction is mandated by law or agreed upon by the parties</a:t>
            </a:r>
          </a:p>
        </p:txBody>
      </p:sp>
    </p:spTree>
    <p:extLst>
      <p:ext uri="{BB962C8B-B14F-4D97-AF65-F5344CB8AC3E}">
        <p14:creationId xmlns:p14="http://schemas.microsoft.com/office/powerpoint/2010/main" val="399515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Specifications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dirty="0"/>
              <a:t>Do not accept the vendor’s standard statement of work</a:t>
            </a:r>
          </a:p>
          <a:p>
            <a:pPr eaLnBrk="1" hangingPunct="1">
              <a:lnSpc>
                <a:spcPct val="90000"/>
              </a:lnSpc>
            </a:pPr>
            <a:r>
              <a:rPr lang="en-US" altLang="en-US" dirty="0"/>
              <a:t>Your organization should obtain sufficient detail in the statement of work to enable the project manager to meaningfully monitor and measure performance and to facilitate contract enforcement and dispute resolution</a:t>
            </a:r>
          </a:p>
          <a:p>
            <a:pPr eaLnBrk="1" hangingPunct="1">
              <a:lnSpc>
                <a:spcPct val="90000"/>
              </a:lnSpc>
            </a:pPr>
            <a:r>
              <a:rPr lang="en-US" altLang="en-US" dirty="0"/>
              <a:t>Establish clear delivery milestones and completion criteria</a:t>
            </a:r>
            <a:endParaRPr lang="en-US" altLang="en-US" b="1" dirty="0"/>
          </a:p>
          <a:p>
            <a:pPr marL="0" indent="0" eaLnBrk="1" hangingPunct="1">
              <a:lnSpc>
                <a:spcPct val="90000"/>
              </a:lnSpc>
              <a:buNone/>
            </a:pPr>
            <a:endParaRPr lang="en-US" altLang="en-US" dirty="0"/>
          </a:p>
        </p:txBody>
      </p:sp>
    </p:spTree>
    <p:extLst>
      <p:ext uri="{BB962C8B-B14F-4D97-AF65-F5344CB8AC3E}">
        <p14:creationId xmlns:p14="http://schemas.microsoft.com/office/powerpoint/2010/main" val="478921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dirty="0"/>
              <a:t>License Grant</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dirty="0"/>
              <a:t>Key term in any license agreement</a:t>
            </a:r>
          </a:p>
          <a:p>
            <a:pPr eaLnBrk="1" hangingPunct="1">
              <a:lnSpc>
                <a:spcPct val="90000"/>
              </a:lnSpc>
            </a:pPr>
            <a:r>
              <a:rPr lang="en-US" altLang="en-US" dirty="0"/>
              <a:t>Types of licenses:</a:t>
            </a:r>
          </a:p>
          <a:p>
            <a:pPr lvl="1" eaLnBrk="1" hangingPunct="1">
              <a:lnSpc>
                <a:spcPct val="90000"/>
              </a:lnSpc>
              <a:spcAft>
                <a:spcPts val="600"/>
              </a:spcAft>
            </a:pPr>
            <a:r>
              <a:rPr lang="en-US" altLang="en-US" sz="2200" dirty="0"/>
              <a:t>Enterprise</a:t>
            </a:r>
          </a:p>
          <a:p>
            <a:pPr lvl="1" eaLnBrk="1" hangingPunct="1">
              <a:lnSpc>
                <a:spcPct val="90000"/>
              </a:lnSpc>
              <a:spcAft>
                <a:spcPts val="600"/>
              </a:spcAft>
            </a:pPr>
            <a:r>
              <a:rPr lang="en-US" altLang="en-US" sz="2200" dirty="0"/>
              <a:t>Named user, concurrent user</a:t>
            </a:r>
          </a:p>
          <a:p>
            <a:pPr lvl="1" eaLnBrk="1" hangingPunct="1">
              <a:lnSpc>
                <a:spcPct val="90000"/>
              </a:lnSpc>
              <a:spcAft>
                <a:spcPts val="600"/>
              </a:spcAft>
            </a:pPr>
            <a:r>
              <a:rPr lang="en-US" altLang="en-US" sz="2200" dirty="0"/>
              <a:t>Location</a:t>
            </a:r>
          </a:p>
          <a:p>
            <a:pPr lvl="1" eaLnBrk="1" hangingPunct="1">
              <a:lnSpc>
                <a:spcPct val="90000"/>
              </a:lnSpc>
              <a:spcAft>
                <a:spcPts val="600"/>
              </a:spcAft>
            </a:pPr>
            <a:r>
              <a:rPr lang="en-US" altLang="en-US" sz="2200" dirty="0"/>
              <a:t>Hardware specific (Server ID)</a:t>
            </a:r>
          </a:p>
          <a:p>
            <a:pPr eaLnBrk="1" hangingPunct="1">
              <a:lnSpc>
                <a:spcPct val="90000"/>
              </a:lnSpc>
            </a:pPr>
            <a:r>
              <a:rPr lang="en-US" altLang="en-US" dirty="0"/>
              <a:t>In general, the broadest license is preferred</a:t>
            </a:r>
          </a:p>
        </p:txBody>
      </p:sp>
    </p:spTree>
    <p:extLst>
      <p:ext uri="{BB962C8B-B14F-4D97-AF65-F5344CB8AC3E}">
        <p14:creationId xmlns:p14="http://schemas.microsoft.com/office/powerpoint/2010/main" val="332496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17FC88-4230-3C34-B6E8-C45430C83000}"/>
              </a:ext>
            </a:extLst>
          </p:cNvPr>
          <p:cNvSpPr>
            <a:spLocks noGrp="1"/>
          </p:cNvSpPr>
          <p:nvPr>
            <p:ph type="title"/>
          </p:nvPr>
        </p:nvSpPr>
        <p:spPr/>
        <p:txBody>
          <a:bodyPr/>
          <a:lstStyle/>
          <a:p>
            <a:r>
              <a:rPr lang="en-US" dirty="0"/>
              <a:t>Overview</a:t>
            </a:r>
          </a:p>
        </p:txBody>
      </p:sp>
      <p:sp>
        <p:nvSpPr>
          <p:cNvPr id="4" name="Content Placeholder 3">
            <a:extLst>
              <a:ext uri="{FF2B5EF4-FFF2-40B4-BE49-F238E27FC236}">
                <a16:creationId xmlns:a16="http://schemas.microsoft.com/office/drawing/2014/main" id="{A0893787-9698-EFC1-E219-9C1545333218}"/>
              </a:ext>
            </a:extLst>
          </p:cNvPr>
          <p:cNvSpPr>
            <a:spLocks noGrp="1"/>
          </p:cNvSpPr>
          <p:nvPr>
            <p:ph idx="1"/>
          </p:nvPr>
        </p:nvSpPr>
        <p:spPr/>
        <p:txBody>
          <a:bodyPr/>
          <a:lstStyle/>
          <a:p>
            <a:r>
              <a:rPr lang="en-US" sz="2400" dirty="0"/>
              <a:t>Artificial Intelligence – What is it?</a:t>
            </a:r>
          </a:p>
          <a:p>
            <a:r>
              <a:rPr lang="en-US" sz="2400" dirty="0"/>
              <a:t>Local Install v. Cloud</a:t>
            </a:r>
          </a:p>
          <a:p>
            <a:r>
              <a:rPr lang="en-US" sz="2400" dirty="0"/>
              <a:t>Important Industry Trends</a:t>
            </a:r>
          </a:p>
          <a:p>
            <a:r>
              <a:rPr lang="en-US" sz="2400" dirty="0"/>
              <a:t>Pre and Post Contract Diligence</a:t>
            </a:r>
          </a:p>
          <a:p>
            <a:r>
              <a:rPr lang="en-US" sz="2400" dirty="0"/>
              <a:t>Key Contract Provisions</a:t>
            </a:r>
          </a:p>
          <a:p>
            <a:r>
              <a:rPr lang="en-US" sz="2400" dirty="0"/>
              <a:t>Questions</a:t>
            </a:r>
          </a:p>
          <a:p>
            <a:endParaRPr lang="en-US" dirty="0"/>
          </a:p>
        </p:txBody>
      </p:sp>
      <p:sp>
        <p:nvSpPr>
          <p:cNvPr id="8" name="Slide Number Placeholder 5">
            <a:extLst>
              <a:ext uri="{FF2B5EF4-FFF2-40B4-BE49-F238E27FC236}">
                <a16:creationId xmlns:a16="http://schemas.microsoft.com/office/drawing/2014/main" id="{F356D7F6-D8AB-EB49-BE94-02326427B5A6}"/>
              </a:ext>
            </a:extLst>
          </p:cNvPr>
          <p:cNvSpPr>
            <a:spLocks noGrp="1"/>
          </p:cNvSpPr>
          <p:nvPr>
            <p:ph type="sldNum" sz="quarter" idx="4"/>
          </p:nvPr>
        </p:nvSpPr>
        <p:spPr>
          <a:xfrm>
            <a:off x="142827" y="6356350"/>
            <a:ext cx="274320" cy="136525"/>
          </a:xfrm>
          <a:prstGeom prst="rect">
            <a:avLst/>
          </a:prstGeom>
        </p:spPr>
        <p:txBody>
          <a:bodyPr vert="horz" wrap="none" lIns="0" tIns="0" rIns="0" bIns="0" rtlCol="0" anchor="ctr"/>
          <a:lstStyle>
            <a:lvl1pPr algn="r">
              <a:defRPr lang="en-GB" sz="800" smtClean="0">
                <a:solidFill>
                  <a:schemeClr val="tx1"/>
                </a:solidFill>
              </a:defRPr>
            </a:lvl1pPr>
          </a:lstStyle>
          <a:p>
            <a:fld id="{35CDB38E-7BB7-498E-99E5-8000D290A95C}" type="slidenum">
              <a:rPr lang="en-GB" smtClean="0"/>
              <a:pPr/>
              <a:t>3</a:t>
            </a:fld>
            <a:endParaRPr lang="en-GB" dirty="0"/>
          </a:p>
        </p:txBody>
      </p:sp>
    </p:spTree>
    <p:extLst>
      <p:ext uri="{BB962C8B-B14F-4D97-AF65-F5344CB8AC3E}">
        <p14:creationId xmlns:p14="http://schemas.microsoft.com/office/powerpoint/2010/main" val="193962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dirty="0"/>
              <a:t>License Grant</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dirty="0"/>
              <a:t>Focus on who is the “licensee”</a:t>
            </a:r>
          </a:p>
          <a:p>
            <a:pPr eaLnBrk="1" hangingPunct="1">
              <a:lnSpc>
                <a:spcPct val="90000"/>
              </a:lnSpc>
            </a:pPr>
            <a:r>
              <a:rPr lang="en-US" altLang="en-US" dirty="0"/>
              <a:t>Definition of “Licensed Software” should include updates, bug fixes, etc.</a:t>
            </a:r>
          </a:p>
          <a:p>
            <a:pPr eaLnBrk="1" hangingPunct="1">
              <a:lnSpc>
                <a:spcPct val="90000"/>
              </a:lnSpc>
            </a:pPr>
            <a:r>
              <a:rPr lang="en-US" altLang="en-US" dirty="0"/>
              <a:t>Use of outsourcers and contractors</a:t>
            </a:r>
          </a:p>
          <a:p>
            <a:pPr eaLnBrk="1" hangingPunct="1">
              <a:lnSpc>
                <a:spcPct val="90000"/>
              </a:lnSpc>
            </a:pPr>
            <a:r>
              <a:rPr lang="en-US" altLang="en-US" dirty="0"/>
              <a:t>Transferability</a:t>
            </a:r>
          </a:p>
          <a:p>
            <a:pPr eaLnBrk="1" hangingPunct="1">
              <a:lnSpc>
                <a:spcPct val="90000"/>
              </a:lnSpc>
            </a:pPr>
            <a:r>
              <a:rPr lang="en-US" altLang="en-US" dirty="0"/>
              <a:t>Use in backup, disaster recovery, testing environments</a:t>
            </a:r>
          </a:p>
        </p:txBody>
      </p:sp>
    </p:spTree>
    <p:extLst>
      <p:ext uri="{BB962C8B-B14F-4D97-AF65-F5344CB8AC3E}">
        <p14:creationId xmlns:p14="http://schemas.microsoft.com/office/powerpoint/2010/main" val="2134403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License Grant: Vendor Example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marL="274320" indent="-274320" eaLnBrk="1" fontAlgn="auto" hangingPunct="1">
              <a:defRPr/>
            </a:pPr>
            <a:r>
              <a:rPr lang="en-US" altLang="en-US" i="1" dirty="0"/>
              <a:t>Subject to the terms and conditions of this Agreement, Vendor grants Customer a </a:t>
            </a:r>
            <a:r>
              <a:rPr lang="en-US" altLang="en-US" i="1" u="sng" dirty="0"/>
              <a:t>non-transferable</a:t>
            </a:r>
            <a:r>
              <a:rPr lang="en-US" altLang="en-US" i="1" dirty="0"/>
              <a:t>, non-exclusive license to use the  Software for </a:t>
            </a:r>
            <a:r>
              <a:rPr lang="en-US" altLang="en-US" i="1" u="sng" dirty="0"/>
              <a:t>its internal purposes</a:t>
            </a:r>
            <a:r>
              <a:rPr lang="en-US" altLang="en-US" i="1" dirty="0"/>
              <a:t>.</a:t>
            </a:r>
          </a:p>
        </p:txBody>
      </p:sp>
    </p:spTree>
    <p:extLst>
      <p:ext uri="{BB962C8B-B14F-4D97-AF65-F5344CB8AC3E}">
        <p14:creationId xmlns:p14="http://schemas.microsoft.com/office/powerpoint/2010/main" val="56140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License Grant: Suggested Revision</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sz="2400" dirty="0"/>
              <a:t>Subject to the terms and conditions of this Agreement, Vendor grants to Customer a perpetual, non-exclusive license to use the Software for its business activities. Such business activities include, but are not limited to, the right of Customer’s parents and their respective affiliates, subsidiaries, and joint venturers to access and use the Software. In addition, Customer may serve as a service bureau for the foregoing entities.</a:t>
            </a:r>
          </a:p>
        </p:txBody>
      </p:sp>
    </p:spTree>
    <p:extLst>
      <p:ext uri="{BB962C8B-B14F-4D97-AF65-F5344CB8AC3E}">
        <p14:creationId xmlns:p14="http://schemas.microsoft.com/office/powerpoint/2010/main" val="3218134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License Fee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Link to milestones in the implementation</a:t>
            </a:r>
          </a:p>
          <a:p>
            <a:pPr eaLnBrk="1" hangingPunct="1"/>
            <a:r>
              <a:rPr lang="en-US" altLang="en-US" dirty="0"/>
              <a:t>Significant holdback until “live”/Accepted</a:t>
            </a:r>
          </a:p>
          <a:p>
            <a:pPr eaLnBrk="1" hangingPunct="1">
              <a:spcAft>
                <a:spcPts val="0"/>
              </a:spcAft>
            </a:pPr>
            <a:r>
              <a:rPr lang="en-US" altLang="en-US" dirty="0"/>
              <a:t>Beware of hidden third party license fees </a:t>
            </a:r>
          </a:p>
          <a:p>
            <a:pPr lvl="1" eaLnBrk="1" hangingPunct="1">
              <a:spcBef>
                <a:spcPts val="600"/>
              </a:spcBef>
            </a:pPr>
            <a:r>
              <a:rPr lang="en-US" altLang="en-US" sz="2200" dirty="0"/>
              <a:t>Related issue:  third party license terms and conditions</a:t>
            </a:r>
          </a:p>
          <a:p>
            <a:pPr eaLnBrk="1" hangingPunct="1">
              <a:lnSpc>
                <a:spcPct val="80000"/>
              </a:lnSpc>
            </a:pPr>
            <a:r>
              <a:rPr lang="en-US" altLang="en-US" dirty="0"/>
              <a:t>Escalation caps on recurring/renewal fees</a:t>
            </a:r>
          </a:p>
          <a:p>
            <a:pPr eaLnBrk="1" hangingPunct="1">
              <a:lnSpc>
                <a:spcPct val="80000"/>
              </a:lnSpc>
            </a:pPr>
            <a:r>
              <a:rPr lang="en-US" altLang="en-US" dirty="0"/>
              <a:t>“Excess Use” provision</a:t>
            </a:r>
          </a:p>
        </p:txBody>
      </p:sp>
    </p:spTree>
    <p:extLst>
      <p:ext uri="{BB962C8B-B14F-4D97-AF65-F5344CB8AC3E}">
        <p14:creationId xmlns:p14="http://schemas.microsoft.com/office/powerpoint/2010/main" val="261463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License Fee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Always think of future uses</a:t>
            </a:r>
          </a:p>
          <a:p>
            <a:pPr lvl="1" eaLnBrk="1" hangingPunct="1"/>
            <a:r>
              <a:rPr lang="en-US" altLang="en-US" sz="2200" dirty="0"/>
              <a:t>Will I need more seats?</a:t>
            </a:r>
          </a:p>
          <a:p>
            <a:pPr lvl="1" eaLnBrk="1" hangingPunct="1"/>
            <a:r>
              <a:rPr lang="en-US" altLang="en-US" sz="2200" dirty="0"/>
              <a:t>Suppose I want to make this available in other offices?</a:t>
            </a:r>
          </a:p>
          <a:p>
            <a:pPr lvl="1" eaLnBrk="1" hangingPunct="1"/>
            <a:r>
              <a:rPr lang="en-US" altLang="en-US" sz="2200" dirty="0"/>
              <a:t>What is the cost to expand use?</a:t>
            </a:r>
          </a:p>
          <a:p>
            <a:pPr lvl="1" eaLnBrk="1" hangingPunct="1"/>
            <a:r>
              <a:rPr lang="en-US" altLang="en-US" sz="2200" dirty="0"/>
              <a:t>New affiliates</a:t>
            </a:r>
          </a:p>
          <a:p>
            <a:pPr eaLnBrk="1" hangingPunct="1"/>
            <a:r>
              <a:rPr lang="en-US" altLang="en-US" dirty="0"/>
              <a:t>Negotiate pricing when leverage is strongest</a:t>
            </a:r>
          </a:p>
        </p:txBody>
      </p:sp>
    </p:spTree>
    <p:extLst>
      <p:ext uri="{BB962C8B-B14F-4D97-AF65-F5344CB8AC3E}">
        <p14:creationId xmlns:p14="http://schemas.microsoft.com/office/powerpoint/2010/main" val="3561748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Warranties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80000"/>
              </a:lnSpc>
            </a:pPr>
            <a:r>
              <a:rPr lang="en-US" altLang="en-US" sz="2400" dirty="0"/>
              <a:t>Avoid stock warranties of performance in accordance with the “published documentation”</a:t>
            </a:r>
          </a:p>
          <a:p>
            <a:pPr lvl="1" eaLnBrk="1" hangingPunct="1">
              <a:lnSpc>
                <a:spcPct val="80000"/>
              </a:lnSpc>
            </a:pPr>
            <a:r>
              <a:rPr lang="en-US" altLang="en-US" sz="2200" dirty="0"/>
              <a:t>“Published documentation” is a moving target over which the vendor has complete, unilateral control</a:t>
            </a:r>
          </a:p>
          <a:p>
            <a:pPr eaLnBrk="1" hangingPunct="1">
              <a:lnSpc>
                <a:spcPct val="80000"/>
              </a:lnSpc>
            </a:pPr>
            <a:r>
              <a:rPr lang="en-US" altLang="en-US" sz="2400" dirty="0"/>
              <a:t>What does the warranty </a:t>
            </a:r>
            <a:r>
              <a:rPr lang="en-US" altLang="en-US" sz="2400" i="1" dirty="0"/>
              <a:t>really</a:t>
            </a:r>
            <a:r>
              <a:rPr lang="en-US" altLang="en-US" sz="2400" dirty="0"/>
              <a:t> cover? </a:t>
            </a:r>
          </a:p>
          <a:p>
            <a:pPr lvl="1" eaLnBrk="1" hangingPunct="1">
              <a:lnSpc>
                <a:spcPct val="80000"/>
              </a:lnSpc>
              <a:spcAft>
                <a:spcPts val="600"/>
              </a:spcAft>
            </a:pPr>
            <a:r>
              <a:rPr lang="en-US" altLang="en-US" sz="2200" dirty="0"/>
              <a:t>Frequently overlooked issue</a:t>
            </a:r>
          </a:p>
          <a:p>
            <a:pPr lvl="1" eaLnBrk="1" hangingPunct="1">
              <a:lnSpc>
                <a:spcPct val="80000"/>
              </a:lnSpc>
              <a:spcAft>
                <a:spcPts val="600"/>
              </a:spcAft>
            </a:pPr>
            <a:r>
              <a:rPr lang="en-US" altLang="en-US" sz="2200" dirty="0"/>
              <a:t>Make sure the warranties cover </a:t>
            </a:r>
            <a:r>
              <a:rPr lang="en-US" altLang="en-US" sz="2200" u="sng" dirty="0"/>
              <a:t>all</a:t>
            </a:r>
            <a:r>
              <a:rPr lang="en-US" altLang="en-US" sz="2200" dirty="0"/>
              <a:t> of the following:</a:t>
            </a:r>
          </a:p>
          <a:p>
            <a:pPr lvl="2" eaLnBrk="1" hangingPunct="1">
              <a:lnSpc>
                <a:spcPct val="80000"/>
              </a:lnSpc>
              <a:spcAft>
                <a:spcPts val="600"/>
              </a:spcAft>
            </a:pPr>
            <a:r>
              <a:rPr lang="en-US" altLang="en-US" sz="2200" dirty="0"/>
              <a:t>Licensed Software</a:t>
            </a:r>
          </a:p>
          <a:p>
            <a:pPr lvl="2" eaLnBrk="1" hangingPunct="1">
              <a:lnSpc>
                <a:spcPct val="80000"/>
              </a:lnSpc>
              <a:spcAft>
                <a:spcPts val="600"/>
              </a:spcAft>
            </a:pPr>
            <a:r>
              <a:rPr lang="en-US" altLang="en-US" sz="2200" dirty="0"/>
              <a:t>Enhancements, releases, and new versions</a:t>
            </a:r>
          </a:p>
          <a:p>
            <a:pPr lvl="2" eaLnBrk="1" hangingPunct="1">
              <a:lnSpc>
                <a:spcPct val="80000"/>
              </a:lnSpc>
              <a:spcAft>
                <a:spcPts val="600"/>
              </a:spcAft>
            </a:pPr>
            <a:r>
              <a:rPr lang="en-US" altLang="en-US" sz="2200" dirty="0"/>
              <a:t>Documentation</a:t>
            </a:r>
          </a:p>
          <a:p>
            <a:pPr lvl="2" eaLnBrk="1" hangingPunct="1">
              <a:lnSpc>
                <a:spcPct val="80000"/>
              </a:lnSpc>
              <a:spcAft>
                <a:spcPts val="600"/>
              </a:spcAft>
            </a:pPr>
            <a:r>
              <a:rPr lang="en-US" altLang="en-US" sz="2200" dirty="0"/>
              <a:t>Support and other professional services</a:t>
            </a:r>
          </a:p>
          <a:p>
            <a:pPr eaLnBrk="1" hangingPunct="1">
              <a:lnSpc>
                <a:spcPct val="80000"/>
              </a:lnSpc>
              <a:buFont typeface="Monotype Sorts" pitchFamily="2" charset="2"/>
              <a:buNone/>
            </a:pPr>
            <a:endParaRPr lang="en-US" altLang="en-US" sz="2200" dirty="0"/>
          </a:p>
        </p:txBody>
      </p:sp>
    </p:spTree>
    <p:extLst>
      <p:ext uri="{BB962C8B-B14F-4D97-AF65-F5344CB8AC3E}">
        <p14:creationId xmlns:p14="http://schemas.microsoft.com/office/powerpoint/2010/main" val="72989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Warranties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dirty="0"/>
              <a:t>What is the warranty period?  What triggers the start?  How long does it run?</a:t>
            </a:r>
          </a:p>
          <a:p>
            <a:pPr lvl="1" eaLnBrk="1" hangingPunct="1">
              <a:lnSpc>
                <a:spcPct val="90000"/>
              </a:lnSpc>
              <a:spcAft>
                <a:spcPts val="600"/>
              </a:spcAft>
            </a:pPr>
            <a:r>
              <a:rPr lang="en-US" altLang="en-US" sz="2200" dirty="0"/>
              <a:t>Sixty days from initial delivery</a:t>
            </a:r>
          </a:p>
          <a:p>
            <a:pPr lvl="1" eaLnBrk="1" hangingPunct="1">
              <a:lnSpc>
                <a:spcPct val="90000"/>
              </a:lnSpc>
              <a:spcAft>
                <a:spcPts val="600"/>
              </a:spcAft>
            </a:pPr>
            <a:r>
              <a:rPr lang="en-US" altLang="en-US" sz="2200" dirty="0"/>
              <a:t>Greater of one year from Acceptance or the period in which support is purchased.</a:t>
            </a:r>
          </a:p>
          <a:p>
            <a:pPr eaLnBrk="1" hangingPunct="1">
              <a:lnSpc>
                <a:spcPct val="90000"/>
              </a:lnSpc>
            </a:pPr>
            <a:r>
              <a:rPr lang="en-US" altLang="en-US" dirty="0"/>
              <a:t>Exclusive remedies should be avoided  </a:t>
            </a:r>
          </a:p>
          <a:p>
            <a:pPr lvl="1" eaLnBrk="1" hangingPunct="1">
              <a:lnSpc>
                <a:spcPct val="90000"/>
              </a:lnSpc>
              <a:spcAft>
                <a:spcPts val="600"/>
              </a:spcAft>
            </a:pPr>
            <a:r>
              <a:rPr lang="en-US" altLang="en-US" sz="2200" dirty="0"/>
              <a:t>Time period for fix</a:t>
            </a:r>
          </a:p>
          <a:p>
            <a:pPr lvl="1" eaLnBrk="1" hangingPunct="1">
              <a:lnSpc>
                <a:spcPct val="90000"/>
              </a:lnSpc>
              <a:spcAft>
                <a:spcPts val="600"/>
              </a:spcAft>
            </a:pPr>
            <a:r>
              <a:rPr lang="en-US" altLang="en-US" sz="2200" dirty="0"/>
              <a:t>Tolling of other remedies, but no waiver</a:t>
            </a:r>
          </a:p>
          <a:p>
            <a:pPr eaLnBrk="1" hangingPunct="1">
              <a:lnSpc>
                <a:spcPct val="90000"/>
              </a:lnSpc>
            </a:pPr>
            <a:endParaRPr lang="en-US" altLang="en-US" sz="3100" dirty="0"/>
          </a:p>
          <a:p>
            <a:pPr eaLnBrk="1" hangingPunct="1">
              <a:lnSpc>
                <a:spcPct val="90000"/>
              </a:lnSpc>
            </a:pPr>
            <a:endParaRPr lang="en-US" altLang="en-US" sz="3100" dirty="0"/>
          </a:p>
          <a:p>
            <a:pPr eaLnBrk="1" hangingPunct="1">
              <a:lnSpc>
                <a:spcPct val="90000"/>
              </a:lnSpc>
            </a:pPr>
            <a:endParaRPr lang="en-US" altLang="en-US" dirty="0"/>
          </a:p>
        </p:txBody>
      </p:sp>
    </p:spTree>
    <p:extLst>
      <p:ext uri="{BB962C8B-B14F-4D97-AF65-F5344CB8AC3E}">
        <p14:creationId xmlns:p14="http://schemas.microsoft.com/office/powerpoint/2010/main" val="3773065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Warranties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sz="2400" dirty="0"/>
              <a:t>Types of warranties</a:t>
            </a:r>
          </a:p>
          <a:p>
            <a:pPr lvl="1" eaLnBrk="1" hangingPunct="1">
              <a:lnSpc>
                <a:spcPct val="90000"/>
              </a:lnSpc>
              <a:spcAft>
                <a:spcPts val="600"/>
              </a:spcAft>
            </a:pPr>
            <a:r>
              <a:rPr lang="en-US" altLang="en-US" sz="2200" dirty="0"/>
              <a:t>Performance (Specifications, Service Levels)</a:t>
            </a:r>
          </a:p>
          <a:p>
            <a:pPr lvl="1" eaLnBrk="1" hangingPunct="1">
              <a:lnSpc>
                <a:spcPct val="90000"/>
              </a:lnSpc>
              <a:spcAft>
                <a:spcPts val="600"/>
              </a:spcAft>
            </a:pPr>
            <a:r>
              <a:rPr lang="en-US" altLang="en-US" sz="2200" dirty="0"/>
              <a:t>Intellectual Property Infringement</a:t>
            </a:r>
          </a:p>
          <a:p>
            <a:pPr lvl="1" eaLnBrk="1" hangingPunct="1">
              <a:lnSpc>
                <a:spcPct val="90000"/>
              </a:lnSpc>
              <a:spcAft>
                <a:spcPts val="600"/>
              </a:spcAft>
            </a:pPr>
            <a:r>
              <a:rPr lang="en-US" altLang="en-US" sz="2200" dirty="0"/>
              <a:t>Services</a:t>
            </a:r>
          </a:p>
          <a:p>
            <a:pPr lvl="1" eaLnBrk="1" hangingPunct="1">
              <a:lnSpc>
                <a:spcPct val="90000"/>
              </a:lnSpc>
              <a:spcAft>
                <a:spcPts val="600"/>
              </a:spcAft>
            </a:pPr>
            <a:r>
              <a:rPr lang="en-US" altLang="en-US" sz="2200" dirty="0"/>
              <a:t>Legal compliance</a:t>
            </a:r>
          </a:p>
          <a:p>
            <a:pPr lvl="1" eaLnBrk="1" hangingPunct="1">
              <a:lnSpc>
                <a:spcPct val="90000"/>
              </a:lnSpc>
              <a:spcAft>
                <a:spcPts val="600"/>
              </a:spcAft>
            </a:pPr>
            <a:r>
              <a:rPr lang="en-US" altLang="en-US" sz="2200" dirty="0"/>
              <a:t>Privacy Laws and Regulations</a:t>
            </a:r>
          </a:p>
          <a:p>
            <a:pPr lvl="1" eaLnBrk="1" hangingPunct="1">
              <a:lnSpc>
                <a:spcPct val="90000"/>
              </a:lnSpc>
              <a:spcAft>
                <a:spcPts val="600"/>
              </a:spcAft>
            </a:pPr>
            <a:r>
              <a:rPr lang="en-US" altLang="en-US" sz="2200" dirty="0"/>
              <a:t>Viruses and Disabling Mechanisms</a:t>
            </a:r>
          </a:p>
          <a:p>
            <a:pPr lvl="1" eaLnBrk="1" hangingPunct="1">
              <a:lnSpc>
                <a:spcPct val="90000"/>
              </a:lnSpc>
              <a:spcAft>
                <a:spcPts val="600"/>
              </a:spcAft>
            </a:pPr>
            <a:r>
              <a:rPr lang="en-US" altLang="en-US" sz="2200" dirty="0"/>
              <a:t>Offshoring of data</a:t>
            </a:r>
          </a:p>
          <a:p>
            <a:pPr lvl="1" eaLnBrk="1" hangingPunct="1">
              <a:lnSpc>
                <a:spcPct val="90000"/>
              </a:lnSpc>
              <a:spcAft>
                <a:spcPts val="600"/>
              </a:spcAft>
            </a:pPr>
            <a:r>
              <a:rPr lang="en-US" altLang="en-US" sz="2200" dirty="0"/>
              <a:t>Open source</a:t>
            </a:r>
          </a:p>
          <a:p>
            <a:pPr lvl="1" eaLnBrk="1" hangingPunct="1">
              <a:lnSpc>
                <a:spcPct val="90000"/>
              </a:lnSpc>
              <a:spcAft>
                <a:spcPts val="600"/>
              </a:spcAft>
            </a:pPr>
            <a:r>
              <a:rPr lang="en-US" altLang="en-US" sz="2200" dirty="0"/>
              <a:t>Pass through of third party warranties</a:t>
            </a:r>
          </a:p>
          <a:p>
            <a:pPr marL="0" indent="0" eaLnBrk="1" hangingPunct="1">
              <a:lnSpc>
                <a:spcPct val="90000"/>
              </a:lnSpc>
              <a:buNone/>
            </a:pPr>
            <a:endParaRPr lang="en-US" altLang="en-US" sz="2400" dirty="0"/>
          </a:p>
        </p:txBody>
      </p:sp>
    </p:spTree>
    <p:extLst>
      <p:ext uri="{BB962C8B-B14F-4D97-AF65-F5344CB8AC3E}">
        <p14:creationId xmlns:p14="http://schemas.microsoft.com/office/powerpoint/2010/main" val="347146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Warranties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90000"/>
              </a:lnSpc>
            </a:pPr>
            <a:r>
              <a:rPr lang="en-US" altLang="en-US" dirty="0"/>
              <a:t>Be mindful of broad disclaimers that could override specific warranties (“as-is”; no liability for errors; not interrupted or error-free)  </a:t>
            </a:r>
          </a:p>
          <a:p>
            <a:pPr eaLnBrk="1" hangingPunct="1">
              <a:lnSpc>
                <a:spcPct val="90000"/>
              </a:lnSpc>
            </a:pPr>
            <a:r>
              <a:rPr lang="en-US" altLang="en-US" dirty="0"/>
              <a:t>Beware of extensive customer warranties</a:t>
            </a:r>
          </a:p>
          <a:p>
            <a:pPr eaLnBrk="1" hangingPunct="1">
              <a:lnSpc>
                <a:spcPct val="90000"/>
              </a:lnSpc>
            </a:pPr>
            <a:r>
              <a:rPr lang="en-US" altLang="en-US" dirty="0"/>
              <a:t>Disclaim all other warranties of the customer</a:t>
            </a:r>
          </a:p>
          <a:p>
            <a:pPr lvl="1" eaLnBrk="1" hangingPunct="1">
              <a:lnSpc>
                <a:spcPct val="90000"/>
              </a:lnSpc>
            </a:pPr>
            <a:r>
              <a:rPr lang="en-US" altLang="en-US" sz="2200" dirty="0"/>
              <a:t>Where appropriate, disclaim representations, warranties, and guarantees as to vendor revenue (e.g., in processing agreements)</a:t>
            </a:r>
          </a:p>
        </p:txBody>
      </p:sp>
    </p:spTree>
    <p:extLst>
      <p:ext uri="{BB962C8B-B14F-4D97-AF65-F5344CB8AC3E}">
        <p14:creationId xmlns:p14="http://schemas.microsoft.com/office/powerpoint/2010/main" val="195532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Indemnities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r>
              <a:rPr lang="en-US" altLang="en-US" dirty="0"/>
              <a:t>What is an indemnity?  Think third party claims  </a:t>
            </a:r>
          </a:p>
          <a:p>
            <a:pPr eaLnBrk="1" hangingPunct="1"/>
            <a:r>
              <a:rPr lang="en-US" altLang="en-US" dirty="0"/>
              <a:t>Compare warranties</a:t>
            </a:r>
          </a:p>
          <a:p>
            <a:pPr eaLnBrk="1" hangingPunct="1"/>
            <a:r>
              <a:rPr lang="en-US" altLang="en-US" dirty="0"/>
              <a:t>Common law right to seek indemnity  </a:t>
            </a:r>
          </a:p>
          <a:p>
            <a:pPr eaLnBrk="1" hangingPunct="1"/>
            <a:r>
              <a:rPr lang="en-US" altLang="en-US" dirty="0"/>
              <a:t>Why is a contractual indemnity so important?</a:t>
            </a:r>
          </a:p>
          <a:p>
            <a:pPr eaLnBrk="1" hangingPunct="1"/>
            <a:r>
              <a:rPr lang="en-US" altLang="en-US" dirty="0"/>
              <a:t>Exclude from limitation of liability</a:t>
            </a:r>
          </a:p>
        </p:txBody>
      </p:sp>
    </p:spTree>
    <p:extLst>
      <p:ext uri="{BB962C8B-B14F-4D97-AF65-F5344CB8AC3E}">
        <p14:creationId xmlns:p14="http://schemas.microsoft.com/office/powerpoint/2010/main" val="142369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pPr algn="ctr"/>
            <a:r>
              <a:rPr lang="en-US" dirty="0"/>
              <a:t>What is Artificial Intelligence?</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4</a:t>
            </a:fld>
            <a:endParaRPr lang="en-GB"/>
          </a:p>
        </p:txBody>
      </p:sp>
    </p:spTree>
    <p:extLst>
      <p:ext uri="{BB962C8B-B14F-4D97-AF65-F5344CB8AC3E}">
        <p14:creationId xmlns:p14="http://schemas.microsoft.com/office/powerpoint/2010/main" val="3257861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Indemnities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083276"/>
            <a:ext cx="9208699" cy="3749040"/>
          </a:xfrm>
        </p:spPr>
        <p:txBody>
          <a:bodyPr/>
          <a:lstStyle/>
          <a:p>
            <a:pPr eaLnBrk="1" hangingPunct="1">
              <a:lnSpc>
                <a:spcPct val="80000"/>
              </a:lnSpc>
            </a:pPr>
            <a:r>
              <a:rPr lang="en-US" altLang="en-US" sz="2400" dirty="0"/>
              <a:t>Key terms: hold harmless, defend, and indemnify; all types of damages and costs, including attorney’s fees and expert costs</a:t>
            </a:r>
          </a:p>
          <a:p>
            <a:pPr eaLnBrk="1" hangingPunct="1">
              <a:lnSpc>
                <a:spcPct val="80000"/>
              </a:lnSpc>
            </a:pPr>
            <a:r>
              <a:rPr lang="en-US" altLang="en-US" sz="2400" dirty="0"/>
              <a:t>Who is indemnified?</a:t>
            </a:r>
          </a:p>
          <a:p>
            <a:pPr lvl="1" eaLnBrk="1" hangingPunct="1">
              <a:lnSpc>
                <a:spcPct val="80000"/>
              </a:lnSpc>
            </a:pPr>
            <a:r>
              <a:rPr lang="en-US" altLang="en-US" sz="2200" dirty="0"/>
              <a:t>Licensee and ???</a:t>
            </a:r>
          </a:p>
          <a:p>
            <a:pPr eaLnBrk="1" hangingPunct="1">
              <a:lnSpc>
                <a:spcPct val="80000"/>
              </a:lnSpc>
            </a:pPr>
            <a:r>
              <a:rPr lang="en-US" altLang="en-US" sz="2400" dirty="0"/>
              <a:t>What is indemnified?</a:t>
            </a:r>
          </a:p>
          <a:p>
            <a:pPr lvl="1" eaLnBrk="1" hangingPunct="1">
              <a:lnSpc>
                <a:spcPct val="80000"/>
              </a:lnSpc>
            </a:pPr>
            <a:r>
              <a:rPr lang="en-US" altLang="en-US" sz="2200" dirty="0"/>
              <a:t>Breach of confidentiality and warranty, </a:t>
            </a:r>
            <a:r>
              <a:rPr lang="en-US" altLang="en-US" sz="2200" u="sng" dirty="0"/>
              <a:t>infringement of intellectual property rights</a:t>
            </a:r>
            <a:r>
              <a:rPr lang="en-US" altLang="en-US" sz="2200" dirty="0"/>
              <a:t>, injury to persons and damage to tangible and intangible property, negligence and willful misconduct, and </a:t>
            </a:r>
            <a:r>
              <a:rPr lang="en-US" altLang="en-US" sz="2200" u="sng" dirty="0"/>
              <a:t>violations of law</a:t>
            </a:r>
          </a:p>
          <a:p>
            <a:pPr eaLnBrk="1" hangingPunct="1">
              <a:lnSpc>
                <a:spcPct val="80000"/>
              </a:lnSpc>
            </a:pPr>
            <a:r>
              <a:rPr lang="en-US" altLang="en-US" sz="2400" dirty="0"/>
              <a:t>Beware of indemnities that are subject to the limitations of liability</a:t>
            </a:r>
          </a:p>
        </p:txBody>
      </p:sp>
    </p:spTree>
    <p:extLst>
      <p:ext uri="{BB962C8B-B14F-4D97-AF65-F5344CB8AC3E}">
        <p14:creationId xmlns:p14="http://schemas.microsoft.com/office/powerpoint/2010/main" val="2454851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Indemnities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pPr>
            <a:r>
              <a:rPr lang="en-US" altLang="en-US" dirty="0"/>
              <a:t>In addition to indemnity for intellectual property infringement, also need remedy in the event of a claim:</a:t>
            </a:r>
          </a:p>
          <a:p>
            <a:pPr lvl="1" eaLnBrk="1" hangingPunct="1">
              <a:lnSpc>
                <a:spcPct val="80000"/>
              </a:lnSpc>
              <a:spcAft>
                <a:spcPts val="600"/>
              </a:spcAft>
            </a:pPr>
            <a:r>
              <a:rPr lang="en-US" altLang="en-US" sz="2200" dirty="0"/>
              <a:t>Modify the services or software to be non-infringing, while still conforming to all requirements of the Agreement, including those relating to functionality and performance;</a:t>
            </a:r>
          </a:p>
          <a:p>
            <a:pPr lvl="1" eaLnBrk="1" hangingPunct="1">
              <a:lnSpc>
                <a:spcPct val="80000"/>
              </a:lnSpc>
              <a:spcAft>
                <a:spcPts val="600"/>
              </a:spcAft>
            </a:pPr>
            <a:r>
              <a:rPr lang="en-US" altLang="en-US" sz="2200" dirty="0"/>
              <a:t>Obtain license permitting continued use; or</a:t>
            </a:r>
          </a:p>
          <a:p>
            <a:pPr lvl="1" eaLnBrk="1" hangingPunct="1">
              <a:lnSpc>
                <a:spcPct val="80000"/>
              </a:lnSpc>
              <a:spcAft>
                <a:spcPts val="600"/>
              </a:spcAft>
            </a:pPr>
            <a:r>
              <a:rPr lang="en-US" altLang="en-US" sz="2200" dirty="0"/>
              <a:t>As a last resort, terminate and refund</a:t>
            </a:r>
          </a:p>
          <a:p>
            <a:pPr eaLnBrk="1" hangingPunct="1">
              <a:lnSpc>
                <a:spcPct val="80000"/>
              </a:lnSpc>
            </a:pPr>
            <a:r>
              <a:rPr lang="en-US" altLang="en-US" dirty="0"/>
              <a:t>Timing of remedy is key</a:t>
            </a:r>
          </a:p>
          <a:p>
            <a:pPr eaLnBrk="1" hangingPunct="1">
              <a:lnSpc>
                <a:spcPct val="80000"/>
              </a:lnSpc>
            </a:pPr>
            <a:r>
              <a:rPr lang="en-US" altLang="en-US" dirty="0"/>
              <a:t>What fees are refunded?</a:t>
            </a:r>
          </a:p>
          <a:p>
            <a:pPr lvl="1" eaLnBrk="1" hangingPunct="1">
              <a:lnSpc>
                <a:spcPct val="80000"/>
              </a:lnSpc>
              <a:spcAft>
                <a:spcPts val="600"/>
              </a:spcAft>
            </a:pPr>
            <a:r>
              <a:rPr lang="en-US" altLang="en-US" sz="2200" dirty="0"/>
              <a:t>License, professional services, pre-paid support, one-time fees, etc.  Compare transaction fees or recurring fees</a:t>
            </a:r>
          </a:p>
          <a:p>
            <a:pPr lvl="1" eaLnBrk="1" hangingPunct="1">
              <a:lnSpc>
                <a:spcPct val="80000"/>
              </a:lnSpc>
              <a:spcAft>
                <a:spcPts val="600"/>
              </a:spcAft>
            </a:pPr>
            <a:r>
              <a:rPr lang="en-US" altLang="en-US" sz="2200" dirty="0"/>
              <a:t> Prorated over useful life of services/software</a:t>
            </a:r>
          </a:p>
        </p:txBody>
      </p:sp>
    </p:spTree>
    <p:extLst>
      <p:ext uri="{BB962C8B-B14F-4D97-AF65-F5344CB8AC3E}">
        <p14:creationId xmlns:p14="http://schemas.microsoft.com/office/powerpoint/2010/main" val="3619211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Indemnities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pPr>
            <a:r>
              <a:rPr lang="en-US" altLang="en-US" sz="2400" dirty="0"/>
              <a:t>Carefully review all exclusions from the indemnification obligation:</a:t>
            </a:r>
          </a:p>
          <a:p>
            <a:pPr lvl="1" eaLnBrk="1" hangingPunct="1">
              <a:lnSpc>
                <a:spcPct val="80000"/>
              </a:lnSpc>
            </a:pPr>
            <a:r>
              <a:rPr lang="en-US" altLang="en-US" sz="2200" dirty="0"/>
              <a:t>Common:  combinations with third party products not provided or authorized by vendor; modifications made to the customer’s specifications; failure to implement an update (provided at not charge and vendor has provided notice implementation would avoid the infringement).</a:t>
            </a:r>
          </a:p>
          <a:p>
            <a:pPr lvl="1" eaLnBrk="1" hangingPunct="1">
              <a:lnSpc>
                <a:spcPct val="80000"/>
              </a:lnSpc>
            </a:pPr>
            <a:r>
              <a:rPr lang="en-US" altLang="en-US" sz="2200" dirty="0"/>
              <a:t>Beware:  exclusions of third party software and other intellectual property embedded in the licensed software; new carve-outs for business method patents; other broad exclusions.</a:t>
            </a:r>
          </a:p>
          <a:p>
            <a:pPr eaLnBrk="1" hangingPunct="1">
              <a:lnSpc>
                <a:spcPct val="80000"/>
              </a:lnSpc>
            </a:pPr>
            <a:r>
              <a:rPr lang="en-US" altLang="en-US" sz="2400" dirty="0"/>
              <a:t>Notice and cooperation – relieves obligation only to extent vendor prejudiced.  </a:t>
            </a:r>
          </a:p>
        </p:txBody>
      </p:sp>
    </p:spTree>
    <p:extLst>
      <p:ext uri="{BB962C8B-B14F-4D97-AF65-F5344CB8AC3E}">
        <p14:creationId xmlns:p14="http://schemas.microsoft.com/office/powerpoint/2010/main" val="1349503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dirty="0"/>
              <a:t>Limitation of Liability</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90000"/>
              </a:lnSpc>
            </a:pPr>
            <a:r>
              <a:rPr lang="en-US" altLang="en-US" dirty="0"/>
              <a:t>Types of damages</a:t>
            </a:r>
          </a:p>
          <a:p>
            <a:pPr lvl="1" eaLnBrk="1" hangingPunct="1">
              <a:lnSpc>
                <a:spcPct val="90000"/>
              </a:lnSpc>
            </a:pPr>
            <a:r>
              <a:rPr lang="en-US" altLang="en-US" sz="2200" dirty="0"/>
              <a:t>Direct (actual; compensatory):  losses stemming directly from the breach</a:t>
            </a:r>
          </a:p>
          <a:p>
            <a:pPr lvl="1" eaLnBrk="1" hangingPunct="1">
              <a:lnSpc>
                <a:spcPct val="90000"/>
              </a:lnSpc>
            </a:pPr>
            <a:r>
              <a:rPr lang="en-US" altLang="en-US" sz="2200" dirty="0"/>
              <a:t>Consequential (special):  caused by breach, but not necessarily resulting from the breach.  Lost profits, damage to business reputation</a:t>
            </a:r>
          </a:p>
          <a:p>
            <a:pPr lvl="1" eaLnBrk="1" hangingPunct="1">
              <a:lnSpc>
                <a:spcPct val="90000"/>
              </a:lnSpc>
            </a:pPr>
            <a:r>
              <a:rPr lang="en-US" altLang="en-US" sz="2200" dirty="0"/>
              <a:t>Exemplary/Punitive:  In excess of actual damages.  Generally only awarded for willful or malicious conduct</a:t>
            </a:r>
          </a:p>
        </p:txBody>
      </p:sp>
    </p:spTree>
    <p:extLst>
      <p:ext uri="{BB962C8B-B14F-4D97-AF65-F5344CB8AC3E}">
        <p14:creationId xmlns:p14="http://schemas.microsoft.com/office/powerpoint/2010/main" val="2127100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dirty="0"/>
              <a:t>Limitation of Liability (cont’d.)</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90000"/>
              </a:lnSpc>
            </a:pPr>
            <a:r>
              <a:rPr lang="en-US" altLang="en-US" dirty="0"/>
              <a:t>Two parts to every limitation of liability:</a:t>
            </a:r>
          </a:p>
          <a:p>
            <a:pPr lvl="1" eaLnBrk="1" hangingPunct="1">
              <a:lnSpc>
                <a:spcPct val="90000"/>
              </a:lnSpc>
              <a:spcAft>
                <a:spcPts val="600"/>
              </a:spcAft>
            </a:pPr>
            <a:r>
              <a:rPr lang="en-US" altLang="en-US" sz="2200" dirty="0"/>
              <a:t>Exclusion of consequential damages</a:t>
            </a:r>
          </a:p>
          <a:p>
            <a:pPr lvl="1" eaLnBrk="1" hangingPunct="1">
              <a:lnSpc>
                <a:spcPct val="90000"/>
              </a:lnSpc>
              <a:spcAft>
                <a:spcPts val="600"/>
              </a:spcAft>
            </a:pPr>
            <a:r>
              <a:rPr lang="en-US" altLang="en-US" sz="2200" dirty="0"/>
              <a:t>Cap on direct damages</a:t>
            </a:r>
          </a:p>
          <a:p>
            <a:pPr eaLnBrk="1" hangingPunct="1">
              <a:lnSpc>
                <a:spcPct val="90000"/>
              </a:lnSpc>
            </a:pPr>
            <a:r>
              <a:rPr lang="en-US" altLang="en-US" dirty="0"/>
              <a:t>What is the liability cap?</a:t>
            </a:r>
          </a:p>
          <a:p>
            <a:pPr lvl="1" eaLnBrk="1" hangingPunct="1">
              <a:lnSpc>
                <a:spcPct val="90000"/>
              </a:lnSpc>
              <a:spcAft>
                <a:spcPts val="600"/>
              </a:spcAft>
            </a:pPr>
            <a:r>
              <a:rPr lang="en-US" altLang="en-US" sz="2200" dirty="0"/>
              <a:t>Multiple of contract price</a:t>
            </a:r>
          </a:p>
          <a:p>
            <a:pPr lvl="1" eaLnBrk="1" hangingPunct="1">
              <a:lnSpc>
                <a:spcPct val="90000"/>
              </a:lnSpc>
              <a:spcAft>
                <a:spcPts val="600"/>
              </a:spcAft>
            </a:pPr>
            <a:r>
              <a:rPr lang="en-US" altLang="en-US" sz="2200" dirty="0"/>
              <a:t>“Stair step” caps</a:t>
            </a:r>
          </a:p>
          <a:p>
            <a:pPr lvl="1" eaLnBrk="1" hangingPunct="1">
              <a:lnSpc>
                <a:spcPct val="90000"/>
              </a:lnSpc>
              <a:spcAft>
                <a:spcPts val="600"/>
              </a:spcAft>
            </a:pPr>
            <a:r>
              <a:rPr lang="en-US" altLang="en-US" sz="2200" dirty="0"/>
              <a:t>Multiple caps for different types of damages</a:t>
            </a:r>
          </a:p>
          <a:p>
            <a:pPr eaLnBrk="1" hangingPunct="1">
              <a:lnSpc>
                <a:spcPct val="90000"/>
              </a:lnSpc>
            </a:pPr>
            <a:r>
              <a:rPr lang="en-US" altLang="en-US" dirty="0"/>
              <a:t>Who is protected by the limitation of liability?</a:t>
            </a:r>
          </a:p>
          <a:p>
            <a:pPr eaLnBrk="1" hangingPunct="1">
              <a:lnSpc>
                <a:spcPct val="90000"/>
              </a:lnSpc>
            </a:pPr>
            <a:r>
              <a:rPr lang="en-US" altLang="en-US" dirty="0"/>
              <a:t>Carve-outs: confidentiality, indemnity obligations, intellectual property infringement, gross negligence and willful misconduct</a:t>
            </a:r>
          </a:p>
        </p:txBody>
      </p:sp>
    </p:spTree>
    <p:extLst>
      <p:ext uri="{BB962C8B-B14F-4D97-AF65-F5344CB8AC3E}">
        <p14:creationId xmlns:p14="http://schemas.microsoft.com/office/powerpoint/2010/main" val="165979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Limitation of Liability: Vendor Example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buFont typeface="Monotype Sorts" pitchFamily="2" charset="2"/>
              <a:buNone/>
            </a:pPr>
            <a:r>
              <a:rPr lang="en-US" altLang="en-US" sz="2400" dirty="0"/>
              <a:t>	</a:t>
            </a:r>
            <a:r>
              <a:rPr lang="en-US" altLang="en-US" sz="2400" i="1" dirty="0">
                <a:cs typeface="Times New Roman" panose="02020603050405020304" pitchFamily="18" charset="0"/>
              </a:rPr>
              <a:t>EXCEPT FOR DAMAGES ARISING FROM BODILY INJURY, VENDOR SHALL NOT BE LIABLE OR OBLIGATED TO CUSTOMER IN CONTRACT, TORT, STRICT LIABILITY, OR UNDER ANY OTHER LEGAL OR EQUITABLE THEORY, FOR ANY INDIRECT, EXEMPLARY, PUNITIVE, INCIDENTAL, SPECIAL, OR CONSEQUENTIAL DAMAGES (INCLUDING DAMAGES FOR LOST PROFITS, LOST REVENUES, LOST GOODWILL, LOST DATA, LOST BUSINESS OPPORTUNITIES, LOST CUSTOMERS, OR LOSS OF USE), WHETHER INCURRED BY CUSTOMER OR ANY THIRD PARTY.</a:t>
            </a:r>
            <a:r>
              <a:rPr lang="en-US" altLang="en-US" sz="2400" i="1" dirty="0"/>
              <a:t> </a:t>
            </a:r>
          </a:p>
          <a:p>
            <a:pPr eaLnBrk="1" hangingPunct="1">
              <a:lnSpc>
                <a:spcPct val="80000"/>
              </a:lnSpc>
              <a:buFont typeface="Monotype Sorts" pitchFamily="2" charset="2"/>
              <a:buNone/>
            </a:pPr>
            <a:endParaRPr lang="en-US" altLang="en-US" dirty="0"/>
          </a:p>
        </p:txBody>
      </p:sp>
    </p:spTree>
    <p:extLst>
      <p:ext uri="{BB962C8B-B14F-4D97-AF65-F5344CB8AC3E}">
        <p14:creationId xmlns:p14="http://schemas.microsoft.com/office/powerpoint/2010/main" val="259967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Limitation of Liability: Suggestion Revision</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buFont typeface="Monotype Sorts" pitchFamily="2" charset="2"/>
              <a:buNone/>
            </a:pPr>
            <a:r>
              <a:rPr lang="en-US" altLang="en-US" sz="1050" dirty="0"/>
              <a:t>	</a:t>
            </a:r>
            <a:r>
              <a:rPr lang="en-US" altLang="en-US" sz="2400" i="1" dirty="0">
                <a:cs typeface="Times New Roman" panose="02020603050405020304" pitchFamily="18" charset="0"/>
              </a:rPr>
              <a:t>EXCEPT FOR EACH PARTY’S INDEMNITY OBLIGATIONS HEREUNDER, FOR BREACH OF SECTION 6 (CONFIDENTIALITY), AND DAMAGES ARISING FROM BODILY INJURY, NEITHER PARTY SHALL BE LIABLE OR OBLIGATED TO THE OTHER PARTY IN CONTRACT, TORT, STRICT LIABILITY, OR UNDER ANY OTHER LEGAL OR EQUITABLE THEORY, FOR ANY INDIRECT, EXEMPLARY, PUNITIVE, INCIDENTAL, SPECIAL, OR CONSEQUENTIAL DAMAGES (INCLUDING DAMAGES FOR LOST PROFITS, LOST REVENUES, LOST GOODWILL, LOST DATA, LOST BUSINESS OPPORTUNITIES, LOST CUSTOMERS, OR LOSS OF USE), WHETHER INCURRED BY THE OTHER PARTY OR ANY THIRD PARTY.</a:t>
            </a:r>
            <a:endParaRPr lang="en-US" altLang="en-US" sz="2400" i="1" dirty="0"/>
          </a:p>
        </p:txBody>
      </p:sp>
    </p:spTree>
    <p:extLst>
      <p:ext uri="{BB962C8B-B14F-4D97-AF65-F5344CB8AC3E}">
        <p14:creationId xmlns:p14="http://schemas.microsoft.com/office/powerpoint/2010/main" val="20034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Limitation of Liability: Further Example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buFont typeface="Monotype Sorts" pitchFamily="2" charset="2"/>
              <a:buNone/>
            </a:pPr>
            <a:r>
              <a:rPr lang="en-US" altLang="en-US" sz="2200" dirty="0"/>
              <a:t>	EXCEPT FOR THE INDEMNITY OBLIGATIONS UNDER THIS AGREEMENT, EITHER PARTY'S INFRINGEMENT OF THE OTHER PARTY'S INTELLECTUAL PROPERTY RIGHTS, AND FOR BREACH OF SECTION 6 (CONFIDENTIALITY), (A) NEITHER PARTY SHALL BE LIABLE TO THE OTHER PARTY OR TO ANY THIRD PARTY FOR ANY INCIDENTAL, CONSEQUENTIAL, OR PUNITIVE DAMAGES ARISING OUT OF OR RELATED TO THIS AGREEMENT, EVEN IF THE PARTY HAS BEEN ADVISED OF THE POSSIBILITY OF SUCH DAMAGES, AND (B) EACH PARTY'S AGGREGATE LIABILITY TO THE OTHER PARTY FOR ALL DAMAGES, LOSSES, AND CAUSES OF ACTION (WHETHER IN CONTRACT, TORT (INCLUDING NEGLIGENCE), OR OTHERWISE) SHALL NOT EXCEED THE GREATER OF $100,000 OR TWO (2) TIMES THE TOTAL FEES PAID HEREUNDER BY LICENSEE DURING THE TWELVE MONTHS PRECEDING THE INITIAL EVENT GIVING RISE TO SUCH LIABILITY.</a:t>
            </a:r>
          </a:p>
        </p:txBody>
      </p:sp>
    </p:spTree>
    <p:extLst>
      <p:ext uri="{BB962C8B-B14F-4D97-AF65-F5344CB8AC3E}">
        <p14:creationId xmlns:p14="http://schemas.microsoft.com/office/powerpoint/2010/main" val="238741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Limitation of Liability: Further Vendor Example</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buFont typeface="Monotype Sorts" pitchFamily="2" charset="2"/>
              <a:buNone/>
            </a:pPr>
            <a:r>
              <a:rPr lang="en-US" altLang="en-US" sz="2200" dirty="0"/>
              <a:t>	</a:t>
            </a:r>
            <a:r>
              <a:rPr lang="en-US" altLang="en-US" dirty="0"/>
              <a:t>Neither Licensor nor its suppliers shall be liable for any indirect, punitive, special, incidental or consequential, </a:t>
            </a:r>
            <a:r>
              <a:rPr lang="en-US" altLang="en-US" u="sng" dirty="0"/>
              <a:t>direct, or other damages</a:t>
            </a:r>
            <a:r>
              <a:rPr lang="en-US" altLang="en-US" dirty="0"/>
              <a:t> in connection with or arising out of this Agreement, including loss of business, revenue, profits, use, data or other economic advantage, however it arises, whether in contract or tort, even if that party has been previously advised of the possibility of such damage. IN ANY EVENT, LICENSOR'S ENTIRE LIABILITY TO LICENSEE ARISING OUT OF OR IN ANY WAY CONNECTED WITH THIS AGREEMENT SHALL NOT EXCEED THE LICENSE FEES PAID HEREUNDER IN THE THREE MONTHS IMMEDIATELY PRECEDING THE EVENT GIVING RISE TO LIABILITY.</a:t>
            </a:r>
          </a:p>
        </p:txBody>
      </p:sp>
    </p:spTree>
    <p:extLst>
      <p:ext uri="{BB962C8B-B14F-4D97-AF65-F5344CB8AC3E}">
        <p14:creationId xmlns:p14="http://schemas.microsoft.com/office/powerpoint/2010/main" val="2058868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Assignment</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r>
              <a:rPr lang="en-US" altLang="en-US" sz="2400" dirty="0"/>
              <a:t>Technology agreements, particularly license agreements, represent valuable assets of the company.  Without the ability to assign those assets, at least in narrow circumstances, their value will be substantially reduced</a:t>
            </a:r>
          </a:p>
          <a:p>
            <a:pPr eaLnBrk="1" hangingPunct="1"/>
            <a:r>
              <a:rPr lang="en-US" altLang="en-US" sz="2400" dirty="0"/>
              <a:t>Ability for transitioned entities to continue to use software and services for a limited time following transition</a:t>
            </a:r>
          </a:p>
        </p:txBody>
      </p:sp>
    </p:spTree>
    <p:extLst>
      <p:ext uri="{BB962C8B-B14F-4D97-AF65-F5344CB8AC3E}">
        <p14:creationId xmlns:p14="http://schemas.microsoft.com/office/powerpoint/2010/main" val="1711417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Artificial Intelligence – Generally </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800" y="1858994"/>
            <a:ext cx="9001664" cy="3749040"/>
          </a:xfrm>
        </p:spPr>
        <p:txBody>
          <a:bodyPr/>
          <a:lstStyle/>
          <a:p>
            <a:pPr eaLnBrk="1" hangingPunct="1">
              <a:defRPr/>
            </a:pPr>
            <a:r>
              <a:rPr lang="en-US" altLang="en-US" dirty="0"/>
              <a:t>Artificial Intelligence (“AI”) refers to computer systems that mimic human intelligence to perform tasks such as learning, problem-solving, pattern recognition, decision-making, and automation. </a:t>
            </a:r>
          </a:p>
          <a:p>
            <a:pPr eaLnBrk="1" hangingPunct="1">
              <a:defRPr/>
            </a:pPr>
            <a:r>
              <a:rPr lang="en-US" altLang="en-US" dirty="0"/>
              <a:t>AI relies on algorithms, data models, and computing power to make predictions, automate processes, and enhance efficiency.</a:t>
            </a:r>
            <a:endParaRPr lang="en-US" altLang="en-US" sz="2000" dirty="0">
              <a:solidFill>
                <a:schemeClr val="tx1"/>
              </a:solidFill>
            </a:endParaRPr>
          </a:p>
        </p:txBody>
      </p:sp>
    </p:spTree>
    <p:extLst>
      <p:ext uri="{BB962C8B-B14F-4D97-AF65-F5344CB8AC3E}">
        <p14:creationId xmlns:p14="http://schemas.microsoft.com/office/powerpoint/2010/main" val="3766680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Assignment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r>
              <a:rPr lang="en-US" altLang="en-US" dirty="0"/>
              <a:t>Critical right, particularly in this age of bankruptcies and acquisitions</a:t>
            </a:r>
          </a:p>
          <a:p>
            <a:pPr eaLnBrk="1" hangingPunct="1"/>
            <a:r>
              <a:rPr lang="en-US" altLang="en-US" dirty="0"/>
              <a:t>Re-licensing could be very costly</a:t>
            </a:r>
          </a:p>
          <a:p>
            <a:pPr eaLnBrk="1" hangingPunct="1"/>
            <a:r>
              <a:rPr lang="en-US" altLang="en-US" dirty="0"/>
              <a:t>If it is not possible to negotiate a broad assignment right, limit to affiliates and in the event of a merger, acquisition, or sale of all or substantially all of the business’ assets</a:t>
            </a:r>
          </a:p>
        </p:txBody>
      </p:sp>
    </p:spTree>
    <p:extLst>
      <p:ext uri="{BB962C8B-B14F-4D97-AF65-F5344CB8AC3E}">
        <p14:creationId xmlns:p14="http://schemas.microsoft.com/office/powerpoint/2010/main" val="1646065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Assignment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80000"/>
              </a:lnSpc>
            </a:pPr>
            <a:r>
              <a:rPr lang="en-US" altLang="en-US" dirty="0"/>
              <a:t>Typical vendor provision: </a:t>
            </a:r>
            <a:r>
              <a:rPr lang="en-US" altLang="en-US" i="1" dirty="0"/>
              <a:t> Customer may not assign any of its rights or obligations hereunder without the prior written consent of vendor.</a:t>
            </a:r>
          </a:p>
          <a:p>
            <a:pPr eaLnBrk="1" hangingPunct="1">
              <a:lnSpc>
                <a:spcPct val="80000"/>
              </a:lnSpc>
            </a:pPr>
            <a:r>
              <a:rPr lang="en-US" altLang="en-US" dirty="0"/>
              <a:t>Suggested revision: </a:t>
            </a:r>
            <a:r>
              <a:rPr lang="en-US" altLang="en-US" i="1" dirty="0"/>
              <a:t>The rights and obligations of Customer may be, in whole or in part, exercised or fulfilled by its parent and their respective affiliates, joint venturers, and subsidiaries.  Customer reserves the right to assign its rights and obligations hereunder, as it deems appropriate.</a:t>
            </a:r>
          </a:p>
          <a:p>
            <a:pPr eaLnBrk="1" hangingPunct="1">
              <a:lnSpc>
                <a:spcPct val="80000"/>
              </a:lnSpc>
            </a:pPr>
            <a:r>
              <a:rPr lang="en-US" altLang="en-US" dirty="0"/>
              <a:t>For all other circumstances, consent not to be unreasonably withheld, conditioned, or delayed</a:t>
            </a:r>
            <a:endParaRPr lang="en-US" altLang="en-US" i="1" dirty="0"/>
          </a:p>
        </p:txBody>
      </p:sp>
    </p:spTree>
    <p:extLst>
      <p:ext uri="{BB962C8B-B14F-4D97-AF65-F5344CB8AC3E}">
        <p14:creationId xmlns:p14="http://schemas.microsoft.com/office/powerpoint/2010/main" val="4264427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Audit Rights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90000"/>
              </a:lnSpc>
            </a:pPr>
            <a:r>
              <a:rPr lang="en-US" altLang="en-US" dirty="0"/>
              <a:t>Customer-Oriented:  confirm fees and expenses, compliance with regulatory requirements, information security, etc.</a:t>
            </a:r>
          </a:p>
          <a:p>
            <a:pPr eaLnBrk="1" hangingPunct="1">
              <a:lnSpc>
                <a:spcPct val="90000"/>
              </a:lnSpc>
            </a:pPr>
            <a:r>
              <a:rPr lang="en-US" altLang="en-US" dirty="0"/>
              <a:t>Vendor-Oriented:</a:t>
            </a:r>
          </a:p>
          <a:p>
            <a:pPr lvl="1" eaLnBrk="1" hangingPunct="1">
              <a:lnSpc>
                <a:spcPct val="90000"/>
              </a:lnSpc>
            </a:pPr>
            <a:r>
              <a:rPr lang="en-US" altLang="en-US" sz="2200" dirty="0"/>
              <a:t>Avoid broad, undefined audit rights</a:t>
            </a:r>
          </a:p>
          <a:p>
            <a:pPr lvl="1" eaLnBrk="1" hangingPunct="1">
              <a:lnSpc>
                <a:spcPct val="90000"/>
              </a:lnSpc>
            </a:pPr>
            <a:r>
              <a:rPr lang="en-US" altLang="en-US" sz="2200" dirty="0"/>
              <a:t>Preference is to reject on-site and remote access rights in favor of documentation</a:t>
            </a:r>
          </a:p>
          <a:p>
            <a:pPr lvl="1" eaLnBrk="1" hangingPunct="1">
              <a:lnSpc>
                <a:spcPct val="90000"/>
              </a:lnSpc>
            </a:pPr>
            <a:r>
              <a:rPr lang="en-US" altLang="en-US" sz="2200" dirty="0"/>
              <a:t>Limit use of third party auditors</a:t>
            </a:r>
          </a:p>
          <a:p>
            <a:pPr lvl="1" eaLnBrk="1" hangingPunct="1">
              <a:lnSpc>
                <a:spcPct val="90000"/>
              </a:lnSpc>
            </a:pPr>
            <a:r>
              <a:rPr lang="en-US" altLang="en-US" sz="2200" dirty="0"/>
              <a:t>Audit rights are not a fishing expedition.</a:t>
            </a:r>
          </a:p>
        </p:txBody>
      </p:sp>
    </p:spTree>
    <p:extLst>
      <p:ext uri="{BB962C8B-B14F-4D97-AF65-F5344CB8AC3E}">
        <p14:creationId xmlns:p14="http://schemas.microsoft.com/office/powerpoint/2010/main" val="1722826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Term</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928008"/>
            <a:ext cx="9208699" cy="3749040"/>
          </a:xfrm>
        </p:spPr>
        <p:txBody>
          <a:bodyPr/>
          <a:lstStyle/>
          <a:p>
            <a:pPr eaLnBrk="1" hangingPunct="1">
              <a:lnSpc>
                <a:spcPct val="90000"/>
              </a:lnSpc>
            </a:pPr>
            <a:r>
              <a:rPr lang="en-US" altLang="en-US" dirty="0"/>
              <a:t>Corporate preference:  </a:t>
            </a:r>
            <a:r>
              <a:rPr lang="en-US" altLang="en-US" i="1" dirty="0"/>
              <a:t>evergreen v. affirmative renewal</a:t>
            </a:r>
          </a:p>
          <a:p>
            <a:pPr eaLnBrk="1" hangingPunct="1">
              <a:lnSpc>
                <a:spcPct val="90000"/>
              </a:lnSpc>
            </a:pPr>
            <a:r>
              <a:rPr lang="en-US" altLang="en-US" dirty="0"/>
              <a:t>Evergreen provisions:  </a:t>
            </a:r>
          </a:p>
          <a:p>
            <a:pPr lvl="1" eaLnBrk="1" hangingPunct="1">
              <a:lnSpc>
                <a:spcPct val="90000"/>
              </a:lnSpc>
            </a:pPr>
            <a:r>
              <a:rPr lang="en-US" altLang="en-US" sz="2200" dirty="0"/>
              <a:t>Term automatically renews for additional periods of time (usually one year).</a:t>
            </a:r>
          </a:p>
          <a:p>
            <a:pPr lvl="1" eaLnBrk="1" hangingPunct="1">
              <a:lnSpc>
                <a:spcPct val="90000"/>
              </a:lnSpc>
            </a:pPr>
            <a:r>
              <a:rPr lang="en-US" altLang="en-US" sz="2200" dirty="0"/>
              <a:t>Who has the ability to elect not to renew?</a:t>
            </a:r>
          </a:p>
          <a:p>
            <a:pPr lvl="2" eaLnBrk="1" hangingPunct="1">
              <a:lnSpc>
                <a:spcPct val="90000"/>
              </a:lnSpc>
            </a:pPr>
            <a:r>
              <a:rPr lang="en-US" altLang="en-US" dirty="0"/>
              <a:t>Either party can elect not to renew.</a:t>
            </a:r>
          </a:p>
          <a:p>
            <a:pPr lvl="2" eaLnBrk="1" hangingPunct="1">
              <a:lnSpc>
                <a:spcPct val="90000"/>
              </a:lnSpc>
            </a:pPr>
            <a:r>
              <a:rPr lang="en-US" altLang="en-US" dirty="0"/>
              <a:t>Only customer has right to terminate for defined period of years.  Thereafter, either party can elect not to renew.</a:t>
            </a:r>
          </a:p>
        </p:txBody>
      </p:sp>
    </p:spTree>
    <p:extLst>
      <p:ext uri="{BB962C8B-B14F-4D97-AF65-F5344CB8AC3E}">
        <p14:creationId xmlns:p14="http://schemas.microsoft.com/office/powerpoint/2010/main" val="661891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p:txBody>
          <a:bodyPr/>
          <a:lstStyle/>
          <a:p>
            <a:r>
              <a:rPr lang="en-US" altLang="en-US" dirty="0"/>
              <a:t>Term (cont’d)</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807227"/>
            <a:ext cx="9303590" cy="3749040"/>
          </a:xfrm>
        </p:spPr>
        <p:txBody>
          <a:bodyPr/>
          <a:lstStyle/>
          <a:p>
            <a:pPr eaLnBrk="1" hangingPunct="1">
              <a:spcAft>
                <a:spcPts val="600"/>
              </a:spcAft>
            </a:pPr>
            <a:r>
              <a:rPr lang="en-US" dirty="0"/>
              <a:t>Client needs to be able to </a:t>
            </a:r>
          </a:p>
          <a:p>
            <a:pPr lvl="1" eaLnBrk="1" hangingPunct="1">
              <a:spcBef>
                <a:spcPts val="0"/>
              </a:spcBef>
              <a:spcAft>
                <a:spcPts val="600"/>
              </a:spcAft>
            </a:pPr>
            <a:r>
              <a:rPr lang="en-US" sz="2000" dirty="0"/>
              <a:t>continue to operate its business, and</a:t>
            </a:r>
          </a:p>
          <a:p>
            <a:pPr lvl="1" eaLnBrk="1" hangingPunct="1">
              <a:spcBef>
                <a:spcPts val="0"/>
              </a:spcBef>
              <a:spcAft>
                <a:spcPts val="600"/>
              </a:spcAft>
            </a:pPr>
            <a:r>
              <a:rPr lang="en-US" sz="2000" dirty="0"/>
              <a:t>have access to its data at all times. </a:t>
            </a:r>
          </a:p>
          <a:p>
            <a:pPr lvl="2" eaLnBrk="1" hangingPunct="1">
              <a:spcBef>
                <a:spcPts val="0"/>
              </a:spcBef>
              <a:spcAft>
                <a:spcPts val="600"/>
              </a:spcAft>
            </a:pPr>
            <a:r>
              <a:rPr lang="en-US" sz="2000" dirty="0"/>
              <a:t>This is often difficult when customer data includes AI inputs and outputs </a:t>
            </a:r>
          </a:p>
          <a:p>
            <a:pPr eaLnBrk="1" hangingPunct="1">
              <a:spcAft>
                <a:spcPts val="600"/>
              </a:spcAft>
            </a:pPr>
            <a:r>
              <a:rPr lang="en-US" dirty="0"/>
              <a:t>To mitigate risk client should obtain</a:t>
            </a:r>
          </a:p>
          <a:p>
            <a:pPr lvl="1" eaLnBrk="1" hangingPunct="1">
              <a:spcBef>
                <a:spcPts val="0"/>
              </a:spcBef>
              <a:spcAft>
                <a:spcPts val="600"/>
              </a:spcAft>
            </a:pPr>
            <a:r>
              <a:rPr lang="en-US" sz="2000" dirty="0"/>
              <a:t>appropriate </a:t>
            </a:r>
            <a:r>
              <a:rPr lang="en-US" sz="2000" u="sng" dirty="0"/>
              <a:t>uptime service level</a:t>
            </a:r>
            <a:r>
              <a:rPr lang="en-US" sz="2000" dirty="0"/>
              <a:t> and remedies</a:t>
            </a:r>
          </a:p>
          <a:p>
            <a:pPr lvl="1" eaLnBrk="1" hangingPunct="1">
              <a:spcBef>
                <a:spcPts val="0"/>
              </a:spcBef>
              <a:spcAft>
                <a:spcPts val="600"/>
              </a:spcAft>
            </a:pPr>
            <a:r>
              <a:rPr lang="en-US" sz="2000" dirty="0"/>
              <a:t>customer </a:t>
            </a:r>
            <a:r>
              <a:rPr lang="en-US" sz="2000" u="sng" dirty="0"/>
              <a:t>data ownership</a:t>
            </a:r>
            <a:r>
              <a:rPr lang="en-US" sz="2000" dirty="0"/>
              <a:t> rights and provider’s delivery of regular </a:t>
            </a:r>
            <a:r>
              <a:rPr lang="en-US" sz="2000" u="sng" dirty="0"/>
              <a:t>data backups</a:t>
            </a:r>
          </a:p>
          <a:p>
            <a:pPr lvl="1" eaLnBrk="1" hangingPunct="1">
              <a:spcBef>
                <a:spcPts val="0"/>
              </a:spcBef>
              <a:spcAft>
                <a:spcPts val="600"/>
              </a:spcAft>
            </a:pPr>
            <a:r>
              <a:rPr lang="en-US" sz="2000" u="sng" dirty="0"/>
              <a:t>disaster recovery</a:t>
            </a:r>
            <a:r>
              <a:rPr lang="en-US" sz="2000" dirty="0"/>
              <a:t> and business continuity protections</a:t>
            </a:r>
          </a:p>
          <a:p>
            <a:pPr lvl="1" eaLnBrk="1" hangingPunct="1">
              <a:spcBef>
                <a:spcPts val="0"/>
              </a:spcBef>
              <a:spcAft>
                <a:spcPts val="600"/>
              </a:spcAft>
            </a:pPr>
            <a:r>
              <a:rPr lang="en-US" sz="2000" dirty="0"/>
              <a:t>provider’s agreement not to </a:t>
            </a:r>
            <a:r>
              <a:rPr lang="en-US" sz="2000" u="sng" dirty="0"/>
              <a:t>withhold services</a:t>
            </a:r>
          </a:p>
          <a:p>
            <a:pPr lvl="1" eaLnBrk="1" hangingPunct="1">
              <a:spcBef>
                <a:spcPts val="0"/>
              </a:spcBef>
              <a:spcAft>
                <a:spcPts val="600"/>
              </a:spcAft>
            </a:pPr>
            <a:r>
              <a:rPr lang="en-US" sz="2000" dirty="0"/>
              <a:t>protections against provider </a:t>
            </a:r>
            <a:r>
              <a:rPr lang="en-US" sz="2000" u="sng" dirty="0"/>
              <a:t>financial instability</a:t>
            </a:r>
          </a:p>
        </p:txBody>
      </p:sp>
    </p:spTree>
    <p:extLst>
      <p:ext uri="{BB962C8B-B14F-4D97-AF65-F5344CB8AC3E}">
        <p14:creationId xmlns:p14="http://schemas.microsoft.com/office/powerpoint/2010/main" val="662582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69848"/>
          </a:xfrm>
        </p:spPr>
        <p:txBody>
          <a:bodyPr/>
          <a:lstStyle/>
          <a:p>
            <a:r>
              <a:rPr lang="en-US" sz="3200" dirty="0"/>
              <a:t>Service Availability – </a:t>
            </a:r>
            <a:br>
              <a:rPr lang="en-US" sz="3200" dirty="0"/>
            </a:br>
            <a:r>
              <a:rPr lang="en-US" sz="3200" dirty="0"/>
              <a:t>Disaster Recovery and Business Continuity</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307557"/>
            <a:ext cx="9303590" cy="3749040"/>
          </a:xfrm>
        </p:spPr>
        <p:txBody>
          <a:bodyPr/>
          <a:lstStyle/>
          <a:p>
            <a:pPr eaLnBrk="1" hangingPunct="1">
              <a:lnSpc>
                <a:spcPct val="90000"/>
              </a:lnSpc>
              <a:spcBef>
                <a:spcPct val="0"/>
              </a:spcBef>
            </a:pPr>
            <a:r>
              <a:rPr lang="en-US" sz="2000" dirty="0"/>
              <a:t>Risk mitigation:</a:t>
            </a:r>
          </a:p>
          <a:p>
            <a:pPr lvl="1" eaLnBrk="1" hangingPunct="1">
              <a:lnSpc>
                <a:spcPct val="90000"/>
              </a:lnSpc>
              <a:spcBef>
                <a:spcPct val="0"/>
              </a:spcBef>
            </a:pPr>
            <a:r>
              <a:rPr lang="en-US" sz="1800" dirty="0"/>
              <a:t>Include a provision requiring the provider to continue to make the services available, even in the event of a disaster, power outage, or similarly significant event.  </a:t>
            </a:r>
          </a:p>
          <a:p>
            <a:pPr lvl="1" eaLnBrk="1" hangingPunct="1">
              <a:lnSpc>
                <a:spcPct val="90000"/>
              </a:lnSpc>
              <a:spcBef>
                <a:spcPct val="0"/>
              </a:spcBef>
            </a:pPr>
            <a:r>
              <a:rPr lang="en-US" sz="1800" dirty="0"/>
              <a:t>Continuity of services should be provided through a secondary server, data center, or provider, as appropriate.  </a:t>
            </a:r>
          </a:p>
          <a:p>
            <a:pPr eaLnBrk="1" hangingPunct="1">
              <a:lnSpc>
                <a:spcPct val="90000"/>
              </a:lnSpc>
              <a:spcBef>
                <a:spcPct val="0"/>
              </a:spcBef>
            </a:pPr>
            <a:r>
              <a:rPr lang="en-US" sz="2000" dirty="0"/>
              <a:t>Review any related provider policies and procedures</a:t>
            </a:r>
          </a:p>
          <a:p>
            <a:pPr eaLnBrk="1" hangingPunct="1">
              <a:lnSpc>
                <a:spcPct val="90000"/>
              </a:lnSpc>
              <a:spcBef>
                <a:spcPct val="0"/>
              </a:spcBef>
            </a:pPr>
            <a:r>
              <a:rPr lang="en-US" sz="2000" dirty="0"/>
              <a:t>Example: </a:t>
            </a:r>
            <a:r>
              <a:rPr lang="en-US" sz="2000" i="1" dirty="0"/>
              <a:t>  </a:t>
            </a:r>
          </a:p>
        </p:txBody>
      </p:sp>
      <p:sp>
        <p:nvSpPr>
          <p:cNvPr id="2" name="Text Box 7">
            <a:extLst>
              <a:ext uri="{FF2B5EF4-FFF2-40B4-BE49-F238E27FC236}">
                <a16:creationId xmlns:a16="http://schemas.microsoft.com/office/drawing/2014/main" id="{9BAF72FB-87BE-FD3B-9B5D-05BE39E74D1D}"/>
              </a:ext>
            </a:extLst>
          </p:cNvPr>
          <p:cNvSpPr txBox="1">
            <a:spLocks noChangeArrowheads="1"/>
          </p:cNvSpPr>
          <p:nvPr/>
        </p:nvSpPr>
        <p:spPr bwMode="auto">
          <a:xfrm>
            <a:off x="1499946" y="1725956"/>
            <a:ext cx="7561262" cy="503238"/>
          </a:xfrm>
          <a:prstGeom prst="rect">
            <a:avLst/>
          </a:prstGeom>
          <a:solidFill>
            <a:srgbClr val="C0C0C0"/>
          </a:solidFill>
          <a:ln w="38100" cmpd="dbl">
            <a:solidFill>
              <a:schemeClr val="tx1"/>
            </a:solidFill>
            <a:miter lim="800000"/>
            <a:headEnd/>
            <a:tailEnd/>
          </a:ln>
        </p:spPr>
        <p:txBody>
          <a:bodyPr/>
          <a:lstStyle/>
          <a:p>
            <a:pPr eaLnBrk="0" hangingPunct="0"/>
            <a:r>
              <a:rPr lang="en-US" sz="1600" b="1" i="0" dirty="0"/>
              <a:t>Scenario:</a:t>
            </a:r>
            <a:r>
              <a:rPr lang="en-US" sz="1600" dirty="0"/>
              <a:t>  </a:t>
            </a:r>
            <a:r>
              <a:rPr lang="en-US" sz="1600" i="0" dirty="0"/>
              <a:t>Natural disaster is causing damage to the provider’s data center</a:t>
            </a:r>
          </a:p>
        </p:txBody>
      </p:sp>
      <p:sp>
        <p:nvSpPr>
          <p:cNvPr id="3" name="Text Box 6">
            <a:extLst>
              <a:ext uri="{FF2B5EF4-FFF2-40B4-BE49-F238E27FC236}">
                <a16:creationId xmlns:a16="http://schemas.microsoft.com/office/drawing/2014/main" id="{6B496102-4C1B-759C-AA7B-836B293931F4}"/>
              </a:ext>
            </a:extLst>
          </p:cNvPr>
          <p:cNvSpPr txBox="1">
            <a:spLocks noChangeArrowheads="1"/>
          </p:cNvSpPr>
          <p:nvPr/>
        </p:nvSpPr>
        <p:spPr bwMode="auto">
          <a:xfrm>
            <a:off x="1646839" y="4944285"/>
            <a:ext cx="6911975" cy="1223963"/>
          </a:xfrm>
          <a:prstGeom prst="rect">
            <a:avLst/>
          </a:prstGeom>
          <a:solidFill>
            <a:srgbClr val="FFFF99"/>
          </a:solidFill>
          <a:ln w="38100" cmpd="dbl">
            <a:solidFill>
              <a:schemeClr val="tx1"/>
            </a:solidFill>
            <a:miter lim="800000"/>
            <a:headEnd/>
            <a:tailEnd/>
          </a:ln>
        </p:spPr>
        <p:txBody>
          <a:bodyPr/>
          <a:lstStyle/>
          <a:p>
            <a:pPr eaLnBrk="0" hangingPunct="0">
              <a:lnSpc>
                <a:spcPct val="85000"/>
              </a:lnSpc>
            </a:pPr>
            <a:r>
              <a:rPr lang="en-US" sz="1400" b="1" dirty="0"/>
              <a:t>Example</a:t>
            </a:r>
            <a:r>
              <a:rPr lang="en-US" sz="1400" i="0" dirty="0"/>
              <a:t>: </a:t>
            </a:r>
            <a:r>
              <a:rPr lang="en-US" sz="1400" dirty="0"/>
              <a:t>Provider shall maintain and implement disaster recovery and avoidance procedures to ensure that the Services are not interrupted during any disaster.  Provider shall provide Client with a copy of its current disaster recovery plan and all updates thereto during the Term.  All requirements of this Agreement, including those relating to security, personnel due diligence, and training, shall apply to the Provider disaster recovery site.</a:t>
            </a:r>
          </a:p>
        </p:txBody>
      </p:sp>
    </p:spTree>
    <p:extLst>
      <p:ext uri="{BB962C8B-B14F-4D97-AF65-F5344CB8AC3E}">
        <p14:creationId xmlns:p14="http://schemas.microsoft.com/office/powerpoint/2010/main" val="4020900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69848"/>
          </a:xfrm>
        </p:spPr>
        <p:txBody>
          <a:bodyPr/>
          <a:lstStyle/>
          <a:p>
            <a:r>
              <a:rPr lang="en-US" dirty="0"/>
              <a:t>Service Availability – </a:t>
            </a:r>
            <a:br>
              <a:rPr lang="en-US" dirty="0"/>
            </a:br>
            <a:r>
              <a:rPr lang="en-US" dirty="0"/>
              <a:t>Withholding of Services</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2493033"/>
            <a:ext cx="9303590" cy="3563563"/>
          </a:xfrm>
        </p:spPr>
        <p:txBody>
          <a:bodyPr/>
          <a:lstStyle/>
          <a:p>
            <a:pPr eaLnBrk="1" hangingPunct="1">
              <a:lnSpc>
                <a:spcPct val="90000"/>
              </a:lnSpc>
              <a:spcBef>
                <a:spcPct val="0"/>
              </a:spcBef>
            </a:pPr>
            <a:r>
              <a:rPr lang="en-US" sz="2400" dirty="0"/>
              <a:t>Include a provision prohibiting the provider’s withholding of services</a:t>
            </a:r>
          </a:p>
          <a:p>
            <a:pPr eaLnBrk="1" hangingPunct="1">
              <a:lnSpc>
                <a:spcPct val="90000"/>
              </a:lnSpc>
              <a:spcBef>
                <a:spcPct val="0"/>
              </a:spcBef>
            </a:pPr>
            <a:r>
              <a:rPr lang="en-US" sz="2400" dirty="0"/>
              <a:t>Example: </a:t>
            </a:r>
            <a:r>
              <a:rPr lang="en-US" sz="3200" i="1" dirty="0"/>
              <a:t> </a:t>
            </a:r>
          </a:p>
        </p:txBody>
      </p:sp>
      <p:sp>
        <p:nvSpPr>
          <p:cNvPr id="6" name="Text Box 7">
            <a:extLst>
              <a:ext uri="{FF2B5EF4-FFF2-40B4-BE49-F238E27FC236}">
                <a16:creationId xmlns:a16="http://schemas.microsoft.com/office/drawing/2014/main" id="{37518E0B-4E05-93E1-CE7B-C206CA05108B}"/>
              </a:ext>
            </a:extLst>
          </p:cNvPr>
          <p:cNvSpPr txBox="1">
            <a:spLocks noChangeArrowheads="1"/>
          </p:cNvSpPr>
          <p:nvPr/>
        </p:nvSpPr>
        <p:spPr bwMode="auto">
          <a:xfrm>
            <a:off x="1988763" y="4024923"/>
            <a:ext cx="6697662" cy="1511300"/>
          </a:xfrm>
          <a:prstGeom prst="rect">
            <a:avLst/>
          </a:prstGeom>
          <a:solidFill>
            <a:srgbClr val="FFFF99"/>
          </a:solidFill>
          <a:ln w="38100" cmpd="dbl">
            <a:solidFill>
              <a:schemeClr val="tx1"/>
            </a:solidFill>
            <a:miter lim="800000"/>
            <a:headEnd/>
            <a:tailEnd/>
          </a:ln>
        </p:spPr>
        <p:txBody>
          <a:bodyPr/>
          <a:lstStyle/>
          <a:p>
            <a:pPr eaLnBrk="0" hangingPunct="0">
              <a:lnSpc>
                <a:spcPct val="90000"/>
              </a:lnSpc>
            </a:pPr>
            <a:r>
              <a:rPr lang="en-US" sz="1600" dirty="0"/>
              <a:t>Provided Client continues to timely make all undisputed payments, Provider warrants that during the Term of this Agreement it will not withhold Services provided hereunder, for any reason, including but not limited to a dispute between the parties arising under this Agreement, except as may be specifically authorized herein.</a:t>
            </a:r>
          </a:p>
        </p:txBody>
      </p:sp>
      <p:sp>
        <p:nvSpPr>
          <p:cNvPr id="7" name="Text Box 8">
            <a:extLst>
              <a:ext uri="{FF2B5EF4-FFF2-40B4-BE49-F238E27FC236}">
                <a16:creationId xmlns:a16="http://schemas.microsoft.com/office/drawing/2014/main" id="{B025614E-B8B8-4554-00EB-F8BA39943E7E}"/>
              </a:ext>
            </a:extLst>
          </p:cNvPr>
          <p:cNvSpPr txBox="1">
            <a:spLocks noChangeArrowheads="1"/>
          </p:cNvSpPr>
          <p:nvPr/>
        </p:nvSpPr>
        <p:spPr bwMode="auto">
          <a:xfrm>
            <a:off x="965109" y="1838829"/>
            <a:ext cx="7994650" cy="431800"/>
          </a:xfrm>
          <a:prstGeom prst="rect">
            <a:avLst/>
          </a:prstGeom>
          <a:solidFill>
            <a:srgbClr val="C0C0C0"/>
          </a:solidFill>
          <a:ln w="38100" cmpd="dbl">
            <a:solidFill>
              <a:schemeClr val="tx1"/>
            </a:solidFill>
            <a:miter lim="800000"/>
            <a:headEnd/>
            <a:tailEnd/>
          </a:ln>
        </p:spPr>
        <p:txBody>
          <a:bodyPr/>
          <a:lstStyle/>
          <a:p>
            <a:pPr eaLnBrk="0" hangingPunct="0"/>
            <a:r>
              <a:rPr lang="en-US" sz="1600" b="1" i="0" dirty="0"/>
              <a:t>Scenario:</a:t>
            </a:r>
            <a:r>
              <a:rPr lang="en-US" sz="1600" dirty="0"/>
              <a:t>  </a:t>
            </a:r>
            <a:r>
              <a:rPr lang="en-US" sz="1600" i="0" dirty="0"/>
              <a:t>Provider is withholding service because of a fee dispute</a:t>
            </a:r>
          </a:p>
        </p:txBody>
      </p:sp>
    </p:spTree>
    <p:extLst>
      <p:ext uri="{BB962C8B-B14F-4D97-AF65-F5344CB8AC3E}">
        <p14:creationId xmlns:p14="http://schemas.microsoft.com/office/powerpoint/2010/main" val="2698639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69848"/>
          </a:xfrm>
        </p:spPr>
        <p:txBody>
          <a:bodyPr/>
          <a:lstStyle/>
          <a:p>
            <a:r>
              <a:rPr lang="en-US" dirty="0"/>
              <a:t>Service Levels</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552768"/>
            <a:ext cx="9303590" cy="4184664"/>
          </a:xfrm>
        </p:spPr>
        <p:txBody>
          <a:bodyPr/>
          <a:lstStyle/>
          <a:p>
            <a:pPr eaLnBrk="1" hangingPunct="1">
              <a:spcBef>
                <a:spcPct val="0"/>
              </a:spcBef>
              <a:spcAft>
                <a:spcPts val="600"/>
              </a:spcAft>
            </a:pPr>
            <a:r>
              <a:rPr lang="en-US" sz="2000" dirty="0"/>
              <a:t>Most common service level issues:  </a:t>
            </a:r>
          </a:p>
          <a:p>
            <a:pPr lvl="1" eaLnBrk="1" hangingPunct="1">
              <a:spcBef>
                <a:spcPct val="0"/>
              </a:spcBef>
              <a:spcAft>
                <a:spcPts val="600"/>
              </a:spcAft>
            </a:pPr>
            <a:r>
              <a:rPr lang="en-US" sz="2000" dirty="0"/>
              <a:t>uptime </a:t>
            </a:r>
          </a:p>
          <a:p>
            <a:pPr lvl="1" eaLnBrk="1" hangingPunct="1">
              <a:spcBef>
                <a:spcPct val="0"/>
              </a:spcBef>
              <a:spcAft>
                <a:spcPts val="600"/>
              </a:spcAft>
            </a:pPr>
            <a:r>
              <a:rPr lang="en-US" sz="2000" dirty="0"/>
              <a:t>service response time </a:t>
            </a:r>
          </a:p>
          <a:p>
            <a:pPr lvl="1" eaLnBrk="1" hangingPunct="1">
              <a:spcBef>
                <a:spcPct val="0"/>
              </a:spcBef>
              <a:spcAft>
                <a:spcPts val="600"/>
              </a:spcAft>
            </a:pPr>
            <a:r>
              <a:rPr lang="en-US" sz="2000" dirty="0"/>
              <a:t>simultaneous visitors</a:t>
            </a:r>
          </a:p>
          <a:p>
            <a:pPr lvl="1" eaLnBrk="1" hangingPunct="1">
              <a:spcBef>
                <a:spcPct val="0"/>
              </a:spcBef>
              <a:spcAft>
                <a:spcPts val="600"/>
              </a:spcAft>
            </a:pPr>
            <a:r>
              <a:rPr lang="en-US" sz="2000" dirty="0"/>
              <a:t>problem response time and resolution time</a:t>
            </a:r>
          </a:p>
          <a:p>
            <a:pPr lvl="1" eaLnBrk="1" hangingPunct="1">
              <a:spcBef>
                <a:spcPct val="0"/>
              </a:spcBef>
              <a:spcAft>
                <a:spcPts val="600"/>
              </a:spcAft>
            </a:pPr>
            <a:r>
              <a:rPr lang="en-US" sz="2000" dirty="0"/>
              <a:t>data return </a:t>
            </a:r>
          </a:p>
          <a:p>
            <a:pPr lvl="1" eaLnBrk="1" hangingPunct="1">
              <a:spcBef>
                <a:spcPct val="0"/>
              </a:spcBef>
              <a:spcAft>
                <a:spcPts val="600"/>
              </a:spcAft>
            </a:pPr>
            <a:r>
              <a:rPr lang="en-US" sz="2000" dirty="0"/>
              <a:t>remedies</a:t>
            </a:r>
          </a:p>
          <a:p>
            <a:pPr eaLnBrk="1" hangingPunct="1">
              <a:spcAft>
                <a:spcPts val="600"/>
              </a:spcAft>
            </a:pPr>
            <a:r>
              <a:rPr lang="en-US" sz="2000" dirty="0"/>
              <a:t>2 main purposes:</a:t>
            </a:r>
          </a:p>
          <a:p>
            <a:pPr lvl="1" eaLnBrk="1" hangingPunct="1">
              <a:spcBef>
                <a:spcPct val="0"/>
              </a:spcBef>
              <a:spcAft>
                <a:spcPts val="600"/>
              </a:spcAft>
            </a:pPr>
            <a:r>
              <a:rPr lang="en-US" sz="2000" dirty="0"/>
              <a:t>assure the client that it can rely on the services in its business and provide appropriate remedies if the provider fails to meet the agreed service levels  </a:t>
            </a:r>
          </a:p>
          <a:p>
            <a:pPr lvl="1" eaLnBrk="1" hangingPunct="1">
              <a:spcBef>
                <a:spcPct val="0"/>
              </a:spcBef>
              <a:spcAft>
                <a:spcPts val="600"/>
              </a:spcAft>
            </a:pPr>
            <a:r>
              <a:rPr lang="en-US" sz="2000" dirty="0"/>
              <a:t>provide agreed upon benchmarks that facilitate the provider’s continuous quality improvement process and provide incentives that encourage the provider to be diligent in addressing issues  </a:t>
            </a:r>
          </a:p>
        </p:txBody>
      </p:sp>
    </p:spTree>
    <p:extLst>
      <p:ext uri="{BB962C8B-B14F-4D97-AF65-F5344CB8AC3E}">
        <p14:creationId xmlns:p14="http://schemas.microsoft.com/office/powerpoint/2010/main" val="2406962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69848"/>
          </a:xfrm>
        </p:spPr>
        <p:txBody>
          <a:bodyPr/>
          <a:lstStyle/>
          <a:p>
            <a:r>
              <a:rPr lang="en-US" sz="3200" dirty="0"/>
              <a:t>Service Levels – Uptime Service Level</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685799" y="1802920"/>
            <a:ext cx="9070676" cy="3934511"/>
          </a:xfrm>
        </p:spPr>
        <p:txBody>
          <a:bodyPr/>
          <a:lstStyle/>
          <a:p>
            <a:pPr eaLnBrk="1" hangingPunct="1">
              <a:lnSpc>
                <a:spcPct val="80000"/>
              </a:lnSpc>
            </a:pPr>
            <a:r>
              <a:rPr lang="en-US" sz="2000" dirty="0"/>
              <a:t>Requires that the services will have an uptime (i.e., availability) of a certain percentage, during certain hours, measured over an agreed upon period.</a:t>
            </a:r>
          </a:p>
          <a:p>
            <a:pPr eaLnBrk="1" hangingPunct="1">
              <a:lnSpc>
                <a:spcPct val="80000"/>
              </a:lnSpc>
            </a:pPr>
            <a:r>
              <a:rPr lang="en-US" sz="2000" dirty="0"/>
              <a:t>Ensure service availability is aligned with customer’s expectations and business needs (e.g. peak season)</a:t>
            </a:r>
          </a:p>
          <a:p>
            <a:pPr eaLnBrk="1" hangingPunct="1">
              <a:lnSpc>
                <a:spcPct val="80000"/>
              </a:lnSpc>
            </a:pPr>
            <a:r>
              <a:rPr lang="en-US" sz="2000" dirty="0"/>
              <a:t>Example:</a:t>
            </a:r>
          </a:p>
        </p:txBody>
      </p:sp>
      <p:sp>
        <p:nvSpPr>
          <p:cNvPr id="2" name="Text Box 6">
            <a:extLst>
              <a:ext uri="{FF2B5EF4-FFF2-40B4-BE49-F238E27FC236}">
                <a16:creationId xmlns:a16="http://schemas.microsoft.com/office/drawing/2014/main" id="{9CB9FEFD-5817-2CD8-2384-85E882A31665}"/>
              </a:ext>
            </a:extLst>
          </p:cNvPr>
          <p:cNvSpPr txBox="1">
            <a:spLocks noChangeArrowheads="1"/>
          </p:cNvSpPr>
          <p:nvPr/>
        </p:nvSpPr>
        <p:spPr bwMode="auto">
          <a:xfrm>
            <a:off x="1809375" y="3511899"/>
            <a:ext cx="7056437" cy="2592387"/>
          </a:xfrm>
          <a:prstGeom prst="rect">
            <a:avLst/>
          </a:prstGeom>
          <a:solidFill>
            <a:srgbClr val="FFFF99"/>
          </a:solidFill>
          <a:ln w="38100" cmpd="dbl">
            <a:solidFill>
              <a:schemeClr val="tx1"/>
            </a:solidFill>
            <a:miter lim="800000"/>
            <a:headEnd/>
            <a:tailEnd/>
          </a:ln>
        </p:spPr>
        <p:txBody>
          <a:bodyPr/>
          <a:lstStyle/>
          <a:p>
            <a:pPr eaLnBrk="0" hangingPunct="0"/>
            <a:r>
              <a:rPr lang="en-US" sz="1600" dirty="0"/>
              <a:t>Provider will make the Services Available continuously, as measured over the course of each calendar month period, an average of 99.99% of the time, excluding unavailability as a result of Exceptions, as defined below (the “Availability Percentage”).  “Available” means the Services shall be available for access and use by Client.  For purposes of calculating the Availability Percentage, the following are “Exceptions” to the service level requirement, and the Services shall not be considered Un-Available, if any inaccessibility is due to: (i) Client’s acts or omissions; (ii) Client’s Internet connectivity; and (iii) Provider’s regularly scheduled downtime (which shall occur weekly, Sundays, from 2 am – 4 am central time).</a:t>
            </a:r>
          </a:p>
        </p:txBody>
      </p:sp>
    </p:spTree>
    <p:extLst>
      <p:ext uri="{BB962C8B-B14F-4D97-AF65-F5344CB8AC3E}">
        <p14:creationId xmlns:p14="http://schemas.microsoft.com/office/powerpoint/2010/main" val="264725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783069"/>
          </a:xfrm>
        </p:spPr>
        <p:txBody>
          <a:bodyPr/>
          <a:lstStyle/>
          <a:p>
            <a:r>
              <a:rPr lang="en-US" sz="3200" dirty="0"/>
              <a:t>Service Levels – Uptime Service Level</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333704" y="1453120"/>
            <a:ext cx="9879970" cy="3934511"/>
          </a:xfrm>
        </p:spPr>
        <p:txBody>
          <a:bodyPr/>
          <a:lstStyle/>
          <a:p>
            <a:pPr marL="342900" indent="-342900">
              <a:spcAft>
                <a:spcPts val="600"/>
              </a:spcAft>
              <a:buClr>
                <a:schemeClr val="tx2"/>
              </a:buClr>
              <a:buSzPct val="90000"/>
              <a:buFont typeface="Wingdings" panose="05000000000000000000" pitchFamily="2" charset="2"/>
              <a:buChar char="§"/>
            </a:pPr>
            <a:r>
              <a:rPr lang="en-US" sz="2000" i="0" dirty="0"/>
              <a:t>Downtime</a:t>
            </a:r>
          </a:p>
          <a:p>
            <a:pPr marL="742950" lvl="1" indent="-285750">
              <a:spcAft>
                <a:spcPts val="600"/>
              </a:spcAft>
              <a:buFontTx/>
              <a:buChar char="–"/>
            </a:pPr>
            <a:r>
              <a:rPr lang="en-US" sz="2000" i="0" dirty="0"/>
              <a:t>Scheduled downtime</a:t>
            </a:r>
          </a:p>
          <a:p>
            <a:pPr marL="1085850" lvl="2" indent="-285750">
              <a:spcAft>
                <a:spcPts val="600"/>
              </a:spcAft>
              <a:buFontTx/>
              <a:buChar char="–"/>
            </a:pPr>
            <a:r>
              <a:rPr lang="en-US" sz="2000" i="0" dirty="0"/>
              <a:t>Customers should receive written documentation of a provider’s scheduled downtime</a:t>
            </a:r>
          </a:p>
          <a:p>
            <a:pPr marL="1085850" lvl="2" indent="-285750">
              <a:spcAft>
                <a:spcPts val="600"/>
              </a:spcAft>
              <a:buFontTx/>
              <a:buChar char="–"/>
            </a:pPr>
            <a:r>
              <a:rPr lang="en-US" sz="2000" i="0" dirty="0"/>
              <a:t>Ensure the schedule creates no issues for the customer’s business </a:t>
            </a:r>
          </a:p>
          <a:p>
            <a:pPr marL="742950" lvl="1" indent="-285750">
              <a:spcAft>
                <a:spcPts val="600"/>
              </a:spcAft>
              <a:buFontTx/>
              <a:buChar char="–"/>
            </a:pPr>
            <a:r>
              <a:rPr lang="en-US" sz="2000" i="0" dirty="0"/>
              <a:t>Downtime monitoring</a:t>
            </a:r>
          </a:p>
          <a:p>
            <a:pPr marL="1143000" lvl="2" indent="-228600">
              <a:spcAft>
                <a:spcPts val="600"/>
              </a:spcAft>
              <a:buFontTx/>
              <a:buChar char="–"/>
            </a:pPr>
            <a:r>
              <a:rPr lang="en-US" sz="2000" i="0" dirty="0"/>
              <a:t>Provider should be proactive in detecting downtime (e.g., require the provider to constantly monitor the “heartbeat” of all its servers through automated “pinging”)</a:t>
            </a:r>
          </a:p>
          <a:p>
            <a:pPr marL="342900" indent="-342900">
              <a:spcAft>
                <a:spcPts val="600"/>
              </a:spcAft>
              <a:buClr>
                <a:schemeClr val="tx2"/>
              </a:buClr>
              <a:buSzPct val="90000"/>
              <a:buFont typeface="Wingdings" panose="05000000000000000000" pitchFamily="2" charset="2"/>
              <a:buChar char="§"/>
            </a:pPr>
            <a:r>
              <a:rPr lang="en-US" sz="2000" i="0" dirty="0"/>
              <a:t>Measurement Window</a:t>
            </a:r>
          </a:p>
          <a:p>
            <a:pPr marL="742950" lvl="1" indent="-285750">
              <a:spcAft>
                <a:spcPts val="600"/>
              </a:spcAft>
              <a:buFontTx/>
              <a:buChar char="–"/>
            </a:pPr>
            <a:r>
              <a:rPr lang="en-US" sz="2000" i="0" dirty="0"/>
              <a:t>Providers tend to want longer measurement periods (e.g., quarterly)</a:t>
            </a:r>
          </a:p>
          <a:p>
            <a:pPr marL="1085850" lvl="2" indent="-285750">
              <a:spcAft>
                <a:spcPts val="600"/>
              </a:spcAft>
              <a:buFontTx/>
              <a:buChar char="–"/>
            </a:pPr>
            <a:r>
              <a:rPr lang="en-US" sz="2000" i="0" dirty="0"/>
              <a:t>dilutes the effects of a downtime and thus masks periodic performance issues that may temporarily impact the business and eliminates meaningful remedies</a:t>
            </a:r>
          </a:p>
          <a:p>
            <a:pPr marL="914400" lvl="2" indent="0">
              <a:lnSpc>
                <a:spcPct val="80000"/>
              </a:lnSpc>
              <a:spcBef>
                <a:spcPct val="20000"/>
              </a:spcBef>
              <a:buClr>
                <a:schemeClr val="bg2"/>
              </a:buClr>
              <a:buSzPct val="55000"/>
              <a:buNone/>
            </a:pPr>
            <a:endParaRPr lang="en-US" sz="2000" i="0" dirty="0"/>
          </a:p>
        </p:txBody>
      </p:sp>
    </p:spTree>
    <p:extLst>
      <p:ext uri="{BB962C8B-B14F-4D97-AF65-F5344CB8AC3E}">
        <p14:creationId xmlns:p14="http://schemas.microsoft.com/office/powerpoint/2010/main" val="96746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F0E1-AB79-22BC-341A-CD19FA4298CB}"/>
              </a:ext>
            </a:extLst>
          </p:cNvPr>
          <p:cNvSpPr>
            <a:spLocks noGrp="1"/>
          </p:cNvSpPr>
          <p:nvPr>
            <p:ph type="title"/>
          </p:nvPr>
        </p:nvSpPr>
        <p:spPr/>
        <p:txBody>
          <a:bodyPr/>
          <a:lstStyle/>
          <a:p>
            <a:r>
              <a:rPr lang="en-US" dirty="0"/>
              <a:t>Types of AI</a:t>
            </a:r>
          </a:p>
        </p:txBody>
      </p:sp>
      <p:sp>
        <p:nvSpPr>
          <p:cNvPr id="3" name="Content Placeholder 2">
            <a:extLst>
              <a:ext uri="{FF2B5EF4-FFF2-40B4-BE49-F238E27FC236}">
                <a16:creationId xmlns:a16="http://schemas.microsoft.com/office/drawing/2014/main" id="{F1B13945-B24D-ED7F-DAAE-EE590C9F4E68}"/>
              </a:ext>
            </a:extLst>
          </p:cNvPr>
          <p:cNvSpPr>
            <a:spLocks noGrp="1"/>
          </p:cNvSpPr>
          <p:nvPr>
            <p:ph idx="1"/>
          </p:nvPr>
        </p:nvSpPr>
        <p:spPr/>
        <p:txBody>
          <a:bodyPr/>
          <a:lstStyle/>
          <a:p>
            <a:r>
              <a:rPr lang="en-US" dirty="0"/>
              <a:t>Rule-Based AI – Uses if-then logic rules to make decisions (e.g., expert systems, quality assurance).</a:t>
            </a:r>
          </a:p>
          <a:p>
            <a:r>
              <a:rPr lang="en-US" dirty="0"/>
              <a:t>Machine Learning – AI models that learn from data to make predictions or automate tasks (e.g., recommendation engines, predictive analytics).</a:t>
            </a:r>
          </a:p>
          <a:p>
            <a:r>
              <a:rPr lang="en-US" dirty="0"/>
              <a:t>Deep Learning – A subset of machine learning using neural networks to analyze large datasets (e.g., image recognition, natural language processing).</a:t>
            </a:r>
          </a:p>
          <a:p>
            <a:r>
              <a:rPr lang="en-US" dirty="0"/>
              <a:t>Generative AI – AI that creates text, images, code, or audio (e.g., ChatGPT, DALL-E, code generation tools).</a:t>
            </a:r>
          </a:p>
        </p:txBody>
      </p:sp>
      <p:sp>
        <p:nvSpPr>
          <p:cNvPr id="4" name="Date Placeholder 3">
            <a:extLst>
              <a:ext uri="{FF2B5EF4-FFF2-40B4-BE49-F238E27FC236}">
                <a16:creationId xmlns:a16="http://schemas.microsoft.com/office/drawing/2014/main" id="{D7EE5235-236A-9646-12F4-4BFF38EF674D}"/>
              </a:ext>
            </a:extLst>
          </p:cNvPr>
          <p:cNvSpPr>
            <a:spLocks noGrp="1"/>
          </p:cNvSpPr>
          <p:nvPr>
            <p:ph type="dt" sz="half" idx="10"/>
          </p:nvPr>
        </p:nvSpPr>
        <p:spPr/>
        <p:txBody>
          <a:bodyPr/>
          <a:lstStyle/>
          <a:p>
            <a:fld id="{5BD62C70-313F-454A-BDAD-61FCB8680986}" type="datetime4">
              <a:rPr lang="en-US" smtClean="0"/>
              <a:t>March 19, 2025</a:t>
            </a:fld>
            <a:endParaRPr lang="en-GB"/>
          </a:p>
        </p:txBody>
      </p:sp>
      <p:sp>
        <p:nvSpPr>
          <p:cNvPr id="5" name="Slide Number Placeholder 4">
            <a:extLst>
              <a:ext uri="{FF2B5EF4-FFF2-40B4-BE49-F238E27FC236}">
                <a16:creationId xmlns:a16="http://schemas.microsoft.com/office/drawing/2014/main" id="{93DE79E0-C9C7-21FF-11F4-A8D92930C525}"/>
              </a:ext>
            </a:extLst>
          </p:cNvPr>
          <p:cNvSpPr>
            <a:spLocks noGrp="1"/>
          </p:cNvSpPr>
          <p:nvPr>
            <p:ph type="sldNum" sz="quarter" idx="4"/>
          </p:nvPr>
        </p:nvSpPr>
        <p:spPr/>
        <p:txBody>
          <a:bodyPr/>
          <a:lstStyle/>
          <a:p>
            <a:fld id="{35CDB38E-7BB7-498E-99E5-8000D290A95C}" type="slidenum">
              <a:rPr lang="en-GB" smtClean="0"/>
              <a:pPr/>
              <a:t>6</a:t>
            </a:fld>
            <a:endParaRPr lang="en-GB" dirty="0"/>
          </a:p>
        </p:txBody>
      </p:sp>
    </p:spTree>
    <p:extLst>
      <p:ext uri="{BB962C8B-B14F-4D97-AF65-F5344CB8AC3E}">
        <p14:creationId xmlns:p14="http://schemas.microsoft.com/office/powerpoint/2010/main" val="3230900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sz="3200" dirty="0"/>
              <a:t>Service Levels – Simultaneous Visitors</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eaLnBrk="1" hangingPunct="1">
              <a:lnSpc>
                <a:spcPct val="85000"/>
              </a:lnSpc>
              <a:spcBef>
                <a:spcPct val="0"/>
              </a:spcBef>
              <a:spcAft>
                <a:spcPts val="600"/>
              </a:spcAft>
            </a:pPr>
            <a:r>
              <a:rPr lang="en-US" sz="2400" dirty="0"/>
              <a:t>Does customer expect the services to support multiple simultaneous users?</a:t>
            </a:r>
          </a:p>
          <a:p>
            <a:pPr eaLnBrk="1" hangingPunct="1">
              <a:lnSpc>
                <a:spcPct val="85000"/>
              </a:lnSpc>
              <a:spcBef>
                <a:spcPts val="1800"/>
              </a:spcBef>
            </a:pPr>
            <a:r>
              <a:rPr lang="en-US" sz="2400" dirty="0"/>
              <a:t>If so, include a service level explicitly specifying a requirement that aligns with customer’s expectations</a:t>
            </a:r>
          </a:p>
        </p:txBody>
      </p:sp>
    </p:spTree>
    <p:extLst>
      <p:ext uri="{BB962C8B-B14F-4D97-AF65-F5344CB8AC3E}">
        <p14:creationId xmlns:p14="http://schemas.microsoft.com/office/powerpoint/2010/main" val="1105397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sz="3200" dirty="0"/>
              <a:t>Data</a:t>
            </a:r>
            <a:endParaRPr lang="en-US" dirty="0"/>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eaLnBrk="1" hangingPunct="1"/>
            <a:r>
              <a:rPr lang="en-US" dirty="0"/>
              <a:t>Client data issues</a:t>
            </a:r>
          </a:p>
          <a:p>
            <a:pPr lvl="1" eaLnBrk="1" hangingPunct="1"/>
            <a:r>
              <a:rPr lang="en-US" sz="2200" dirty="0"/>
              <a:t>Security and Ownership</a:t>
            </a:r>
          </a:p>
          <a:p>
            <a:pPr lvl="1" eaLnBrk="1" hangingPunct="1"/>
            <a:r>
              <a:rPr lang="en-US" sz="2200" dirty="0"/>
              <a:t>Redundancy (i.e., Data Backups)</a:t>
            </a:r>
          </a:p>
          <a:p>
            <a:pPr lvl="1" eaLnBrk="1" hangingPunct="1"/>
            <a:r>
              <a:rPr lang="en-US" sz="2200" dirty="0"/>
              <a:t>Use of Client Data</a:t>
            </a:r>
          </a:p>
          <a:p>
            <a:pPr lvl="1" eaLnBrk="1" hangingPunct="1"/>
            <a:r>
              <a:rPr lang="en-US" sz="2200" dirty="0"/>
              <a:t>Data Conversion</a:t>
            </a:r>
          </a:p>
        </p:txBody>
      </p:sp>
    </p:spTree>
    <p:extLst>
      <p:ext uri="{BB962C8B-B14F-4D97-AF65-F5344CB8AC3E}">
        <p14:creationId xmlns:p14="http://schemas.microsoft.com/office/powerpoint/2010/main" val="1018149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Security and Ownership</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a:lnSpc>
                <a:spcPct val="80000"/>
              </a:lnSpc>
            </a:pPr>
            <a:r>
              <a:rPr lang="en-US" dirty="0"/>
              <a:t>The security of a customer’s data has been recognized as one of the largest areas of concern for a customer using cloud computing solutions</a:t>
            </a:r>
          </a:p>
          <a:p>
            <a:pPr>
              <a:lnSpc>
                <a:spcPct val="80000"/>
              </a:lnSpc>
            </a:pPr>
            <a:r>
              <a:rPr lang="en-US" dirty="0"/>
              <a:t>Why is data security so important?</a:t>
            </a:r>
          </a:p>
          <a:p>
            <a:pPr lvl="1">
              <a:lnSpc>
                <a:spcPct val="80000"/>
              </a:lnSpc>
            </a:pPr>
            <a:r>
              <a:rPr lang="en-US" sz="2200" dirty="0"/>
              <a:t>Provider may have possession of a customer’s most sensitive data</a:t>
            </a:r>
          </a:p>
          <a:p>
            <a:pPr lvl="1">
              <a:lnSpc>
                <a:spcPct val="80000"/>
              </a:lnSpc>
            </a:pPr>
            <a:r>
              <a:rPr lang="en-US" sz="2200" dirty="0"/>
              <a:t>Data may be subject to state and federal protections (e.g., personally identifiable financial and healthcare information)</a:t>
            </a:r>
          </a:p>
        </p:txBody>
      </p:sp>
    </p:spTree>
    <p:extLst>
      <p:ext uri="{BB962C8B-B14F-4D97-AF65-F5344CB8AC3E}">
        <p14:creationId xmlns:p14="http://schemas.microsoft.com/office/powerpoint/2010/main" val="2733928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Security and Ownership</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a:lnSpc>
                <a:spcPct val="80000"/>
              </a:lnSpc>
            </a:pPr>
            <a:r>
              <a:rPr lang="en-US" dirty="0"/>
              <a:t>Why is data security so important? </a:t>
            </a:r>
          </a:p>
          <a:p>
            <a:pPr lvl="1">
              <a:lnSpc>
                <a:spcPct val="80000"/>
              </a:lnSpc>
            </a:pPr>
            <a:r>
              <a:rPr lang="en-US" dirty="0"/>
              <a:t>If there is a data loss or unauthorized disclosure</a:t>
            </a:r>
          </a:p>
          <a:p>
            <a:pPr lvl="2">
              <a:lnSpc>
                <a:spcPct val="80000"/>
              </a:lnSpc>
            </a:pPr>
            <a:r>
              <a:rPr lang="en-US" dirty="0"/>
              <a:t>Customer may be unable to continue, or may be limited in, operating its business </a:t>
            </a:r>
          </a:p>
          <a:p>
            <a:pPr lvl="2">
              <a:lnSpc>
                <a:spcPct val="80000"/>
              </a:lnSpc>
            </a:pPr>
            <a:r>
              <a:rPr lang="en-US" dirty="0"/>
              <a:t>Customer is ultimately accountable for complying with state and federal protections, regardless of where the data is stored </a:t>
            </a:r>
          </a:p>
          <a:p>
            <a:pPr lvl="2">
              <a:lnSpc>
                <a:spcPct val="80000"/>
              </a:lnSpc>
            </a:pPr>
            <a:r>
              <a:rPr lang="en-US" dirty="0"/>
              <a:t>Damage to the business reputation/goodwill</a:t>
            </a:r>
          </a:p>
          <a:p>
            <a:pPr lvl="1">
              <a:lnSpc>
                <a:spcPct val="80000"/>
              </a:lnSpc>
            </a:pPr>
            <a:r>
              <a:rPr lang="en-US" dirty="0"/>
              <a:t>Data security breaches are costly events</a:t>
            </a:r>
          </a:p>
        </p:txBody>
      </p:sp>
    </p:spTree>
    <p:extLst>
      <p:ext uri="{BB962C8B-B14F-4D97-AF65-F5344CB8AC3E}">
        <p14:creationId xmlns:p14="http://schemas.microsoft.com/office/powerpoint/2010/main" val="3916505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Security and Ownership</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a:lnSpc>
                <a:spcPct val="80000"/>
              </a:lnSpc>
            </a:pPr>
            <a:r>
              <a:rPr lang="en-US" dirty="0"/>
              <a:t>Due Diligence</a:t>
            </a:r>
          </a:p>
          <a:p>
            <a:pPr lvl="1">
              <a:lnSpc>
                <a:spcPct val="80000"/>
              </a:lnSpc>
              <a:spcAft>
                <a:spcPts val="600"/>
              </a:spcAft>
            </a:pPr>
            <a:r>
              <a:rPr lang="en-US" sz="2200" dirty="0"/>
              <a:t>Review provider’s security practices</a:t>
            </a:r>
          </a:p>
          <a:p>
            <a:pPr lvl="1">
              <a:lnSpc>
                <a:spcPct val="80000"/>
              </a:lnSpc>
              <a:spcAft>
                <a:spcPts val="600"/>
              </a:spcAft>
            </a:pPr>
            <a:r>
              <a:rPr lang="en-US" sz="2200" dirty="0"/>
              <a:t>Identify the location of the data center (where data will be stored)</a:t>
            </a:r>
          </a:p>
          <a:p>
            <a:pPr lvl="1">
              <a:lnSpc>
                <a:spcPct val="80000"/>
              </a:lnSpc>
              <a:spcAft>
                <a:spcPts val="600"/>
              </a:spcAft>
            </a:pPr>
            <a:r>
              <a:rPr lang="en-US" sz="2200" dirty="0"/>
              <a:t>Identify who may have access to the data</a:t>
            </a:r>
          </a:p>
          <a:p>
            <a:pPr lvl="2">
              <a:lnSpc>
                <a:spcPct val="80000"/>
              </a:lnSpc>
              <a:spcAft>
                <a:spcPts val="600"/>
              </a:spcAft>
            </a:pPr>
            <a:r>
              <a:rPr lang="en-US" sz="2200" dirty="0"/>
              <a:t>Will the data flow to foreign countries?</a:t>
            </a:r>
          </a:p>
          <a:p>
            <a:pPr lvl="1">
              <a:lnSpc>
                <a:spcPct val="80000"/>
              </a:lnSpc>
              <a:spcAft>
                <a:spcPts val="600"/>
              </a:spcAft>
            </a:pPr>
            <a:r>
              <a:rPr lang="en-US" sz="2200" dirty="0"/>
              <a:t>Identify who will be operating the data center</a:t>
            </a:r>
          </a:p>
          <a:p>
            <a:pPr lvl="2">
              <a:lnSpc>
                <a:spcPct val="80000"/>
              </a:lnSpc>
              <a:spcAft>
                <a:spcPts val="600"/>
              </a:spcAft>
            </a:pPr>
            <a:r>
              <a:rPr lang="en-US" sz="2200" dirty="0"/>
              <a:t>If the provider is using a 3rd party data center to host the software, then</a:t>
            </a:r>
          </a:p>
          <a:p>
            <a:pPr lvl="3">
              <a:lnSpc>
                <a:spcPct val="80000"/>
              </a:lnSpc>
              <a:spcAft>
                <a:spcPts val="600"/>
              </a:spcAft>
            </a:pPr>
            <a:r>
              <a:rPr lang="en-US" sz="2200" dirty="0"/>
              <a:t>provider should accept responsibility for all acts of the 3rd party host</a:t>
            </a:r>
          </a:p>
          <a:p>
            <a:pPr lvl="3">
              <a:lnSpc>
                <a:spcPct val="80000"/>
              </a:lnSpc>
              <a:spcAft>
                <a:spcPts val="600"/>
              </a:spcAft>
            </a:pPr>
            <a:r>
              <a:rPr lang="en-US" sz="2200" dirty="0"/>
              <a:t>customer should consider entering into a separate NDA with the 3rd party host</a:t>
            </a:r>
          </a:p>
        </p:txBody>
      </p:sp>
    </p:spTree>
    <p:extLst>
      <p:ext uri="{BB962C8B-B14F-4D97-AF65-F5344CB8AC3E}">
        <p14:creationId xmlns:p14="http://schemas.microsoft.com/office/powerpoint/2010/main" val="470292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Security and Ownership</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r>
              <a:rPr lang="en-US" dirty="0"/>
              <a:t>Audit</a:t>
            </a:r>
          </a:p>
          <a:p>
            <a:pPr lvl="1">
              <a:spcAft>
                <a:spcPts val="600"/>
              </a:spcAft>
            </a:pPr>
            <a:r>
              <a:rPr lang="en-US" dirty="0"/>
              <a:t>Consider verifying the provider’s capabilities via a physical visit and/or SSAE 18 audit (IT internal controls audit) conducted by a third party</a:t>
            </a:r>
          </a:p>
          <a:p>
            <a:r>
              <a:rPr lang="en-US" dirty="0"/>
              <a:t>Include other information security contractual protections regarding</a:t>
            </a:r>
          </a:p>
          <a:p>
            <a:pPr lvl="1">
              <a:spcAft>
                <a:spcPts val="600"/>
              </a:spcAft>
            </a:pPr>
            <a:r>
              <a:rPr lang="en-US" dirty="0"/>
              <a:t>baseline security measures</a:t>
            </a:r>
          </a:p>
          <a:p>
            <a:pPr lvl="1">
              <a:spcAft>
                <a:spcPts val="600"/>
              </a:spcAft>
            </a:pPr>
            <a:r>
              <a:rPr lang="en-US" dirty="0"/>
              <a:t>security incident management</a:t>
            </a:r>
          </a:p>
          <a:p>
            <a:pPr lvl="1">
              <a:spcAft>
                <a:spcPts val="600"/>
              </a:spcAft>
            </a:pPr>
            <a:r>
              <a:rPr lang="en-US" dirty="0"/>
              <a:t>hardware, software, and security policies</a:t>
            </a:r>
          </a:p>
        </p:txBody>
      </p:sp>
    </p:spTree>
    <p:extLst>
      <p:ext uri="{BB962C8B-B14F-4D97-AF65-F5344CB8AC3E}">
        <p14:creationId xmlns:p14="http://schemas.microsoft.com/office/powerpoint/2010/main" val="3824329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Security and Ownership</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a:lnSpc>
                <a:spcPct val="90000"/>
              </a:lnSpc>
              <a:spcAft>
                <a:spcPts val="300"/>
              </a:spcAft>
            </a:pPr>
            <a:r>
              <a:rPr lang="en-US" sz="1800" dirty="0"/>
              <a:t>Data conversion issues</a:t>
            </a:r>
          </a:p>
          <a:p>
            <a:pPr lvl="1">
              <a:spcAft>
                <a:spcPts val="300"/>
              </a:spcAft>
            </a:pPr>
            <a:r>
              <a:rPr lang="en-US" sz="1800" dirty="0"/>
              <a:t>avoid hidden costs, and</a:t>
            </a:r>
          </a:p>
          <a:p>
            <a:pPr lvl="1">
              <a:spcAft>
                <a:spcPts val="300"/>
              </a:spcAft>
            </a:pPr>
            <a:r>
              <a:rPr lang="en-US" sz="1800" dirty="0"/>
              <a:t>avoid being “locked in” to the provider’s solution</a:t>
            </a:r>
          </a:p>
          <a:p>
            <a:pPr>
              <a:spcAft>
                <a:spcPts val="300"/>
              </a:spcAft>
            </a:pPr>
            <a:r>
              <a:rPr lang="en-US" sz="1800" dirty="0"/>
              <a:t>Prior to Execution of Agreement</a:t>
            </a:r>
          </a:p>
          <a:p>
            <a:pPr lvl="1">
              <a:spcAft>
                <a:spcPts val="300"/>
              </a:spcAft>
            </a:pPr>
            <a:r>
              <a:rPr lang="en-US" sz="1800" dirty="0"/>
              <a:t>Confirm</a:t>
            </a:r>
          </a:p>
          <a:p>
            <a:pPr lvl="2">
              <a:spcAft>
                <a:spcPts val="300"/>
              </a:spcAft>
            </a:pPr>
            <a:r>
              <a:rPr lang="en-US" sz="1800" dirty="0"/>
              <a:t>customer data can be directly imported into provider’s services, or </a:t>
            </a:r>
          </a:p>
          <a:p>
            <a:pPr lvl="2">
              <a:spcAft>
                <a:spcPts val="300"/>
              </a:spcAft>
            </a:pPr>
            <a:r>
              <a:rPr lang="en-US" sz="1800" dirty="0"/>
              <a:t>any data conversion needed will be done at provider’s cost </a:t>
            </a:r>
          </a:p>
          <a:p>
            <a:pPr lvl="1">
              <a:spcAft>
                <a:spcPts val="300"/>
              </a:spcAft>
            </a:pPr>
            <a:r>
              <a:rPr lang="en-US" sz="1800" dirty="0"/>
              <a:t>Consider conducting a test run of provider’s mapping scheme </a:t>
            </a:r>
          </a:p>
          <a:p>
            <a:pPr lvl="1">
              <a:spcAft>
                <a:spcPts val="300"/>
              </a:spcAft>
            </a:pPr>
            <a:r>
              <a:rPr lang="en-US" sz="1800" dirty="0"/>
              <a:t>Ask provider’s references about their data migration experiences</a:t>
            </a:r>
          </a:p>
          <a:p>
            <a:pPr>
              <a:spcAft>
                <a:spcPts val="300"/>
              </a:spcAft>
            </a:pPr>
            <a:r>
              <a:rPr lang="en-US" sz="1800" dirty="0"/>
              <a:t>Expiration or Termination of the Agreement</a:t>
            </a:r>
          </a:p>
          <a:p>
            <a:pPr lvl="1">
              <a:spcAft>
                <a:spcPts val="300"/>
              </a:spcAft>
            </a:pPr>
            <a:r>
              <a:rPr lang="en-US" sz="1800" dirty="0"/>
              <a:t>Provider should be required to </a:t>
            </a:r>
          </a:p>
          <a:p>
            <a:pPr lvl="2">
              <a:spcAft>
                <a:spcPts val="300"/>
              </a:spcAft>
            </a:pPr>
            <a:r>
              <a:rPr lang="en-US" sz="1800" dirty="0"/>
              <a:t>return the customer’s data (both in provider’s data format and in a platform-agnostic format) and</a:t>
            </a:r>
          </a:p>
          <a:p>
            <a:pPr lvl="2">
              <a:spcAft>
                <a:spcPts val="300"/>
              </a:spcAft>
            </a:pPr>
            <a:r>
              <a:rPr lang="en-US" sz="1800" dirty="0"/>
              <a:t>destroy all of customer’s information on provider’s servers</a:t>
            </a:r>
          </a:p>
        </p:txBody>
      </p:sp>
    </p:spTree>
    <p:extLst>
      <p:ext uri="{BB962C8B-B14F-4D97-AF65-F5344CB8AC3E}">
        <p14:creationId xmlns:p14="http://schemas.microsoft.com/office/powerpoint/2010/main" val="25162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Ownership and Use Rights</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eaLnBrk="1" hangingPunct="1">
              <a:spcBef>
                <a:spcPct val="0"/>
              </a:spcBef>
              <a:spcAft>
                <a:spcPts val="600"/>
              </a:spcAft>
            </a:pPr>
            <a:r>
              <a:rPr lang="en-US" sz="2200" dirty="0"/>
              <a:t>Ownership</a:t>
            </a:r>
          </a:p>
          <a:p>
            <a:pPr lvl="1" eaLnBrk="1" hangingPunct="1">
              <a:spcBef>
                <a:spcPct val="0"/>
              </a:spcBef>
              <a:spcAft>
                <a:spcPts val="600"/>
              </a:spcAft>
            </a:pPr>
            <a:r>
              <a:rPr lang="en-US" sz="1800" dirty="0"/>
              <a:t>As previously mentioned, clarify that client has ownership of any data stored by the provider for client</a:t>
            </a:r>
          </a:p>
          <a:p>
            <a:pPr lvl="2" eaLnBrk="1" hangingPunct="1">
              <a:spcBef>
                <a:spcPct val="0"/>
              </a:spcBef>
              <a:spcAft>
                <a:spcPts val="600"/>
              </a:spcAft>
            </a:pPr>
            <a:r>
              <a:rPr lang="en-US" sz="1800" dirty="0"/>
              <a:t>In the event that the provider stops providing services and client is requesting the return of its data, there should be no separate dispute as to ownership of the data</a:t>
            </a:r>
          </a:p>
          <a:p>
            <a:pPr eaLnBrk="1" hangingPunct="1">
              <a:spcAft>
                <a:spcPts val="600"/>
              </a:spcAft>
            </a:pPr>
            <a:r>
              <a:rPr lang="en-US" sz="2200" dirty="0"/>
              <a:t>Use Rights</a:t>
            </a:r>
          </a:p>
          <a:p>
            <a:pPr lvl="1" eaLnBrk="1" hangingPunct="1">
              <a:spcBef>
                <a:spcPct val="0"/>
              </a:spcBef>
              <a:spcAft>
                <a:spcPts val="600"/>
              </a:spcAft>
            </a:pPr>
            <a:r>
              <a:rPr lang="en-US" sz="1800" dirty="0"/>
              <a:t>Confidentiality </a:t>
            </a:r>
          </a:p>
          <a:p>
            <a:pPr lvl="2" eaLnBrk="1" hangingPunct="1">
              <a:spcBef>
                <a:spcPct val="0"/>
              </a:spcBef>
              <a:spcAft>
                <a:spcPts val="600"/>
              </a:spcAft>
            </a:pPr>
            <a:r>
              <a:rPr lang="en-US" sz="1800" dirty="0"/>
              <a:t>Include specific language regarding the provider’s obligations to maintain the confidentiality of client information</a:t>
            </a:r>
          </a:p>
          <a:p>
            <a:pPr lvl="1" eaLnBrk="1" hangingPunct="1">
              <a:spcBef>
                <a:spcPct val="0"/>
              </a:spcBef>
              <a:spcAft>
                <a:spcPts val="600"/>
              </a:spcAft>
            </a:pPr>
            <a:r>
              <a:rPr lang="en-US" sz="1800" dirty="0"/>
              <a:t>Use Limitations</a:t>
            </a:r>
          </a:p>
          <a:p>
            <a:pPr lvl="2" eaLnBrk="1" hangingPunct="1">
              <a:spcBef>
                <a:spcPct val="0"/>
              </a:spcBef>
              <a:spcAft>
                <a:spcPts val="600"/>
              </a:spcAft>
            </a:pPr>
            <a:r>
              <a:rPr lang="en-US" sz="1800" dirty="0"/>
              <a:t>Place appropriate limitations on the provider’s use of client information (i.e., provider has no right to use such information except in connection with its performance under the cloud computing agreement)</a:t>
            </a:r>
          </a:p>
        </p:txBody>
      </p:sp>
    </p:spTree>
    <p:extLst>
      <p:ext uri="{BB962C8B-B14F-4D97-AF65-F5344CB8AC3E}">
        <p14:creationId xmlns:p14="http://schemas.microsoft.com/office/powerpoint/2010/main" val="2570089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Data – Ownership and Use Rights</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eaLnBrk="1" hangingPunct="1">
              <a:lnSpc>
                <a:spcPct val="85000"/>
              </a:lnSpc>
              <a:spcBef>
                <a:spcPct val="0"/>
              </a:spcBef>
            </a:pPr>
            <a:r>
              <a:rPr lang="en-US" dirty="0"/>
              <a:t>Provider’s Proposed Use of Client Data</a:t>
            </a:r>
          </a:p>
          <a:p>
            <a:pPr lvl="1" eaLnBrk="1" hangingPunct="1">
              <a:lnSpc>
                <a:spcPct val="85000"/>
              </a:lnSpc>
              <a:spcBef>
                <a:spcPct val="0"/>
              </a:spcBef>
            </a:pPr>
            <a:r>
              <a:rPr lang="en-US" sz="2200" dirty="0"/>
              <a:t>More cloud computing providers want to analyze and use the client data that resides on their servers for their own commercial benefit</a:t>
            </a:r>
          </a:p>
          <a:p>
            <a:pPr lvl="2" eaLnBrk="1" hangingPunct="1">
              <a:lnSpc>
                <a:spcPct val="85000"/>
              </a:lnSpc>
              <a:spcBef>
                <a:spcPct val="0"/>
              </a:spcBef>
            </a:pPr>
            <a:r>
              <a:rPr lang="en-US" sz="2200" dirty="0"/>
              <a:t>Ex. provider may wish to use (de-identified) client data, aggregated along with other clients’ data, to provide data analysis to industry groups or marketers   </a:t>
            </a:r>
          </a:p>
          <a:p>
            <a:pPr eaLnBrk="1" hangingPunct="1">
              <a:lnSpc>
                <a:spcPct val="85000"/>
              </a:lnSpc>
            </a:pPr>
            <a:r>
              <a:rPr lang="en-US" dirty="0"/>
              <a:t>Client should ask the provider about its uses and add a provider representation about which uses, if any, are permitted</a:t>
            </a:r>
          </a:p>
          <a:p>
            <a:pPr eaLnBrk="1" hangingPunct="1">
              <a:lnSpc>
                <a:spcPct val="85000"/>
              </a:lnSpc>
            </a:pPr>
            <a:r>
              <a:rPr lang="en-US" dirty="0"/>
              <a:t>Most clients should conclude that the provider should not have any right to use the client’s data, beyond what is strictly necessary to provide the services (whether in raw form, aggregated, or de-identified)</a:t>
            </a:r>
          </a:p>
        </p:txBody>
      </p:sp>
    </p:spTree>
    <p:extLst>
      <p:ext uri="{BB962C8B-B14F-4D97-AF65-F5344CB8AC3E}">
        <p14:creationId xmlns:p14="http://schemas.microsoft.com/office/powerpoint/2010/main" val="1556169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3F2262-0BCF-17DF-5AB5-E3D197CCFF5F}"/>
              </a:ext>
            </a:extLst>
          </p:cNvPr>
          <p:cNvSpPr>
            <a:spLocks noGrp="1"/>
          </p:cNvSpPr>
          <p:nvPr>
            <p:ph type="title"/>
          </p:nvPr>
        </p:nvSpPr>
        <p:spPr>
          <a:xfrm>
            <a:off x="687388" y="519520"/>
            <a:ext cx="8677541" cy="1024608"/>
          </a:xfrm>
        </p:spPr>
        <p:txBody>
          <a:bodyPr/>
          <a:lstStyle/>
          <a:p>
            <a:r>
              <a:rPr lang="en-US" dirty="0"/>
              <a:t>Notification of Security Issues</a:t>
            </a:r>
          </a:p>
        </p:txBody>
      </p:sp>
      <p:sp>
        <p:nvSpPr>
          <p:cNvPr id="5" name="Content Placeholder 4">
            <a:extLst>
              <a:ext uri="{FF2B5EF4-FFF2-40B4-BE49-F238E27FC236}">
                <a16:creationId xmlns:a16="http://schemas.microsoft.com/office/drawing/2014/main" id="{8B90D3AB-44D0-CC7F-DFFC-DFC8A8896D78}"/>
              </a:ext>
            </a:extLst>
          </p:cNvPr>
          <p:cNvSpPr>
            <a:spLocks noGrp="1"/>
          </p:cNvSpPr>
          <p:nvPr>
            <p:ph idx="1"/>
          </p:nvPr>
        </p:nvSpPr>
        <p:spPr>
          <a:xfrm>
            <a:off x="560717" y="1849935"/>
            <a:ext cx="9290649" cy="3934511"/>
          </a:xfrm>
        </p:spPr>
        <p:txBody>
          <a:bodyPr/>
          <a:lstStyle/>
          <a:p>
            <a:pPr eaLnBrk="1" hangingPunct="1">
              <a:lnSpc>
                <a:spcPct val="90000"/>
              </a:lnSpc>
              <a:spcBef>
                <a:spcPct val="0"/>
              </a:spcBef>
            </a:pPr>
            <a:r>
              <a:rPr lang="en-US" dirty="0"/>
              <a:t>Include requirement that if </a:t>
            </a:r>
          </a:p>
          <a:p>
            <a:pPr lvl="1" eaLnBrk="1" hangingPunct="1">
              <a:lnSpc>
                <a:spcPct val="90000"/>
              </a:lnSpc>
              <a:spcBef>
                <a:spcPct val="0"/>
              </a:spcBef>
              <a:spcAft>
                <a:spcPts val="600"/>
              </a:spcAft>
            </a:pPr>
            <a:r>
              <a:rPr lang="en-US" dirty="0"/>
              <a:t>a breach of security or confidentiality occurs, and </a:t>
            </a:r>
          </a:p>
          <a:p>
            <a:pPr lvl="1" eaLnBrk="1" hangingPunct="1">
              <a:lnSpc>
                <a:spcPct val="90000"/>
              </a:lnSpc>
              <a:spcBef>
                <a:spcPct val="0"/>
              </a:spcBef>
              <a:spcAft>
                <a:spcPts val="600"/>
              </a:spcAft>
            </a:pPr>
            <a:r>
              <a:rPr lang="en-US" dirty="0"/>
              <a:t>it requires notification to client’s customers or employees under any privacy law, </a:t>
            </a:r>
          </a:p>
          <a:p>
            <a:pPr lvl="1" eaLnBrk="1" hangingPunct="1">
              <a:lnSpc>
                <a:spcPct val="90000"/>
              </a:lnSpc>
              <a:spcBef>
                <a:spcPct val="0"/>
              </a:spcBef>
              <a:spcAft>
                <a:spcPts val="600"/>
              </a:spcAft>
            </a:pPr>
            <a:r>
              <a:rPr lang="en-US" dirty="0"/>
              <a:t>then client should have sole control over the timing, content, and method of such notification.</a:t>
            </a:r>
            <a:r>
              <a:rPr lang="en-US" sz="2500" dirty="0"/>
              <a:t>  </a:t>
            </a:r>
          </a:p>
          <a:p>
            <a:pPr eaLnBrk="1" hangingPunct="1">
              <a:lnSpc>
                <a:spcPct val="90000"/>
              </a:lnSpc>
              <a:spcBef>
                <a:spcPts val="1200"/>
              </a:spcBef>
            </a:pPr>
            <a:r>
              <a:rPr lang="en-US" dirty="0"/>
              <a:t>Also, if the provider is culpable for the breach, then the provider should be required to reimburse client for its reasonable out-of-pocket costs in providing the notification</a:t>
            </a:r>
          </a:p>
        </p:txBody>
      </p:sp>
    </p:spTree>
    <p:extLst>
      <p:ext uri="{BB962C8B-B14F-4D97-AF65-F5344CB8AC3E}">
        <p14:creationId xmlns:p14="http://schemas.microsoft.com/office/powerpoint/2010/main" val="4029041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r>
              <a:rPr lang="en-US" dirty="0"/>
              <a:t>Local Install v. Cloud</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7</a:t>
            </a:fld>
            <a:endParaRPr lang="en-GB"/>
          </a:p>
        </p:txBody>
      </p:sp>
    </p:spTree>
    <p:extLst>
      <p:ext uri="{BB962C8B-B14F-4D97-AF65-F5344CB8AC3E}">
        <p14:creationId xmlns:p14="http://schemas.microsoft.com/office/powerpoint/2010/main" val="2457668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r>
              <a:rPr lang="en-US" dirty="0"/>
              <a:t>Questions?</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70</a:t>
            </a:fld>
            <a:endParaRPr lang="en-GB"/>
          </a:p>
        </p:txBody>
      </p:sp>
    </p:spTree>
    <p:extLst>
      <p:ext uri="{BB962C8B-B14F-4D97-AF65-F5344CB8AC3E}">
        <p14:creationId xmlns:p14="http://schemas.microsoft.com/office/powerpoint/2010/main" val="3621960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B96DF-6CBA-98D7-2EF6-D9B039A50CA6}"/>
              </a:ext>
            </a:extLst>
          </p:cNvPr>
          <p:cNvSpPr>
            <a:spLocks noGrp="1"/>
          </p:cNvSpPr>
          <p:nvPr>
            <p:ph type="title"/>
          </p:nvPr>
        </p:nvSpPr>
        <p:spPr/>
        <p:txBody>
          <a:bodyPr/>
          <a:lstStyle/>
          <a:p>
            <a:r>
              <a:rPr lang="en-US" dirty="0"/>
              <a:t>Contact Us!</a:t>
            </a:r>
          </a:p>
        </p:txBody>
      </p:sp>
      <p:sp>
        <p:nvSpPr>
          <p:cNvPr id="5" name="Content Placeholder 4">
            <a:extLst>
              <a:ext uri="{FF2B5EF4-FFF2-40B4-BE49-F238E27FC236}">
                <a16:creationId xmlns:a16="http://schemas.microsoft.com/office/drawing/2014/main" id="{09D7AE07-A0FD-9C55-AD06-6036A5A23B53}"/>
              </a:ext>
            </a:extLst>
          </p:cNvPr>
          <p:cNvSpPr>
            <a:spLocks noGrp="1"/>
          </p:cNvSpPr>
          <p:nvPr>
            <p:ph idx="1"/>
          </p:nvPr>
        </p:nvSpPr>
        <p:spPr/>
        <p:txBody>
          <a:bodyPr/>
          <a:lstStyle/>
          <a:p>
            <a:r>
              <a:rPr lang="en-US" dirty="0"/>
              <a:t>Ashley Kennedy is a Technology, Transactions, Cybersecurity &amp; Privacy Practice Group member within Foley &amp; Lardner’s Intellectual Property Department. Ashley provides counsel on structuring and negotiating technology agreements to create strategic and advantageous business relationships between companies. She has experience drafting and negotiating commercial agreements, including intellectual property licenses, software-as-a-service agreements, distribution agreements, master services agreements, non-disclosure agreements, and technology transfer agreements. Ashley also has experience structuring and addressing the intellectual property components of mergers and acquisitions and other corporate transactions.</a:t>
            </a:r>
          </a:p>
        </p:txBody>
      </p:sp>
      <p:pic>
        <p:nvPicPr>
          <p:cNvPr id="15" name="Picture Placeholder 14" descr="A person with long black hair&#10;&#10;AI-generated content may be incorrect.">
            <a:extLst>
              <a:ext uri="{FF2B5EF4-FFF2-40B4-BE49-F238E27FC236}">
                <a16:creationId xmlns:a16="http://schemas.microsoft.com/office/drawing/2014/main" id="{712DA6CE-A28E-874D-A009-4CFFE470E8C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6" b="96"/>
          <a:stretch>
            <a:fillRect/>
          </a:stretch>
        </p:blipFill>
        <p:spPr/>
      </p:pic>
      <p:pic>
        <p:nvPicPr>
          <p:cNvPr id="17" name="Picture Placeholder 16" descr="A person in a suit smiling&#10;&#10;AI-generated content may be incorrect.">
            <a:extLst>
              <a:ext uri="{FF2B5EF4-FFF2-40B4-BE49-F238E27FC236}">
                <a16:creationId xmlns:a16="http://schemas.microsoft.com/office/drawing/2014/main" id="{9052D3AF-4B13-2288-569E-E160C9FF30B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6" b="96"/>
          <a:stretch>
            <a:fillRect/>
          </a:stretch>
        </p:blipFill>
        <p:spPr>
          <a:xfrm>
            <a:off x="5406526" y="2048002"/>
            <a:ext cx="822960" cy="822960"/>
          </a:xfrm>
        </p:spPr>
      </p:pic>
      <p:sp>
        <p:nvSpPr>
          <p:cNvPr id="8" name="Text Placeholder 7">
            <a:extLst>
              <a:ext uri="{FF2B5EF4-FFF2-40B4-BE49-F238E27FC236}">
                <a16:creationId xmlns:a16="http://schemas.microsoft.com/office/drawing/2014/main" id="{7C52CC83-57DA-4278-E891-66B8C4A4FBC3}"/>
              </a:ext>
            </a:extLst>
          </p:cNvPr>
          <p:cNvSpPr>
            <a:spLocks noGrp="1"/>
          </p:cNvSpPr>
          <p:nvPr>
            <p:ph type="body" sz="quarter" idx="15"/>
          </p:nvPr>
        </p:nvSpPr>
        <p:spPr/>
        <p:txBody>
          <a:bodyPr/>
          <a:lstStyle/>
          <a:p>
            <a:r>
              <a:rPr lang="en-US" dirty="0"/>
              <a:t>Ashley Kennedy</a:t>
            </a:r>
          </a:p>
          <a:p>
            <a:r>
              <a:rPr lang="en-US" b="0" dirty="0"/>
              <a:t>Associate</a:t>
            </a:r>
          </a:p>
          <a:p>
            <a:endParaRPr lang="en-US" b="0" dirty="0"/>
          </a:p>
          <a:p>
            <a:r>
              <a:rPr lang="en-US" dirty="0"/>
              <a:t>T: 801.401.8914</a:t>
            </a:r>
            <a:br>
              <a:rPr lang="en-US" dirty="0"/>
            </a:br>
            <a:r>
              <a:rPr lang="en-US" dirty="0"/>
              <a:t>E: </a:t>
            </a:r>
            <a:r>
              <a:rPr lang="en-US" b="0" dirty="0"/>
              <a:t>ashley.kennedy@foley.com</a:t>
            </a:r>
          </a:p>
        </p:txBody>
      </p:sp>
      <p:sp>
        <p:nvSpPr>
          <p:cNvPr id="9" name="Content Placeholder 8">
            <a:extLst>
              <a:ext uri="{FF2B5EF4-FFF2-40B4-BE49-F238E27FC236}">
                <a16:creationId xmlns:a16="http://schemas.microsoft.com/office/drawing/2014/main" id="{FBD5429C-A5BD-0C44-5BDD-D314278B3A1B}"/>
              </a:ext>
            </a:extLst>
          </p:cNvPr>
          <p:cNvSpPr>
            <a:spLocks noGrp="1"/>
          </p:cNvSpPr>
          <p:nvPr>
            <p:ph idx="17"/>
          </p:nvPr>
        </p:nvSpPr>
        <p:spPr>
          <a:xfrm>
            <a:off x="5406525" y="3054983"/>
            <a:ext cx="3314040" cy="2751455"/>
          </a:xfrm>
        </p:spPr>
        <p:txBody>
          <a:bodyPr/>
          <a:lstStyle/>
          <a:p>
            <a:r>
              <a:rPr lang="en-US" dirty="0"/>
              <a:t>Blake Tengberg is a business lawyer who guides companies and entrepreneurs through the complexities of scaling, protecting their ventures, and navigating legal challenges. He advises businesses in many different industries, including innovative technology, entertainment, restaurants, consumer product, and food and beverage companies.</a:t>
            </a:r>
          </a:p>
          <a:p>
            <a:r>
              <a:rPr lang="en-US" dirty="0"/>
              <a:t>Blake has extensive experience with corporate mergers and acquisitions, dispositions, minority investments, joint ventures, debt and equity financings, and recapitalizations for corporate and middle-market companies throughout the United States. He handles all aspects of the deal process, including working with corporate boards and senior management on pre-acquisition planning, transaction structuring, drafting, and negotiating acquisition and related agreements and post-acquisition integration planning.</a:t>
            </a:r>
          </a:p>
          <a:p>
            <a:endParaRPr lang="en-US" dirty="0"/>
          </a:p>
        </p:txBody>
      </p:sp>
      <p:sp>
        <p:nvSpPr>
          <p:cNvPr id="10" name="Text Placeholder 9">
            <a:extLst>
              <a:ext uri="{FF2B5EF4-FFF2-40B4-BE49-F238E27FC236}">
                <a16:creationId xmlns:a16="http://schemas.microsoft.com/office/drawing/2014/main" id="{A32D9A20-48E7-32D7-2C82-927F3388D245}"/>
              </a:ext>
            </a:extLst>
          </p:cNvPr>
          <p:cNvSpPr>
            <a:spLocks noGrp="1"/>
          </p:cNvSpPr>
          <p:nvPr>
            <p:ph type="body" sz="quarter" idx="18"/>
          </p:nvPr>
        </p:nvSpPr>
        <p:spPr>
          <a:xfrm>
            <a:off x="6433289" y="2047875"/>
            <a:ext cx="2287276" cy="822960"/>
          </a:xfrm>
        </p:spPr>
        <p:txBody>
          <a:bodyPr/>
          <a:lstStyle/>
          <a:p>
            <a:r>
              <a:rPr lang="en-US" dirty="0"/>
              <a:t>Blake Tengberg</a:t>
            </a:r>
          </a:p>
          <a:p>
            <a:r>
              <a:rPr lang="en-US" b="0" dirty="0"/>
              <a:t>Senior Counsel</a:t>
            </a:r>
          </a:p>
          <a:p>
            <a:endParaRPr lang="en-US" b="0" dirty="0"/>
          </a:p>
          <a:p>
            <a:r>
              <a:rPr lang="en-US" dirty="0"/>
              <a:t>T: 801.401.8966</a:t>
            </a:r>
            <a:br>
              <a:rPr lang="en-US" dirty="0"/>
            </a:br>
            <a:r>
              <a:rPr lang="en-US" dirty="0"/>
              <a:t>E: </a:t>
            </a:r>
            <a:r>
              <a:rPr lang="en-US" b="0" dirty="0"/>
              <a:t>blake.tengberg@foley.com</a:t>
            </a:r>
            <a:endParaRPr lang="en-US" dirty="0"/>
          </a:p>
        </p:txBody>
      </p:sp>
    </p:spTree>
    <p:extLst>
      <p:ext uri="{BB962C8B-B14F-4D97-AF65-F5344CB8AC3E}">
        <p14:creationId xmlns:p14="http://schemas.microsoft.com/office/powerpoint/2010/main" val="3078347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3DB-60EC-4BCA-9AA4-2BDC8CD6A7C1}"/>
              </a:ext>
            </a:extLst>
          </p:cNvPr>
          <p:cNvSpPr>
            <a:spLocks noGrp="1"/>
          </p:cNvSpPr>
          <p:nvPr>
            <p:ph type="ctr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13405B96-0346-1B17-DF51-9CB975AEC435}"/>
              </a:ext>
            </a:extLst>
          </p:cNvPr>
          <p:cNvSpPr>
            <a:spLocks noGrp="1"/>
          </p:cNvSpPr>
          <p:nvPr>
            <p:ph type="sldNum" sz="quarter" idx="4294967295"/>
          </p:nvPr>
        </p:nvSpPr>
        <p:spPr>
          <a:xfrm>
            <a:off x="0" y="6356350"/>
            <a:ext cx="346075" cy="136525"/>
          </a:xfrm>
          <a:prstGeom prst="rect">
            <a:avLst/>
          </a:prstGeom>
        </p:spPr>
        <p:txBody>
          <a:bodyPr/>
          <a:lstStyle/>
          <a:p>
            <a:fld id="{35CDB38E-7BB7-498E-99E5-8000D290A95C}" type="slidenum">
              <a:rPr lang="en-GB" smtClean="0"/>
              <a:t>72</a:t>
            </a:fld>
            <a:endParaRPr lang="en-GB"/>
          </a:p>
        </p:txBody>
      </p:sp>
    </p:spTree>
    <p:extLst>
      <p:ext uri="{BB962C8B-B14F-4D97-AF65-F5344CB8AC3E}">
        <p14:creationId xmlns:p14="http://schemas.microsoft.com/office/powerpoint/2010/main" val="392902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40F-6F94-9E8E-0F76-08E34B1D46CF}"/>
              </a:ext>
            </a:extLst>
          </p:cNvPr>
          <p:cNvSpPr>
            <a:spLocks noGrp="1"/>
          </p:cNvSpPr>
          <p:nvPr>
            <p:ph type="title"/>
          </p:nvPr>
        </p:nvSpPr>
        <p:spPr/>
        <p:txBody>
          <a:bodyPr/>
          <a:lstStyle/>
          <a:p>
            <a:r>
              <a:rPr lang="en-US" dirty="0"/>
              <a:t>Local Install v. Cloud Hosted Software - Overview</a:t>
            </a:r>
          </a:p>
        </p:txBody>
      </p:sp>
      <p:sp>
        <p:nvSpPr>
          <p:cNvPr id="3" name="Content Placeholder 2">
            <a:extLst>
              <a:ext uri="{FF2B5EF4-FFF2-40B4-BE49-F238E27FC236}">
                <a16:creationId xmlns:a16="http://schemas.microsoft.com/office/drawing/2014/main" id="{6AAEFDC5-9AA2-3EEF-90DF-F65C175E87CB}"/>
              </a:ext>
            </a:extLst>
          </p:cNvPr>
          <p:cNvSpPr>
            <a:spLocks noGrp="1"/>
          </p:cNvSpPr>
          <p:nvPr>
            <p:ph idx="1"/>
          </p:nvPr>
        </p:nvSpPr>
        <p:spPr/>
        <p:txBody>
          <a:bodyPr/>
          <a:lstStyle/>
          <a:p>
            <a:r>
              <a:rPr lang="en-US" dirty="0"/>
              <a:t>Artificial Intelligence (AI) software can be deployed in two primary environments:</a:t>
            </a:r>
          </a:p>
          <a:p>
            <a:pPr lvl="1"/>
            <a:r>
              <a:rPr lang="en-US" b="1" dirty="0"/>
              <a:t>Local Install (On-Prem AI) </a:t>
            </a:r>
            <a:r>
              <a:rPr lang="en-US" dirty="0"/>
              <a:t>– Installed on a company’s internal servers or individual devices.</a:t>
            </a:r>
          </a:p>
          <a:p>
            <a:pPr lvl="1"/>
            <a:r>
              <a:rPr lang="en-US" b="1" dirty="0"/>
              <a:t>Cloud-Hosted AI </a:t>
            </a:r>
            <a:r>
              <a:rPr lang="en-US" dirty="0"/>
              <a:t>– Runs on remote infrastructure managed by a cloud provider.</a:t>
            </a:r>
          </a:p>
          <a:p>
            <a:r>
              <a:rPr lang="en-US" dirty="0"/>
              <a:t>Each option has unique advantages, challenges, and key negotiation considerations when contracting with AI vendors.</a:t>
            </a:r>
          </a:p>
        </p:txBody>
      </p:sp>
      <p:sp>
        <p:nvSpPr>
          <p:cNvPr id="4" name="Date Placeholder 3">
            <a:extLst>
              <a:ext uri="{FF2B5EF4-FFF2-40B4-BE49-F238E27FC236}">
                <a16:creationId xmlns:a16="http://schemas.microsoft.com/office/drawing/2014/main" id="{C671B78C-2C5A-B6ED-2993-86AD93252016}"/>
              </a:ext>
            </a:extLst>
          </p:cNvPr>
          <p:cNvSpPr>
            <a:spLocks noGrp="1"/>
          </p:cNvSpPr>
          <p:nvPr>
            <p:ph type="dt" sz="half" idx="10"/>
          </p:nvPr>
        </p:nvSpPr>
        <p:spPr/>
        <p:txBody>
          <a:bodyPr/>
          <a:lstStyle/>
          <a:p>
            <a:fld id="{5BD62C70-313F-454A-BDAD-61FCB8680986}" type="datetime4">
              <a:rPr lang="en-US" smtClean="0"/>
              <a:t>March 19, 2025</a:t>
            </a:fld>
            <a:endParaRPr lang="en-GB"/>
          </a:p>
        </p:txBody>
      </p:sp>
      <p:sp>
        <p:nvSpPr>
          <p:cNvPr id="5" name="Slide Number Placeholder 4">
            <a:extLst>
              <a:ext uri="{FF2B5EF4-FFF2-40B4-BE49-F238E27FC236}">
                <a16:creationId xmlns:a16="http://schemas.microsoft.com/office/drawing/2014/main" id="{DCC0578F-A723-5DEF-A78B-140078C6F125}"/>
              </a:ext>
            </a:extLst>
          </p:cNvPr>
          <p:cNvSpPr>
            <a:spLocks noGrp="1"/>
          </p:cNvSpPr>
          <p:nvPr>
            <p:ph type="sldNum" sz="quarter" idx="4"/>
          </p:nvPr>
        </p:nvSpPr>
        <p:spPr/>
        <p:txBody>
          <a:bodyPr/>
          <a:lstStyle/>
          <a:p>
            <a:fld id="{35CDB38E-7BB7-498E-99E5-8000D290A95C}" type="slidenum">
              <a:rPr lang="en-GB" smtClean="0"/>
              <a:pPr/>
              <a:t>8</a:t>
            </a:fld>
            <a:endParaRPr lang="en-GB" dirty="0"/>
          </a:p>
        </p:txBody>
      </p:sp>
    </p:spTree>
    <p:extLst>
      <p:ext uri="{BB962C8B-B14F-4D97-AF65-F5344CB8AC3E}">
        <p14:creationId xmlns:p14="http://schemas.microsoft.com/office/powerpoint/2010/main" val="10701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40F-6F94-9E8E-0F76-08E34B1D46CF}"/>
              </a:ext>
            </a:extLst>
          </p:cNvPr>
          <p:cNvSpPr>
            <a:spLocks noGrp="1"/>
          </p:cNvSpPr>
          <p:nvPr>
            <p:ph type="title"/>
          </p:nvPr>
        </p:nvSpPr>
        <p:spPr>
          <a:xfrm>
            <a:off x="687388" y="405732"/>
            <a:ext cx="7931511" cy="1069848"/>
          </a:xfrm>
        </p:spPr>
        <p:txBody>
          <a:bodyPr/>
          <a:lstStyle/>
          <a:p>
            <a:r>
              <a:rPr lang="en-US" dirty="0"/>
              <a:t>Local Install v. Cloud Hosted Software - Comparison</a:t>
            </a:r>
          </a:p>
        </p:txBody>
      </p:sp>
      <p:graphicFrame>
        <p:nvGraphicFramePr>
          <p:cNvPr id="10" name="Content Placeholder 9">
            <a:extLst>
              <a:ext uri="{FF2B5EF4-FFF2-40B4-BE49-F238E27FC236}">
                <a16:creationId xmlns:a16="http://schemas.microsoft.com/office/drawing/2014/main" id="{D1E458F0-FB56-86DA-7DA6-0CD652D3EBAD}"/>
              </a:ext>
            </a:extLst>
          </p:cNvPr>
          <p:cNvGraphicFramePr>
            <a:graphicFrameLocks noGrp="1"/>
          </p:cNvGraphicFramePr>
          <p:nvPr>
            <p:ph idx="1"/>
            <p:extLst>
              <p:ext uri="{D42A27DB-BD31-4B8C-83A1-F6EECF244321}">
                <p14:modId xmlns:p14="http://schemas.microsoft.com/office/powerpoint/2010/main" val="728305585"/>
              </p:ext>
            </p:extLst>
          </p:nvPr>
        </p:nvGraphicFramePr>
        <p:xfrm>
          <a:off x="687388" y="1692998"/>
          <a:ext cx="9189942" cy="4418092"/>
        </p:xfrm>
        <a:graphic>
          <a:graphicData uri="http://schemas.openxmlformats.org/drawingml/2006/table">
            <a:tbl>
              <a:tblPr/>
              <a:tblGrid>
                <a:gridCol w="3063314">
                  <a:extLst>
                    <a:ext uri="{9D8B030D-6E8A-4147-A177-3AD203B41FA5}">
                      <a16:colId xmlns:a16="http://schemas.microsoft.com/office/drawing/2014/main" val="1001697402"/>
                    </a:ext>
                  </a:extLst>
                </a:gridCol>
                <a:gridCol w="3063314">
                  <a:extLst>
                    <a:ext uri="{9D8B030D-6E8A-4147-A177-3AD203B41FA5}">
                      <a16:colId xmlns:a16="http://schemas.microsoft.com/office/drawing/2014/main" val="2123374807"/>
                    </a:ext>
                  </a:extLst>
                </a:gridCol>
                <a:gridCol w="3063314">
                  <a:extLst>
                    <a:ext uri="{9D8B030D-6E8A-4147-A177-3AD203B41FA5}">
                      <a16:colId xmlns:a16="http://schemas.microsoft.com/office/drawing/2014/main" val="3352081811"/>
                    </a:ext>
                  </a:extLst>
                </a:gridCol>
              </a:tblGrid>
              <a:tr h="196360">
                <a:tc>
                  <a:txBody>
                    <a:bodyPr/>
                    <a:lstStyle/>
                    <a:p>
                      <a:endParaRPr lang="en-US" sz="800" dirty="0">
                        <a:solidFill>
                          <a:schemeClr val="bg1"/>
                        </a:solidFill>
                      </a:endParaRP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800" b="1" dirty="0">
                          <a:solidFill>
                            <a:schemeClr val="bg1"/>
                          </a:solidFill>
                        </a:rPr>
                        <a:t>Local Install (On-Prem AI)</a:t>
                      </a:r>
                      <a:endParaRPr lang="en-US" sz="800" dirty="0">
                        <a:solidFill>
                          <a:schemeClr val="bg1"/>
                        </a:solidFill>
                      </a:endParaRP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800" b="1" dirty="0">
                          <a:solidFill>
                            <a:schemeClr val="bg1"/>
                          </a:solidFill>
                        </a:rPr>
                        <a:t>Cloud-Hosted AI</a:t>
                      </a:r>
                      <a:endParaRPr lang="en-US" sz="800" dirty="0">
                        <a:solidFill>
                          <a:schemeClr val="bg1"/>
                        </a:solidFill>
                      </a:endParaRP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92356067"/>
                  </a:ext>
                </a:extLst>
              </a:tr>
              <a:tr h="638169">
                <a:tc>
                  <a:txBody>
                    <a:bodyPr/>
                    <a:lstStyle/>
                    <a:p>
                      <a:pPr algn="ctr"/>
                      <a:r>
                        <a:rPr lang="en-US" sz="800" b="1" dirty="0"/>
                        <a:t>Data Control &amp; Security</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Full control over storage and security; sensitive data remains in-house.</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Vendor manages data; risk of third-party access, compliance issues, and security breaches.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9466771"/>
                  </a:ext>
                </a:extLst>
              </a:tr>
              <a:tr h="490899">
                <a:tc>
                  <a:txBody>
                    <a:bodyPr/>
                    <a:lstStyle/>
                    <a:p>
                      <a:pPr algn="ctr"/>
                      <a:r>
                        <a:rPr lang="en-US" sz="800" b="1" dirty="0"/>
                        <a:t>Performance &amp; Latency</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Faster for high-compute tasks that require low latency (e.g., real-time processing).</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May experience network latency but benefits from scalability.</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3835005233"/>
                  </a:ext>
                </a:extLst>
              </a:tr>
              <a:tr h="490899">
                <a:tc>
                  <a:txBody>
                    <a:bodyPr/>
                    <a:lstStyle/>
                    <a:p>
                      <a:pPr algn="ctr"/>
                      <a:r>
                        <a:rPr lang="en-US" sz="800" b="1" dirty="0"/>
                        <a:t>Infrastructure &amp; Maintenance</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Requires IT expertise, hardware, and updates; higher upfront cost.</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Vendor manages updates, scaling, and infrastructure, reducing IT burden.</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809243"/>
                  </a:ext>
                </a:extLst>
              </a:tr>
              <a:tr h="490899">
                <a:tc>
                  <a:txBody>
                    <a:bodyPr/>
                    <a:lstStyle/>
                    <a:p>
                      <a:pPr algn="ctr"/>
                      <a:r>
                        <a:rPr lang="en-US" sz="800" b="1" dirty="0"/>
                        <a:t>Customization &amp; Flexibility</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Highly configurable, can be tailored to specific business needs.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Limited customization; may require vendor approval for modifications.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455041922"/>
                  </a:ext>
                </a:extLst>
              </a:tr>
              <a:tr h="638169">
                <a:tc>
                  <a:txBody>
                    <a:bodyPr/>
                    <a:lstStyle/>
                    <a:p>
                      <a:pPr algn="ctr"/>
                      <a:r>
                        <a:rPr lang="en-US" sz="800" b="1"/>
                        <a:t>Compliance &amp; Regulatory Issues</a:t>
                      </a:r>
                      <a:endParaRPr lang="en-US" sz="80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a:t>Easier to meet industry regulations (GDPR, HIPAA, SOC2, etc.) due to in-house control.</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Must ensure vendor compliance and have clear data handling agreements.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7674494"/>
                  </a:ext>
                </a:extLst>
              </a:tr>
              <a:tr h="490899">
                <a:tc>
                  <a:txBody>
                    <a:bodyPr/>
                    <a:lstStyle/>
                    <a:p>
                      <a:pPr algn="ctr"/>
                      <a:r>
                        <a:rPr lang="en-US" sz="800" b="1" dirty="0"/>
                        <a:t>Cost Structure</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Higher initial costs (hardware, setup, licenses), but lower long-term costs.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Subscription-based (SaaS) model, often pay-as-you-go, reducing upfront costs.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1088668764"/>
                  </a:ext>
                </a:extLst>
              </a:tr>
              <a:tr h="490899">
                <a:tc>
                  <a:txBody>
                    <a:bodyPr/>
                    <a:lstStyle/>
                    <a:p>
                      <a:pPr algn="ctr"/>
                      <a:r>
                        <a:rPr lang="en-US" sz="800" b="1"/>
                        <a:t>Scalability</a:t>
                      </a:r>
                      <a:endParaRPr lang="en-US" sz="80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Limited by hardware and IT resources.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a:t>Easily scalable, vendor provides elastic resources based on demand.</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050213"/>
                  </a:ext>
                </a:extLst>
              </a:tr>
              <a:tr h="490899">
                <a:tc>
                  <a:txBody>
                    <a:bodyPr/>
                    <a:lstStyle/>
                    <a:p>
                      <a:pPr algn="ctr"/>
                      <a:r>
                        <a:rPr lang="en-US" sz="800" b="1" dirty="0"/>
                        <a:t>AI Model Training &amp; Performance</a:t>
                      </a:r>
                      <a:endParaRPr lang="en-US" sz="800" dirty="0"/>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Suitable for proprietary AI models needing confidential, large-scale training.</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algn="ctr"/>
                      <a:r>
                        <a:rPr lang="en-US" sz="800" b="0" dirty="0"/>
                        <a:t>Ideal for AI services that rely on shared cloud resources and continuous updates.</a:t>
                      </a:r>
                    </a:p>
                  </a:txBody>
                  <a:tcPr marL="41663" marR="41663" marT="20832" marB="208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4065107236"/>
                  </a:ext>
                </a:extLst>
              </a:tr>
            </a:tbl>
          </a:graphicData>
        </a:graphic>
      </p:graphicFrame>
      <p:sp>
        <p:nvSpPr>
          <p:cNvPr id="4" name="Date Placeholder 3">
            <a:extLst>
              <a:ext uri="{FF2B5EF4-FFF2-40B4-BE49-F238E27FC236}">
                <a16:creationId xmlns:a16="http://schemas.microsoft.com/office/drawing/2014/main" id="{C671B78C-2C5A-B6ED-2993-86AD93252016}"/>
              </a:ext>
            </a:extLst>
          </p:cNvPr>
          <p:cNvSpPr>
            <a:spLocks noGrp="1"/>
          </p:cNvSpPr>
          <p:nvPr>
            <p:ph type="dt" sz="half" idx="10"/>
          </p:nvPr>
        </p:nvSpPr>
        <p:spPr/>
        <p:txBody>
          <a:bodyPr/>
          <a:lstStyle/>
          <a:p>
            <a:fld id="{5BD62C70-313F-454A-BDAD-61FCB8680986}" type="datetime4">
              <a:rPr lang="en-US" smtClean="0"/>
              <a:t>March 19, 2025</a:t>
            </a:fld>
            <a:endParaRPr lang="en-GB"/>
          </a:p>
        </p:txBody>
      </p:sp>
      <p:sp>
        <p:nvSpPr>
          <p:cNvPr id="5" name="Slide Number Placeholder 4">
            <a:extLst>
              <a:ext uri="{FF2B5EF4-FFF2-40B4-BE49-F238E27FC236}">
                <a16:creationId xmlns:a16="http://schemas.microsoft.com/office/drawing/2014/main" id="{DCC0578F-A723-5DEF-A78B-140078C6F125}"/>
              </a:ext>
            </a:extLst>
          </p:cNvPr>
          <p:cNvSpPr>
            <a:spLocks noGrp="1"/>
          </p:cNvSpPr>
          <p:nvPr>
            <p:ph type="sldNum" sz="quarter" idx="4"/>
          </p:nvPr>
        </p:nvSpPr>
        <p:spPr/>
        <p:txBody>
          <a:bodyPr/>
          <a:lstStyle/>
          <a:p>
            <a:fld id="{35CDB38E-7BB7-498E-99E5-8000D290A95C}" type="slidenum">
              <a:rPr lang="en-GB" smtClean="0"/>
              <a:pPr/>
              <a:t>9</a:t>
            </a:fld>
            <a:endParaRPr lang="en-GB" dirty="0"/>
          </a:p>
        </p:txBody>
      </p:sp>
    </p:spTree>
    <p:extLst>
      <p:ext uri="{BB962C8B-B14F-4D97-AF65-F5344CB8AC3E}">
        <p14:creationId xmlns:p14="http://schemas.microsoft.com/office/powerpoint/2010/main" val="1817382408"/>
      </p:ext>
    </p:extLst>
  </p:cSld>
  <p:clrMapOvr>
    <a:masterClrMapping/>
  </p:clrMapOvr>
</p:sld>
</file>

<file path=ppt/theme/theme1.xml><?xml version="1.0" encoding="utf-8"?>
<a:theme xmlns:a="http://schemas.openxmlformats.org/drawingml/2006/main" name="Foley Option 1">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2DFED7BE-4EFE-FC45-BAD6-A2AF8982070C}"/>
    </a:ext>
  </a:extLst>
</a:theme>
</file>

<file path=ppt/theme/theme2.xml><?xml version="1.0" encoding="utf-8"?>
<a:theme xmlns:a="http://schemas.openxmlformats.org/drawingml/2006/main" name="Foley Option 2">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E17860B4-C697-B942-8328-9C6E014AE370}"/>
    </a:ext>
  </a:extLst>
</a:theme>
</file>

<file path=ppt/theme/theme3.xml><?xml version="1.0" encoding="utf-8"?>
<a:theme xmlns:a="http://schemas.openxmlformats.org/drawingml/2006/main" name="Foley Option 3">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5F893372-B221-6047-BD57-41B079BA6E83}"/>
    </a:ext>
  </a:extLst>
</a:theme>
</file>

<file path=ppt/theme/theme4.xml><?xml version="1.0" encoding="utf-8"?>
<a:theme xmlns:a="http://schemas.openxmlformats.org/drawingml/2006/main" name="Foley Option 4">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8EE6E5DE-BFAA-5348-B951-AF280CECE85D}"/>
    </a:ext>
  </a:extLst>
</a:theme>
</file>

<file path=ppt/theme/theme5.xml><?xml version="1.0" encoding="utf-8"?>
<a:theme xmlns:a="http://schemas.openxmlformats.org/drawingml/2006/main" name="Foley Option 5">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A9DB8567-3886-4D44-BFA5-1FFC431DE75E}"/>
    </a:ext>
  </a:extLst>
</a:theme>
</file>

<file path=ppt/theme/theme6.xml><?xml version="1.0" encoding="utf-8"?>
<a:theme xmlns:a="http://schemas.openxmlformats.org/drawingml/2006/main" name="Foley Option 6">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4860B841-D453-BA48-8C74-92F86E0F732C}"/>
    </a:ext>
  </a:extLst>
</a:theme>
</file>

<file path=ppt/theme/theme7.xml><?xml version="1.0" encoding="utf-8"?>
<a:theme xmlns:a="http://schemas.openxmlformats.org/drawingml/2006/main" name="Foley Option 7">
  <a:themeElements>
    <a:clrScheme name="Foley Lardner New">
      <a:dk1>
        <a:srgbClr val="000000"/>
      </a:dk1>
      <a:lt1>
        <a:srgbClr val="FFFFFF"/>
      </a:lt1>
      <a:dk2>
        <a:srgbClr val="0066BA"/>
      </a:dk2>
      <a:lt2>
        <a:srgbClr val="AABAC8"/>
      </a:lt2>
      <a:accent1>
        <a:srgbClr val="003861"/>
      </a:accent1>
      <a:accent2>
        <a:srgbClr val="637D94"/>
      </a:accent2>
      <a:accent3>
        <a:srgbClr val="64A488"/>
      </a:accent3>
      <a:accent4>
        <a:srgbClr val="91C6BD"/>
      </a:accent4>
      <a:accent5>
        <a:srgbClr val="78ACDD"/>
      </a:accent5>
      <a:accent6>
        <a:srgbClr val="FF8400"/>
      </a:accent6>
      <a:hlink>
        <a:srgbClr val="0066BA"/>
      </a:hlink>
      <a:folHlink>
        <a:srgbClr val="00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rtlCol="0" anchor="b" anchorCtr="0">
        <a:noAutofit/>
      </a:bodyPr>
      <a:lstStyle>
        <a:defPPr algn="l">
          <a:defRPr dirty="0" smtClean="0"/>
        </a:defPPr>
      </a:lstStyle>
    </a:txDef>
  </a:objectDefaults>
  <a:extraClrSchemeLst/>
  <a:extLst>
    <a:ext uri="{05A4C25C-085E-4340-85A3-A5531E510DB2}">
      <thm15:themeFamily xmlns:thm15="http://schemas.microsoft.com/office/thememl/2012/main" name="Foley Presentation_Widescreen" id="{C92142C6-6CA8-7C4C-BF55-F8FA67580D44}" vid="{96386A27-EEB0-2E42-8128-59667C9B1F1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E4683CBA0DE240808CC1DF6A49FB34" ma:contentTypeVersion="4" ma:contentTypeDescription="Create a new document." ma:contentTypeScope="" ma:versionID="443ca2ebb2d5db57991ea7e032bfdd14">
  <xsd:schema xmlns:xsd="http://www.w3.org/2001/XMLSchema" xmlns:xs="http://www.w3.org/2001/XMLSchema" xmlns:p="http://schemas.microsoft.com/office/2006/metadata/properties" xmlns:ns1="http://schemas.microsoft.com/sharepoint/v3" xmlns:ns2="f471c794-80b1-4d28-9cbe-268e7850c9e4" xmlns:ns3="84b97d0f-0699-40e3-9e13-490d084f8915" xmlns:ns4="113cea61-e1e9-4500-8475-357a41b2d635" targetNamespace="http://schemas.microsoft.com/office/2006/metadata/properties" ma:root="true" ma:fieldsID="b095cc363ee18c0477f4d0c083cf0d3b" ns1:_="" ns2:_="" ns3:_="" ns4:_="">
    <xsd:import namespace="http://schemas.microsoft.com/sharepoint/v3"/>
    <xsd:import namespace="f471c794-80b1-4d28-9cbe-268e7850c9e4"/>
    <xsd:import namespace="84b97d0f-0699-40e3-9e13-490d084f8915"/>
    <xsd:import namespace="113cea61-e1e9-4500-8475-357a41b2d63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71c794-80b1-4d28-9cbe-268e7850c9e4"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4b97d0f-0699-40e3-9e13-490d084f8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3cea61-e1e9-4500-8475-357a41b2d635"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Item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f471c794-80b1-4d28-9cbe-268e7850c9e4">Q5RVVAHKT7SC-75-776</_dlc_DocId>
    <_dlc_DocIdUrl xmlns="f471c794-80b1-4d28-9cbe-268e7850c9e4">
      <Url>https://atwork.foley.com/departments/administration/marketing/_layouts/15/DocIdRedir.aspx?ID=Q5RVVAHKT7SC-75-776</Url>
      <Description>Q5RVVAHKT7SC-75-776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6CA214D-66D8-426A-BD0F-433F4DA4B2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71c794-80b1-4d28-9cbe-268e7850c9e4"/>
    <ds:schemaRef ds:uri="84b97d0f-0699-40e3-9e13-490d084f8915"/>
    <ds:schemaRef ds:uri="113cea61-e1e9-4500-8475-357a41b2d6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777416-9E3A-4A3E-BB4D-B383ACB3F8AE}">
  <ds:schemaRefs>
    <ds:schemaRef ds:uri="http://schemas.microsoft.com/sharepoint/v3/contenttype/forms"/>
  </ds:schemaRefs>
</ds:datastoreItem>
</file>

<file path=customXml/itemProps3.xml><?xml version="1.0" encoding="utf-8"?>
<ds:datastoreItem xmlns:ds="http://schemas.openxmlformats.org/officeDocument/2006/customXml" ds:itemID="{9800640B-1963-406B-BC84-E77BD28F9338}">
  <ds:schemaRefs>
    <ds:schemaRef ds:uri="http://schemas.microsoft.com/office/2006/metadata/properties"/>
    <ds:schemaRef ds:uri="12b203d3-d8d0-4e14-a81d-ff6c8ef63612"/>
    <ds:schemaRef ds:uri="http://schemas.openxmlformats.org/package/2006/metadata/core-properties"/>
    <ds:schemaRef ds:uri="1f47434e-d791-49bd-853b-ade528cd1141"/>
    <ds:schemaRef ds:uri="http://purl.org/dc/elements/1.1/"/>
    <ds:schemaRef ds:uri="http://purl.org/dc/dcmitype/"/>
    <ds:schemaRef ds:uri="http://schemas.microsoft.com/office/2006/documentManagement/types"/>
    <ds:schemaRef ds:uri="http://schemas.microsoft.com/office/infopath/2007/PartnerControls"/>
    <ds:schemaRef ds:uri="http://purl.org/dc/terms/"/>
    <ds:schemaRef ds:uri="http://www.w3.org/XML/1998/namespace"/>
    <ds:schemaRef ds:uri="http://schemas.microsoft.com/sharepoint/v3"/>
    <ds:schemaRef ds:uri="f471c794-80b1-4d28-9cbe-268e7850c9e4"/>
  </ds:schemaRefs>
</ds:datastoreItem>
</file>

<file path=customXml/itemProps4.xml><?xml version="1.0" encoding="utf-8"?>
<ds:datastoreItem xmlns:ds="http://schemas.openxmlformats.org/officeDocument/2006/customXml" ds:itemID="{CC3C6FFA-5084-436C-AE1E-D6C07B0BCA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Foley Presentation_Widescreen (1)</Template>
  <TotalTime>639</TotalTime>
  <Words>4824</Words>
  <Application>Microsoft Office PowerPoint</Application>
  <PresentationFormat>Widescreen</PresentationFormat>
  <Paragraphs>444</Paragraphs>
  <Slides>72</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72</vt:i4>
      </vt:variant>
    </vt:vector>
  </HeadingPairs>
  <TitlesOfParts>
    <vt:vector size="85" baseType="lpstr">
      <vt:lpstr>Arial</vt:lpstr>
      <vt:lpstr>Calibri</vt:lpstr>
      <vt:lpstr>Monotype Sorts</vt:lpstr>
      <vt:lpstr>Segoe UI</vt:lpstr>
      <vt:lpstr>Times New Roman</vt:lpstr>
      <vt:lpstr>Wingdings</vt:lpstr>
      <vt:lpstr>Foley Option 1</vt:lpstr>
      <vt:lpstr>Foley Option 2</vt:lpstr>
      <vt:lpstr>Foley Option 3</vt:lpstr>
      <vt:lpstr>Foley Option 4</vt:lpstr>
      <vt:lpstr>Foley Option 5</vt:lpstr>
      <vt:lpstr>Foley Option 6</vt:lpstr>
      <vt:lpstr>Foley Option 7</vt:lpstr>
      <vt:lpstr>AI Vendor Contracts: Negotiation Tactics and Comprehensive Due Diligence</vt:lpstr>
      <vt:lpstr>Presenters</vt:lpstr>
      <vt:lpstr>Overview</vt:lpstr>
      <vt:lpstr>What is Artificial Intelligence?</vt:lpstr>
      <vt:lpstr>Artificial Intelligence – Generally </vt:lpstr>
      <vt:lpstr>Types of AI</vt:lpstr>
      <vt:lpstr>Local Install v. Cloud</vt:lpstr>
      <vt:lpstr>Local Install v. Cloud Hosted Software - Overview</vt:lpstr>
      <vt:lpstr>Local Install v. Cloud Hosted Software - Comparison</vt:lpstr>
      <vt:lpstr>Important Industry Trends</vt:lpstr>
      <vt:lpstr>Recent Adverse Trends - General</vt:lpstr>
      <vt:lpstr>Recent Adverse Trends</vt:lpstr>
      <vt:lpstr>Recent Adverse Trends</vt:lpstr>
      <vt:lpstr>Recent Adverse Trends</vt:lpstr>
      <vt:lpstr>Recent Adverse Trends</vt:lpstr>
      <vt:lpstr>Diligence</vt:lpstr>
      <vt:lpstr>Collecting Basic Information</vt:lpstr>
      <vt:lpstr>Collecting Basic Information (cont’d.)</vt:lpstr>
      <vt:lpstr>Collecting Basic Information (cont’d.)</vt:lpstr>
      <vt:lpstr>Collecting Basic Information (cont’d.)</vt:lpstr>
      <vt:lpstr>Collecting Basic Information (cont’d.)</vt:lpstr>
      <vt:lpstr>Fees and Costs</vt:lpstr>
      <vt:lpstr>Pre-Agreement Provider Due Diligence</vt:lpstr>
      <vt:lpstr>Post-Execution – Ongoing Provider Assessment</vt:lpstr>
      <vt:lpstr>Key Contract Provisions</vt:lpstr>
      <vt:lpstr>Specifications</vt:lpstr>
      <vt:lpstr>Specifications (cont’d.)</vt:lpstr>
      <vt:lpstr>Specifications (cont’d.)</vt:lpstr>
      <vt:lpstr>License Grant</vt:lpstr>
      <vt:lpstr>License Grant</vt:lpstr>
      <vt:lpstr>License Grant: Vendor Example</vt:lpstr>
      <vt:lpstr>License Grant: Suggested Revision</vt:lpstr>
      <vt:lpstr>License Fee</vt:lpstr>
      <vt:lpstr>License Fee (cont’d.)</vt:lpstr>
      <vt:lpstr>Warranties</vt:lpstr>
      <vt:lpstr>Warranties (cont’d.)</vt:lpstr>
      <vt:lpstr>Warranties (cont’d.)</vt:lpstr>
      <vt:lpstr>Warranties (cont’d.)</vt:lpstr>
      <vt:lpstr>Indemnities</vt:lpstr>
      <vt:lpstr>Indemnities (cont’d.)</vt:lpstr>
      <vt:lpstr>Indemnities (cont’d.)</vt:lpstr>
      <vt:lpstr>Indemnities (cont’d.)</vt:lpstr>
      <vt:lpstr>Limitation of Liability</vt:lpstr>
      <vt:lpstr>Limitation of Liability (cont’d.)</vt:lpstr>
      <vt:lpstr>Limitation of Liability: Vendor Example</vt:lpstr>
      <vt:lpstr>Limitation of Liability: Suggestion Revision</vt:lpstr>
      <vt:lpstr>Limitation of Liability: Further Example</vt:lpstr>
      <vt:lpstr>Limitation of Liability: Further Vendor Example</vt:lpstr>
      <vt:lpstr>Assignment</vt:lpstr>
      <vt:lpstr>Assignment (cont’d.)</vt:lpstr>
      <vt:lpstr>Assignment (cont’d.)</vt:lpstr>
      <vt:lpstr>Audit Rights</vt:lpstr>
      <vt:lpstr>Term</vt:lpstr>
      <vt:lpstr>Term (cont’d)</vt:lpstr>
      <vt:lpstr>Service Availability –  Disaster Recovery and Business Continuity</vt:lpstr>
      <vt:lpstr>Service Availability –  Withholding of Services</vt:lpstr>
      <vt:lpstr>Service Levels</vt:lpstr>
      <vt:lpstr>Service Levels – Uptime Service Level</vt:lpstr>
      <vt:lpstr>Service Levels – Uptime Service Level</vt:lpstr>
      <vt:lpstr>Service Levels – Simultaneous Visitors</vt:lpstr>
      <vt:lpstr>Data</vt:lpstr>
      <vt:lpstr>Data – Security and Ownership</vt:lpstr>
      <vt:lpstr>Data – Security and Ownership</vt:lpstr>
      <vt:lpstr>Data – Security and Ownership</vt:lpstr>
      <vt:lpstr>Data – Security and Ownership</vt:lpstr>
      <vt:lpstr>Data – Security and Ownership</vt:lpstr>
      <vt:lpstr>Data – Ownership and Use Rights</vt:lpstr>
      <vt:lpstr>Data – Ownership and Use Rights</vt:lpstr>
      <vt:lpstr>Notification of Security Issues</vt:lpstr>
      <vt:lpstr>Questions?</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Koziar, Kelsey L.</dc:creator>
  <cp:lastModifiedBy>Koziar, Kelsey L.</cp:lastModifiedBy>
  <cp:revision>4</cp:revision>
  <dcterms:created xsi:type="dcterms:W3CDTF">2025-03-17T17:42:02Z</dcterms:created>
  <dcterms:modified xsi:type="dcterms:W3CDTF">2025-03-19T18:18:39Z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0x010100B7E4683CBA0DE240808CC1DF6A49FB34</vt:lpwstr>
  </property>
  <property fmtid="{D5CDD505-2E9C-101B-9397-08002B2CF9AE}" pid="3" name="_dlc_DocIdItemGuid">
    <vt:lpwstr>1a870c01-0e9f-4c52-a752-1ebc28460b0e</vt:lpwstr>
  </property>
  <property fmtid="{D5CDD505-2E9C-101B-9397-08002B2CF9AE}" pid="4" name="MediaServiceImageTags">
    <vt:lpwstr/>
  </property>
</Properties>
</file>