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25"/>
  </p:notesMasterIdLst>
  <p:handoutMasterIdLst>
    <p:handoutMasterId r:id="rId26"/>
  </p:handoutMasterIdLst>
  <p:sldIdLst>
    <p:sldId id="927" r:id="rId2"/>
    <p:sldId id="929" r:id="rId3"/>
    <p:sldId id="930" r:id="rId4"/>
    <p:sldId id="923" r:id="rId5"/>
    <p:sldId id="928" r:id="rId6"/>
    <p:sldId id="341" r:id="rId7"/>
    <p:sldId id="900" r:id="rId8"/>
    <p:sldId id="924" r:id="rId9"/>
    <p:sldId id="904" r:id="rId10"/>
    <p:sldId id="903" r:id="rId11"/>
    <p:sldId id="902" r:id="rId12"/>
    <p:sldId id="905" r:id="rId13"/>
    <p:sldId id="901" r:id="rId14"/>
    <p:sldId id="925" r:id="rId15"/>
    <p:sldId id="742" r:id="rId16"/>
    <p:sldId id="906" r:id="rId17"/>
    <p:sldId id="913" r:id="rId18"/>
    <p:sldId id="908" r:id="rId19"/>
    <p:sldId id="898" r:id="rId20"/>
    <p:sldId id="926" r:id="rId21"/>
    <p:sldId id="734" r:id="rId22"/>
    <p:sldId id="922" r:id="rId23"/>
    <p:sldId id="29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47D6A2A-9F7A-BA34-6351-2358469806E2}" name="MB" initials="PJ" userId="MB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262626"/>
    <a:srgbClr val="C9CAD0"/>
    <a:srgbClr val="0D0D0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2833802-FEF1-4C79-8D5D-14CF1EAF98D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79" autoAdjust="0"/>
    <p:restoredTop sz="96357" autoAdjust="0"/>
  </p:normalViewPr>
  <p:slideViewPr>
    <p:cSldViewPr snapToGrid="0">
      <p:cViewPr varScale="1">
        <p:scale>
          <a:sx n="112" d="100"/>
          <a:sy n="112" d="100"/>
        </p:scale>
        <p:origin x="138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7740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7.xml" Id="rId8" /><Relationship Type="http://schemas.openxmlformats.org/officeDocument/2006/relationships/slide" Target="slides/slide12.xml" Id="rId13" /><Relationship Type="http://schemas.openxmlformats.org/officeDocument/2006/relationships/slide" Target="slides/slide17.xml" Id="rId18" /><Relationship Type="http://schemas.openxmlformats.org/officeDocument/2006/relationships/handoutMaster" Target="handoutMasters/handoutMaster1.xml" Id="rId26" /><Relationship Type="http://schemas.openxmlformats.org/officeDocument/2006/relationships/slide" Target="slides/slide2.xml" Id="rId3" /><Relationship Type="http://schemas.openxmlformats.org/officeDocument/2006/relationships/slide" Target="slides/slide20.xml" Id="rId21" /><Relationship Type="http://schemas.openxmlformats.org/officeDocument/2006/relationships/slide" Target="slides/slide6.xml" Id="rId7" /><Relationship Type="http://schemas.openxmlformats.org/officeDocument/2006/relationships/slide" Target="slides/slide11.xml" Id="rId12" /><Relationship Type="http://schemas.openxmlformats.org/officeDocument/2006/relationships/slide" Target="slides/slide16.xml" Id="rId17" /><Relationship Type="http://schemas.openxmlformats.org/officeDocument/2006/relationships/notesMaster" Target="notesMasters/notesMaster1.xml" Id="rId25" /><Relationship Type="http://schemas.openxmlformats.org/officeDocument/2006/relationships/slide" Target="slides/slide1.xml" Id="rId2" /><Relationship Type="http://schemas.openxmlformats.org/officeDocument/2006/relationships/slide" Target="slides/slide15.xml" Id="rId16" /><Relationship Type="http://schemas.openxmlformats.org/officeDocument/2006/relationships/slide" Target="slides/slide19.xml" Id="rId20" /><Relationship Type="http://schemas.openxmlformats.org/officeDocument/2006/relationships/theme" Target="theme/theme1.xml" Id="rId29" /><Relationship Type="http://schemas.openxmlformats.org/officeDocument/2006/relationships/slideMaster" Target="slideMasters/slideMaster1.xml" Id="rId1" /><Relationship Type="http://schemas.openxmlformats.org/officeDocument/2006/relationships/slide" Target="slides/slide5.xml" Id="rId6" /><Relationship Type="http://schemas.openxmlformats.org/officeDocument/2006/relationships/slide" Target="slides/slide10.xml" Id="rId11" /><Relationship Type="http://schemas.openxmlformats.org/officeDocument/2006/relationships/slide" Target="slides/slide23.xml" Id="rId24" /><Relationship Type="http://schemas.openxmlformats.org/officeDocument/2006/relationships/slide" Target="slides/slide4.xml" Id="rId5" /><Relationship Type="http://schemas.openxmlformats.org/officeDocument/2006/relationships/slide" Target="slides/slide14.xml" Id="rId15" /><Relationship Type="http://schemas.openxmlformats.org/officeDocument/2006/relationships/slide" Target="slides/slide22.xml" Id="rId23" /><Relationship Type="http://schemas.openxmlformats.org/officeDocument/2006/relationships/viewProps" Target="viewProps.xml" Id="rId28" /><Relationship Type="http://schemas.openxmlformats.org/officeDocument/2006/relationships/slide" Target="slides/slide9.xml" Id="rId10" /><Relationship Type="http://schemas.openxmlformats.org/officeDocument/2006/relationships/slide" Target="slides/slide18.xml" Id="rId19" /><Relationship Type="http://schemas.microsoft.com/office/2018/10/relationships/authors" Target="authors.xml" Id="rId31" /><Relationship Type="http://schemas.openxmlformats.org/officeDocument/2006/relationships/slide" Target="slides/slide3.xml" Id="rId4" /><Relationship Type="http://schemas.openxmlformats.org/officeDocument/2006/relationships/slide" Target="slides/slide8.xml" Id="rId9" /><Relationship Type="http://schemas.openxmlformats.org/officeDocument/2006/relationships/slide" Target="slides/slide13.xml" Id="rId14" /><Relationship Type="http://schemas.openxmlformats.org/officeDocument/2006/relationships/slide" Target="slides/slide21.xml" Id="rId22" /><Relationship Type="http://schemas.openxmlformats.org/officeDocument/2006/relationships/presProps" Target="presProps.xml" Id="rId27" /><Relationship Type="http://schemas.openxmlformats.org/officeDocument/2006/relationships/tableStyles" Target="tableStyles.xml" Id="rId30" /><Relationship Type="http://schemas.openxmlformats.org/officeDocument/2006/relationships/customXml" Target="/customXML/item.xml" Id="imanage.xml" 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1CD6232-6FDE-AB24-4ED0-EC69330CD10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02725A-6D5E-29C0-9848-A2F63DDE346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DB8BA5-CD9A-4A3F-B3A9-8F7E439B3755}" type="datetimeFigureOut">
              <a:rPr lang="en-GB" smtClean="0"/>
              <a:t>19/03/2025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7654C2-0B5E-0017-08AD-4826325DF51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B0F4BE-76E6-C5C7-14BF-D3AA306B178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20458D-6306-4F81-9C82-9D472392578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61111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EF38A9-4FB9-4746-9601-2AC68A0C0C67}" type="datetimeFigureOut">
              <a:rPr lang="en-GB" smtClean="0"/>
              <a:t>19/03/2025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542609-4948-4644-A03D-AE5A1C5EB9B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6555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661150" y="1414463"/>
            <a:ext cx="6781800" cy="38163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220E8-C885-4419-82C4-EF583E0DB05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317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661150" y="1414463"/>
            <a:ext cx="6781800" cy="38163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220E8-C885-4419-82C4-EF583E0DB05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185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661150" y="1414463"/>
            <a:ext cx="6781800" cy="38163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220E8-C885-4419-82C4-EF583E0DB05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049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40B2DB9-836C-A543-17B2-5248339C2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5431-FF37-4253-9E5C-661EEC6355F4}" type="datetime1">
              <a:rPr lang="en-GB" smtClean="0"/>
              <a:t>19/03/2025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29AE73C-19A2-3426-7D92-7B50042CA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MAYER BROWN  |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C0D7FCF-D261-AF31-5FAF-E2B8E3F97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9DACD-D343-46C2-A1C6-6C2122432CBB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F742B09-2EA2-AC7F-01CE-A953DD639B23}"/>
              </a:ext>
            </a:extLst>
          </p:cNvPr>
          <p:cNvGrpSpPr/>
          <p:nvPr userDrawn="1"/>
        </p:nvGrpSpPr>
        <p:grpSpPr>
          <a:xfrm>
            <a:off x="381003" y="-511029"/>
            <a:ext cx="11429999" cy="419100"/>
            <a:chOff x="381001" y="-511029"/>
            <a:chExt cx="11429999" cy="419100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D995C6F6-7444-414C-A378-24C04499306B}"/>
                </a:ext>
              </a:extLst>
            </p:cNvPr>
            <p:cNvCxnSpPr>
              <a:cxnSpLocks/>
            </p:cNvCxnSpPr>
            <p:nvPr/>
          </p:nvCxnSpPr>
          <p:spPr>
            <a:xfrm>
              <a:off x="3048000" y="-511029"/>
              <a:ext cx="0" cy="4191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6DEE1626-C4FF-56A7-8DEE-551BB1AB7318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-511029"/>
              <a:ext cx="0" cy="4191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4D03770A-1323-FB6E-476E-6F7042C19505}"/>
                </a:ext>
              </a:extLst>
            </p:cNvPr>
            <p:cNvCxnSpPr>
              <a:cxnSpLocks/>
            </p:cNvCxnSpPr>
            <p:nvPr/>
          </p:nvCxnSpPr>
          <p:spPr>
            <a:xfrm>
              <a:off x="9144000" y="-511029"/>
              <a:ext cx="0" cy="4191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F494830-8FA3-2A2B-A31E-5CE25BDC2652}"/>
                </a:ext>
              </a:extLst>
            </p:cNvPr>
            <p:cNvCxnSpPr/>
            <p:nvPr/>
          </p:nvCxnSpPr>
          <p:spPr>
            <a:xfrm>
              <a:off x="6286500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AE8165F-B453-6E55-18BC-18E93353E9F3}"/>
                </a:ext>
              </a:extLst>
            </p:cNvPr>
            <p:cNvCxnSpPr/>
            <p:nvPr/>
          </p:nvCxnSpPr>
          <p:spPr>
            <a:xfrm>
              <a:off x="6858000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4565FC1-5F04-3B03-6623-7358F7E82891}"/>
                </a:ext>
              </a:extLst>
            </p:cNvPr>
            <p:cNvCxnSpPr/>
            <p:nvPr/>
          </p:nvCxnSpPr>
          <p:spPr>
            <a:xfrm>
              <a:off x="10668000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3FB6EF9-9C6B-9E90-CBC0-31039789D45C}"/>
                </a:ext>
              </a:extLst>
            </p:cNvPr>
            <p:cNvCxnSpPr/>
            <p:nvPr/>
          </p:nvCxnSpPr>
          <p:spPr>
            <a:xfrm>
              <a:off x="11431524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9E7734B-BD25-0A8F-9ABC-8675DB1944E3}"/>
                </a:ext>
              </a:extLst>
            </p:cNvPr>
            <p:cNvCxnSpPr/>
            <p:nvPr/>
          </p:nvCxnSpPr>
          <p:spPr>
            <a:xfrm>
              <a:off x="11811000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4AEC0D6-9DEC-63D0-725F-109D684E0D65}"/>
                </a:ext>
              </a:extLst>
            </p:cNvPr>
            <p:cNvCxnSpPr/>
            <p:nvPr/>
          </p:nvCxnSpPr>
          <p:spPr>
            <a:xfrm rot="10800000">
              <a:off x="5905501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E5C350B-0249-00BF-E018-6B77776DADA2}"/>
                </a:ext>
              </a:extLst>
            </p:cNvPr>
            <p:cNvCxnSpPr/>
            <p:nvPr/>
          </p:nvCxnSpPr>
          <p:spPr>
            <a:xfrm rot="10800000">
              <a:off x="5334001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28A210A-93E2-6120-E4FA-3625315007BF}"/>
                </a:ext>
              </a:extLst>
            </p:cNvPr>
            <p:cNvCxnSpPr/>
            <p:nvPr/>
          </p:nvCxnSpPr>
          <p:spPr>
            <a:xfrm rot="10800000">
              <a:off x="1524001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F21690E-61FD-132C-2DE6-59A3CB3CBEAF}"/>
                </a:ext>
              </a:extLst>
            </p:cNvPr>
            <p:cNvCxnSpPr/>
            <p:nvPr/>
          </p:nvCxnSpPr>
          <p:spPr>
            <a:xfrm rot="10800000">
              <a:off x="760477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542BFB0-F1BB-1192-E8B2-E51D5A1693CC}"/>
                </a:ext>
              </a:extLst>
            </p:cNvPr>
            <p:cNvCxnSpPr/>
            <p:nvPr/>
          </p:nvCxnSpPr>
          <p:spPr>
            <a:xfrm rot="10800000">
              <a:off x="381001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EA8CAD3-FAE8-7D8A-8054-FC38921BD3D8}"/>
              </a:ext>
            </a:extLst>
          </p:cNvPr>
          <p:cNvGrpSpPr/>
          <p:nvPr userDrawn="1"/>
        </p:nvGrpSpPr>
        <p:grpSpPr>
          <a:xfrm>
            <a:off x="381003" y="6924529"/>
            <a:ext cx="11429999" cy="419100"/>
            <a:chOff x="381001" y="6924529"/>
            <a:chExt cx="11429999" cy="419100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FDE006A5-5F63-D21D-C93C-C28AC517CC7C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9144000" y="6924529"/>
              <a:ext cx="0" cy="4191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33FF2E54-FC00-08E2-F9AC-274D3665C4C6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096000" y="6924529"/>
              <a:ext cx="0" cy="4191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2D5FD72B-FACE-BB01-CC61-211A4EFF7EA4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048000" y="6924529"/>
              <a:ext cx="0" cy="4191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B9E2E19-BEE2-9D94-BD1A-0AE842227134}"/>
                </a:ext>
              </a:extLst>
            </p:cNvPr>
            <p:cNvCxnSpPr/>
            <p:nvPr/>
          </p:nvCxnSpPr>
          <p:spPr>
            <a:xfrm>
              <a:off x="6286500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E1C96B5-E37B-E971-A639-A30BEB3F1B99}"/>
                </a:ext>
              </a:extLst>
            </p:cNvPr>
            <p:cNvCxnSpPr/>
            <p:nvPr/>
          </p:nvCxnSpPr>
          <p:spPr>
            <a:xfrm>
              <a:off x="6858000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6BEC54B-34DF-DBED-F59F-42E312BFC8AF}"/>
                </a:ext>
              </a:extLst>
            </p:cNvPr>
            <p:cNvCxnSpPr>
              <a:cxnSpLocks/>
            </p:cNvCxnSpPr>
            <p:nvPr/>
          </p:nvCxnSpPr>
          <p:spPr>
            <a:xfrm>
              <a:off x="10668000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66C5DD8-2258-6FDD-B79B-0C2757069E5A}"/>
                </a:ext>
              </a:extLst>
            </p:cNvPr>
            <p:cNvCxnSpPr>
              <a:cxnSpLocks/>
            </p:cNvCxnSpPr>
            <p:nvPr/>
          </p:nvCxnSpPr>
          <p:spPr>
            <a:xfrm>
              <a:off x="11431524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6EB42AF-27F8-28B1-8BFD-C4F4194C0714}"/>
                </a:ext>
              </a:extLst>
            </p:cNvPr>
            <p:cNvCxnSpPr>
              <a:cxnSpLocks/>
            </p:cNvCxnSpPr>
            <p:nvPr/>
          </p:nvCxnSpPr>
          <p:spPr>
            <a:xfrm>
              <a:off x="11811000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554C759-DBC5-B831-8B5F-347FBAA55F9B}"/>
                </a:ext>
              </a:extLst>
            </p:cNvPr>
            <p:cNvCxnSpPr/>
            <p:nvPr/>
          </p:nvCxnSpPr>
          <p:spPr>
            <a:xfrm rot="10800000">
              <a:off x="5905501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8E8C6D3-6643-7170-D7BA-06780CCF9E54}"/>
                </a:ext>
              </a:extLst>
            </p:cNvPr>
            <p:cNvCxnSpPr/>
            <p:nvPr/>
          </p:nvCxnSpPr>
          <p:spPr>
            <a:xfrm rot="10800000">
              <a:off x="5334001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B440AD0-F90C-A89E-8083-6EEDA00DB403}"/>
                </a:ext>
              </a:extLst>
            </p:cNvPr>
            <p:cNvCxnSpPr/>
            <p:nvPr/>
          </p:nvCxnSpPr>
          <p:spPr>
            <a:xfrm rot="10800000">
              <a:off x="1524001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3C9A4A6-E187-C791-02F8-01879AE40F03}"/>
                </a:ext>
              </a:extLst>
            </p:cNvPr>
            <p:cNvCxnSpPr/>
            <p:nvPr/>
          </p:nvCxnSpPr>
          <p:spPr>
            <a:xfrm rot="10800000">
              <a:off x="760477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26D85B4-B6F7-9BCC-C423-6E0103557327}"/>
                </a:ext>
              </a:extLst>
            </p:cNvPr>
            <p:cNvCxnSpPr/>
            <p:nvPr/>
          </p:nvCxnSpPr>
          <p:spPr>
            <a:xfrm rot="10800000">
              <a:off x="381001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C74373C-6D0C-92FC-0A37-D3832F2CAD08}"/>
              </a:ext>
            </a:extLst>
          </p:cNvPr>
          <p:cNvGrpSpPr/>
          <p:nvPr userDrawn="1"/>
        </p:nvGrpSpPr>
        <p:grpSpPr>
          <a:xfrm>
            <a:off x="12291522" y="381000"/>
            <a:ext cx="365760" cy="6286500"/>
            <a:chOff x="12291522" y="381000"/>
            <a:chExt cx="365760" cy="6286500"/>
          </a:xfrm>
        </p:grpSpPr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78D417E9-CD6D-2E2F-58F3-71BECE1364A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2474402" y="1531622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EA6F025D-BD6B-8646-937F-8E05A95CAC6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2474402" y="3246122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5C1E25F4-ADBB-48AD-25FE-0CA019BA970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2474402" y="4960622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322E3E0-7D34-4654-CB60-4252E63D1FEC}"/>
                </a:ext>
              </a:extLst>
            </p:cNvPr>
            <p:cNvCxnSpPr>
              <a:cxnSpLocks/>
            </p:cNvCxnSpPr>
            <p:nvPr/>
          </p:nvCxnSpPr>
          <p:spPr>
            <a:xfrm>
              <a:off x="12378608" y="1524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541F78C-D21F-82C4-EAF8-9BD8BD0A5166}"/>
                </a:ext>
              </a:extLst>
            </p:cNvPr>
            <p:cNvCxnSpPr>
              <a:cxnSpLocks/>
            </p:cNvCxnSpPr>
            <p:nvPr/>
          </p:nvCxnSpPr>
          <p:spPr>
            <a:xfrm>
              <a:off x="12378608" y="762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47506820-CCCD-362E-5938-59CDD8803C18}"/>
                </a:ext>
              </a:extLst>
            </p:cNvPr>
            <p:cNvCxnSpPr>
              <a:cxnSpLocks/>
            </p:cNvCxnSpPr>
            <p:nvPr/>
          </p:nvCxnSpPr>
          <p:spPr>
            <a:xfrm>
              <a:off x="12378608" y="381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753D9A46-26EC-C4E7-E8C9-168C590BEE70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378608" y="5334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524C96A-C62E-09FE-AF41-55D5CEA09B26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378608" y="6096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8671B27-16FE-E7E4-6BE3-3A2EEEA4BD05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378608" y="66675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34D7FCB4-7AE4-6E07-0A58-F6CF0E17E9C3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378608" y="62865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B1457FC-BA72-B6A3-0527-B64C8C3D54CF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378608" y="6477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0C5E03B-736D-A096-C4A4-BE507101BCAB}"/>
              </a:ext>
            </a:extLst>
          </p:cNvPr>
          <p:cNvGrpSpPr/>
          <p:nvPr userDrawn="1"/>
        </p:nvGrpSpPr>
        <p:grpSpPr>
          <a:xfrm>
            <a:off x="-458260" y="381000"/>
            <a:ext cx="365760" cy="6286500"/>
            <a:chOff x="-458260" y="381000"/>
            <a:chExt cx="365760" cy="6286500"/>
          </a:xfrm>
        </p:grpSpPr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D6FA4BF0-F3B5-E286-0947-0A51DC7D556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75380" y="4960620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C22AE182-1780-DCB8-4DDD-A9DC7A7F1B7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75380" y="3246120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8F9C5036-4617-875D-7E4C-EBE14F4A71E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75380" y="1531620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91762188-CB87-E84E-E5FD-981C5829FF2B}"/>
                </a:ext>
              </a:extLst>
            </p:cNvPr>
            <p:cNvCxnSpPr>
              <a:cxnSpLocks/>
            </p:cNvCxnSpPr>
            <p:nvPr/>
          </p:nvCxnSpPr>
          <p:spPr>
            <a:xfrm>
              <a:off x="-362466" y="1524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FFD4B20-3BA8-8995-F346-7976A1D8FB51}"/>
                </a:ext>
              </a:extLst>
            </p:cNvPr>
            <p:cNvCxnSpPr>
              <a:cxnSpLocks/>
            </p:cNvCxnSpPr>
            <p:nvPr/>
          </p:nvCxnSpPr>
          <p:spPr>
            <a:xfrm>
              <a:off x="-362466" y="762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599119EC-3B0C-76F0-1C5D-93AEB109A0E7}"/>
                </a:ext>
              </a:extLst>
            </p:cNvPr>
            <p:cNvCxnSpPr>
              <a:cxnSpLocks/>
            </p:cNvCxnSpPr>
            <p:nvPr/>
          </p:nvCxnSpPr>
          <p:spPr>
            <a:xfrm>
              <a:off x="-362466" y="381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91ED8A93-B3D0-F15D-9DDA-6DDE617A3886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-362466" y="5334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772B3722-1CA5-E962-FD1B-48FD436B390A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-362466" y="6096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9ED411D-474F-3E28-648F-71B5CD8BF7A8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-362466" y="66675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085D3431-1B5E-9A21-D9E0-254CEF8B3FD4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-362466" y="62865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57CE9346-88C5-2B12-E34C-499F9FE96A9F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-362466" y="6477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15910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- Two-thirds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83B3744-646E-F1B3-BC63-62703797E51D}"/>
              </a:ext>
            </a:extLst>
          </p:cNvPr>
          <p:cNvSpPr/>
          <p:nvPr/>
        </p:nvSpPr>
        <p:spPr>
          <a:xfrm flipH="1">
            <a:off x="8129125" y="0"/>
            <a:ext cx="406287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5F3123C-0B7F-73C5-2A63-B867BFE9EF21}"/>
              </a:ext>
            </a:extLst>
          </p:cNvPr>
          <p:cNvGrpSpPr/>
          <p:nvPr userDrawn="1"/>
        </p:nvGrpSpPr>
        <p:grpSpPr>
          <a:xfrm>
            <a:off x="381003" y="6924529"/>
            <a:ext cx="11429999" cy="419100"/>
            <a:chOff x="381001" y="6924529"/>
            <a:chExt cx="11429999" cy="419100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31D1B8CC-8798-DB7C-2DC4-E397A8D0665E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9144000" y="6924529"/>
              <a:ext cx="0" cy="4191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6EFB4418-84EF-628E-48E3-A9E3236C3E2A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096000" y="6924529"/>
              <a:ext cx="0" cy="4191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D8636F03-04D7-8015-15E5-B29302B0E2F7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048000" y="6924529"/>
              <a:ext cx="0" cy="4191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1107789-C456-D3B8-029D-8D206BC96E9B}"/>
                </a:ext>
              </a:extLst>
            </p:cNvPr>
            <p:cNvCxnSpPr/>
            <p:nvPr/>
          </p:nvCxnSpPr>
          <p:spPr>
            <a:xfrm>
              <a:off x="6286500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16878DA-E389-E976-8FDB-37B1BC70B592}"/>
                </a:ext>
              </a:extLst>
            </p:cNvPr>
            <p:cNvCxnSpPr/>
            <p:nvPr/>
          </p:nvCxnSpPr>
          <p:spPr>
            <a:xfrm>
              <a:off x="6858000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EB1DEE9-9AE6-4D2A-98E9-178760BC2AF4}"/>
                </a:ext>
              </a:extLst>
            </p:cNvPr>
            <p:cNvCxnSpPr>
              <a:cxnSpLocks/>
            </p:cNvCxnSpPr>
            <p:nvPr/>
          </p:nvCxnSpPr>
          <p:spPr>
            <a:xfrm>
              <a:off x="10668000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3B243B9-DA9B-B557-2515-98C506F9AB03}"/>
                </a:ext>
              </a:extLst>
            </p:cNvPr>
            <p:cNvCxnSpPr>
              <a:cxnSpLocks/>
            </p:cNvCxnSpPr>
            <p:nvPr/>
          </p:nvCxnSpPr>
          <p:spPr>
            <a:xfrm>
              <a:off x="11431524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C48F2A8-99A1-797B-6768-45EC5BF5E5F5}"/>
                </a:ext>
              </a:extLst>
            </p:cNvPr>
            <p:cNvCxnSpPr>
              <a:cxnSpLocks/>
            </p:cNvCxnSpPr>
            <p:nvPr/>
          </p:nvCxnSpPr>
          <p:spPr>
            <a:xfrm>
              <a:off x="11811000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8AD5D89-FE1C-1895-161A-D9A5B1891B12}"/>
                </a:ext>
              </a:extLst>
            </p:cNvPr>
            <p:cNvCxnSpPr/>
            <p:nvPr/>
          </p:nvCxnSpPr>
          <p:spPr>
            <a:xfrm rot="10800000">
              <a:off x="5905501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F9CD969-F7EC-C05E-91E0-F07542259B2B}"/>
                </a:ext>
              </a:extLst>
            </p:cNvPr>
            <p:cNvCxnSpPr/>
            <p:nvPr/>
          </p:nvCxnSpPr>
          <p:spPr>
            <a:xfrm rot="10800000">
              <a:off x="5334001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727A160-CF61-B5DE-987A-297083D675C4}"/>
                </a:ext>
              </a:extLst>
            </p:cNvPr>
            <p:cNvCxnSpPr/>
            <p:nvPr/>
          </p:nvCxnSpPr>
          <p:spPr>
            <a:xfrm rot="10800000">
              <a:off x="1524001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C0F9C7D-1C22-6BAC-E148-10FA76B53655}"/>
                </a:ext>
              </a:extLst>
            </p:cNvPr>
            <p:cNvCxnSpPr/>
            <p:nvPr/>
          </p:nvCxnSpPr>
          <p:spPr>
            <a:xfrm rot="10800000">
              <a:off x="760477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54C349F-77E3-D72C-ECE3-5DBE98EB988F}"/>
                </a:ext>
              </a:extLst>
            </p:cNvPr>
            <p:cNvCxnSpPr/>
            <p:nvPr/>
          </p:nvCxnSpPr>
          <p:spPr>
            <a:xfrm rot="10800000">
              <a:off x="381001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75E2C85-8025-A12F-3FC5-E726DC5F9CAC}"/>
              </a:ext>
            </a:extLst>
          </p:cNvPr>
          <p:cNvGrpSpPr/>
          <p:nvPr userDrawn="1"/>
        </p:nvGrpSpPr>
        <p:grpSpPr>
          <a:xfrm>
            <a:off x="12291522" y="381000"/>
            <a:ext cx="365760" cy="6286500"/>
            <a:chOff x="12291522" y="381000"/>
            <a:chExt cx="365760" cy="6286500"/>
          </a:xfrm>
        </p:grpSpPr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67067C63-32DA-37D6-6FC7-808DF00B4FE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2474402" y="1531622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8726A15F-0A8A-CFD1-17E9-DBEB23CA278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2474402" y="3246122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61B9D1A3-84F2-6625-012C-62DC565AE6C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2474402" y="4960622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7056D98E-F295-1A32-DA90-7E8401C1FD6C}"/>
                </a:ext>
              </a:extLst>
            </p:cNvPr>
            <p:cNvCxnSpPr>
              <a:cxnSpLocks/>
            </p:cNvCxnSpPr>
            <p:nvPr/>
          </p:nvCxnSpPr>
          <p:spPr>
            <a:xfrm>
              <a:off x="12378608" y="1524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6C4FB54-8526-74C9-B842-EC86605FDAC8}"/>
                </a:ext>
              </a:extLst>
            </p:cNvPr>
            <p:cNvCxnSpPr>
              <a:cxnSpLocks/>
            </p:cNvCxnSpPr>
            <p:nvPr/>
          </p:nvCxnSpPr>
          <p:spPr>
            <a:xfrm>
              <a:off x="12378608" y="762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C35758AA-B784-B382-271F-1D59630BFEC5}"/>
                </a:ext>
              </a:extLst>
            </p:cNvPr>
            <p:cNvCxnSpPr>
              <a:cxnSpLocks/>
            </p:cNvCxnSpPr>
            <p:nvPr/>
          </p:nvCxnSpPr>
          <p:spPr>
            <a:xfrm>
              <a:off x="12378608" y="381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A9F3833-DFC4-4630-2025-9F9B10A89893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378608" y="5334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B65DD2E7-EE70-B45D-4406-30152D0EDE15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378608" y="6096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49C06EA-972B-C0E8-366C-50BF5BEC1A18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378608" y="66675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8B0352F-107A-3FAB-E78C-47833D4F6CB0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378608" y="62865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BE2088C-58A4-228F-178D-474D47711FDC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378608" y="6477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BE15CCB-36DC-28B9-105F-99ABBFDFC18C}"/>
              </a:ext>
            </a:extLst>
          </p:cNvPr>
          <p:cNvGrpSpPr/>
          <p:nvPr userDrawn="1"/>
        </p:nvGrpSpPr>
        <p:grpSpPr>
          <a:xfrm>
            <a:off x="-458260" y="381000"/>
            <a:ext cx="365760" cy="6286500"/>
            <a:chOff x="-458260" y="381000"/>
            <a:chExt cx="365760" cy="6286500"/>
          </a:xfrm>
        </p:grpSpPr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492448F3-120A-B02E-148E-8D7F761C210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75380" y="4960620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E5A568AC-2EA2-300C-D1BF-74C3BDE8906A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75380" y="3246120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E2C81D60-3075-D120-6F6E-5023CD49269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75380" y="1531620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649EE92-D01C-6F4B-2E89-DD10CDCAB3D7}"/>
                </a:ext>
              </a:extLst>
            </p:cNvPr>
            <p:cNvCxnSpPr>
              <a:cxnSpLocks/>
            </p:cNvCxnSpPr>
            <p:nvPr/>
          </p:nvCxnSpPr>
          <p:spPr>
            <a:xfrm>
              <a:off x="-362466" y="1524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DA78FC03-249F-DDCD-786F-249E15D16997}"/>
                </a:ext>
              </a:extLst>
            </p:cNvPr>
            <p:cNvCxnSpPr>
              <a:cxnSpLocks/>
            </p:cNvCxnSpPr>
            <p:nvPr/>
          </p:nvCxnSpPr>
          <p:spPr>
            <a:xfrm>
              <a:off x="-362466" y="762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8B70AF5-748B-8516-EF94-A094E5346B5F}"/>
                </a:ext>
              </a:extLst>
            </p:cNvPr>
            <p:cNvCxnSpPr>
              <a:cxnSpLocks/>
            </p:cNvCxnSpPr>
            <p:nvPr/>
          </p:nvCxnSpPr>
          <p:spPr>
            <a:xfrm>
              <a:off x="-362466" y="381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375F298-B6F1-2515-E290-A3900F393488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-362466" y="5334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36AC1116-A500-D16F-0C2C-4E758822225C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-362466" y="6096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6C081C3F-4B98-07BF-D8F4-E8A4A1DD56C7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-362466" y="66675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4382E7D0-94EE-C634-78C3-6E1487F0DA2F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-362466" y="62865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578F8619-BDCC-1087-BCBF-53259D016058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-362466" y="6477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Date Placeholder 69">
            <a:extLst>
              <a:ext uri="{FF2B5EF4-FFF2-40B4-BE49-F238E27FC236}">
                <a16:creationId xmlns:a16="http://schemas.microsoft.com/office/drawing/2014/main" id="{F525FD78-2125-B9B0-687F-FEB240A8B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121BF-0DE3-485E-9DA7-503670D65832}" type="datetime1">
              <a:rPr lang="en-GB" smtClean="0"/>
              <a:t>19/03/2025</a:t>
            </a:fld>
            <a:endParaRPr lang="en-GB" dirty="0"/>
          </a:p>
        </p:txBody>
      </p:sp>
      <p:sp>
        <p:nvSpPr>
          <p:cNvPr id="71" name="Footer Placeholder 70">
            <a:extLst>
              <a:ext uri="{FF2B5EF4-FFF2-40B4-BE49-F238E27FC236}">
                <a16:creationId xmlns:a16="http://schemas.microsoft.com/office/drawing/2014/main" id="{FEF87DAE-9B69-673F-0F42-DA0B48C9B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MAYER BROWN  |</a:t>
            </a:r>
            <a:endParaRPr lang="en-GB" dirty="0"/>
          </a:p>
        </p:txBody>
      </p:sp>
      <p:sp>
        <p:nvSpPr>
          <p:cNvPr id="72" name="Slide Number Placeholder 71">
            <a:extLst>
              <a:ext uri="{FF2B5EF4-FFF2-40B4-BE49-F238E27FC236}">
                <a16:creationId xmlns:a16="http://schemas.microsoft.com/office/drawing/2014/main" id="{35C167CB-7865-4DDC-E352-A83C05DE6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9DACD-D343-46C2-A1C6-6C2122432CB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7" name="Content Placeholder 76">
            <a:extLst>
              <a:ext uri="{FF2B5EF4-FFF2-40B4-BE49-F238E27FC236}">
                <a16:creationId xmlns:a16="http://schemas.microsoft.com/office/drawing/2014/main" id="{CFD7E435-BBBD-D37B-7AB3-5CEDAB487E6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54627" y="1341116"/>
            <a:ext cx="6821830" cy="47548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9" name="Content Placeholder 78">
            <a:extLst>
              <a:ext uri="{FF2B5EF4-FFF2-40B4-BE49-F238E27FC236}">
                <a16:creationId xmlns:a16="http://schemas.microsoft.com/office/drawing/2014/main" id="{866D9ACD-BEFF-B3B0-8FBA-8E1E07B5285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510125" y="762000"/>
            <a:ext cx="3300873" cy="5334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4465176F-2E43-F9B4-62B6-24ED244BF695}"/>
              </a:ext>
            </a:extLst>
          </p:cNvPr>
          <p:cNvCxnSpPr>
            <a:cxnSpLocks/>
          </p:cNvCxnSpPr>
          <p:nvPr/>
        </p:nvCxnSpPr>
        <p:spPr>
          <a:xfrm>
            <a:off x="3048002" y="-511029"/>
            <a:ext cx="0" cy="41910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6284A277-28EC-DAD6-B13F-ACAC7D6FF9E2}"/>
              </a:ext>
            </a:extLst>
          </p:cNvPr>
          <p:cNvCxnSpPr>
            <a:cxnSpLocks/>
          </p:cNvCxnSpPr>
          <p:nvPr/>
        </p:nvCxnSpPr>
        <p:spPr>
          <a:xfrm>
            <a:off x="6096002" y="-511029"/>
            <a:ext cx="0" cy="41910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EC2B104E-0957-3E96-31F7-F2CB54ABA19F}"/>
              </a:ext>
            </a:extLst>
          </p:cNvPr>
          <p:cNvCxnSpPr>
            <a:cxnSpLocks/>
          </p:cNvCxnSpPr>
          <p:nvPr/>
        </p:nvCxnSpPr>
        <p:spPr>
          <a:xfrm>
            <a:off x="9144002" y="-511029"/>
            <a:ext cx="0" cy="41910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3D66340E-CCF6-2F89-C43A-AF3CD86B70F1}"/>
              </a:ext>
            </a:extLst>
          </p:cNvPr>
          <p:cNvCxnSpPr/>
          <p:nvPr/>
        </p:nvCxnSpPr>
        <p:spPr>
          <a:xfrm>
            <a:off x="6286502" y="-376409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7B67EEBB-A261-4C8D-A49B-6076F2A6D50B}"/>
              </a:ext>
            </a:extLst>
          </p:cNvPr>
          <p:cNvCxnSpPr/>
          <p:nvPr/>
        </p:nvCxnSpPr>
        <p:spPr>
          <a:xfrm>
            <a:off x="6858002" y="-376409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78AF9C16-5D5D-0CE8-9B35-4DF76F8F4A33}"/>
              </a:ext>
            </a:extLst>
          </p:cNvPr>
          <p:cNvCxnSpPr/>
          <p:nvPr/>
        </p:nvCxnSpPr>
        <p:spPr>
          <a:xfrm>
            <a:off x="10668002" y="-376409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01E73160-5508-C234-3113-E07F104DC488}"/>
              </a:ext>
            </a:extLst>
          </p:cNvPr>
          <p:cNvCxnSpPr/>
          <p:nvPr/>
        </p:nvCxnSpPr>
        <p:spPr>
          <a:xfrm rot="10800000">
            <a:off x="5905503" y="-376409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D409F94E-3046-F269-01DE-D4497FCFE1F9}"/>
              </a:ext>
            </a:extLst>
          </p:cNvPr>
          <p:cNvCxnSpPr/>
          <p:nvPr/>
        </p:nvCxnSpPr>
        <p:spPr>
          <a:xfrm rot="10800000">
            <a:off x="5334003" y="-376409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F0117D22-7050-E139-EF30-6B633929C260}"/>
              </a:ext>
            </a:extLst>
          </p:cNvPr>
          <p:cNvCxnSpPr/>
          <p:nvPr/>
        </p:nvCxnSpPr>
        <p:spPr>
          <a:xfrm rot="10800000">
            <a:off x="1524003" y="-376409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F6EF097B-2E3D-CA53-29A0-5D4A5E282D35}"/>
              </a:ext>
            </a:extLst>
          </p:cNvPr>
          <p:cNvCxnSpPr/>
          <p:nvPr/>
        </p:nvCxnSpPr>
        <p:spPr>
          <a:xfrm rot="10800000">
            <a:off x="760479" y="-376409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1C8A3805-A87C-1D3B-67B0-5BFF6981AD1F}"/>
              </a:ext>
            </a:extLst>
          </p:cNvPr>
          <p:cNvCxnSpPr/>
          <p:nvPr/>
        </p:nvCxnSpPr>
        <p:spPr>
          <a:xfrm rot="10800000">
            <a:off x="381003" y="-376409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93B577EB-77F4-B087-BAE5-1635BCEB6D84}"/>
              </a:ext>
            </a:extLst>
          </p:cNvPr>
          <p:cNvCxnSpPr/>
          <p:nvPr/>
        </p:nvCxnSpPr>
        <p:spPr>
          <a:xfrm>
            <a:off x="11431526" y="-376409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F9944DED-12D2-C231-72BA-8A5EEFFA9D55}"/>
              </a:ext>
            </a:extLst>
          </p:cNvPr>
          <p:cNvCxnSpPr/>
          <p:nvPr/>
        </p:nvCxnSpPr>
        <p:spPr>
          <a:xfrm>
            <a:off x="11811002" y="-376409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2C6EECB-FFA8-4F99-6BA1-A89ED7310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628" y="762000"/>
            <a:ext cx="6821830" cy="457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41860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- Two-thirds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163825-A47B-180C-0713-47545C70D755}"/>
              </a:ext>
            </a:extLst>
          </p:cNvPr>
          <p:cNvSpPr/>
          <p:nvPr userDrawn="1"/>
        </p:nvSpPr>
        <p:spPr>
          <a:xfrm flipH="1">
            <a:off x="0" y="0"/>
            <a:ext cx="406287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5F3123C-0B7F-73C5-2A63-B867BFE9EF21}"/>
              </a:ext>
            </a:extLst>
          </p:cNvPr>
          <p:cNvGrpSpPr/>
          <p:nvPr userDrawn="1"/>
        </p:nvGrpSpPr>
        <p:grpSpPr>
          <a:xfrm>
            <a:off x="381003" y="6924529"/>
            <a:ext cx="11429999" cy="419100"/>
            <a:chOff x="381001" y="6924529"/>
            <a:chExt cx="11429999" cy="419100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31D1B8CC-8798-DB7C-2DC4-E397A8D0665E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9144000" y="6924529"/>
              <a:ext cx="0" cy="4191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6EFB4418-84EF-628E-48E3-A9E3236C3E2A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096000" y="6924529"/>
              <a:ext cx="0" cy="4191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D8636F03-04D7-8015-15E5-B29302B0E2F7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048000" y="6924529"/>
              <a:ext cx="0" cy="4191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1107789-C456-D3B8-029D-8D206BC96E9B}"/>
                </a:ext>
              </a:extLst>
            </p:cNvPr>
            <p:cNvCxnSpPr/>
            <p:nvPr/>
          </p:nvCxnSpPr>
          <p:spPr>
            <a:xfrm>
              <a:off x="6286500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16878DA-E389-E976-8FDB-37B1BC70B592}"/>
                </a:ext>
              </a:extLst>
            </p:cNvPr>
            <p:cNvCxnSpPr/>
            <p:nvPr/>
          </p:nvCxnSpPr>
          <p:spPr>
            <a:xfrm>
              <a:off x="6858000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EB1DEE9-9AE6-4D2A-98E9-178760BC2AF4}"/>
                </a:ext>
              </a:extLst>
            </p:cNvPr>
            <p:cNvCxnSpPr>
              <a:cxnSpLocks/>
            </p:cNvCxnSpPr>
            <p:nvPr/>
          </p:nvCxnSpPr>
          <p:spPr>
            <a:xfrm>
              <a:off x="10668000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3B243B9-DA9B-B557-2515-98C506F9AB03}"/>
                </a:ext>
              </a:extLst>
            </p:cNvPr>
            <p:cNvCxnSpPr>
              <a:cxnSpLocks/>
            </p:cNvCxnSpPr>
            <p:nvPr/>
          </p:nvCxnSpPr>
          <p:spPr>
            <a:xfrm>
              <a:off x="11431524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C48F2A8-99A1-797B-6768-45EC5BF5E5F5}"/>
                </a:ext>
              </a:extLst>
            </p:cNvPr>
            <p:cNvCxnSpPr>
              <a:cxnSpLocks/>
            </p:cNvCxnSpPr>
            <p:nvPr/>
          </p:nvCxnSpPr>
          <p:spPr>
            <a:xfrm>
              <a:off x="11811000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8AD5D89-FE1C-1895-161A-D9A5B1891B12}"/>
                </a:ext>
              </a:extLst>
            </p:cNvPr>
            <p:cNvCxnSpPr/>
            <p:nvPr/>
          </p:nvCxnSpPr>
          <p:spPr>
            <a:xfrm rot="10800000">
              <a:off x="5905501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F9CD969-F7EC-C05E-91E0-F07542259B2B}"/>
                </a:ext>
              </a:extLst>
            </p:cNvPr>
            <p:cNvCxnSpPr/>
            <p:nvPr/>
          </p:nvCxnSpPr>
          <p:spPr>
            <a:xfrm rot="10800000">
              <a:off x="5334001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727A160-CF61-B5DE-987A-297083D675C4}"/>
                </a:ext>
              </a:extLst>
            </p:cNvPr>
            <p:cNvCxnSpPr/>
            <p:nvPr/>
          </p:nvCxnSpPr>
          <p:spPr>
            <a:xfrm rot="10800000">
              <a:off x="1524001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C0F9C7D-1C22-6BAC-E148-10FA76B53655}"/>
                </a:ext>
              </a:extLst>
            </p:cNvPr>
            <p:cNvCxnSpPr/>
            <p:nvPr/>
          </p:nvCxnSpPr>
          <p:spPr>
            <a:xfrm rot="10800000">
              <a:off x="760477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54C349F-77E3-D72C-ECE3-5DBE98EB988F}"/>
                </a:ext>
              </a:extLst>
            </p:cNvPr>
            <p:cNvCxnSpPr/>
            <p:nvPr/>
          </p:nvCxnSpPr>
          <p:spPr>
            <a:xfrm rot="10800000">
              <a:off x="381001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75E2C85-8025-A12F-3FC5-E726DC5F9CAC}"/>
              </a:ext>
            </a:extLst>
          </p:cNvPr>
          <p:cNvGrpSpPr/>
          <p:nvPr userDrawn="1"/>
        </p:nvGrpSpPr>
        <p:grpSpPr>
          <a:xfrm>
            <a:off x="12291522" y="381000"/>
            <a:ext cx="365760" cy="6286500"/>
            <a:chOff x="12291522" y="381000"/>
            <a:chExt cx="365760" cy="6286500"/>
          </a:xfrm>
        </p:grpSpPr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67067C63-32DA-37D6-6FC7-808DF00B4FE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2474402" y="1531622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8726A15F-0A8A-CFD1-17E9-DBEB23CA278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2474402" y="3246122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61B9D1A3-84F2-6625-012C-62DC565AE6C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2474402" y="4960622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7056D98E-F295-1A32-DA90-7E8401C1FD6C}"/>
                </a:ext>
              </a:extLst>
            </p:cNvPr>
            <p:cNvCxnSpPr>
              <a:cxnSpLocks/>
            </p:cNvCxnSpPr>
            <p:nvPr/>
          </p:nvCxnSpPr>
          <p:spPr>
            <a:xfrm>
              <a:off x="12378608" y="1524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6C4FB54-8526-74C9-B842-EC86605FDAC8}"/>
                </a:ext>
              </a:extLst>
            </p:cNvPr>
            <p:cNvCxnSpPr>
              <a:cxnSpLocks/>
            </p:cNvCxnSpPr>
            <p:nvPr/>
          </p:nvCxnSpPr>
          <p:spPr>
            <a:xfrm>
              <a:off x="12378608" y="762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C35758AA-B784-B382-271F-1D59630BFEC5}"/>
                </a:ext>
              </a:extLst>
            </p:cNvPr>
            <p:cNvCxnSpPr>
              <a:cxnSpLocks/>
            </p:cNvCxnSpPr>
            <p:nvPr/>
          </p:nvCxnSpPr>
          <p:spPr>
            <a:xfrm>
              <a:off x="12378608" y="381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A9F3833-DFC4-4630-2025-9F9B10A89893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378608" y="5334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B65DD2E7-EE70-B45D-4406-30152D0EDE15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378608" y="6096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49C06EA-972B-C0E8-366C-50BF5BEC1A18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378608" y="66675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8B0352F-107A-3FAB-E78C-47833D4F6CB0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378608" y="62865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BE2088C-58A4-228F-178D-474D47711FDC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378608" y="6477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BE15CCB-36DC-28B9-105F-99ABBFDFC18C}"/>
              </a:ext>
            </a:extLst>
          </p:cNvPr>
          <p:cNvGrpSpPr/>
          <p:nvPr userDrawn="1"/>
        </p:nvGrpSpPr>
        <p:grpSpPr>
          <a:xfrm>
            <a:off x="-458260" y="381000"/>
            <a:ext cx="365760" cy="6286500"/>
            <a:chOff x="-458260" y="381000"/>
            <a:chExt cx="365760" cy="6286500"/>
          </a:xfrm>
        </p:grpSpPr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492448F3-120A-B02E-148E-8D7F761C210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75380" y="4960620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E5A568AC-2EA2-300C-D1BF-74C3BDE8906A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75380" y="3246120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E2C81D60-3075-D120-6F6E-5023CD49269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75380" y="1531620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649EE92-D01C-6F4B-2E89-DD10CDCAB3D7}"/>
                </a:ext>
              </a:extLst>
            </p:cNvPr>
            <p:cNvCxnSpPr>
              <a:cxnSpLocks/>
            </p:cNvCxnSpPr>
            <p:nvPr/>
          </p:nvCxnSpPr>
          <p:spPr>
            <a:xfrm>
              <a:off x="-362466" y="1524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DA78FC03-249F-DDCD-786F-249E15D16997}"/>
                </a:ext>
              </a:extLst>
            </p:cNvPr>
            <p:cNvCxnSpPr>
              <a:cxnSpLocks/>
            </p:cNvCxnSpPr>
            <p:nvPr/>
          </p:nvCxnSpPr>
          <p:spPr>
            <a:xfrm>
              <a:off x="-362466" y="762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8B70AF5-748B-8516-EF94-A094E5346B5F}"/>
                </a:ext>
              </a:extLst>
            </p:cNvPr>
            <p:cNvCxnSpPr>
              <a:cxnSpLocks/>
            </p:cNvCxnSpPr>
            <p:nvPr/>
          </p:nvCxnSpPr>
          <p:spPr>
            <a:xfrm>
              <a:off x="-362466" y="381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375F298-B6F1-2515-E290-A3900F393488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-362466" y="5334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36AC1116-A500-D16F-0C2C-4E758822225C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-362466" y="6096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6C081C3F-4B98-07BF-D8F4-E8A4A1DD56C7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-362466" y="66675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4382E7D0-94EE-C634-78C3-6E1487F0DA2F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-362466" y="62865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578F8619-BDCC-1087-BCBF-53259D016058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-362466" y="6477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Date Placeholder 69">
            <a:extLst>
              <a:ext uri="{FF2B5EF4-FFF2-40B4-BE49-F238E27FC236}">
                <a16:creationId xmlns:a16="http://schemas.microsoft.com/office/drawing/2014/main" id="{F525FD78-2125-B9B0-687F-FEB240A8B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F24E4-E71C-45B2-9D7C-CBCE00211248}" type="datetime1">
              <a:rPr lang="en-GB" smtClean="0"/>
              <a:t>19/03/2025</a:t>
            </a:fld>
            <a:endParaRPr lang="en-GB" dirty="0"/>
          </a:p>
        </p:txBody>
      </p:sp>
      <p:sp>
        <p:nvSpPr>
          <p:cNvPr id="71" name="Footer Placeholder 70">
            <a:extLst>
              <a:ext uri="{FF2B5EF4-FFF2-40B4-BE49-F238E27FC236}">
                <a16:creationId xmlns:a16="http://schemas.microsoft.com/office/drawing/2014/main" id="{FEF87DAE-9B69-673F-0F42-DA0B48C9B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MAYER BROWN  |</a:t>
            </a:r>
            <a:endParaRPr lang="en-GB" dirty="0"/>
          </a:p>
        </p:txBody>
      </p:sp>
      <p:sp>
        <p:nvSpPr>
          <p:cNvPr id="72" name="Slide Number Placeholder 71">
            <a:extLst>
              <a:ext uri="{FF2B5EF4-FFF2-40B4-BE49-F238E27FC236}">
                <a16:creationId xmlns:a16="http://schemas.microsoft.com/office/drawing/2014/main" id="{35C167CB-7865-4DDC-E352-A83C05DE6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9DACD-D343-46C2-A1C6-6C2122432CB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7" name="Content Placeholder 76">
            <a:extLst>
              <a:ext uri="{FF2B5EF4-FFF2-40B4-BE49-F238E27FC236}">
                <a16:creationId xmlns:a16="http://schemas.microsoft.com/office/drawing/2014/main" id="{CFD7E435-BBBD-D37B-7AB3-5CEDAB487E6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55741" y="1341116"/>
            <a:ext cx="6975779" cy="47548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9" name="Content Placeholder 78">
            <a:extLst>
              <a:ext uri="{FF2B5EF4-FFF2-40B4-BE49-F238E27FC236}">
                <a16:creationId xmlns:a16="http://schemas.microsoft.com/office/drawing/2014/main" id="{866D9ACD-BEFF-B3B0-8FBA-8E1E07B5285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1000" y="762000"/>
            <a:ext cx="3300873" cy="5334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4465176F-2E43-F9B4-62B6-24ED244BF695}"/>
              </a:ext>
            </a:extLst>
          </p:cNvPr>
          <p:cNvCxnSpPr>
            <a:cxnSpLocks/>
          </p:cNvCxnSpPr>
          <p:nvPr/>
        </p:nvCxnSpPr>
        <p:spPr>
          <a:xfrm>
            <a:off x="3048002" y="-511029"/>
            <a:ext cx="0" cy="41910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6284A277-28EC-DAD6-B13F-ACAC7D6FF9E2}"/>
              </a:ext>
            </a:extLst>
          </p:cNvPr>
          <p:cNvCxnSpPr>
            <a:cxnSpLocks/>
          </p:cNvCxnSpPr>
          <p:nvPr/>
        </p:nvCxnSpPr>
        <p:spPr>
          <a:xfrm>
            <a:off x="6096002" y="-511029"/>
            <a:ext cx="0" cy="41910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EC2B104E-0957-3E96-31F7-F2CB54ABA19F}"/>
              </a:ext>
            </a:extLst>
          </p:cNvPr>
          <p:cNvCxnSpPr>
            <a:cxnSpLocks/>
          </p:cNvCxnSpPr>
          <p:nvPr/>
        </p:nvCxnSpPr>
        <p:spPr>
          <a:xfrm>
            <a:off x="9144002" y="-511029"/>
            <a:ext cx="0" cy="41910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3D66340E-CCF6-2F89-C43A-AF3CD86B70F1}"/>
              </a:ext>
            </a:extLst>
          </p:cNvPr>
          <p:cNvCxnSpPr/>
          <p:nvPr/>
        </p:nvCxnSpPr>
        <p:spPr>
          <a:xfrm>
            <a:off x="6286502" y="-376409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7B67EEBB-A261-4C8D-A49B-6076F2A6D50B}"/>
              </a:ext>
            </a:extLst>
          </p:cNvPr>
          <p:cNvCxnSpPr/>
          <p:nvPr/>
        </p:nvCxnSpPr>
        <p:spPr>
          <a:xfrm>
            <a:off x="6858002" y="-376409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78AF9C16-5D5D-0CE8-9B35-4DF76F8F4A33}"/>
              </a:ext>
            </a:extLst>
          </p:cNvPr>
          <p:cNvCxnSpPr/>
          <p:nvPr/>
        </p:nvCxnSpPr>
        <p:spPr>
          <a:xfrm>
            <a:off x="10668002" y="-376409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01E73160-5508-C234-3113-E07F104DC488}"/>
              </a:ext>
            </a:extLst>
          </p:cNvPr>
          <p:cNvCxnSpPr/>
          <p:nvPr/>
        </p:nvCxnSpPr>
        <p:spPr>
          <a:xfrm rot="10800000">
            <a:off x="5905503" y="-376409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D409F94E-3046-F269-01DE-D4497FCFE1F9}"/>
              </a:ext>
            </a:extLst>
          </p:cNvPr>
          <p:cNvCxnSpPr/>
          <p:nvPr/>
        </p:nvCxnSpPr>
        <p:spPr>
          <a:xfrm rot="10800000">
            <a:off x="5334003" y="-376409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F0117D22-7050-E139-EF30-6B633929C260}"/>
              </a:ext>
            </a:extLst>
          </p:cNvPr>
          <p:cNvCxnSpPr/>
          <p:nvPr/>
        </p:nvCxnSpPr>
        <p:spPr>
          <a:xfrm rot="10800000">
            <a:off x="1524003" y="-376409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F6EF097B-2E3D-CA53-29A0-5D4A5E282D35}"/>
              </a:ext>
            </a:extLst>
          </p:cNvPr>
          <p:cNvCxnSpPr/>
          <p:nvPr/>
        </p:nvCxnSpPr>
        <p:spPr>
          <a:xfrm rot="10800000">
            <a:off x="760479" y="-376409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1C8A3805-A87C-1D3B-67B0-5BFF6981AD1F}"/>
              </a:ext>
            </a:extLst>
          </p:cNvPr>
          <p:cNvCxnSpPr/>
          <p:nvPr/>
        </p:nvCxnSpPr>
        <p:spPr>
          <a:xfrm rot="10800000">
            <a:off x="381003" y="-376409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93B577EB-77F4-B087-BAE5-1635BCEB6D84}"/>
              </a:ext>
            </a:extLst>
          </p:cNvPr>
          <p:cNvCxnSpPr/>
          <p:nvPr/>
        </p:nvCxnSpPr>
        <p:spPr>
          <a:xfrm>
            <a:off x="11431526" y="-376409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F9944DED-12D2-C231-72BA-8A5EEFFA9D55}"/>
              </a:ext>
            </a:extLst>
          </p:cNvPr>
          <p:cNvCxnSpPr/>
          <p:nvPr/>
        </p:nvCxnSpPr>
        <p:spPr>
          <a:xfrm>
            <a:off x="11811002" y="-376409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4625E7C0-8B7A-CB7E-6D03-71E1C673D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5741" y="762000"/>
            <a:ext cx="6975779" cy="457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75500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- Continuous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B153A3D2-D87D-FCF2-446D-BB49823F0367}"/>
              </a:ext>
            </a:extLst>
          </p:cNvPr>
          <p:cNvGrpSpPr/>
          <p:nvPr userDrawn="1"/>
        </p:nvGrpSpPr>
        <p:grpSpPr>
          <a:xfrm>
            <a:off x="12291522" y="381000"/>
            <a:ext cx="365760" cy="6286500"/>
            <a:chOff x="12291522" y="381000"/>
            <a:chExt cx="365760" cy="6286500"/>
          </a:xfrm>
        </p:grpSpPr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7ED585C9-0DAE-55CF-7666-86C8F4DDEB0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2474402" y="1531622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5B954898-7EF6-C0C9-0529-955F1791465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2474402" y="3246122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C0707B38-0B7D-400C-5CCE-5DF4425DCDF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2474402" y="4960622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4F49A0D-2B5D-865A-70DA-7363D6FC85D7}"/>
                </a:ext>
              </a:extLst>
            </p:cNvPr>
            <p:cNvCxnSpPr>
              <a:cxnSpLocks/>
            </p:cNvCxnSpPr>
            <p:nvPr/>
          </p:nvCxnSpPr>
          <p:spPr>
            <a:xfrm>
              <a:off x="12378608" y="1524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27F00ED-1C8E-2410-084D-1842044F9FFE}"/>
                </a:ext>
              </a:extLst>
            </p:cNvPr>
            <p:cNvCxnSpPr>
              <a:cxnSpLocks/>
            </p:cNvCxnSpPr>
            <p:nvPr/>
          </p:nvCxnSpPr>
          <p:spPr>
            <a:xfrm>
              <a:off x="12378608" y="762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D055508-AF3F-6AB1-6308-23040F30F0B3}"/>
                </a:ext>
              </a:extLst>
            </p:cNvPr>
            <p:cNvCxnSpPr>
              <a:cxnSpLocks/>
            </p:cNvCxnSpPr>
            <p:nvPr/>
          </p:nvCxnSpPr>
          <p:spPr>
            <a:xfrm>
              <a:off x="12378608" y="381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54776100-BA76-FC72-7CBB-3D953F8CF38F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378608" y="5334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4247EA4-23AF-8606-A223-ED40956EC766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378608" y="6096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FE83513-FE3D-787B-94DD-E7A9E69DFED8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378608" y="66675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9C4D5B3-BB46-3E5E-DEED-D680062DD249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378608" y="62865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C3F8611-F6A5-5AEE-C17E-93296B806910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378608" y="6477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D7DE9F6-4C18-99A8-4DEA-CDF08EC782BD}"/>
              </a:ext>
            </a:extLst>
          </p:cNvPr>
          <p:cNvGrpSpPr/>
          <p:nvPr userDrawn="1"/>
        </p:nvGrpSpPr>
        <p:grpSpPr>
          <a:xfrm>
            <a:off x="-458260" y="381000"/>
            <a:ext cx="365760" cy="6286500"/>
            <a:chOff x="-458260" y="381000"/>
            <a:chExt cx="365760" cy="6286500"/>
          </a:xfrm>
        </p:grpSpPr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C4BC6323-4817-D8FC-7B0B-E2656B73BBB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75380" y="4960620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C8F54F83-5F48-83C9-3EEC-868D40C700C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75380" y="3246120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5229CC7F-EF3A-CB60-1D7F-8875B6408D3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75380" y="1531620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C0AEA1B2-FE60-D17D-15FD-CC8D60E40CFA}"/>
                </a:ext>
              </a:extLst>
            </p:cNvPr>
            <p:cNvCxnSpPr>
              <a:cxnSpLocks/>
            </p:cNvCxnSpPr>
            <p:nvPr/>
          </p:nvCxnSpPr>
          <p:spPr>
            <a:xfrm>
              <a:off x="-362466" y="1524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30965978-220F-2150-CB14-CEDD86BD1DD3}"/>
                </a:ext>
              </a:extLst>
            </p:cNvPr>
            <p:cNvCxnSpPr>
              <a:cxnSpLocks/>
            </p:cNvCxnSpPr>
            <p:nvPr/>
          </p:nvCxnSpPr>
          <p:spPr>
            <a:xfrm>
              <a:off x="-362466" y="762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D3BC7B2-A43A-898C-EF79-941DB2DA1685}"/>
                </a:ext>
              </a:extLst>
            </p:cNvPr>
            <p:cNvCxnSpPr>
              <a:cxnSpLocks/>
            </p:cNvCxnSpPr>
            <p:nvPr/>
          </p:nvCxnSpPr>
          <p:spPr>
            <a:xfrm>
              <a:off x="-362466" y="381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55E09A18-451A-F5F8-9E7D-3460FB7E23FF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-362466" y="5334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6C91223-AC2F-93A3-A2F4-1C39BD85F37A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-362466" y="6096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5FF67837-C09E-735A-916C-3F42D580B7F7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-362466" y="66675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5CAE49E0-C218-A83F-86D1-4A5F94B88FE2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-362466" y="62865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0673F1F0-877E-579B-E77E-FA76C36350E0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-362466" y="6477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Date Placeholder 63">
            <a:extLst>
              <a:ext uri="{FF2B5EF4-FFF2-40B4-BE49-F238E27FC236}">
                <a16:creationId xmlns:a16="http://schemas.microsoft.com/office/drawing/2014/main" id="{555646F4-6619-9A5A-1920-A6D13D8B4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308F3-BC52-4D87-B983-5AC1940BA4E0}" type="datetime1">
              <a:rPr lang="en-GB" smtClean="0"/>
              <a:t>19/03/2025</a:t>
            </a:fld>
            <a:endParaRPr lang="en-GB" dirty="0"/>
          </a:p>
        </p:txBody>
      </p:sp>
      <p:sp>
        <p:nvSpPr>
          <p:cNvPr id="65" name="Footer Placeholder 64">
            <a:extLst>
              <a:ext uri="{FF2B5EF4-FFF2-40B4-BE49-F238E27FC236}">
                <a16:creationId xmlns:a16="http://schemas.microsoft.com/office/drawing/2014/main" id="{3575501C-D73E-9E70-0FDC-4103D9C76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MAYER BROWN  |</a:t>
            </a:r>
            <a:endParaRPr lang="en-GB" dirty="0"/>
          </a:p>
        </p:txBody>
      </p:sp>
      <p:sp>
        <p:nvSpPr>
          <p:cNvPr id="66" name="Slide Number Placeholder 65">
            <a:extLst>
              <a:ext uri="{FF2B5EF4-FFF2-40B4-BE49-F238E27FC236}">
                <a16:creationId xmlns:a16="http://schemas.microsoft.com/office/drawing/2014/main" id="{A8C28CEE-F705-655F-E682-E028BAF94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9DACD-D343-46C2-A1C6-6C2122432CB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9" name="Content Placeholder 68">
            <a:extLst>
              <a:ext uri="{FF2B5EF4-FFF2-40B4-BE49-F238E27FC236}">
                <a16:creationId xmlns:a16="http://schemas.microsoft.com/office/drawing/2014/main" id="{1B703412-532E-2FBA-9DA4-EDD8A7F4886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53352" y="1714500"/>
            <a:ext cx="10678174" cy="4381496"/>
          </a:xfrm>
        </p:spPr>
        <p:txBody>
          <a:bodyPr numCol="2" spcCol="91440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6BF2DE-2196-B4A3-A178-0A9E9DEB9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09224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inuous Columns w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B153A3D2-D87D-FCF2-446D-BB49823F0367}"/>
              </a:ext>
            </a:extLst>
          </p:cNvPr>
          <p:cNvGrpSpPr/>
          <p:nvPr userDrawn="1"/>
        </p:nvGrpSpPr>
        <p:grpSpPr>
          <a:xfrm>
            <a:off x="12291522" y="381000"/>
            <a:ext cx="365760" cy="6286500"/>
            <a:chOff x="12291522" y="381000"/>
            <a:chExt cx="365760" cy="6286500"/>
          </a:xfrm>
        </p:grpSpPr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7ED585C9-0DAE-55CF-7666-86C8F4DDEB0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2474402" y="1531622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5B954898-7EF6-C0C9-0529-955F1791465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2474402" y="3246122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C0707B38-0B7D-400C-5CCE-5DF4425DCDF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2474402" y="4960622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4F49A0D-2B5D-865A-70DA-7363D6FC85D7}"/>
                </a:ext>
              </a:extLst>
            </p:cNvPr>
            <p:cNvCxnSpPr>
              <a:cxnSpLocks/>
            </p:cNvCxnSpPr>
            <p:nvPr/>
          </p:nvCxnSpPr>
          <p:spPr>
            <a:xfrm>
              <a:off x="12378608" y="1524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27F00ED-1C8E-2410-084D-1842044F9FFE}"/>
                </a:ext>
              </a:extLst>
            </p:cNvPr>
            <p:cNvCxnSpPr>
              <a:cxnSpLocks/>
            </p:cNvCxnSpPr>
            <p:nvPr/>
          </p:nvCxnSpPr>
          <p:spPr>
            <a:xfrm>
              <a:off x="12378608" y="762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D055508-AF3F-6AB1-6308-23040F30F0B3}"/>
                </a:ext>
              </a:extLst>
            </p:cNvPr>
            <p:cNvCxnSpPr>
              <a:cxnSpLocks/>
            </p:cNvCxnSpPr>
            <p:nvPr/>
          </p:nvCxnSpPr>
          <p:spPr>
            <a:xfrm>
              <a:off x="12378608" y="381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54776100-BA76-FC72-7CBB-3D953F8CF38F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378608" y="5334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4247EA4-23AF-8606-A223-ED40956EC766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378608" y="6096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FE83513-FE3D-787B-94DD-E7A9E69DFED8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378608" y="66675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9C4D5B3-BB46-3E5E-DEED-D680062DD249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378608" y="62865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C3F8611-F6A5-5AEE-C17E-93296B806910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378608" y="6477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D7DE9F6-4C18-99A8-4DEA-CDF08EC782BD}"/>
              </a:ext>
            </a:extLst>
          </p:cNvPr>
          <p:cNvGrpSpPr/>
          <p:nvPr userDrawn="1"/>
        </p:nvGrpSpPr>
        <p:grpSpPr>
          <a:xfrm>
            <a:off x="-458260" y="381000"/>
            <a:ext cx="365760" cy="6286500"/>
            <a:chOff x="-458260" y="381000"/>
            <a:chExt cx="365760" cy="6286500"/>
          </a:xfrm>
        </p:grpSpPr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C4BC6323-4817-D8FC-7B0B-E2656B73BBB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75380" y="4960620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C8F54F83-5F48-83C9-3EEC-868D40C700C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75380" y="3246120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5229CC7F-EF3A-CB60-1D7F-8875B6408D3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75380" y="1531620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C0AEA1B2-FE60-D17D-15FD-CC8D60E40CFA}"/>
                </a:ext>
              </a:extLst>
            </p:cNvPr>
            <p:cNvCxnSpPr>
              <a:cxnSpLocks/>
            </p:cNvCxnSpPr>
            <p:nvPr/>
          </p:nvCxnSpPr>
          <p:spPr>
            <a:xfrm>
              <a:off x="-362466" y="1524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30965978-220F-2150-CB14-CEDD86BD1DD3}"/>
                </a:ext>
              </a:extLst>
            </p:cNvPr>
            <p:cNvCxnSpPr>
              <a:cxnSpLocks/>
            </p:cNvCxnSpPr>
            <p:nvPr/>
          </p:nvCxnSpPr>
          <p:spPr>
            <a:xfrm>
              <a:off x="-362466" y="762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D3BC7B2-A43A-898C-EF79-941DB2DA1685}"/>
                </a:ext>
              </a:extLst>
            </p:cNvPr>
            <p:cNvCxnSpPr>
              <a:cxnSpLocks/>
            </p:cNvCxnSpPr>
            <p:nvPr/>
          </p:nvCxnSpPr>
          <p:spPr>
            <a:xfrm>
              <a:off x="-362466" y="381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55E09A18-451A-F5F8-9E7D-3460FB7E23FF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-362466" y="5334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6C91223-AC2F-93A3-A2F4-1C39BD85F37A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-362466" y="6096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5FF67837-C09E-735A-916C-3F42D580B7F7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-362466" y="66675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5CAE49E0-C218-A83F-86D1-4A5F94B88FE2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-362466" y="62865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0673F1F0-877E-579B-E77E-FA76C36350E0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-362466" y="6477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Date Placeholder 63">
            <a:extLst>
              <a:ext uri="{FF2B5EF4-FFF2-40B4-BE49-F238E27FC236}">
                <a16:creationId xmlns:a16="http://schemas.microsoft.com/office/drawing/2014/main" id="{555646F4-6619-9A5A-1920-A6D13D8B4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9E7CF-A228-4783-BE44-88F50DD33C42}" type="datetime1">
              <a:rPr lang="en-GB" smtClean="0"/>
              <a:t>19/03/2025</a:t>
            </a:fld>
            <a:endParaRPr lang="en-GB" dirty="0"/>
          </a:p>
        </p:txBody>
      </p:sp>
      <p:sp>
        <p:nvSpPr>
          <p:cNvPr id="65" name="Footer Placeholder 64">
            <a:extLst>
              <a:ext uri="{FF2B5EF4-FFF2-40B4-BE49-F238E27FC236}">
                <a16:creationId xmlns:a16="http://schemas.microsoft.com/office/drawing/2014/main" id="{3575501C-D73E-9E70-0FDC-4103D9C76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MAYER BROWN  |</a:t>
            </a:r>
            <a:endParaRPr lang="en-GB" dirty="0"/>
          </a:p>
        </p:txBody>
      </p:sp>
      <p:sp>
        <p:nvSpPr>
          <p:cNvPr id="66" name="Slide Number Placeholder 65">
            <a:extLst>
              <a:ext uri="{FF2B5EF4-FFF2-40B4-BE49-F238E27FC236}">
                <a16:creationId xmlns:a16="http://schemas.microsoft.com/office/drawing/2014/main" id="{A8C28CEE-F705-655F-E682-E028BAF94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9DACD-D343-46C2-A1C6-6C2122432CB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9" name="Content Placeholder 68">
            <a:extLst>
              <a:ext uri="{FF2B5EF4-FFF2-40B4-BE49-F238E27FC236}">
                <a16:creationId xmlns:a16="http://schemas.microsoft.com/office/drawing/2014/main" id="{1B703412-532E-2FBA-9DA4-EDD8A7F4886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53352" y="1714500"/>
            <a:ext cx="10678174" cy="2364014"/>
          </a:xfrm>
        </p:spPr>
        <p:txBody>
          <a:bodyPr numCol="2" spcCol="91440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8EBE22D-12FF-8249-9D1E-F210F8317A1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3352" y="4343656"/>
            <a:ext cx="10678174" cy="1752343"/>
          </a:xfrm>
          <a:solidFill>
            <a:schemeClr val="accent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E0DFA2-CEBD-C60C-C929-FD4401B04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46359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Image -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530DFE-9FF5-97F8-FDA5-EC01473915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MAYER BROWN  |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192AA1-6F6B-E4E6-5714-04EE34EB03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09DACD-D343-46C2-A1C6-6C2122432CB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16C69C-C720-9EFB-A0E0-D2BA639FE22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A88AF19B-DFEC-49CB-9A89-99F011A002B1}" type="datetime1">
              <a:rPr lang="en-GB" smtClean="0"/>
              <a:t>19/03/2025</a:t>
            </a:fld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B0E200C-0AE7-206B-2CC8-F86B6345880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68985" y="1714500"/>
            <a:ext cx="7367003" cy="438149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4368DB-5E30-0BD3-E3FF-DCF0FD549393}"/>
              </a:ext>
            </a:extLst>
          </p:cNvPr>
          <p:cNvCxnSpPr>
            <a:cxnSpLocks/>
          </p:cNvCxnSpPr>
          <p:nvPr/>
        </p:nvCxnSpPr>
        <p:spPr>
          <a:xfrm>
            <a:off x="3048002" y="-511029"/>
            <a:ext cx="0" cy="41910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9078272-C3FC-955B-74DE-288A35445248}"/>
              </a:ext>
            </a:extLst>
          </p:cNvPr>
          <p:cNvCxnSpPr>
            <a:cxnSpLocks/>
          </p:cNvCxnSpPr>
          <p:nvPr/>
        </p:nvCxnSpPr>
        <p:spPr>
          <a:xfrm>
            <a:off x="6096002" y="-511029"/>
            <a:ext cx="0" cy="41910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B80CF66-4874-8880-E74B-3979A3C13D32}"/>
              </a:ext>
            </a:extLst>
          </p:cNvPr>
          <p:cNvCxnSpPr>
            <a:cxnSpLocks/>
          </p:cNvCxnSpPr>
          <p:nvPr/>
        </p:nvCxnSpPr>
        <p:spPr>
          <a:xfrm>
            <a:off x="9144002" y="-511029"/>
            <a:ext cx="0" cy="41910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E1D2568-5666-1FF2-B9C7-9DBAAB68C7DB}"/>
              </a:ext>
            </a:extLst>
          </p:cNvPr>
          <p:cNvCxnSpPr/>
          <p:nvPr/>
        </p:nvCxnSpPr>
        <p:spPr>
          <a:xfrm>
            <a:off x="6286502" y="-376409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B4550A0-D8BF-D6FA-6C2D-959063C4BDD1}"/>
              </a:ext>
            </a:extLst>
          </p:cNvPr>
          <p:cNvCxnSpPr/>
          <p:nvPr/>
        </p:nvCxnSpPr>
        <p:spPr>
          <a:xfrm>
            <a:off x="6858002" y="-376409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9D849A6-A93C-E8D6-72F8-2DA911F27BD3}"/>
              </a:ext>
            </a:extLst>
          </p:cNvPr>
          <p:cNvCxnSpPr/>
          <p:nvPr/>
        </p:nvCxnSpPr>
        <p:spPr>
          <a:xfrm>
            <a:off x="10668002" y="-376409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44CCCA2-9085-D32B-779A-A2B290A09CFF}"/>
              </a:ext>
            </a:extLst>
          </p:cNvPr>
          <p:cNvCxnSpPr/>
          <p:nvPr/>
        </p:nvCxnSpPr>
        <p:spPr>
          <a:xfrm>
            <a:off x="11431526" y="-376409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5B38B63-BA4A-F7F9-C35E-06F6B311BD1D}"/>
              </a:ext>
            </a:extLst>
          </p:cNvPr>
          <p:cNvCxnSpPr/>
          <p:nvPr/>
        </p:nvCxnSpPr>
        <p:spPr>
          <a:xfrm>
            <a:off x="11811002" y="-376409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961C82A-0152-EC05-02A0-FA9C00D732B0}"/>
              </a:ext>
            </a:extLst>
          </p:cNvPr>
          <p:cNvCxnSpPr/>
          <p:nvPr/>
        </p:nvCxnSpPr>
        <p:spPr>
          <a:xfrm rot="10800000">
            <a:off x="5905503" y="-376409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5305902-2A8E-3A00-D558-7A1BF7566895}"/>
              </a:ext>
            </a:extLst>
          </p:cNvPr>
          <p:cNvCxnSpPr/>
          <p:nvPr/>
        </p:nvCxnSpPr>
        <p:spPr>
          <a:xfrm rot="10800000">
            <a:off x="5334003" y="-376409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018EDBC-21F2-5E3D-0120-A27229DE990D}"/>
              </a:ext>
            </a:extLst>
          </p:cNvPr>
          <p:cNvCxnSpPr/>
          <p:nvPr/>
        </p:nvCxnSpPr>
        <p:spPr>
          <a:xfrm rot="10800000">
            <a:off x="1524003" y="-376409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86A341B-78DC-ED73-5025-3C56229C9124}"/>
              </a:ext>
            </a:extLst>
          </p:cNvPr>
          <p:cNvCxnSpPr/>
          <p:nvPr/>
        </p:nvCxnSpPr>
        <p:spPr>
          <a:xfrm rot="10800000">
            <a:off x="760479" y="-376409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A973F22-A070-E365-BBC3-70D5583D3B3D}"/>
              </a:ext>
            </a:extLst>
          </p:cNvPr>
          <p:cNvCxnSpPr/>
          <p:nvPr/>
        </p:nvCxnSpPr>
        <p:spPr>
          <a:xfrm rot="10800000">
            <a:off x="381003" y="-376409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003B040-7D77-CB58-19E3-3B100EB0FBF0}"/>
              </a:ext>
            </a:extLst>
          </p:cNvPr>
          <p:cNvCxnSpPr>
            <a:cxnSpLocks/>
          </p:cNvCxnSpPr>
          <p:nvPr/>
        </p:nvCxnSpPr>
        <p:spPr>
          <a:xfrm rot="10800000">
            <a:off x="9144002" y="6924529"/>
            <a:ext cx="0" cy="41910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D6D6E3B-AF0F-AD3F-EC18-11AED0AE6FDD}"/>
              </a:ext>
            </a:extLst>
          </p:cNvPr>
          <p:cNvCxnSpPr>
            <a:cxnSpLocks/>
          </p:cNvCxnSpPr>
          <p:nvPr/>
        </p:nvCxnSpPr>
        <p:spPr>
          <a:xfrm rot="10800000">
            <a:off x="6096002" y="6924529"/>
            <a:ext cx="0" cy="41910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06325D0-AF26-0B2D-F03B-8932161AB1F8}"/>
              </a:ext>
            </a:extLst>
          </p:cNvPr>
          <p:cNvCxnSpPr>
            <a:cxnSpLocks/>
          </p:cNvCxnSpPr>
          <p:nvPr/>
        </p:nvCxnSpPr>
        <p:spPr>
          <a:xfrm rot="10800000">
            <a:off x="3048002" y="6924529"/>
            <a:ext cx="0" cy="41910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5D6D424-D8B8-CE7E-C159-98219C9E2D26}"/>
              </a:ext>
            </a:extLst>
          </p:cNvPr>
          <p:cNvCxnSpPr/>
          <p:nvPr/>
        </p:nvCxnSpPr>
        <p:spPr>
          <a:xfrm>
            <a:off x="6286502" y="6997101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0D09522-F7B7-3FDA-DF18-B74C3B39DE56}"/>
              </a:ext>
            </a:extLst>
          </p:cNvPr>
          <p:cNvCxnSpPr/>
          <p:nvPr/>
        </p:nvCxnSpPr>
        <p:spPr>
          <a:xfrm>
            <a:off x="6858002" y="6997101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E8024F4-9211-EAC0-0CFF-9508358A0C3C}"/>
              </a:ext>
            </a:extLst>
          </p:cNvPr>
          <p:cNvCxnSpPr>
            <a:cxnSpLocks/>
          </p:cNvCxnSpPr>
          <p:nvPr/>
        </p:nvCxnSpPr>
        <p:spPr>
          <a:xfrm>
            <a:off x="10668002" y="6997101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6FC4136-8871-7193-1754-F578A14A53EB}"/>
              </a:ext>
            </a:extLst>
          </p:cNvPr>
          <p:cNvCxnSpPr>
            <a:cxnSpLocks/>
          </p:cNvCxnSpPr>
          <p:nvPr/>
        </p:nvCxnSpPr>
        <p:spPr>
          <a:xfrm>
            <a:off x="11431526" y="6997101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8ABD912-4B75-E948-748D-D94779802C43}"/>
              </a:ext>
            </a:extLst>
          </p:cNvPr>
          <p:cNvCxnSpPr>
            <a:cxnSpLocks/>
          </p:cNvCxnSpPr>
          <p:nvPr/>
        </p:nvCxnSpPr>
        <p:spPr>
          <a:xfrm>
            <a:off x="11811002" y="6997101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A569C46-41FF-39A8-7011-B4DD46787E1B}"/>
              </a:ext>
            </a:extLst>
          </p:cNvPr>
          <p:cNvCxnSpPr/>
          <p:nvPr/>
        </p:nvCxnSpPr>
        <p:spPr>
          <a:xfrm rot="10800000">
            <a:off x="5905503" y="6997101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53F6359-589F-3CF5-E02C-581F37158F56}"/>
              </a:ext>
            </a:extLst>
          </p:cNvPr>
          <p:cNvCxnSpPr/>
          <p:nvPr/>
        </p:nvCxnSpPr>
        <p:spPr>
          <a:xfrm rot="10800000">
            <a:off x="5334003" y="6997101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E2EB65B-1219-C20B-0719-6097E4A1D54D}"/>
              </a:ext>
            </a:extLst>
          </p:cNvPr>
          <p:cNvCxnSpPr/>
          <p:nvPr/>
        </p:nvCxnSpPr>
        <p:spPr>
          <a:xfrm rot="10800000">
            <a:off x="1524003" y="6997101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11362BC-0779-2B49-285C-9DECFCDCCC22}"/>
              </a:ext>
            </a:extLst>
          </p:cNvPr>
          <p:cNvCxnSpPr/>
          <p:nvPr/>
        </p:nvCxnSpPr>
        <p:spPr>
          <a:xfrm rot="10800000">
            <a:off x="760479" y="6997101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0B44614-E16B-D4F5-AA19-9492E4F6AC77}"/>
              </a:ext>
            </a:extLst>
          </p:cNvPr>
          <p:cNvCxnSpPr/>
          <p:nvPr/>
        </p:nvCxnSpPr>
        <p:spPr>
          <a:xfrm rot="10800000">
            <a:off x="381003" y="6997101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4D73640-7870-7F84-ABB3-53111A5264B3}"/>
              </a:ext>
            </a:extLst>
          </p:cNvPr>
          <p:cNvCxnSpPr>
            <a:cxnSpLocks/>
          </p:cNvCxnSpPr>
          <p:nvPr/>
        </p:nvCxnSpPr>
        <p:spPr>
          <a:xfrm rot="5400000">
            <a:off x="12474402" y="1531622"/>
            <a:ext cx="0" cy="36576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44D80FB-B5BB-59D5-6CD2-4FFE0A4890EC}"/>
              </a:ext>
            </a:extLst>
          </p:cNvPr>
          <p:cNvCxnSpPr>
            <a:cxnSpLocks/>
          </p:cNvCxnSpPr>
          <p:nvPr/>
        </p:nvCxnSpPr>
        <p:spPr>
          <a:xfrm rot="5400000">
            <a:off x="12474402" y="3246122"/>
            <a:ext cx="0" cy="36576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9AC43F9-C2FA-F4EE-67B4-6239558FAC67}"/>
              </a:ext>
            </a:extLst>
          </p:cNvPr>
          <p:cNvCxnSpPr>
            <a:cxnSpLocks/>
          </p:cNvCxnSpPr>
          <p:nvPr/>
        </p:nvCxnSpPr>
        <p:spPr>
          <a:xfrm rot="5400000">
            <a:off x="12474402" y="4960622"/>
            <a:ext cx="0" cy="36576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11ECA70-D75F-D010-8C7C-6692F5F181ED}"/>
              </a:ext>
            </a:extLst>
          </p:cNvPr>
          <p:cNvCxnSpPr>
            <a:cxnSpLocks/>
          </p:cNvCxnSpPr>
          <p:nvPr/>
        </p:nvCxnSpPr>
        <p:spPr>
          <a:xfrm>
            <a:off x="12378608" y="1524000"/>
            <a:ext cx="182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DF56334-4ADA-5EAF-4F9B-64CAE189C2A1}"/>
              </a:ext>
            </a:extLst>
          </p:cNvPr>
          <p:cNvCxnSpPr>
            <a:cxnSpLocks/>
          </p:cNvCxnSpPr>
          <p:nvPr/>
        </p:nvCxnSpPr>
        <p:spPr>
          <a:xfrm>
            <a:off x="12378608" y="762000"/>
            <a:ext cx="182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A6EDB5F-3430-EFDA-6BAF-B9E63C93956D}"/>
              </a:ext>
            </a:extLst>
          </p:cNvPr>
          <p:cNvCxnSpPr>
            <a:cxnSpLocks/>
          </p:cNvCxnSpPr>
          <p:nvPr/>
        </p:nvCxnSpPr>
        <p:spPr>
          <a:xfrm>
            <a:off x="12378608" y="381000"/>
            <a:ext cx="182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8A794C8-CE07-FE4A-B1A9-9043014E3959}"/>
              </a:ext>
            </a:extLst>
          </p:cNvPr>
          <p:cNvCxnSpPr>
            <a:cxnSpLocks/>
          </p:cNvCxnSpPr>
          <p:nvPr/>
        </p:nvCxnSpPr>
        <p:spPr>
          <a:xfrm rot="10800000">
            <a:off x="12378608" y="5334000"/>
            <a:ext cx="182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E53A087-CCC1-BDED-933C-37C289529329}"/>
              </a:ext>
            </a:extLst>
          </p:cNvPr>
          <p:cNvCxnSpPr>
            <a:cxnSpLocks/>
          </p:cNvCxnSpPr>
          <p:nvPr/>
        </p:nvCxnSpPr>
        <p:spPr>
          <a:xfrm rot="10800000">
            <a:off x="12378608" y="6096000"/>
            <a:ext cx="182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FC83C5E-59CC-46A7-CBAE-E78CDF294F19}"/>
              </a:ext>
            </a:extLst>
          </p:cNvPr>
          <p:cNvCxnSpPr>
            <a:cxnSpLocks/>
          </p:cNvCxnSpPr>
          <p:nvPr/>
        </p:nvCxnSpPr>
        <p:spPr>
          <a:xfrm rot="10800000">
            <a:off x="12378608" y="6667500"/>
            <a:ext cx="182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F593BB5-BE63-81D0-EA79-665A25204EA6}"/>
              </a:ext>
            </a:extLst>
          </p:cNvPr>
          <p:cNvCxnSpPr>
            <a:cxnSpLocks/>
          </p:cNvCxnSpPr>
          <p:nvPr/>
        </p:nvCxnSpPr>
        <p:spPr>
          <a:xfrm rot="10800000">
            <a:off x="12378608" y="6286500"/>
            <a:ext cx="182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B4B97DB-BEB7-68D3-76F6-7EA41F15FA8C}"/>
              </a:ext>
            </a:extLst>
          </p:cNvPr>
          <p:cNvCxnSpPr>
            <a:cxnSpLocks/>
          </p:cNvCxnSpPr>
          <p:nvPr/>
        </p:nvCxnSpPr>
        <p:spPr>
          <a:xfrm rot="10800000">
            <a:off x="12378608" y="6477000"/>
            <a:ext cx="182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81085EBB-0B43-86A6-2359-000B0BE1DAEE}"/>
              </a:ext>
            </a:extLst>
          </p:cNvPr>
          <p:cNvCxnSpPr>
            <a:cxnSpLocks/>
          </p:cNvCxnSpPr>
          <p:nvPr/>
        </p:nvCxnSpPr>
        <p:spPr>
          <a:xfrm rot="16200000">
            <a:off x="-275380" y="4960620"/>
            <a:ext cx="0" cy="36576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0209A73B-8BE6-A935-F920-E113E776E2A3}"/>
              </a:ext>
            </a:extLst>
          </p:cNvPr>
          <p:cNvCxnSpPr>
            <a:cxnSpLocks/>
          </p:cNvCxnSpPr>
          <p:nvPr/>
        </p:nvCxnSpPr>
        <p:spPr>
          <a:xfrm rot="16200000">
            <a:off x="-275380" y="3246120"/>
            <a:ext cx="0" cy="36576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87E6A43F-216E-0D0D-3FED-4181A8BB3A3E}"/>
              </a:ext>
            </a:extLst>
          </p:cNvPr>
          <p:cNvCxnSpPr>
            <a:cxnSpLocks/>
          </p:cNvCxnSpPr>
          <p:nvPr/>
        </p:nvCxnSpPr>
        <p:spPr>
          <a:xfrm rot="16200000">
            <a:off x="-275380" y="1531620"/>
            <a:ext cx="0" cy="36576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1A99D05-2500-865F-585A-B6E874BD5EDB}"/>
              </a:ext>
            </a:extLst>
          </p:cNvPr>
          <p:cNvCxnSpPr>
            <a:cxnSpLocks/>
          </p:cNvCxnSpPr>
          <p:nvPr/>
        </p:nvCxnSpPr>
        <p:spPr>
          <a:xfrm>
            <a:off x="-362466" y="1524000"/>
            <a:ext cx="182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95FA8E7-5E53-6216-5559-9A3D9DB7521B}"/>
              </a:ext>
            </a:extLst>
          </p:cNvPr>
          <p:cNvCxnSpPr>
            <a:cxnSpLocks/>
          </p:cNvCxnSpPr>
          <p:nvPr/>
        </p:nvCxnSpPr>
        <p:spPr>
          <a:xfrm>
            <a:off x="-362466" y="762000"/>
            <a:ext cx="182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1D63899-5179-1CBF-309E-A1313C391126}"/>
              </a:ext>
            </a:extLst>
          </p:cNvPr>
          <p:cNvCxnSpPr>
            <a:cxnSpLocks/>
          </p:cNvCxnSpPr>
          <p:nvPr/>
        </p:nvCxnSpPr>
        <p:spPr>
          <a:xfrm>
            <a:off x="-362466" y="381000"/>
            <a:ext cx="182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4B3B63D-0990-A0D2-D16E-E1EFC659F0B4}"/>
              </a:ext>
            </a:extLst>
          </p:cNvPr>
          <p:cNvCxnSpPr>
            <a:cxnSpLocks/>
          </p:cNvCxnSpPr>
          <p:nvPr/>
        </p:nvCxnSpPr>
        <p:spPr>
          <a:xfrm rot="10800000">
            <a:off x="-362466" y="5334000"/>
            <a:ext cx="182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0B07AF1-758E-9AF2-73C3-EF1DD5E69443}"/>
              </a:ext>
            </a:extLst>
          </p:cNvPr>
          <p:cNvCxnSpPr>
            <a:cxnSpLocks/>
          </p:cNvCxnSpPr>
          <p:nvPr/>
        </p:nvCxnSpPr>
        <p:spPr>
          <a:xfrm rot="10800000">
            <a:off x="-362466" y="6096000"/>
            <a:ext cx="182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A2B6C14-CD0A-B611-2735-E64BFD3E8268}"/>
              </a:ext>
            </a:extLst>
          </p:cNvPr>
          <p:cNvCxnSpPr>
            <a:cxnSpLocks/>
          </p:cNvCxnSpPr>
          <p:nvPr/>
        </p:nvCxnSpPr>
        <p:spPr>
          <a:xfrm rot="10800000">
            <a:off x="-362466" y="6667500"/>
            <a:ext cx="182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954E2A6B-8FB0-F71F-CFCB-69414C70E39F}"/>
              </a:ext>
            </a:extLst>
          </p:cNvPr>
          <p:cNvCxnSpPr>
            <a:cxnSpLocks/>
          </p:cNvCxnSpPr>
          <p:nvPr/>
        </p:nvCxnSpPr>
        <p:spPr>
          <a:xfrm rot="10800000">
            <a:off x="-362466" y="6286500"/>
            <a:ext cx="182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5BCBC5C-CE0C-6AE8-4C36-23CB399256BC}"/>
              </a:ext>
            </a:extLst>
          </p:cNvPr>
          <p:cNvCxnSpPr>
            <a:cxnSpLocks/>
          </p:cNvCxnSpPr>
          <p:nvPr/>
        </p:nvCxnSpPr>
        <p:spPr>
          <a:xfrm rot="10800000">
            <a:off x="-362466" y="6477000"/>
            <a:ext cx="182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BAA2A569-AA35-2D21-BF70-191211C41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984" y="761999"/>
            <a:ext cx="7367003" cy="76200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" name="Picture Placeholder 60">
            <a:extLst>
              <a:ext uri="{FF2B5EF4-FFF2-40B4-BE49-F238E27FC236}">
                <a16:creationId xmlns:a16="http://schemas.microsoft.com/office/drawing/2014/main" id="{8EDD3451-A1E2-9239-079E-0A953C8417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15900" y="190501"/>
            <a:ext cx="3657600" cy="6468617"/>
          </a:xfrm>
          <a:solidFill>
            <a:schemeClr val="accent1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0292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Image - Medi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60">
            <a:extLst>
              <a:ext uri="{FF2B5EF4-FFF2-40B4-BE49-F238E27FC236}">
                <a16:creationId xmlns:a16="http://schemas.microsoft.com/office/drawing/2014/main" id="{90DB44B4-92FA-DF57-6681-70847F4031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3427" y="190501"/>
            <a:ext cx="3657600" cy="6468617"/>
          </a:xfrm>
          <a:solidFill>
            <a:schemeClr val="accent1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530DFE-9FF5-97F8-FDA5-EC01473915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MAYER BROWN  |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192AA1-6F6B-E4E6-5714-04EE34EB03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09DACD-D343-46C2-A1C6-6C2122432CB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16C69C-C720-9EFB-A0E0-D2BA639FE22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E65DF1A-5FCD-4CF9-9AC4-0C9AB18A9351}" type="datetime1">
              <a:rPr lang="en-GB" smtClean="0"/>
              <a:t>19/03/2025</a:t>
            </a:fld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B0E200C-0AE7-206B-2CC8-F86B6345880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54628" y="1714500"/>
            <a:ext cx="7108938" cy="438149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4368DB-5E30-0BD3-E3FF-DCF0FD549393}"/>
              </a:ext>
            </a:extLst>
          </p:cNvPr>
          <p:cNvCxnSpPr>
            <a:cxnSpLocks/>
          </p:cNvCxnSpPr>
          <p:nvPr/>
        </p:nvCxnSpPr>
        <p:spPr>
          <a:xfrm>
            <a:off x="3048002" y="-511029"/>
            <a:ext cx="0" cy="41910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9078272-C3FC-955B-74DE-288A35445248}"/>
              </a:ext>
            </a:extLst>
          </p:cNvPr>
          <p:cNvCxnSpPr>
            <a:cxnSpLocks/>
          </p:cNvCxnSpPr>
          <p:nvPr/>
        </p:nvCxnSpPr>
        <p:spPr>
          <a:xfrm>
            <a:off x="6096002" y="-511029"/>
            <a:ext cx="0" cy="41910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B80CF66-4874-8880-E74B-3979A3C13D32}"/>
              </a:ext>
            </a:extLst>
          </p:cNvPr>
          <p:cNvCxnSpPr>
            <a:cxnSpLocks/>
          </p:cNvCxnSpPr>
          <p:nvPr/>
        </p:nvCxnSpPr>
        <p:spPr>
          <a:xfrm>
            <a:off x="9144002" y="-511029"/>
            <a:ext cx="0" cy="41910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E1D2568-5666-1FF2-B9C7-9DBAAB68C7DB}"/>
              </a:ext>
            </a:extLst>
          </p:cNvPr>
          <p:cNvCxnSpPr/>
          <p:nvPr/>
        </p:nvCxnSpPr>
        <p:spPr>
          <a:xfrm>
            <a:off x="6286502" y="-376409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B4550A0-D8BF-D6FA-6C2D-959063C4BDD1}"/>
              </a:ext>
            </a:extLst>
          </p:cNvPr>
          <p:cNvCxnSpPr/>
          <p:nvPr/>
        </p:nvCxnSpPr>
        <p:spPr>
          <a:xfrm>
            <a:off x="6858002" y="-376409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9D849A6-A93C-E8D6-72F8-2DA911F27BD3}"/>
              </a:ext>
            </a:extLst>
          </p:cNvPr>
          <p:cNvCxnSpPr/>
          <p:nvPr/>
        </p:nvCxnSpPr>
        <p:spPr>
          <a:xfrm>
            <a:off x="10668002" y="-376409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44CCCA2-9085-D32B-779A-A2B290A09CFF}"/>
              </a:ext>
            </a:extLst>
          </p:cNvPr>
          <p:cNvCxnSpPr/>
          <p:nvPr/>
        </p:nvCxnSpPr>
        <p:spPr>
          <a:xfrm>
            <a:off x="11431526" y="-376409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5B38B63-BA4A-F7F9-C35E-06F6B311BD1D}"/>
              </a:ext>
            </a:extLst>
          </p:cNvPr>
          <p:cNvCxnSpPr/>
          <p:nvPr/>
        </p:nvCxnSpPr>
        <p:spPr>
          <a:xfrm>
            <a:off x="11811002" y="-376409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961C82A-0152-EC05-02A0-FA9C00D732B0}"/>
              </a:ext>
            </a:extLst>
          </p:cNvPr>
          <p:cNvCxnSpPr/>
          <p:nvPr/>
        </p:nvCxnSpPr>
        <p:spPr>
          <a:xfrm rot="10800000">
            <a:off x="5905503" y="-376409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5305902-2A8E-3A00-D558-7A1BF7566895}"/>
              </a:ext>
            </a:extLst>
          </p:cNvPr>
          <p:cNvCxnSpPr/>
          <p:nvPr/>
        </p:nvCxnSpPr>
        <p:spPr>
          <a:xfrm rot="10800000">
            <a:off x="5334003" y="-376409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018EDBC-21F2-5E3D-0120-A27229DE990D}"/>
              </a:ext>
            </a:extLst>
          </p:cNvPr>
          <p:cNvCxnSpPr/>
          <p:nvPr/>
        </p:nvCxnSpPr>
        <p:spPr>
          <a:xfrm rot="10800000">
            <a:off x="1524003" y="-376409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86A341B-78DC-ED73-5025-3C56229C9124}"/>
              </a:ext>
            </a:extLst>
          </p:cNvPr>
          <p:cNvCxnSpPr/>
          <p:nvPr/>
        </p:nvCxnSpPr>
        <p:spPr>
          <a:xfrm rot="10800000">
            <a:off x="760479" y="-376409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A973F22-A070-E365-BBC3-70D5583D3B3D}"/>
              </a:ext>
            </a:extLst>
          </p:cNvPr>
          <p:cNvCxnSpPr/>
          <p:nvPr/>
        </p:nvCxnSpPr>
        <p:spPr>
          <a:xfrm rot="10800000">
            <a:off x="381003" y="-376409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003B040-7D77-CB58-19E3-3B100EB0FBF0}"/>
              </a:ext>
            </a:extLst>
          </p:cNvPr>
          <p:cNvCxnSpPr>
            <a:cxnSpLocks/>
          </p:cNvCxnSpPr>
          <p:nvPr/>
        </p:nvCxnSpPr>
        <p:spPr>
          <a:xfrm rot="10800000">
            <a:off x="9144002" y="6924529"/>
            <a:ext cx="0" cy="41910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D6D6E3B-AF0F-AD3F-EC18-11AED0AE6FDD}"/>
              </a:ext>
            </a:extLst>
          </p:cNvPr>
          <p:cNvCxnSpPr>
            <a:cxnSpLocks/>
          </p:cNvCxnSpPr>
          <p:nvPr/>
        </p:nvCxnSpPr>
        <p:spPr>
          <a:xfrm rot="10800000">
            <a:off x="6096002" y="6924529"/>
            <a:ext cx="0" cy="41910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06325D0-AF26-0B2D-F03B-8932161AB1F8}"/>
              </a:ext>
            </a:extLst>
          </p:cNvPr>
          <p:cNvCxnSpPr>
            <a:cxnSpLocks/>
          </p:cNvCxnSpPr>
          <p:nvPr/>
        </p:nvCxnSpPr>
        <p:spPr>
          <a:xfrm rot="10800000">
            <a:off x="3048002" y="6924529"/>
            <a:ext cx="0" cy="41910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5D6D424-D8B8-CE7E-C159-98219C9E2D26}"/>
              </a:ext>
            </a:extLst>
          </p:cNvPr>
          <p:cNvCxnSpPr/>
          <p:nvPr/>
        </p:nvCxnSpPr>
        <p:spPr>
          <a:xfrm>
            <a:off x="6286502" y="6997101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0D09522-F7B7-3FDA-DF18-B74C3B39DE56}"/>
              </a:ext>
            </a:extLst>
          </p:cNvPr>
          <p:cNvCxnSpPr/>
          <p:nvPr/>
        </p:nvCxnSpPr>
        <p:spPr>
          <a:xfrm>
            <a:off x="6858002" y="6997101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E8024F4-9211-EAC0-0CFF-9508358A0C3C}"/>
              </a:ext>
            </a:extLst>
          </p:cNvPr>
          <p:cNvCxnSpPr>
            <a:cxnSpLocks/>
          </p:cNvCxnSpPr>
          <p:nvPr/>
        </p:nvCxnSpPr>
        <p:spPr>
          <a:xfrm>
            <a:off x="10668002" y="6997101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6FC4136-8871-7193-1754-F578A14A53EB}"/>
              </a:ext>
            </a:extLst>
          </p:cNvPr>
          <p:cNvCxnSpPr>
            <a:cxnSpLocks/>
          </p:cNvCxnSpPr>
          <p:nvPr/>
        </p:nvCxnSpPr>
        <p:spPr>
          <a:xfrm>
            <a:off x="11431526" y="6997101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8ABD912-4B75-E948-748D-D94779802C43}"/>
              </a:ext>
            </a:extLst>
          </p:cNvPr>
          <p:cNvCxnSpPr>
            <a:cxnSpLocks/>
          </p:cNvCxnSpPr>
          <p:nvPr/>
        </p:nvCxnSpPr>
        <p:spPr>
          <a:xfrm>
            <a:off x="11811002" y="6997101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A569C46-41FF-39A8-7011-B4DD46787E1B}"/>
              </a:ext>
            </a:extLst>
          </p:cNvPr>
          <p:cNvCxnSpPr/>
          <p:nvPr/>
        </p:nvCxnSpPr>
        <p:spPr>
          <a:xfrm rot="10800000">
            <a:off x="5905503" y="6997101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53F6359-589F-3CF5-E02C-581F37158F56}"/>
              </a:ext>
            </a:extLst>
          </p:cNvPr>
          <p:cNvCxnSpPr/>
          <p:nvPr/>
        </p:nvCxnSpPr>
        <p:spPr>
          <a:xfrm rot="10800000">
            <a:off x="5334003" y="6997101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E2EB65B-1219-C20B-0719-6097E4A1D54D}"/>
              </a:ext>
            </a:extLst>
          </p:cNvPr>
          <p:cNvCxnSpPr/>
          <p:nvPr/>
        </p:nvCxnSpPr>
        <p:spPr>
          <a:xfrm rot="10800000">
            <a:off x="1524003" y="6997101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11362BC-0779-2B49-285C-9DECFCDCCC22}"/>
              </a:ext>
            </a:extLst>
          </p:cNvPr>
          <p:cNvCxnSpPr/>
          <p:nvPr/>
        </p:nvCxnSpPr>
        <p:spPr>
          <a:xfrm rot="10800000">
            <a:off x="760479" y="6997101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0B44614-E16B-D4F5-AA19-9492E4F6AC77}"/>
              </a:ext>
            </a:extLst>
          </p:cNvPr>
          <p:cNvCxnSpPr/>
          <p:nvPr/>
        </p:nvCxnSpPr>
        <p:spPr>
          <a:xfrm rot="10800000">
            <a:off x="381003" y="6997101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4D73640-7870-7F84-ABB3-53111A5264B3}"/>
              </a:ext>
            </a:extLst>
          </p:cNvPr>
          <p:cNvCxnSpPr>
            <a:cxnSpLocks/>
          </p:cNvCxnSpPr>
          <p:nvPr/>
        </p:nvCxnSpPr>
        <p:spPr>
          <a:xfrm rot="5400000">
            <a:off x="12474402" y="1531622"/>
            <a:ext cx="0" cy="36576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44D80FB-B5BB-59D5-6CD2-4FFE0A4890EC}"/>
              </a:ext>
            </a:extLst>
          </p:cNvPr>
          <p:cNvCxnSpPr>
            <a:cxnSpLocks/>
          </p:cNvCxnSpPr>
          <p:nvPr/>
        </p:nvCxnSpPr>
        <p:spPr>
          <a:xfrm rot="5400000">
            <a:off x="12474402" y="3246122"/>
            <a:ext cx="0" cy="36576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9AC43F9-C2FA-F4EE-67B4-6239558FAC67}"/>
              </a:ext>
            </a:extLst>
          </p:cNvPr>
          <p:cNvCxnSpPr>
            <a:cxnSpLocks/>
          </p:cNvCxnSpPr>
          <p:nvPr/>
        </p:nvCxnSpPr>
        <p:spPr>
          <a:xfrm rot="5400000">
            <a:off x="12474402" y="4960622"/>
            <a:ext cx="0" cy="36576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11ECA70-D75F-D010-8C7C-6692F5F181ED}"/>
              </a:ext>
            </a:extLst>
          </p:cNvPr>
          <p:cNvCxnSpPr>
            <a:cxnSpLocks/>
          </p:cNvCxnSpPr>
          <p:nvPr/>
        </p:nvCxnSpPr>
        <p:spPr>
          <a:xfrm>
            <a:off x="12378608" y="1524000"/>
            <a:ext cx="182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DF56334-4ADA-5EAF-4F9B-64CAE189C2A1}"/>
              </a:ext>
            </a:extLst>
          </p:cNvPr>
          <p:cNvCxnSpPr>
            <a:cxnSpLocks/>
          </p:cNvCxnSpPr>
          <p:nvPr/>
        </p:nvCxnSpPr>
        <p:spPr>
          <a:xfrm>
            <a:off x="12378608" y="762000"/>
            <a:ext cx="182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A6EDB5F-3430-EFDA-6BAF-B9E63C93956D}"/>
              </a:ext>
            </a:extLst>
          </p:cNvPr>
          <p:cNvCxnSpPr>
            <a:cxnSpLocks/>
          </p:cNvCxnSpPr>
          <p:nvPr/>
        </p:nvCxnSpPr>
        <p:spPr>
          <a:xfrm>
            <a:off x="12378608" y="381000"/>
            <a:ext cx="182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8A794C8-CE07-FE4A-B1A9-9043014E3959}"/>
              </a:ext>
            </a:extLst>
          </p:cNvPr>
          <p:cNvCxnSpPr>
            <a:cxnSpLocks/>
          </p:cNvCxnSpPr>
          <p:nvPr/>
        </p:nvCxnSpPr>
        <p:spPr>
          <a:xfrm rot="10800000">
            <a:off x="12378608" y="5334000"/>
            <a:ext cx="182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E53A087-CCC1-BDED-933C-37C289529329}"/>
              </a:ext>
            </a:extLst>
          </p:cNvPr>
          <p:cNvCxnSpPr>
            <a:cxnSpLocks/>
          </p:cNvCxnSpPr>
          <p:nvPr/>
        </p:nvCxnSpPr>
        <p:spPr>
          <a:xfrm rot="10800000">
            <a:off x="12378608" y="6096000"/>
            <a:ext cx="182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FC83C5E-59CC-46A7-CBAE-E78CDF294F19}"/>
              </a:ext>
            </a:extLst>
          </p:cNvPr>
          <p:cNvCxnSpPr>
            <a:cxnSpLocks/>
          </p:cNvCxnSpPr>
          <p:nvPr/>
        </p:nvCxnSpPr>
        <p:spPr>
          <a:xfrm rot="10800000">
            <a:off x="12378608" y="6667500"/>
            <a:ext cx="182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F593BB5-BE63-81D0-EA79-665A25204EA6}"/>
              </a:ext>
            </a:extLst>
          </p:cNvPr>
          <p:cNvCxnSpPr>
            <a:cxnSpLocks/>
          </p:cNvCxnSpPr>
          <p:nvPr/>
        </p:nvCxnSpPr>
        <p:spPr>
          <a:xfrm rot="10800000">
            <a:off x="12378608" y="6286500"/>
            <a:ext cx="182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B4B97DB-BEB7-68D3-76F6-7EA41F15FA8C}"/>
              </a:ext>
            </a:extLst>
          </p:cNvPr>
          <p:cNvCxnSpPr>
            <a:cxnSpLocks/>
          </p:cNvCxnSpPr>
          <p:nvPr/>
        </p:nvCxnSpPr>
        <p:spPr>
          <a:xfrm rot="10800000">
            <a:off x="12378608" y="6477000"/>
            <a:ext cx="182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81085EBB-0B43-86A6-2359-000B0BE1DAEE}"/>
              </a:ext>
            </a:extLst>
          </p:cNvPr>
          <p:cNvCxnSpPr>
            <a:cxnSpLocks/>
          </p:cNvCxnSpPr>
          <p:nvPr/>
        </p:nvCxnSpPr>
        <p:spPr>
          <a:xfrm rot="16200000">
            <a:off x="-275380" y="4960620"/>
            <a:ext cx="0" cy="36576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0209A73B-8BE6-A935-F920-E113E776E2A3}"/>
              </a:ext>
            </a:extLst>
          </p:cNvPr>
          <p:cNvCxnSpPr>
            <a:cxnSpLocks/>
          </p:cNvCxnSpPr>
          <p:nvPr/>
        </p:nvCxnSpPr>
        <p:spPr>
          <a:xfrm rot="16200000">
            <a:off x="-275380" y="3246120"/>
            <a:ext cx="0" cy="36576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87E6A43F-216E-0D0D-3FED-4181A8BB3A3E}"/>
              </a:ext>
            </a:extLst>
          </p:cNvPr>
          <p:cNvCxnSpPr>
            <a:cxnSpLocks/>
          </p:cNvCxnSpPr>
          <p:nvPr/>
        </p:nvCxnSpPr>
        <p:spPr>
          <a:xfrm rot="16200000">
            <a:off x="-275380" y="1531620"/>
            <a:ext cx="0" cy="36576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1A99D05-2500-865F-585A-B6E874BD5EDB}"/>
              </a:ext>
            </a:extLst>
          </p:cNvPr>
          <p:cNvCxnSpPr>
            <a:cxnSpLocks/>
          </p:cNvCxnSpPr>
          <p:nvPr/>
        </p:nvCxnSpPr>
        <p:spPr>
          <a:xfrm>
            <a:off x="-362466" y="1524000"/>
            <a:ext cx="182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95FA8E7-5E53-6216-5559-9A3D9DB7521B}"/>
              </a:ext>
            </a:extLst>
          </p:cNvPr>
          <p:cNvCxnSpPr>
            <a:cxnSpLocks/>
          </p:cNvCxnSpPr>
          <p:nvPr/>
        </p:nvCxnSpPr>
        <p:spPr>
          <a:xfrm>
            <a:off x="-362466" y="762000"/>
            <a:ext cx="182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1D63899-5179-1CBF-309E-A1313C391126}"/>
              </a:ext>
            </a:extLst>
          </p:cNvPr>
          <p:cNvCxnSpPr>
            <a:cxnSpLocks/>
          </p:cNvCxnSpPr>
          <p:nvPr/>
        </p:nvCxnSpPr>
        <p:spPr>
          <a:xfrm>
            <a:off x="-362466" y="381000"/>
            <a:ext cx="182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4B3B63D-0990-A0D2-D16E-E1EFC659F0B4}"/>
              </a:ext>
            </a:extLst>
          </p:cNvPr>
          <p:cNvCxnSpPr>
            <a:cxnSpLocks/>
          </p:cNvCxnSpPr>
          <p:nvPr/>
        </p:nvCxnSpPr>
        <p:spPr>
          <a:xfrm rot="10800000">
            <a:off x="-362466" y="5334000"/>
            <a:ext cx="182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0B07AF1-758E-9AF2-73C3-EF1DD5E69443}"/>
              </a:ext>
            </a:extLst>
          </p:cNvPr>
          <p:cNvCxnSpPr>
            <a:cxnSpLocks/>
          </p:cNvCxnSpPr>
          <p:nvPr/>
        </p:nvCxnSpPr>
        <p:spPr>
          <a:xfrm rot="10800000">
            <a:off x="-362466" y="6096000"/>
            <a:ext cx="182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A2B6C14-CD0A-B611-2735-E64BFD3E8268}"/>
              </a:ext>
            </a:extLst>
          </p:cNvPr>
          <p:cNvCxnSpPr>
            <a:cxnSpLocks/>
          </p:cNvCxnSpPr>
          <p:nvPr/>
        </p:nvCxnSpPr>
        <p:spPr>
          <a:xfrm rot="10800000">
            <a:off x="-362466" y="6667500"/>
            <a:ext cx="182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954E2A6B-8FB0-F71F-CFCB-69414C70E39F}"/>
              </a:ext>
            </a:extLst>
          </p:cNvPr>
          <p:cNvCxnSpPr>
            <a:cxnSpLocks/>
          </p:cNvCxnSpPr>
          <p:nvPr/>
        </p:nvCxnSpPr>
        <p:spPr>
          <a:xfrm rot="10800000">
            <a:off x="-362466" y="6286500"/>
            <a:ext cx="182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5BCBC5C-CE0C-6AE8-4C36-23CB399256BC}"/>
              </a:ext>
            </a:extLst>
          </p:cNvPr>
          <p:cNvCxnSpPr>
            <a:cxnSpLocks/>
          </p:cNvCxnSpPr>
          <p:nvPr/>
        </p:nvCxnSpPr>
        <p:spPr>
          <a:xfrm rot="10800000">
            <a:off x="-362466" y="6477000"/>
            <a:ext cx="182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BE693CEB-16B2-7A69-32E3-24848846F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628" y="761999"/>
            <a:ext cx="7196024" cy="7619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2036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Image -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60">
            <a:extLst>
              <a:ext uri="{FF2B5EF4-FFF2-40B4-BE49-F238E27FC236}">
                <a16:creationId xmlns:a16="http://schemas.microsoft.com/office/drawing/2014/main" id="{90DB44B4-92FA-DF57-6681-70847F4031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5999" y="0"/>
            <a:ext cx="6096000" cy="6858000"/>
          </a:xfrm>
          <a:solidFill>
            <a:schemeClr val="accent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530DFE-9FF5-97F8-FDA5-EC01473915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MAYER BROWN  |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192AA1-6F6B-E4E6-5714-04EE34EB03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09DACD-D343-46C2-A1C6-6C2122432CB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16C69C-C720-9EFB-A0E0-D2BA639FE22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455FD8D-BB64-4F45-9C1C-9D6015FB7062}" type="datetime1">
              <a:rPr lang="en-GB" smtClean="0"/>
              <a:t>19/03/2025</a:t>
            </a:fld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B0E200C-0AE7-206B-2CC8-F86B6345880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54628" y="1714500"/>
            <a:ext cx="4937760" cy="438149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4368DB-5E30-0BD3-E3FF-DCF0FD549393}"/>
              </a:ext>
            </a:extLst>
          </p:cNvPr>
          <p:cNvCxnSpPr>
            <a:cxnSpLocks/>
          </p:cNvCxnSpPr>
          <p:nvPr/>
        </p:nvCxnSpPr>
        <p:spPr>
          <a:xfrm>
            <a:off x="3048002" y="-511029"/>
            <a:ext cx="0" cy="41910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9078272-C3FC-955B-74DE-288A35445248}"/>
              </a:ext>
            </a:extLst>
          </p:cNvPr>
          <p:cNvCxnSpPr>
            <a:cxnSpLocks/>
          </p:cNvCxnSpPr>
          <p:nvPr/>
        </p:nvCxnSpPr>
        <p:spPr>
          <a:xfrm>
            <a:off x="6096002" y="-511029"/>
            <a:ext cx="0" cy="41910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B80CF66-4874-8880-E74B-3979A3C13D32}"/>
              </a:ext>
            </a:extLst>
          </p:cNvPr>
          <p:cNvCxnSpPr>
            <a:cxnSpLocks/>
          </p:cNvCxnSpPr>
          <p:nvPr/>
        </p:nvCxnSpPr>
        <p:spPr>
          <a:xfrm>
            <a:off x="9144002" y="-511029"/>
            <a:ext cx="0" cy="41910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E1D2568-5666-1FF2-B9C7-9DBAAB68C7DB}"/>
              </a:ext>
            </a:extLst>
          </p:cNvPr>
          <p:cNvCxnSpPr/>
          <p:nvPr/>
        </p:nvCxnSpPr>
        <p:spPr>
          <a:xfrm>
            <a:off x="6286502" y="-376409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B4550A0-D8BF-D6FA-6C2D-959063C4BDD1}"/>
              </a:ext>
            </a:extLst>
          </p:cNvPr>
          <p:cNvCxnSpPr/>
          <p:nvPr/>
        </p:nvCxnSpPr>
        <p:spPr>
          <a:xfrm>
            <a:off x="6858002" y="-376409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9D849A6-A93C-E8D6-72F8-2DA911F27BD3}"/>
              </a:ext>
            </a:extLst>
          </p:cNvPr>
          <p:cNvCxnSpPr/>
          <p:nvPr/>
        </p:nvCxnSpPr>
        <p:spPr>
          <a:xfrm>
            <a:off x="10668002" y="-376409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44CCCA2-9085-D32B-779A-A2B290A09CFF}"/>
              </a:ext>
            </a:extLst>
          </p:cNvPr>
          <p:cNvCxnSpPr/>
          <p:nvPr/>
        </p:nvCxnSpPr>
        <p:spPr>
          <a:xfrm>
            <a:off x="11431526" y="-376409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5B38B63-BA4A-F7F9-C35E-06F6B311BD1D}"/>
              </a:ext>
            </a:extLst>
          </p:cNvPr>
          <p:cNvCxnSpPr/>
          <p:nvPr/>
        </p:nvCxnSpPr>
        <p:spPr>
          <a:xfrm>
            <a:off x="11811002" y="-376409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961C82A-0152-EC05-02A0-FA9C00D732B0}"/>
              </a:ext>
            </a:extLst>
          </p:cNvPr>
          <p:cNvCxnSpPr/>
          <p:nvPr/>
        </p:nvCxnSpPr>
        <p:spPr>
          <a:xfrm rot="10800000">
            <a:off x="5905503" y="-376409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5305902-2A8E-3A00-D558-7A1BF7566895}"/>
              </a:ext>
            </a:extLst>
          </p:cNvPr>
          <p:cNvCxnSpPr/>
          <p:nvPr/>
        </p:nvCxnSpPr>
        <p:spPr>
          <a:xfrm rot="10800000">
            <a:off x="5334003" y="-376409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018EDBC-21F2-5E3D-0120-A27229DE990D}"/>
              </a:ext>
            </a:extLst>
          </p:cNvPr>
          <p:cNvCxnSpPr/>
          <p:nvPr/>
        </p:nvCxnSpPr>
        <p:spPr>
          <a:xfrm rot="10800000">
            <a:off x="1524003" y="-376409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86A341B-78DC-ED73-5025-3C56229C9124}"/>
              </a:ext>
            </a:extLst>
          </p:cNvPr>
          <p:cNvCxnSpPr/>
          <p:nvPr/>
        </p:nvCxnSpPr>
        <p:spPr>
          <a:xfrm rot="10800000">
            <a:off x="760479" y="-376409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A973F22-A070-E365-BBC3-70D5583D3B3D}"/>
              </a:ext>
            </a:extLst>
          </p:cNvPr>
          <p:cNvCxnSpPr/>
          <p:nvPr/>
        </p:nvCxnSpPr>
        <p:spPr>
          <a:xfrm rot="10800000">
            <a:off x="381003" y="-376409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003B040-7D77-CB58-19E3-3B100EB0FBF0}"/>
              </a:ext>
            </a:extLst>
          </p:cNvPr>
          <p:cNvCxnSpPr>
            <a:cxnSpLocks/>
          </p:cNvCxnSpPr>
          <p:nvPr/>
        </p:nvCxnSpPr>
        <p:spPr>
          <a:xfrm rot="10800000">
            <a:off x="9144002" y="6924529"/>
            <a:ext cx="0" cy="41910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D6D6E3B-AF0F-AD3F-EC18-11AED0AE6FDD}"/>
              </a:ext>
            </a:extLst>
          </p:cNvPr>
          <p:cNvCxnSpPr>
            <a:cxnSpLocks/>
          </p:cNvCxnSpPr>
          <p:nvPr/>
        </p:nvCxnSpPr>
        <p:spPr>
          <a:xfrm rot="10800000">
            <a:off x="6096002" y="6924529"/>
            <a:ext cx="0" cy="41910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06325D0-AF26-0B2D-F03B-8932161AB1F8}"/>
              </a:ext>
            </a:extLst>
          </p:cNvPr>
          <p:cNvCxnSpPr>
            <a:cxnSpLocks/>
          </p:cNvCxnSpPr>
          <p:nvPr/>
        </p:nvCxnSpPr>
        <p:spPr>
          <a:xfrm rot="10800000">
            <a:off x="3048002" y="6924529"/>
            <a:ext cx="0" cy="41910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5D6D424-D8B8-CE7E-C159-98219C9E2D26}"/>
              </a:ext>
            </a:extLst>
          </p:cNvPr>
          <p:cNvCxnSpPr/>
          <p:nvPr/>
        </p:nvCxnSpPr>
        <p:spPr>
          <a:xfrm>
            <a:off x="6286502" y="6997101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0D09522-F7B7-3FDA-DF18-B74C3B39DE56}"/>
              </a:ext>
            </a:extLst>
          </p:cNvPr>
          <p:cNvCxnSpPr/>
          <p:nvPr/>
        </p:nvCxnSpPr>
        <p:spPr>
          <a:xfrm>
            <a:off x="6858002" y="6997101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E8024F4-9211-EAC0-0CFF-9508358A0C3C}"/>
              </a:ext>
            </a:extLst>
          </p:cNvPr>
          <p:cNvCxnSpPr>
            <a:cxnSpLocks/>
          </p:cNvCxnSpPr>
          <p:nvPr/>
        </p:nvCxnSpPr>
        <p:spPr>
          <a:xfrm>
            <a:off x="10668002" y="6997101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6FC4136-8871-7193-1754-F578A14A53EB}"/>
              </a:ext>
            </a:extLst>
          </p:cNvPr>
          <p:cNvCxnSpPr>
            <a:cxnSpLocks/>
          </p:cNvCxnSpPr>
          <p:nvPr/>
        </p:nvCxnSpPr>
        <p:spPr>
          <a:xfrm>
            <a:off x="11431526" y="6997101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8ABD912-4B75-E948-748D-D94779802C43}"/>
              </a:ext>
            </a:extLst>
          </p:cNvPr>
          <p:cNvCxnSpPr>
            <a:cxnSpLocks/>
          </p:cNvCxnSpPr>
          <p:nvPr/>
        </p:nvCxnSpPr>
        <p:spPr>
          <a:xfrm>
            <a:off x="11811002" y="6997101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A569C46-41FF-39A8-7011-B4DD46787E1B}"/>
              </a:ext>
            </a:extLst>
          </p:cNvPr>
          <p:cNvCxnSpPr/>
          <p:nvPr/>
        </p:nvCxnSpPr>
        <p:spPr>
          <a:xfrm rot="10800000">
            <a:off x="5905503" y="6997101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53F6359-589F-3CF5-E02C-581F37158F56}"/>
              </a:ext>
            </a:extLst>
          </p:cNvPr>
          <p:cNvCxnSpPr/>
          <p:nvPr/>
        </p:nvCxnSpPr>
        <p:spPr>
          <a:xfrm rot="10800000">
            <a:off x="5334003" y="6997101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E2EB65B-1219-C20B-0719-6097E4A1D54D}"/>
              </a:ext>
            </a:extLst>
          </p:cNvPr>
          <p:cNvCxnSpPr/>
          <p:nvPr/>
        </p:nvCxnSpPr>
        <p:spPr>
          <a:xfrm rot="10800000">
            <a:off x="1524003" y="6997101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11362BC-0779-2B49-285C-9DECFCDCCC22}"/>
              </a:ext>
            </a:extLst>
          </p:cNvPr>
          <p:cNvCxnSpPr/>
          <p:nvPr/>
        </p:nvCxnSpPr>
        <p:spPr>
          <a:xfrm rot="10800000">
            <a:off x="760479" y="6997101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0B44614-E16B-D4F5-AA19-9492E4F6AC77}"/>
              </a:ext>
            </a:extLst>
          </p:cNvPr>
          <p:cNvCxnSpPr/>
          <p:nvPr/>
        </p:nvCxnSpPr>
        <p:spPr>
          <a:xfrm rot="10800000">
            <a:off x="381003" y="6997101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4D73640-7870-7F84-ABB3-53111A5264B3}"/>
              </a:ext>
            </a:extLst>
          </p:cNvPr>
          <p:cNvCxnSpPr>
            <a:cxnSpLocks/>
          </p:cNvCxnSpPr>
          <p:nvPr/>
        </p:nvCxnSpPr>
        <p:spPr>
          <a:xfrm rot="5400000">
            <a:off x="12474402" y="1531622"/>
            <a:ext cx="0" cy="36576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44D80FB-B5BB-59D5-6CD2-4FFE0A4890EC}"/>
              </a:ext>
            </a:extLst>
          </p:cNvPr>
          <p:cNvCxnSpPr>
            <a:cxnSpLocks/>
          </p:cNvCxnSpPr>
          <p:nvPr/>
        </p:nvCxnSpPr>
        <p:spPr>
          <a:xfrm rot="5400000">
            <a:off x="12474402" y="3246122"/>
            <a:ext cx="0" cy="36576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9AC43F9-C2FA-F4EE-67B4-6239558FAC67}"/>
              </a:ext>
            </a:extLst>
          </p:cNvPr>
          <p:cNvCxnSpPr>
            <a:cxnSpLocks/>
          </p:cNvCxnSpPr>
          <p:nvPr/>
        </p:nvCxnSpPr>
        <p:spPr>
          <a:xfrm rot="5400000">
            <a:off x="12474402" y="4960622"/>
            <a:ext cx="0" cy="36576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11ECA70-D75F-D010-8C7C-6692F5F181ED}"/>
              </a:ext>
            </a:extLst>
          </p:cNvPr>
          <p:cNvCxnSpPr>
            <a:cxnSpLocks/>
          </p:cNvCxnSpPr>
          <p:nvPr/>
        </p:nvCxnSpPr>
        <p:spPr>
          <a:xfrm>
            <a:off x="12378608" y="1524000"/>
            <a:ext cx="182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DF56334-4ADA-5EAF-4F9B-64CAE189C2A1}"/>
              </a:ext>
            </a:extLst>
          </p:cNvPr>
          <p:cNvCxnSpPr>
            <a:cxnSpLocks/>
          </p:cNvCxnSpPr>
          <p:nvPr/>
        </p:nvCxnSpPr>
        <p:spPr>
          <a:xfrm>
            <a:off x="12378608" y="762000"/>
            <a:ext cx="182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A6EDB5F-3430-EFDA-6BAF-B9E63C93956D}"/>
              </a:ext>
            </a:extLst>
          </p:cNvPr>
          <p:cNvCxnSpPr>
            <a:cxnSpLocks/>
          </p:cNvCxnSpPr>
          <p:nvPr/>
        </p:nvCxnSpPr>
        <p:spPr>
          <a:xfrm>
            <a:off x="12378608" y="381000"/>
            <a:ext cx="182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8A794C8-CE07-FE4A-B1A9-9043014E3959}"/>
              </a:ext>
            </a:extLst>
          </p:cNvPr>
          <p:cNvCxnSpPr>
            <a:cxnSpLocks/>
          </p:cNvCxnSpPr>
          <p:nvPr/>
        </p:nvCxnSpPr>
        <p:spPr>
          <a:xfrm rot="10800000">
            <a:off x="12378608" y="5334000"/>
            <a:ext cx="182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E53A087-CCC1-BDED-933C-37C289529329}"/>
              </a:ext>
            </a:extLst>
          </p:cNvPr>
          <p:cNvCxnSpPr>
            <a:cxnSpLocks/>
          </p:cNvCxnSpPr>
          <p:nvPr/>
        </p:nvCxnSpPr>
        <p:spPr>
          <a:xfrm rot="10800000">
            <a:off x="12378608" y="6096000"/>
            <a:ext cx="182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FC83C5E-59CC-46A7-CBAE-E78CDF294F19}"/>
              </a:ext>
            </a:extLst>
          </p:cNvPr>
          <p:cNvCxnSpPr>
            <a:cxnSpLocks/>
          </p:cNvCxnSpPr>
          <p:nvPr/>
        </p:nvCxnSpPr>
        <p:spPr>
          <a:xfrm rot="10800000">
            <a:off x="12378608" y="6667500"/>
            <a:ext cx="182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F593BB5-BE63-81D0-EA79-665A25204EA6}"/>
              </a:ext>
            </a:extLst>
          </p:cNvPr>
          <p:cNvCxnSpPr>
            <a:cxnSpLocks/>
          </p:cNvCxnSpPr>
          <p:nvPr/>
        </p:nvCxnSpPr>
        <p:spPr>
          <a:xfrm rot="10800000">
            <a:off x="12378608" y="6286500"/>
            <a:ext cx="182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B4B97DB-BEB7-68D3-76F6-7EA41F15FA8C}"/>
              </a:ext>
            </a:extLst>
          </p:cNvPr>
          <p:cNvCxnSpPr>
            <a:cxnSpLocks/>
          </p:cNvCxnSpPr>
          <p:nvPr/>
        </p:nvCxnSpPr>
        <p:spPr>
          <a:xfrm rot="10800000">
            <a:off x="12378608" y="6477000"/>
            <a:ext cx="182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81085EBB-0B43-86A6-2359-000B0BE1DAEE}"/>
              </a:ext>
            </a:extLst>
          </p:cNvPr>
          <p:cNvCxnSpPr>
            <a:cxnSpLocks/>
          </p:cNvCxnSpPr>
          <p:nvPr/>
        </p:nvCxnSpPr>
        <p:spPr>
          <a:xfrm rot="16200000">
            <a:off x="-275380" y="4960620"/>
            <a:ext cx="0" cy="36576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0209A73B-8BE6-A935-F920-E113E776E2A3}"/>
              </a:ext>
            </a:extLst>
          </p:cNvPr>
          <p:cNvCxnSpPr>
            <a:cxnSpLocks/>
          </p:cNvCxnSpPr>
          <p:nvPr/>
        </p:nvCxnSpPr>
        <p:spPr>
          <a:xfrm rot="16200000">
            <a:off x="-275380" y="3246120"/>
            <a:ext cx="0" cy="36576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87E6A43F-216E-0D0D-3FED-4181A8BB3A3E}"/>
              </a:ext>
            </a:extLst>
          </p:cNvPr>
          <p:cNvCxnSpPr>
            <a:cxnSpLocks/>
          </p:cNvCxnSpPr>
          <p:nvPr/>
        </p:nvCxnSpPr>
        <p:spPr>
          <a:xfrm rot="16200000">
            <a:off x="-275380" y="1531620"/>
            <a:ext cx="0" cy="36576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1A99D05-2500-865F-585A-B6E874BD5EDB}"/>
              </a:ext>
            </a:extLst>
          </p:cNvPr>
          <p:cNvCxnSpPr>
            <a:cxnSpLocks/>
          </p:cNvCxnSpPr>
          <p:nvPr/>
        </p:nvCxnSpPr>
        <p:spPr>
          <a:xfrm>
            <a:off x="-362466" y="1524000"/>
            <a:ext cx="182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95FA8E7-5E53-6216-5559-9A3D9DB7521B}"/>
              </a:ext>
            </a:extLst>
          </p:cNvPr>
          <p:cNvCxnSpPr>
            <a:cxnSpLocks/>
          </p:cNvCxnSpPr>
          <p:nvPr/>
        </p:nvCxnSpPr>
        <p:spPr>
          <a:xfrm>
            <a:off x="-362466" y="762000"/>
            <a:ext cx="182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1D63899-5179-1CBF-309E-A1313C391126}"/>
              </a:ext>
            </a:extLst>
          </p:cNvPr>
          <p:cNvCxnSpPr>
            <a:cxnSpLocks/>
          </p:cNvCxnSpPr>
          <p:nvPr/>
        </p:nvCxnSpPr>
        <p:spPr>
          <a:xfrm>
            <a:off x="-362466" y="381000"/>
            <a:ext cx="182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4B3B63D-0990-A0D2-D16E-E1EFC659F0B4}"/>
              </a:ext>
            </a:extLst>
          </p:cNvPr>
          <p:cNvCxnSpPr>
            <a:cxnSpLocks/>
          </p:cNvCxnSpPr>
          <p:nvPr/>
        </p:nvCxnSpPr>
        <p:spPr>
          <a:xfrm rot="10800000">
            <a:off x="-362466" y="5334000"/>
            <a:ext cx="182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0B07AF1-758E-9AF2-73C3-EF1DD5E69443}"/>
              </a:ext>
            </a:extLst>
          </p:cNvPr>
          <p:cNvCxnSpPr>
            <a:cxnSpLocks/>
          </p:cNvCxnSpPr>
          <p:nvPr/>
        </p:nvCxnSpPr>
        <p:spPr>
          <a:xfrm rot="10800000">
            <a:off x="-362466" y="6096000"/>
            <a:ext cx="182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A2B6C14-CD0A-B611-2735-E64BFD3E8268}"/>
              </a:ext>
            </a:extLst>
          </p:cNvPr>
          <p:cNvCxnSpPr>
            <a:cxnSpLocks/>
          </p:cNvCxnSpPr>
          <p:nvPr/>
        </p:nvCxnSpPr>
        <p:spPr>
          <a:xfrm rot="10800000">
            <a:off x="-362466" y="6667500"/>
            <a:ext cx="182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954E2A6B-8FB0-F71F-CFCB-69414C70E39F}"/>
              </a:ext>
            </a:extLst>
          </p:cNvPr>
          <p:cNvCxnSpPr>
            <a:cxnSpLocks/>
          </p:cNvCxnSpPr>
          <p:nvPr/>
        </p:nvCxnSpPr>
        <p:spPr>
          <a:xfrm rot="10800000">
            <a:off x="-362466" y="6286500"/>
            <a:ext cx="182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5BCBC5C-CE0C-6AE8-4C36-23CB399256BC}"/>
              </a:ext>
            </a:extLst>
          </p:cNvPr>
          <p:cNvCxnSpPr>
            <a:cxnSpLocks/>
          </p:cNvCxnSpPr>
          <p:nvPr/>
        </p:nvCxnSpPr>
        <p:spPr>
          <a:xfrm rot="10800000">
            <a:off x="-362466" y="6477000"/>
            <a:ext cx="182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9ACBECC1-4410-ECA6-8920-5735399E8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628" y="761999"/>
            <a:ext cx="4937760" cy="7619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6920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s - 2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B64B0532-D62A-7015-C14B-48B645EAA76E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754628" y="762000"/>
            <a:ext cx="1409698" cy="1409698"/>
          </a:xfrm>
          <a:prstGeom prst="rect">
            <a:avLst/>
          </a:prstGeom>
          <a:solidFill>
            <a:srgbClr val="515254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1200"/>
              </a:spcBef>
              <a:buNone/>
              <a:defRPr sz="12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Profile </a:t>
            </a:r>
            <a:br>
              <a:rPr lang="en-US" dirty="0"/>
            </a:br>
            <a:r>
              <a:rPr lang="en-US" dirty="0"/>
              <a:t>Picture</a:t>
            </a:r>
          </a:p>
        </p:txBody>
      </p:sp>
      <p:sp>
        <p:nvSpPr>
          <p:cNvPr id="44" name="Picture Placeholder 27">
            <a:extLst>
              <a:ext uri="{FF2B5EF4-FFF2-40B4-BE49-F238E27FC236}">
                <a16:creationId xmlns:a16="http://schemas.microsoft.com/office/drawing/2014/main" id="{1923F4C9-93FD-F07E-B91E-0073BDA3A37B}"/>
              </a:ext>
            </a:extLst>
          </p:cNvPr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6492638" y="762000"/>
            <a:ext cx="1409698" cy="1409698"/>
          </a:xfrm>
          <a:prstGeom prst="rect">
            <a:avLst/>
          </a:prstGeom>
          <a:solidFill>
            <a:srgbClr val="515254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2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Profile </a:t>
            </a:r>
            <a:br>
              <a:rPr lang="en-US" dirty="0"/>
            </a:br>
            <a:r>
              <a:rPr lang="en-US" dirty="0"/>
              <a:t>Picture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3CCC9C-9336-7F12-B475-6C6CE6ED378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374900" y="762000"/>
            <a:ext cx="3318021" cy="1409698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1001" cap="all" spc="201" baseline="0">
                <a:solidFill>
                  <a:schemeClr val="tx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00" cap="all" spc="201" baseline="0">
                <a:solidFill>
                  <a:schemeClr val="tx1"/>
                </a:solidFill>
              </a:defRPr>
            </a:lvl2pPr>
            <a:lvl3pPr marL="0" indent="0"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  <a:defRPr sz="1600" cap="all" spc="201" baseline="0">
                <a:solidFill>
                  <a:schemeClr val="tx1"/>
                </a:solidFill>
                <a:latin typeface="+mj-lt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900" u="sng" cap="all" spc="201" baseline="0">
                <a:solidFill>
                  <a:schemeClr val="tx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900" u="sng" cap="all" spc="201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position</a:t>
            </a:r>
          </a:p>
          <a:p>
            <a:pPr lvl="1"/>
            <a:r>
              <a:rPr lang="en-US" dirty="0"/>
              <a:t>title</a:t>
            </a:r>
          </a:p>
          <a:p>
            <a:pPr lvl="2"/>
            <a:r>
              <a:rPr lang="en-US" dirty="0"/>
              <a:t>name</a:t>
            </a:r>
          </a:p>
          <a:p>
            <a:pPr lvl="3"/>
            <a:r>
              <a:rPr lang="en-US" dirty="0"/>
              <a:t>Office +1 000 0000 0000</a:t>
            </a:r>
          </a:p>
          <a:p>
            <a:pPr lvl="4"/>
            <a:r>
              <a:rPr lang="en-US" dirty="0"/>
              <a:t>name@mayerbrown.com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498271E-AC6D-9579-4328-3C1AA3406A4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113502" y="762000"/>
            <a:ext cx="3318021" cy="1409698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1001" cap="all" spc="201" baseline="0">
                <a:solidFill>
                  <a:schemeClr val="tx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00" cap="all" spc="201" baseline="0">
                <a:solidFill>
                  <a:schemeClr val="tx1"/>
                </a:solidFill>
              </a:defRPr>
            </a:lvl2pPr>
            <a:lvl3pPr marL="0" indent="0"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  <a:defRPr sz="1600" cap="all" spc="201" baseline="0">
                <a:solidFill>
                  <a:schemeClr val="tx1"/>
                </a:solidFill>
                <a:latin typeface="+mj-lt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900" u="sng" cap="all" spc="201" baseline="0">
                <a:solidFill>
                  <a:schemeClr val="tx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900" u="sng" cap="all" spc="201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position</a:t>
            </a:r>
          </a:p>
          <a:p>
            <a:pPr lvl="1"/>
            <a:r>
              <a:rPr lang="en-US" dirty="0"/>
              <a:t>title</a:t>
            </a:r>
          </a:p>
          <a:p>
            <a:pPr lvl="2"/>
            <a:r>
              <a:rPr lang="en-US" dirty="0"/>
              <a:t>name</a:t>
            </a:r>
          </a:p>
          <a:p>
            <a:pPr lvl="3"/>
            <a:r>
              <a:rPr lang="en-US" dirty="0"/>
              <a:t>Office +1 000 0000 0000</a:t>
            </a:r>
          </a:p>
          <a:p>
            <a:pPr lvl="4"/>
            <a:r>
              <a:rPr lang="en-US" dirty="0"/>
              <a:t>name@mayerbrown.com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0DFB1F2-BF40-C32B-450E-86B33C264B32}"/>
              </a:ext>
            </a:extLst>
          </p:cNvPr>
          <p:cNvGrpSpPr/>
          <p:nvPr userDrawn="1"/>
        </p:nvGrpSpPr>
        <p:grpSpPr>
          <a:xfrm>
            <a:off x="381003" y="-511029"/>
            <a:ext cx="11429999" cy="419100"/>
            <a:chOff x="381001" y="-511029"/>
            <a:chExt cx="11429999" cy="419100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EC8837C-56F0-8CE8-71D3-79C8D51BD020}"/>
                </a:ext>
              </a:extLst>
            </p:cNvPr>
            <p:cNvCxnSpPr>
              <a:cxnSpLocks/>
            </p:cNvCxnSpPr>
            <p:nvPr/>
          </p:nvCxnSpPr>
          <p:spPr>
            <a:xfrm>
              <a:off x="3048000" y="-511029"/>
              <a:ext cx="0" cy="4191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29A88A18-2FBA-430C-BDA2-5A6D98536BAE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-511029"/>
              <a:ext cx="0" cy="4191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0579515-B55F-2BB2-51CC-75E37925727D}"/>
                </a:ext>
              </a:extLst>
            </p:cNvPr>
            <p:cNvCxnSpPr>
              <a:cxnSpLocks/>
            </p:cNvCxnSpPr>
            <p:nvPr/>
          </p:nvCxnSpPr>
          <p:spPr>
            <a:xfrm>
              <a:off x="9144000" y="-511029"/>
              <a:ext cx="0" cy="4191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E212E07-C04C-5A0D-7654-4BE772BF95A1}"/>
                </a:ext>
              </a:extLst>
            </p:cNvPr>
            <p:cNvCxnSpPr/>
            <p:nvPr/>
          </p:nvCxnSpPr>
          <p:spPr>
            <a:xfrm>
              <a:off x="6286500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C35A7B6-7561-9D2C-2664-D17ACCBA673F}"/>
                </a:ext>
              </a:extLst>
            </p:cNvPr>
            <p:cNvCxnSpPr/>
            <p:nvPr/>
          </p:nvCxnSpPr>
          <p:spPr>
            <a:xfrm>
              <a:off x="6858000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A9494EF-27F7-E4E7-D40B-E6B9F0A3D420}"/>
                </a:ext>
              </a:extLst>
            </p:cNvPr>
            <p:cNvCxnSpPr/>
            <p:nvPr/>
          </p:nvCxnSpPr>
          <p:spPr>
            <a:xfrm>
              <a:off x="10668000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BFA2C68-8577-F2D8-58FC-4C9F5CF9AE94}"/>
                </a:ext>
              </a:extLst>
            </p:cNvPr>
            <p:cNvCxnSpPr/>
            <p:nvPr/>
          </p:nvCxnSpPr>
          <p:spPr>
            <a:xfrm>
              <a:off x="11431524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298E4C5-9C7B-B96A-1E2A-1587292B50ED}"/>
                </a:ext>
              </a:extLst>
            </p:cNvPr>
            <p:cNvCxnSpPr/>
            <p:nvPr/>
          </p:nvCxnSpPr>
          <p:spPr>
            <a:xfrm>
              <a:off x="11811000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7875637-0D99-1D31-C6FE-E5A16D281DB0}"/>
                </a:ext>
              </a:extLst>
            </p:cNvPr>
            <p:cNvCxnSpPr/>
            <p:nvPr/>
          </p:nvCxnSpPr>
          <p:spPr>
            <a:xfrm rot="10800000">
              <a:off x="5905501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D00E0C9-7DC2-B673-724B-CC71C02931CA}"/>
                </a:ext>
              </a:extLst>
            </p:cNvPr>
            <p:cNvCxnSpPr/>
            <p:nvPr/>
          </p:nvCxnSpPr>
          <p:spPr>
            <a:xfrm rot="10800000">
              <a:off x="5334001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52929E1-40C3-8104-22B1-272A508B363F}"/>
                </a:ext>
              </a:extLst>
            </p:cNvPr>
            <p:cNvCxnSpPr/>
            <p:nvPr/>
          </p:nvCxnSpPr>
          <p:spPr>
            <a:xfrm rot="10800000">
              <a:off x="1524001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9A73286-EBCD-6063-3FB3-75FEE53D9702}"/>
                </a:ext>
              </a:extLst>
            </p:cNvPr>
            <p:cNvCxnSpPr/>
            <p:nvPr/>
          </p:nvCxnSpPr>
          <p:spPr>
            <a:xfrm rot="10800000">
              <a:off x="760477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2281420-61B3-C504-F61B-ABC8ABF86C1E}"/>
                </a:ext>
              </a:extLst>
            </p:cNvPr>
            <p:cNvCxnSpPr/>
            <p:nvPr/>
          </p:nvCxnSpPr>
          <p:spPr>
            <a:xfrm rot="10800000">
              <a:off x="381001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D499E87-2075-391E-344F-1A79B04B2F26}"/>
              </a:ext>
            </a:extLst>
          </p:cNvPr>
          <p:cNvGrpSpPr/>
          <p:nvPr userDrawn="1"/>
        </p:nvGrpSpPr>
        <p:grpSpPr>
          <a:xfrm>
            <a:off x="381003" y="6924529"/>
            <a:ext cx="11429999" cy="419100"/>
            <a:chOff x="381001" y="6924529"/>
            <a:chExt cx="11429999" cy="419100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A6D50CE4-82EC-600A-2380-F46AC31762DD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9144000" y="6924529"/>
              <a:ext cx="0" cy="4191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00969B81-D20D-4A21-6DD8-B6BA50979E38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096000" y="6924529"/>
              <a:ext cx="0" cy="4191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B76EF23B-1B83-0017-4AA8-4A9412F4E251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048000" y="6924529"/>
              <a:ext cx="0" cy="4191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4F39068-039A-6395-5850-A04BDFFFBCA0}"/>
                </a:ext>
              </a:extLst>
            </p:cNvPr>
            <p:cNvCxnSpPr/>
            <p:nvPr/>
          </p:nvCxnSpPr>
          <p:spPr>
            <a:xfrm>
              <a:off x="6286500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C29BAC6-9E8D-35D2-F462-7B9EDE99E4A0}"/>
                </a:ext>
              </a:extLst>
            </p:cNvPr>
            <p:cNvCxnSpPr/>
            <p:nvPr/>
          </p:nvCxnSpPr>
          <p:spPr>
            <a:xfrm>
              <a:off x="6858000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625F804-10F1-FA87-0278-C3A44429B2F3}"/>
                </a:ext>
              </a:extLst>
            </p:cNvPr>
            <p:cNvCxnSpPr>
              <a:cxnSpLocks/>
            </p:cNvCxnSpPr>
            <p:nvPr/>
          </p:nvCxnSpPr>
          <p:spPr>
            <a:xfrm>
              <a:off x="10668000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987F822-6BF8-F668-B720-20699165A261}"/>
                </a:ext>
              </a:extLst>
            </p:cNvPr>
            <p:cNvCxnSpPr>
              <a:cxnSpLocks/>
            </p:cNvCxnSpPr>
            <p:nvPr/>
          </p:nvCxnSpPr>
          <p:spPr>
            <a:xfrm>
              <a:off x="11431524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BDAAC0E-9CFA-34FD-3B5F-71DD212A490C}"/>
                </a:ext>
              </a:extLst>
            </p:cNvPr>
            <p:cNvCxnSpPr>
              <a:cxnSpLocks/>
            </p:cNvCxnSpPr>
            <p:nvPr/>
          </p:nvCxnSpPr>
          <p:spPr>
            <a:xfrm>
              <a:off x="11811000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060B77B-1804-1707-051F-CFCABC5EC964}"/>
                </a:ext>
              </a:extLst>
            </p:cNvPr>
            <p:cNvCxnSpPr/>
            <p:nvPr/>
          </p:nvCxnSpPr>
          <p:spPr>
            <a:xfrm rot="10800000">
              <a:off x="5905501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6062686-9ECE-840E-C80A-9DC26502E7C9}"/>
                </a:ext>
              </a:extLst>
            </p:cNvPr>
            <p:cNvCxnSpPr/>
            <p:nvPr/>
          </p:nvCxnSpPr>
          <p:spPr>
            <a:xfrm rot="10800000">
              <a:off x="5334001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DFCC5E1-C0CF-9F49-5E13-227DB0EDFF11}"/>
                </a:ext>
              </a:extLst>
            </p:cNvPr>
            <p:cNvCxnSpPr/>
            <p:nvPr/>
          </p:nvCxnSpPr>
          <p:spPr>
            <a:xfrm rot="10800000">
              <a:off x="1524001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7E4E719-314D-81D7-EBA3-84640621AE3D}"/>
                </a:ext>
              </a:extLst>
            </p:cNvPr>
            <p:cNvCxnSpPr/>
            <p:nvPr/>
          </p:nvCxnSpPr>
          <p:spPr>
            <a:xfrm rot="10800000">
              <a:off x="760477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2CBC0D6-5497-B97A-618A-A8F0D92354FE}"/>
                </a:ext>
              </a:extLst>
            </p:cNvPr>
            <p:cNvCxnSpPr/>
            <p:nvPr/>
          </p:nvCxnSpPr>
          <p:spPr>
            <a:xfrm rot="10800000">
              <a:off x="381001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AB18E99-15F0-C764-6272-5CCCB37938CF}"/>
              </a:ext>
            </a:extLst>
          </p:cNvPr>
          <p:cNvGrpSpPr/>
          <p:nvPr userDrawn="1"/>
        </p:nvGrpSpPr>
        <p:grpSpPr>
          <a:xfrm>
            <a:off x="12291522" y="381000"/>
            <a:ext cx="365760" cy="6286500"/>
            <a:chOff x="12291522" y="381000"/>
            <a:chExt cx="365760" cy="6286500"/>
          </a:xfrm>
        </p:grpSpPr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A76F5B39-0933-3475-87D8-2BC000D4711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2474402" y="1531622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8B451CED-8B6C-F2D8-6162-AA2FF62EF3A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2474402" y="3246122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CDD933CD-1F8D-ABC3-29C8-E5C68DDB6FD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2474402" y="4960622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42E5F990-D1CB-648D-E71C-C5EE48FAB110}"/>
                </a:ext>
              </a:extLst>
            </p:cNvPr>
            <p:cNvCxnSpPr>
              <a:cxnSpLocks/>
            </p:cNvCxnSpPr>
            <p:nvPr/>
          </p:nvCxnSpPr>
          <p:spPr>
            <a:xfrm>
              <a:off x="12378608" y="1524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BD7A0CA-2C0E-FFE9-BC69-593BB585140A}"/>
                </a:ext>
              </a:extLst>
            </p:cNvPr>
            <p:cNvCxnSpPr>
              <a:cxnSpLocks/>
            </p:cNvCxnSpPr>
            <p:nvPr/>
          </p:nvCxnSpPr>
          <p:spPr>
            <a:xfrm>
              <a:off x="12378608" y="762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2F066A1-84AE-38E2-269A-4A8294B2BA1C}"/>
                </a:ext>
              </a:extLst>
            </p:cNvPr>
            <p:cNvCxnSpPr>
              <a:cxnSpLocks/>
            </p:cNvCxnSpPr>
            <p:nvPr/>
          </p:nvCxnSpPr>
          <p:spPr>
            <a:xfrm>
              <a:off x="12378608" y="381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B269E4C-906D-3CE4-487C-33DC98AAB280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378608" y="5334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FCF5CDC6-4C81-D940-27EA-6FC44D9B3E2C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378608" y="6096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7B76FB9-C315-76D0-7A16-659CD0018640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378608" y="66675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13DA422-59F1-D70C-CF0D-0CD82BD0AAF9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378608" y="62865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CE49BEE-40BD-266A-C71A-0845E5490EA0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378608" y="6477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DDAAE0A-2A6F-FB4D-0B7F-4F2B03B7034B}"/>
              </a:ext>
            </a:extLst>
          </p:cNvPr>
          <p:cNvGrpSpPr/>
          <p:nvPr userDrawn="1"/>
        </p:nvGrpSpPr>
        <p:grpSpPr>
          <a:xfrm>
            <a:off x="-458260" y="381000"/>
            <a:ext cx="365760" cy="6286500"/>
            <a:chOff x="-458260" y="381000"/>
            <a:chExt cx="365760" cy="6286500"/>
          </a:xfrm>
        </p:grpSpPr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865ADB8B-3AE3-9089-25A7-B5F84632A74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75380" y="4960620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F39D8C0A-45AF-F362-3602-608A29A97AF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75380" y="3246120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350C949B-1445-0361-5BC0-6FE47190278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75380" y="1531620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BF77DBE-A919-8FA1-8CE7-81025D271D55}"/>
                </a:ext>
              </a:extLst>
            </p:cNvPr>
            <p:cNvCxnSpPr>
              <a:cxnSpLocks/>
            </p:cNvCxnSpPr>
            <p:nvPr/>
          </p:nvCxnSpPr>
          <p:spPr>
            <a:xfrm>
              <a:off x="-362466" y="1524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3811BB35-2C30-23EC-EB36-FAD9F7014017}"/>
                </a:ext>
              </a:extLst>
            </p:cNvPr>
            <p:cNvCxnSpPr>
              <a:cxnSpLocks/>
            </p:cNvCxnSpPr>
            <p:nvPr/>
          </p:nvCxnSpPr>
          <p:spPr>
            <a:xfrm>
              <a:off x="-362466" y="762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AE42422-74BC-36BA-B4E8-CA1E1B1413E3}"/>
                </a:ext>
              </a:extLst>
            </p:cNvPr>
            <p:cNvCxnSpPr>
              <a:cxnSpLocks/>
            </p:cNvCxnSpPr>
            <p:nvPr/>
          </p:nvCxnSpPr>
          <p:spPr>
            <a:xfrm>
              <a:off x="-362466" y="381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44DA083F-F4EF-F6FF-926D-856E8A4A72E6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-362466" y="5334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732C45E-8A4F-F459-C04D-C1D818850DD9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-362466" y="6096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6A2A094F-1292-9AD5-5FE5-2410B443A552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-362466" y="66675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C939911-564B-74DB-2636-ADB13862FE3D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-362466" y="62865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0F6967BA-70C7-F794-ECDF-BD1896EFECB8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-362466" y="6477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Date Placeholder 70">
            <a:extLst>
              <a:ext uri="{FF2B5EF4-FFF2-40B4-BE49-F238E27FC236}">
                <a16:creationId xmlns:a16="http://schemas.microsoft.com/office/drawing/2014/main" id="{B61024B3-3350-A02C-FB8A-4ECFB29850DF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fld id="{4205094D-20CC-481B-B48F-817A1DD31D52}" type="datetime1">
              <a:rPr lang="en-GB" smtClean="0"/>
              <a:t>19/03/2025</a:t>
            </a:fld>
            <a:endParaRPr lang="en-GB" dirty="0"/>
          </a:p>
        </p:txBody>
      </p:sp>
      <p:sp>
        <p:nvSpPr>
          <p:cNvPr id="72" name="Footer Placeholder 71">
            <a:extLst>
              <a:ext uri="{FF2B5EF4-FFF2-40B4-BE49-F238E27FC236}">
                <a16:creationId xmlns:a16="http://schemas.microsoft.com/office/drawing/2014/main" id="{F6A38F38-05D2-5CF7-15FA-5FCD456825AF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r>
              <a:rPr lang="en-GB"/>
              <a:t>MAYER BROWN  |</a:t>
            </a:r>
            <a:endParaRPr lang="en-GB" dirty="0"/>
          </a:p>
        </p:txBody>
      </p:sp>
      <p:sp>
        <p:nvSpPr>
          <p:cNvPr id="73" name="Slide Number Placeholder 72">
            <a:extLst>
              <a:ext uri="{FF2B5EF4-FFF2-40B4-BE49-F238E27FC236}">
                <a16:creationId xmlns:a16="http://schemas.microsoft.com/office/drawing/2014/main" id="{1F0AD325-B369-52BF-5397-42F40F0EA43E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1A09DACD-D343-46C2-A1C6-6C2122432CB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5" name="Text Placeholder 74">
            <a:extLst>
              <a:ext uri="{FF2B5EF4-FFF2-40B4-BE49-F238E27FC236}">
                <a16:creationId xmlns:a16="http://schemas.microsoft.com/office/drawing/2014/main" id="{EF77DEB7-D162-F637-6BD6-01B12B1BB76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754628" y="2400299"/>
            <a:ext cx="4937760" cy="36956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6" name="Text Placeholder 74">
            <a:extLst>
              <a:ext uri="{FF2B5EF4-FFF2-40B4-BE49-F238E27FC236}">
                <a16:creationId xmlns:a16="http://schemas.microsoft.com/office/drawing/2014/main" id="{2A508207-98E4-268F-C848-E6F1BD58231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493766" y="2400299"/>
            <a:ext cx="4937760" cy="36956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93511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- 1 Person w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white wall&#10;&#10;Description automatically generated">
            <a:extLst>
              <a:ext uri="{FF2B5EF4-FFF2-40B4-BE49-F238E27FC236}">
                <a16:creationId xmlns:a16="http://schemas.microsoft.com/office/drawing/2014/main" id="{533DAC80-7231-162E-C145-00D14DD556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3" t="8166" r="12554" b="15598"/>
          <a:stretch/>
        </p:blipFill>
        <p:spPr>
          <a:xfrm flipH="1">
            <a:off x="192505" y="211754"/>
            <a:ext cx="5903494" cy="6434492"/>
          </a:xfrm>
          <a:prstGeom prst="rect">
            <a:avLst/>
          </a:prstGeom>
        </p:spPr>
      </p:pic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B64B0532-D62A-7015-C14B-48B645EAA76E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1903765" y="1429437"/>
            <a:ext cx="2174613" cy="2174613"/>
          </a:xfrm>
          <a:prstGeom prst="rect">
            <a:avLst/>
          </a:prstGeom>
          <a:solidFill>
            <a:srgbClr val="515254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1200"/>
              </a:spcBef>
              <a:buNone/>
              <a:defRPr sz="12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Profile </a:t>
            </a:r>
            <a:br>
              <a:rPr lang="en-US" dirty="0"/>
            </a:br>
            <a:r>
              <a:rPr lang="en-US" dirty="0"/>
              <a:t>Picture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3CCC9C-9336-7F12-B475-6C6CE6ED378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32328" y="3942033"/>
            <a:ext cx="3317487" cy="1409698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1001" cap="all" spc="201" baseline="0">
                <a:solidFill>
                  <a:schemeClr val="tx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00" cap="all" spc="201" baseline="0">
                <a:solidFill>
                  <a:schemeClr val="tx1"/>
                </a:solidFill>
              </a:defRPr>
            </a:lvl2pPr>
            <a:lvl3pPr marL="0" indent="0"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  <a:defRPr sz="1600" cap="all" spc="201" baseline="0">
                <a:solidFill>
                  <a:schemeClr val="tx1"/>
                </a:solidFill>
                <a:latin typeface="+mj-lt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900" u="sng" cap="all" spc="201" baseline="0">
                <a:solidFill>
                  <a:schemeClr val="tx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900" u="sng" cap="all" spc="201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position</a:t>
            </a:r>
          </a:p>
          <a:p>
            <a:pPr lvl="1"/>
            <a:r>
              <a:rPr lang="en-US" dirty="0"/>
              <a:t>title</a:t>
            </a:r>
          </a:p>
          <a:p>
            <a:pPr lvl="2"/>
            <a:r>
              <a:rPr lang="en-US" dirty="0"/>
              <a:t>name</a:t>
            </a:r>
          </a:p>
          <a:p>
            <a:pPr lvl="3"/>
            <a:r>
              <a:rPr lang="en-US" dirty="0"/>
              <a:t>Office +1 000 0000 0000</a:t>
            </a:r>
          </a:p>
          <a:p>
            <a:pPr lvl="4"/>
            <a:r>
              <a:rPr lang="en-US" dirty="0"/>
              <a:t>name@mayerbrown.com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0DFB1F2-BF40-C32B-450E-86B33C264B32}"/>
              </a:ext>
            </a:extLst>
          </p:cNvPr>
          <p:cNvGrpSpPr/>
          <p:nvPr userDrawn="1"/>
        </p:nvGrpSpPr>
        <p:grpSpPr>
          <a:xfrm>
            <a:off x="381003" y="-511029"/>
            <a:ext cx="11429999" cy="419100"/>
            <a:chOff x="381001" y="-511029"/>
            <a:chExt cx="11429999" cy="419100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EC8837C-56F0-8CE8-71D3-79C8D51BD020}"/>
                </a:ext>
              </a:extLst>
            </p:cNvPr>
            <p:cNvCxnSpPr>
              <a:cxnSpLocks/>
            </p:cNvCxnSpPr>
            <p:nvPr/>
          </p:nvCxnSpPr>
          <p:spPr>
            <a:xfrm>
              <a:off x="3048000" y="-511029"/>
              <a:ext cx="0" cy="4191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29A88A18-2FBA-430C-BDA2-5A6D98536BAE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-511029"/>
              <a:ext cx="0" cy="4191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0579515-B55F-2BB2-51CC-75E37925727D}"/>
                </a:ext>
              </a:extLst>
            </p:cNvPr>
            <p:cNvCxnSpPr>
              <a:cxnSpLocks/>
            </p:cNvCxnSpPr>
            <p:nvPr/>
          </p:nvCxnSpPr>
          <p:spPr>
            <a:xfrm>
              <a:off x="9144000" y="-511029"/>
              <a:ext cx="0" cy="4191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E212E07-C04C-5A0D-7654-4BE772BF95A1}"/>
                </a:ext>
              </a:extLst>
            </p:cNvPr>
            <p:cNvCxnSpPr/>
            <p:nvPr/>
          </p:nvCxnSpPr>
          <p:spPr>
            <a:xfrm>
              <a:off x="6286500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C35A7B6-7561-9D2C-2664-D17ACCBA673F}"/>
                </a:ext>
              </a:extLst>
            </p:cNvPr>
            <p:cNvCxnSpPr/>
            <p:nvPr/>
          </p:nvCxnSpPr>
          <p:spPr>
            <a:xfrm>
              <a:off x="6858000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A9494EF-27F7-E4E7-D40B-E6B9F0A3D420}"/>
                </a:ext>
              </a:extLst>
            </p:cNvPr>
            <p:cNvCxnSpPr/>
            <p:nvPr/>
          </p:nvCxnSpPr>
          <p:spPr>
            <a:xfrm>
              <a:off x="10668000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BFA2C68-8577-F2D8-58FC-4C9F5CF9AE94}"/>
                </a:ext>
              </a:extLst>
            </p:cNvPr>
            <p:cNvCxnSpPr/>
            <p:nvPr/>
          </p:nvCxnSpPr>
          <p:spPr>
            <a:xfrm>
              <a:off x="11431524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298E4C5-9C7B-B96A-1E2A-1587292B50ED}"/>
                </a:ext>
              </a:extLst>
            </p:cNvPr>
            <p:cNvCxnSpPr/>
            <p:nvPr/>
          </p:nvCxnSpPr>
          <p:spPr>
            <a:xfrm>
              <a:off x="11811000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7875637-0D99-1D31-C6FE-E5A16D281DB0}"/>
                </a:ext>
              </a:extLst>
            </p:cNvPr>
            <p:cNvCxnSpPr/>
            <p:nvPr/>
          </p:nvCxnSpPr>
          <p:spPr>
            <a:xfrm rot="10800000">
              <a:off x="5905501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D00E0C9-7DC2-B673-724B-CC71C02931CA}"/>
                </a:ext>
              </a:extLst>
            </p:cNvPr>
            <p:cNvCxnSpPr/>
            <p:nvPr/>
          </p:nvCxnSpPr>
          <p:spPr>
            <a:xfrm rot="10800000">
              <a:off x="5334001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52929E1-40C3-8104-22B1-272A508B363F}"/>
                </a:ext>
              </a:extLst>
            </p:cNvPr>
            <p:cNvCxnSpPr/>
            <p:nvPr/>
          </p:nvCxnSpPr>
          <p:spPr>
            <a:xfrm rot="10800000">
              <a:off x="1524001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9A73286-EBCD-6063-3FB3-75FEE53D9702}"/>
                </a:ext>
              </a:extLst>
            </p:cNvPr>
            <p:cNvCxnSpPr/>
            <p:nvPr/>
          </p:nvCxnSpPr>
          <p:spPr>
            <a:xfrm rot="10800000">
              <a:off x="760477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2281420-61B3-C504-F61B-ABC8ABF86C1E}"/>
                </a:ext>
              </a:extLst>
            </p:cNvPr>
            <p:cNvCxnSpPr/>
            <p:nvPr/>
          </p:nvCxnSpPr>
          <p:spPr>
            <a:xfrm rot="10800000">
              <a:off x="381001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D499E87-2075-391E-344F-1A79B04B2F26}"/>
              </a:ext>
            </a:extLst>
          </p:cNvPr>
          <p:cNvGrpSpPr/>
          <p:nvPr userDrawn="1"/>
        </p:nvGrpSpPr>
        <p:grpSpPr>
          <a:xfrm>
            <a:off x="381003" y="6924529"/>
            <a:ext cx="11429999" cy="419100"/>
            <a:chOff x="381001" y="6924529"/>
            <a:chExt cx="11429999" cy="419100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A6D50CE4-82EC-600A-2380-F46AC31762DD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9144000" y="6924529"/>
              <a:ext cx="0" cy="4191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00969B81-D20D-4A21-6DD8-B6BA50979E38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096000" y="6924529"/>
              <a:ext cx="0" cy="4191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B76EF23B-1B83-0017-4AA8-4A9412F4E251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048000" y="6924529"/>
              <a:ext cx="0" cy="4191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4F39068-039A-6395-5850-A04BDFFFBCA0}"/>
                </a:ext>
              </a:extLst>
            </p:cNvPr>
            <p:cNvCxnSpPr/>
            <p:nvPr/>
          </p:nvCxnSpPr>
          <p:spPr>
            <a:xfrm>
              <a:off x="6286500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C29BAC6-9E8D-35D2-F462-7B9EDE99E4A0}"/>
                </a:ext>
              </a:extLst>
            </p:cNvPr>
            <p:cNvCxnSpPr/>
            <p:nvPr/>
          </p:nvCxnSpPr>
          <p:spPr>
            <a:xfrm>
              <a:off x="6858000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625F804-10F1-FA87-0278-C3A44429B2F3}"/>
                </a:ext>
              </a:extLst>
            </p:cNvPr>
            <p:cNvCxnSpPr>
              <a:cxnSpLocks/>
            </p:cNvCxnSpPr>
            <p:nvPr/>
          </p:nvCxnSpPr>
          <p:spPr>
            <a:xfrm>
              <a:off x="10668000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987F822-6BF8-F668-B720-20699165A261}"/>
                </a:ext>
              </a:extLst>
            </p:cNvPr>
            <p:cNvCxnSpPr>
              <a:cxnSpLocks/>
            </p:cNvCxnSpPr>
            <p:nvPr/>
          </p:nvCxnSpPr>
          <p:spPr>
            <a:xfrm>
              <a:off x="11431524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BDAAC0E-9CFA-34FD-3B5F-71DD212A490C}"/>
                </a:ext>
              </a:extLst>
            </p:cNvPr>
            <p:cNvCxnSpPr>
              <a:cxnSpLocks/>
            </p:cNvCxnSpPr>
            <p:nvPr/>
          </p:nvCxnSpPr>
          <p:spPr>
            <a:xfrm>
              <a:off x="11811000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060B77B-1804-1707-051F-CFCABC5EC964}"/>
                </a:ext>
              </a:extLst>
            </p:cNvPr>
            <p:cNvCxnSpPr/>
            <p:nvPr/>
          </p:nvCxnSpPr>
          <p:spPr>
            <a:xfrm rot="10800000">
              <a:off x="5905501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6062686-9ECE-840E-C80A-9DC26502E7C9}"/>
                </a:ext>
              </a:extLst>
            </p:cNvPr>
            <p:cNvCxnSpPr/>
            <p:nvPr/>
          </p:nvCxnSpPr>
          <p:spPr>
            <a:xfrm rot="10800000">
              <a:off x="5334001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DFCC5E1-C0CF-9F49-5E13-227DB0EDFF11}"/>
                </a:ext>
              </a:extLst>
            </p:cNvPr>
            <p:cNvCxnSpPr/>
            <p:nvPr/>
          </p:nvCxnSpPr>
          <p:spPr>
            <a:xfrm rot="10800000">
              <a:off x="1524001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7E4E719-314D-81D7-EBA3-84640621AE3D}"/>
                </a:ext>
              </a:extLst>
            </p:cNvPr>
            <p:cNvCxnSpPr/>
            <p:nvPr/>
          </p:nvCxnSpPr>
          <p:spPr>
            <a:xfrm rot="10800000">
              <a:off x="760477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2CBC0D6-5497-B97A-618A-A8F0D92354FE}"/>
                </a:ext>
              </a:extLst>
            </p:cNvPr>
            <p:cNvCxnSpPr/>
            <p:nvPr/>
          </p:nvCxnSpPr>
          <p:spPr>
            <a:xfrm rot="10800000">
              <a:off x="381001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AB18E99-15F0-C764-6272-5CCCB37938CF}"/>
              </a:ext>
            </a:extLst>
          </p:cNvPr>
          <p:cNvGrpSpPr/>
          <p:nvPr userDrawn="1"/>
        </p:nvGrpSpPr>
        <p:grpSpPr>
          <a:xfrm>
            <a:off x="12291522" y="381000"/>
            <a:ext cx="365760" cy="6286500"/>
            <a:chOff x="12291522" y="381000"/>
            <a:chExt cx="365760" cy="6286500"/>
          </a:xfrm>
        </p:grpSpPr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A76F5B39-0933-3475-87D8-2BC000D4711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2474402" y="1531622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8B451CED-8B6C-F2D8-6162-AA2FF62EF3A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2474402" y="3246122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CDD933CD-1F8D-ABC3-29C8-E5C68DDB6FD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2474402" y="4960622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42E5F990-D1CB-648D-E71C-C5EE48FAB110}"/>
                </a:ext>
              </a:extLst>
            </p:cNvPr>
            <p:cNvCxnSpPr>
              <a:cxnSpLocks/>
            </p:cNvCxnSpPr>
            <p:nvPr/>
          </p:nvCxnSpPr>
          <p:spPr>
            <a:xfrm>
              <a:off x="12378608" y="1524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BD7A0CA-2C0E-FFE9-BC69-593BB585140A}"/>
                </a:ext>
              </a:extLst>
            </p:cNvPr>
            <p:cNvCxnSpPr>
              <a:cxnSpLocks/>
            </p:cNvCxnSpPr>
            <p:nvPr/>
          </p:nvCxnSpPr>
          <p:spPr>
            <a:xfrm>
              <a:off x="12378608" y="762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2F066A1-84AE-38E2-269A-4A8294B2BA1C}"/>
                </a:ext>
              </a:extLst>
            </p:cNvPr>
            <p:cNvCxnSpPr>
              <a:cxnSpLocks/>
            </p:cNvCxnSpPr>
            <p:nvPr/>
          </p:nvCxnSpPr>
          <p:spPr>
            <a:xfrm>
              <a:off x="12378608" y="381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B269E4C-906D-3CE4-487C-33DC98AAB280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378608" y="5334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FCF5CDC6-4C81-D940-27EA-6FC44D9B3E2C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378608" y="6096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7B76FB9-C315-76D0-7A16-659CD0018640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378608" y="66675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13DA422-59F1-D70C-CF0D-0CD82BD0AAF9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378608" y="62865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CE49BEE-40BD-266A-C71A-0845E5490EA0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378608" y="6477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DDAAE0A-2A6F-FB4D-0B7F-4F2B03B7034B}"/>
              </a:ext>
            </a:extLst>
          </p:cNvPr>
          <p:cNvGrpSpPr/>
          <p:nvPr userDrawn="1"/>
        </p:nvGrpSpPr>
        <p:grpSpPr>
          <a:xfrm>
            <a:off x="-458260" y="381000"/>
            <a:ext cx="365760" cy="6286500"/>
            <a:chOff x="-458260" y="381000"/>
            <a:chExt cx="365760" cy="6286500"/>
          </a:xfrm>
        </p:grpSpPr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865ADB8B-3AE3-9089-25A7-B5F84632A74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75380" y="4960620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F39D8C0A-45AF-F362-3602-608A29A97AF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75380" y="3246120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350C949B-1445-0361-5BC0-6FE47190278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75380" y="1531620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BF77DBE-A919-8FA1-8CE7-81025D271D55}"/>
                </a:ext>
              </a:extLst>
            </p:cNvPr>
            <p:cNvCxnSpPr>
              <a:cxnSpLocks/>
            </p:cNvCxnSpPr>
            <p:nvPr/>
          </p:nvCxnSpPr>
          <p:spPr>
            <a:xfrm>
              <a:off x="-362466" y="1524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3811BB35-2C30-23EC-EB36-FAD9F7014017}"/>
                </a:ext>
              </a:extLst>
            </p:cNvPr>
            <p:cNvCxnSpPr>
              <a:cxnSpLocks/>
            </p:cNvCxnSpPr>
            <p:nvPr/>
          </p:nvCxnSpPr>
          <p:spPr>
            <a:xfrm>
              <a:off x="-362466" y="762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AE42422-74BC-36BA-B4E8-CA1E1B1413E3}"/>
                </a:ext>
              </a:extLst>
            </p:cNvPr>
            <p:cNvCxnSpPr>
              <a:cxnSpLocks/>
            </p:cNvCxnSpPr>
            <p:nvPr/>
          </p:nvCxnSpPr>
          <p:spPr>
            <a:xfrm>
              <a:off x="-362466" y="381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44DA083F-F4EF-F6FF-926D-856E8A4A72E6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-362466" y="5334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732C45E-8A4F-F459-C04D-C1D818850DD9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-362466" y="6096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6A2A094F-1292-9AD5-5FE5-2410B443A552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-362466" y="66675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C939911-564B-74DB-2636-ADB13862FE3D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-362466" y="62865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0F6967BA-70C7-F794-ECDF-BD1896EFECB8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-362466" y="6477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Date Placeholder 70">
            <a:extLst>
              <a:ext uri="{FF2B5EF4-FFF2-40B4-BE49-F238E27FC236}">
                <a16:creationId xmlns:a16="http://schemas.microsoft.com/office/drawing/2014/main" id="{B61024B3-3350-A02C-FB8A-4ECFB29850DF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fld id="{E3A61E1C-6D12-4A84-ACC6-8B37A87A15BC}" type="datetime1">
              <a:rPr lang="en-GB" smtClean="0"/>
              <a:t>19/03/2025</a:t>
            </a:fld>
            <a:endParaRPr lang="en-GB" dirty="0"/>
          </a:p>
        </p:txBody>
      </p:sp>
      <p:sp>
        <p:nvSpPr>
          <p:cNvPr id="72" name="Footer Placeholder 71">
            <a:extLst>
              <a:ext uri="{FF2B5EF4-FFF2-40B4-BE49-F238E27FC236}">
                <a16:creationId xmlns:a16="http://schemas.microsoft.com/office/drawing/2014/main" id="{F6A38F38-05D2-5CF7-15FA-5FCD456825AF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r>
              <a:rPr lang="en-GB"/>
              <a:t>MAYER BROWN  |</a:t>
            </a:r>
            <a:endParaRPr lang="en-GB" dirty="0"/>
          </a:p>
        </p:txBody>
      </p:sp>
      <p:sp>
        <p:nvSpPr>
          <p:cNvPr id="73" name="Slide Number Placeholder 72">
            <a:extLst>
              <a:ext uri="{FF2B5EF4-FFF2-40B4-BE49-F238E27FC236}">
                <a16:creationId xmlns:a16="http://schemas.microsoft.com/office/drawing/2014/main" id="{1F0AD325-B369-52BF-5397-42F40F0EA43E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1A09DACD-D343-46C2-A1C6-6C2122432CB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5" name="Text Placeholder 74">
            <a:extLst>
              <a:ext uri="{FF2B5EF4-FFF2-40B4-BE49-F238E27FC236}">
                <a16:creationId xmlns:a16="http://schemas.microsoft.com/office/drawing/2014/main" id="{EF77DEB7-D162-F637-6BD6-01B12B1BB76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6858002" y="1219207"/>
            <a:ext cx="4573522" cy="457199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96684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D27F926-279C-6441-C824-6CD880C02CFE}"/>
              </a:ext>
            </a:extLst>
          </p:cNvPr>
          <p:cNvGrpSpPr/>
          <p:nvPr userDrawn="1"/>
        </p:nvGrpSpPr>
        <p:grpSpPr>
          <a:xfrm>
            <a:off x="381003" y="-511029"/>
            <a:ext cx="11429999" cy="419100"/>
            <a:chOff x="381001" y="-511029"/>
            <a:chExt cx="11429999" cy="419100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F1166817-5163-3637-6D29-9EC74CE8502D}"/>
                </a:ext>
              </a:extLst>
            </p:cNvPr>
            <p:cNvCxnSpPr>
              <a:cxnSpLocks/>
            </p:cNvCxnSpPr>
            <p:nvPr/>
          </p:nvCxnSpPr>
          <p:spPr>
            <a:xfrm>
              <a:off x="3048000" y="-511029"/>
              <a:ext cx="0" cy="4191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1E021D7A-B7E5-6D5D-B59F-C63A217F88C5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-511029"/>
              <a:ext cx="0" cy="4191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8157FD4A-1876-2A7B-9919-33715B102799}"/>
                </a:ext>
              </a:extLst>
            </p:cNvPr>
            <p:cNvCxnSpPr>
              <a:cxnSpLocks/>
            </p:cNvCxnSpPr>
            <p:nvPr/>
          </p:nvCxnSpPr>
          <p:spPr>
            <a:xfrm>
              <a:off x="9144000" y="-511029"/>
              <a:ext cx="0" cy="4191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9C69B8F-4B92-FD15-A01E-810FE21C84FA}"/>
                </a:ext>
              </a:extLst>
            </p:cNvPr>
            <p:cNvCxnSpPr/>
            <p:nvPr/>
          </p:nvCxnSpPr>
          <p:spPr>
            <a:xfrm>
              <a:off x="6286500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8BD4234-D443-076B-ABC5-783600E93164}"/>
                </a:ext>
              </a:extLst>
            </p:cNvPr>
            <p:cNvCxnSpPr/>
            <p:nvPr/>
          </p:nvCxnSpPr>
          <p:spPr>
            <a:xfrm>
              <a:off x="6858000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D89E512-86F4-8C91-816B-65739F7A6D4A}"/>
                </a:ext>
              </a:extLst>
            </p:cNvPr>
            <p:cNvCxnSpPr/>
            <p:nvPr/>
          </p:nvCxnSpPr>
          <p:spPr>
            <a:xfrm>
              <a:off x="10668000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22F680B9-70AF-5FEA-0332-8544873EE9FB}"/>
                </a:ext>
              </a:extLst>
            </p:cNvPr>
            <p:cNvCxnSpPr/>
            <p:nvPr/>
          </p:nvCxnSpPr>
          <p:spPr>
            <a:xfrm>
              <a:off x="11431524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B14FC343-D877-3ADF-F291-A9B57ED0AA79}"/>
                </a:ext>
              </a:extLst>
            </p:cNvPr>
            <p:cNvCxnSpPr/>
            <p:nvPr/>
          </p:nvCxnSpPr>
          <p:spPr>
            <a:xfrm>
              <a:off x="11811000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4542AD9D-AE7E-E8C2-71C7-AA8C5AB97DF3}"/>
                </a:ext>
              </a:extLst>
            </p:cNvPr>
            <p:cNvCxnSpPr/>
            <p:nvPr/>
          </p:nvCxnSpPr>
          <p:spPr>
            <a:xfrm rot="10800000">
              <a:off x="5905501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921C7D74-A573-3238-CB37-C233005A4C83}"/>
                </a:ext>
              </a:extLst>
            </p:cNvPr>
            <p:cNvCxnSpPr/>
            <p:nvPr/>
          </p:nvCxnSpPr>
          <p:spPr>
            <a:xfrm rot="10800000">
              <a:off x="5334001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74E8F872-173F-5FCD-B11E-F94C7F40925F}"/>
                </a:ext>
              </a:extLst>
            </p:cNvPr>
            <p:cNvCxnSpPr/>
            <p:nvPr/>
          </p:nvCxnSpPr>
          <p:spPr>
            <a:xfrm rot="10800000">
              <a:off x="1524001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3E8FAEFA-A38B-A8B0-C1CF-84BB3FC0B4D9}"/>
                </a:ext>
              </a:extLst>
            </p:cNvPr>
            <p:cNvCxnSpPr/>
            <p:nvPr/>
          </p:nvCxnSpPr>
          <p:spPr>
            <a:xfrm rot="10800000">
              <a:off x="760477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5F8C21EC-7ABB-420D-6531-9DD24A8976B9}"/>
                </a:ext>
              </a:extLst>
            </p:cNvPr>
            <p:cNvCxnSpPr/>
            <p:nvPr/>
          </p:nvCxnSpPr>
          <p:spPr>
            <a:xfrm rot="10800000">
              <a:off x="381001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65F25A9A-D8A2-7C34-82E2-918C7843703A}"/>
              </a:ext>
            </a:extLst>
          </p:cNvPr>
          <p:cNvGrpSpPr/>
          <p:nvPr userDrawn="1"/>
        </p:nvGrpSpPr>
        <p:grpSpPr>
          <a:xfrm>
            <a:off x="381003" y="6924529"/>
            <a:ext cx="11429999" cy="419100"/>
            <a:chOff x="381001" y="6924529"/>
            <a:chExt cx="11429999" cy="419100"/>
          </a:xfrm>
        </p:grpSpPr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688287E7-032A-6C9D-2CB5-DDD7FB370B5A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9144000" y="6924529"/>
              <a:ext cx="0" cy="4191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B536ED94-A515-5530-0BBD-1C11FBBEC47F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096000" y="6924529"/>
              <a:ext cx="0" cy="4191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9772B533-0BB6-1558-E0DC-D2BE3461C455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048000" y="6924529"/>
              <a:ext cx="0" cy="4191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2FE4311A-5D03-99B4-583D-23ABB1B03E8F}"/>
                </a:ext>
              </a:extLst>
            </p:cNvPr>
            <p:cNvCxnSpPr/>
            <p:nvPr/>
          </p:nvCxnSpPr>
          <p:spPr>
            <a:xfrm>
              <a:off x="6286500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2148376-B9CD-CFE5-4719-A0C7B6237822}"/>
                </a:ext>
              </a:extLst>
            </p:cNvPr>
            <p:cNvCxnSpPr/>
            <p:nvPr/>
          </p:nvCxnSpPr>
          <p:spPr>
            <a:xfrm>
              <a:off x="6858000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DF6D3AAA-DCE1-EA0A-CAD0-283D0B5B2F86}"/>
                </a:ext>
              </a:extLst>
            </p:cNvPr>
            <p:cNvCxnSpPr>
              <a:cxnSpLocks/>
            </p:cNvCxnSpPr>
            <p:nvPr/>
          </p:nvCxnSpPr>
          <p:spPr>
            <a:xfrm>
              <a:off x="10668000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0AE549E9-C226-C9D3-D218-3F7B47722E73}"/>
                </a:ext>
              </a:extLst>
            </p:cNvPr>
            <p:cNvCxnSpPr>
              <a:cxnSpLocks/>
            </p:cNvCxnSpPr>
            <p:nvPr/>
          </p:nvCxnSpPr>
          <p:spPr>
            <a:xfrm>
              <a:off x="11431524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A63CA89F-DF35-DEAB-141A-64C947D01821}"/>
                </a:ext>
              </a:extLst>
            </p:cNvPr>
            <p:cNvCxnSpPr>
              <a:cxnSpLocks/>
            </p:cNvCxnSpPr>
            <p:nvPr/>
          </p:nvCxnSpPr>
          <p:spPr>
            <a:xfrm>
              <a:off x="11811000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5B132A72-8759-C306-D24C-75325ACC58DF}"/>
                </a:ext>
              </a:extLst>
            </p:cNvPr>
            <p:cNvCxnSpPr/>
            <p:nvPr/>
          </p:nvCxnSpPr>
          <p:spPr>
            <a:xfrm rot="10800000">
              <a:off x="5905501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3BB560C-26E1-24F9-66C7-4F22098B89A3}"/>
                </a:ext>
              </a:extLst>
            </p:cNvPr>
            <p:cNvCxnSpPr/>
            <p:nvPr/>
          </p:nvCxnSpPr>
          <p:spPr>
            <a:xfrm rot="10800000">
              <a:off x="5334001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D4A4A15F-4E13-F966-257F-DB6E64336C39}"/>
                </a:ext>
              </a:extLst>
            </p:cNvPr>
            <p:cNvCxnSpPr/>
            <p:nvPr/>
          </p:nvCxnSpPr>
          <p:spPr>
            <a:xfrm rot="10800000">
              <a:off x="1524001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41BCA7D9-328B-6589-0D57-6B510A6A72CE}"/>
                </a:ext>
              </a:extLst>
            </p:cNvPr>
            <p:cNvCxnSpPr/>
            <p:nvPr/>
          </p:nvCxnSpPr>
          <p:spPr>
            <a:xfrm rot="10800000">
              <a:off x="760477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57865BEC-A371-D57F-812E-8E6574649CCF}"/>
                </a:ext>
              </a:extLst>
            </p:cNvPr>
            <p:cNvCxnSpPr/>
            <p:nvPr/>
          </p:nvCxnSpPr>
          <p:spPr>
            <a:xfrm rot="10800000">
              <a:off x="381001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2429D1BE-588A-D12A-2387-23ADCD63127B}"/>
              </a:ext>
            </a:extLst>
          </p:cNvPr>
          <p:cNvGrpSpPr/>
          <p:nvPr userDrawn="1"/>
        </p:nvGrpSpPr>
        <p:grpSpPr>
          <a:xfrm>
            <a:off x="12291522" y="381000"/>
            <a:ext cx="365760" cy="6286500"/>
            <a:chOff x="12291522" y="381000"/>
            <a:chExt cx="365760" cy="6286500"/>
          </a:xfrm>
        </p:grpSpPr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CB189E9B-7445-B926-9EE7-D06D5048F77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2474402" y="1531622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67571DBB-53C5-6261-0895-79C4B0129BC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2474402" y="3246122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D5F2D3D8-B7A0-AAF6-42E8-F213428B5C7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2474402" y="4960622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CE7988CC-B93F-D6EA-8534-20F84F03302B}"/>
                </a:ext>
              </a:extLst>
            </p:cNvPr>
            <p:cNvCxnSpPr>
              <a:cxnSpLocks/>
            </p:cNvCxnSpPr>
            <p:nvPr/>
          </p:nvCxnSpPr>
          <p:spPr>
            <a:xfrm>
              <a:off x="12378608" y="1524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77EC10C3-FA4F-74B1-20A8-25C09961E634}"/>
                </a:ext>
              </a:extLst>
            </p:cNvPr>
            <p:cNvCxnSpPr>
              <a:cxnSpLocks/>
            </p:cNvCxnSpPr>
            <p:nvPr/>
          </p:nvCxnSpPr>
          <p:spPr>
            <a:xfrm>
              <a:off x="12378608" y="762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479C4BFC-CB6A-92C8-60E2-B456BA28A10E}"/>
                </a:ext>
              </a:extLst>
            </p:cNvPr>
            <p:cNvCxnSpPr>
              <a:cxnSpLocks/>
            </p:cNvCxnSpPr>
            <p:nvPr/>
          </p:nvCxnSpPr>
          <p:spPr>
            <a:xfrm>
              <a:off x="12378608" y="381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5D982D73-0BCE-E92F-10D9-88EFEA5D892E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378608" y="5334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C2E9FDB0-1382-C6AF-17BF-27E00746ADDB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378608" y="6096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E476D426-5608-4185-4F6E-AB720A0C6A68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378608" y="66675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A2F6D864-BAEF-D768-4BE5-F905F65FB540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378608" y="62865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017EEFDC-2477-2512-6D0B-9DA25DD4DDCC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378608" y="6477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7A802B4C-B7A2-F252-4122-6D94ABAAC6DA}"/>
              </a:ext>
            </a:extLst>
          </p:cNvPr>
          <p:cNvGrpSpPr/>
          <p:nvPr userDrawn="1"/>
        </p:nvGrpSpPr>
        <p:grpSpPr>
          <a:xfrm>
            <a:off x="-458260" y="381000"/>
            <a:ext cx="365760" cy="6286500"/>
            <a:chOff x="-458260" y="381000"/>
            <a:chExt cx="365760" cy="6286500"/>
          </a:xfrm>
        </p:grpSpPr>
        <p:cxnSp>
          <p:nvCxnSpPr>
            <p:cNvPr id="122" name="Straight Arrow Connector 121">
              <a:extLst>
                <a:ext uri="{FF2B5EF4-FFF2-40B4-BE49-F238E27FC236}">
                  <a16:creationId xmlns:a16="http://schemas.microsoft.com/office/drawing/2014/main" id="{FCED85F4-4C4B-842F-F459-9F7563FA578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75380" y="4960620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Arrow Connector 122">
              <a:extLst>
                <a:ext uri="{FF2B5EF4-FFF2-40B4-BE49-F238E27FC236}">
                  <a16:creationId xmlns:a16="http://schemas.microsoft.com/office/drawing/2014/main" id="{E1EBEBC6-5CA5-84F7-F48F-9115E331899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75380" y="3246120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Arrow Connector 123">
              <a:extLst>
                <a:ext uri="{FF2B5EF4-FFF2-40B4-BE49-F238E27FC236}">
                  <a16:creationId xmlns:a16="http://schemas.microsoft.com/office/drawing/2014/main" id="{8C46F8F7-5849-DB8D-7A77-E160F8311E9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75380" y="1531620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DC592F52-1F6B-4B13-C043-76A881B8FC25}"/>
                </a:ext>
              </a:extLst>
            </p:cNvPr>
            <p:cNvCxnSpPr>
              <a:cxnSpLocks/>
            </p:cNvCxnSpPr>
            <p:nvPr/>
          </p:nvCxnSpPr>
          <p:spPr>
            <a:xfrm>
              <a:off x="-362466" y="1524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605DD4B0-8608-1669-A909-E57BDC73775F}"/>
                </a:ext>
              </a:extLst>
            </p:cNvPr>
            <p:cNvCxnSpPr>
              <a:cxnSpLocks/>
            </p:cNvCxnSpPr>
            <p:nvPr/>
          </p:nvCxnSpPr>
          <p:spPr>
            <a:xfrm>
              <a:off x="-362466" y="762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DBD092DE-7B8A-C4E6-0F35-7A89FEB49D99}"/>
                </a:ext>
              </a:extLst>
            </p:cNvPr>
            <p:cNvCxnSpPr>
              <a:cxnSpLocks/>
            </p:cNvCxnSpPr>
            <p:nvPr/>
          </p:nvCxnSpPr>
          <p:spPr>
            <a:xfrm>
              <a:off x="-362466" y="381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B4CED572-62F5-8522-951A-48F6C040C449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-362466" y="5334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3633C210-B547-5B2C-1217-F19CE4D2A569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-362466" y="6096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9D9DBC72-042C-4788-DFA5-1772BFD2B7B2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-362466" y="66675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E46BEBB4-D959-48BF-9F01-AB775DEF1905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-362466" y="62865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F10B838E-E074-6DE1-EC35-46ED58FCC59B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-362466" y="6477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0" name="Group 379">
            <a:extLst>
              <a:ext uri="{FF2B5EF4-FFF2-40B4-BE49-F238E27FC236}">
                <a16:creationId xmlns:a16="http://schemas.microsoft.com/office/drawing/2014/main" id="{42B99EC7-B5FF-DC9E-4711-2ECFFB677AF5}"/>
              </a:ext>
            </a:extLst>
          </p:cNvPr>
          <p:cNvGrpSpPr/>
          <p:nvPr userDrawn="1"/>
        </p:nvGrpSpPr>
        <p:grpSpPr>
          <a:xfrm>
            <a:off x="6066320" y="-1"/>
            <a:ext cx="5850514" cy="6858002"/>
            <a:chOff x="6066319" y="-1"/>
            <a:chExt cx="5939435" cy="6858002"/>
          </a:xfrm>
        </p:grpSpPr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4E0D1356-E3CF-DB2A-3388-3B186690BCDE}"/>
                </a:ext>
              </a:extLst>
            </p:cNvPr>
            <p:cNvSpPr/>
            <p:nvPr/>
          </p:nvSpPr>
          <p:spPr>
            <a:xfrm>
              <a:off x="11960538" y="1437546"/>
              <a:ext cx="33588" cy="1437549"/>
            </a:xfrm>
            <a:custGeom>
              <a:avLst/>
              <a:gdLst>
                <a:gd name="connsiteX0" fmla="*/ 0 w 33337"/>
                <a:gd name="connsiteY0" fmla="*/ 0 h 946785"/>
                <a:gd name="connsiteX1" fmla="*/ 33338 w 33337"/>
                <a:gd name="connsiteY1" fmla="*/ 0 h 946785"/>
                <a:gd name="connsiteX2" fmla="*/ 33338 w 33337"/>
                <a:gd name="connsiteY2" fmla="*/ 946785 h 946785"/>
                <a:gd name="connsiteX3" fmla="*/ 0 w 33337"/>
                <a:gd name="connsiteY3" fmla="*/ 946785 h 946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37" h="946785">
                  <a:moveTo>
                    <a:pt x="0" y="0"/>
                  </a:moveTo>
                  <a:lnTo>
                    <a:pt x="33338" y="0"/>
                  </a:lnTo>
                  <a:lnTo>
                    <a:pt x="33338" y="946785"/>
                  </a:lnTo>
                  <a:lnTo>
                    <a:pt x="0" y="946785"/>
                  </a:lnTo>
                  <a:close/>
                </a:path>
              </a:pathLst>
            </a:custGeom>
            <a:solidFill>
              <a:srgbClr val="D7D7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2C318831-BACD-AE16-1670-3E6021BB0B71}"/>
                </a:ext>
              </a:extLst>
            </p:cNvPr>
            <p:cNvSpPr/>
            <p:nvPr/>
          </p:nvSpPr>
          <p:spPr>
            <a:xfrm>
              <a:off x="11959702" y="3982904"/>
              <a:ext cx="33588" cy="1437547"/>
            </a:xfrm>
            <a:custGeom>
              <a:avLst/>
              <a:gdLst>
                <a:gd name="connsiteX0" fmla="*/ 0 w 33337"/>
                <a:gd name="connsiteY0" fmla="*/ 0 h 946784"/>
                <a:gd name="connsiteX1" fmla="*/ 33337 w 33337"/>
                <a:gd name="connsiteY1" fmla="*/ 0 h 946784"/>
                <a:gd name="connsiteX2" fmla="*/ 33337 w 33337"/>
                <a:gd name="connsiteY2" fmla="*/ 946785 h 946784"/>
                <a:gd name="connsiteX3" fmla="*/ 0 w 33337"/>
                <a:gd name="connsiteY3" fmla="*/ 946785 h 94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37" h="946784">
                  <a:moveTo>
                    <a:pt x="0" y="0"/>
                  </a:moveTo>
                  <a:lnTo>
                    <a:pt x="33337" y="0"/>
                  </a:lnTo>
                  <a:lnTo>
                    <a:pt x="33337" y="946785"/>
                  </a:lnTo>
                  <a:lnTo>
                    <a:pt x="0" y="946785"/>
                  </a:lnTo>
                  <a:close/>
                </a:path>
              </a:pathLst>
            </a:custGeom>
            <a:solidFill>
              <a:srgbClr val="D7D7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7CCA56F6-FBD2-8516-1C03-8EED2FC7FA72}"/>
                </a:ext>
              </a:extLst>
            </p:cNvPr>
            <p:cNvSpPr/>
            <p:nvPr/>
          </p:nvSpPr>
          <p:spPr>
            <a:xfrm>
              <a:off x="11972759" y="-1"/>
              <a:ext cx="9598" cy="1437547"/>
            </a:xfrm>
            <a:custGeom>
              <a:avLst/>
              <a:gdLst>
                <a:gd name="connsiteX0" fmla="*/ 0 w 9525"/>
                <a:gd name="connsiteY0" fmla="*/ 0 h 946784"/>
                <a:gd name="connsiteX1" fmla="*/ 9525 w 9525"/>
                <a:gd name="connsiteY1" fmla="*/ 0 h 946784"/>
                <a:gd name="connsiteX2" fmla="*/ 9525 w 9525"/>
                <a:gd name="connsiteY2" fmla="*/ 946785 h 946784"/>
                <a:gd name="connsiteX3" fmla="*/ 0 w 9525"/>
                <a:gd name="connsiteY3" fmla="*/ 946785 h 94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46784">
                  <a:moveTo>
                    <a:pt x="0" y="0"/>
                  </a:moveTo>
                  <a:lnTo>
                    <a:pt x="9525" y="0"/>
                  </a:lnTo>
                  <a:lnTo>
                    <a:pt x="9525" y="946785"/>
                  </a:lnTo>
                  <a:lnTo>
                    <a:pt x="0" y="946785"/>
                  </a:lnTo>
                  <a:close/>
                </a:path>
              </a:pathLst>
            </a:custGeom>
            <a:solidFill>
              <a:srgbClr val="D7D7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B74EB589-92FB-F250-C7E1-237DA8F4E715}"/>
                </a:ext>
              </a:extLst>
            </p:cNvPr>
            <p:cNvSpPr/>
            <p:nvPr/>
          </p:nvSpPr>
          <p:spPr>
            <a:xfrm>
              <a:off x="11972960" y="5420454"/>
              <a:ext cx="9598" cy="1437547"/>
            </a:xfrm>
            <a:custGeom>
              <a:avLst/>
              <a:gdLst>
                <a:gd name="connsiteX0" fmla="*/ 0 w 9525"/>
                <a:gd name="connsiteY0" fmla="*/ 0 h 946784"/>
                <a:gd name="connsiteX1" fmla="*/ 9525 w 9525"/>
                <a:gd name="connsiteY1" fmla="*/ 0 h 946784"/>
                <a:gd name="connsiteX2" fmla="*/ 9525 w 9525"/>
                <a:gd name="connsiteY2" fmla="*/ 946785 h 946784"/>
                <a:gd name="connsiteX3" fmla="*/ 0 w 9525"/>
                <a:gd name="connsiteY3" fmla="*/ 946785 h 94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46784">
                  <a:moveTo>
                    <a:pt x="0" y="0"/>
                  </a:moveTo>
                  <a:lnTo>
                    <a:pt x="9525" y="0"/>
                  </a:lnTo>
                  <a:lnTo>
                    <a:pt x="9525" y="946785"/>
                  </a:lnTo>
                  <a:lnTo>
                    <a:pt x="0" y="946785"/>
                  </a:lnTo>
                  <a:close/>
                </a:path>
              </a:pathLst>
            </a:custGeom>
            <a:solidFill>
              <a:srgbClr val="D7D7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75BEA24B-0AAA-C2BD-6F72-231A6CEB7AAE}"/>
                </a:ext>
              </a:extLst>
            </p:cNvPr>
            <p:cNvSpPr/>
            <p:nvPr/>
          </p:nvSpPr>
          <p:spPr>
            <a:xfrm>
              <a:off x="11632840" y="1437546"/>
              <a:ext cx="33588" cy="1437549"/>
            </a:xfrm>
            <a:custGeom>
              <a:avLst/>
              <a:gdLst>
                <a:gd name="connsiteX0" fmla="*/ 0 w 33337"/>
                <a:gd name="connsiteY0" fmla="*/ 0 h 946785"/>
                <a:gd name="connsiteX1" fmla="*/ 33338 w 33337"/>
                <a:gd name="connsiteY1" fmla="*/ 0 h 946785"/>
                <a:gd name="connsiteX2" fmla="*/ 33338 w 33337"/>
                <a:gd name="connsiteY2" fmla="*/ 946785 h 946785"/>
                <a:gd name="connsiteX3" fmla="*/ 0 w 33337"/>
                <a:gd name="connsiteY3" fmla="*/ 946785 h 946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37" h="946785">
                  <a:moveTo>
                    <a:pt x="0" y="0"/>
                  </a:moveTo>
                  <a:lnTo>
                    <a:pt x="33338" y="0"/>
                  </a:lnTo>
                  <a:lnTo>
                    <a:pt x="33338" y="946785"/>
                  </a:lnTo>
                  <a:lnTo>
                    <a:pt x="0" y="946785"/>
                  </a:lnTo>
                  <a:close/>
                </a:path>
              </a:pathLst>
            </a:custGeom>
            <a:solidFill>
              <a:srgbClr val="D7D7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ECB759F9-229A-3855-85CD-CC5A2A60A89F}"/>
                </a:ext>
              </a:extLst>
            </p:cNvPr>
            <p:cNvSpPr/>
            <p:nvPr/>
          </p:nvSpPr>
          <p:spPr>
            <a:xfrm>
              <a:off x="11632872" y="3982904"/>
              <a:ext cx="33588" cy="1437547"/>
            </a:xfrm>
            <a:custGeom>
              <a:avLst/>
              <a:gdLst>
                <a:gd name="connsiteX0" fmla="*/ 0 w 33337"/>
                <a:gd name="connsiteY0" fmla="*/ 0 h 946784"/>
                <a:gd name="connsiteX1" fmla="*/ 33338 w 33337"/>
                <a:gd name="connsiteY1" fmla="*/ 0 h 946784"/>
                <a:gd name="connsiteX2" fmla="*/ 33338 w 33337"/>
                <a:gd name="connsiteY2" fmla="*/ 946785 h 946784"/>
                <a:gd name="connsiteX3" fmla="*/ 0 w 33337"/>
                <a:gd name="connsiteY3" fmla="*/ 946785 h 94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37" h="946784">
                  <a:moveTo>
                    <a:pt x="0" y="0"/>
                  </a:moveTo>
                  <a:lnTo>
                    <a:pt x="33338" y="0"/>
                  </a:lnTo>
                  <a:lnTo>
                    <a:pt x="33338" y="946785"/>
                  </a:lnTo>
                  <a:lnTo>
                    <a:pt x="0" y="946785"/>
                  </a:lnTo>
                  <a:close/>
                </a:path>
              </a:pathLst>
            </a:custGeom>
            <a:solidFill>
              <a:srgbClr val="D7D7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4D93B6B5-5A03-EF38-0488-B0724AD3A27B}"/>
                </a:ext>
              </a:extLst>
            </p:cNvPr>
            <p:cNvSpPr/>
            <p:nvPr/>
          </p:nvSpPr>
          <p:spPr>
            <a:xfrm>
              <a:off x="11645660" y="-1"/>
              <a:ext cx="9597" cy="1437547"/>
            </a:xfrm>
            <a:custGeom>
              <a:avLst/>
              <a:gdLst>
                <a:gd name="connsiteX0" fmla="*/ 0 w 9525"/>
                <a:gd name="connsiteY0" fmla="*/ 0 h 946784"/>
                <a:gd name="connsiteX1" fmla="*/ 9525 w 9525"/>
                <a:gd name="connsiteY1" fmla="*/ 0 h 946784"/>
                <a:gd name="connsiteX2" fmla="*/ 9525 w 9525"/>
                <a:gd name="connsiteY2" fmla="*/ 946785 h 946784"/>
                <a:gd name="connsiteX3" fmla="*/ 0 w 9525"/>
                <a:gd name="connsiteY3" fmla="*/ 946785 h 94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46784">
                  <a:moveTo>
                    <a:pt x="0" y="0"/>
                  </a:moveTo>
                  <a:lnTo>
                    <a:pt x="9525" y="0"/>
                  </a:lnTo>
                  <a:lnTo>
                    <a:pt x="9525" y="946785"/>
                  </a:lnTo>
                  <a:lnTo>
                    <a:pt x="0" y="946785"/>
                  </a:lnTo>
                  <a:close/>
                </a:path>
              </a:pathLst>
            </a:custGeom>
            <a:solidFill>
              <a:srgbClr val="D7D7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F7A1728E-E4F3-3006-5243-8E0F0393D20D}"/>
                </a:ext>
              </a:extLst>
            </p:cNvPr>
            <p:cNvSpPr/>
            <p:nvPr/>
          </p:nvSpPr>
          <p:spPr>
            <a:xfrm>
              <a:off x="11644899" y="5420454"/>
              <a:ext cx="9597" cy="1437547"/>
            </a:xfrm>
            <a:custGeom>
              <a:avLst/>
              <a:gdLst>
                <a:gd name="connsiteX0" fmla="*/ 0 w 9525"/>
                <a:gd name="connsiteY0" fmla="*/ 0 h 946784"/>
                <a:gd name="connsiteX1" fmla="*/ 9525 w 9525"/>
                <a:gd name="connsiteY1" fmla="*/ 0 h 946784"/>
                <a:gd name="connsiteX2" fmla="*/ 9525 w 9525"/>
                <a:gd name="connsiteY2" fmla="*/ 946785 h 946784"/>
                <a:gd name="connsiteX3" fmla="*/ 0 w 9525"/>
                <a:gd name="connsiteY3" fmla="*/ 946785 h 94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46784">
                  <a:moveTo>
                    <a:pt x="0" y="0"/>
                  </a:moveTo>
                  <a:lnTo>
                    <a:pt x="9525" y="0"/>
                  </a:lnTo>
                  <a:lnTo>
                    <a:pt x="9525" y="946785"/>
                  </a:lnTo>
                  <a:lnTo>
                    <a:pt x="0" y="946785"/>
                  </a:lnTo>
                  <a:close/>
                </a:path>
              </a:pathLst>
            </a:custGeom>
            <a:solidFill>
              <a:srgbClr val="D7D7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618D2A30-B84F-1D8C-1550-C9EA28C92E17}"/>
                </a:ext>
              </a:extLst>
            </p:cNvPr>
            <p:cNvSpPr/>
            <p:nvPr/>
          </p:nvSpPr>
          <p:spPr>
            <a:xfrm>
              <a:off x="11307051" y="1437546"/>
              <a:ext cx="33588" cy="1437549"/>
            </a:xfrm>
            <a:custGeom>
              <a:avLst/>
              <a:gdLst>
                <a:gd name="connsiteX0" fmla="*/ 0 w 33337"/>
                <a:gd name="connsiteY0" fmla="*/ 0 h 946785"/>
                <a:gd name="connsiteX1" fmla="*/ 33337 w 33337"/>
                <a:gd name="connsiteY1" fmla="*/ 0 h 946785"/>
                <a:gd name="connsiteX2" fmla="*/ 33337 w 33337"/>
                <a:gd name="connsiteY2" fmla="*/ 946785 h 946785"/>
                <a:gd name="connsiteX3" fmla="*/ 0 w 33337"/>
                <a:gd name="connsiteY3" fmla="*/ 946785 h 946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37" h="946785">
                  <a:moveTo>
                    <a:pt x="0" y="0"/>
                  </a:moveTo>
                  <a:lnTo>
                    <a:pt x="33337" y="0"/>
                  </a:lnTo>
                  <a:lnTo>
                    <a:pt x="33337" y="946785"/>
                  </a:lnTo>
                  <a:lnTo>
                    <a:pt x="0" y="946785"/>
                  </a:lnTo>
                  <a:close/>
                </a:path>
              </a:pathLst>
            </a:custGeom>
            <a:solidFill>
              <a:srgbClr val="D7D7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B890FC53-874F-2D32-05B7-94D45BE5D8A6}"/>
                </a:ext>
              </a:extLst>
            </p:cNvPr>
            <p:cNvSpPr/>
            <p:nvPr/>
          </p:nvSpPr>
          <p:spPr>
            <a:xfrm>
              <a:off x="11306892" y="3982904"/>
              <a:ext cx="33588" cy="1437547"/>
            </a:xfrm>
            <a:custGeom>
              <a:avLst/>
              <a:gdLst>
                <a:gd name="connsiteX0" fmla="*/ 0 w 33337"/>
                <a:gd name="connsiteY0" fmla="*/ 0 h 946784"/>
                <a:gd name="connsiteX1" fmla="*/ 33337 w 33337"/>
                <a:gd name="connsiteY1" fmla="*/ 0 h 946784"/>
                <a:gd name="connsiteX2" fmla="*/ 33337 w 33337"/>
                <a:gd name="connsiteY2" fmla="*/ 946785 h 946784"/>
                <a:gd name="connsiteX3" fmla="*/ 0 w 33337"/>
                <a:gd name="connsiteY3" fmla="*/ 946785 h 94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37" h="946784">
                  <a:moveTo>
                    <a:pt x="0" y="0"/>
                  </a:moveTo>
                  <a:lnTo>
                    <a:pt x="33337" y="0"/>
                  </a:lnTo>
                  <a:lnTo>
                    <a:pt x="33337" y="946785"/>
                  </a:lnTo>
                  <a:lnTo>
                    <a:pt x="0" y="946785"/>
                  </a:lnTo>
                  <a:close/>
                </a:path>
              </a:pathLst>
            </a:custGeom>
            <a:solidFill>
              <a:srgbClr val="D7D7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FC983E6A-538A-D90D-0226-91EA16020F8C}"/>
                </a:ext>
              </a:extLst>
            </p:cNvPr>
            <p:cNvSpPr/>
            <p:nvPr/>
          </p:nvSpPr>
          <p:spPr>
            <a:xfrm>
              <a:off x="11317905" y="-1"/>
              <a:ext cx="9596" cy="1437547"/>
            </a:xfrm>
            <a:custGeom>
              <a:avLst/>
              <a:gdLst>
                <a:gd name="connsiteX0" fmla="*/ 0 w 9525"/>
                <a:gd name="connsiteY0" fmla="*/ 0 h 946784"/>
                <a:gd name="connsiteX1" fmla="*/ 9525 w 9525"/>
                <a:gd name="connsiteY1" fmla="*/ 0 h 946784"/>
                <a:gd name="connsiteX2" fmla="*/ 9525 w 9525"/>
                <a:gd name="connsiteY2" fmla="*/ 946785 h 946784"/>
                <a:gd name="connsiteX3" fmla="*/ 0 w 9525"/>
                <a:gd name="connsiteY3" fmla="*/ 946785 h 94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46784">
                  <a:moveTo>
                    <a:pt x="0" y="0"/>
                  </a:moveTo>
                  <a:lnTo>
                    <a:pt x="9525" y="0"/>
                  </a:lnTo>
                  <a:lnTo>
                    <a:pt x="9525" y="946785"/>
                  </a:lnTo>
                  <a:lnTo>
                    <a:pt x="0" y="946785"/>
                  </a:lnTo>
                  <a:close/>
                </a:path>
              </a:pathLst>
            </a:custGeom>
            <a:solidFill>
              <a:srgbClr val="D7D7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27A28009-0A7E-7E2F-8B60-958F3419814A}"/>
                </a:ext>
              </a:extLst>
            </p:cNvPr>
            <p:cNvSpPr/>
            <p:nvPr/>
          </p:nvSpPr>
          <p:spPr>
            <a:xfrm>
              <a:off x="11318097" y="5420454"/>
              <a:ext cx="9596" cy="1437547"/>
            </a:xfrm>
            <a:custGeom>
              <a:avLst/>
              <a:gdLst>
                <a:gd name="connsiteX0" fmla="*/ 0 w 9525"/>
                <a:gd name="connsiteY0" fmla="*/ 0 h 946784"/>
                <a:gd name="connsiteX1" fmla="*/ 9525 w 9525"/>
                <a:gd name="connsiteY1" fmla="*/ 0 h 946784"/>
                <a:gd name="connsiteX2" fmla="*/ 9525 w 9525"/>
                <a:gd name="connsiteY2" fmla="*/ 946785 h 946784"/>
                <a:gd name="connsiteX3" fmla="*/ 0 w 9525"/>
                <a:gd name="connsiteY3" fmla="*/ 946785 h 94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46784">
                  <a:moveTo>
                    <a:pt x="0" y="0"/>
                  </a:moveTo>
                  <a:lnTo>
                    <a:pt x="9525" y="0"/>
                  </a:lnTo>
                  <a:lnTo>
                    <a:pt x="9525" y="946785"/>
                  </a:lnTo>
                  <a:lnTo>
                    <a:pt x="0" y="946785"/>
                  </a:lnTo>
                  <a:close/>
                </a:path>
              </a:pathLst>
            </a:custGeom>
            <a:solidFill>
              <a:srgbClr val="D7D7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18D31095-D5F8-F5D8-21B3-3E03A637F344}"/>
                </a:ext>
              </a:extLst>
            </p:cNvPr>
            <p:cNvSpPr/>
            <p:nvPr/>
          </p:nvSpPr>
          <p:spPr>
            <a:xfrm>
              <a:off x="10979374" y="1437546"/>
              <a:ext cx="33588" cy="1437549"/>
            </a:xfrm>
            <a:custGeom>
              <a:avLst/>
              <a:gdLst>
                <a:gd name="connsiteX0" fmla="*/ 0 w 33337"/>
                <a:gd name="connsiteY0" fmla="*/ 0 h 946785"/>
                <a:gd name="connsiteX1" fmla="*/ 33338 w 33337"/>
                <a:gd name="connsiteY1" fmla="*/ 0 h 946785"/>
                <a:gd name="connsiteX2" fmla="*/ 33338 w 33337"/>
                <a:gd name="connsiteY2" fmla="*/ 946785 h 946785"/>
                <a:gd name="connsiteX3" fmla="*/ 0 w 33337"/>
                <a:gd name="connsiteY3" fmla="*/ 946785 h 946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37" h="946785">
                  <a:moveTo>
                    <a:pt x="0" y="0"/>
                  </a:moveTo>
                  <a:lnTo>
                    <a:pt x="33338" y="0"/>
                  </a:lnTo>
                  <a:lnTo>
                    <a:pt x="33338" y="946785"/>
                  </a:lnTo>
                  <a:lnTo>
                    <a:pt x="0" y="946785"/>
                  </a:lnTo>
                  <a:close/>
                </a:path>
              </a:pathLst>
            </a:custGeom>
            <a:solidFill>
              <a:srgbClr val="D7D7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730824E7-1CBA-1279-5E28-756145F101EA}"/>
                </a:ext>
              </a:extLst>
            </p:cNvPr>
            <p:cNvSpPr/>
            <p:nvPr/>
          </p:nvSpPr>
          <p:spPr>
            <a:xfrm>
              <a:off x="10979511" y="3982904"/>
              <a:ext cx="33588" cy="1437547"/>
            </a:xfrm>
            <a:custGeom>
              <a:avLst/>
              <a:gdLst>
                <a:gd name="connsiteX0" fmla="*/ 0 w 33337"/>
                <a:gd name="connsiteY0" fmla="*/ 0 h 946784"/>
                <a:gd name="connsiteX1" fmla="*/ 33338 w 33337"/>
                <a:gd name="connsiteY1" fmla="*/ 0 h 946784"/>
                <a:gd name="connsiteX2" fmla="*/ 33338 w 33337"/>
                <a:gd name="connsiteY2" fmla="*/ 946785 h 946784"/>
                <a:gd name="connsiteX3" fmla="*/ 0 w 33337"/>
                <a:gd name="connsiteY3" fmla="*/ 946785 h 94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37" h="946784">
                  <a:moveTo>
                    <a:pt x="0" y="0"/>
                  </a:moveTo>
                  <a:lnTo>
                    <a:pt x="33338" y="0"/>
                  </a:lnTo>
                  <a:lnTo>
                    <a:pt x="33338" y="946785"/>
                  </a:lnTo>
                  <a:lnTo>
                    <a:pt x="0" y="946785"/>
                  </a:lnTo>
                  <a:close/>
                </a:path>
              </a:pathLst>
            </a:custGeom>
            <a:solidFill>
              <a:srgbClr val="D7D7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FF443311-5A0C-2337-E72D-136010E92638}"/>
                </a:ext>
              </a:extLst>
            </p:cNvPr>
            <p:cNvSpPr/>
            <p:nvPr/>
          </p:nvSpPr>
          <p:spPr>
            <a:xfrm>
              <a:off x="10991530" y="-1"/>
              <a:ext cx="9597" cy="1437547"/>
            </a:xfrm>
            <a:custGeom>
              <a:avLst/>
              <a:gdLst>
                <a:gd name="connsiteX0" fmla="*/ 0 w 9525"/>
                <a:gd name="connsiteY0" fmla="*/ 0 h 946784"/>
                <a:gd name="connsiteX1" fmla="*/ 9525 w 9525"/>
                <a:gd name="connsiteY1" fmla="*/ 0 h 946784"/>
                <a:gd name="connsiteX2" fmla="*/ 9525 w 9525"/>
                <a:gd name="connsiteY2" fmla="*/ 946785 h 946784"/>
                <a:gd name="connsiteX3" fmla="*/ 0 w 9525"/>
                <a:gd name="connsiteY3" fmla="*/ 946785 h 94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46784">
                  <a:moveTo>
                    <a:pt x="0" y="0"/>
                  </a:moveTo>
                  <a:lnTo>
                    <a:pt x="9525" y="0"/>
                  </a:lnTo>
                  <a:lnTo>
                    <a:pt x="9525" y="946785"/>
                  </a:lnTo>
                  <a:lnTo>
                    <a:pt x="0" y="946785"/>
                  </a:lnTo>
                  <a:close/>
                </a:path>
              </a:pathLst>
            </a:custGeom>
            <a:solidFill>
              <a:srgbClr val="D7D7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F8DF0309-85C9-98D4-A5CB-75113E850FFF}"/>
                </a:ext>
              </a:extLst>
            </p:cNvPr>
            <p:cNvSpPr/>
            <p:nvPr/>
          </p:nvSpPr>
          <p:spPr>
            <a:xfrm>
              <a:off x="10991718" y="5420454"/>
              <a:ext cx="9597" cy="1437547"/>
            </a:xfrm>
            <a:custGeom>
              <a:avLst/>
              <a:gdLst>
                <a:gd name="connsiteX0" fmla="*/ 0 w 9525"/>
                <a:gd name="connsiteY0" fmla="*/ 0 h 946784"/>
                <a:gd name="connsiteX1" fmla="*/ 9525 w 9525"/>
                <a:gd name="connsiteY1" fmla="*/ 0 h 946784"/>
                <a:gd name="connsiteX2" fmla="*/ 9525 w 9525"/>
                <a:gd name="connsiteY2" fmla="*/ 946785 h 946784"/>
                <a:gd name="connsiteX3" fmla="*/ 0 w 9525"/>
                <a:gd name="connsiteY3" fmla="*/ 946785 h 94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46784">
                  <a:moveTo>
                    <a:pt x="0" y="0"/>
                  </a:moveTo>
                  <a:lnTo>
                    <a:pt x="9525" y="0"/>
                  </a:lnTo>
                  <a:lnTo>
                    <a:pt x="9525" y="946785"/>
                  </a:lnTo>
                  <a:lnTo>
                    <a:pt x="0" y="946785"/>
                  </a:lnTo>
                  <a:close/>
                </a:path>
              </a:pathLst>
            </a:custGeom>
            <a:solidFill>
              <a:srgbClr val="D7D7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93C8ACAA-8628-6418-0AAD-AA8AA393BC64}"/>
                </a:ext>
              </a:extLst>
            </p:cNvPr>
            <p:cNvSpPr/>
            <p:nvPr/>
          </p:nvSpPr>
          <p:spPr>
            <a:xfrm>
              <a:off x="10653670" y="1437546"/>
              <a:ext cx="33588" cy="1437549"/>
            </a:xfrm>
            <a:custGeom>
              <a:avLst/>
              <a:gdLst>
                <a:gd name="connsiteX0" fmla="*/ 0 w 33337"/>
                <a:gd name="connsiteY0" fmla="*/ 0 h 946785"/>
                <a:gd name="connsiteX1" fmla="*/ 33338 w 33337"/>
                <a:gd name="connsiteY1" fmla="*/ 0 h 946785"/>
                <a:gd name="connsiteX2" fmla="*/ 33338 w 33337"/>
                <a:gd name="connsiteY2" fmla="*/ 946785 h 946785"/>
                <a:gd name="connsiteX3" fmla="*/ 0 w 33337"/>
                <a:gd name="connsiteY3" fmla="*/ 946785 h 946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37" h="946785">
                  <a:moveTo>
                    <a:pt x="0" y="0"/>
                  </a:moveTo>
                  <a:lnTo>
                    <a:pt x="33338" y="0"/>
                  </a:lnTo>
                  <a:lnTo>
                    <a:pt x="33338" y="946785"/>
                  </a:lnTo>
                  <a:lnTo>
                    <a:pt x="0" y="946785"/>
                  </a:lnTo>
                  <a:close/>
                </a:path>
              </a:pathLst>
            </a:custGeom>
            <a:solidFill>
              <a:srgbClr val="D7D7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ECF9B281-0CE1-3E5D-3D98-5E1367B7FBDC}"/>
                </a:ext>
              </a:extLst>
            </p:cNvPr>
            <p:cNvSpPr/>
            <p:nvPr/>
          </p:nvSpPr>
          <p:spPr>
            <a:xfrm>
              <a:off x="10653762" y="3982904"/>
              <a:ext cx="33588" cy="1437547"/>
            </a:xfrm>
            <a:custGeom>
              <a:avLst/>
              <a:gdLst>
                <a:gd name="connsiteX0" fmla="*/ 0 w 33337"/>
                <a:gd name="connsiteY0" fmla="*/ 0 h 946784"/>
                <a:gd name="connsiteX1" fmla="*/ 33338 w 33337"/>
                <a:gd name="connsiteY1" fmla="*/ 0 h 946784"/>
                <a:gd name="connsiteX2" fmla="*/ 33338 w 33337"/>
                <a:gd name="connsiteY2" fmla="*/ 946785 h 946784"/>
                <a:gd name="connsiteX3" fmla="*/ 0 w 33337"/>
                <a:gd name="connsiteY3" fmla="*/ 946785 h 94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37" h="946784">
                  <a:moveTo>
                    <a:pt x="0" y="0"/>
                  </a:moveTo>
                  <a:lnTo>
                    <a:pt x="33338" y="0"/>
                  </a:lnTo>
                  <a:lnTo>
                    <a:pt x="33338" y="946785"/>
                  </a:lnTo>
                  <a:lnTo>
                    <a:pt x="0" y="946785"/>
                  </a:lnTo>
                  <a:close/>
                </a:path>
              </a:pathLst>
            </a:custGeom>
            <a:solidFill>
              <a:srgbClr val="D7D7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AE095B6E-0651-2525-5DDD-F13C9645BF86}"/>
                </a:ext>
              </a:extLst>
            </p:cNvPr>
            <p:cNvSpPr/>
            <p:nvPr/>
          </p:nvSpPr>
          <p:spPr>
            <a:xfrm>
              <a:off x="10664873" y="-1"/>
              <a:ext cx="9597" cy="1437547"/>
            </a:xfrm>
            <a:custGeom>
              <a:avLst/>
              <a:gdLst>
                <a:gd name="connsiteX0" fmla="*/ 0 w 9525"/>
                <a:gd name="connsiteY0" fmla="*/ 0 h 946784"/>
                <a:gd name="connsiteX1" fmla="*/ 9525 w 9525"/>
                <a:gd name="connsiteY1" fmla="*/ 0 h 946784"/>
                <a:gd name="connsiteX2" fmla="*/ 9525 w 9525"/>
                <a:gd name="connsiteY2" fmla="*/ 946785 h 946784"/>
                <a:gd name="connsiteX3" fmla="*/ 0 w 9525"/>
                <a:gd name="connsiteY3" fmla="*/ 946785 h 94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46784">
                  <a:moveTo>
                    <a:pt x="0" y="0"/>
                  </a:moveTo>
                  <a:lnTo>
                    <a:pt x="9525" y="0"/>
                  </a:lnTo>
                  <a:lnTo>
                    <a:pt x="9525" y="946785"/>
                  </a:lnTo>
                  <a:lnTo>
                    <a:pt x="0" y="946785"/>
                  </a:lnTo>
                  <a:close/>
                </a:path>
              </a:pathLst>
            </a:custGeom>
            <a:solidFill>
              <a:srgbClr val="D7D7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B5E49611-B9E3-6065-A93F-766E4F883AF9}"/>
                </a:ext>
              </a:extLst>
            </p:cNvPr>
            <p:cNvSpPr/>
            <p:nvPr/>
          </p:nvSpPr>
          <p:spPr>
            <a:xfrm>
              <a:off x="10665056" y="5420454"/>
              <a:ext cx="9597" cy="1437547"/>
            </a:xfrm>
            <a:custGeom>
              <a:avLst/>
              <a:gdLst>
                <a:gd name="connsiteX0" fmla="*/ 0 w 9525"/>
                <a:gd name="connsiteY0" fmla="*/ 0 h 946784"/>
                <a:gd name="connsiteX1" fmla="*/ 9525 w 9525"/>
                <a:gd name="connsiteY1" fmla="*/ 0 h 946784"/>
                <a:gd name="connsiteX2" fmla="*/ 9525 w 9525"/>
                <a:gd name="connsiteY2" fmla="*/ 946785 h 946784"/>
                <a:gd name="connsiteX3" fmla="*/ 0 w 9525"/>
                <a:gd name="connsiteY3" fmla="*/ 946785 h 94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46784">
                  <a:moveTo>
                    <a:pt x="0" y="0"/>
                  </a:moveTo>
                  <a:lnTo>
                    <a:pt x="9525" y="0"/>
                  </a:lnTo>
                  <a:lnTo>
                    <a:pt x="9525" y="946785"/>
                  </a:lnTo>
                  <a:lnTo>
                    <a:pt x="0" y="946785"/>
                  </a:lnTo>
                  <a:close/>
                </a:path>
              </a:pathLst>
            </a:custGeom>
            <a:solidFill>
              <a:srgbClr val="D7D7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2708C4DE-D92F-0795-7126-DF2E1DED9CE4}"/>
                </a:ext>
              </a:extLst>
            </p:cNvPr>
            <p:cNvSpPr/>
            <p:nvPr/>
          </p:nvSpPr>
          <p:spPr>
            <a:xfrm>
              <a:off x="10325716" y="1437547"/>
              <a:ext cx="33588" cy="1437548"/>
            </a:xfrm>
            <a:custGeom>
              <a:avLst/>
              <a:gdLst>
                <a:gd name="connsiteX0" fmla="*/ 0 w 33337"/>
                <a:gd name="connsiteY0" fmla="*/ 0 h 946785"/>
                <a:gd name="connsiteX1" fmla="*/ 33338 w 33337"/>
                <a:gd name="connsiteY1" fmla="*/ 0 h 946785"/>
                <a:gd name="connsiteX2" fmla="*/ 33338 w 33337"/>
                <a:gd name="connsiteY2" fmla="*/ 946785 h 946785"/>
                <a:gd name="connsiteX3" fmla="*/ 0 w 33337"/>
                <a:gd name="connsiteY3" fmla="*/ 946785 h 946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37" h="946785">
                  <a:moveTo>
                    <a:pt x="0" y="0"/>
                  </a:moveTo>
                  <a:lnTo>
                    <a:pt x="33338" y="0"/>
                  </a:lnTo>
                  <a:lnTo>
                    <a:pt x="33338" y="946785"/>
                  </a:lnTo>
                  <a:lnTo>
                    <a:pt x="0" y="946785"/>
                  </a:lnTo>
                  <a:close/>
                </a:path>
              </a:pathLst>
            </a:custGeom>
            <a:solidFill>
              <a:srgbClr val="D7D7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DB952128-3447-4DAB-C56E-75EF7F81DC66}"/>
                </a:ext>
              </a:extLst>
            </p:cNvPr>
            <p:cNvSpPr/>
            <p:nvPr/>
          </p:nvSpPr>
          <p:spPr>
            <a:xfrm>
              <a:off x="10325716" y="3982905"/>
              <a:ext cx="33588" cy="1437547"/>
            </a:xfrm>
            <a:custGeom>
              <a:avLst/>
              <a:gdLst>
                <a:gd name="connsiteX0" fmla="*/ 0 w 33337"/>
                <a:gd name="connsiteY0" fmla="*/ 0 h 946784"/>
                <a:gd name="connsiteX1" fmla="*/ 33338 w 33337"/>
                <a:gd name="connsiteY1" fmla="*/ 0 h 946784"/>
                <a:gd name="connsiteX2" fmla="*/ 33338 w 33337"/>
                <a:gd name="connsiteY2" fmla="*/ 946785 h 946784"/>
                <a:gd name="connsiteX3" fmla="*/ 0 w 33337"/>
                <a:gd name="connsiteY3" fmla="*/ 946785 h 94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37" h="946784">
                  <a:moveTo>
                    <a:pt x="0" y="0"/>
                  </a:moveTo>
                  <a:lnTo>
                    <a:pt x="33338" y="0"/>
                  </a:lnTo>
                  <a:lnTo>
                    <a:pt x="33338" y="946785"/>
                  </a:lnTo>
                  <a:lnTo>
                    <a:pt x="0" y="946785"/>
                  </a:lnTo>
                  <a:close/>
                </a:path>
              </a:pathLst>
            </a:custGeom>
            <a:solidFill>
              <a:srgbClr val="D7D7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CE41773C-6BB5-A6D2-CF98-CD5C4D2EF11D}"/>
                </a:ext>
              </a:extLst>
            </p:cNvPr>
            <p:cNvSpPr/>
            <p:nvPr/>
          </p:nvSpPr>
          <p:spPr>
            <a:xfrm>
              <a:off x="10338191" y="-1"/>
              <a:ext cx="9597" cy="1437547"/>
            </a:xfrm>
            <a:custGeom>
              <a:avLst/>
              <a:gdLst>
                <a:gd name="connsiteX0" fmla="*/ 0 w 9525"/>
                <a:gd name="connsiteY0" fmla="*/ 0 h 946784"/>
                <a:gd name="connsiteX1" fmla="*/ 9525 w 9525"/>
                <a:gd name="connsiteY1" fmla="*/ 0 h 946784"/>
                <a:gd name="connsiteX2" fmla="*/ 9525 w 9525"/>
                <a:gd name="connsiteY2" fmla="*/ 946785 h 946784"/>
                <a:gd name="connsiteX3" fmla="*/ 0 w 9525"/>
                <a:gd name="connsiteY3" fmla="*/ 946785 h 94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46784">
                  <a:moveTo>
                    <a:pt x="0" y="0"/>
                  </a:moveTo>
                  <a:lnTo>
                    <a:pt x="9525" y="0"/>
                  </a:lnTo>
                  <a:lnTo>
                    <a:pt x="9525" y="946785"/>
                  </a:lnTo>
                  <a:lnTo>
                    <a:pt x="0" y="946785"/>
                  </a:lnTo>
                  <a:close/>
                </a:path>
              </a:pathLst>
            </a:custGeom>
            <a:solidFill>
              <a:srgbClr val="D7D7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DC0B2C3E-B92B-617C-A2A9-606BAEFA7E0E}"/>
                </a:ext>
              </a:extLst>
            </p:cNvPr>
            <p:cNvSpPr/>
            <p:nvPr/>
          </p:nvSpPr>
          <p:spPr>
            <a:xfrm>
              <a:off x="10338191" y="5420453"/>
              <a:ext cx="9597" cy="1437547"/>
            </a:xfrm>
            <a:custGeom>
              <a:avLst/>
              <a:gdLst>
                <a:gd name="connsiteX0" fmla="*/ 0 w 9525"/>
                <a:gd name="connsiteY0" fmla="*/ 0 h 946784"/>
                <a:gd name="connsiteX1" fmla="*/ 9525 w 9525"/>
                <a:gd name="connsiteY1" fmla="*/ 0 h 946784"/>
                <a:gd name="connsiteX2" fmla="*/ 9525 w 9525"/>
                <a:gd name="connsiteY2" fmla="*/ 946785 h 946784"/>
                <a:gd name="connsiteX3" fmla="*/ 0 w 9525"/>
                <a:gd name="connsiteY3" fmla="*/ 946785 h 94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46784">
                  <a:moveTo>
                    <a:pt x="0" y="0"/>
                  </a:moveTo>
                  <a:lnTo>
                    <a:pt x="9525" y="0"/>
                  </a:lnTo>
                  <a:lnTo>
                    <a:pt x="9525" y="946785"/>
                  </a:lnTo>
                  <a:lnTo>
                    <a:pt x="0" y="946785"/>
                  </a:lnTo>
                  <a:close/>
                </a:path>
              </a:pathLst>
            </a:custGeom>
            <a:solidFill>
              <a:srgbClr val="D7D7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79988F70-C1B5-39BD-7BE1-B39CDEEBF9A5}"/>
                </a:ext>
              </a:extLst>
            </p:cNvPr>
            <p:cNvSpPr/>
            <p:nvPr/>
          </p:nvSpPr>
          <p:spPr>
            <a:xfrm>
              <a:off x="9999909" y="1437547"/>
              <a:ext cx="33588" cy="1437548"/>
            </a:xfrm>
            <a:custGeom>
              <a:avLst/>
              <a:gdLst>
                <a:gd name="connsiteX0" fmla="*/ 0 w 33337"/>
                <a:gd name="connsiteY0" fmla="*/ 0 h 946785"/>
                <a:gd name="connsiteX1" fmla="*/ 33337 w 33337"/>
                <a:gd name="connsiteY1" fmla="*/ 0 h 946785"/>
                <a:gd name="connsiteX2" fmla="*/ 33337 w 33337"/>
                <a:gd name="connsiteY2" fmla="*/ 946785 h 946785"/>
                <a:gd name="connsiteX3" fmla="*/ 0 w 33337"/>
                <a:gd name="connsiteY3" fmla="*/ 946785 h 946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37" h="946785">
                  <a:moveTo>
                    <a:pt x="0" y="0"/>
                  </a:moveTo>
                  <a:lnTo>
                    <a:pt x="33337" y="0"/>
                  </a:lnTo>
                  <a:lnTo>
                    <a:pt x="33337" y="946785"/>
                  </a:lnTo>
                  <a:lnTo>
                    <a:pt x="0" y="946785"/>
                  </a:lnTo>
                  <a:close/>
                </a:path>
              </a:pathLst>
            </a:custGeom>
            <a:solidFill>
              <a:srgbClr val="D7D7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186742F0-5768-1022-D46F-25EF57BDF978}"/>
                </a:ext>
              </a:extLst>
            </p:cNvPr>
            <p:cNvSpPr/>
            <p:nvPr/>
          </p:nvSpPr>
          <p:spPr>
            <a:xfrm>
              <a:off x="9999909" y="3982905"/>
              <a:ext cx="33588" cy="1437547"/>
            </a:xfrm>
            <a:custGeom>
              <a:avLst/>
              <a:gdLst>
                <a:gd name="connsiteX0" fmla="*/ 0 w 33337"/>
                <a:gd name="connsiteY0" fmla="*/ 0 h 946784"/>
                <a:gd name="connsiteX1" fmla="*/ 33337 w 33337"/>
                <a:gd name="connsiteY1" fmla="*/ 0 h 946784"/>
                <a:gd name="connsiteX2" fmla="*/ 33337 w 33337"/>
                <a:gd name="connsiteY2" fmla="*/ 946785 h 946784"/>
                <a:gd name="connsiteX3" fmla="*/ 0 w 33337"/>
                <a:gd name="connsiteY3" fmla="*/ 946785 h 94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37" h="946784">
                  <a:moveTo>
                    <a:pt x="0" y="0"/>
                  </a:moveTo>
                  <a:lnTo>
                    <a:pt x="33337" y="0"/>
                  </a:lnTo>
                  <a:lnTo>
                    <a:pt x="33337" y="946785"/>
                  </a:lnTo>
                  <a:lnTo>
                    <a:pt x="0" y="946785"/>
                  </a:lnTo>
                  <a:close/>
                </a:path>
              </a:pathLst>
            </a:custGeom>
            <a:solidFill>
              <a:srgbClr val="D7D7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5DC85095-7FA0-9793-2E20-7981B04D27E6}"/>
                </a:ext>
              </a:extLst>
            </p:cNvPr>
            <p:cNvSpPr/>
            <p:nvPr/>
          </p:nvSpPr>
          <p:spPr>
            <a:xfrm>
              <a:off x="10011425" y="-1"/>
              <a:ext cx="9596" cy="1437547"/>
            </a:xfrm>
            <a:custGeom>
              <a:avLst/>
              <a:gdLst>
                <a:gd name="connsiteX0" fmla="*/ 0 w 9524"/>
                <a:gd name="connsiteY0" fmla="*/ 0 h 946784"/>
                <a:gd name="connsiteX1" fmla="*/ 9525 w 9524"/>
                <a:gd name="connsiteY1" fmla="*/ 0 h 946784"/>
                <a:gd name="connsiteX2" fmla="*/ 9525 w 9524"/>
                <a:gd name="connsiteY2" fmla="*/ 946785 h 946784"/>
                <a:gd name="connsiteX3" fmla="*/ 0 w 9524"/>
                <a:gd name="connsiteY3" fmla="*/ 946785 h 94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4" h="946784">
                  <a:moveTo>
                    <a:pt x="0" y="0"/>
                  </a:moveTo>
                  <a:lnTo>
                    <a:pt x="9525" y="0"/>
                  </a:lnTo>
                  <a:lnTo>
                    <a:pt x="9525" y="946785"/>
                  </a:lnTo>
                  <a:lnTo>
                    <a:pt x="0" y="946785"/>
                  </a:lnTo>
                  <a:close/>
                </a:path>
              </a:pathLst>
            </a:custGeom>
            <a:solidFill>
              <a:srgbClr val="D7D7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9B5E884B-23F7-9D3D-9E86-A8184D216F48}"/>
                </a:ext>
              </a:extLst>
            </p:cNvPr>
            <p:cNvSpPr/>
            <p:nvPr/>
          </p:nvSpPr>
          <p:spPr>
            <a:xfrm>
              <a:off x="10011425" y="5420453"/>
              <a:ext cx="9596" cy="1437547"/>
            </a:xfrm>
            <a:custGeom>
              <a:avLst/>
              <a:gdLst>
                <a:gd name="connsiteX0" fmla="*/ 0 w 9524"/>
                <a:gd name="connsiteY0" fmla="*/ 0 h 946784"/>
                <a:gd name="connsiteX1" fmla="*/ 9525 w 9524"/>
                <a:gd name="connsiteY1" fmla="*/ 0 h 946784"/>
                <a:gd name="connsiteX2" fmla="*/ 9525 w 9524"/>
                <a:gd name="connsiteY2" fmla="*/ 946785 h 946784"/>
                <a:gd name="connsiteX3" fmla="*/ 0 w 9524"/>
                <a:gd name="connsiteY3" fmla="*/ 946785 h 94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4" h="946784">
                  <a:moveTo>
                    <a:pt x="0" y="0"/>
                  </a:moveTo>
                  <a:lnTo>
                    <a:pt x="9525" y="0"/>
                  </a:lnTo>
                  <a:lnTo>
                    <a:pt x="9525" y="946785"/>
                  </a:lnTo>
                  <a:lnTo>
                    <a:pt x="0" y="946785"/>
                  </a:lnTo>
                  <a:close/>
                </a:path>
              </a:pathLst>
            </a:custGeom>
            <a:solidFill>
              <a:srgbClr val="D7D7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76CBC3A0-985F-98CA-DCF6-857B6B9FC4BA}"/>
                </a:ext>
              </a:extLst>
            </p:cNvPr>
            <p:cNvSpPr/>
            <p:nvPr/>
          </p:nvSpPr>
          <p:spPr>
            <a:xfrm>
              <a:off x="9673152" y="1437546"/>
              <a:ext cx="33588" cy="1437549"/>
            </a:xfrm>
            <a:custGeom>
              <a:avLst/>
              <a:gdLst>
                <a:gd name="connsiteX0" fmla="*/ 0 w 33337"/>
                <a:gd name="connsiteY0" fmla="*/ 0 h 946785"/>
                <a:gd name="connsiteX1" fmla="*/ 33338 w 33337"/>
                <a:gd name="connsiteY1" fmla="*/ 0 h 946785"/>
                <a:gd name="connsiteX2" fmla="*/ 33338 w 33337"/>
                <a:gd name="connsiteY2" fmla="*/ 946785 h 946785"/>
                <a:gd name="connsiteX3" fmla="*/ 0 w 33337"/>
                <a:gd name="connsiteY3" fmla="*/ 946785 h 946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37" h="946785">
                  <a:moveTo>
                    <a:pt x="0" y="0"/>
                  </a:moveTo>
                  <a:lnTo>
                    <a:pt x="33338" y="0"/>
                  </a:lnTo>
                  <a:lnTo>
                    <a:pt x="33338" y="946785"/>
                  </a:lnTo>
                  <a:lnTo>
                    <a:pt x="0" y="946785"/>
                  </a:lnTo>
                  <a:close/>
                </a:path>
              </a:pathLst>
            </a:custGeom>
            <a:solidFill>
              <a:srgbClr val="D7D7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EDB329A1-5107-85F4-0A4D-C29F176CEA36}"/>
                </a:ext>
              </a:extLst>
            </p:cNvPr>
            <p:cNvSpPr/>
            <p:nvPr/>
          </p:nvSpPr>
          <p:spPr>
            <a:xfrm>
              <a:off x="9672316" y="3982904"/>
              <a:ext cx="33588" cy="1437547"/>
            </a:xfrm>
            <a:custGeom>
              <a:avLst/>
              <a:gdLst>
                <a:gd name="connsiteX0" fmla="*/ 0 w 33337"/>
                <a:gd name="connsiteY0" fmla="*/ 0 h 946784"/>
                <a:gd name="connsiteX1" fmla="*/ 33337 w 33337"/>
                <a:gd name="connsiteY1" fmla="*/ 0 h 946784"/>
                <a:gd name="connsiteX2" fmla="*/ 33337 w 33337"/>
                <a:gd name="connsiteY2" fmla="*/ 946785 h 946784"/>
                <a:gd name="connsiteX3" fmla="*/ 0 w 33337"/>
                <a:gd name="connsiteY3" fmla="*/ 946785 h 94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37" h="946784">
                  <a:moveTo>
                    <a:pt x="0" y="0"/>
                  </a:moveTo>
                  <a:lnTo>
                    <a:pt x="33337" y="0"/>
                  </a:lnTo>
                  <a:lnTo>
                    <a:pt x="33337" y="946785"/>
                  </a:lnTo>
                  <a:lnTo>
                    <a:pt x="0" y="946785"/>
                  </a:lnTo>
                  <a:close/>
                </a:path>
              </a:pathLst>
            </a:custGeom>
            <a:solidFill>
              <a:srgbClr val="D7D7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5D64A8AC-D4CB-5430-0A40-E5F11C6C16D4}"/>
                </a:ext>
              </a:extLst>
            </p:cNvPr>
            <p:cNvSpPr/>
            <p:nvPr/>
          </p:nvSpPr>
          <p:spPr>
            <a:xfrm>
              <a:off x="9685373" y="-1"/>
              <a:ext cx="9598" cy="1437547"/>
            </a:xfrm>
            <a:custGeom>
              <a:avLst/>
              <a:gdLst>
                <a:gd name="connsiteX0" fmla="*/ 0 w 9525"/>
                <a:gd name="connsiteY0" fmla="*/ 0 h 946784"/>
                <a:gd name="connsiteX1" fmla="*/ 9525 w 9525"/>
                <a:gd name="connsiteY1" fmla="*/ 0 h 946784"/>
                <a:gd name="connsiteX2" fmla="*/ 9525 w 9525"/>
                <a:gd name="connsiteY2" fmla="*/ 946785 h 946784"/>
                <a:gd name="connsiteX3" fmla="*/ 0 w 9525"/>
                <a:gd name="connsiteY3" fmla="*/ 946785 h 94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46784">
                  <a:moveTo>
                    <a:pt x="0" y="0"/>
                  </a:moveTo>
                  <a:lnTo>
                    <a:pt x="9525" y="0"/>
                  </a:lnTo>
                  <a:lnTo>
                    <a:pt x="9525" y="946785"/>
                  </a:lnTo>
                  <a:lnTo>
                    <a:pt x="0" y="946785"/>
                  </a:lnTo>
                  <a:close/>
                </a:path>
              </a:pathLst>
            </a:custGeom>
            <a:solidFill>
              <a:srgbClr val="D7D7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BBD3F192-3421-5448-BFAB-309D22053876}"/>
                </a:ext>
              </a:extLst>
            </p:cNvPr>
            <p:cNvSpPr/>
            <p:nvPr/>
          </p:nvSpPr>
          <p:spPr>
            <a:xfrm>
              <a:off x="9685574" y="5420454"/>
              <a:ext cx="9598" cy="1437547"/>
            </a:xfrm>
            <a:custGeom>
              <a:avLst/>
              <a:gdLst>
                <a:gd name="connsiteX0" fmla="*/ 0 w 9525"/>
                <a:gd name="connsiteY0" fmla="*/ 0 h 946784"/>
                <a:gd name="connsiteX1" fmla="*/ 9525 w 9525"/>
                <a:gd name="connsiteY1" fmla="*/ 0 h 946784"/>
                <a:gd name="connsiteX2" fmla="*/ 9525 w 9525"/>
                <a:gd name="connsiteY2" fmla="*/ 946785 h 946784"/>
                <a:gd name="connsiteX3" fmla="*/ 0 w 9525"/>
                <a:gd name="connsiteY3" fmla="*/ 946785 h 94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46784">
                  <a:moveTo>
                    <a:pt x="0" y="0"/>
                  </a:moveTo>
                  <a:lnTo>
                    <a:pt x="9525" y="0"/>
                  </a:lnTo>
                  <a:lnTo>
                    <a:pt x="9525" y="946785"/>
                  </a:lnTo>
                  <a:lnTo>
                    <a:pt x="0" y="946785"/>
                  </a:lnTo>
                  <a:close/>
                </a:path>
              </a:pathLst>
            </a:custGeom>
            <a:solidFill>
              <a:srgbClr val="D7D7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F4D0B43F-4F46-259E-F29E-7F71E843F131}"/>
                </a:ext>
              </a:extLst>
            </p:cNvPr>
            <p:cNvSpPr/>
            <p:nvPr/>
          </p:nvSpPr>
          <p:spPr>
            <a:xfrm>
              <a:off x="9345451" y="1437546"/>
              <a:ext cx="33588" cy="1437549"/>
            </a:xfrm>
            <a:custGeom>
              <a:avLst/>
              <a:gdLst>
                <a:gd name="connsiteX0" fmla="*/ 0 w 33337"/>
                <a:gd name="connsiteY0" fmla="*/ 0 h 946785"/>
                <a:gd name="connsiteX1" fmla="*/ 33338 w 33337"/>
                <a:gd name="connsiteY1" fmla="*/ 0 h 946785"/>
                <a:gd name="connsiteX2" fmla="*/ 33338 w 33337"/>
                <a:gd name="connsiteY2" fmla="*/ 946785 h 946785"/>
                <a:gd name="connsiteX3" fmla="*/ 0 w 33337"/>
                <a:gd name="connsiteY3" fmla="*/ 946785 h 946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37" h="946785">
                  <a:moveTo>
                    <a:pt x="0" y="0"/>
                  </a:moveTo>
                  <a:lnTo>
                    <a:pt x="33338" y="0"/>
                  </a:lnTo>
                  <a:lnTo>
                    <a:pt x="33338" y="946785"/>
                  </a:lnTo>
                  <a:lnTo>
                    <a:pt x="0" y="946785"/>
                  </a:lnTo>
                  <a:close/>
                </a:path>
              </a:pathLst>
            </a:custGeom>
            <a:solidFill>
              <a:srgbClr val="D7D7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B49DAD2D-7B43-8B12-5CB7-65780F0850C3}"/>
                </a:ext>
              </a:extLst>
            </p:cNvPr>
            <p:cNvSpPr/>
            <p:nvPr/>
          </p:nvSpPr>
          <p:spPr>
            <a:xfrm>
              <a:off x="9345483" y="3982904"/>
              <a:ext cx="33588" cy="1437547"/>
            </a:xfrm>
            <a:custGeom>
              <a:avLst/>
              <a:gdLst>
                <a:gd name="connsiteX0" fmla="*/ 0 w 33337"/>
                <a:gd name="connsiteY0" fmla="*/ 0 h 946784"/>
                <a:gd name="connsiteX1" fmla="*/ 33338 w 33337"/>
                <a:gd name="connsiteY1" fmla="*/ 0 h 946784"/>
                <a:gd name="connsiteX2" fmla="*/ 33338 w 33337"/>
                <a:gd name="connsiteY2" fmla="*/ 946785 h 946784"/>
                <a:gd name="connsiteX3" fmla="*/ 0 w 33337"/>
                <a:gd name="connsiteY3" fmla="*/ 946785 h 94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37" h="946784">
                  <a:moveTo>
                    <a:pt x="0" y="0"/>
                  </a:moveTo>
                  <a:lnTo>
                    <a:pt x="33338" y="0"/>
                  </a:lnTo>
                  <a:lnTo>
                    <a:pt x="33338" y="946785"/>
                  </a:lnTo>
                  <a:lnTo>
                    <a:pt x="0" y="946785"/>
                  </a:lnTo>
                  <a:close/>
                </a:path>
              </a:pathLst>
            </a:custGeom>
            <a:solidFill>
              <a:srgbClr val="D7D7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C32FA272-2DDD-FBB6-5B74-05E7541D4492}"/>
                </a:ext>
              </a:extLst>
            </p:cNvPr>
            <p:cNvSpPr/>
            <p:nvPr/>
          </p:nvSpPr>
          <p:spPr>
            <a:xfrm>
              <a:off x="9358271" y="-1"/>
              <a:ext cx="9597" cy="1437547"/>
            </a:xfrm>
            <a:custGeom>
              <a:avLst/>
              <a:gdLst>
                <a:gd name="connsiteX0" fmla="*/ 0 w 9525"/>
                <a:gd name="connsiteY0" fmla="*/ 0 h 946784"/>
                <a:gd name="connsiteX1" fmla="*/ 9525 w 9525"/>
                <a:gd name="connsiteY1" fmla="*/ 0 h 946784"/>
                <a:gd name="connsiteX2" fmla="*/ 9525 w 9525"/>
                <a:gd name="connsiteY2" fmla="*/ 946785 h 946784"/>
                <a:gd name="connsiteX3" fmla="*/ 0 w 9525"/>
                <a:gd name="connsiteY3" fmla="*/ 946785 h 94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46784">
                  <a:moveTo>
                    <a:pt x="0" y="0"/>
                  </a:moveTo>
                  <a:lnTo>
                    <a:pt x="9525" y="0"/>
                  </a:lnTo>
                  <a:lnTo>
                    <a:pt x="9525" y="946785"/>
                  </a:lnTo>
                  <a:lnTo>
                    <a:pt x="0" y="946785"/>
                  </a:lnTo>
                  <a:close/>
                </a:path>
              </a:pathLst>
            </a:custGeom>
            <a:solidFill>
              <a:srgbClr val="D7D7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5D39C0C1-8E71-C0A9-7E8F-3E2C2F71BF74}"/>
                </a:ext>
              </a:extLst>
            </p:cNvPr>
            <p:cNvSpPr/>
            <p:nvPr/>
          </p:nvSpPr>
          <p:spPr>
            <a:xfrm>
              <a:off x="9357510" y="5420454"/>
              <a:ext cx="9597" cy="1437547"/>
            </a:xfrm>
            <a:custGeom>
              <a:avLst/>
              <a:gdLst>
                <a:gd name="connsiteX0" fmla="*/ 0 w 9525"/>
                <a:gd name="connsiteY0" fmla="*/ 0 h 946784"/>
                <a:gd name="connsiteX1" fmla="*/ 9525 w 9525"/>
                <a:gd name="connsiteY1" fmla="*/ 0 h 946784"/>
                <a:gd name="connsiteX2" fmla="*/ 9525 w 9525"/>
                <a:gd name="connsiteY2" fmla="*/ 946785 h 946784"/>
                <a:gd name="connsiteX3" fmla="*/ 0 w 9525"/>
                <a:gd name="connsiteY3" fmla="*/ 946785 h 94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46784">
                  <a:moveTo>
                    <a:pt x="0" y="0"/>
                  </a:moveTo>
                  <a:lnTo>
                    <a:pt x="9525" y="0"/>
                  </a:lnTo>
                  <a:lnTo>
                    <a:pt x="9525" y="946785"/>
                  </a:lnTo>
                  <a:lnTo>
                    <a:pt x="0" y="946785"/>
                  </a:lnTo>
                  <a:close/>
                </a:path>
              </a:pathLst>
            </a:custGeom>
            <a:solidFill>
              <a:srgbClr val="D7D7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E0A1632E-8971-BF36-96A8-BEBDF5C5CE37}"/>
                </a:ext>
              </a:extLst>
            </p:cNvPr>
            <p:cNvSpPr/>
            <p:nvPr/>
          </p:nvSpPr>
          <p:spPr>
            <a:xfrm>
              <a:off x="9019662" y="1437546"/>
              <a:ext cx="33588" cy="1437549"/>
            </a:xfrm>
            <a:custGeom>
              <a:avLst/>
              <a:gdLst>
                <a:gd name="connsiteX0" fmla="*/ 0 w 33337"/>
                <a:gd name="connsiteY0" fmla="*/ 0 h 946785"/>
                <a:gd name="connsiteX1" fmla="*/ 33337 w 33337"/>
                <a:gd name="connsiteY1" fmla="*/ 0 h 946785"/>
                <a:gd name="connsiteX2" fmla="*/ 33337 w 33337"/>
                <a:gd name="connsiteY2" fmla="*/ 946785 h 946785"/>
                <a:gd name="connsiteX3" fmla="*/ 0 w 33337"/>
                <a:gd name="connsiteY3" fmla="*/ 946785 h 946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37" h="946785">
                  <a:moveTo>
                    <a:pt x="0" y="0"/>
                  </a:moveTo>
                  <a:lnTo>
                    <a:pt x="33337" y="0"/>
                  </a:lnTo>
                  <a:lnTo>
                    <a:pt x="33337" y="946785"/>
                  </a:lnTo>
                  <a:lnTo>
                    <a:pt x="0" y="946785"/>
                  </a:lnTo>
                  <a:close/>
                </a:path>
              </a:pathLst>
            </a:custGeom>
            <a:solidFill>
              <a:srgbClr val="D7D7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BECBA7E9-12FF-6832-80AB-0620969E1860}"/>
                </a:ext>
              </a:extLst>
            </p:cNvPr>
            <p:cNvSpPr/>
            <p:nvPr/>
          </p:nvSpPr>
          <p:spPr>
            <a:xfrm>
              <a:off x="9019503" y="3982904"/>
              <a:ext cx="33588" cy="1437547"/>
            </a:xfrm>
            <a:custGeom>
              <a:avLst/>
              <a:gdLst>
                <a:gd name="connsiteX0" fmla="*/ 0 w 33337"/>
                <a:gd name="connsiteY0" fmla="*/ 0 h 946784"/>
                <a:gd name="connsiteX1" fmla="*/ 33337 w 33337"/>
                <a:gd name="connsiteY1" fmla="*/ 0 h 946784"/>
                <a:gd name="connsiteX2" fmla="*/ 33337 w 33337"/>
                <a:gd name="connsiteY2" fmla="*/ 946785 h 946784"/>
                <a:gd name="connsiteX3" fmla="*/ 0 w 33337"/>
                <a:gd name="connsiteY3" fmla="*/ 946785 h 94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37" h="946784">
                  <a:moveTo>
                    <a:pt x="0" y="0"/>
                  </a:moveTo>
                  <a:lnTo>
                    <a:pt x="33337" y="0"/>
                  </a:lnTo>
                  <a:lnTo>
                    <a:pt x="33337" y="946785"/>
                  </a:lnTo>
                  <a:lnTo>
                    <a:pt x="0" y="946785"/>
                  </a:lnTo>
                  <a:close/>
                </a:path>
              </a:pathLst>
            </a:custGeom>
            <a:solidFill>
              <a:srgbClr val="D7D7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2B8ADF2B-5EE6-3F03-F3DC-CF664E64CDAA}"/>
                </a:ext>
              </a:extLst>
            </p:cNvPr>
            <p:cNvSpPr/>
            <p:nvPr/>
          </p:nvSpPr>
          <p:spPr>
            <a:xfrm>
              <a:off x="9030516" y="-1"/>
              <a:ext cx="9596" cy="1437547"/>
            </a:xfrm>
            <a:custGeom>
              <a:avLst/>
              <a:gdLst>
                <a:gd name="connsiteX0" fmla="*/ 0 w 9525"/>
                <a:gd name="connsiteY0" fmla="*/ 0 h 946784"/>
                <a:gd name="connsiteX1" fmla="*/ 9525 w 9525"/>
                <a:gd name="connsiteY1" fmla="*/ 0 h 946784"/>
                <a:gd name="connsiteX2" fmla="*/ 9525 w 9525"/>
                <a:gd name="connsiteY2" fmla="*/ 946785 h 946784"/>
                <a:gd name="connsiteX3" fmla="*/ 0 w 9525"/>
                <a:gd name="connsiteY3" fmla="*/ 946785 h 94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46784">
                  <a:moveTo>
                    <a:pt x="0" y="0"/>
                  </a:moveTo>
                  <a:lnTo>
                    <a:pt x="9525" y="0"/>
                  </a:lnTo>
                  <a:lnTo>
                    <a:pt x="9525" y="946785"/>
                  </a:lnTo>
                  <a:lnTo>
                    <a:pt x="0" y="946785"/>
                  </a:lnTo>
                  <a:close/>
                </a:path>
              </a:pathLst>
            </a:custGeom>
            <a:solidFill>
              <a:srgbClr val="D7D7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72FFAD1E-0BEE-22C0-7554-A914935A4E88}"/>
                </a:ext>
              </a:extLst>
            </p:cNvPr>
            <p:cNvSpPr/>
            <p:nvPr/>
          </p:nvSpPr>
          <p:spPr>
            <a:xfrm>
              <a:off x="9030708" y="5420454"/>
              <a:ext cx="9596" cy="1437547"/>
            </a:xfrm>
            <a:custGeom>
              <a:avLst/>
              <a:gdLst>
                <a:gd name="connsiteX0" fmla="*/ 0 w 9525"/>
                <a:gd name="connsiteY0" fmla="*/ 0 h 946784"/>
                <a:gd name="connsiteX1" fmla="*/ 9525 w 9525"/>
                <a:gd name="connsiteY1" fmla="*/ 0 h 946784"/>
                <a:gd name="connsiteX2" fmla="*/ 9525 w 9525"/>
                <a:gd name="connsiteY2" fmla="*/ 946785 h 946784"/>
                <a:gd name="connsiteX3" fmla="*/ 0 w 9525"/>
                <a:gd name="connsiteY3" fmla="*/ 946785 h 94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46784">
                  <a:moveTo>
                    <a:pt x="0" y="0"/>
                  </a:moveTo>
                  <a:lnTo>
                    <a:pt x="9525" y="0"/>
                  </a:lnTo>
                  <a:lnTo>
                    <a:pt x="9525" y="946785"/>
                  </a:lnTo>
                  <a:lnTo>
                    <a:pt x="0" y="946785"/>
                  </a:lnTo>
                  <a:close/>
                </a:path>
              </a:pathLst>
            </a:custGeom>
            <a:solidFill>
              <a:srgbClr val="D7D7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54D33DA6-A690-5A8B-5BD0-91FC1F75DC4C}"/>
                </a:ext>
              </a:extLst>
            </p:cNvPr>
            <p:cNvSpPr/>
            <p:nvPr/>
          </p:nvSpPr>
          <p:spPr>
            <a:xfrm>
              <a:off x="8691985" y="1437546"/>
              <a:ext cx="33588" cy="1437549"/>
            </a:xfrm>
            <a:custGeom>
              <a:avLst/>
              <a:gdLst>
                <a:gd name="connsiteX0" fmla="*/ 0 w 33337"/>
                <a:gd name="connsiteY0" fmla="*/ 0 h 946785"/>
                <a:gd name="connsiteX1" fmla="*/ 33338 w 33337"/>
                <a:gd name="connsiteY1" fmla="*/ 0 h 946785"/>
                <a:gd name="connsiteX2" fmla="*/ 33338 w 33337"/>
                <a:gd name="connsiteY2" fmla="*/ 946785 h 946785"/>
                <a:gd name="connsiteX3" fmla="*/ 0 w 33337"/>
                <a:gd name="connsiteY3" fmla="*/ 946785 h 946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37" h="946785">
                  <a:moveTo>
                    <a:pt x="0" y="0"/>
                  </a:moveTo>
                  <a:lnTo>
                    <a:pt x="33338" y="0"/>
                  </a:lnTo>
                  <a:lnTo>
                    <a:pt x="33338" y="946785"/>
                  </a:lnTo>
                  <a:lnTo>
                    <a:pt x="0" y="946785"/>
                  </a:lnTo>
                  <a:close/>
                </a:path>
              </a:pathLst>
            </a:custGeom>
            <a:solidFill>
              <a:srgbClr val="D7D7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0A283E2C-E356-6A55-AF19-3558F45E32F2}"/>
                </a:ext>
              </a:extLst>
            </p:cNvPr>
            <p:cNvSpPr/>
            <p:nvPr/>
          </p:nvSpPr>
          <p:spPr>
            <a:xfrm>
              <a:off x="8692122" y="3982904"/>
              <a:ext cx="33588" cy="1437547"/>
            </a:xfrm>
            <a:custGeom>
              <a:avLst/>
              <a:gdLst>
                <a:gd name="connsiteX0" fmla="*/ 0 w 33337"/>
                <a:gd name="connsiteY0" fmla="*/ 0 h 946784"/>
                <a:gd name="connsiteX1" fmla="*/ 33338 w 33337"/>
                <a:gd name="connsiteY1" fmla="*/ 0 h 946784"/>
                <a:gd name="connsiteX2" fmla="*/ 33338 w 33337"/>
                <a:gd name="connsiteY2" fmla="*/ 946785 h 946784"/>
                <a:gd name="connsiteX3" fmla="*/ 0 w 33337"/>
                <a:gd name="connsiteY3" fmla="*/ 946785 h 94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37" h="946784">
                  <a:moveTo>
                    <a:pt x="0" y="0"/>
                  </a:moveTo>
                  <a:lnTo>
                    <a:pt x="33338" y="0"/>
                  </a:lnTo>
                  <a:lnTo>
                    <a:pt x="33338" y="946785"/>
                  </a:lnTo>
                  <a:lnTo>
                    <a:pt x="0" y="946785"/>
                  </a:lnTo>
                  <a:close/>
                </a:path>
              </a:pathLst>
            </a:custGeom>
            <a:solidFill>
              <a:srgbClr val="D7D7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EC43EC66-4917-2C54-6B5E-4D53545F3F68}"/>
                </a:ext>
              </a:extLst>
            </p:cNvPr>
            <p:cNvSpPr/>
            <p:nvPr/>
          </p:nvSpPr>
          <p:spPr>
            <a:xfrm>
              <a:off x="8704141" y="-1"/>
              <a:ext cx="9597" cy="1437547"/>
            </a:xfrm>
            <a:custGeom>
              <a:avLst/>
              <a:gdLst>
                <a:gd name="connsiteX0" fmla="*/ 0 w 9525"/>
                <a:gd name="connsiteY0" fmla="*/ 0 h 946784"/>
                <a:gd name="connsiteX1" fmla="*/ 9525 w 9525"/>
                <a:gd name="connsiteY1" fmla="*/ 0 h 946784"/>
                <a:gd name="connsiteX2" fmla="*/ 9525 w 9525"/>
                <a:gd name="connsiteY2" fmla="*/ 946785 h 946784"/>
                <a:gd name="connsiteX3" fmla="*/ 0 w 9525"/>
                <a:gd name="connsiteY3" fmla="*/ 946785 h 94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46784">
                  <a:moveTo>
                    <a:pt x="0" y="0"/>
                  </a:moveTo>
                  <a:lnTo>
                    <a:pt x="9525" y="0"/>
                  </a:lnTo>
                  <a:lnTo>
                    <a:pt x="9525" y="946785"/>
                  </a:lnTo>
                  <a:lnTo>
                    <a:pt x="0" y="946785"/>
                  </a:lnTo>
                  <a:close/>
                </a:path>
              </a:pathLst>
            </a:custGeom>
            <a:solidFill>
              <a:srgbClr val="D7D7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548C1618-2CD4-7BE7-AB7E-F0664C711DA9}"/>
                </a:ext>
              </a:extLst>
            </p:cNvPr>
            <p:cNvSpPr/>
            <p:nvPr/>
          </p:nvSpPr>
          <p:spPr>
            <a:xfrm>
              <a:off x="8704329" y="5420454"/>
              <a:ext cx="9597" cy="1437547"/>
            </a:xfrm>
            <a:custGeom>
              <a:avLst/>
              <a:gdLst>
                <a:gd name="connsiteX0" fmla="*/ 0 w 9525"/>
                <a:gd name="connsiteY0" fmla="*/ 0 h 946784"/>
                <a:gd name="connsiteX1" fmla="*/ 9525 w 9525"/>
                <a:gd name="connsiteY1" fmla="*/ 0 h 946784"/>
                <a:gd name="connsiteX2" fmla="*/ 9525 w 9525"/>
                <a:gd name="connsiteY2" fmla="*/ 946785 h 946784"/>
                <a:gd name="connsiteX3" fmla="*/ 0 w 9525"/>
                <a:gd name="connsiteY3" fmla="*/ 946785 h 94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46784">
                  <a:moveTo>
                    <a:pt x="0" y="0"/>
                  </a:moveTo>
                  <a:lnTo>
                    <a:pt x="9525" y="0"/>
                  </a:lnTo>
                  <a:lnTo>
                    <a:pt x="9525" y="946785"/>
                  </a:lnTo>
                  <a:lnTo>
                    <a:pt x="0" y="946785"/>
                  </a:lnTo>
                  <a:close/>
                </a:path>
              </a:pathLst>
            </a:custGeom>
            <a:solidFill>
              <a:srgbClr val="D7D7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2A600717-C841-F68D-BCC7-58D13CE3AC22}"/>
                </a:ext>
              </a:extLst>
            </p:cNvPr>
            <p:cNvSpPr/>
            <p:nvPr/>
          </p:nvSpPr>
          <p:spPr>
            <a:xfrm>
              <a:off x="8366281" y="1437546"/>
              <a:ext cx="33588" cy="1437549"/>
            </a:xfrm>
            <a:custGeom>
              <a:avLst/>
              <a:gdLst>
                <a:gd name="connsiteX0" fmla="*/ 0 w 33337"/>
                <a:gd name="connsiteY0" fmla="*/ 0 h 946785"/>
                <a:gd name="connsiteX1" fmla="*/ 33338 w 33337"/>
                <a:gd name="connsiteY1" fmla="*/ 0 h 946785"/>
                <a:gd name="connsiteX2" fmla="*/ 33338 w 33337"/>
                <a:gd name="connsiteY2" fmla="*/ 946785 h 946785"/>
                <a:gd name="connsiteX3" fmla="*/ 0 w 33337"/>
                <a:gd name="connsiteY3" fmla="*/ 946785 h 946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37" h="946785">
                  <a:moveTo>
                    <a:pt x="0" y="0"/>
                  </a:moveTo>
                  <a:lnTo>
                    <a:pt x="33338" y="0"/>
                  </a:lnTo>
                  <a:lnTo>
                    <a:pt x="33338" y="946785"/>
                  </a:lnTo>
                  <a:lnTo>
                    <a:pt x="0" y="946785"/>
                  </a:lnTo>
                  <a:close/>
                </a:path>
              </a:pathLst>
            </a:custGeom>
            <a:solidFill>
              <a:srgbClr val="D7D7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88313A42-A4F1-02D6-3474-014404FA59E8}"/>
                </a:ext>
              </a:extLst>
            </p:cNvPr>
            <p:cNvSpPr/>
            <p:nvPr/>
          </p:nvSpPr>
          <p:spPr>
            <a:xfrm>
              <a:off x="8366373" y="3982904"/>
              <a:ext cx="33588" cy="1437547"/>
            </a:xfrm>
            <a:custGeom>
              <a:avLst/>
              <a:gdLst>
                <a:gd name="connsiteX0" fmla="*/ 0 w 33337"/>
                <a:gd name="connsiteY0" fmla="*/ 0 h 946784"/>
                <a:gd name="connsiteX1" fmla="*/ 33338 w 33337"/>
                <a:gd name="connsiteY1" fmla="*/ 0 h 946784"/>
                <a:gd name="connsiteX2" fmla="*/ 33338 w 33337"/>
                <a:gd name="connsiteY2" fmla="*/ 946785 h 946784"/>
                <a:gd name="connsiteX3" fmla="*/ 0 w 33337"/>
                <a:gd name="connsiteY3" fmla="*/ 946785 h 94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37" h="946784">
                  <a:moveTo>
                    <a:pt x="0" y="0"/>
                  </a:moveTo>
                  <a:lnTo>
                    <a:pt x="33338" y="0"/>
                  </a:lnTo>
                  <a:lnTo>
                    <a:pt x="33338" y="946785"/>
                  </a:lnTo>
                  <a:lnTo>
                    <a:pt x="0" y="946785"/>
                  </a:lnTo>
                  <a:close/>
                </a:path>
              </a:pathLst>
            </a:custGeom>
            <a:solidFill>
              <a:srgbClr val="D7D7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99430312-0618-1663-6A72-632C18DD061C}"/>
                </a:ext>
              </a:extLst>
            </p:cNvPr>
            <p:cNvSpPr/>
            <p:nvPr/>
          </p:nvSpPr>
          <p:spPr>
            <a:xfrm>
              <a:off x="8377484" y="-1"/>
              <a:ext cx="9597" cy="1437547"/>
            </a:xfrm>
            <a:custGeom>
              <a:avLst/>
              <a:gdLst>
                <a:gd name="connsiteX0" fmla="*/ 0 w 9525"/>
                <a:gd name="connsiteY0" fmla="*/ 0 h 946784"/>
                <a:gd name="connsiteX1" fmla="*/ 9525 w 9525"/>
                <a:gd name="connsiteY1" fmla="*/ 0 h 946784"/>
                <a:gd name="connsiteX2" fmla="*/ 9525 w 9525"/>
                <a:gd name="connsiteY2" fmla="*/ 946785 h 946784"/>
                <a:gd name="connsiteX3" fmla="*/ 0 w 9525"/>
                <a:gd name="connsiteY3" fmla="*/ 946785 h 94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46784">
                  <a:moveTo>
                    <a:pt x="0" y="0"/>
                  </a:moveTo>
                  <a:lnTo>
                    <a:pt x="9525" y="0"/>
                  </a:lnTo>
                  <a:lnTo>
                    <a:pt x="9525" y="946785"/>
                  </a:lnTo>
                  <a:lnTo>
                    <a:pt x="0" y="946785"/>
                  </a:lnTo>
                  <a:close/>
                </a:path>
              </a:pathLst>
            </a:custGeom>
            <a:solidFill>
              <a:srgbClr val="D7D7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86E0FA28-5077-A521-2067-65F72A3F7556}"/>
                </a:ext>
              </a:extLst>
            </p:cNvPr>
            <p:cNvSpPr/>
            <p:nvPr/>
          </p:nvSpPr>
          <p:spPr>
            <a:xfrm>
              <a:off x="8377667" y="5420454"/>
              <a:ext cx="9597" cy="1437547"/>
            </a:xfrm>
            <a:custGeom>
              <a:avLst/>
              <a:gdLst>
                <a:gd name="connsiteX0" fmla="*/ 0 w 9525"/>
                <a:gd name="connsiteY0" fmla="*/ 0 h 946784"/>
                <a:gd name="connsiteX1" fmla="*/ 9525 w 9525"/>
                <a:gd name="connsiteY1" fmla="*/ 0 h 946784"/>
                <a:gd name="connsiteX2" fmla="*/ 9525 w 9525"/>
                <a:gd name="connsiteY2" fmla="*/ 946785 h 946784"/>
                <a:gd name="connsiteX3" fmla="*/ 0 w 9525"/>
                <a:gd name="connsiteY3" fmla="*/ 946785 h 94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46784">
                  <a:moveTo>
                    <a:pt x="0" y="0"/>
                  </a:moveTo>
                  <a:lnTo>
                    <a:pt x="9525" y="0"/>
                  </a:lnTo>
                  <a:lnTo>
                    <a:pt x="9525" y="946785"/>
                  </a:lnTo>
                  <a:lnTo>
                    <a:pt x="0" y="946785"/>
                  </a:lnTo>
                  <a:close/>
                </a:path>
              </a:pathLst>
            </a:custGeom>
            <a:solidFill>
              <a:srgbClr val="D7D7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3B7B0677-D0D4-B1D9-10B7-805AE91B99C4}"/>
                </a:ext>
              </a:extLst>
            </p:cNvPr>
            <p:cNvSpPr/>
            <p:nvPr/>
          </p:nvSpPr>
          <p:spPr>
            <a:xfrm>
              <a:off x="8038327" y="1437547"/>
              <a:ext cx="33588" cy="1437548"/>
            </a:xfrm>
            <a:custGeom>
              <a:avLst/>
              <a:gdLst>
                <a:gd name="connsiteX0" fmla="*/ 0 w 33337"/>
                <a:gd name="connsiteY0" fmla="*/ 0 h 946785"/>
                <a:gd name="connsiteX1" fmla="*/ 33338 w 33337"/>
                <a:gd name="connsiteY1" fmla="*/ 0 h 946785"/>
                <a:gd name="connsiteX2" fmla="*/ 33338 w 33337"/>
                <a:gd name="connsiteY2" fmla="*/ 946785 h 946785"/>
                <a:gd name="connsiteX3" fmla="*/ 0 w 33337"/>
                <a:gd name="connsiteY3" fmla="*/ 946785 h 946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37" h="946785">
                  <a:moveTo>
                    <a:pt x="0" y="0"/>
                  </a:moveTo>
                  <a:lnTo>
                    <a:pt x="33338" y="0"/>
                  </a:lnTo>
                  <a:lnTo>
                    <a:pt x="33338" y="946785"/>
                  </a:lnTo>
                  <a:lnTo>
                    <a:pt x="0" y="946785"/>
                  </a:lnTo>
                  <a:close/>
                </a:path>
              </a:pathLst>
            </a:custGeom>
            <a:solidFill>
              <a:srgbClr val="D7D7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E3346334-5A05-960E-8063-5B290C3BD0BE}"/>
                </a:ext>
              </a:extLst>
            </p:cNvPr>
            <p:cNvSpPr/>
            <p:nvPr/>
          </p:nvSpPr>
          <p:spPr>
            <a:xfrm>
              <a:off x="8038327" y="3982905"/>
              <a:ext cx="33588" cy="1437547"/>
            </a:xfrm>
            <a:custGeom>
              <a:avLst/>
              <a:gdLst>
                <a:gd name="connsiteX0" fmla="*/ 0 w 33337"/>
                <a:gd name="connsiteY0" fmla="*/ 0 h 946784"/>
                <a:gd name="connsiteX1" fmla="*/ 33338 w 33337"/>
                <a:gd name="connsiteY1" fmla="*/ 0 h 946784"/>
                <a:gd name="connsiteX2" fmla="*/ 33338 w 33337"/>
                <a:gd name="connsiteY2" fmla="*/ 946785 h 946784"/>
                <a:gd name="connsiteX3" fmla="*/ 0 w 33337"/>
                <a:gd name="connsiteY3" fmla="*/ 946785 h 94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37" h="946784">
                  <a:moveTo>
                    <a:pt x="0" y="0"/>
                  </a:moveTo>
                  <a:lnTo>
                    <a:pt x="33338" y="0"/>
                  </a:lnTo>
                  <a:lnTo>
                    <a:pt x="33338" y="946785"/>
                  </a:lnTo>
                  <a:lnTo>
                    <a:pt x="0" y="946785"/>
                  </a:lnTo>
                  <a:close/>
                </a:path>
              </a:pathLst>
            </a:custGeom>
            <a:solidFill>
              <a:srgbClr val="D7D7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CA002485-A557-0C0E-5A4F-9F10ED855B5D}"/>
                </a:ext>
              </a:extLst>
            </p:cNvPr>
            <p:cNvSpPr/>
            <p:nvPr/>
          </p:nvSpPr>
          <p:spPr>
            <a:xfrm>
              <a:off x="8050802" y="-1"/>
              <a:ext cx="9597" cy="1437547"/>
            </a:xfrm>
            <a:custGeom>
              <a:avLst/>
              <a:gdLst>
                <a:gd name="connsiteX0" fmla="*/ 0 w 9525"/>
                <a:gd name="connsiteY0" fmla="*/ 0 h 946784"/>
                <a:gd name="connsiteX1" fmla="*/ 9525 w 9525"/>
                <a:gd name="connsiteY1" fmla="*/ 0 h 946784"/>
                <a:gd name="connsiteX2" fmla="*/ 9525 w 9525"/>
                <a:gd name="connsiteY2" fmla="*/ 946785 h 946784"/>
                <a:gd name="connsiteX3" fmla="*/ 0 w 9525"/>
                <a:gd name="connsiteY3" fmla="*/ 946785 h 94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46784">
                  <a:moveTo>
                    <a:pt x="0" y="0"/>
                  </a:moveTo>
                  <a:lnTo>
                    <a:pt x="9525" y="0"/>
                  </a:lnTo>
                  <a:lnTo>
                    <a:pt x="9525" y="946785"/>
                  </a:lnTo>
                  <a:lnTo>
                    <a:pt x="0" y="946785"/>
                  </a:lnTo>
                  <a:close/>
                </a:path>
              </a:pathLst>
            </a:custGeom>
            <a:solidFill>
              <a:srgbClr val="D7D7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7601F55D-E1D4-0F21-691C-C5C22C66C4A7}"/>
                </a:ext>
              </a:extLst>
            </p:cNvPr>
            <p:cNvSpPr/>
            <p:nvPr/>
          </p:nvSpPr>
          <p:spPr>
            <a:xfrm>
              <a:off x="8050802" y="5420453"/>
              <a:ext cx="9597" cy="1437547"/>
            </a:xfrm>
            <a:custGeom>
              <a:avLst/>
              <a:gdLst>
                <a:gd name="connsiteX0" fmla="*/ 0 w 9525"/>
                <a:gd name="connsiteY0" fmla="*/ 0 h 946784"/>
                <a:gd name="connsiteX1" fmla="*/ 9525 w 9525"/>
                <a:gd name="connsiteY1" fmla="*/ 0 h 946784"/>
                <a:gd name="connsiteX2" fmla="*/ 9525 w 9525"/>
                <a:gd name="connsiteY2" fmla="*/ 946785 h 946784"/>
                <a:gd name="connsiteX3" fmla="*/ 0 w 9525"/>
                <a:gd name="connsiteY3" fmla="*/ 946785 h 94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46784">
                  <a:moveTo>
                    <a:pt x="0" y="0"/>
                  </a:moveTo>
                  <a:lnTo>
                    <a:pt x="9525" y="0"/>
                  </a:lnTo>
                  <a:lnTo>
                    <a:pt x="9525" y="946785"/>
                  </a:lnTo>
                  <a:lnTo>
                    <a:pt x="0" y="946785"/>
                  </a:lnTo>
                  <a:close/>
                </a:path>
              </a:pathLst>
            </a:custGeom>
            <a:solidFill>
              <a:srgbClr val="D7D7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B93C7818-D72E-CBBE-5F60-33066090263F}"/>
                </a:ext>
              </a:extLst>
            </p:cNvPr>
            <p:cNvSpPr/>
            <p:nvPr/>
          </p:nvSpPr>
          <p:spPr>
            <a:xfrm>
              <a:off x="7712520" y="1437547"/>
              <a:ext cx="33588" cy="1437548"/>
            </a:xfrm>
            <a:custGeom>
              <a:avLst/>
              <a:gdLst>
                <a:gd name="connsiteX0" fmla="*/ 0 w 33337"/>
                <a:gd name="connsiteY0" fmla="*/ 0 h 946785"/>
                <a:gd name="connsiteX1" fmla="*/ 33337 w 33337"/>
                <a:gd name="connsiteY1" fmla="*/ 0 h 946785"/>
                <a:gd name="connsiteX2" fmla="*/ 33337 w 33337"/>
                <a:gd name="connsiteY2" fmla="*/ 946785 h 946785"/>
                <a:gd name="connsiteX3" fmla="*/ 0 w 33337"/>
                <a:gd name="connsiteY3" fmla="*/ 946785 h 946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37" h="946785">
                  <a:moveTo>
                    <a:pt x="0" y="0"/>
                  </a:moveTo>
                  <a:lnTo>
                    <a:pt x="33337" y="0"/>
                  </a:lnTo>
                  <a:lnTo>
                    <a:pt x="33337" y="946785"/>
                  </a:lnTo>
                  <a:lnTo>
                    <a:pt x="0" y="946785"/>
                  </a:lnTo>
                  <a:close/>
                </a:path>
              </a:pathLst>
            </a:custGeom>
            <a:solidFill>
              <a:srgbClr val="D7D7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7B8CD366-FA32-1AF1-800E-84C151247FAB}"/>
                </a:ext>
              </a:extLst>
            </p:cNvPr>
            <p:cNvSpPr/>
            <p:nvPr/>
          </p:nvSpPr>
          <p:spPr>
            <a:xfrm>
              <a:off x="7712520" y="3982905"/>
              <a:ext cx="33588" cy="1437547"/>
            </a:xfrm>
            <a:custGeom>
              <a:avLst/>
              <a:gdLst>
                <a:gd name="connsiteX0" fmla="*/ 0 w 33337"/>
                <a:gd name="connsiteY0" fmla="*/ 0 h 946784"/>
                <a:gd name="connsiteX1" fmla="*/ 33337 w 33337"/>
                <a:gd name="connsiteY1" fmla="*/ 0 h 946784"/>
                <a:gd name="connsiteX2" fmla="*/ 33337 w 33337"/>
                <a:gd name="connsiteY2" fmla="*/ 946785 h 946784"/>
                <a:gd name="connsiteX3" fmla="*/ 0 w 33337"/>
                <a:gd name="connsiteY3" fmla="*/ 946785 h 94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37" h="946784">
                  <a:moveTo>
                    <a:pt x="0" y="0"/>
                  </a:moveTo>
                  <a:lnTo>
                    <a:pt x="33337" y="0"/>
                  </a:lnTo>
                  <a:lnTo>
                    <a:pt x="33337" y="946785"/>
                  </a:lnTo>
                  <a:lnTo>
                    <a:pt x="0" y="946785"/>
                  </a:lnTo>
                  <a:close/>
                </a:path>
              </a:pathLst>
            </a:custGeom>
            <a:solidFill>
              <a:srgbClr val="D7D7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168AB7C4-3CE4-CD06-79AB-C389DB921B20}"/>
                </a:ext>
              </a:extLst>
            </p:cNvPr>
            <p:cNvSpPr/>
            <p:nvPr/>
          </p:nvSpPr>
          <p:spPr>
            <a:xfrm>
              <a:off x="7724036" y="-1"/>
              <a:ext cx="9596" cy="1437547"/>
            </a:xfrm>
            <a:custGeom>
              <a:avLst/>
              <a:gdLst>
                <a:gd name="connsiteX0" fmla="*/ 0 w 9524"/>
                <a:gd name="connsiteY0" fmla="*/ 0 h 946784"/>
                <a:gd name="connsiteX1" fmla="*/ 9525 w 9524"/>
                <a:gd name="connsiteY1" fmla="*/ 0 h 946784"/>
                <a:gd name="connsiteX2" fmla="*/ 9525 w 9524"/>
                <a:gd name="connsiteY2" fmla="*/ 946785 h 946784"/>
                <a:gd name="connsiteX3" fmla="*/ 0 w 9524"/>
                <a:gd name="connsiteY3" fmla="*/ 946785 h 94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4" h="946784">
                  <a:moveTo>
                    <a:pt x="0" y="0"/>
                  </a:moveTo>
                  <a:lnTo>
                    <a:pt x="9525" y="0"/>
                  </a:lnTo>
                  <a:lnTo>
                    <a:pt x="9525" y="946785"/>
                  </a:lnTo>
                  <a:lnTo>
                    <a:pt x="0" y="946785"/>
                  </a:lnTo>
                  <a:close/>
                </a:path>
              </a:pathLst>
            </a:custGeom>
            <a:solidFill>
              <a:srgbClr val="D7D7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CA9F9F68-D0AC-6AC6-B69A-CCB663A55B75}"/>
                </a:ext>
              </a:extLst>
            </p:cNvPr>
            <p:cNvSpPr/>
            <p:nvPr/>
          </p:nvSpPr>
          <p:spPr>
            <a:xfrm>
              <a:off x="7724036" y="5420453"/>
              <a:ext cx="9596" cy="1437547"/>
            </a:xfrm>
            <a:custGeom>
              <a:avLst/>
              <a:gdLst>
                <a:gd name="connsiteX0" fmla="*/ 0 w 9524"/>
                <a:gd name="connsiteY0" fmla="*/ 0 h 946784"/>
                <a:gd name="connsiteX1" fmla="*/ 9525 w 9524"/>
                <a:gd name="connsiteY1" fmla="*/ 0 h 946784"/>
                <a:gd name="connsiteX2" fmla="*/ 9525 w 9524"/>
                <a:gd name="connsiteY2" fmla="*/ 946785 h 946784"/>
                <a:gd name="connsiteX3" fmla="*/ 0 w 9524"/>
                <a:gd name="connsiteY3" fmla="*/ 946785 h 94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4" h="946784">
                  <a:moveTo>
                    <a:pt x="0" y="0"/>
                  </a:moveTo>
                  <a:lnTo>
                    <a:pt x="9525" y="0"/>
                  </a:lnTo>
                  <a:lnTo>
                    <a:pt x="9525" y="946785"/>
                  </a:lnTo>
                  <a:lnTo>
                    <a:pt x="0" y="946785"/>
                  </a:lnTo>
                  <a:close/>
                </a:path>
              </a:pathLst>
            </a:custGeom>
            <a:solidFill>
              <a:srgbClr val="D7D7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522F1666-B028-E889-5282-61F63BFB5DDC}"/>
                </a:ext>
              </a:extLst>
            </p:cNvPr>
            <p:cNvSpPr/>
            <p:nvPr/>
          </p:nvSpPr>
          <p:spPr>
            <a:xfrm>
              <a:off x="7385813" y="1437546"/>
              <a:ext cx="33588" cy="1437549"/>
            </a:xfrm>
            <a:custGeom>
              <a:avLst/>
              <a:gdLst>
                <a:gd name="connsiteX0" fmla="*/ 0 w 33337"/>
                <a:gd name="connsiteY0" fmla="*/ 0 h 946785"/>
                <a:gd name="connsiteX1" fmla="*/ 33337 w 33337"/>
                <a:gd name="connsiteY1" fmla="*/ 0 h 946785"/>
                <a:gd name="connsiteX2" fmla="*/ 33337 w 33337"/>
                <a:gd name="connsiteY2" fmla="*/ 946785 h 946785"/>
                <a:gd name="connsiteX3" fmla="*/ 0 w 33337"/>
                <a:gd name="connsiteY3" fmla="*/ 946785 h 946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37" h="946785">
                  <a:moveTo>
                    <a:pt x="0" y="0"/>
                  </a:moveTo>
                  <a:lnTo>
                    <a:pt x="33337" y="0"/>
                  </a:lnTo>
                  <a:lnTo>
                    <a:pt x="33337" y="946785"/>
                  </a:lnTo>
                  <a:lnTo>
                    <a:pt x="0" y="946785"/>
                  </a:lnTo>
                  <a:close/>
                </a:path>
              </a:pathLst>
            </a:custGeom>
            <a:solidFill>
              <a:srgbClr val="D7D7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B754B6CE-CE10-A9CC-40BE-C5690FF164D1}"/>
                </a:ext>
              </a:extLst>
            </p:cNvPr>
            <p:cNvSpPr/>
            <p:nvPr/>
          </p:nvSpPr>
          <p:spPr>
            <a:xfrm>
              <a:off x="7385654" y="3982904"/>
              <a:ext cx="33588" cy="1437547"/>
            </a:xfrm>
            <a:custGeom>
              <a:avLst/>
              <a:gdLst>
                <a:gd name="connsiteX0" fmla="*/ 0 w 33337"/>
                <a:gd name="connsiteY0" fmla="*/ 0 h 946784"/>
                <a:gd name="connsiteX1" fmla="*/ 33337 w 33337"/>
                <a:gd name="connsiteY1" fmla="*/ 0 h 946784"/>
                <a:gd name="connsiteX2" fmla="*/ 33337 w 33337"/>
                <a:gd name="connsiteY2" fmla="*/ 946785 h 946784"/>
                <a:gd name="connsiteX3" fmla="*/ 0 w 33337"/>
                <a:gd name="connsiteY3" fmla="*/ 946785 h 94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37" h="946784">
                  <a:moveTo>
                    <a:pt x="0" y="0"/>
                  </a:moveTo>
                  <a:lnTo>
                    <a:pt x="33337" y="0"/>
                  </a:lnTo>
                  <a:lnTo>
                    <a:pt x="33337" y="946785"/>
                  </a:lnTo>
                  <a:lnTo>
                    <a:pt x="0" y="946785"/>
                  </a:lnTo>
                  <a:close/>
                </a:path>
              </a:pathLst>
            </a:custGeom>
            <a:solidFill>
              <a:srgbClr val="D7D7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946CE13B-911C-8AD0-C609-0ABB672C3CAD}"/>
                </a:ext>
              </a:extLst>
            </p:cNvPr>
            <p:cNvSpPr/>
            <p:nvPr/>
          </p:nvSpPr>
          <p:spPr>
            <a:xfrm>
              <a:off x="7396667" y="-1"/>
              <a:ext cx="9596" cy="1437547"/>
            </a:xfrm>
            <a:custGeom>
              <a:avLst/>
              <a:gdLst>
                <a:gd name="connsiteX0" fmla="*/ 0 w 9525"/>
                <a:gd name="connsiteY0" fmla="*/ 0 h 946784"/>
                <a:gd name="connsiteX1" fmla="*/ 9525 w 9525"/>
                <a:gd name="connsiteY1" fmla="*/ 0 h 946784"/>
                <a:gd name="connsiteX2" fmla="*/ 9525 w 9525"/>
                <a:gd name="connsiteY2" fmla="*/ 946785 h 946784"/>
                <a:gd name="connsiteX3" fmla="*/ 0 w 9525"/>
                <a:gd name="connsiteY3" fmla="*/ 946785 h 94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46784">
                  <a:moveTo>
                    <a:pt x="0" y="0"/>
                  </a:moveTo>
                  <a:lnTo>
                    <a:pt x="9525" y="0"/>
                  </a:lnTo>
                  <a:lnTo>
                    <a:pt x="9525" y="946785"/>
                  </a:lnTo>
                  <a:lnTo>
                    <a:pt x="0" y="946785"/>
                  </a:lnTo>
                  <a:close/>
                </a:path>
              </a:pathLst>
            </a:custGeom>
            <a:solidFill>
              <a:srgbClr val="D7D7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8A065227-AAD3-662A-FFE4-6FD1E646CA7D}"/>
                </a:ext>
              </a:extLst>
            </p:cNvPr>
            <p:cNvSpPr/>
            <p:nvPr/>
          </p:nvSpPr>
          <p:spPr>
            <a:xfrm>
              <a:off x="7396859" y="5420454"/>
              <a:ext cx="9596" cy="1437547"/>
            </a:xfrm>
            <a:custGeom>
              <a:avLst/>
              <a:gdLst>
                <a:gd name="connsiteX0" fmla="*/ 0 w 9525"/>
                <a:gd name="connsiteY0" fmla="*/ 0 h 946784"/>
                <a:gd name="connsiteX1" fmla="*/ 9525 w 9525"/>
                <a:gd name="connsiteY1" fmla="*/ 0 h 946784"/>
                <a:gd name="connsiteX2" fmla="*/ 9525 w 9525"/>
                <a:gd name="connsiteY2" fmla="*/ 946785 h 946784"/>
                <a:gd name="connsiteX3" fmla="*/ 0 w 9525"/>
                <a:gd name="connsiteY3" fmla="*/ 946785 h 94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46784">
                  <a:moveTo>
                    <a:pt x="0" y="0"/>
                  </a:moveTo>
                  <a:lnTo>
                    <a:pt x="9525" y="0"/>
                  </a:lnTo>
                  <a:lnTo>
                    <a:pt x="9525" y="946785"/>
                  </a:lnTo>
                  <a:lnTo>
                    <a:pt x="0" y="946785"/>
                  </a:lnTo>
                  <a:close/>
                </a:path>
              </a:pathLst>
            </a:custGeom>
            <a:solidFill>
              <a:srgbClr val="D7D7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7A94FCF1-9482-E51B-48D1-883B9575D3A7}"/>
                </a:ext>
              </a:extLst>
            </p:cNvPr>
            <p:cNvSpPr/>
            <p:nvPr/>
          </p:nvSpPr>
          <p:spPr>
            <a:xfrm>
              <a:off x="7058136" y="1437546"/>
              <a:ext cx="33588" cy="1437549"/>
            </a:xfrm>
            <a:custGeom>
              <a:avLst/>
              <a:gdLst>
                <a:gd name="connsiteX0" fmla="*/ 0 w 33337"/>
                <a:gd name="connsiteY0" fmla="*/ 0 h 946785"/>
                <a:gd name="connsiteX1" fmla="*/ 33338 w 33337"/>
                <a:gd name="connsiteY1" fmla="*/ 0 h 946785"/>
                <a:gd name="connsiteX2" fmla="*/ 33338 w 33337"/>
                <a:gd name="connsiteY2" fmla="*/ 946785 h 946785"/>
                <a:gd name="connsiteX3" fmla="*/ 0 w 33337"/>
                <a:gd name="connsiteY3" fmla="*/ 946785 h 946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37" h="946785">
                  <a:moveTo>
                    <a:pt x="0" y="0"/>
                  </a:moveTo>
                  <a:lnTo>
                    <a:pt x="33338" y="0"/>
                  </a:lnTo>
                  <a:lnTo>
                    <a:pt x="33338" y="946785"/>
                  </a:lnTo>
                  <a:lnTo>
                    <a:pt x="0" y="946785"/>
                  </a:lnTo>
                  <a:close/>
                </a:path>
              </a:pathLst>
            </a:custGeom>
            <a:solidFill>
              <a:srgbClr val="D7D7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F040F896-5291-2AB4-FEA4-79DF38C1C3B1}"/>
                </a:ext>
              </a:extLst>
            </p:cNvPr>
            <p:cNvSpPr/>
            <p:nvPr/>
          </p:nvSpPr>
          <p:spPr>
            <a:xfrm>
              <a:off x="7058273" y="3982904"/>
              <a:ext cx="33588" cy="1437547"/>
            </a:xfrm>
            <a:custGeom>
              <a:avLst/>
              <a:gdLst>
                <a:gd name="connsiteX0" fmla="*/ 0 w 33337"/>
                <a:gd name="connsiteY0" fmla="*/ 0 h 946784"/>
                <a:gd name="connsiteX1" fmla="*/ 33338 w 33337"/>
                <a:gd name="connsiteY1" fmla="*/ 0 h 946784"/>
                <a:gd name="connsiteX2" fmla="*/ 33338 w 33337"/>
                <a:gd name="connsiteY2" fmla="*/ 946785 h 946784"/>
                <a:gd name="connsiteX3" fmla="*/ 0 w 33337"/>
                <a:gd name="connsiteY3" fmla="*/ 946785 h 94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37" h="946784">
                  <a:moveTo>
                    <a:pt x="0" y="0"/>
                  </a:moveTo>
                  <a:lnTo>
                    <a:pt x="33338" y="0"/>
                  </a:lnTo>
                  <a:lnTo>
                    <a:pt x="33338" y="946785"/>
                  </a:lnTo>
                  <a:lnTo>
                    <a:pt x="0" y="946785"/>
                  </a:lnTo>
                  <a:close/>
                </a:path>
              </a:pathLst>
            </a:custGeom>
            <a:solidFill>
              <a:srgbClr val="D7D7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B8A230B6-6EFA-2F01-38AD-4FA68587FF82}"/>
                </a:ext>
              </a:extLst>
            </p:cNvPr>
            <p:cNvSpPr/>
            <p:nvPr/>
          </p:nvSpPr>
          <p:spPr>
            <a:xfrm>
              <a:off x="7070292" y="-1"/>
              <a:ext cx="9597" cy="1437547"/>
            </a:xfrm>
            <a:custGeom>
              <a:avLst/>
              <a:gdLst>
                <a:gd name="connsiteX0" fmla="*/ 0 w 9525"/>
                <a:gd name="connsiteY0" fmla="*/ 0 h 946784"/>
                <a:gd name="connsiteX1" fmla="*/ 9525 w 9525"/>
                <a:gd name="connsiteY1" fmla="*/ 0 h 946784"/>
                <a:gd name="connsiteX2" fmla="*/ 9525 w 9525"/>
                <a:gd name="connsiteY2" fmla="*/ 946785 h 946784"/>
                <a:gd name="connsiteX3" fmla="*/ 0 w 9525"/>
                <a:gd name="connsiteY3" fmla="*/ 946785 h 94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46784">
                  <a:moveTo>
                    <a:pt x="0" y="0"/>
                  </a:moveTo>
                  <a:lnTo>
                    <a:pt x="9525" y="0"/>
                  </a:lnTo>
                  <a:lnTo>
                    <a:pt x="9525" y="946785"/>
                  </a:lnTo>
                  <a:lnTo>
                    <a:pt x="0" y="946785"/>
                  </a:lnTo>
                  <a:close/>
                </a:path>
              </a:pathLst>
            </a:custGeom>
            <a:solidFill>
              <a:srgbClr val="D7D7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CAA31B50-D126-13F2-2364-4019B8B639B9}"/>
                </a:ext>
              </a:extLst>
            </p:cNvPr>
            <p:cNvSpPr/>
            <p:nvPr/>
          </p:nvSpPr>
          <p:spPr>
            <a:xfrm>
              <a:off x="7070480" y="5420454"/>
              <a:ext cx="9597" cy="1437547"/>
            </a:xfrm>
            <a:custGeom>
              <a:avLst/>
              <a:gdLst>
                <a:gd name="connsiteX0" fmla="*/ 0 w 9525"/>
                <a:gd name="connsiteY0" fmla="*/ 0 h 946784"/>
                <a:gd name="connsiteX1" fmla="*/ 9525 w 9525"/>
                <a:gd name="connsiteY1" fmla="*/ 0 h 946784"/>
                <a:gd name="connsiteX2" fmla="*/ 9525 w 9525"/>
                <a:gd name="connsiteY2" fmla="*/ 946785 h 946784"/>
                <a:gd name="connsiteX3" fmla="*/ 0 w 9525"/>
                <a:gd name="connsiteY3" fmla="*/ 946785 h 94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46784">
                  <a:moveTo>
                    <a:pt x="0" y="0"/>
                  </a:moveTo>
                  <a:lnTo>
                    <a:pt x="9525" y="0"/>
                  </a:lnTo>
                  <a:lnTo>
                    <a:pt x="9525" y="946785"/>
                  </a:lnTo>
                  <a:lnTo>
                    <a:pt x="0" y="946785"/>
                  </a:lnTo>
                  <a:close/>
                </a:path>
              </a:pathLst>
            </a:custGeom>
            <a:solidFill>
              <a:srgbClr val="D7D7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1AC99DE5-70A2-2ADA-F1B1-CA43349F25AD}"/>
                </a:ext>
              </a:extLst>
            </p:cNvPr>
            <p:cNvSpPr/>
            <p:nvPr/>
          </p:nvSpPr>
          <p:spPr>
            <a:xfrm>
              <a:off x="6732432" y="1437546"/>
              <a:ext cx="33588" cy="1437549"/>
            </a:xfrm>
            <a:custGeom>
              <a:avLst/>
              <a:gdLst>
                <a:gd name="connsiteX0" fmla="*/ 0 w 33337"/>
                <a:gd name="connsiteY0" fmla="*/ 0 h 946785"/>
                <a:gd name="connsiteX1" fmla="*/ 33338 w 33337"/>
                <a:gd name="connsiteY1" fmla="*/ 0 h 946785"/>
                <a:gd name="connsiteX2" fmla="*/ 33338 w 33337"/>
                <a:gd name="connsiteY2" fmla="*/ 946785 h 946785"/>
                <a:gd name="connsiteX3" fmla="*/ 0 w 33337"/>
                <a:gd name="connsiteY3" fmla="*/ 946785 h 946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37" h="946785">
                  <a:moveTo>
                    <a:pt x="0" y="0"/>
                  </a:moveTo>
                  <a:lnTo>
                    <a:pt x="33338" y="0"/>
                  </a:lnTo>
                  <a:lnTo>
                    <a:pt x="33338" y="946785"/>
                  </a:lnTo>
                  <a:lnTo>
                    <a:pt x="0" y="946785"/>
                  </a:lnTo>
                  <a:close/>
                </a:path>
              </a:pathLst>
            </a:custGeom>
            <a:solidFill>
              <a:srgbClr val="D7D7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37F7BE6C-87B7-A855-5E52-3B42B3FABDED}"/>
                </a:ext>
              </a:extLst>
            </p:cNvPr>
            <p:cNvSpPr/>
            <p:nvPr/>
          </p:nvSpPr>
          <p:spPr>
            <a:xfrm>
              <a:off x="6732524" y="3982904"/>
              <a:ext cx="33588" cy="1437547"/>
            </a:xfrm>
            <a:custGeom>
              <a:avLst/>
              <a:gdLst>
                <a:gd name="connsiteX0" fmla="*/ 0 w 33337"/>
                <a:gd name="connsiteY0" fmla="*/ 0 h 946784"/>
                <a:gd name="connsiteX1" fmla="*/ 33338 w 33337"/>
                <a:gd name="connsiteY1" fmla="*/ 0 h 946784"/>
                <a:gd name="connsiteX2" fmla="*/ 33338 w 33337"/>
                <a:gd name="connsiteY2" fmla="*/ 946785 h 946784"/>
                <a:gd name="connsiteX3" fmla="*/ 0 w 33337"/>
                <a:gd name="connsiteY3" fmla="*/ 946785 h 94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37" h="946784">
                  <a:moveTo>
                    <a:pt x="0" y="0"/>
                  </a:moveTo>
                  <a:lnTo>
                    <a:pt x="33338" y="0"/>
                  </a:lnTo>
                  <a:lnTo>
                    <a:pt x="33338" y="946785"/>
                  </a:lnTo>
                  <a:lnTo>
                    <a:pt x="0" y="946785"/>
                  </a:lnTo>
                  <a:close/>
                </a:path>
              </a:pathLst>
            </a:custGeom>
            <a:solidFill>
              <a:srgbClr val="D7D7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B8E1A6AC-6E07-C6C7-C564-714DE323B5C0}"/>
                </a:ext>
              </a:extLst>
            </p:cNvPr>
            <p:cNvSpPr/>
            <p:nvPr/>
          </p:nvSpPr>
          <p:spPr>
            <a:xfrm>
              <a:off x="6743635" y="-1"/>
              <a:ext cx="9597" cy="1437547"/>
            </a:xfrm>
            <a:custGeom>
              <a:avLst/>
              <a:gdLst>
                <a:gd name="connsiteX0" fmla="*/ 0 w 9525"/>
                <a:gd name="connsiteY0" fmla="*/ 0 h 946784"/>
                <a:gd name="connsiteX1" fmla="*/ 9525 w 9525"/>
                <a:gd name="connsiteY1" fmla="*/ 0 h 946784"/>
                <a:gd name="connsiteX2" fmla="*/ 9525 w 9525"/>
                <a:gd name="connsiteY2" fmla="*/ 946785 h 946784"/>
                <a:gd name="connsiteX3" fmla="*/ 0 w 9525"/>
                <a:gd name="connsiteY3" fmla="*/ 946785 h 94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46784">
                  <a:moveTo>
                    <a:pt x="0" y="0"/>
                  </a:moveTo>
                  <a:lnTo>
                    <a:pt x="9525" y="0"/>
                  </a:lnTo>
                  <a:lnTo>
                    <a:pt x="9525" y="946785"/>
                  </a:lnTo>
                  <a:lnTo>
                    <a:pt x="0" y="946785"/>
                  </a:lnTo>
                  <a:close/>
                </a:path>
              </a:pathLst>
            </a:custGeom>
            <a:solidFill>
              <a:srgbClr val="D7D7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2DACB7E0-AFE5-D4E9-3D18-1F1F1EDCFA27}"/>
                </a:ext>
              </a:extLst>
            </p:cNvPr>
            <p:cNvSpPr/>
            <p:nvPr/>
          </p:nvSpPr>
          <p:spPr>
            <a:xfrm>
              <a:off x="6743818" y="5420454"/>
              <a:ext cx="9597" cy="1437547"/>
            </a:xfrm>
            <a:custGeom>
              <a:avLst/>
              <a:gdLst>
                <a:gd name="connsiteX0" fmla="*/ 0 w 9525"/>
                <a:gd name="connsiteY0" fmla="*/ 0 h 946784"/>
                <a:gd name="connsiteX1" fmla="*/ 9525 w 9525"/>
                <a:gd name="connsiteY1" fmla="*/ 0 h 946784"/>
                <a:gd name="connsiteX2" fmla="*/ 9525 w 9525"/>
                <a:gd name="connsiteY2" fmla="*/ 946785 h 946784"/>
                <a:gd name="connsiteX3" fmla="*/ 0 w 9525"/>
                <a:gd name="connsiteY3" fmla="*/ 946785 h 94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46784">
                  <a:moveTo>
                    <a:pt x="0" y="0"/>
                  </a:moveTo>
                  <a:lnTo>
                    <a:pt x="9525" y="0"/>
                  </a:lnTo>
                  <a:lnTo>
                    <a:pt x="9525" y="946785"/>
                  </a:lnTo>
                  <a:lnTo>
                    <a:pt x="0" y="946785"/>
                  </a:lnTo>
                  <a:close/>
                </a:path>
              </a:pathLst>
            </a:custGeom>
            <a:solidFill>
              <a:srgbClr val="D7D7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218EFC80-EC97-C444-95FB-1E9A9EC41A08}"/>
                </a:ext>
              </a:extLst>
            </p:cNvPr>
            <p:cNvSpPr/>
            <p:nvPr/>
          </p:nvSpPr>
          <p:spPr>
            <a:xfrm>
              <a:off x="6404478" y="1437547"/>
              <a:ext cx="33588" cy="1437548"/>
            </a:xfrm>
            <a:custGeom>
              <a:avLst/>
              <a:gdLst>
                <a:gd name="connsiteX0" fmla="*/ 0 w 33337"/>
                <a:gd name="connsiteY0" fmla="*/ 0 h 946785"/>
                <a:gd name="connsiteX1" fmla="*/ 33338 w 33337"/>
                <a:gd name="connsiteY1" fmla="*/ 0 h 946785"/>
                <a:gd name="connsiteX2" fmla="*/ 33338 w 33337"/>
                <a:gd name="connsiteY2" fmla="*/ 946785 h 946785"/>
                <a:gd name="connsiteX3" fmla="*/ 0 w 33337"/>
                <a:gd name="connsiteY3" fmla="*/ 946785 h 946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37" h="946785">
                  <a:moveTo>
                    <a:pt x="0" y="0"/>
                  </a:moveTo>
                  <a:lnTo>
                    <a:pt x="33338" y="0"/>
                  </a:lnTo>
                  <a:lnTo>
                    <a:pt x="33338" y="946785"/>
                  </a:lnTo>
                  <a:lnTo>
                    <a:pt x="0" y="946785"/>
                  </a:lnTo>
                  <a:close/>
                </a:path>
              </a:pathLst>
            </a:custGeom>
            <a:solidFill>
              <a:srgbClr val="D7D7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9EF931E5-E0BB-32B7-6BF6-3FEC2C9873BE}"/>
                </a:ext>
              </a:extLst>
            </p:cNvPr>
            <p:cNvSpPr/>
            <p:nvPr/>
          </p:nvSpPr>
          <p:spPr>
            <a:xfrm>
              <a:off x="6404478" y="3982905"/>
              <a:ext cx="33588" cy="1437547"/>
            </a:xfrm>
            <a:custGeom>
              <a:avLst/>
              <a:gdLst>
                <a:gd name="connsiteX0" fmla="*/ 0 w 33337"/>
                <a:gd name="connsiteY0" fmla="*/ 0 h 946784"/>
                <a:gd name="connsiteX1" fmla="*/ 33338 w 33337"/>
                <a:gd name="connsiteY1" fmla="*/ 0 h 946784"/>
                <a:gd name="connsiteX2" fmla="*/ 33338 w 33337"/>
                <a:gd name="connsiteY2" fmla="*/ 946785 h 946784"/>
                <a:gd name="connsiteX3" fmla="*/ 0 w 33337"/>
                <a:gd name="connsiteY3" fmla="*/ 946785 h 94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37" h="946784">
                  <a:moveTo>
                    <a:pt x="0" y="0"/>
                  </a:moveTo>
                  <a:lnTo>
                    <a:pt x="33338" y="0"/>
                  </a:lnTo>
                  <a:lnTo>
                    <a:pt x="33338" y="946785"/>
                  </a:lnTo>
                  <a:lnTo>
                    <a:pt x="0" y="946785"/>
                  </a:lnTo>
                  <a:close/>
                </a:path>
              </a:pathLst>
            </a:custGeom>
            <a:solidFill>
              <a:srgbClr val="D7D7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32D3CF59-BA78-9206-FE73-EDFB6DAB1A6F}"/>
                </a:ext>
              </a:extLst>
            </p:cNvPr>
            <p:cNvSpPr/>
            <p:nvPr/>
          </p:nvSpPr>
          <p:spPr>
            <a:xfrm>
              <a:off x="6416953" y="-1"/>
              <a:ext cx="9597" cy="1437547"/>
            </a:xfrm>
            <a:custGeom>
              <a:avLst/>
              <a:gdLst>
                <a:gd name="connsiteX0" fmla="*/ 0 w 9525"/>
                <a:gd name="connsiteY0" fmla="*/ 0 h 946784"/>
                <a:gd name="connsiteX1" fmla="*/ 9525 w 9525"/>
                <a:gd name="connsiteY1" fmla="*/ 0 h 946784"/>
                <a:gd name="connsiteX2" fmla="*/ 9525 w 9525"/>
                <a:gd name="connsiteY2" fmla="*/ 946785 h 946784"/>
                <a:gd name="connsiteX3" fmla="*/ 0 w 9525"/>
                <a:gd name="connsiteY3" fmla="*/ 946785 h 94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46784">
                  <a:moveTo>
                    <a:pt x="0" y="0"/>
                  </a:moveTo>
                  <a:lnTo>
                    <a:pt x="9525" y="0"/>
                  </a:lnTo>
                  <a:lnTo>
                    <a:pt x="9525" y="946785"/>
                  </a:lnTo>
                  <a:lnTo>
                    <a:pt x="0" y="946785"/>
                  </a:lnTo>
                  <a:close/>
                </a:path>
              </a:pathLst>
            </a:custGeom>
            <a:solidFill>
              <a:srgbClr val="D7D7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FD4C7783-FE91-F7EF-2D1A-A3A43D587D51}"/>
                </a:ext>
              </a:extLst>
            </p:cNvPr>
            <p:cNvSpPr/>
            <p:nvPr/>
          </p:nvSpPr>
          <p:spPr>
            <a:xfrm>
              <a:off x="6416953" y="5420453"/>
              <a:ext cx="9597" cy="1437547"/>
            </a:xfrm>
            <a:custGeom>
              <a:avLst/>
              <a:gdLst>
                <a:gd name="connsiteX0" fmla="*/ 0 w 9525"/>
                <a:gd name="connsiteY0" fmla="*/ 0 h 946784"/>
                <a:gd name="connsiteX1" fmla="*/ 9525 w 9525"/>
                <a:gd name="connsiteY1" fmla="*/ 0 h 946784"/>
                <a:gd name="connsiteX2" fmla="*/ 9525 w 9525"/>
                <a:gd name="connsiteY2" fmla="*/ 946785 h 946784"/>
                <a:gd name="connsiteX3" fmla="*/ 0 w 9525"/>
                <a:gd name="connsiteY3" fmla="*/ 946785 h 94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46784">
                  <a:moveTo>
                    <a:pt x="0" y="0"/>
                  </a:moveTo>
                  <a:lnTo>
                    <a:pt x="9525" y="0"/>
                  </a:lnTo>
                  <a:lnTo>
                    <a:pt x="9525" y="946785"/>
                  </a:lnTo>
                  <a:lnTo>
                    <a:pt x="0" y="946785"/>
                  </a:lnTo>
                  <a:close/>
                </a:path>
              </a:pathLst>
            </a:custGeom>
            <a:solidFill>
              <a:srgbClr val="D7D7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65" name="Group 364">
              <a:extLst>
                <a:ext uri="{FF2B5EF4-FFF2-40B4-BE49-F238E27FC236}">
                  <a16:creationId xmlns:a16="http://schemas.microsoft.com/office/drawing/2014/main" id="{2AE69B5E-200D-DEAB-61F0-051B840A939E}"/>
                </a:ext>
              </a:extLst>
            </p:cNvPr>
            <p:cNvGrpSpPr/>
            <p:nvPr userDrawn="1"/>
          </p:nvGrpSpPr>
          <p:grpSpPr>
            <a:xfrm>
              <a:off x="6066319" y="2875094"/>
              <a:ext cx="5939435" cy="1107808"/>
              <a:chOff x="6066319" y="2877987"/>
              <a:chExt cx="5939435" cy="1109255"/>
            </a:xfrm>
          </p:grpSpPr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69D3C8DA-BAEE-9186-8911-FDAF9CD05BD5}"/>
                  </a:ext>
                </a:extLst>
              </p:cNvPr>
              <p:cNvSpPr/>
              <p:nvPr/>
            </p:nvSpPr>
            <p:spPr>
              <a:xfrm>
                <a:off x="11948173" y="2877987"/>
                <a:ext cx="57581" cy="1109255"/>
              </a:xfrm>
              <a:custGeom>
                <a:avLst/>
                <a:gdLst>
                  <a:gd name="connsiteX0" fmla="*/ 0 w 57150"/>
                  <a:gd name="connsiteY0" fmla="*/ 0 h 730567"/>
                  <a:gd name="connsiteX1" fmla="*/ 57150 w 57150"/>
                  <a:gd name="connsiteY1" fmla="*/ 0 h 730567"/>
                  <a:gd name="connsiteX2" fmla="*/ 57150 w 57150"/>
                  <a:gd name="connsiteY2" fmla="*/ 730567 h 730567"/>
                  <a:gd name="connsiteX3" fmla="*/ 0 w 57150"/>
                  <a:gd name="connsiteY3" fmla="*/ 730567 h 730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" h="730567">
                    <a:moveTo>
                      <a:pt x="0" y="0"/>
                    </a:moveTo>
                    <a:lnTo>
                      <a:pt x="57150" y="0"/>
                    </a:lnTo>
                    <a:lnTo>
                      <a:pt x="57150" y="730567"/>
                    </a:lnTo>
                    <a:lnTo>
                      <a:pt x="0" y="730567"/>
                    </a:lnTo>
                    <a:close/>
                  </a:path>
                </a:pathLst>
              </a:custGeom>
              <a:solidFill>
                <a:srgbClr val="D7D7D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C51F868E-289A-9CC9-8313-B8E0C8FAECF6}"/>
                  </a:ext>
                </a:extLst>
              </p:cNvPr>
              <p:cNvSpPr/>
              <p:nvPr/>
            </p:nvSpPr>
            <p:spPr>
              <a:xfrm>
                <a:off x="11621406" y="2877987"/>
                <a:ext cx="57581" cy="1109255"/>
              </a:xfrm>
              <a:custGeom>
                <a:avLst/>
                <a:gdLst>
                  <a:gd name="connsiteX0" fmla="*/ 0 w 57150"/>
                  <a:gd name="connsiteY0" fmla="*/ 0 h 730567"/>
                  <a:gd name="connsiteX1" fmla="*/ 57150 w 57150"/>
                  <a:gd name="connsiteY1" fmla="*/ 0 h 730567"/>
                  <a:gd name="connsiteX2" fmla="*/ 57150 w 57150"/>
                  <a:gd name="connsiteY2" fmla="*/ 730567 h 730567"/>
                  <a:gd name="connsiteX3" fmla="*/ 0 w 57150"/>
                  <a:gd name="connsiteY3" fmla="*/ 730567 h 730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" h="730567">
                    <a:moveTo>
                      <a:pt x="0" y="0"/>
                    </a:moveTo>
                    <a:lnTo>
                      <a:pt x="57150" y="0"/>
                    </a:lnTo>
                    <a:lnTo>
                      <a:pt x="57150" y="730567"/>
                    </a:lnTo>
                    <a:lnTo>
                      <a:pt x="0" y="730567"/>
                    </a:lnTo>
                    <a:close/>
                  </a:path>
                </a:pathLst>
              </a:custGeom>
              <a:solidFill>
                <a:srgbClr val="D7D7D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870B2F07-895B-EA16-CE4C-8C6B2C5921E3}"/>
                  </a:ext>
                </a:extLst>
              </p:cNvPr>
              <p:cNvSpPr/>
              <p:nvPr/>
            </p:nvSpPr>
            <p:spPr>
              <a:xfrm>
                <a:off x="11294636" y="2877987"/>
                <a:ext cx="57581" cy="1109255"/>
              </a:xfrm>
              <a:custGeom>
                <a:avLst/>
                <a:gdLst>
                  <a:gd name="connsiteX0" fmla="*/ 0 w 57150"/>
                  <a:gd name="connsiteY0" fmla="*/ 0 h 730567"/>
                  <a:gd name="connsiteX1" fmla="*/ 57150 w 57150"/>
                  <a:gd name="connsiteY1" fmla="*/ 0 h 730567"/>
                  <a:gd name="connsiteX2" fmla="*/ 57150 w 57150"/>
                  <a:gd name="connsiteY2" fmla="*/ 730567 h 730567"/>
                  <a:gd name="connsiteX3" fmla="*/ 0 w 57150"/>
                  <a:gd name="connsiteY3" fmla="*/ 730567 h 730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" h="730567">
                    <a:moveTo>
                      <a:pt x="0" y="0"/>
                    </a:moveTo>
                    <a:lnTo>
                      <a:pt x="57150" y="0"/>
                    </a:lnTo>
                    <a:lnTo>
                      <a:pt x="57150" y="730567"/>
                    </a:lnTo>
                    <a:lnTo>
                      <a:pt x="0" y="730567"/>
                    </a:lnTo>
                    <a:close/>
                  </a:path>
                </a:pathLst>
              </a:custGeom>
              <a:solidFill>
                <a:srgbClr val="D7D7D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BF06A2BE-D90F-1948-CF23-6CFD43851904}"/>
                  </a:ext>
                </a:extLst>
              </p:cNvPr>
              <p:cNvSpPr/>
              <p:nvPr/>
            </p:nvSpPr>
            <p:spPr>
              <a:xfrm>
                <a:off x="10967866" y="2877987"/>
                <a:ext cx="57581" cy="1109255"/>
              </a:xfrm>
              <a:custGeom>
                <a:avLst/>
                <a:gdLst>
                  <a:gd name="connsiteX0" fmla="*/ 0 w 57150"/>
                  <a:gd name="connsiteY0" fmla="*/ 0 h 730567"/>
                  <a:gd name="connsiteX1" fmla="*/ 57150 w 57150"/>
                  <a:gd name="connsiteY1" fmla="*/ 0 h 730567"/>
                  <a:gd name="connsiteX2" fmla="*/ 57150 w 57150"/>
                  <a:gd name="connsiteY2" fmla="*/ 730567 h 730567"/>
                  <a:gd name="connsiteX3" fmla="*/ 0 w 57150"/>
                  <a:gd name="connsiteY3" fmla="*/ 730567 h 730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" h="730567">
                    <a:moveTo>
                      <a:pt x="0" y="0"/>
                    </a:moveTo>
                    <a:lnTo>
                      <a:pt x="57150" y="0"/>
                    </a:lnTo>
                    <a:lnTo>
                      <a:pt x="57150" y="730567"/>
                    </a:lnTo>
                    <a:lnTo>
                      <a:pt x="0" y="730567"/>
                    </a:lnTo>
                    <a:close/>
                  </a:path>
                </a:pathLst>
              </a:custGeom>
              <a:solidFill>
                <a:srgbClr val="D7D7D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8E5D19F7-5C41-9BE3-9172-FD7DA2D32DBC}"/>
                  </a:ext>
                </a:extLst>
              </p:cNvPr>
              <p:cNvSpPr/>
              <p:nvPr/>
            </p:nvSpPr>
            <p:spPr>
              <a:xfrm>
                <a:off x="10641096" y="2877987"/>
                <a:ext cx="57581" cy="1109255"/>
              </a:xfrm>
              <a:custGeom>
                <a:avLst/>
                <a:gdLst>
                  <a:gd name="connsiteX0" fmla="*/ 0 w 57150"/>
                  <a:gd name="connsiteY0" fmla="*/ 0 h 730567"/>
                  <a:gd name="connsiteX1" fmla="*/ 57150 w 57150"/>
                  <a:gd name="connsiteY1" fmla="*/ 0 h 730567"/>
                  <a:gd name="connsiteX2" fmla="*/ 57150 w 57150"/>
                  <a:gd name="connsiteY2" fmla="*/ 730567 h 730567"/>
                  <a:gd name="connsiteX3" fmla="*/ 0 w 57150"/>
                  <a:gd name="connsiteY3" fmla="*/ 730567 h 730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" h="730567">
                    <a:moveTo>
                      <a:pt x="0" y="0"/>
                    </a:moveTo>
                    <a:lnTo>
                      <a:pt x="57150" y="0"/>
                    </a:lnTo>
                    <a:lnTo>
                      <a:pt x="57150" y="730567"/>
                    </a:lnTo>
                    <a:lnTo>
                      <a:pt x="0" y="730567"/>
                    </a:lnTo>
                    <a:close/>
                  </a:path>
                </a:pathLst>
              </a:custGeom>
              <a:solidFill>
                <a:srgbClr val="D7D7D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0F2C3A53-C427-F400-1384-81A48FEB0102}"/>
                  </a:ext>
                </a:extLst>
              </p:cNvPr>
              <p:cNvSpPr/>
              <p:nvPr/>
            </p:nvSpPr>
            <p:spPr>
              <a:xfrm>
                <a:off x="10314326" y="2877988"/>
                <a:ext cx="57581" cy="1109254"/>
              </a:xfrm>
              <a:custGeom>
                <a:avLst/>
                <a:gdLst>
                  <a:gd name="connsiteX0" fmla="*/ 0 w 57150"/>
                  <a:gd name="connsiteY0" fmla="*/ 0 h 730567"/>
                  <a:gd name="connsiteX1" fmla="*/ 57150 w 57150"/>
                  <a:gd name="connsiteY1" fmla="*/ 0 h 730567"/>
                  <a:gd name="connsiteX2" fmla="*/ 57150 w 57150"/>
                  <a:gd name="connsiteY2" fmla="*/ 730567 h 730567"/>
                  <a:gd name="connsiteX3" fmla="*/ 0 w 57150"/>
                  <a:gd name="connsiteY3" fmla="*/ 730567 h 730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" h="730567">
                    <a:moveTo>
                      <a:pt x="0" y="0"/>
                    </a:moveTo>
                    <a:lnTo>
                      <a:pt x="57150" y="0"/>
                    </a:lnTo>
                    <a:lnTo>
                      <a:pt x="57150" y="730567"/>
                    </a:lnTo>
                    <a:lnTo>
                      <a:pt x="0" y="730567"/>
                    </a:lnTo>
                    <a:close/>
                  </a:path>
                </a:pathLst>
              </a:custGeom>
              <a:solidFill>
                <a:srgbClr val="D7D7D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D1A97344-C2CD-D409-AFAC-9C43298886D2}"/>
                  </a:ext>
                </a:extLst>
              </p:cNvPr>
              <p:cNvSpPr/>
              <p:nvPr/>
            </p:nvSpPr>
            <p:spPr>
              <a:xfrm>
                <a:off x="9987557" y="2877988"/>
                <a:ext cx="57580" cy="1109254"/>
              </a:xfrm>
              <a:custGeom>
                <a:avLst/>
                <a:gdLst>
                  <a:gd name="connsiteX0" fmla="*/ 0 w 57149"/>
                  <a:gd name="connsiteY0" fmla="*/ 0 h 730567"/>
                  <a:gd name="connsiteX1" fmla="*/ 57150 w 57149"/>
                  <a:gd name="connsiteY1" fmla="*/ 0 h 730567"/>
                  <a:gd name="connsiteX2" fmla="*/ 57150 w 57149"/>
                  <a:gd name="connsiteY2" fmla="*/ 730567 h 730567"/>
                  <a:gd name="connsiteX3" fmla="*/ 0 w 57149"/>
                  <a:gd name="connsiteY3" fmla="*/ 730567 h 730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49" h="730567">
                    <a:moveTo>
                      <a:pt x="0" y="0"/>
                    </a:moveTo>
                    <a:lnTo>
                      <a:pt x="57150" y="0"/>
                    </a:lnTo>
                    <a:lnTo>
                      <a:pt x="57150" y="730567"/>
                    </a:lnTo>
                    <a:lnTo>
                      <a:pt x="0" y="730567"/>
                    </a:lnTo>
                    <a:close/>
                  </a:path>
                </a:pathLst>
              </a:custGeom>
              <a:solidFill>
                <a:srgbClr val="D7D7D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0632440C-C8F2-E1B5-F2C2-F309FB7A3951}"/>
                  </a:ext>
                </a:extLst>
              </p:cNvPr>
              <p:cNvSpPr/>
              <p:nvPr/>
            </p:nvSpPr>
            <p:spPr>
              <a:xfrm>
                <a:off x="9660787" y="2877987"/>
                <a:ext cx="57581" cy="1109255"/>
              </a:xfrm>
              <a:custGeom>
                <a:avLst/>
                <a:gdLst>
                  <a:gd name="connsiteX0" fmla="*/ 0 w 57150"/>
                  <a:gd name="connsiteY0" fmla="*/ 0 h 730567"/>
                  <a:gd name="connsiteX1" fmla="*/ 57150 w 57150"/>
                  <a:gd name="connsiteY1" fmla="*/ 0 h 730567"/>
                  <a:gd name="connsiteX2" fmla="*/ 57150 w 57150"/>
                  <a:gd name="connsiteY2" fmla="*/ 730567 h 730567"/>
                  <a:gd name="connsiteX3" fmla="*/ 0 w 57150"/>
                  <a:gd name="connsiteY3" fmla="*/ 730567 h 730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" h="730567">
                    <a:moveTo>
                      <a:pt x="0" y="0"/>
                    </a:moveTo>
                    <a:lnTo>
                      <a:pt x="57150" y="0"/>
                    </a:lnTo>
                    <a:lnTo>
                      <a:pt x="57150" y="730567"/>
                    </a:lnTo>
                    <a:lnTo>
                      <a:pt x="0" y="730567"/>
                    </a:lnTo>
                    <a:close/>
                  </a:path>
                </a:pathLst>
              </a:custGeom>
              <a:solidFill>
                <a:srgbClr val="D7D7D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0A4DD3FE-A024-5CFF-7B35-CA107A4CE15C}"/>
                  </a:ext>
                </a:extLst>
              </p:cNvPr>
              <p:cNvSpPr/>
              <p:nvPr/>
            </p:nvSpPr>
            <p:spPr>
              <a:xfrm>
                <a:off x="9334017" y="2877987"/>
                <a:ext cx="57581" cy="1109255"/>
              </a:xfrm>
              <a:custGeom>
                <a:avLst/>
                <a:gdLst>
                  <a:gd name="connsiteX0" fmla="*/ 0 w 57150"/>
                  <a:gd name="connsiteY0" fmla="*/ 0 h 730567"/>
                  <a:gd name="connsiteX1" fmla="*/ 57150 w 57150"/>
                  <a:gd name="connsiteY1" fmla="*/ 0 h 730567"/>
                  <a:gd name="connsiteX2" fmla="*/ 57150 w 57150"/>
                  <a:gd name="connsiteY2" fmla="*/ 730567 h 730567"/>
                  <a:gd name="connsiteX3" fmla="*/ 0 w 57150"/>
                  <a:gd name="connsiteY3" fmla="*/ 730567 h 730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" h="730567">
                    <a:moveTo>
                      <a:pt x="0" y="0"/>
                    </a:moveTo>
                    <a:lnTo>
                      <a:pt x="57150" y="0"/>
                    </a:lnTo>
                    <a:lnTo>
                      <a:pt x="57150" y="730567"/>
                    </a:lnTo>
                    <a:lnTo>
                      <a:pt x="0" y="730567"/>
                    </a:lnTo>
                    <a:close/>
                  </a:path>
                </a:pathLst>
              </a:custGeom>
              <a:solidFill>
                <a:srgbClr val="D7D7D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1BFB83B7-F90E-2A7B-2715-87678692C5C4}"/>
                  </a:ext>
                </a:extLst>
              </p:cNvPr>
              <p:cNvSpPr/>
              <p:nvPr/>
            </p:nvSpPr>
            <p:spPr>
              <a:xfrm>
                <a:off x="9007247" y="2877987"/>
                <a:ext cx="57581" cy="1109255"/>
              </a:xfrm>
              <a:custGeom>
                <a:avLst/>
                <a:gdLst>
                  <a:gd name="connsiteX0" fmla="*/ 0 w 57150"/>
                  <a:gd name="connsiteY0" fmla="*/ 0 h 730567"/>
                  <a:gd name="connsiteX1" fmla="*/ 57150 w 57150"/>
                  <a:gd name="connsiteY1" fmla="*/ 0 h 730567"/>
                  <a:gd name="connsiteX2" fmla="*/ 57150 w 57150"/>
                  <a:gd name="connsiteY2" fmla="*/ 730567 h 730567"/>
                  <a:gd name="connsiteX3" fmla="*/ 0 w 57150"/>
                  <a:gd name="connsiteY3" fmla="*/ 730567 h 730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" h="730567">
                    <a:moveTo>
                      <a:pt x="0" y="0"/>
                    </a:moveTo>
                    <a:lnTo>
                      <a:pt x="57150" y="0"/>
                    </a:lnTo>
                    <a:lnTo>
                      <a:pt x="57150" y="730567"/>
                    </a:lnTo>
                    <a:lnTo>
                      <a:pt x="0" y="730567"/>
                    </a:lnTo>
                    <a:close/>
                  </a:path>
                </a:pathLst>
              </a:custGeom>
              <a:solidFill>
                <a:srgbClr val="D7D7D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A5F90545-F220-76BD-6727-8F3ABB3F8F9E}"/>
                  </a:ext>
                </a:extLst>
              </p:cNvPr>
              <p:cNvSpPr/>
              <p:nvPr/>
            </p:nvSpPr>
            <p:spPr>
              <a:xfrm>
                <a:off x="8680477" y="2877987"/>
                <a:ext cx="57581" cy="1109255"/>
              </a:xfrm>
              <a:custGeom>
                <a:avLst/>
                <a:gdLst>
                  <a:gd name="connsiteX0" fmla="*/ 0 w 57150"/>
                  <a:gd name="connsiteY0" fmla="*/ 0 h 730567"/>
                  <a:gd name="connsiteX1" fmla="*/ 57150 w 57150"/>
                  <a:gd name="connsiteY1" fmla="*/ 0 h 730567"/>
                  <a:gd name="connsiteX2" fmla="*/ 57150 w 57150"/>
                  <a:gd name="connsiteY2" fmla="*/ 730567 h 730567"/>
                  <a:gd name="connsiteX3" fmla="*/ 0 w 57150"/>
                  <a:gd name="connsiteY3" fmla="*/ 730567 h 730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" h="730567">
                    <a:moveTo>
                      <a:pt x="0" y="0"/>
                    </a:moveTo>
                    <a:lnTo>
                      <a:pt x="57150" y="0"/>
                    </a:lnTo>
                    <a:lnTo>
                      <a:pt x="57150" y="730567"/>
                    </a:lnTo>
                    <a:lnTo>
                      <a:pt x="0" y="730567"/>
                    </a:lnTo>
                    <a:close/>
                  </a:path>
                </a:pathLst>
              </a:custGeom>
              <a:solidFill>
                <a:srgbClr val="D7D7D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2EBE8FEF-7CA0-7FDB-09F4-BA3E80A2CB0E}"/>
                  </a:ext>
                </a:extLst>
              </p:cNvPr>
              <p:cNvSpPr/>
              <p:nvPr/>
            </p:nvSpPr>
            <p:spPr>
              <a:xfrm>
                <a:off x="8353707" y="2877987"/>
                <a:ext cx="57581" cy="1109255"/>
              </a:xfrm>
              <a:custGeom>
                <a:avLst/>
                <a:gdLst>
                  <a:gd name="connsiteX0" fmla="*/ 0 w 57150"/>
                  <a:gd name="connsiteY0" fmla="*/ 0 h 730567"/>
                  <a:gd name="connsiteX1" fmla="*/ 57150 w 57150"/>
                  <a:gd name="connsiteY1" fmla="*/ 0 h 730567"/>
                  <a:gd name="connsiteX2" fmla="*/ 57150 w 57150"/>
                  <a:gd name="connsiteY2" fmla="*/ 730567 h 730567"/>
                  <a:gd name="connsiteX3" fmla="*/ 0 w 57150"/>
                  <a:gd name="connsiteY3" fmla="*/ 730567 h 730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" h="730567">
                    <a:moveTo>
                      <a:pt x="0" y="0"/>
                    </a:moveTo>
                    <a:lnTo>
                      <a:pt x="57150" y="0"/>
                    </a:lnTo>
                    <a:lnTo>
                      <a:pt x="57150" y="730567"/>
                    </a:lnTo>
                    <a:lnTo>
                      <a:pt x="0" y="730567"/>
                    </a:lnTo>
                    <a:close/>
                  </a:path>
                </a:pathLst>
              </a:custGeom>
              <a:solidFill>
                <a:srgbClr val="D7D7D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47611A7E-1B0B-8D83-B624-359CB4D6C5D9}"/>
                  </a:ext>
                </a:extLst>
              </p:cNvPr>
              <p:cNvSpPr/>
              <p:nvPr/>
            </p:nvSpPr>
            <p:spPr>
              <a:xfrm>
                <a:off x="8026937" y="2877988"/>
                <a:ext cx="57581" cy="1109254"/>
              </a:xfrm>
              <a:custGeom>
                <a:avLst/>
                <a:gdLst>
                  <a:gd name="connsiteX0" fmla="*/ 0 w 57150"/>
                  <a:gd name="connsiteY0" fmla="*/ 0 h 730567"/>
                  <a:gd name="connsiteX1" fmla="*/ 57150 w 57150"/>
                  <a:gd name="connsiteY1" fmla="*/ 0 h 730567"/>
                  <a:gd name="connsiteX2" fmla="*/ 57150 w 57150"/>
                  <a:gd name="connsiteY2" fmla="*/ 730567 h 730567"/>
                  <a:gd name="connsiteX3" fmla="*/ 0 w 57150"/>
                  <a:gd name="connsiteY3" fmla="*/ 730567 h 730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" h="730567">
                    <a:moveTo>
                      <a:pt x="0" y="0"/>
                    </a:moveTo>
                    <a:lnTo>
                      <a:pt x="57150" y="0"/>
                    </a:lnTo>
                    <a:lnTo>
                      <a:pt x="57150" y="730567"/>
                    </a:lnTo>
                    <a:lnTo>
                      <a:pt x="0" y="730567"/>
                    </a:lnTo>
                    <a:close/>
                  </a:path>
                </a:pathLst>
              </a:custGeom>
              <a:solidFill>
                <a:srgbClr val="D7D7D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8425D3E9-277A-D195-BE7B-F18053CA09CA}"/>
                  </a:ext>
                </a:extLst>
              </p:cNvPr>
              <p:cNvSpPr/>
              <p:nvPr/>
            </p:nvSpPr>
            <p:spPr>
              <a:xfrm>
                <a:off x="7700168" y="2877988"/>
                <a:ext cx="57580" cy="1109254"/>
              </a:xfrm>
              <a:custGeom>
                <a:avLst/>
                <a:gdLst>
                  <a:gd name="connsiteX0" fmla="*/ 0 w 57149"/>
                  <a:gd name="connsiteY0" fmla="*/ 0 h 730567"/>
                  <a:gd name="connsiteX1" fmla="*/ 57150 w 57149"/>
                  <a:gd name="connsiteY1" fmla="*/ 0 h 730567"/>
                  <a:gd name="connsiteX2" fmla="*/ 57150 w 57149"/>
                  <a:gd name="connsiteY2" fmla="*/ 730567 h 730567"/>
                  <a:gd name="connsiteX3" fmla="*/ 0 w 57149"/>
                  <a:gd name="connsiteY3" fmla="*/ 730567 h 730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49" h="730567">
                    <a:moveTo>
                      <a:pt x="0" y="0"/>
                    </a:moveTo>
                    <a:lnTo>
                      <a:pt x="57150" y="0"/>
                    </a:lnTo>
                    <a:lnTo>
                      <a:pt x="57150" y="730567"/>
                    </a:lnTo>
                    <a:lnTo>
                      <a:pt x="0" y="730567"/>
                    </a:lnTo>
                    <a:close/>
                  </a:path>
                </a:pathLst>
              </a:custGeom>
              <a:solidFill>
                <a:srgbClr val="D7D7D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6DDFEB95-4203-EF47-8948-F667BC94F44D}"/>
                  </a:ext>
                </a:extLst>
              </p:cNvPr>
              <p:cNvSpPr/>
              <p:nvPr/>
            </p:nvSpPr>
            <p:spPr>
              <a:xfrm>
                <a:off x="7373398" y="2877987"/>
                <a:ext cx="57581" cy="1109255"/>
              </a:xfrm>
              <a:custGeom>
                <a:avLst/>
                <a:gdLst>
                  <a:gd name="connsiteX0" fmla="*/ 0 w 57150"/>
                  <a:gd name="connsiteY0" fmla="*/ 0 h 730567"/>
                  <a:gd name="connsiteX1" fmla="*/ 57150 w 57150"/>
                  <a:gd name="connsiteY1" fmla="*/ 0 h 730567"/>
                  <a:gd name="connsiteX2" fmla="*/ 57150 w 57150"/>
                  <a:gd name="connsiteY2" fmla="*/ 730567 h 730567"/>
                  <a:gd name="connsiteX3" fmla="*/ 0 w 57150"/>
                  <a:gd name="connsiteY3" fmla="*/ 730567 h 730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" h="730567">
                    <a:moveTo>
                      <a:pt x="0" y="0"/>
                    </a:moveTo>
                    <a:lnTo>
                      <a:pt x="57150" y="0"/>
                    </a:lnTo>
                    <a:lnTo>
                      <a:pt x="57150" y="730567"/>
                    </a:lnTo>
                    <a:lnTo>
                      <a:pt x="0" y="730567"/>
                    </a:lnTo>
                    <a:close/>
                  </a:path>
                </a:pathLst>
              </a:custGeom>
              <a:solidFill>
                <a:srgbClr val="D7D7D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A39DAABF-67D4-0A7B-6A03-C18884EB2862}"/>
                  </a:ext>
                </a:extLst>
              </p:cNvPr>
              <p:cNvSpPr/>
              <p:nvPr/>
            </p:nvSpPr>
            <p:spPr>
              <a:xfrm>
                <a:off x="7046628" y="2877987"/>
                <a:ext cx="57581" cy="1109255"/>
              </a:xfrm>
              <a:custGeom>
                <a:avLst/>
                <a:gdLst>
                  <a:gd name="connsiteX0" fmla="*/ 0 w 57150"/>
                  <a:gd name="connsiteY0" fmla="*/ 0 h 730567"/>
                  <a:gd name="connsiteX1" fmla="*/ 57150 w 57150"/>
                  <a:gd name="connsiteY1" fmla="*/ 0 h 730567"/>
                  <a:gd name="connsiteX2" fmla="*/ 57150 w 57150"/>
                  <a:gd name="connsiteY2" fmla="*/ 730567 h 730567"/>
                  <a:gd name="connsiteX3" fmla="*/ 0 w 57150"/>
                  <a:gd name="connsiteY3" fmla="*/ 730567 h 730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" h="730567">
                    <a:moveTo>
                      <a:pt x="0" y="0"/>
                    </a:moveTo>
                    <a:lnTo>
                      <a:pt x="57150" y="0"/>
                    </a:lnTo>
                    <a:lnTo>
                      <a:pt x="57150" y="730567"/>
                    </a:lnTo>
                    <a:lnTo>
                      <a:pt x="0" y="730567"/>
                    </a:lnTo>
                    <a:close/>
                  </a:path>
                </a:pathLst>
              </a:custGeom>
              <a:solidFill>
                <a:srgbClr val="D7D7D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0E7CC34E-12F0-255F-4AE8-DA7246649EBF}"/>
                  </a:ext>
                </a:extLst>
              </p:cNvPr>
              <p:cNvSpPr/>
              <p:nvPr/>
            </p:nvSpPr>
            <p:spPr>
              <a:xfrm>
                <a:off x="6719858" y="2877987"/>
                <a:ext cx="57581" cy="1109255"/>
              </a:xfrm>
              <a:custGeom>
                <a:avLst/>
                <a:gdLst>
                  <a:gd name="connsiteX0" fmla="*/ 0 w 57150"/>
                  <a:gd name="connsiteY0" fmla="*/ 0 h 730567"/>
                  <a:gd name="connsiteX1" fmla="*/ 57150 w 57150"/>
                  <a:gd name="connsiteY1" fmla="*/ 0 h 730567"/>
                  <a:gd name="connsiteX2" fmla="*/ 57150 w 57150"/>
                  <a:gd name="connsiteY2" fmla="*/ 730567 h 730567"/>
                  <a:gd name="connsiteX3" fmla="*/ 0 w 57150"/>
                  <a:gd name="connsiteY3" fmla="*/ 730567 h 730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" h="730567">
                    <a:moveTo>
                      <a:pt x="0" y="0"/>
                    </a:moveTo>
                    <a:lnTo>
                      <a:pt x="57150" y="0"/>
                    </a:lnTo>
                    <a:lnTo>
                      <a:pt x="57150" y="730567"/>
                    </a:lnTo>
                    <a:lnTo>
                      <a:pt x="0" y="730567"/>
                    </a:lnTo>
                    <a:close/>
                  </a:path>
                </a:pathLst>
              </a:custGeom>
              <a:solidFill>
                <a:srgbClr val="D7D7D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6B20B0B3-61D5-447A-70AE-57E70BD2C5CB}"/>
                  </a:ext>
                </a:extLst>
              </p:cNvPr>
              <p:cNvSpPr/>
              <p:nvPr/>
            </p:nvSpPr>
            <p:spPr>
              <a:xfrm>
                <a:off x="6393088" y="2877988"/>
                <a:ext cx="57581" cy="1109254"/>
              </a:xfrm>
              <a:custGeom>
                <a:avLst/>
                <a:gdLst>
                  <a:gd name="connsiteX0" fmla="*/ 0 w 57150"/>
                  <a:gd name="connsiteY0" fmla="*/ 0 h 730567"/>
                  <a:gd name="connsiteX1" fmla="*/ 57150 w 57150"/>
                  <a:gd name="connsiteY1" fmla="*/ 0 h 730567"/>
                  <a:gd name="connsiteX2" fmla="*/ 57150 w 57150"/>
                  <a:gd name="connsiteY2" fmla="*/ 730567 h 730567"/>
                  <a:gd name="connsiteX3" fmla="*/ 0 w 57150"/>
                  <a:gd name="connsiteY3" fmla="*/ 730567 h 730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" h="730567">
                    <a:moveTo>
                      <a:pt x="0" y="0"/>
                    </a:moveTo>
                    <a:lnTo>
                      <a:pt x="57150" y="0"/>
                    </a:lnTo>
                    <a:lnTo>
                      <a:pt x="57150" y="730567"/>
                    </a:lnTo>
                    <a:lnTo>
                      <a:pt x="0" y="730567"/>
                    </a:lnTo>
                    <a:close/>
                  </a:path>
                </a:pathLst>
              </a:custGeom>
              <a:solidFill>
                <a:srgbClr val="D7D7D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400B0362-DF18-9246-32D3-DE8EABE08C0A}"/>
                  </a:ext>
                </a:extLst>
              </p:cNvPr>
              <p:cNvSpPr/>
              <p:nvPr/>
            </p:nvSpPr>
            <p:spPr>
              <a:xfrm>
                <a:off x="6066319" y="2877988"/>
                <a:ext cx="57580" cy="1109254"/>
              </a:xfrm>
              <a:custGeom>
                <a:avLst/>
                <a:gdLst>
                  <a:gd name="connsiteX0" fmla="*/ 0 w 57149"/>
                  <a:gd name="connsiteY0" fmla="*/ 0 h 730567"/>
                  <a:gd name="connsiteX1" fmla="*/ 57150 w 57149"/>
                  <a:gd name="connsiteY1" fmla="*/ 0 h 730567"/>
                  <a:gd name="connsiteX2" fmla="*/ 57150 w 57149"/>
                  <a:gd name="connsiteY2" fmla="*/ 730567 h 730567"/>
                  <a:gd name="connsiteX3" fmla="*/ 0 w 57149"/>
                  <a:gd name="connsiteY3" fmla="*/ 730567 h 730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49" h="730567">
                    <a:moveTo>
                      <a:pt x="0" y="0"/>
                    </a:moveTo>
                    <a:lnTo>
                      <a:pt x="57150" y="0"/>
                    </a:lnTo>
                    <a:lnTo>
                      <a:pt x="57150" y="730567"/>
                    </a:lnTo>
                    <a:lnTo>
                      <a:pt x="0" y="730567"/>
                    </a:lnTo>
                    <a:close/>
                  </a:path>
                </a:pathLst>
              </a:custGeom>
              <a:solidFill>
                <a:srgbClr val="D7D7D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2A7D5FEE-2562-BAA0-5634-ADC733F90670}"/>
                </a:ext>
              </a:extLst>
            </p:cNvPr>
            <p:cNvSpPr/>
            <p:nvPr/>
          </p:nvSpPr>
          <p:spPr>
            <a:xfrm>
              <a:off x="6078671" y="1437547"/>
              <a:ext cx="33588" cy="1437548"/>
            </a:xfrm>
            <a:custGeom>
              <a:avLst/>
              <a:gdLst>
                <a:gd name="connsiteX0" fmla="*/ 0 w 33337"/>
                <a:gd name="connsiteY0" fmla="*/ 0 h 946785"/>
                <a:gd name="connsiteX1" fmla="*/ 33337 w 33337"/>
                <a:gd name="connsiteY1" fmla="*/ 0 h 946785"/>
                <a:gd name="connsiteX2" fmla="*/ 33337 w 33337"/>
                <a:gd name="connsiteY2" fmla="*/ 946785 h 946785"/>
                <a:gd name="connsiteX3" fmla="*/ 0 w 33337"/>
                <a:gd name="connsiteY3" fmla="*/ 946785 h 946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37" h="946785">
                  <a:moveTo>
                    <a:pt x="0" y="0"/>
                  </a:moveTo>
                  <a:lnTo>
                    <a:pt x="33337" y="0"/>
                  </a:lnTo>
                  <a:lnTo>
                    <a:pt x="33337" y="946785"/>
                  </a:lnTo>
                  <a:lnTo>
                    <a:pt x="0" y="946785"/>
                  </a:lnTo>
                  <a:close/>
                </a:path>
              </a:pathLst>
            </a:custGeom>
            <a:solidFill>
              <a:srgbClr val="D7D7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8B96C405-3BFB-8AA9-AEDD-C9B78F81A823}"/>
                </a:ext>
              </a:extLst>
            </p:cNvPr>
            <p:cNvSpPr/>
            <p:nvPr/>
          </p:nvSpPr>
          <p:spPr>
            <a:xfrm>
              <a:off x="6078671" y="3982905"/>
              <a:ext cx="33588" cy="1437547"/>
            </a:xfrm>
            <a:custGeom>
              <a:avLst/>
              <a:gdLst>
                <a:gd name="connsiteX0" fmla="*/ 0 w 33337"/>
                <a:gd name="connsiteY0" fmla="*/ 0 h 946784"/>
                <a:gd name="connsiteX1" fmla="*/ 33337 w 33337"/>
                <a:gd name="connsiteY1" fmla="*/ 0 h 946784"/>
                <a:gd name="connsiteX2" fmla="*/ 33337 w 33337"/>
                <a:gd name="connsiteY2" fmla="*/ 946785 h 946784"/>
                <a:gd name="connsiteX3" fmla="*/ 0 w 33337"/>
                <a:gd name="connsiteY3" fmla="*/ 946785 h 94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37" h="946784">
                  <a:moveTo>
                    <a:pt x="0" y="0"/>
                  </a:moveTo>
                  <a:lnTo>
                    <a:pt x="33337" y="0"/>
                  </a:lnTo>
                  <a:lnTo>
                    <a:pt x="33337" y="946785"/>
                  </a:lnTo>
                  <a:lnTo>
                    <a:pt x="0" y="946785"/>
                  </a:lnTo>
                  <a:close/>
                </a:path>
              </a:pathLst>
            </a:custGeom>
            <a:solidFill>
              <a:srgbClr val="D7D7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1" name="Freeform: Shape 360">
              <a:extLst>
                <a:ext uri="{FF2B5EF4-FFF2-40B4-BE49-F238E27FC236}">
                  <a16:creationId xmlns:a16="http://schemas.microsoft.com/office/drawing/2014/main" id="{609720B9-0A6F-B3F0-4035-49409E12F39A}"/>
                </a:ext>
              </a:extLst>
            </p:cNvPr>
            <p:cNvSpPr/>
            <p:nvPr/>
          </p:nvSpPr>
          <p:spPr>
            <a:xfrm>
              <a:off x="6090187" y="-1"/>
              <a:ext cx="9596" cy="1437547"/>
            </a:xfrm>
            <a:custGeom>
              <a:avLst/>
              <a:gdLst>
                <a:gd name="connsiteX0" fmla="*/ 0 w 9524"/>
                <a:gd name="connsiteY0" fmla="*/ 0 h 946784"/>
                <a:gd name="connsiteX1" fmla="*/ 9525 w 9524"/>
                <a:gd name="connsiteY1" fmla="*/ 0 h 946784"/>
                <a:gd name="connsiteX2" fmla="*/ 9525 w 9524"/>
                <a:gd name="connsiteY2" fmla="*/ 946785 h 946784"/>
                <a:gd name="connsiteX3" fmla="*/ 0 w 9524"/>
                <a:gd name="connsiteY3" fmla="*/ 946785 h 94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4" h="946784">
                  <a:moveTo>
                    <a:pt x="0" y="0"/>
                  </a:moveTo>
                  <a:lnTo>
                    <a:pt x="9525" y="0"/>
                  </a:lnTo>
                  <a:lnTo>
                    <a:pt x="9525" y="946785"/>
                  </a:lnTo>
                  <a:lnTo>
                    <a:pt x="0" y="946785"/>
                  </a:lnTo>
                  <a:close/>
                </a:path>
              </a:pathLst>
            </a:custGeom>
            <a:solidFill>
              <a:srgbClr val="D7D7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2" name="Freeform: Shape 361">
              <a:extLst>
                <a:ext uri="{FF2B5EF4-FFF2-40B4-BE49-F238E27FC236}">
                  <a16:creationId xmlns:a16="http://schemas.microsoft.com/office/drawing/2014/main" id="{45CAD8B3-B860-F726-B184-A8D607D7F6AF}"/>
                </a:ext>
              </a:extLst>
            </p:cNvPr>
            <p:cNvSpPr/>
            <p:nvPr/>
          </p:nvSpPr>
          <p:spPr>
            <a:xfrm>
              <a:off x="6090187" y="5420453"/>
              <a:ext cx="9596" cy="1437547"/>
            </a:xfrm>
            <a:custGeom>
              <a:avLst/>
              <a:gdLst>
                <a:gd name="connsiteX0" fmla="*/ 0 w 9524"/>
                <a:gd name="connsiteY0" fmla="*/ 0 h 946784"/>
                <a:gd name="connsiteX1" fmla="*/ 9525 w 9524"/>
                <a:gd name="connsiteY1" fmla="*/ 0 h 946784"/>
                <a:gd name="connsiteX2" fmla="*/ 9525 w 9524"/>
                <a:gd name="connsiteY2" fmla="*/ 946785 h 946784"/>
                <a:gd name="connsiteX3" fmla="*/ 0 w 9524"/>
                <a:gd name="connsiteY3" fmla="*/ 946785 h 94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4" h="946784">
                  <a:moveTo>
                    <a:pt x="0" y="0"/>
                  </a:moveTo>
                  <a:lnTo>
                    <a:pt x="9525" y="0"/>
                  </a:lnTo>
                  <a:lnTo>
                    <a:pt x="9525" y="946785"/>
                  </a:lnTo>
                  <a:lnTo>
                    <a:pt x="0" y="946785"/>
                  </a:lnTo>
                  <a:close/>
                </a:path>
              </a:pathLst>
            </a:custGeom>
            <a:solidFill>
              <a:srgbClr val="D7D7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82" name="Text Placeholder 381">
            <a:extLst>
              <a:ext uri="{FF2B5EF4-FFF2-40B4-BE49-F238E27FC236}">
                <a16:creationId xmlns:a16="http://schemas.microsoft.com/office/drawing/2014/main" id="{6304CACC-4B85-E1D9-2539-3FBDD7BA78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2531" y="1926057"/>
            <a:ext cx="4490221" cy="3005887"/>
          </a:xfrm>
          <a:solidFill>
            <a:schemeClr val="bg1"/>
          </a:solidFill>
        </p:spPr>
        <p:txBody>
          <a:bodyPr tIns="457200" bIns="457200" anchor="ctr">
            <a:spAutoFit/>
          </a:bodyPr>
          <a:lstStyle>
            <a:lvl1pPr marL="0" indent="0" algn="ctr">
              <a:lnSpc>
                <a:spcPct val="120000"/>
              </a:lnSpc>
              <a:buNone/>
              <a:defRPr lang="en-US" sz="2400" b="0" i="1" u="none" kern="1200" baseline="0" dirty="0" smtClean="0">
                <a:solidFill>
                  <a:schemeClr val="tx2">
                    <a:lumMod val="75000"/>
                    <a:lumOff val="25000"/>
                  </a:schemeClr>
                </a:solidFill>
                <a:uFill>
                  <a:solidFill>
                    <a:schemeClr val="accent1"/>
                  </a:solidFill>
                </a:uFill>
                <a:latin typeface="Century Schoolbook" panose="02040604050505020304" pitchFamily="18" charset="0"/>
                <a:ea typeface="+mn-ea"/>
                <a:cs typeface="+mn-cs"/>
              </a:defRPr>
            </a:lvl1pPr>
            <a:lvl2pPr marL="0" indent="0" algn="ctr">
              <a:spcBef>
                <a:spcPts val="1200"/>
              </a:spcBef>
              <a:buNone/>
              <a:defRPr sz="1200" i="1" cap="all" spc="1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cs typeface="Segoe UI Semilight" panose="020B0402040204020203" pitchFamily="34" charset="0"/>
              </a:defRPr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marL="0" marR="0" lvl="0" indent="0" algn="ctr" defTabSz="914423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 text styles here, this is a callout quote. Click to edit Master text styles here, this is a callout quote.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259399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7E31173-8315-4CCE-F869-8558E77735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80B42E38-3403-9A82-AE67-CF8F7B9007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5996" y="0"/>
            <a:ext cx="6096000" cy="6858000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F06B7F-5CF3-5DD4-CD11-CB8AC22C91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4002" y="3553428"/>
            <a:ext cx="9144001" cy="1590072"/>
          </a:xfrm>
          <a:prstGeom prst="rect">
            <a:avLst/>
          </a:prstGeom>
          <a:noFill/>
        </p:spPr>
        <p:txBody>
          <a:bodyPr anchor="t"/>
          <a:lstStyle>
            <a:lvl1pPr marL="0" indent="0" algn="ctr" defTabSz="1219201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None/>
              <a:defRPr lang="en-US" sz="1600" kern="1200" cap="none" spc="0" baseline="0" dirty="0" smtClean="0">
                <a:solidFill>
                  <a:schemeClr val="bg1">
                    <a:lumMod val="85000"/>
                  </a:schemeClr>
                </a:solidFill>
                <a:latin typeface="+mn-lt"/>
                <a:ea typeface="+mj-ea"/>
                <a:cs typeface="Segoe UI Semilight" panose="020B0402040204020203" pitchFamily="34" charset="0"/>
              </a:defRPr>
            </a:lvl1pPr>
            <a:lvl2pPr marL="0" indent="0" algn="ctr" defTabSz="1219201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2400"/>
              </a:spcAft>
              <a:buNone/>
              <a:defRPr lang="en-US" sz="1600" kern="1200" cap="none" spc="0" baseline="0" dirty="0" smtClean="0">
                <a:solidFill>
                  <a:schemeClr val="tx2"/>
                </a:solidFill>
                <a:latin typeface="+mn-lt"/>
                <a:ea typeface="+mj-ea"/>
                <a:cs typeface="Segoe UI Semilight" panose="020B0402040204020203" pitchFamily="34" charset="0"/>
              </a:defRPr>
            </a:lvl2pPr>
            <a:lvl3pPr marL="0" indent="0" algn="ctr" defTabSz="1219201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  <a:defRPr lang="en-US" sz="1600" kern="1200" cap="all" spc="300" baseline="0" dirty="0" smtClean="0">
                <a:solidFill>
                  <a:schemeClr val="tx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3pPr>
            <a:lvl4pPr marL="0" indent="0" algn="ctr" defTabSz="1219201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  <a:defRPr lang="en-US" sz="1600" kern="1200" cap="all" spc="300" baseline="0" dirty="0" smtClean="0">
                <a:solidFill>
                  <a:schemeClr val="tx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4pPr>
            <a:lvl5pPr marL="0" indent="0" algn="ctr" defTabSz="1219201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  <a:defRPr lang="en-US" sz="1600" kern="1200" cap="all" spc="300" baseline="0" dirty="0">
                <a:solidFill>
                  <a:schemeClr val="tx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5pPr>
          </a:lstStyle>
          <a:p>
            <a:pPr marL="0" marR="0" lvl="0" indent="0" algn="ctr" defTabSz="121920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Subtitle Here – Title Case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C74C8F-8984-C2D2-406D-ADE56223CE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55286" y="877308"/>
            <a:ext cx="1481433" cy="180766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8FFBD114-DDF7-9B07-0D51-6EB8A28CB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523999"/>
            <a:ext cx="9143999" cy="1895105"/>
          </a:xfrm>
          <a:noFill/>
        </p:spPr>
        <p:txBody>
          <a:bodyPr anchor="b">
            <a:normAutofit/>
          </a:bodyPr>
          <a:lstStyle>
            <a:lvl1pPr algn="ctr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DAD35A7-275D-FAC7-1E70-FACCF1B8FE84}"/>
              </a:ext>
            </a:extLst>
          </p:cNvPr>
          <p:cNvGrpSpPr/>
          <p:nvPr userDrawn="1"/>
        </p:nvGrpSpPr>
        <p:grpSpPr>
          <a:xfrm>
            <a:off x="381003" y="-511029"/>
            <a:ext cx="11429999" cy="419100"/>
            <a:chOff x="381001" y="-511029"/>
            <a:chExt cx="11429999" cy="419100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46426C5-DAD6-12A6-D406-E0A176F6514A}"/>
                </a:ext>
              </a:extLst>
            </p:cNvPr>
            <p:cNvCxnSpPr>
              <a:cxnSpLocks/>
            </p:cNvCxnSpPr>
            <p:nvPr/>
          </p:nvCxnSpPr>
          <p:spPr>
            <a:xfrm>
              <a:off x="3048000" y="-511029"/>
              <a:ext cx="0" cy="4191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9DB170CA-BA77-59DA-35CC-99FB5F8194F4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-511029"/>
              <a:ext cx="0" cy="4191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0D63A9D3-26C4-C549-073C-B7C9303DB179}"/>
                </a:ext>
              </a:extLst>
            </p:cNvPr>
            <p:cNvCxnSpPr>
              <a:cxnSpLocks/>
            </p:cNvCxnSpPr>
            <p:nvPr/>
          </p:nvCxnSpPr>
          <p:spPr>
            <a:xfrm>
              <a:off x="9144000" y="-511029"/>
              <a:ext cx="0" cy="4191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A0F7797-0DAB-F8D3-9C58-21C2ED94DD31}"/>
                </a:ext>
              </a:extLst>
            </p:cNvPr>
            <p:cNvCxnSpPr/>
            <p:nvPr/>
          </p:nvCxnSpPr>
          <p:spPr>
            <a:xfrm>
              <a:off x="6286500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76759B5-DE52-9E57-D1EF-D92DF4184239}"/>
                </a:ext>
              </a:extLst>
            </p:cNvPr>
            <p:cNvCxnSpPr/>
            <p:nvPr/>
          </p:nvCxnSpPr>
          <p:spPr>
            <a:xfrm>
              <a:off x="6858000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94ECA08-8775-A3A2-B987-6D1285B51DFA}"/>
                </a:ext>
              </a:extLst>
            </p:cNvPr>
            <p:cNvCxnSpPr/>
            <p:nvPr/>
          </p:nvCxnSpPr>
          <p:spPr>
            <a:xfrm>
              <a:off x="10668000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552CAC5-EDDD-E05D-DD80-397702E6943E}"/>
                </a:ext>
              </a:extLst>
            </p:cNvPr>
            <p:cNvCxnSpPr/>
            <p:nvPr/>
          </p:nvCxnSpPr>
          <p:spPr>
            <a:xfrm>
              <a:off x="11431524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2A9E359-483D-5A5A-E324-B450E06C4D36}"/>
                </a:ext>
              </a:extLst>
            </p:cNvPr>
            <p:cNvCxnSpPr/>
            <p:nvPr/>
          </p:nvCxnSpPr>
          <p:spPr>
            <a:xfrm>
              <a:off x="11811000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5F89C53-47FD-0F5F-4F6F-1E16905B6FDC}"/>
                </a:ext>
              </a:extLst>
            </p:cNvPr>
            <p:cNvCxnSpPr/>
            <p:nvPr/>
          </p:nvCxnSpPr>
          <p:spPr>
            <a:xfrm rot="10800000">
              <a:off x="5905501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0046E3F-B352-86C8-E366-2AB7F14B43A6}"/>
                </a:ext>
              </a:extLst>
            </p:cNvPr>
            <p:cNvCxnSpPr/>
            <p:nvPr/>
          </p:nvCxnSpPr>
          <p:spPr>
            <a:xfrm rot="10800000">
              <a:off x="5334001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BAE019E-7D61-F3ED-49B1-E0E5C5D5B066}"/>
                </a:ext>
              </a:extLst>
            </p:cNvPr>
            <p:cNvCxnSpPr/>
            <p:nvPr/>
          </p:nvCxnSpPr>
          <p:spPr>
            <a:xfrm rot="10800000">
              <a:off x="1524001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024C786-6AB0-999E-11B6-90BAB88B4059}"/>
                </a:ext>
              </a:extLst>
            </p:cNvPr>
            <p:cNvCxnSpPr/>
            <p:nvPr/>
          </p:nvCxnSpPr>
          <p:spPr>
            <a:xfrm rot="10800000">
              <a:off x="760477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47E4CC1-378D-648E-34A1-F98138617B46}"/>
                </a:ext>
              </a:extLst>
            </p:cNvPr>
            <p:cNvCxnSpPr/>
            <p:nvPr/>
          </p:nvCxnSpPr>
          <p:spPr>
            <a:xfrm rot="10800000">
              <a:off x="381001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C9C3A03-B801-AFE0-C76B-792EDEC752A3}"/>
              </a:ext>
            </a:extLst>
          </p:cNvPr>
          <p:cNvGrpSpPr/>
          <p:nvPr userDrawn="1"/>
        </p:nvGrpSpPr>
        <p:grpSpPr>
          <a:xfrm>
            <a:off x="381003" y="6924529"/>
            <a:ext cx="11429999" cy="419100"/>
            <a:chOff x="381001" y="6924529"/>
            <a:chExt cx="11429999" cy="419100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D720F19F-B266-2913-37F1-18682B0833F0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9144000" y="6924529"/>
              <a:ext cx="0" cy="4191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630D72F4-B846-FD1B-8136-12E61F1744DC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096000" y="6924529"/>
              <a:ext cx="0" cy="4191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D424092C-F456-ADD0-CD69-302035C7BC64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048000" y="6924529"/>
              <a:ext cx="0" cy="4191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63DC9B4-0F91-4586-D8FA-37BFB6D2DFC6}"/>
                </a:ext>
              </a:extLst>
            </p:cNvPr>
            <p:cNvCxnSpPr/>
            <p:nvPr/>
          </p:nvCxnSpPr>
          <p:spPr>
            <a:xfrm>
              <a:off x="6286500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C592502-7BD6-9AC9-6C19-006DABC5A925}"/>
                </a:ext>
              </a:extLst>
            </p:cNvPr>
            <p:cNvCxnSpPr/>
            <p:nvPr/>
          </p:nvCxnSpPr>
          <p:spPr>
            <a:xfrm>
              <a:off x="6858000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0EC4DDA-8A24-8052-0554-80056B72DDA9}"/>
                </a:ext>
              </a:extLst>
            </p:cNvPr>
            <p:cNvCxnSpPr>
              <a:cxnSpLocks/>
            </p:cNvCxnSpPr>
            <p:nvPr/>
          </p:nvCxnSpPr>
          <p:spPr>
            <a:xfrm>
              <a:off x="10668000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451C7B5-7391-64CC-24A8-9AD1F2B16E4E}"/>
                </a:ext>
              </a:extLst>
            </p:cNvPr>
            <p:cNvCxnSpPr>
              <a:cxnSpLocks/>
            </p:cNvCxnSpPr>
            <p:nvPr/>
          </p:nvCxnSpPr>
          <p:spPr>
            <a:xfrm>
              <a:off x="11431524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519FB54-FD3E-B660-2A45-9B192CBFDAE3}"/>
                </a:ext>
              </a:extLst>
            </p:cNvPr>
            <p:cNvCxnSpPr>
              <a:cxnSpLocks/>
            </p:cNvCxnSpPr>
            <p:nvPr/>
          </p:nvCxnSpPr>
          <p:spPr>
            <a:xfrm>
              <a:off x="11811000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C020D09-9688-9AC9-674B-5698F68C40CD}"/>
                </a:ext>
              </a:extLst>
            </p:cNvPr>
            <p:cNvCxnSpPr/>
            <p:nvPr/>
          </p:nvCxnSpPr>
          <p:spPr>
            <a:xfrm rot="10800000">
              <a:off x="5905501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D210DD6-D6FA-EB98-0EF8-FA728E07956B}"/>
                </a:ext>
              </a:extLst>
            </p:cNvPr>
            <p:cNvCxnSpPr/>
            <p:nvPr/>
          </p:nvCxnSpPr>
          <p:spPr>
            <a:xfrm rot="10800000">
              <a:off x="5334001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6171E80-A19D-93A6-B7B0-3D2509E02BD7}"/>
                </a:ext>
              </a:extLst>
            </p:cNvPr>
            <p:cNvCxnSpPr/>
            <p:nvPr/>
          </p:nvCxnSpPr>
          <p:spPr>
            <a:xfrm rot="10800000">
              <a:off x="1524001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A565FE4-9979-3E8D-B2C1-BF17FA0524E6}"/>
                </a:ext>
              </a:extLst>
            </p:cNvPr>
            <p:cNvCxnSpPr/>
            <p:nvPr/>
          </p:nvCxnSpPr>
          <p:spPr>
            <a:xfrm rot="10800000">
              <a:off x="760477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C9BF294-4E23-7370-9DB8-1CE94165246D}"/>
                </a:ext>
              </a:extLst>
            </p:cNvPr>
            <p:cNvCxnSpPr/>
            <p:nvPr/>
          </p:nvCxnSpPr>
          <p:spPr>
            <a:xfrm rot="10800000">
              <a:off x="381001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F532EF2-12A8-C3A0-9461-8B99A5F0F90A}"/>
              </a:ext>
            </a:extLst>
          </p:cNvPr>
          <p:cNvGrpSpPr/>
          <p:nvPr userDrawn="1"/>
        </p:nvGrpSpPr>
        <p:grpSpPr>
          <a:xfrm>
            <a:off x="12291522" y="381000"/>
            <a:ext cx="365760" cy="6286500"/>
            <a:chOff x="12291522" y="381000"/>
            <a:chExt cx="365760" cy="6286500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F72D2C07-F100-8BE1-B8FA-8BD8409966E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2474402" y="1531622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501ECE52-0613-880A-8D1C-137ECEE007E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2474402" y="3246122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FC3D79D1-7088-3926-F447-7CA66CA0540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2474402" y="4960622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44D1CB5-6F38-B67E-0BAF-1FE68A9C422D}"/>
                </a:ext>
              </a:extLst>
            </p:cNvPr>
            <p:cNvCxnSpPr>
              <a:cxnSpLocks/>
            </p:cNvCxnSpPr>
            <p:nvPr/>
          </p:nvCxnSpPr>
          <p:spPr>
            <a:xfrm>
              <a:off x="12378608" y="1524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9446647-48A9-F20B-0335-A8BB6CC31CDC}"/>
                </a:ext>
              </a:extLst>
            </p:cNvPr>
            <p:cNvCxnSpPr>
              <a:cxnSpLocks/>
            </p:cNvCxnSpPr>
            <p:nvPr/>
          </p:nvCxnSpPr>
          <p:spPr>
            <a:xfrm>
              <a:off x="12378608" y="762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40A4B22-37D1-1A8A-6ACD-D635F1579E3C}"/>
                </a:ext>
              </a:extLst>
            </p:cNvPr>
            <p:cNvCxnSpPr>
              <a:cxnSpLocks/>
            </p:cNvCxnSpPr>
            <p:nvPr/>
          </p:nvCxnSpPr>
          <p:spPr>
            <a:xfrm>
              <a:off x="12378608" y="381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D834B67-8749-0548-015B-40810ED4C6BA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378608" y="5334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6246985-54C4-AF70-9F05-B36C57A8FB93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378608" y="6096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6313165-5426-9EA6-5229-4E2049E4B71D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378608" y="66675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DAB5DF8-3545-3F93-2FD4-2DA93B6CF2F3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378608" y="62865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6E05BB9-2C5D-21F4-C796-B623AB70D1E5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378608" y="6477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BD1AFC3-E1F4-8799-0E63-03502EA7B5E9}"/>
              </a:ext>
            </a:extLst>
          </p:cNvPr>
          <p:cNvGrpSpPr/>
          <p:nvPr userDrawn="1"/>
        </p:nvGrpSpPr>
        <p:grpSpPr>
          <a:xfrm>
            <a:off x="-458260" y="381000"/>
            <a:ext cx="365760" cy="6286500"/>
            <a:chOff x="-458260" y="381000"/>
            <a:chExt cx="365760" cy="6286500"/>
          </a:xfrm>
        </p:grpSpPr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BDBBC36D-1B2C-53D4-A170-2B052E6AC25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75380" y="4960620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E9AE4340-DA28-5A88-D117-26F55913928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75380" y="3246120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CB433056-9F9E-CD16-8FA3-3CC68AFEA1A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75380" y="1531620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79129CC6-FB44-8E31-1CA4-4074D7E96832}"/>
                </a:ext>
              </a:extLst>
            </p:cNvPr>
            <p:cNvCxnSpPr>
              <a:cxnSpLocks/>
            </p:cNvCxnSpPr>
            <p:nvPr/>
          </p:nvCxnSpPr>
          <p:spPr>
            <a:xfrm>
              <a:off x="-362466" y="1524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77238C5E-4570-C1DF-BF3B-DF81D376B024}"/>
                </a:ext>
              </a:extLst>
            </p:cNvPr>
            <p:cNvCxnSpPr>
              <a:cxnSpLocks/>
            </p:cNvCxnSpPr>
            <p:nvPr/>
          </p:nvCxnSpPr>
          <p:spPr>
            <a:xfrm>
              <a:off x="-362466" y="762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99442BA3-7736-B73B-6AC9-53955104BA31}"/>
                </a:ext>
              </a:extLst>
            </p:cNvPr>
            <p:cNvCxnSpPr>
              <a:cxnSpLocks/>
            </p:cNvCxnSpPr>
            <p:nvPr/>
          </p:nvCxnSpPr>
          <p:spPr>
            <a:xfrm>
              <a:off x="-362466" y="381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A123083D-152E-9DDB-BBF7-6D0518EB5F0C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-362466" y="5334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25BEC13-2796-325F-05DE-C29390EC0346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-362466" y="6096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626A88C0-A306-C5F9-E9B1-5AF24B129B40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-362466" y="66675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F53767E-80FE-34ED-3CB5-E2E86C477972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-362466" y="62865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C6127741-3E8B-14A2-9D30-C03687E99AAB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-362466" y="6477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555511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4368DB-5E30-0BD3-E3FF-DCF0FD549393}"/>
              </a:ext>
            </a:extLst>
          </p:cNvPr>
          <p:cNvCxnSpPr>
            <a:cxnSpLocks/>
          </p:cNvCxnSpPr>
          <p:nvPr/>
        </p:nvCxnSpPr>
        <p:spPr>
          <a:xfrm>
            <a:off x="3048002" y="-511029"/>
            <a:ext cx="0" cy="41910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9078272-C3FC-955B-74DE-288A35445248}"/>
              </a:ext>
            </a:extLst>
          </p:cNvPr>
          <p:cNvCxnSpPr>
            <a:cxnSpLocks/>
          </p:cNvCxnSpPr>
          <p:nvPr/>
        </p:nvCxnSpPr>
        <p:spPr>
          <a:xfrm>
            <a:off x="6096002" y="-511029"/>
            <a:ext cx="0" cy="41910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B80CF66-4874-8880-E74B-3979A3C13D32}"/>
              </a:ext>
            </a:extLst>
          </p:cNvPr>
          <p:cNvCxnSpPr>
            <a:cxnSpLocks/>
          </p:cNvCxnSpPr>
          <p:nvPr/>
        </p:nvCxnSpPr>
        <p:spPr>
          <a:xfrm>
            <a:off x="9144002" y="-511029"/>
            <a:ext cx="0" cy="41910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E1D2568-5666-1FF2-B9C7-9DBAAB68C7DB}"/>
              </a:ext>
            </a:extLst>
          </p:cNvPr>
          <p:cNvCxnSpPr/>
          <p:nvPr/>
        </p:nvCxnSpPr>
        <p:spPr>
          <a:xfrm>
            <a:off x="6286502" y="-376409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B4550A0-D8BF-D6FA-6C2D-959063C4BDD1}"/>
              </a:ext>
            </a:extLst>
          </p:cNvPr>
          <p:cNvCxnSpPr/>
          <p:nvPr/>
        </p:nvCxnSpPr>
        <p:spPr>
          <a:xfrm>
            <a:off x="6858002" y="-376409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9D849A6-A93C-E8D6-72F8-2DA911F27BD3}"/>
              </a:ext>
            </a:extLst>
          </p:cNvPr>
          <p:cNvCxnSpPr/>
          <p:nvPr/>
        </p:nvCxnSpPr>
        <p:spPr>
          <a:xfrm>
            <a:off x="10668002" y="-376409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44CCCA2-9085-D32B-779A-A2B290A09CFF}"/>
              </a:ext>
            </a:extLst>
          </p:cNvPr>
          <p:cNvCxnSpPr/>
          <p:nvPr/>
        </p:nvCxnSpPr>
        <p:spPr>
          <a:xfrm>
            <a:off x="11431526" y="-376409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5B38B63-BA4A-F7F9-C35E-06F6B311BD1D}"/>
              </a:ext>
            </a:extLst>
          </p:cNvPr>
          <p:cNvCxnSpPr/>
          <p:nvPr/>
        </p:nvCxnSpPr>
        <p:spPr>
          <a:xfrm>
            <a:off x="11811002" y="-376409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961C82A-0152-EC05-02A0-FA9C00D732B0}"/>
              </a:ext>
            </a:extLst>
          </p:cNvPr>
          <p:cNvCxnSpPr/>
          <p:nvPr/>
        </p:nvCxnSpPr>
        <p:spPr>
          <a:xfrm rot="10800000">
            <a:off x="5905503" y="-376409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5305902-2A8E-3A00-D558-7A1BF7566895}"/>
              </a:ext>
            </a:extLst>
          </p:cNvPr>
          <p:cNvCxnSpPr/>
          <p:nvPr/>
        </p:nvCxnSpPr>
        <p:spPr>
          <a:xfrm rot="10800000">
            <a:off x="5334003" y="-376409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018EDBC-21F2-5E3D-0120-A27229DE990D}"/>
              </a:ext>
            </a:extLst>
          </p:cNvPr>
          <p:cNvCxnSpPr/>
          <p:nvPr/>
        </p:nvCxnSpPr>
        <p:spPr>
          <a:xfrm rot="10800000">
            <a:off x="1524003" y="-376409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86A341B-78DC-ED73-5025-3C56229C9124}"/>
              </a:ext>
            </a:extLst>
          </p:cNvPr>
          <p:cNvCxnSpPr/>
          <p:nvPr/>
        </p:nvCxnSpPr>
        <p:spPr>
          <a:xfrm rot="10800000">
            <a:off x="760479" y="-376409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A973F22-A070-E365-BBC3-70D5583D3B3D}"/>
              </a:ext>
            </a:extLst>
          </p:cNvPr>
          <p:cNvCxnSpPr/>
          <p:nvPr/>
        </p:nvCxnSpPr>
        <p:spPr>
          <a:xfrm rot="10800000">
            <a:off x="381003" y="-376409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003B040-7D77-CB58-19E3-3B100EB0FBF0}"/>
              </a:ext>
            </a:extLst>
          </p:cNvPr>
          <p:cNvCxnSpPr>
            <a:cxnSpLocks/>
          </p:cNvCxnSpPr>
          <p:nvPr/>
        </p:nvCxnSpPr>
        <p:spPr>
          <a:xfrm rot="10800000">
            <a:off x="9144002" y="6924529"/>
            <a:ext cx="0" cy="41910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D6D6E3B-AF0F-AD3F-EC18-11AED0AE6FDD}"/>
              </a:ext>
            </a:extLst>
          </p:cNvPr>
          <p:cNvCxnSpPr>
            <a:cxnSpLocks/>
          </p:cNvCxnSpPr>
          <p:nvPr/>
        </p:nvCxnSpPr>
        <p:spPr>
          <a:xfrm rot="10800000">
            <a:off x="6096002" y="6924529"/>
            <a:ext cx="0" cy="41910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06325D0-AF26-0B2D-F03B-8932161AB1F8}"/>
              </a:ext>
            </a:extLst>
          </p:cNvPr>
          <p:cNvCxnSpPr>
            <a:cxnSpLocks/>
          </p:cNvCxnSpPr>
          <p:nvPr/>
        </p:nvCxnSpPr>
        <p:spPr>
          <a:xfrm rot="10800000">
            <a:off x="3048002" y="6924529"/>
            <a:ext cx="0" cy="41910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5D6D424-D8B8-CE7E-C159-98219C9E2D26}"/>
              </a:ext>
            </a:extLst>
          </p:cNvPr>
          <p:cNvCxnSpPr/>
          <p:nvPr/>
        </p:nvCxnSpPr>
        <p:spPr>
          <a:xfrm>
            <a:off x="6286502" y="6997101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0D09522-F7B7-3FDA-DF18-B74C3B39DE56}"/>
              </a:ext>
            </a:extLst>
          </p:cNvPr>
          <p:cNvCxnSpPr/>
          <p:nvPr/>
        </p:nvCxnSpPr>
        <p:spPr>
          <a:xfrm>
            <a:off x="6858002" y="6997101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E8024F4-9211-EAC0-0CFF-9508358A0C3C}"/>
              </a:ext>
            </a:extLst>
          </p:cNvPr>
          <p:cNvCxnSpPr>
            <a:cxnSpLocks/>
          </p:cNvCxnSpPr>
          <p:nvPr/>
        </p:nvCxnSpPr>
        <p:spPr>
          <a:xfrm>
            <a:off x="10668002" y="6997101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6FC4136-8871-7193-1754-F578A14A53EB}"/>
              </a:ext>
            </a:extLst>
          </p:cNvPr>
          <p:cNvCxnSpPr>
            <a:cxnSpLocks/>
          </p:cNvCxnSpPr>
          <p:nvPr/>
        </p:nvCxnSpPr>
        <p:spPr>
          <a:xfrm>
            <a:off x="11431526" y="6997101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8ABD912-4B75-E948-748D-D94779802C43}"/>
              </a:ext>
            </a:extLst>
          </p:cNvPr>
          <p:cNvCxnSpPr>
            <a:cxnSpLocks/>
          </p:cNvCxnSpPr>
          <p:nvPr/>
        </p:nvCxnSpPr>
        <p:spPr>
          <a:xfrm>
            <a:off x="11811002" y="6997101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A569C46-41FF-39A8-7011-B4DD46787E1B}"/>
              </a:ext>
            </a:extLst>
          </p:cNvPr>
          <p:cNvCxnSpPr/>
          <p:nvPr/>
        </p:nvCxnSpPr>
        <p:spPr>
          <a:xfrm rot="10800000">
            <a:off x="5905503" y="6997101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53F6359-589F-3CF5-E02C-581F37158F56}"/>
              </a:ext>
            </a:extLst>
          </p:cNvPr>
          <p:cNvCxnSpPr/>
          <p:nvPr/>
        </p:nvCxnSpPr>
        <p:spPr>
          <a:xfrm rot="10800000">
            <a:off x="5334003" y="6997101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E2EB65B-1219-C20B-0719-6097E4A1D54D}"/>
              </a:ext>
            </a:extLst>
          </p:cNvPr>
          <p:cNvCxnSpPr/>
          <p:nvPr/>
        </p:nvCxnSpPr>
        <p:spPr>
          <a:xfrm rot="10800000">
            <a:off x="1524003" y="6997101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11362BC-0779-2B49-285C-9DECFCDCCC22}"/>
              </a:ext>
            </a:extLst>
          </p:cNvPr>
          <p:cNvCxnSpPr/>
          <p:nvPr/>
        </p:nvCxnSpPr>
        <p:spPr>
          <a:xfrm rot="10800000">
            <a:off x="760479" y="6997101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0B44614-E16B-D4F5-AA19-9492E4F6AC77}"/>
              </a:ext>
            </a:extLst>
          </p:cNvPr>
          <p:cNvCxnSpPr/>
          <p:nvPr/>
        </p:nvCxnSpPr>
        <p:spPr>
          <a:xfrm rot="10800000">
            <a:off x="381003" y="6997101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4D73640-7870-7F84-ABB3-53111A5264B3}"/>
              </a:ext>
            </a:extLst>
          </p:cNvPr>
          <p:cNvCxnSpPr>
            <a:cxnSpLocks/>
          </p:cNvCxnSpPr>
          <p:nvPr/>
        </p:nvCxnSpPr>
        <p:spPr>
          <a:xfrm rot="5400000">
            <a:off x="12474402" y="1531622"/>
            <a:ext cx="0" cy="36576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44D80FB-B5BB-59D5-6CD2-4FFE0A4890EC}"/>
              </a:ext>
            </a:extLst>
          </p:cNvPr>
          <p:cNvCxnSpPr>
            <a:cxnSpLocks/>
          </p:cNvCxnSpPr>
          <p:nvPr/>
        </p:nvCxnSpPr>
        <p:spPr>
          <a:xfrm rot="5400000">
            <a:off x="12474402" y="3246122"/>
            <a:ext cx="0" cy="36576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9AC43F9-C2FA-F4EE-67B4-6239558FAC67}"/>
              </a:ext>
            </a:extLst>
          </p:cNvPr>
          <p:cNvCxnSpPr>
            <a:cxnSpLocks/>
          </p:cNvCxnSpPr>
          <p:nvPr/>
        </p:nvCxnSpPr>
        <p:spPr>
          <a:xfrm rot="5400000">
            <a:off x="12474402" y="4960622"/>
            <a:ext cx="0" cy="36576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11ECA70-D75F-D010-8C7C-6692F5F181ED}"/>
              </a:ext>
            </a:extLst>
          </p:cNvPr>
          <p:cNvCxnSpPr>
            <a:cxnSpLocks/>
          </p:cNvCxnSpPr>
          <p:nvPr/>
        </p:nvCxnSpPr>
        <p:spPr>
          <a:xfrm>
            <a:off x="12378608" y="1524000"/>
            <a:ext cx="182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DF56334-4ADA-5EAF-4F9B-64CAE189C2A1}"/>
              </a:ext>
            </a:extLst>
          </p:cNvPr>
          <p:cNvCxnSpPr>
            <a:cxnSpLocks/>
          </p:cNvCxnSpPr>
          <p:nvPr/>
        </p:nvCxnSpPr>
        <p:spPr>
          <a:xfrm>
            <a:off x="12378608" y="762000"/>
            <a:ext cx="182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A6EDB5F-3430-EFDA-6BAF-B9E63C93956D}"/>
              </a:ext>
            </a:extLst>
          </p:cNvPr>
          <p:cNvCxnSpPr>
            <a:cxnSpLocks/>
          </p:cNvCxnSpPr>
          <p:nvPr/>
        </p:nvCxnSpPr>
        <p:spPr>
          <a:xfrm>
            <a:off x="12378608" y="381000"/>
            <a:ext cx="182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8A794C8-CE07-FE4A-B1A9-9043014E3959}"/>
              </a:ext>
            </a:extLst>
          </p:cNvPr>
          <p:cNvCxnSpPr>
            <a:cxnSpLocks/>
          </p:cNvCxnSpPr>
          <p:nvPr/>
        </p:nvCxnSpPr>
        <p:spPr>
          <a:xfrm rot="10800000">
            <a:off x="12378608" y="5334000"/>
            <a:ext cx="182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E53A087-CCC1-BDED-933C-37C289529329}"/>
              </a:ext>
            </a:extLst>
          </p:cNvPr>
          <p:cNvCxnSpPr>
            <a:cxnSpLocks/>
          </p:cNvCxnSpPr>
          <p:nvPr/>
        </p:nvCxnSpPr>
        <p:spPr>
          <a:xfrm rot="10800000">
            <a:off x="12378608" y="6096000"/>
            <a:ext cx="182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FC83C5E-59CC-46A7-CBAE-E78CDF294F19}"/>
              </a:ext>
            </a:extLst>
          </p:cNvPr>
          <p:cNvCxnSpPr>
            <a:cxnSpLocks/>
          </p:cNvCxnSpPr>
          <p:nvPr/>
        </p:nvCxnSpPr>
        <p:spPr>
          <a:xfrm rot="10800000">
            <a:off x="12378608" y="6667500"/>
            <a:ext cx="182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F593BB5-BE63-81D0-EA79-665A25204EA6}"/>
              </a:ext>
            </a:extLst>
          </p:cNvPr>
          <p:cNvCxnSpPr>
            <a:cxnSpLocks/>
          </p:cNvCxnSpPr>
          <p:nvPr/>
        </p:nvCxnSpPr>
        <p:spPr>
          <a:xfrm rot="10800000">
            <a:off x="12378608" y="6286500"/>
            <a:ext cx="182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B4B97DB-BEB7-68D3-76F6-7EA41F15FA8C}"/>
              </a:ext>
            </a:extLst>
          </p:cNvPr>
          <p:cNvCxnSpPr>
            <a:cxnSpLocks/>
          </p:cNvCxnSpPr>
          <p:nvPr/>
        </p:nvCxnSpPr>
        <p:spPr>
          <a:xfrm rot="10800000">
            <a:off x="12378608" y="6477000"/>
            <a:ext cx="182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81085EBB-0B43-86A6-2359-000B0BE1DAEE}"/>
              </a:ext>
            </a:extLst>
          </p:cNvPr>
          <p:cNvCxnSpPr>
            <a:cxnSpLocks/>
          </p:cNvCxnSpPr>
          <p:nvPr/>
        </p:nvCxnSpPr>
        <p:spPr>
          <a:xfrm rot="16200000">
            <a:off x="-275380" y="4960620"/>
            <a:ext cx="0" cy="36576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0209A73B-8BE6-A935-F920-E113E776E2A3}"/>
              </a:ext>
            </a:extLst>
          </p:cNvPr>
          <p:cNvCxnSpPr>
            <a:cxnSpLocks/>
          </p:cNvCxnSpPr>
          <p:nvPr/>
        </p:nvCxnSpPr>
        <p:spPr>
          <a:xfrm rot="16200000">
            <a:off x="-275380" y="3246120"/>
            <a:ext cx="0" cy="36576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87E6A43F-216E-0D0D-3FED-4181A8BB3A3E}"/>
              </a:ext>
            </a:extLst>
          </p:cNvPr>
          <p:cNvCxnSpPr>
            <a:cxnSpLocks/>
          </p:cNvCxnSpPr>
          <p:nvPr/>
        </p:nvCxnSpPr>
        <p:spPr>
          <a:xfrm rot="16200000">
            <a:off x="-275380" y="1531620"/>
            <a:ext cx="0" cy="36576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1A99D05-2500-865F-585A-B6E874BD5EDB}"/>
              </a:ext>
            </a:extLst>
          </p:cNvPr>
          <p:cNvCxnSpPr>
            <a:cxnSpLocks/>
          </p:cNvCxnSpPr>
          <p:nvPr/>
        </p:nvCxnSpPr>
        <p:spPr>
          <a:xfrm>
            <a:off x="-362466" y="1524000"/>
            <a:ext cx="182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95FA8E7-5E53-6216-5559-9A3D9DB7521B}"/>
              </a:ext>
            </a:extLst>
          </p:cNvPr>
          <p:cNvCxnSpPr>
            <a:cxnSpLocks/>
          </p:cNvCxnSpPr>
          <p:nvPr/>
        </p:nvCxnSpPr>
        <p:spPr>
          <a:xfrm>
            <a:off x="-362466" y="762000"/>
            <a:ext cx="182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1D63899-5179-1CBF-309E-A1313C391126}"/>
              </a:ext>
            </a:extLst>
          </p:cNvPr>
          <p:cNvCxnSpPr>
            <a:cxnSpLocks/>
          </p:cNvCxnSpPr>
          <p:nvPr/>
        </p:nvCxnSpPr>
        <p:spPr>
          <a:xfrm>
            <a:off x="-362466" y="381000"/>
            <a:ext cx="182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4B3B63D-0990-A0D2-D16E-E1EFC659F0B4}"/>
              </a:ext>
            </a:extLst>
          </p:cNvPr>
          <p:cNvCxnSpPr>
            <a:cxnSpLocks/>
          </p:cNvCxnSpPr>
          <p:nvPr/>
        </p:nvCxnSpPr>
        <p:spPr>
          <a:xfrm rot="10800000">
            <a:off x="-362466" y="5334000"/>
            <a:ext cx="182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0B07AF1-758E-9AF2-73C3-EF1DD5E69443}"/>
              </a:ext>
            </a:extLst>
          </p:cNvPr>
          <p:cNvCxnSpPr>
            <a:cxnSpLocks/>
          </p:cNvCxnSpPr>
          <p:nvPr/>
        </p:nvCxnSpPr>
        <p:spPr>
          <a:xfrm rot="10800000">
            <a:off x="-362466" y="6096000"/>
            <a:ext cx="182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A2B6C14-CD0A-B611-2735-E64BFD3E8268}"/>
              </a:ext>
            </a:extLst>
          </p:cNvPr>
          <p:cNvCxnSpPr>
            <a:cxnSpLocks/>
          </p:cNvCxnSpPr>
          <p:nvPr/>
        </p:nvCxnSpPr>
        <p:spPr>
          <a:xfrm rot="10800000">
            <a:off x="-362466" y="6667500"/>
            <a:ext cx="182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954E2A6B-8FB0-F71F-CFCB-69414C70E39F}"/>
              </a:ext>
            </a:extLst>
          </p:cNvPr>
          <p:cNvCxnSpPr>
            <a:cxnSpLocks/>
          </p:cNvCxnSpPr>
          <p:nvPr/>
        </p:nvCxnSpPr>
        <p:spPr>
          <a:xfrm rot="10800000">
            <a:off x="-362466" y="6286500"/>
            <a:ext cx="182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5BCBC5C-CE0C-6AE8-4C36-23CB399256BC}"/>
              </a:ext>
            </a:extLst>
          </p:cNvPr>
          <p:cNvCxnSpPr>
            <a:cxnSpLocks/>
          </p:cNvCxnSpPr>
          <p:nvPr/>
        </p:nvCxnSpPr>
        <p:spPr>
          <a:xfrm rot="10800000">
            <a:off x="-362466" y="6477000"/>
            <a:ext cx="182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Group 61">
            <a:extLst>
              <a:ext uri="{FF2B5EF4-FFF2-40B4-BE49-F238E27FC236}">
                <a16:creationId xmlns:a16="http://schemas.microsoft.com/office/drawing/2014/main" id="{3AFA4D88-729D-47AC-C960-3AFB16D395C2}"/>
              </a:ext>
            </a:extLst>
          </p:cNvPr>
          <p:cNvGrpSpPr/>
          <p:nvPr userDrawn="1"/>
        </p:nvGrpSpPr>
        <p:grpSpPr>
          <a:xfrm>
            <a:off x="1110231" y="1516380"/>
            <a:ext cx="4223771" cy="3622040"/>
            <a:chOff x="754628" y="762001"/>
            <a:chExt cx="4223771" cy="3622040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2329958-D9BC-E262-6E8E-EF020235CFB8}"/>
                </a:ext>
              </a:extLst>
            </p:cNvPr>
            <p:cNvSpPr/>
            <p:nvPr userDrawn="1"/>
          </p:nvSpPr>
          <p:spPr>
            <a:xfrm>
              <a:off x="754628" y="1714501"/>
              <a:ext cx="4223771" cy="26695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l">
                <a:lnSpc>
                  <a:spcPct val="120000"/>
                </a:lnSpc>
                <a:spcAft>
                  <a:spcPts val="900"/>
                </a:spcAft>
              </a:pPr>
              <a:r>
                <a:rPr lang="en-US" sz="1200" u="none" baseline="0" dirty="0">
                  <a:solidFill>
                    <a:schemeClr val="bg2">
                      <a:lumMod val="25000"/>
                    </a:schemeClr>
                  </a:solidFill>
                  <a:uFill>
                    <a:solidFill>
                      <a:schemeClr val="accent1"/>
                    </a:solidFill>
                  </a:uFill>
                </a:rPr>
                <a:t>These materials are provided by Mayer Brown and reflect information as of the date of presentation.</a:t>
              </a:r>
            </a:p>
            <a:p>
              <a:pPr algn="l">
                <a:lnSpc>
                  <a:spcPct val="120000"/>
                </a:lnSpc>
                <a:spcAft>
                  <a:spcPts val="900"/>
                </a:spcAft>
              </a:pPr>
              <a:r>
                <a:rPr lang="en-US" sz="1200" u="none" baseline="0" dirty="0">
                  <a:solidFill>
                    <a:schemeClr val="bg2">
                      <a:lumMod val="25000"/>
                    </a:schemeClr>
                  </a:solidFill>
                  <a:uFill>
                    <a:solidFill>
                      <a:schemeClr val="accent1"/>
                    </a:solidFill>
                  </a:uFill>
                </a:rPr>
                <a:t>The contents are intended to provide a general guide to the subject matter only and should not be treated as a substitute for specific advice concerning individual situations.</a:t>
              </a:r>
            </a:p>
            <a:p>
              <a:pPr algn="l">
                <a:lnSpc>
                  <a:spcPct val="120000"/>
                </a:lnSpc>
                <a:spcAft>
                  <a:spcPts val="900"/>
                </a:spcAft>
              </a:pPr>
              <a:r>
                <a:rPr lang="en-US" sz="1200" u="none" baseline="0" dirty="0">
                  <a:solidFill>
                    <a:schemeClr val="bg2">
                      <a:lumMod val="25000"/>
                    </a:schemeClr>
                  </a:solidFill>
                  <a:uFill>
                    <a:solidFill>
                      <a:schemeClr val="accent1"/>
                    </a:solidFill>
                  </a:uFill>
                </a:rPr>
                <a:t>You may not copy or modify the materials or use them for any purpose without our express prior written permission.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0A357BB6-04DC-A672-3229-070E64E9677A}"/>
                </a:ext>
              </a:extLst>
            </p:cNvPr>
            <p:cNvSpPr/>
            <p:nvPr userDrawn="1"/>
          </p:nvSpPr>
          <p:spPr>
            <a:xfrm>
              <a:off x="754628" y="762001"/>
              <a:ext cx="4223771" cy="762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pPr algn="l" defTabSz="914423" rtl="0" eaLnBrk="1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2400"/>
                </a:spcAft>
                <a:buNone/>
              </a:pPr>
              <a:r>
                <a:rPr lang="en-US" sz="2000" u="none" kern="1200" cap="all" spc="200" baseline="0" dirty="0">
                  <a:solidFill>
                    <a:schemeClr val="tx1"/>
                  </a:solidFill>
                  <a:uFill>
                    <a:solidFill>
                      <a:schemeClr val="accent1"/>
                    </a:solidFill>
                  </a:uFill>
                  <a:latin typeface="+mj-lt"/>
                  <a:ea typeface="+mj-ea"/>
                  <a:cs typeface="+mj-cs"/>
                </a:rPr>
                <a:t>DISCLAIMER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B13665C-AF68-365E-4E1C-8749F5382799}"/>
              </a:ext>
            </a:extLst>
          </p:cNvPr>
          <p:cNvGrpSpPr/>
          <p:nvPr userDrawn="1"/>
        </p:nvGrpSpPr>
        <p:grpSpPr>
          <a:xfrm>
            <a:off x="11762644" y="381000"/>
            <a:ext cx="92883" cy="6096000"/>
            <a:chOff x="11762644" y="381000"/>
            <a:chExt cx="92883" cy="6096000"/>
          </a:xfrm>
        </p:grpSpPr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66961B65-181A-4C65-5F79-29C945696C7F}"/>
                </a:ext>
              </a:extLst>
            </p:cNvPr>
            <p:cNvSpPr/>
            <p:nvPr/>
          </p:nvSpPr>
          <p:spPr>
            <a:xfrm>
              <a:off x="11762644" y="2939211"/>
              <a:ext cx="92883" cy="986003"/>
            </a:xfrm>
            <a:custGeom>
              <a:avLst/>
              <a:gdLst>
                <a:gd name="connsiteX0" fmla="*/ 0 w 79543"/>
                <a:gd name="connsiteY0" fmla="*/ 0 h 995465"/>
                <a:gd name="connsiteX1" fmla="*/ 79544 w 79543"/>
                <a:gd name="connsiteY1" fmla="*/ 0 h 995465"/>
                <a:gd name="connsiteX2" fmla="*/ 79544 w 79543"/>
                <a:gd name="connsiteY2" fmla="*/ 995466 h 995465"/>
                <a:gd name="connsiteX3" fmla="*/ 0 w 79543"/>
                <a:gd name="connsiteY3" fmla="*/ 995466 h 995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543" h="995465">
                  <a:moveTo>
                    <a:pt x="0" y="0"/>
                  </a:moveTo>
                  <a:lnTo>
                    <a:pt x="79544" y="0"/>
                  </a:lnTo>
                  <a:lnTo>
                    <a:pt x="79544" y="995466"/>
                  </a:lnTo>
                  <a:lnTo>
                    <a:pt x="0" y="995466"/>
                  </a:lnTo>
                  <a:close/>
                </a:path>
              </a:pathLst>
            </a:custGeom>
            <a:solidFill>
              <a:schemeClr val="bg2"/>
            </a:solidFill>
            <a:ln w="30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26E972CC-5A0A-79EB-21A8-7DBFE2ABAA55}"/>
                </a:ext>
              </a:extLst>
            </p:cNvPr>
            <p:cNvSpPr/>
            <p:nvPr/>
          </p:nvSpPr>
          <p:spPr>
            <a:xfrm>
              <a:off x="11782770" y="1658820"/>
              <a:ext cx="54181" cy="1277820"/>
            </a:xfrm>
            <a:custGeom>
              <a:avLst/>
              <a:gdLst>
                <a:gd name="connsiteX0" fmla="*/ 0 w 46400"/>
                <a:gd name="connsiteY0" fmla="*/ 0 h 1290082"/>
                <a:gd name="connsiteX1" fmla="*/ 46401 w 46400"/>
                <a:gd name="connsiteY1" fmla="*/ 0 h 1290082"/>
                <a:gd name="connsiteX2" fmla="*/ 46401 w 46400"/>
                <a:gd name="connsiteY2" fmla="*/ 1290082 h 1290082"/>
                <a:gd name="connsiteX3" fmla="*/ 0 w 46400"/>
                <a:gd name="connsiteY3" fmla="*/ 1290082 h 1290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400" h="1290082">
                  <a:moveTo>
                    <a:pt x="0" y="0"/>
                  </a:moveTo>
                  <a:lnTo>
                    <a:pt x="46401" y="0"/>
                  </a:lnTo>
                  <a:lnTo>
                    <a:pt x="46401" y="1290082"/>
                  </a:lnTo>
                  <a:lnTo>
                    <a:pt x="0" y="1290082"/>
                  </a:lnTo>
                  <a:close/>
                </a:path>
              </a:pathLst>
            </a:custGeom>
            <a:solidFill>
              <a:schemeClr val="bg2"/>
            </a:solidFill>
            <a:ln w="30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2D530678-FB6F-27C5-C3E4-5586D7909021}"/>
                </a:ext>
              </a:extLst>
            </p:cNvPr>
            <p:cNvSpPr/>
            <p:nvPr/>
          </p:nvSpPr>
          <p:spPr>
            <a:xfrm>
              <a:off x="11781225" y="3921359"/>
              <a:ext cx="54181" cy="1277820"/>
            </a:xfrm>
            <a:custGeom>
              <a:avLst/>
              <a:gdLst>
                <a:gd name="connsiteX0" fmla="*/ 0 w 46400"/>
                <a:gd name="connsiteY0" fmla="*/ 0 h 1290082"/>
                <a:gd name="connsiteX1" fmla="*/ 46400 w 46400"/>
                <a:gd name="connsiteY1" fmla="*/ 0 h 1290082"/>
                <a:gd name="connsiteX2" fmla="*/ 46400 w 46400"/>
                <a:gd name="connsiteY2" fmla="*/ 1290082 h 1290082"/>
                <a:gd name="connsiteX3" fmla="*/ 0 w 46400"/>
                <a:gd name="connsiteY3" fmla="*/ 1290082 h 1290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400" h="1290082">
                  <a:moveTo>
                    <a:pt x="0" y="0"/>
                  </a:moveTo>
                  <a:lnTo>
                    <a:pt x="46400" y="0"/>
                  </a:lnTo>
                  <a:lnTo>
                    <a:pt x="46400" y="1290082"/>
                  </a:lnTo>
                  <a:lnTo>
                    <a:pt x="0" y="1290082"/>
                  </a:lnTo>
                  <a:close/>
                </a:path>
              </a:pathLst>
            </a:custGeom>
            <a:solidFill>
              <a:schemeClr val="bg2"/>
            </a:solidFill>
            <a:ln w="30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5AA4B3FE-F3E4-FD8C-3DDE-A9CCF247AE8F}"/>
                </a:ext>
              </a:extLst>
            </p:cNvPr>
            <p:cNvSpPr/>
            <p:nvPr/>
          </p:nvSpPr>
          <p:spPr>
            <a:xfrm>
              <a:off x="11801347" y="381000"/>
              <a:ext cx="15480" cy="1277820"/>
            </a:xfrm>
            <a:custGeom>
              <a:avLst/>
              <a:gdLst>
                <a:gd name="connsiteX0" fmla="*/ 0 w 13257"/>
                <a:gd name="connsiteY0" fmla="*/ 0 h 1290082"/>
                <a:gd name="connsiteX1" fmla="*/ 13257 w 13257"/>
                <a:gd name="connsiteY1" fmla="*/ 0 h 1290082"/>
                <a:gd name="connsiteX2" fmla="*/ 13257 w 13257"/>
                <a:gd name="connsiteY2" fmla="*/ 1290082 h 1290082"/>
                <a:gd name="connsiteX3" fmla="*/ 0 w 13257"/>
                <a:gd name="connsiteY3" fmla="*/ 1290082 h 1290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57" h="1290082">
                  <a:moveTo>
                    <a:pt x="0" y="0"/>
                  </a:moveTo>
                  <a:lnTo>
                    <a:pt x="13257" y="0"/>
                  </a:lnTo>
                  <a:lnTo>
                    <a:pt x="13257" y="1290082"/>
                  </a:lnTo>
                  <a:lnTo>
                    <a:pt x="0" y="1290082"/>
                  </a:lnTo>
                  <a:close/>
                </a:path>
              </a:pathLst>
            </a:custGeom>
            <a:solidFill>
              <a:schemeClr val="bg2"/>
            </a:solidFill>
            <a:ln w="30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DB6612C-44C6-8106-975C-51B9AD1AA371}"/>
                </a:ext>
              </a:extLst>
            </p:cNvPr>
            <p:cNvSpPr/>
            <p:nvPr/>
          </p:nvSpPr>
          <p:spPr>
            <a:xfrm>
              <a:off x="11801346" y="5199180"/>
              <a:ext cx="15480" cy="1277820"/>
            </a:xfrm>
            <a:custGeom>
              <a:avLst/>
              <a:gdLst>
                <a:gd name="connsiteX0" fmla="*/ 0 w 13257"/>
                <a:gd name="connsiteY0" fmla="*/ 0 h 1290082"/>
                <a:gd name="connsiteX1" fmla="*/ 13257 w 13257"/>
                <a:gd name="connsiteY1" fmla="*/ 0 h 1290082"/>
                <a:gd name="connsiteX2" fmla="*/ 13257 w 13257"/>
                <a:gd name="connsiteY2" fmla="*/ 1290082 h 1290082"/>
                <a:gd name="connsiteX3" fmla="*/ 0 w 13257"/>
                <a:gd name="connsiteY3" fmla="*/ 1290082 h 1290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57" h="1290082">
                  <a:moveTo>
                    <a:pt x="0" y="0"/>
                  </a:moveTo>
                  <a:lnTo>
                    <a:pt x="13257" y="0"/>
                  </a:lnTo>
                  <a:lnTo>
                    <a:pt x="13257" y="1290082"/>
                  </a:lnTo>
                  <a:lnTo>
                    <a:pt x="0" y="1290082"/>
                  </a:lnTo>
                  <a:close/>
                </a:path>
              </a:pathLst>
            </a:custGeom>
            <a:solidFill>
              <a:schemeClr val="bg2"/>
            </a:solidFill>
            <a:ln w="30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7A4AD47-7167-F73B-4E51-219BAB719AC3}"/>
              </a:ext>
            </a:extLst>
          </p:cNvPr>
          <p:cNvGrpSpPr/>
          <p:nvPr userDrawn="1"/>
        </p:nvGrpSpPr>
        <p:grpSpPr>
          <a:xfrm>
            <a:off x="11322996" y="381000"/>
            <a:ext cx="92883" cy="6096000"/>
            <a:chOff x="11322996" y="381000"/>
            <a:chExt cx="92883" cy="6096000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7DD94480-FF9B-7200-9D98-D832782F1FA1}"/>
                </a:ext>
              </a:extLst>
            </p:cNvPr>
            <p:cNvSpPr/>
            <p:nvPr/>
          </p:nvSpPr>
          <p:spPr>
            <a:xfrm>
              <a:off x="11322996" y="2939211"/>
              <a:ext cx="92883" cy="986003"/>
            </a:xfrm>
            <a:custGeom>
              <a:avLst/>
              <a:gdLst>
                <a:gd name="connsiteX0" fmla="*/ 0 w 79543"/>
                <a:gd name="connsiteY0" fmla="*/ 0 h 995465"/>
                <a:gd name="connsiteX1" fmla="*/ 79544 w 79543"/>
                <a:gd name="connsiteY1" fmla="*/ 0 h 995465"/>
                <a:gd name="connsiteX2" fmla="*/ 79544 w 79543"/>
                <a:gd name="connsiteY2" fmla="*/ 995466 h 995465"/>
                <a:gd name="connsiteX3" fmla="*/ 0 w 79543"/>
                <a:gd name="connsiteY3" fmla="*/ 995466 h 995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543" h="995465">
                  <a:moveTo>
                    <a:pt x="0" y="0"/>
                  </a:moveTo>
                  <a:lnTo>
                    <a:pt x="79544" y="0"/>
                  </a:lnTo>
                  <a:lnTo>
                    <a:pt x="79544" y="995466"/>
                  </a:lnTo>
                  <a:lnTo>
                    <a:pt x="0" y="995466"/>
                  </a:lnTo>
                  <a:close/>
                </a:path>
              </a:pathLst>
            </a:custGeom>
            <a:solidFill>
              <a:schemeClr val="bg2"/>
            </a:solidFill>
            <a:ln w="30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AF3C5AAC-4155-D522-EBC2-75CD68B2ACA5}"/>
                </a:ext>
              </a:extLst>
            </p:cNvPr>
            <p:cNvSpPr/>
            <p:nvPr/>
          </p:nvSpPr>
          <p:spPr>
            <a:xfrm>
              <a:off x="11341576" y="1658820"/>
              <a:ext cx="54181" cy="1277820"/>
            </a:xfrm>
            <a:custGeom>
              <a:avLst/>
              <a:gdLst>
                <a:gd name="connsiteX0" fmla="*/ 0 w 46400"/>
                <a:gd name="connsiteY0" fmla="*/ 0 h 1290082"/>
                <a:gd name="connsiteX1" fmla="*/ 46401 w 46400"/>
                <a:gd name="connsiteY1" fmla="*/ 0 h 1290082"/>
                <a:gd name="connsiteX2" fmla="*/ 46401 w 46400"/>
                <a:gd name="connsiteY2" fmla="*/ 1290082 h 1290082"/>
                <a:gd name="connsiteX3" fmla="*/ 0 w 46400"/>
                <a:gd name="connsiteY3" fmla="*/ 1290082 h 1290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400" h="1290082">
                  <a:moveTo>
                    <a:pt x="0" y="0"/>
                  </a:moveTo>
                  <a:lnTo>
                    <a:pt x="46401" y="0"/>
                  </a:lnTo>
                  <a:lnTo>
                    <a:pt x="46401" y="1290082"/>
                  </a:lnTo>
                  <a:lnTo>
                    <a:pt x="0" y="1290082"/>
                  </a:lnTo>
                  <a:close/>
                </a:path>
              </a:pathLst>
            </a:custGeom>
            <a:solidFill>
              <a:schemeClr val="bg2"/>
            </a:solidFill>
            <a:ln w="30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7E77ADD-64DC-02F2-1355-6F4EFD586612}"/>
                </a:ext>
              </a:extLst>
            </p:cNvPr>
            <p:cNvSpPr/>
            <p:nvPr/>
          </p:nvSpPr>
          <p:spPr>
            <a:xfrm>
              <a:off x="11341576" y="3921359"/>
              <a:ext cx="54181" cy="1277820"/>
            </a:xfrm>
            <a:custGeom>
              <a:avLst/>
              <a:gdLst>
                <a:gd name="connsiteX0" fmla="*/ 0 w 46400"/>
                <a:gd name="connsiteY0" fmla="*/ 0 h 1290082"/>
                <a:gd name="connsiteX1" fmla="*/ 46401 w 46400"/>
                <a:gd name="connsiteY1" fmla="*/ 0 h 1290082"/>
                <a:gd name="connsiteX2" fmla="*/ 46401 w 46400"/>
                <a:gd name="connsiteY2" fmla="*/ 1290082 h 1290082"/>
                <a:gd name="connsiteX3" fmla="*/ 0 w 46400"/>
                <a:gd name="connsiteY3" fmla="*/ 1290082 h 1290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400" h="1290082">
                  <a:moveTo>
                    <a:pt x="0" y="0"/>
                  </a:moveTo>
                  <a:lnTo>
                    <a:pt x="46401" y="0"/>
                  </a:lnTo>
                  <a:lnTo>
                    <a:pt x="46401" y="1290082"/>
                  </a:lnTo>
                  <a:lnTo>
                    <a:pt x="0" y="1290082"/>
                  </a:lnTo>
                  <a:close/>
                </a:path>
              </a:pathLst>
            </a:custGeom>
            <a:solidFill>
              <a:schemeClr val="bg2"/>
            </a:solidFill>
            <a:ln w="30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40CE34D7-0A22-C363-F737-B89741CD58EC}"/>
                </a:ext>
              </a:extLst>
            </p:cNvPr>
            <p:cNvSpPr/>
            <p:nvPr/>
          </p:nvSpPr>
          <p:spPr>
            <a:xfrm>
              <a:off x="11361696" y="381000"/>
              <a:ext cx="15480" cy="1277820"/>
            </a:xfrm>
            <a:custGeom>
              <a:avLst/>
              <a:gdLst>
                <a:gd name="connsiteX0" fmla="*/ 0 w 13257"/>
                <a:gd name="connsiteY0" fmla="*/ 0 h 1290082"/>
                <a:gd name="connsiteX1" fmla="*/ 13257 w 13257"/>
                <a:gd name="connsiteY1" fmla="*/ 0 h 1290082"/>
                <a:gd name="connsiteX2" fmla="*/ 13257 w 13257"/>
                <a:gd name="connsiteY2" fmla="*/ 1290082 h 1290082"/>
                <a:gd name="connsiteX3" fmla="*/ 0 w 13257"/>
                <a:gd name="connsiteY3" fmla="*/ 1290082 h 1290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57" h="1290082">
                  <a:moveTo>
                    <a:pt x="0" y="0"/>
                  </a:moveTo>
                  <a:lnTo>
                    <a:pt x="13257" y="0"/>
                  </a:lnTo>
                  <a:lnTo>
                    <a:pt x="13257" y="1290082"/>
                  </a:lnTo>
                  <a:lnTo>
                    <a:pt x="0" y="1290082"/>
                  </a:lnTo>
                  <a:close/>
                </a:path>
              </a:pathLst>
            </a:custGeom>
            <a:solidFill>
              <a:schemeClr val="bg2"/>
            </a:solidFill>
            <a:ln w="30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E7ED9795-9167-A06A-9E55-CC1E76509841}"/>
                </a:ext>
              </a:extLst>
            </p:cNvPr>
            <p:cNvSpPr/>
            <p:nvPr/>
          </p:nvSpPr>
          <p:spPr>
            <a:xfrm>
              <a:off x="11360148" y="5199180"/>
              <a:ext cx="15480" cy="1277820"/>
            </a:xfrm>
            <a:custGeom>
              <a:avLst/>
              <a:gdLst>
                <a:gd name="connsiteX0" fmla="*/ 0 w 13257"/>
                <a:gd name="connsiteY0" fmla="*/ 0 h 1290082"/>
                <a:gd name="connsiteX1" fmla="*/ 13257 w 13257"/>
                <a:gd name="connsiteY1" fmla="*/ 0 h 1290082"/>
                <a:gd name="connsiteX2" fmla="*/ 13257 w 13257"/>
                <a:gd name="connsiteY2" fmla="*/ 1290082 h 1290082"/>
                <a:gd name="connsiteX3" fmla="*/ 0 w 13257"/>
                <a:gd name="connsiteY3" fmla="*/ 1290082 h 1290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57" h="1290082">
                  <a:moveTo>
                    <a:pt x="0" y="0"/>
                  </a:moveTo>
                  <a:lnTo>
                    <a:pt x="13257" y="0"/>
                  </a:lnTo>
                  <a:lnTo>
                    <a:pt x="13257" y="1290082"/>
                  </a:lnTo>
                  <a:lnTo>
                    <a:pt x="0" y="1290082"/>
                  </a:lnTo>
                  <a:close/>
                </a:path>
              </a:pathLst>
            </a:custGeom>
            <a:solidFill>
              <a:schemeClr val="bg2"/>
            </a:solidFill>
            <a:ln w="30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FE471D3-E37C-2214-2922-9EAE78F2E058}"/>
              </a:ext>
            </a:extLst>
          </p:cNvPr>
          <p:cNvGrpSpPr/>
          <p:nvPr userDrawn="1"/>
        </p:nvGrpSpPr>
        <p:grpSpPr>
          <a:xfrm>
            <a:off x="10881800" y="381000"/>
            <a:ext cx="92883" cy="6096000"/>
            <a:chOff x="10881800" y="381000"/>
            <a:chExt cx="92883" cy="6096000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E7A2A039-C2ED-EFC4-C00A-8EC35112F487}"/>
                </a:ext>
              </a:extLst>
            </p:cNvPr>
            <p:cNvSpPr/>
            <p:nvPr/>
          </p:nvSpPr>
          <p:spPr>
            <a:xfrm>
              <a:off x="10881800" y="2939211"/>
              <a:ext cx="92883" cy="986003"/>
            </a:xfrm>
            <a:custGeom>
              <a:avLst/>
              <a:gdLst>
                <a:gd name="connsiteX0" fmla="*/ 0 w 79543"/>
                <a:gd name="connsiteY0" fmla="*/ 0 h 995465"/>
                <a:gd name="connsiteX1" fmla="*/ 79544 w 79543"/>
                <a:gd name="connsiteY1" fmla="*/ 0 h 995465"/>
                <a:gd name="connsiteX2" fmla="*/ 79544 w 79543"/>
                <a:gd name="connsiteY2" fmla="*/ 995466 h 995465"/>
                <a:gd name="connsiteX3" fmla="*/ 0 w 79543"/>
                <a:gd name="connsiteY3" fmla="*/ 995466 h 995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543" h="995465">
                  <a:moveTo>
                    <a:pt x="0" y="0"/>
                  </a:moveTo>
                  <a:lnTo>
                    <a:pt x="79544" y="0"/>
                  </a:lnTo>
                  <a:lnTo>
                    <a:pt x="79544" y="995466"/>
                  </a:lnTo>
                  <a:lnTo>
                    <a:pt x="0" y="995466"/>
                  </a:lnTo>
                  <a:close/>
                </a:path>
              </a:pathLst>
            </a:custGeom>
            <a:solidFill>
              <a:schemeClr val="bg2"/>
            </a:solidFill>
            <a:ln w="30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B9681E3-86AF-04BD-EBC8-0B2936838FF2}"/>
                </a:ext>
              </a:extLst>
            </p:cNvPr>
            <p:cNvSpPr/>
            <p:nvPr/>
          </p:nvSpPr>
          <p:spPr>
            <a:xfrm>
              <a:off x="10901927" y="1658820"/>
              <a:ext cx="54181" cy="1277820"/>
            </a:xfrm>
            <a:custGeom>
              <a:avLst/>
              <a:gdLst>
                <a:gd name="connsiteX0" fmla="*/ 0 w 46400"/>
                <a:gd name="connsiteY0" fmla="*/ 0 h 1290082"/>
                <a:gd name="connsiteX1" fmla="*/ 46400 w 46400"/>
                <a:gd name="connsiteY1" fmla="*/ 0 h 1290082"/>
                <a:gd name="connsiteX2" fmla="*/ 46400 w 46400"/>
                <a:gd name="connsiteY2" fmla="*/ 1290082 h 1290082"/>
                <a:gd name="connsiteX3" fmla="*/ 0 w 46400"/>
                <a:gd name="connsiteY3" fmla="*/ 1290082 h 1290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400" h="1290082">
                  <a:moveTo>
                    <a:pt x="0" y="0"/>
                  </a:moveTo>
                  <a:lnTo>
                    <a:pt x="46400" y="0"/>
                  </a:lnTo>
                  <a:lnTo>
                    <a:pt x="46400" y="1290082"/>
                  </a:lnTo>
                  <a:lnTo>
                    <a:pt x="0" y="1290082"/>
                  </a:lnTo>
                  <a:close/>
                </a:path>
              </a:pathLst>
            </a:custGeom>
            <a:solidFill>
              <a:schemeClr val="bg2"/>
            </a:solidFill>
            <a:ln w="30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6B5893CB-03AD-5DDB-E567-6F969FE8BC56}"/>
                </a:ext>
              </a:extLst>
            </p:cNvPr>
            <p:cNvSpPr/>
            <p:nvPr/>
          </p:nvSpPr>
          <p:spPr>
            <a:xfrm>
              <a:off x="10901927" y="3921359"/>
              <a:ext cx="54181" cy="1277820"/>
            </a:xfrm>
            <a:custGeom>
              <a:avLst/>
              <a:gdLst>
                <a:gd name="connsiteX0" fmla="*/ 0 w 46400"/>
                <a:gd name="connsiteY0" fmla="*/ 0 h 1290082"/>
                <a:gd name="connsiteX1" fmla="*/ 46400 w 46400"/>
                <a:gd name="connsiteY1" fmla="*/ 0 h 1290082"/>
                <a:gd name="connsiteX2" fmla="*/ 46400 w 46400"/>
                <a:gd name="connsiteY2" fmla="*/ 1290082 h 1290082"/>
                <a:gd name="connsiteX3" fmla="*/ 0 w 46400"/>
                <a:gd name="connsiteY3" fmla="*/ 1290082 h 1290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400" h="1290082">
                  <a:moveTo>
                    <a:pt x="0" y="0"/>
                  </a:moveTo>
                  <a:lnTo>
                    <a:pt x="46400" y="0"/>
                  </a:lnTo>
                  <a:lnTo>
                    <a:pt x="46400" y="1290082"/>
                  </a:lnTo>
                  <a:lnTo>
                    <a:pt x="0" y="1290082"/>
                  </a:lnTo>
                  <a:close/>
                </a:path>
              </a:pathLst>
            </a:custGeom>
            <a:solidFill>
              <a:schemeClr val="bg2"/>
            </a:solidFill>
            <a:ln w="30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5F5A8D10-F9CB-4427-3C23-C590BA9A56C6}"/>
                </a:ext>
              </a:extLst>
            </p:cNvPr>
            <p:cNvSpPr/>
            <p:nvPr/>
          </p:nvSpPr>
          <p:spPr>
            <a:xfrm>
              <a:off x="10920499" y="381000"/>
              <a:ext cx="15480" cy="1277820"/>
            </a:xfrm>
            <a:custGeom>
              <a:avLst/>
              <a:gdLst>
                <a:gd name="connsiteX0" fmla="*/ 0 w 13257"/>
                <a:gd name="connsiteY0" fmla="*/ 0 h 1290082"/>
                <a:gd name="connsiteX1" fmla="*/ 13257 w 13257"/>
                <a:gd name="connsiteY1" fmla="*/ 0 h 1290082"/>
                <a:gd name="connsiteX2" fmla="*/ 13257 w 13257"/>
                <a:gd name="connsiteY2" fmla="*/ 1290082 h 1290082"/>
                <a:gd name="connsiteX3" fmla="*/ 0 w 13257"/>
                <a:gd name="connsiteY3" fmla="*/ 1290082 h 1290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57" h="1290082">
                  <a:moveTo>
                    <a:pt x="0" y="0"/>
                  </a:moveTo>
                  <a:lnTo>
                    <a:pt x="13257" y="0"/>
                  </a:lnTo>
                  <a:lnTo>
                    <a:pt x="13257" y="1290082"/>
                  </a:lnTo>
                  <a:lnTo>
                    <a:pt x="0" y="1290082"/>
                  </a:lnTo>
                  <a:close/>
                </a:path>
              </a:pathLst>
            </a:custGeom>
            <a:solidFill>
              <a:schemeClr val="bg2"/>
            </a:solidFill>
            <a:ln w="30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31D55E2B-B32A-5E0D-6B13-B95F019FF120}"/>
                </a:ext>
              </a:extLst>
            </p:cNvPr>
            <p:cNvSpPr/>
            <p:nvPr/>
          </p:nvSpPr>
          <p:spPr>
            <a:xfrm>
              <a:off x="10920499" y="5199180"/>
              <a:ext cx="15480" cy="1277820"/>
            </a:xfrm>
            <a:custGeom>
              <a:avLst/>
              <a:gdLst>
                <a:gd name="connsiteX0" fmla="*/ 0 w 13257"/>
                <a:gd name="connsiteY0" fmla="*/ 0 h 1290082"/>
                <a:gd name="connsiteX1" fmla="*/ 13257 w 13257"/>
                <a:gd name="connsiteY1" fmla="*/ 0 h 1290082"/>
                <a:gd name="connsiteX2" fmla="*/ 13257 w 13257"/>
                <a:gd name="connsiteY2" fmla="*/ 1290082 h 1290082"/>
                <a:gd name="connsiteX3" fmla="*/ 0 w 13257"/>
                <a:gd name="connsiteY3" fmla="*/ 1290082 h 1290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57" h="1290082">
                  <a:moveTo>
                    <a:pt x="0" y="0"/>
                  </a:moveTo>
                  <a:lnTo>
                    <a:pt x="13257" y="0"/>
                  </a:lnTo>
                  <a:lnTo>
                    <a:pt x="13257" y="1290082"/>
                  </a:lnTo>
                  <a:lnTo>
                    <a:pt x="0" y="1290082"/>
                  </a:lnTo>
                  <a:close/>
                </a:path>
              </a:pathLst>
            </a:custGeom>
            <a:solidFill>
              <a:schemeClr val="bg2"/>
            </a:solidFill>
            <a:ln w="30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D70C8D5B-E4E7-A8E2-11BD-4451B76B7123}"/>
              </a:ext>
            </a:extLst>
          </p:cNvPr>
          <p:cNvGrpSpPr/>
          <p:nvPr userDrawn="1"/>
        </p:nvGrpSpPr>
        <p:grpSpPr>
          <a:xfrm>
            <a:off x="10442151" y="381000"/>
            <a:ext cx="92883" cy="6096000"/>
            <a:chOff x="10442151" y="381000"/>
            <a:chExt cx="92883" cy="6096000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FF5BB864-EC53-6F6F-0C03-0D58F4548CE7}"/>
                </a:ext>
              </a:extLst>
            </p:cNvPr>
            <p:cNvSpPr/>
            <p:nvPr/>
          </p:nvSpPr>
          <p:spPr>
            <a:xfrm>
              <a:off x="10442151" y="2939211"/>
              <a:ext cx="92883" cy="986003"/>
            </a:xfrm>
            <a:custGeom>
              <a:avLst/>
              <a:gdLst>
                <a:gd name="connsiteX0" fmla="*/ 0 w 79543"/>
                <a:gd name="connsiteY0" fmla="*/ 0 h 995465"/>
                <a:gd name="connsiteX1" fmla="*/ 79544 w 79543"/>
                <a:gd name="connsiteY1" fmla="*/ 0 h 995465"/>
                <a:gd name="connsiteX2" fmla="*/ 79544 w 79543"/>
                <a:gd name="connsiteY2" fmla="*/ 995466 h 995465"/>
                <a:gd name="connsiteX3" fmla="*/ 0 w 79543"/>
                <a:gd name="connsiteY3" fmla="*/ 995466 h 995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543" h="995465">
                  <a:moveTo>
                    <a:pt x="0" y="0"/>
                  </a:moveTo>
                  <a:lnTo>
                    <a:pt x="79544" y="0"/>
                  </a:lnTo>
                  <a:lnTo>
                    <a:pt x="79544" y="995466"/>
                  </a:lnTo>
                  <a:lnTo>
                    <a:pt x="0" y="995466"/>
                  </a:lnTo>
                  <a:close/>
                </a:path>
              </a:pathLst>
            </a:custGeom>
            <a:solidFill>
              <a:schemeClr val="bg2"/>
            </a:solidFill>
            <a:ln w="30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F94563F4-F40D-DE0B-526A-8AC3F3BFE46D}"/>
                </a:ext>
              </a:extLst>
            </p:cNvPr>
            <p:cNvSpPr/>
            <p:nvPr/>
          </p:nvSpPr>
          <p:spPr>
            <a:xfrm>
              <a:off x="10460731" y="1658820"/>
              <a:ext cx="54181" cy="1277820"/>
            </a:xfrm>
            <a:custGeom>
              <a:avLst/>
              <a:gdLst>
                <a:gd name="connsiteX0" fmla="*/ 0 w 46400"/>
                <a:gd name="connsiteY0" fmla="*/ 0 h 1290082"/>
                <a:gd name="connsiteX1" fmla="*/ 46401 w 46400"/>
                <a:gd name="connsiteY1" fmla="*/ 0 h 1290082"/>
                <a:gd name="connsiteX2" fmla="*/ 46401 w 46400"/>
                <a:gd name="connsiteY2" fmla="*/ 1290082 h 1290082"/>
                <a:gd name="connsiteX3" fmla="*/ 0 w 46400"/>
                <a:gd name="connsiteY3" fmla="*/ 1290082 h 1290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400" h="1290082">
                  <a:moveTo>
                    <a:pt x="0" y="0"/>
                  </a:moveTo>
                  <a:lnTo>
                    <a:pt x="46401" y="0"/>
                  </a:lnTo>
                  <a:lnTo>
                    <a:pt x="46401" y="1290082"/>
                  </a:lnTo>
                  <a:lnTo>
                    <a:pt x="0" y="1290082"/>
                  </a:lnTo>
                  <a:close/>
                </a:path>
              </a:pathLst>
            </a:custGeom>
            <a:solidFill>
              <a:schemeClr val="bg2"/>
            </a:solidFill>
            <a:ln w="30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682BFC06-D4A2-362E-FC65-4EF9556FFDE2}"/>
                </a:ext>
              </a:extLst>
            </p:cNvPr>
            <p:cNvSpPr/>
            <p:nvPr/>
          </p:nvSpPr>
          <p:spPr>
            <a:xfrm>
              <a:off x="10460731" y="3921359"/>
              <a:ext cx="54181" cy="1277820"/>
            </a:xfrm>
            <a:custGeom>
              <a:avLst/>
              <a:gdLst>
                <a:gd name="connsiteX0" fmla="*/ 0 w 46400"/>
                <a:gd name="connsiteY0" fmla="*/ 0 h 1290082"/>
                <a:gd name="connsiteX1" fmla="*/ 46401 w 46400"/>
                <a:gd name="connsiteY1" fmla="*/ 0 h 1290082"/>
                <a:gd name="connsiteX2" fmla="*/ 46401 w 46400"/>
                <a:gd name="connsiteY2" fmla="*/ 1290082 h 1290082"/>
                <a:gd name="connsiteX3" fmla="*/ 0 w 46400"/>
                <a:gd name="connsiteY3" fmla="*/ 1290082 h 1290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400" h="1290082">
                  <a:moveTo>
                    <a:pt x="0" y="0"/>
                  </a:moveTo>
                  <a:lnTo>
                    <a:pt x="46401" y="0"/>
                  </a:lnTo>
                  <a:lnTo>
                    <a:pt x="46401" y="1290082"/>
                  </a:lnTo>
                  <a:lnTo>
                    <a:pt x="0" y="1290082"/>
                  </a:lnTo>
                  <a:close/>
                </a:path>
              </a:pathLst>
            </a:custGeom>
            <a:solidFill>
              <a:schemeClr val="bg2"/>
            </a:solidFill>
            <a:ln w="30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0E454A6-5B82-57B4-CA77-853905139BAC}"/>
                </a:ext>
              </a:extLst>
            </p:cNvPr>
            <p:cNvSpPr/>
            <p:nvPr/>
          </p:nvSpPr>
          <p:spPr>
            <a:xfrm>
              <a:off x="10480850" y="381000"/>
              <a:ext cx="15480" cy="1277820"/>
            </a:xfrm>
            <a:custGeom>
              <a:avLst/>
              <a:gdLst>
                <a:gd name="connsiteX0" fmla="*/ 0 w 13257"/>
                <a:gd name="connsiteY0" fmla="*/ 0 h 1290082"/>
                <a:gd name="connsiteX1" fmla="*/ 13257 w 13257"/>
                <a:gd name="connsiteY1" fmla="*/ 0 h 1290082"/>
                <a:gd name="connsiteX2" fmla="*/ 13257 w 13257"/>
                <a:gd name="connsiteY2" fmla="*/ 1290082 h 1290082"/>
                <a:gd name="connsiteX3" fmla="*/ 0 w 13257"/>
                <a:gd name="connsiteY3" fmla="*/ 1290082 h 1290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57" h="1290082">
                  <a:moveTo>
                    <a:pt x="0" y="0"/>
                  </a:moveTo>
                  <a:lnTo>
                    <a:pt x="13257" y="0"/>
                  </a:lnTo>
                  <a:lnTo>
                    <a:pt x="13257" y="1290082"/>
                  </a:lnTo>
                  <a:lnTo>
                    <a:pt x="0" y="1290082"/>
                  </a:lnTo>
                  <a:close/>
                </a:path>
              </a:pathLst>
            </a:custGeom>
            <a:solidFill>
              <a:schemeClr val="bg2"/>
            </a:solidFill>
            <a:ln w="30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72C5B72-508A-2174-156E-1C1F2FC889EF}"/>
                </a:ext>
              </a:extLst>
            </p:cNvPr>
            <p:cNvSpPr/>
            <p:nvPr/>
          </p:nvSpPr>
          <p:spPr>
            <a:xfrm>
              <a:off x="10480849" y="5199180"/>
              <a:ext cx="15480" cy="1277820"/>
            </a:xfrm>
            <a:custGeom>
              <a:avLst/>
              <a:gdLst>
                <a:gd name="connsiteX0" fmla="*/ 0 w 13257"/>
                <a:gd name="connsiteY0" fmla="*/ 0 h 1290082"/>
                <a:gd name="connsiteX1" fmla="*/ 13257 w 13257"/>
                <a:gd name="connsiteY1" fmla="*/ 0 h 1290082"/>
                <a:gd name="connsiteX2" fmla="*/ 13257 w 13257"/>
                <a:gd name="connsiteY2" fmla="*/ 1290082 h 1290082"/>
                <a:gd name="connsiteX3" fmla="*/ 0 w 13257"/>
                <a:gd name="connsiteY3" fmla="*/ 1290082 h 1290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57" h="1290082">
                  <a:moveTo>
                    <a:pt x="0" y="0"/>
                  </a:moveTo>
                  <a:lnTo>
                    <a:pt x="13257" y="0"/>
                  </a:lnTo>
                  <a:lnTo>
                    <a:pt x="13257" y="1290082"/>
                  </a:lnTo>
                  <a:lnTo>
                    <a:pt x="0" y="1290082"/>
                  </a:lnTo>
                  <a:close/>
                </a:path>
              </a:pathLst>
            </a:custGeom>
            <a:solidFill>
              <a:schemeClr val="bg2"/>
            </a:solidFill>
            <a:ln w="30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53C260E5-A137-4077-1FC7-22E4191E4E08}"/>
              </a:ext>
            </a:extLst>
          </p:cNvPr>
          <p:cNvGrpSpPr/>
          <p:nvPr userDrawn="1"/>
        </p:nvGrpSpPr>
        <p:grpSpPr>
          <a:xfrm>
            <a:off x="10000955" y="381000"/>
            <a:ext cx="92883" cy="6096000"/>
            <a:chOff x="10000955" y="381000"/>
            <a:chExt cx="92883" cy="6096000"/>
          </a:xfrm>
        </p:grpSpPr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70F1258-AB9F-7ADB-4B92-BEE3C72EF2AD}"/>
                </a:ext>
              </a:extLst>
            </p:cNvPr>
            <p:cNvSpPr/>
            <p:nvPr/>
          </p:nvSpPr>
          <p:spPr>
            <a:xfrm>
              <a:off x="10000955" y="2939211"/>
              <a:ext cx="92883" cy="986003"/>
            </a:xfrm>
            <a:custGeom>
              <a:avLst/>
              <a:gdLst>
                <a:gd name="connsiteX0" fmla="*/ 0 w 79543"/>
                <a:gd name="connsiteY0" fmla="*/ 0 h 995465"/>
                <a:gd name="connsiteX1" fmla="*/ 79544 w 79543"/>
                <a:gd name="connsiteY1" fmla="*/ 0 h 995465"/>
                <a:gd name="connsiteX2" fmla="*/ 79544 w 79543"/>
                <a:gd name="connsiteY2" fmla="*/ 995466 h 995465"/>
                <a:gd name="connsiteX3" fmla="*/ 0 w 79543"/>
                <a:gd name="connsiteY3" fmla="*/ 995466 h 995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543" h="995465">
                  <a:moveTo>
                    <a:pt x="0" y="0"/>
                  </a:moveTo>
                  <a:lnTo>
                    <a:pt x="79544" y="0"/>
                  </a:lnTo>
                  <a:lnTo>
                    <a:pt x="79544" y="995466"/>
                  </a:lnTo>
                  <a:lnTo>
                    <a:pt x="0" y="995466"/>
                  </a:lnTo>
                  <a:close/>
                </a:path>
              </a:pathLst>
            </a:custGeom>
            <a:solidFill>
              <a:schemeClr val="bg2"/>
            </a:solidFill>
            <a:ln w="30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C517F33A-9CC2-E9B1-3EF2-34294BBC3FA4}"/>
                </a:ext>
              </a:extLst>
            </p:cNvPr>
            <p:cNvSpPr/>
            <p:nvPr/>
          </p:nvSpPr>
          <p:spPr>
            <a:xfrm>
              <a:off x="10021082" y="1658820"/>
              <a:ext cx="54181" cy="1277820"/>
            </a:xfrm>
            <a:custGeom>
              <a:avLst/>
              <a:gdLst>
                <a:gd name="connsiteX0" fmla="*/ 0 w 46400"/>
                <a:gd name="connsiteY0" fmla="*/ 0 h 1290082"/>
                <a:gd name="connsiteX1" fmla="*/ 46401 w 46400"/>
                <a:gd name="connsiteY1" fmla="*/ 0 h 1290082"/>
                <a:gd name="connsiteX2" fmla="*/ 46401 w 46400"/>
                <a:gd name="connsiteY2" fmla="*/ 1290082 h 1290082"/>
                <a:gd name="connsiteX3" fmla="*/ 0 w 46400"/>
                <a:gd name="connsiteY3" fmla="*/ 1290082 h 1290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400" h="1290082">
                  <a:moveTo>
                    <a:pt x="0" y="0"/>
                  </a:moveTo>
                  <a:lnTo>
                    <a:pt x="46401" y="0"/>
                  </a:lnTo>
                  <a:lnTo>
                    <a:pt x="46401" y="1290082"/>
                  </a:lnTo>
                  <a:lnTo>
                    <a:pt x="0" y="1290082"/>
                  </a:lnTo>
                  <a:close/>
                </a:path>
              </a:pathLst>
            </a:custGeom>
            <a:solidFill>
              <a:schemeClr val="bg2"/>
            </a:solidFill>
            <a:ln w="30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99C1341C-1A83-D5EC-3CF0-E9105BDC17EA}"/>
                </a:ext>
              </a:extLst>
            </p:cNvPr>
            <p:cNvSpPr/>
            <p:nvPr/>
          </p:nvSpPr>
          <p:spPr>
            <a:xfrm>
              <a:off x="10021082" y="3921359"/>
              <a:ext cx="54181" cy="1277820"/>
            </a:xfrm>
            <a:custGeom>
              <a:avLst/>
              <a:gdLst>
                <a:gd name="connsiteX0" fmla="*/ 0 w 46400"/>
                <a:gd name="connsiteY0" fmla="*/ 0 h 1290082"/>
                <a:gd name="connsiteX1" fmla="*/ 46401 w 46400"/>
                <a:gd name="connsiteY1" fmla="*/ 0 h 1290082"/>
                <a:gd name="connsiteX2" fmla="*/ 46401 w 46400"/>
                <a:gd name="connsiteY2" fmla="*/ 1290082 h 1290082"/>
                <a:gd name="connsiteX3" fmla="*/ 0 w 46400"/>
                <a:gd name="connsiteY3" fmla="*/ 1290082 h 1290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400" h="1290082">
                  <a:moveTo>
                    <a:pt x="0" y="0"/>
                  </a:moveTo>
                  <a:lnTo>
                    <a:pt x="46401" y="0"/>
                  </a:lnTo>
                  <a:lnTo>
                    <a:pt x="46401" y="1290082"/>
                  </a:lnTo>
                  <a:lnTo>
                    <a:pt x="0" y="1290082"/>
                  </a:lnTo>
                  <a:close/>
                </a:path>
              </a:pathLst>
            </a:custGeom>
            <a:solidFill>
              <a:schemeClr val="bg2"/>
            </a:solidFill>
            <a:ln w="30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0A76CDB-EE0B-CDA2-F994-23D7FD0F8162}"/>
                </a:ext>
              </a:extLst>
            </p:cNvPr>
            <p:cNvSpPr/>
            <p:nvPr/>
          </p:nvSpPr>
          <p:spPr>
            <a:xfrm>
              <a:off x="10039653" y="381000"/>
              <a:ext cx="15480" cy="1277820"/>
            </a:xfrm>
            <a:custGeom>
              <a:avLst/>
              <a:gdLst>
                <a:gd name="connsiteX0" fmla="*/ 0 w 13257"/>
                <a:gd name="connsiteY0" fmla="*/ 0 h 1290082"/>
                <a:gd name="connsiteX1" fmla="*/ 13257 w 13257"/>
                <a:gd name="connsiteY1" fmla="*/ 0 h 1290082"/>
                <a:gd name="connsiteX2" fmla="*/ 13257 w 13257"/>
                <a:gd name="connsiteY2" fmla="*/ 1290082 h 1290082"/>
                <a:gd name="connsiteX3" fmla="*/ 0 w 13257"/>
                <a:gd name="connsiteY3" fmla="*/ 1290082 h 1290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57" h="1290082">
                  <a:moveTo>
                    <a:pt x="0" y="0"/>
                  </a:moveTo>
                  <a:lnTo>
                    <a:pt x="13257" y="0"/>
                  </a:lnTo>
                  <a:lnTo>
                    <a:pt x="13257" y="1290082"/>
                  </a:lnTo>
                  <a:lnTo>
                    <a:pt x="0" y="1290082"/>
                  </a:lnTo>
                  <a:close/>
                </a:path>
              </a:pathLst>
            </a:custGeom>
            <a:solidFill>
              <a:schemeClr val="bg2"/>
            </a:solidFill>
            <a:ln w="30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01ADBF3D-74FB-3A99-B27B-CB05A23B24E1}"/>
                </a:ext>
              </a:extLst>
            </p:cNvPr>
            <p:cNvSpPr/>
            <p:nvPr/>
          </p:nvSpPr>
          <p:spPr>
            <a:xfrm>
              <a:off x="10039654" y="5199180"/>
              <a:ext cx="15480" cy="1277820"/>
            </a:xfrm>
            <a:custGeom>
              <a:avLst/>
              <a:gdLst>
                <a:gd name="connsiteX0" fmla="*/ 0 w 13257"/>
                <a:gd name="connsiteY0" fmla="*/ 0 h 1290082"/>
                <a:gd name="connsiteX1" fmla="*/ 13257 w 13257"/>
                <a:gd name="connsiteY1" fmla="*/ 0 h 1290082"/>
                <a:gd name="connsiteX2" fmla="*/ 13257 w 13257"/>
                <a:gd name="connsiteY2" fmla="*/ 1290082 h 1290082"/>
                <a:gd name="connsiteX3" fmla="*/ 0 w 13257"/>
                <a:gd name="connsiteY3" fmla="*/ 1290082 h 1290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57" h="1290082">
                  <a:moveTo>
                    <a:pt x="0" y="0"/>
                  </a:moveTo>
                  <a:lnTo>
                    <a:pt x="13257" y="0"/>
                  </a:lnTo>
                  <a:lnTo>
                    <a:pt x="13257" y="1290082"/>
                  </a:lnTo>
                  <a:lnTo>
                    <a:pt x="0" y="1290082"/>
                  </a:lnTo>
                  <a:close/>
                </a:path>
              </a:pathLst>
            </a:custGeom>
            <a:solidFill>
              <a:schemeClr val="bg2"/>
            </a:solidFill>
            <a:ln w="30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62217EB5-B49E-B70E-623E-5028F06BD96B}"/>
              </a:ext>
            </a:extLst>
          </p:cNvPr>
          <p:cNvGrpSpPr/>
          <p:nvPr userDrawn="1"/>
        </p:nvGrpSpPr>
        <p:grpSpPr>
          <a:xfrm>
            <a:off x="9561308" y="381000"/>
            <a:ext cx="92883" cy="6096000"/>
            <a:chOff x="9561308" y="381000"/>
            <a:chExt cx="92883" cy="6096000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CF0BBBBD-1B86-7121-841D-FA816834A25F}"/>
                </a:ext>
              </a:extLst>
            </p:cNvPr>
            <p:cNvSpPr/>
            <p:nvPr/>
          </p:nvSpPr>
          <p:spPr>
            <a:xfrm>
              <a:off x="9561308" y="2939211"/>
              <a:ext cx="92883" cy="986003"/>
            </a:xfrm>
            <a:custGeom>
              <a:avLst/>
              <a:gdLst>
                <a:gd name="connsiteX0" fmla="*/ 0 w 79543"/>
                <a:gd name="connsiteY0" fmla="*/ 0 h 995465"/>
                <a:gd name="connsiteX1" fmla="*/ 79544 w 79543"/>
                <a:gd name="connsiteY1" fmla="*/ 0 h 995465"/>
                <a:gd name="connsiteX2" fmla="*/ 79544 w 79543"/>
                <a:gd name="connsiteY2" fmla="*/ 995466 h 995465"/>
                <a:gd name="connsiteX3" fmla="*/ 0 w 79543"/>
                <a:gd name="connsiteY3" fmla="*/ 995466 h 995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543" h="995465">
                  <a:moveTo>
                    <a:pt x="0" y="0"/>
                  </a:moveTo>
                  <a:lnTo>
                    <a:pt x="79544" y="0"/>
                  </a:lnTo>
                  <a:lnTo>
                    <a:pt x="79544" y="995466"/>
                  </a:lnTo>
                  <a:lnTo>
                    <a:pt x="0" y="995466"/>
                  </a:lnTo>
                  <a:close/>
                </a:path>
              </a:pathLst>
            </a:custGeom>
            <a:solidFill>
              <a:schemeClr val="bg2"/>
            </a:solidFill>
            <a:ln w="30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E1E205D9-9070-3777-47B5-A80ED1DD6687}"/>
                </a:ext>
              </a:extLst>
            </p:cNvPr>
            <p:cNvSpPr/>
            <p:nvPr/>
          </p:nvSpPr>
          <p:spPr>
            <a:xfrm>
              <a:off x="9579886" y="1658820"/>
              <a:ext cx="54181" cy="1277820"/>
            </a:xfrm>
            <a:custGeom>
              <a:avLst/>
              <a:gdLst>
                <a:gd name="connsiteX0" fmla="*/ 0 w 46400"/>
                <a:gd name="connsiteY0" fmla="*/ 0 h 1290082"/>
                <a:gd name="connsiteX1" fmla="*/ 46401 w 46400"/>
                <a:gd name="connsiteY1" fmla="*/ 0 h 1290082"/>
                <a:gd name="connsiteX2" fmla="*/ 46401 w 46400"/>
                <a:gd name="connsiteY2" fmla="*/ 1290082 h 1290082"/>
                <a:gd name="connsiteX3" fmla="*/ 0 w 46400"/>
                <a:gd name="connsiteY3" fmla="*/ 1290082 h 1290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400" h="1290082">
                  <a:moveTo>
                    <a:pt x="0" y="0"/>
                  </a:moveTo>
                  <a:lnTo>
                    <a:pt x="46401" y="0"/>
                  </a:lnTo>
                  <a:lnTo>
                    <a:pt x="46401" y="1290082"/>
                  </a:lnTo>
                  <a:lnTo>
                    <a:pt x="0" y="1290082"/>
                  </a:lnTo>
                  <a:close/>
                </a:path>
              </a:pathLst>
            </a:custGeom>
            <a:solidFill>
              <a:schemeClr val="bg2"/>
            </a:solidFill>
            <a:ln w="30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DB2800C1-2A88-641F-7764-AF6249D419F6}"/>
                </a:ext>
              </a:extLst>
            </p:cNvPr>
            <p:cNvSpPr/>
            <p:nvPr/>
          </p:nvSpPr>
          <p:spPr>
            <a:xfrm>
              <a:off x="9579886" y="3921359"/>
              <a:ext cx="54181" cy="1277820"/>
            </a:xfrm>
            <a:custGeom>
              <a:avLst/>
              <a:gdLst>
                <a:gd name="connsiteX0" fmla="*/ 0 w 46400"/>
                <a:gd name="connsiteY0" fmla="*/ 0 h 1290082"/>
                <a:gd name="connsiteX1" fmla="*/ 46401 w 46400"/>
                <a:gd name="connsiteY1" fmla="*/ 0 h 1290082"/>
                <a:gd name="connsiteX2" fmla="*/ 46401 w 46400"/>
                <a:gd name="connsiteY2" fmla="*/ 1290082 h 1290082"/>
                <a:gd name="connsiteX3" fmla="*/ 0 w 46400"/>
                <a:gd name="connsiteY3" fmla="*/ 1290082 h 1290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400" h="1290082">
                  <a:moveTo>
                    <a:pt x="0" y="0"/>
                  </a:moveTo>
                  <a:lnTo>
                    <a:pt x="46401" y="0"/>
                  </a:lnTo>
                  <a:lnTo>
                    <a:pt x="46401" y="1290082"/>
                  </a:lnTo>
                  <a:lnTo>
                    <a:pt x="0" y="1290082"/>
                  </a:lnTo>
                  <a:close/>
                </a:path>
              </a:pathLst>
            </a:custGeom>
            <a:solidFill>
              <a:schemeClr val="bg2"/>
            </a:solidFill>
            <a:ln w="30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5EC02A56-643F-37FF-1EBE-5738111C7825}"/>
                </a:ext>
              </a:extLst>
            </p:cNvPr>
            <p:cNvSpPr/>
            <p:nvPr/>
          </p:nvSpPr>
          <p:spPr>
            <a:xfrm>
              <a:off x="9600007" y="381000"/>
              <a:ext cx="15480" cy="1277820"/>
            </a:xfrm>
            <a:custGeom>
              <a:avLst/>
              <a:gdLst>
                <a:gd name="connsiteX0" fmla="*/ 0 w 13257"/>
                <a:gd name="connsiteY0" fmla="*/ 0 h 1290082"/>
                <a:gd name="connsiteX1" fmla="*/ 13257 w 13257"/>
                <a:gd name="connsiteY1" fmla="*/ 0 h 1290082"/>
                <a:gd name="connsiteX2" fmla="*/ 13257 w 13257"/>
                <a:gd name="connsiteY2" fmla="*/ 1290082 h 1290082"/>
                <a:gd name="connsiteX3" fmla="*/ 0 w 13257"/>
                <a:gd name="connsiteY3" fmla="*/ 1290082 h 1290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57" h="1290082">
                  <a:moveTo>
                    <a:pt x="0" y="0"/>
                  </a:moveTo>
                  <a:lnTo>
                    <a:pt x="13257" y="0"/>
                  </a:lnTo>
                  <a:lnTo>
                    <a:pt x="13257" y="1290082"/>
                  </a:lnTo>
                  <a:lnTo>
                    <a:pt x="0" y="1290082"/>
                  </a:lnTo>
                  <a:close/>
                </a:path>
              </a:pathLst>
            </a:custGeom>
            <a:solidFill>
              <a:schemeClr val="bg2"/>
            </a:solidFill>
            <a:ln w="30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D36D93EA-5A8F-6282-ACDA-8CE3A53DC3E3}"/>
                </a:ext>
              </a:extLst>
            </p:cNvPr>
            <p:cNvSpPr/>
            <p:nvPr/>
          </p:nvSpPr>
          <p:spPr>
            <a:xfrm>
              <a:off x="9600007" y="5199180"/>
              <a:ext cx="15480" cy="1277820"/>
            </a:xfrm>
            <a:custGeom>
              <a:avLst/>
              <a:gdLst>
                <a:gd name="connsiteX0" fmla="*/ 0 w 13257"/>
                <a:gd name="connsiteY0" fmla="*/ 0 h 1290082"/>
                <a:gd name="connsiteX1" fmla="*/ 13257 w 13257"/>
                <a:gd name="connsiteY1" fmla="*/ 0 h 1290082"/>
                <a:gd name="connsiteX2" fmla="*/ 13257 w 13257"/>
                <a:gd name="connsiteY2" fmla="*/ 1290082 h 1290082"/>
                <a:gd name="connsiteX3" fmla="*/ 0 w 13257"/>
                <a:gd name="connsiteY3" fmla="*/ 1290082 h 1290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57" h="1290082">
                  <a:moveTo>
                    <a:pt x="0" y="0"/>
                  </a:moveTo>
                  <a:lnTo>
                    <a:pt x="13257" y="0"/>
                  </a:lnTo>
                  <a:lnTo>
                    <a:pt x="13257" y="1290082"/>
                  </a:lnTo>
                  <a:lnTo>
                    <a:pt x="0" y="1290082"/>
                  </a:lnTo>
                  <a:close/>
                </a:path>
              </a:pathLst>
            </a:custGeom>
            <a:solidFill>
              <a:schemeClr val="bg2"/>
            </a:solidFill>
            <a:ln w="30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BAB991C5-DAA3-AD03-EEA3-BFBE70CB3E56}"/>
              </a:ext>
            </a:extLst>
          </p:cNvPr>
          <p:cNvGrpSpPr/>
          <p:nvPr userDrawn="1"/>
        </p:nvGrpSpPr>
        <p:grpSpPr>
          <a:xfrm>
            <a:off x="9120111" y="381000"/>
            <a:ext cx="92883" cy="6096000"/>
            <a:chOff x="9120111" y="381000"/>
            <a:chExt cx="92883" cy="6096000"/>
          </a:xfrm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7E0F100B-1B92-0559-8023-D1E99B8C6EA0}"/>
                </a:ext>
              </a:extLst>
            </p:cNvPr>
            <p:cNvSpPr/>
            <p:nvPr/>
          </p:nvSpPr>
          <p:spPr>
            <a:xfrm>
              <a:off x="9120111" y="2939211"/>
              <a:ext cx="92883" cy="986003"/>
            </a:xfrm>
            <a:custGeom>
              <a:avLst/>
              <a:gdLst>
                <a:gd name="connsiteX0" fmla="*/ 0 w 79543"/>
                <a:gd name="connsiteY0" fmla="*/ 0 h 995465"/>
                <a:gd name="connsiteX1" fmla="*/ 79544 w 79543"/>
                <a:gd name="connsiteY1" fmla="*/ 0 h 995465"/>
                <a:gd name="connsiteX2" fmla="*/ 79544 w 79543"/>
                <a:gd name="connsiteY2" fmla="*/ 995466 h 995465"/>
                <a:gd name="connsiteX3" fmla="*/ 0 w 79543"/>
                <a:gd name="connsiteY3" fmla="*/ 995466 h 995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543" h="995465">
                  <a:moveTo>
                    <a:pt x="0" y="0"/>
                  </a:moveTo>
                  <a:lnTo>
                    <a:pt x="79544" y="0"/>
                  </a:lnTo>
                  <a:lnTo>
                    <a:pt x="79544" y="995466"/>
                  </a:lnTo>
                  <a:lnTo>
                    <a:pt x="0" y="995466"/>
                  </a:lnTo>
                  <a:close/>
                </a:path>
              </a:pathLst>
            </a:custGeom>
            <a:solidFill>
              <a:schemeClr val="bg2"/>
            </a:solidFill>
            <a:ln w="30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14329890-C929-5F49-F59E-4B567FCF39B1}"/>
                </a:ext>
              </a:extLst>
            </p:cNvPr>
            <p:cNvSpPr/>
            <p:nvPr/>
          </p:nvSpPr>
          <p:spPr>
            <a:xfrm>
              <a:off x="9140235" y="1658820"/>
              <a:ext cx="54181" cy="1277820"/>
            </a:xfrm>
            <a:custGeom>
              <a:avLst/>
              <a:gdLst>
                <a:gd name="connsiteX0" fmla="*/ 0 w 46400"/>
                <a:gd name="connsiteY0" fmla="*/ 0 h 1290082"/>
                <a:gd name="connsiteX1" fmla="*/ 46401 w 46400"/>
                <a:gd name="connsiteY1" fmla="*/ 0 h 1290082"/>
                <a:gd name="connsiteX2" fmla="*/ 46401 w 46400"/>
                <a:gd name="connsiteY2" fmla="*/ 1290082 h 1290082"/>
                <a:gd name="connsiteX3" fmla="*/ 0 w 46400"/>
                <a:gd name="connsiteY3" fmla="*/ 1290082 h 1290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400" h="1290082">
                  <a:moveTo>
                    <a:pt x="0" y="0"/>
                  </a:moveTo>
                  <a:lnTo>
                    <a:pt x="46401" y="0"/>
                  </a:lnTo>
                  <a:lnTo>
                    <a:pt x="46401" y="1290082"/>
                  </a:lnTo>
                  <a:lnTo>
                    <a:pt x="0" y="1290082"/>
                  </a:lnTo>
                  <a:close/>
                </a:path>
              </a:pathLst>
            </a:custGeom>
            <a:solidFill>
              <a:schemeClr val="bg2"/>
            </a:solidFill>
            <a:ln w="30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3F80C64D-F1F6-5F85-A6B2-C7F2F07A5578}"/>
                </a:ext>
              </a:extLst>
            </p:cNvPr>
            <p:cNvSpPr/>
            <p:nvPr/>
          </p:nvSpPr>
          <p:spPr>
            <a:xfrm>
              <a:off x="9140237" y="3921359"/>
              <a:ext cx="54181" cy="1277820"/>
            </a:xfrm>
            <a:custGeom>
              <a:avLst/>
              <a:gdLst>
                <a:gd name="connsiteX0" fmla="*/ 0 w 46400"/>
                <a:gd name="connsiteY0" fmla="*/ 0 h 1290082"/>
                <a:gd name="connsiteX1" fmla="*/ 46401 w 46400"/>
                <a:gd name="connsiteY1" fmla="*/ 0 h 1290082"/>
                <a:gd name="connsiteX2" fmla="*/ 46401 w 46400"/>
                <a:gd name="connsiteY2" fmla="*/ 1290082 h 1290082"/>
                <a:gd name="connsiteX3" fmla="*/ 0 w 46400"/>
                <a:gd name="connsiteY3" fmla="*/ 1290082 h 1290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400" h="1290082">
                  <a:moveTo>
                    <a:pt x="0" y="0"/>
                  </a:moveTo>
                  <a:lnTo>
                    <a:pt x="46401" y="0"/>
                  </a:lnTo>
                  <a:lnTo>
                    <a:pt x="46401" y="1290082"/>
                  </a:lnTo>
                  <a:lnTo>
                    <a:pt x="0" y="1290082"/>
                  </a:lnTo>
                  <a:close/>
                </a:path>
              </a:pathLst>
            </a:custGeom>
            <a:solidFill>
              <a:schemeClr val="bg2"/>
            </a:solidFill>
            <a:ln w="30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35C0EC31-40A0-8977-5306-26DFCF62EB0E}"/>
                </a:ext>
              </a:extLst>
            </p:cNvPr>
            <p:cNvSpPr/>
            <p:nvPr/>
          </p:nvSpPr>
          <p:spPr>
            <a:xfrm>
              <a:off x="9158464" y="381000"/>
              <a:ext cx="15480" cy="1277820"/>
            </a:xfrm>
            <a:custGeom>
              <a:avLst/>
              <a:gdLst>
                <a:gd name="connsiteX0" fmla="*/ 0 w 13257"/>
                <a:gd name="connsiteY0" fmla="*/ 0 h 1290082"/>
                <a:gd name="connsiteX1" fmla="*/ 13257 w 13257"/>
                <a:gd name="connsiteY1" fmla="*/ 0 h 1290082"/>
                <a:gd name="connsiteX2" fmla="*/ 13257 w 13257"/>
                <a:gd name="connsiteY2" fmla="*/ 1290082 h 1290082"/>
                <a:gd name="connsiteX3" fmla="*/ 0 w 13257"/>
                <a:gd name="connsiteY3" fmla="*/ 1290082 h 1290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57" h="1290082">
                  <a:moveTo>
                    <a:pt x="0" y="0"/>
                  </a:moveTo>
                  <a:lnTo>
                    <a:pt x="13257" y="0"/>
                  </a:lnTo>
                  <a:lnTo>
                    <a:pt x="13257" y="1290082"/>
                  </a:lnTo>
                  <a:lnTo>
                    <a:pt x="0" y="1290082"/>
                  </a:lnTo>
                  <a:close/>
                </a:path>
              </a:pathLst>
            </a:custGeom>
            <a:solidFill>
              <a:schemeClr val="bg2"/>
            </a:solidFill>
            <a:ln w="30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67A34559-A194-8719-DC4F-06D8715C876D}"/>
                </a:ext>
              </a:extLst>
            </p:cNvPr>
            <p:cNvSpPr/>
            <p:nvPr/>
          </p:nvSpPr>
          <p:spPr>
            <a:xfrm>
              <a:off x="9158293" y="5199180"/>
              <a:ext cx="15480" cy="1277820"/>
            </a:xfrm>
            <a:custGeom>
              <a:avLst/>
              <a:gdLst>
                <a:gd name="connsiteX0" fmla="*/ 0 w 13257"/>
                <a:gd name="connsiteY0" fmla="*/ 0 h 1290082"/>
                <a:gd name="connsiteX1" fmla="*/ 13257 w 13257"/>
                <a:gd name="connsiteY1" fmla="*/ 0 h 1290082"/>
                <a:gd name="connsiteX2" fmla="*/ 13257 w 13257"/>
                <a:gd name="connsiteY2" fmla="*/ 1290082 h 1290082"/>
                <a:gd name="connsiteX3" fmla="*/ 0 w 13257"/>
                <a:gd name="connsiteY3" fmla="*/ 1290082 h 1290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57" h="1290082">
                  <a:moveTo>
                    <a:pt x="0" y="0"/>
                  </a:moveTo>
                  <a:lnTo>
                    <a:pt x="13257" y="0"/>
                  </a:lnTo>
                  <a:lnTo>
                    <a:pt x="13257" y="1290082"/>
                  </a:lnTo>
                  <a:lnTo>
                    <a:pt x="0" y="1290082"/>
                  </a:lnTo>
                  <a:close/>
                </a:path>
              </a:pathLst>
            </a:custGeom>
            <a:solidFill>
              <a:schemeClr val="bg2"/>
            </a:solidFill>
            <a:ln w="30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80B0AF64-2880-AA2D-A78C-9C59863B6D8B}"/>
              </a:ext>
            </a:extLst>
          </p:cNvPr>
          <p:cNvGrpSpPr/>
          <p:nvPr userDrawn="1"/>
        </p:nvGrpSpPr>
        <p:grpSpPr>
          <a:xfrm>
            <a:off x="8694990" y="381000"/>
            <a:ext cx="92883" cy="6096000"/>
            <a:chOff x="8694990" y="381000"/>
            <a:chExt cx="92883" cy="6096000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32957BE5-A476-4AD2-55C9-92C1FB46E1D4}"/>
                </a:ext>
              </a:extLst>
            </p:cNvPr>
            <p:cNvSpPr/>
            <p:nvPr/>
          </p:nvSpPr>
          <p:spPr>
            <a:xfrm>
              <a:off x="8694990" y="2939211"/>
              <a:ext cx="92883" cy="986003"/>
            </a:xfrm>
            <a:custGeom>
              <a:avLst/>
              <a:gdLst>
                <a:gd name="connsiteX0" fmla="*/ 0 w 79543"/>
                <a:gd name="connsiteY0" fmla="*/ 0 h 995465"/>
                <a:gd name="connsiteX1" fmla="*/ 79544 w 79543"/>
                <a:gd name="connsiteY1" fmla="*/ 0 h 995465"/>
                <a:gd name="connsiteX2" fmla="*/ 79544 w 79543"/>
                <a:gd name="connsiteY2" fmla="*/ 995466 h 995465"/>
                <a:gd name="connsiteX3" fmla="*/ 0 w 79543"/>
                <a:gd name="connsiteY3" fmla="*/ 995466 h 995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543" h="995465">
                  <a:moveTo>
                    <a:pt x="0" y="0"/>
                  </a:moveTo>
                  <a:lnTo>
                    <a:pt x="79544" y="0"/>
                  </a:lnTo>
                  <a:lnTo>
                    <a:pt x="79544" y="995466"/>
                  </a:lnTo>
                  <a:lnTo>
                    <a:pt x="0" y="995466"/>
                  </a:lnTo>
                  <a:close/>
                </a:path>
              </a:pathLst>
            </a:custGeom>
            <a:solidFill>
              <a:schemeClr val="bg2"/>
            </a:solidFill>
            <a:ln w="30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2D6444C-554D-4EE3-02E8-124B9038EA66}"/>
                </a:ext>
              </a:extLst>
            </p:cNvPr>
            <p:cNvSpPr/>
            <p:nvPr/>
          </p:nvSpPr>
          <p:spPr>
            <a:xfrm>
              <a:off x="8715116" y="1658820"/>
              <a:ext cx="54181" cy="1277820"/>
            </a:xfrm>
            <a:custGeom>
              <a:avLst/>
              <a:gdLst>
                <a:gd name="connsiteX0" fmla="*/ 0 w 46400"/>
                <a:gd name="connsiteY0" fmla="*/ 0 h 1290082"/>
                <a:gd name="connsiteX1" fmla="*/ 46401 w 46400"/>
                <a:gd name="connsiteY1" fmla="*/ 0 h 1290082"/>
                <a:gd name="connsiteX2" fmla="*/ 46401 w 46400"/>
                <a:gd name="connsiteY2" fmla="*/ 1290082 h 1290082"/>
                <a:gd name="connsiteX3" fmla="*/ 0 w 46400"/>
                <a:gd name="connsiteY3" fmla="*/ 1290082 h 1290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400" h="1290082">
                  <a:moveTo>
                    <a:pt x="0" y="0"/>
                  </a:moveTo>
                  <a:lnTo>
                    <a:pt x="46401" y="0"/>
                  </a:lnTo>
                  <a:lnTo>
                    <a:pt x="46401" y="1290082"/>
                  </a:lnTo>
                  <a:lnTo>
                    <a:pt x="0" y="1290082"/>
                  </a:lnTo>
                  <a:close/>
                </a:path>
              </a:pathLst>
            </a:custGeom>
            <a:solidFill>
              <a:schemeClr val="bg2"/>
            </a:solidFill>
            <a:ln w="30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D3A249D2-B61F-BB9D-36E5-42A40FBFEF32}"/>
                </a:ext>
              </a:extLst>
            </p:cNvPr>
            <p:cNvSpPr/>
            <p:nvPr/>
          </p:nvSpPr>
          <p:spPr>
            <a:xfrm>
              <a:off x="8713571" y="3921359"/>
              <a:ext cx="54181" cy="1277820"/>
            </a:xfrm>
            <a:custGeom>
              <a:avLst/>
              <a:gdLst>
                <a:gd name="connsiteX0" fmla="*/ 0 w 46400"/>
                <a:gd name="connsiteY0" fmla="*/ 0 h 1290082"/>
                <a:gd name="connsiteX1" fmla="*/ 46400 w 46400"/>
                <a:gd name="connsiteY1" fmla="*/ 0 h 1290082"/>
                <a:gd name="connsiteX2" fmla="*/ 46400 w 46400"/>
                <a:gd name="connsiteY2" fmla="*/ 1290082 h 1290082"/>
                <a:gd name="connsiteX3" fmla="*/ 0 w 46400"/>
                <a:gd name="connsiteY3" fmla="*/ 1290082 h 1290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400" h="1290082">
                  <a:moveTo>
                    <a:pt x="0" y="0"/>
                  </a:moveTo>
                  <a:lnTo>
                    <a:pt x="46400" y="0"/>
                  </a:lnTo>
                  <a:lnTo>
                    <a:pt x="46400" y="1290082"/>
                  </a:lnTo>
                  <a:lnTo>
                    <a:pt x="0" y="1290082"/>
                  </a:lnTo>
                  <a:close/>
                </a:path>
              </a:pathLst>
            </a:custGeom>
            <a:solidFill>
              <a:schemeClr val="bg2"/>
            </a:solidFill>
            <a:ln w="30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8260B041-73D1-BAA7-9436-67285692255E}"/>
                </a:ext>
              </a:extLst>
            </p:cNvPr>
            <p:cNvSpPr/>
            <p:nvPr/>
          </p:nvSpPr>
          <p:spPr>
            <a:xfrm>
              <a:off x="8733693" y="381000"/>
              <a:ext cx="15480" cy="1277820"/>
            </a:xfrm>
            <a:custGeom>
              <a:avLst/>
              <a:gdLst>
                <a:gd name="connsiteX0" fmla="*/ 0 w 13257"/>
                <a:gd name="connsiteY0" fmla="*/ 0 h 1290082"/>
                <a:gd name="connsiteX1" fmla="*/ 13257 w 13257"/>
                <a:gd name="connsiteY1" fmla="*/ 0 h 1290082"/>
                <a:gd name="connsiteX2" fmla="*/ 13257 w 13257"/>
                <a:gd name="connsiteY2" fmla="*/ 1290082 h 1290082"/>
                <a:gd name="connsiteX3" fmla="*/ 0 w 13257"/>
                <a:gd name="connsiteY3" fmla="*/ 1290082 h 1290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57" h="1290082">
                  <a:moveTo>
                    <a:pt x="0" y="0"/>
                  </a:moveTo>
                  <a:lnTo>
                    <a:pt x="13257" y="0"/>
                  </a:lnTo>
                  <a:lnTo>
                    <a:pt x="13257" y="1290082"/>
                  </a:lnTo>
                  <a:lnTo>
                    <a:pt x="0" y="1290082"/>
                  </a:lnTo>
                  <a:close/>
                </a:path>
              </a:pathLst>
            </a:custGeom>
            <a:solidFill>
              <a:schemeClr val="bg2"/>
            </a:solidFill>
            <a:ln w="30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899DBBFB-5482-282B-A94E-0B827E22AD22}"/>
                </a:ext>
              </a:extLst>
            </p:cNvPr>
            <p:cNvSpPr/>
            <p:nvPr/>
          </p:nvSpPr>
          <p:spPr>
            <a:xfrm>
              <a:off x="8733692" y="5199180"/>
              <a:ext cx="15480" cy="1277820"/>
            </a:xfrm>
            <a:custGeom>
              <a:avLst/>
              <a:gdLst>
                <a:gd name="connsiteX0" fmla="*/ 0 w 13257"/>
                <a:gd name="connsiteY0" fmla="*/ 0 h 1290082"/>
                <a:gd name="connsiteX1" fmla="*/ 13257 w 13257"/>
                <a:gd name="connsiteY1" fmla="*/ 0 h 1290082"/>
                <a:gd name="connsiteX2" fmla="*/ 13257 w 13257"/>
                <a:gd name="connsiteY2" fmla="*/ 1290082 h 1290082"/>
                <a:gd name="connsiteX3" fmla="*/ 0 w 13257"/>
                <a:gd name="connsiteY3" fmla="*/ 1290082 h 1290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57" h="1290082">
                  <a:moveTo>
                    <a:pt x="0" y="0"/>
                  </a:moveTo>
                  <a:lnTo>
                    <a:pt x="13257" y="0"/>
                  </a:lnTo>
                  <a:lnTo>
                    <a:pt x="13257" y="1290082"/>
                  </a:lnTo>
                  <a:lnTo>
                    <a:pt x="0" y="1290082"/>
                  </a:lnTo>
                  <a:close/>
                </a:path>
              </a:pathLst>
            </a:custGeom>
            <a:solidFill>
              <a:schemeClr val="bg2"/>
            </a:solidFill>
            <a:ln w="30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DA53CF78-E4DB-9C8F-BA01-25035D492789}"/>
              </a:ext>
            </a:extLst>
          </p:cNvPr>
          <p:cNvGrpSpPr/>
          <p:nvPr userDrawn="1"/>
        </p:nvGrpSpPr>
        <p:grpSpPr>
          <a:xfrm>
            <a:off x="8255342" y="381000"/>
            <a:ext cx="92883" cy="6096000"/>
            <a:chOff x="8255342" y="381000"/>
            <a:chExt cx="92883" cy="6096000"/>
          </a:xfrm>
        </p:grpSpPr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0A5EE334-8827-CDB2-77CA-10B44AF31AC7}"/>
                </a:ext>
              </a:extLst>
            </p:cNvPr>
            <p:cNvSpPr/>
            <p:nvPr/>
          </p:nvSpPr>
          <p:spPr>
            <a:xfrm>
              <a:off x="8255342" y="2939211"/>
              <a:ext cx="92883" cy="986003"/>
            </a:xfrm>
            <a:custGeom>
              <a:avLst/>
              <a:gdLst>
                <a:gd name="connsiteX0" fmla="*/ 0 w 79543"/>
                <a:gd name="connsiteY0" fmla="*/ 0 h 995465"/>
                <a:gd name="connsiteX1" fmla="*/ 79544 w 79543"/>
                <a:gd name="connsiteY1" fmla="*/ 0 h 995465"/>
                <a:gd name="connsiteX2" fmla="*/ 79544 w 79543"/>
                <a:gd name="connsiteY2" fmla="*/ 995466 h 995465"/>
                <a:gd name="connsiteX3" fmla="*/ 0 w 79543"/>
                <a:gd name="connsiteY3" fmla="*/ 995466 h 995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543" h="995465">
                  <a:moveTo>
                    <a:pt x="0" y="0"/>
                  </a:moveTo>
                  <a:lnTo>
                    <a:pt x="79544" y="0"/>
                  </a:lnTo>
                  <a:lnTo>
                    <a:pt x="79544" y="995466"/>
                  </a:lnTo>
                  <a:lnTo>
                    <a:pt x="0" y="995466"/>
                  </a:lnTo>
                  <a:close/>
                </a:path>
              </a:pathLst>
            </a:custGeom>
            <a:solidFill>
              <a:schemeClr val="bg2"/>
            </a:solidFill>
            <a:ln w="30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2A98ABF0-1D02-0455-403D-BC63C625C059}"/>
                </a:ext>
              </a:extLst>
            </p:cNvPr>
            <p:cNvSpPr/>
            <p:nvPr/>
          </p:nvSpPr>
          <p:spPr>
            <a:xfrm>
              <a:off x="8273922" y="1658820"/>
              <a:ext cx="54181" cy="1277820"/>
            </a:xfrm>
            <a:custGeom>
              <a:avLst/>
              <a:gdLst>
                <a:gd name="connsiteX0" fmla="*/ 0 w 46400"/>
                <a:gd name="connsiteY0" fmla="*/ 0 h 1290082"/>
                <a:gd name="connsiteX1" fmla="*/ 46401 w 46400"/>
                <a:gd name="connsiteY1" fmla="*/ 0 h 1290082"/>
                <a:gd name="connsiteX2" fmla="*/ 46401 w 46400"/>
                <a:gd name="connsiteY2" fmla="*/ 1290082 h 1290082"/>
                <a:gd name="connsiteX3" fmla="*/ 0 w 46400"/>
                <a:gd name="connsiteY3" fmla="*/ 1290082 h 1290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400" h="1290082">
                  <a:moveTo>
                    <a:pt x="0" y="0"/>
                  </a:moveTo>
                  <a:lnTo>
                    <a:pt x="46401" y="0"/>
                  </a:lnTo>
                  <a:lnTo>
                    <a:pt x="46401" y="1290082"/>
                  </a:lnTo>
                  <a:lnTo>
                    <a:pt x="0" y="1290082"/>
                  </a:lnTo>
                  <a:close/>
                </a:path>
              </a:pathLst>
            </a:custGeom>
            <a:solidFill>
              <a:schemeClr val="bg2"/>
            </a:solidFill>
            <a:ln w="30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872DCDB8-3B49-B825-2213-5416E1839E78}"/>
                </a:ext>
              </a:extLst>
            </p:cNvPr>
            <p:cNvSpPr/>
            <p:nvPr/>
          </p:nvSpPr>
          <p:spPr>
            <a:xfrm>
              <a:off x="8273922" y="3921359"/>
              <a:ext cx="54181" cy="1277820"/>
            </a:xfrm>
            <a:custGeom>
              <a:avLst/>
              <a:gdLst>
                <a:gd name="connsiteX0" fmla="*/ 0 w 46400"/>
                <a:gd name="connsiteY0" fmla="*/ 0 h 1290082"/>
                <a:gd name="connsiteX1" fmla="*/ 46401 w 46400"/>
                <a:gd name="connsiteY1" fmla="*/ 0 h 1290082"/>
                <a:gd name="connsiteX2" fmla="*/ 46401 w 46400"/>
                <a:gd name="connsiteY2" fmla="*/ 1290082 h 1290082"/>
                <a:gd name="connsiteX3" fmla="*/ 0 w 46400"/>
                <a:gd name="connsiteY3" fmla="*/ 1290082 h 1290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400" h="1290082">
                  <a:moveTo>
                    <a:pt x="0" y="0"/>
                  </a:moveTo>
                  <a:lnTo>
                    <a:pt x="46401" y="0"/>
                  </a:lnTo>
                  <a:lnTo>
                    <a:pt x="46401" y="1290082"/>
                  </a:lnTo>
                  <a:lnTo>
                    <a:pt x="0" y="1290082"/>
                  </a:lnTo>
                  <a:close/>
                </a:path>
              </a:pathLst>
            </a:custGeom>
            <a:solidFill>
              <a:schemeClr val="bg2"/>
            </a:solidFill>
            <a:ln w="30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A27D4929-2C29-3B47-0D80-BAE58859B5C5}"/>
                </a:ext>
              </a:extLst>
            </p:cNvPr>
            <p:cNvSpPr/>
            <p:nvPr/>
          </p:nvSpPr>
          <p:spPr>
            <a:xfrm>
              <a:off x="8294042" y="381000"/>
              <a:ext cx="15480" cy="1277820"/>
            </a:xfrm>
            <a:custGeom>
              <a:avLst/>
              <a:gdLst>
                <a:gd name="connsiteX0" fmla="*/ 0 w 13257"/>
                <a:gd name="connsiteY0" fmla="*/ 0 h 1290082"/>
                <a:gd name="connsiteX1" fmla="*/ 13257 w 13257"/>
                <a:gd name="connsiteY1" fmla="*/ 0 h 1290082"/>
                <a:gd name="connsiteX2" fmla="*/ 13257 w 13257"/>
                <a:gd name="connsiteY2" fmla="*/ 1290082 h 1290082"/>
                <a:gd name="connsiteX3" fmla="*/ 0 w 13257"/>
                <a:gd name="connsiteY3" fmla="*/ 1290082 h 1290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57" h="1290082">
                  <a:moveTo>
                    <a:pt x="0" y="0"/>
                  </a:moveTo>
                  <a:lnTo>
                    <a:pt x="13257" y="0"/>
                  </a:lnTo>
                  <a:lnTo>
                    <a:pt x="13257" y="1290082"/>
                  </a:lnTo>
                  <a:lnTo>
                    <a:pt x="0" y="1290082"/>
                  </a:lnTo>
                  <a:close/>
                </a:path>
              </a:pathLst>
            </a:custGeom>
            <a:solidFill>
              <a:schemeClr val="bg2"/>
            </a:solidFill>
            <a:ln w="30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9132C102-A930-712E-D7D9-815327539560}"/>
                </a:ext>
              </a:extLst>
            </p:cNvPr>
            <p:cNvSpPr/>
            <p:nvPr/>
          </p:nvSpPr>
          <p:spPr>
            <a:xfrm>
              <a:off x="8292494" y="5199180"/>
              <a:ext cx="15480" cy="1277820"/>
            </a:xfrm>
            <a:custGeom>
              <a:avLst/>
              <a:gdLst>
                <a:gd name="connsiteX0" fmla="*/ 0 w 13257"/>
                <a:gd name="connsiteY0" fmla="*/ 0 h 1290082"/>
                <a:gd name="connsiteX1" fmla="*/ 13257 w 13257"/>
                <a:gd name="connsiteY1" fmla="*/ 0 h 1290082"/>
                <a:gd name="connsiteX2" fmla="*/ 13257 w 13257"/>
                <a:gd name="connsiteY2" fmla="*/ 1290082 h 1290082"/>
                <a:gd name="connsiteX3" fmla="*/ 0 w 13257"/>
                <a:gd name="connsiteY3" fmla="*/ 1290082 h 1290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57" h="1290082">
                  <a:moveTo>
                    <a:pt x="0" y="0"/>
                  </a:moveTo>
                  <a:lnTo>
                    <a:pt x="13257" y="0"/>
                  </a:lnTo>
                  <a:lnTo>
                    <a:pt x="13257" y="1290082"/>
                  </a:lnTo>
                  <a:lnTo>
                    <a:pt x="0" y="1290082"/>
                  </a:lnTo>
                  <a:close/>
                </a:path>
              </a:pathLst>
            </a:custGeom>
            <a:solidFill>
              <a:schemeClr val="bg2"/>
            </a:solidFill>
            <a:ln w="30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D3A10DDA-1B7A-5D9D-8940-FA6E75BE0043}"/>
              </a:ext>
            </a:extLst>
          </p:cNvPr>
          <p:cNvGrpSpPr/>
          <p:nvPr userDrawn="1"/>
        </p:nvGrpSpPr>
        <p:grpSpPr>
          <a:xfrm>
            <a:off x="7814146" y="381000"/>
            <a:ext cx="92883" cy="6096000"/>
            <a:chOff x="7814146" y="381000"/>
            <a:chExt cx="92883" cy="6096000"/>
          </a:xfrm>
        </p:grpSpPr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AD0DF9C1-8C45-3E5E-7866-2D6E8C8091C6}"/>
                </a:ext>
              </a:extLst>
            </p:cNvPr>
            <p:cNvSpPr/>
            <p:nvPr/>
          </p:nvSpPr>
          <p:spPr>
            <a:xfrm>
              <a:off x="7814146" y="2939211"/>
              <a:ext cx="92883" cy="986003"/>
            </a:xfrm>
            <a:custGeom>
              <a:avLst/>
              <a:gdLst>
                <a:gd name="connsiteX0" fmla="*/ 0 w 79543"/>
                <a:gd name="connsiteY0" fmla="*/ 0 h 995465"/>
                <a:gd name="connsiteX1" fmla="*/ 79544 w 79543"/>
                <a:gd name="connsiteY1" fmla="*/ 0 h 995465"/>
                <a:gd name="connsiteX2" fmla="*/ 79544 w 79543"/>
                <a:gd name="connsiteY2" fmla="*/ 995466 h 995465"/>
                <a:gd name="connsiteX3" fmla="*/ 0 w 79543"/>
                <a:gd name="connsiteY3" fmla="*/ 995466 h 995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543" h="995465">
                  <a:moveTo>
                    <a:pt x="0" y="0"/>
                  </a:moveTo>
                  <a:lnTo>
                    <a:pt x="79544" y="0"/>
                  </a:lnTo>
                  <a:lnTo>
                    <a:pt x="79544" y="995466"/>
                  </a:lnTo>
                  <a:lnTo>
                    <a:pt x="0" y="995466"/>
                  </a:lnTo>
                  <a:close/>
                </a:path>
              </a:pathLst>
            </a:custGeom>
            <a:solidFill>
              <a:schemeClr val="bg2"/>
            </a:solidFill>
            <a:ln w="30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558C1184-FCE4-4D6D-A922-0E47C5ACC2D8}"/>
                </a:ext>
              </a:extLst>
            </p:cNvPr>
            <p:cNvSpPr/>
            <p:nvPr/>
          </p:nvSpPr>
          <p:spPr>
            <a:xfrm>
              <a:off x="7834273" y="1658820"/>
              <a:ext cx="54181" cy="1277820"/>
            </a:xfrm>
            <a:custGeom>
              <a:avLst/>
              <a:gdLst>
                <a:gd name="connsiteX0" fmla="*/ 0 w 46400"/>
                <a:gd name="connsiteY0" fmla="*/ 0 h 1290082"/>
                <a:gd name="connsiteX1" fmla="*/ 46400 w 46400"/>
                <a:gd name="connsiteY1" fmla="*/ 0 h 1290082"/>
                <a:gd name="connsiteX2" fmla="*/ 46400 w 46400"/>
                <a:gd name="connsiteY2" fmla="*/ 1290082 h 1290082"/>
                <a:gd name="connsiteX3" fmla="*/ 0 w 46400"/>
                <a:gd name="connsiteY3" fmla="*/ 1290082 h 1290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400" h="1290082">
                  <a:moveTo>
                    <a:pt x="0" y="0"/>
                  </a:moveTo>
                  <a:lnTo>
                    <a:pt x="46400" y="0"/>
                  </a:lnTo>
                  <a:lnTo>
                    <a:pt x="46400" y="1290082"/>
                  </a:lnTo>
                  <a:lnTo>
                    <a:pt x="0" y="1290082"/>
                  </a:lnTo>
                  <a:close/>
                </a:path>
              </a:pathLst>
            </a:custGeom>
            <a:solidFill>
              <a:schemeClr val="bg2"/>
            </a:solidFill>
            <a:ln w="30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BF68C985-632A-21F5-A0A7-A248F2F49581}"/>
                </a:ext>
              </a:extLst>
            </p:cNvPr>
            <p:cNvSpPr/>
            <p:nvPr/>
          </p:nvSpPr>
          <p:spPr>
            <a:xfrm>
              <a:off x="7834273" y="3921359"/>
              <a:ext cx="54181" cy="1277820"/>
            </a:xfrm>
            <a:custGeom>
              <a:avLst/>
              <a:gdLst>
                <a:gd name="connsiteX0" fmla="*/ 0 w 46400"/>
                <a:gd name="connsiteY0" fmla="*/ 0 h 1290082"/>
                <a:gd name="connsiteX1" fmla="*/ 46400 w 46400"/>
                <a:gd name="connsiteY1" fmla="*/ 0 h 1290082"/>
                <a:gd name="connsiteX2" fmla="*/ 46400 w 46400"/>
                <a:gd name="connsiteY2" fmla="*/ 1290082 h 1290082"/>
                <a:gd name="connsiteX3" fmla="*/ 0 w 46400"/>
                <a:gd name="connsiteY3" fmla="*/ 1290082 h 1290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400" h="1290082">
                  <a:moveTo>
                    <a:pt x="0" y="0"/>
                  </a:moveTo>
                  <a:lnTo>
                    <a:pt x="46400" y="0"/>
                  </a:lnTo>
                  <a:lnTo>
                    <a:pt x="46400" y="1290082"/>
                  </a:lnTo>
                  <a:lnTo>
                    <a:pt x="0" y="1290082"/>
                  </a:lnTo>
                  <a:close/>
                </a:path>
              </a:pathLst>
            </a:custGeom>
            <a:solidFill>
              <a:schemeClr val="bg2"/>
            </a:solidFill>
            <a:ln w="30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38B2A03A-815B-194A-BFB9-C8B59CE99D6F}"/>
                </a:ext>
              </a:extLst>
            </p:cNvPr>
            <p:cNvSpPr/>
            <p:nvPr/>
          </p:nvSpPr>
          <p:spPr>
            <a:xfrm>
              <a:off x="7852845" y="381000"/>
              <a:ext cx="15480" cy="1277820"/>
            </a:xfrm>
            <a:custGeom>
              <a:avLst/>
              <a:gdLst>
                <a:gd name="connsiteX0" fmla="*/ 0 w 13257"/>
                <a:gd name="connsiteY0" fmla="*/ 0 h 1290082"/>
                <a:gd name="connsiteX1" fmla="*/ 13257 w 13257"/>
                <a:gd name="connsiteY1" fmla="*/ 0 h 1290082"/>
                <a:gd name="connsiteX2" fmla="*/ 13257 w 13257"/>
                <a:gd name="connsiteY2" fmla="*/ 1290082 h 1290082"/>
                <a:gd name="connsiteX3" fmla="*/ 0 w 13257"/>
                <a:gd name="connsiteY3" fmla="*/ 1290082 h 1290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57" h="1290082">
                  <a:moveTo>
                    <a:pt x="0" y="0"/>
                  </a:moveTo>
                  <a:lnTo>
                    <a:pt x="13257" y="0"/>
                  </a:lnTo>
                  <a:lnTo>
                    <a:pt x="13257" y="1290082"/>
                  </a:lnTo>
                  <a:lnTo>
                    <a:pt x="0" y="1290082"/>
                  </a:lnTo>
                  <a:close/>
                </a:path>
              </a:pathLst>
            </a:custGeom>
            <a:solidFill>
              <a:schemeClr val="bg2"/>
            </a:solidFill>
            <a:ln w="30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32B72283-F92E-5078-8BFD-AA0EE79983B4}"/>
                </a:ext>
              </a:extLst>
            </p:cNvPr>
            <p:cNvSpPr/>
            <p:nvPr/>
          </p:nvSpPr>
          <p:spPr>
            <a:xfrm>
              <a:off x="7852845" y="5199180"/>
              <a:ext cx="15480" cy="1277820"/>
            </a:xfrm>
            <a:custGeom>
              <a:avLst/>
              <a:gdLst>
                <a:gd name="connsiteX0" fmla="*/ 0 w 13257"/>
                <a:gd name="connsiteY0" fmla="*/ 0 h 1290082"/>
                <a:gd name="connsiteX1" fmla="*/ 13257 w 13257"/>
                <a:gd name="connsiteY1" fmla="*/ 0 h 1290082"/>
                <a:gd name="connsiteX2" fmla="*/ 13257 w 13257"/>
                <a:gd name="connsiteY2" fmla="*/ 1290082 h 1290082"/>
                <a:gd name="connsiteX3" fmla="*/ 0 w 13257"/>
                <a:gd name="connsiteY3" fmla="*/ 1290082 h 1290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57" h="1290082">
                  <a:moveTo>
                    <a:pt x="0" y="0"/>
                  </a:moveTo>
                  <a:lnTo>
                    <a:pt x="13257" y="0"/>
                  </a:lnTo>
                  <a:lnTo>
                    <a:pt x="13257" y="1290082"/>
                  </a:lnTo>
                  <a:lnTo>
                    <a:pt x="0" y="1290082"/>
                  </a:lnTo>
                  <a:close/>
                </a:path>
              </a:pathLst>
            </a:custGeom>
            <a:solidFill>
              <a:schemeClr val="bg2"/>
            </a:solidFill>
            <a:ln w="30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D22BD725-2C90-281E-6C6C-B5A6D1FBD368}"/>
              </a:ext>
            </a:extLst>
          </p:cNvPr>
          <p:cNvGrpSpPr/>
          <p:nvPr userDrawn="1"/>
        </p:nvGrpSpPr>
        <p:grpSpPr>
          <a:xfrm>
            <a:off x="7374497" y="381000"/>
            <a:ext cx="92883" cy="6096000"/>
            <a:chOff x="7374497" y="381000"/>
            <a:chExt cx="92883" cy="6096000"/>
          </a:xfrm>
        </p:grpSpPr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4D2F007B-3BBF-5995-B458-0CB4C25B0B97}"/>
                </a:ext>
              </a:extLst>
            </p:cNvPr>
            <p:cNvSpPr/>
            <p:nvPr/>
          </p:nvSpPr>
          <p:spPr>
            <a:xfrm>
              <a:off x="7374497" y="2939211"/>
              <a:ext cx="92883" cy="986003"/>
            </a:xfrm>
            <a:custGeom>
              <a:avLst/>
              <a:gdLst>
                <a:gd name="connsiteX0" fmla="*/ 0 w 79543"/>
                <a:gd name="connsiteY0" fmla="*/ 0 h 995465"/>
                <a:gd name="connsiteX1" fmla="*/ 79544 w 79543"/>
                <a:gd name="connsiteY1" fmla="*/ 0 h 995465"/>
                <a:gd name="connsiteX2" fmla="*/ 79544 w 79543"/>
                <a:gd name="connsiteY2" fmla="*/ 995466 h 995465"/>
                <a:gd name="connsiteX3" fmla="*/ 0 w 79543"/>
                <a:gd name="connsiteY3" fmla="*/ 995466 h 995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543" h="995465">
                  <a:moveTo>
                    <a:pt x="0" y="0"/>
                  </a:moveTo>
                  <a:lnTo>
                    <a:pt x="79544" y="0"/>
                  </a:lnTo>
                  <a:lnTo>
                    <a:pt x="79544" y="995466"/>
                  </a:lnTo>
                  <a:lnTo>
                    <a:pt x="0" y="995466"/>
                  </a:lnTo>
                  <a:close/>
                </a:path>
              </a:pathLst>
            </a:custGeom>
            <a:solidFill>
              <a:schemeClr val="bg2"/>
            </a:solidFill>
            <a:ln w="30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78764BC7-C3D5-297A-DC87-377A0A09207B}"/>
                </a:ext>
              </a:extLst>
            </p:cNvPr>
            <p:cNvSpPr/>
            <p:nvPr/>
          </p:nvSpPr>
          <p:spPr>
            <a:xfrm>
              <a:off x="7393077" y="1658820"/>
              <a:ext cx="54181" cy="1277820"/>
            </a:xfrm>
            <a:custGeom>
              <a:avLst/>
              <a:gdLst>
                <a:gd name="connsiteX0" fmla="*/ 0 w 46400"/>
                <a:gd name="connsiteY0" fmla="*/ 0 h 1290082"/>
                <a:gd name="connsiteX1" fmla="*/ 46401 w 46400"/>
                <a:gd name="connsiteY1" fmla="*/ 0 h 1290082"/>
                <a:gd name="connsiteX2" fmla="*/ 46401 w 46400"/>
                <a:gd name="connsiteY2" fmla="*/ 1290082 h 1290082"/>
                <a:gd name="connsiteX3" fmla="*/ 0 w 46400"/>
                <a:gd name="connsiteY3" fmla="*/ 1290082 h 1290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400" h="1290082">
                  <a:moveTo>
                    <a:pt x="0" y="0"/>
                  </a:moveTo>
                  <a:lnTo>
                    <a:pt x="46401" y="0"/>
                  </a:lnTo>
                  <a:lnTo>
                    <a:pt x="46401" y="1290082"/>
                  </a:lnTo>
                  <a:lnTo>
                    <a:pt x="0" y="1290082"/>
                  </a:lnTo>
                  <a:close/>
                </a:path>
              </a:pathLst>
            </a:custGeom>
            <a:solidFill>
              <a:schemeClr val="bg2"/>
            </a:solidFill>
            <a:ln w="30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96EE6B1C-D295-2B2F-4436-1789EE895277}"/>
                </a:ext>
              </a:extLst>
            </p:cNvPr>
            <p:cNvSpPr/>
            <p:nvPr/>
          </p:nvSpPr>
          <p:spPr>
            <a:xfrm>
              <a:off x="7393077" y="3921359"/>
              <a:ext cx="54181" cy="1277820"/>
            </a:xfrm>
            <a:custGeom>
              <a:avLst/>
              <a:gdLst>
                <a:gd name="connsiteX0" fmla="*/ 0 w 46400"/>
                <a:gd name="connsiteY0" fmla="*/ 0 h 1290082"/>
                <a:gd name="connsiteX1" fmla="*/ 46401 w 46400"/>
                <a:gd name="connsiteY1" fmla="*/ 0 h 1290082"/>
                <a:gd name="connsiteX2" fmla="*/ 46401 w 46400"/>
                <a:gd name="connsiteY2" fmla="*/ 1290082 h 1290082"/>
                <a:gd name="connsiteX3" fmla="*/ 0 w 46400"/>
                <a:gd name="connsiteY3" fmla="*/ 1290082 h 1290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400" h="1290082">
                  <a:moveTo>
                    <a:pt x="0" y="0"/>
                  </a:moveTo>
                  <a:lnTo>
                    <a:pt x="46401" y="0"/>
                  </a:lnTo>
                  <a:lnTo>
                    <a:pt x="46401" y="1290082"/>
                  </a:lnTo>
                  <a:lnTo>
                    <a:pt x="0" y="1290082"/>
                  </a:lnTo>
                  <a:close/>
                </a:path>
              </a:pathLst>
            </a:custGeom>
            <a:solidFill>
              <a:schemeClr val="bg2"/>
            </a:solidFill>
            <a:ln w="30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C7A8E4FA-700C-669E-D464-1E717C27023B}"/>
                </a:ext>
              </a:extLst>
            </p:cNvPr>
            <p:cNvSpPr/>
            <p:nvPr/>
          </p:nvSpPr>
          <p:spPr>
            <a:xfrm>
              <a:off x="7413196" y="381000"/>
              <a:ext cx="15480" cy="1277820"/>
            </a:xfrm>
            <a:custGeom>
              <a:avLst/>
              <a:gdLst>
                <a:gd name="connsiteX0" fmla="*/ 0 w 13257"/>
                <a:gd name="connsiteY0" fmla="*/ 0 h 1290082"/>
                <a:gd name="connsiteX1" fmla="*/ 13257 w 13257"/>
                <a:gd name="connsiteY1" fmla="*/ 0 h 1290082"/>
                <a:gd name="connsiteX2" fmla="*/ 13257 w 13257"/>
                <a:gd name="connsiteY2" fmla="*/ 1290082 h 1290082"/>
                <a:gd name="connsiteX3" fmla="*/ 0 w 13257"/>
                <a:gd name="connsiteY3" fmla="*/ 1290082 h 1290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57" h="1290082">
                  <a:moveTo>
                    <a:pt x="0" y="0"/>
                  </a:moveTo>
                  <a:lnTo>
                    <a:pt x="13257" y="0"/>
                  </a:lnTo>
                  <a:lnTo>
                    <a:pt x="13257" y="1290082"/>
                  </a:lnTo>
                  <a:lnTo>
                    <a:pt x="0" y="1290082"/>
                  </a:lnTo>
                  <a:close/>
                </a:path>
              </a:pathLst>
            </a:custGeom>
            <a:solidFill>
              <a:schemeClr val="bg2"/>
            </a:solidFill>
            <a:ln w="30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E8F2F179-5FEF-10B5-E39F-94B21DCCA5A0}"/>
                </a:ext>
              </a:extLst>
            </p:cNvPr>
            <p:cNvSpPr/>
            <p:nvPr/>
          </p:nvSpPr>
          <p:spPr>
            <a:xfrm>
              <a:off x="7413195" y="5199180"/>
              <a:ext cx="15480" cy="1277820"/>
            </a:xfrm>
            <a:custGeom>
              <a:avLst/>
              <a:gdLst>
                <a:gd name="connsiteX0" fmla="*/ 0 w 13257"/>
                <a:gd name="connsiteY0" fmla="*/ 0 h 1290082"/>
                <a:gd name="connsiteX1" fmla="*/ 13257 w 13257"/>
                <a:gd name="connsiteY1" fmla="*/ 0 h 1290082"/>
                <a:gd name="connsiteX2" fmla="*/ 13257 w 13257"/>
                <a:gd name="connsiteY2" fmla="*/ 1290082 h 1290082"/>
                <a:gd name="connsiteX3" fmla="*/ 0 w 13257"/>
                <a:gd name="connsiteY3" fmla="*/ 1290082 h 1290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57" h="1290082">
                  <a:moveTo>
                    <a:pt x="0" y="0"/>
                  </a:moveTo>
                  <a:lnTo>
                    <a:pt x="13257" y="0"/>
                  </a:lnTo>
                  <a:lnTo>
                    <a:pt x="13257" y="1290082"/>
                  </a:lnTo>
                  <a:lnTo>
                    <a:pt x="0" y="1290082"/>
                  </a:lnTo>
                  <a:close/>
                </a:path>
              </a:pathLst>
            </a:custGeom>
            <a:solidFill>
              <a:schemeClr val="bg2"/>
            </a:solidFill>
            <a:ln w="30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7F61829B-2444-1D24-A22C-77E0635751B0}"/>
              </a:ext>
            </a:extLst>
          </p:cNvPr>
          <p:cNvGrpSpPr/>
          <p:nvPr userDrawn="1"/>
        </p:nvGrpSpPr>
        <p:grpSpPr>
          <a:xfrm>
            <a:off x="6933301" y="381000"/>
            <a:ext cx="92883" cy="6096000"/>
            <a:chOff x="6933301" y="381000"/>
            <a:chExt cx="92883" cy="6096000"/>
          </a:xfrm>
        </p:grpSpPr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D7C82EB3-A5CE-4376-77CE-E59CDDBD407E}"/>
                </a:ext>
              </a:extLst>
            </p:cNvPr>
            <p:cNvSpPr/>
            <p:nvPr/>
          </p:nvSpPr>
          <p:spPr>
            <a:xfrm>
              <a:off x="6933301" y="2939211"/>
              <a:ext cx="92883" cy="986003"/>
            </a:xfrm>
            <a:custGeom>
              <a:avLst/>
              <a:gdLst>
                <a:gd name="connsiteX0" fmla="*/ 0 w 79543"/>
                <a:gd name="connsiteY0" fmla="*/ 0 h 995465"/>
                <a:gd name="connsiteX1" fmla="*/ 79544 w 79543"/>
                <a:gd name="connsiteY1" fmla="*/ 0 h 995465"/>
                <a:gd name="connsiteX2" fmla="*/ 79544 w 79543"/>
                <a:gd name="connsiteY2" fmla="*/ 995466 h 995465"/>
                <a:gd name="connsiteX3" fmla="*/ 0 w 79543"/>
                <a:gd name="connsiteY3" fmla="*/ 995466 h 995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543" h="995465">
                  <a:moveTo>
                    <a:pt x="0" y="0"/>
                  </a:moveTo>
                  <a:lnTo>
                    <a:pt x="79544" y="0"/>
                  </a:lnTo>
                  <a:lnTo>
                    <a:pt x="79544" y="995466"/>
                  </a:lnTo>
                  <a:lnTo>
                    <a:pt x="0" y="995466"/>
                  </a:lnTo>
                  <a:close/>
                </a:path>
              </a:pathLst>
            </a:custGeom>
            <a:solidFill>
              <a:schemeClr val="bg2"/>
            </a:solidFill>
            <a:ln w="30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3B04D5D1-C2E0-62E7-EB31-8242148C511D}"/>
                </a:ext>
              </a:extLst>
            </p:cNvPr>
            <p:cNvSpPr/>
            <p:nvPr/>
          </p:nvSpPr>
          <p:spPr>
            <a:xfrm>
              <a:off x="6953428" y="1658820"/>
              <a:ext cx="54181" cy="1277820"/>
            </a:xfrm>
            <a:custGeom>
              <a:avLst/>
              <a:gdLst>
                <a:gd name="connsiteX0" fmla="*/ 0 w 46400"/>
                <a:gd name="connsiteY0" fmla="*/ 0 h 1290082"/>
                <a:gd name="connsiteX1" fmla="*/ 46401 w 46400"/>
                <a:gd name="connsiteY1" fmla="*/ 0 h 1290082"/>
                <a:gd name="connsiteX2" fmla="*/ 46401 w 46400"/>
                <a:gd name="connsiteY2" fmla="*/ 1290082 h 1290082"/>
                <a:gd name="connsiteX3" fmla="*/ 0 w 46400"/>
                <a:gd name="connsiteY3" fmla="*/ 1290082 h 1290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400" h="1290082">
                  <a:moveTo>
                    <a:pt x="0" y="0"/>
                  </a:moveTo>
                  <a:lnTo>
                    <a:pt x="46401" y="0"/>
                  </a:lnTo>
                  <a:lnTo>
                    <a:pt x="46401" y="1290082"/>
                  </a:lnTo>
                  <a:lnTo>
                    <a:pt x="0" y="1290082"/>
                  </a:lnTo>
                  <a:close/>
                </a:path>
              </a:pathLst>
            </a:custGeom>
            <a:solidFill>
              <a:schemeClr val="bg2"/>
            </a:solidFill>
            <a:ln w="30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62082DE0-F890-313D-F656-A550134D249F}"/>
                </a:ext>
              </a:extLst>
            </p:cNvPr>
            <p:cNvSpPr/>
            <p:nvPr/>
          </p:nvSpPr>
          <p:spPr>
            <a:xfrm>
              <a:off x="6953428" y="3921359"/>
              <a:ext cx="54181" cy="1277820"/>
            </a:xfrm>
            <a:custGeom>
              <a:avLst/>
              <a:gdLst>
                <a:gd name="connsiteX0" fmla="*/ 0 w 46400"/>
                <a:gd name="connsiteY0" fmla="*/ 0 h 1290082"/>
                <a:gd name="connsiteX1" fmla="*/ 46401 w 46400"/>
                <a:gd name="connsiteY1" fmla="*/ 0 h 1290082"/>
                <a:gd name="connsiteX2" fmla="*/ 46401 w 46400"/>
                <a:gd name="connsiteY2" fmla="*/ 1290082 h 1290082"/>
                <a:gd name="connsiteX3" fmla="*/ 0 w 46400"/>
                <a:gd name="connsiteY3" fmla="*/ 1290082 h 1290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400" h="1290082">
                  <a:moveTo>
                    <a:pt x="0" y="0"/>
                  </a:moveTo>
                  <a:lnTo>
                    <a:pt x="46401" y="0"/>
                  </a:lnTo>
                  <a:lnTo>
                    <a:pt x="46401" y="1290082"/>
                  </a:lnTo>
                  <a:lnTo>
                    <a:pt x="0" y="1290082"/>
                  </a:lnTo>
                  <a:close/>
                </a:path>
              </a:pathLst>
            </a:custGeom>
            <a:solidFill>
              <a:schemeClr val="bg2"/>
            </a:solidFill>
            <a:ln w="30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D41B2FEB-9196-A01D-E5DE-0C902CEFB2C6}"/>
                </a:ext>
              </a:extLst>
            </p:cNvPr>
            <p:cNvSpPr/>
            <p:nvPr/>
          </p:nvSpPr>
          <p:spPr>
            <a:xfrm>
              <a:off x="6971999" y="381000"/>
              <a:ext cx="15480" cy="1277820"/>
            </a:xfrm>
            <a:custGeom>
              <a:avLst/>
              <a:gdLst>
                <a:gd name="connsiteX0" fmla="*/ 0 w 13257"/>
                <a:gd name="connsiteY0" fmla="*/ 0 h 1290082"/>
                <a:gd name="connsiteX1" fmla="*/ 13257 w 13257"/>
                <a:gd name="connsiteY1" fmla="*/ 0 h 1290082"/>
                <a:gd name="connsiteX2" fmla="*/ 13257 w 13257"/>
                <a:gd name="connsiteY2" fmla="*/ 1290082 h 1290082"/>
                <a:gd name="connsiteX3" fmla="*/ 0 w 13257"/>
                <a:gd name="connsiteY3" fmla="*/ 1290082 h 1290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57" h="1290082">
                  <a:moveTo>
                    <a:pt x="0" y="0"/>
                  </a:moveTo>
                  <a:lnTo>
                    <a:pt x="13257" y="0"/>
                  </a:lnTo>
                  <a:lnTo>
                    <a:pt x="13257" y="1290082"/>
                  </a:lnTo>
                  <a:lnTo>
                    <a:pt x="0" y="1290082"/>
                  </a:lnTo>
                  <a:close/>
                </a:path>
              </a:pathLst>
            </a:custGeom>
            <a:solidFill>
              <a:schemeClr val="bg2"/>
            </a:solidFill>
            <a:ln w="30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DCC676D4-E570-68E2-CC21-0E6D16E8C636}"/>
                </a:ext>
              </a:extLst>
            </p:cNvPr>
            <p:cNvSpPr/>
            <p:nvPr/>
          </p:nvSpPr>
          <p:spPr>
            <a:xfrm>
              <a:off x="6972000" y="5199180"/>
              <a:ext cx="15480" cy="1277820"/>
            </a:xfrm>
            <a:custGeom>
              <a:avLst/>
              <a:gdLst>
                <a:gd name="connsiteX0" fmla="*/ 0 w 13257"/>
                <a:gd name="connsiteY0" fmla="*/ 0 h 1290082"/>
                <a:gd name="connsiteX1" fmla="*/ 13257 w 13257"/>
                <a:gd name="connsiteY1" fmla="*/ 0 h 1290082"/>
                <a:gd name="connsiteX2" fmla="*/ 13257 w 13257"/>
                <a:gd name="connsiteY2" fmla="*/ 1290082 h 1290082"/>
                <a:gd name="connsiteX3" fmla="*/ 0 w 13257"/>
                <a:gd name="connsiteY3" fmla="*/ 1290082 h 1290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57" h="1290082">
                  <a:moveTo>
                    <a:pt x="0" y="0"/>
                  </a:moveTo>
                  <a:lnTo>
                    <a:pt x="13257" y="0"/>
                  </a:lnTo>
                  <a:lnTo>
                    <a:pt x="13257" y="1290082"/>
                  </a:lnTo>
                  <a:lnTo>
                    <a:pt x="0" y="1290082"/>
                  </a:lnTo>
                  <a:close/>
                </a:path>
              </a:pathLst>
            </a:custGeom>
            <a:solidFill>
              <a:schemeClr val="bg2"/>
            </a:solidFill>
            <a:ln w="30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77209027-3AEF-7163-6EFF-3487FCF9F3D1}"/>
              </a:ext>
            </a:extLst>
          </p:cNvPr>
          <p:cNvGrpSpPr/>
          <p:nvPr userDrawn="1"/>
        </p:nvGrpSpPr>
        <p:grpSpPr>
          <a:xfrm>
            <a:off x="6493654" y="381000"/>
            <a:ext cx="92883" cy="6096000"/>
            <a:chOff x="6493654" y="381000"/>
            <a:chExt cx="92883" cy="6096000"/>
          </a:xfrm>
        </p:grpSpPr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27FBF248-A7AF-5A09-6987-5CE891B75FD9}"/>
                </a:ext>
              </a:extLst>
            </p:cNvPr>
            <p:cNvSpPr/>
            <p:nvPr/>
          </p:nvSpPr>
          <p:spPr>
            <a:xfrm>
              <a:off x="6493654" y="2939211"/>
              <a:ext cx="92883" cy="986003"/>
            </a:xfrm>
            <a:custGeom>
              <a:avLst/>
              <a:gdLst>
                <a:gd name="connsiteX0" fmla="*/ 0 w 79543"/>
                <a:gd name="connsiteY0" fmla="*/ 0 h 995465"/>
                <a:gd name="connsiteX1" fmla="*/ 79544 w 79543"/>
                <a:gd name="connsiteY1" fmla="*/ 0 h 995465"/>
                <a:gd name="connsiteX2" fmla="*/ 79544 w 79543"/>
                <a:gd name="connsiteY2" fmla="*/ 995466 h 995465"/>
                <a:gd name="connsiteX3" fmla="*/ 0 w 79543"/>
                <a:gd name="connsiteY3" fmla="*/ 995466 h 995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543" h="995465">
                  <a:moveTo>
                    <a:pt x="0" y="0"/>
                  </a:moveTo>
                  <a:lnTo>
                    <a:pt x="79544" y="0"/>
                  </a:lnTo>
                  <a:lnTo>
                    <a:pt x="79544" y="995466"/>
                  </a:lnTo>
                  <a:lnTo>
                    <a:pt x="0" y="995466"/>
                  </a:lnTo>
                  <a:close/>
                </a:path>
              </a:pathLst>
            </a:custGeom>
            <a:solidFill>
              <a:schemeClr val="bg2"/>
            </a:solidFill>
            <a:ln w="30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CFBC18F9-2144-97CA-8446-CB8220546C74}"/>
                </a:ext>
              </a:extLst>
            </p:cNvPr>
            <p:cNvSpPr/>
            <p:nvPr/>
          </p:nvSpPr>
          <p:spPr>
            <a:xfrm>
              <a:off x="6512232" y="1658820"/>
              <a:ext cx="54181" cy="1277820"/>
            </a:xfrm>
            <a:custGeom>
              <a:avLst/>
              <a:gdLst>
                <a:gd name="connsiteX0" fmla="*/ 0 w 46400"/>
                <a:gd name="connsiteY0" fmla="*/ 0 h 1290082"/>
                <a:gd name="connsiteX1" fmla="*/ 46401 w 46400"/>
                <a:gd name="connsiteY1" fmla="*/ 0 h 1290082"/>
                <a:gd name="connsiteX2" fmla="*/ 46401 w 46400"/>
                <a:gd name="connsiteY2" fmla="*/ 1290082 h 1290082"/>
                <a:gd name="connsiteX3" fmla="*/ 0 w 46400"/>
                <a:gd name="connsiteY3" fmla="*/ 1290082 h 1290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400" h="1290082">
                  <a:moveTo>
                    <a:pt x="0" y="0"/>
                  </a:moveTo>
                  <a:lnTo>
                    <a:pt x="46401" y="0"/>
                  </a:lnTo>
                  <a:lnTo>
                    <a:pt x="46401" y="1290082"/>
                  </a:lnTo>
                  <a:lnTo>
                    <a:pt x="0" y="1290082"/>
                  </a:lnTo>
                  <a:close/>
                </a:path>
              </a:pathLst>
            </a:custGeom>
            <a:solidFill>
              <a:schemeClr val="bg2"/>
            </a:solidFill>
            <a:ln w="30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083D0E49-72D4-B833-6CA0-188E322B51A6}"/>
                </a:ext>
              </a:extLst>
            </p:cNvPr>
            <p:cNvSpPr/>
            <p:nvPr/>
          </p:nvSpPr>
          <p:spPr>
            <a:xfrm>
              <a:off x="6512232" y="3921359"/>
              <a:ext cx="54181" cy="1277820"/>
            </a:xfrm>
            <a:custGeom>
              <a:avLst/>
              <a:gdLst>
                <a:gd name="connsiteX0" fmla="*/ 0 w 46400"/>
                <a:gd name="connsiteY0" fmla="*/ 0 h 1290082"/>
                <a:gd name="connsiteX1" fmla="*/ 46401 w 46400"/>
                <a:gd name="connsiteY1" fmla="*/ 0 h 1290082"/>
                <a:gd name="connsiteX2" fmla="*/ 46401 w 46400"/>
                <a:gd name="connsiteY2" fmla="*/ 1290082 h 1290082"/>
                <a:gd name="connsiteX3" fmla="*/ 0 w 46400"/>
                <a:gd name="connsiteY3" fmla="*/ 1290082 h 1290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400" h="1290082">
                  <a:moveTo>
                    <a:pt x="0" y="0"/>
                  </a:moveTo>
                  <a:lnTo>
                    <a:pt x="46401" y="0"/>
                  </a:lnTo>
                  <a:lnTo>
                    <a:pt x="46401" y="1290082"/>
                  </a:lnTo>
                  <a:lnTo>
                    <a:pt x="0" y="1290082"/>
                  </a:lnTo>
                  <a:close/>
                </a:path>
              </a:pathLst>
            </a:custGeom>
            <a:solidFill>
              <a:schemeClr val="bg2"/>
            </a:solidFill>
            <a:ln w="30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7790E97C-7BEC-4412-A899-4998D038AEED}"/>
                </a:ext>
              </a:extLst>
            </p:cNvPr>
            <p:cNvSpPr/>
            <p:nvPr/>
          </p:nvSpPr>
          <p:spPr>
            <a:xfrm>
              <a:off x="6532353" y="381000"/>
              <a:ext cx="15480" cy="1277820"/>
            </a:xfrm>
            <a:custGeom>
              <a:avLst/>
              <a:gdLst>
                <a:gd name="connsiteX0" fmla="*/ 0 w 13257"/>
                <a:gd name="connsiteY0" fmla="*/ 0 h 1290082"/>
                <a:gd name="connsiteX1" fmla="*/ 13257 w 13257"/>
                <a:gd name="connsiteY1" fmla="*/ 0 h 1290082"/>
                <a:gd name="connsiteX2" fmla="*/ 13257 w 13257"/>
                <a:gd name="connsiteY2" fmla="*/ 1290082 h 1290082"/>
                <a:gd name="connsiteX3" fmla="*/ 0 w 13257"/>
                <a:gd name="connsiteY3" fmla="*/ 1290082 h 1290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57" h="1290082">
                  <a:moveTo>
                    <a:pt x="0" y="0"/>
                  </a:moveTo>
                  <a:lnTo>
                    <a:pt x="13257" y="0"/>
                  </a:lnTo>
                  <a:lnTo>
                    <a:pt x="13257" y="1290082"/>
                  </a:lnTo>
                  <a:lnTo>
                    <a:pt x="0" y="1290082"/>
                  </a:lnTo>
                  <a:close/>
                </a:path>
              </a:pathLst>
            </a:custGeom>
            <a:solidFill>
              <a:schemeClr val="bg2"/>
            </a:solidFill>
            <a:ln w="30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BA7CD2D5-2FF7-EB4F-3EF3-57438FAC050D}"/>
                </a:ext>
              </a:extLst>
            </p:cNvPr>
            <p:cNvSpPr/>
            <p:nvPr/>
          </p:nvSpPr>
          <p:spPr>
            <a:xfrm>
              <a:off x="6532353" y="5199180"/>
              <a:ext cx="15480" cy="1277820"/>
            </a:xfrm>
            <a:custGeom>
              <a:avLst/>
              <a:gdLst>
                <a:gd name="connsiteX0" fmla="*/ 0 w 13257"/>
                <a:gd name="connsiteY0" fmla="*/ 0 h 1290082"/>
                <a:gd name="connsiteX1" fmla="*/ 13257 w 13257"/>
                <a:gd name="connsiteY1" fmla="*/ 0 h 1290082"/>
                <a:gd name="connsiteX2" fmla="*/ 13257 w 13257"/>
                <a:gd name="connsiteY2" fmla="*/ 1290082 h 1290082"/>
                <a:gd name="connsiteX3" fmla="*/ 0 w 13257"/>
                <a:gd name="connsiteY3" fmla="*/ 1290082 h 1290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57" h="1290082">
                  <a:moveTo>
                    <a:pt x="0" y="0"/>
                  </a:moveTo>
                  <a:lnTo>
                    <a:pt x="13257" y="0"/>
                  </a:lnTo>
                  <a:lnTo>
                    <a:pt x="13257" y="1290082"/>
                  </a:lnTo>
                  <a:lnTo>
                    <a:pt x="0" y="1290082"/>
                  </a:lnTo>
                  <a:close/>
                </a:path>
              </a:pathLst>
            </a:custGeom>
            <a:solidFill>
              <a:schemeClr val="bg2"/>
            </a:solidFill>
            <a:ln w="30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FDF497BC-EA46-1050-10CA-884D08D5A1DE}"/>
              </a:ext>
            </a:extLst>
          </p:cNvPr>
          <p:cNvGrpSpPr/>
          <p:nvPr userDrawn="1"/>
        </p:nvGrpSpPr>
        <p:grpSpPr>
          <a:xfrm>
            <a:off x="6052457" y="381000"/>
            <a:ext cx="92883" cy="6096000"/>
            <a:chOff x="6052457" y="381000"/>
            <a:chExt cx="92883" cy="6096000"/>
          </a:xfrm>
        </p:grpSpPr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0A384312-6062-A1EF-7D15-2A931ABFBF42}"/>
                </a:ext>
              </a:extLst>
            </p:cNvPr>
            <p:cNvSpPr/>
            <p:nvPr/>
          </p:nvSpPr>
          <p:spPr>
            <a:xfrm>
              <a:off x="6052457" y="2939211"/>
              <a:ext cx="92883" cy="986003"/>
            </a:xfrm>
            <a:custGeom>
              <a:avLst/>
              <a:gdLst>
                <a:gd name="connsiteX0" fmla="*/ 0 w 79543"/>
                <a:gd name="connsiteY0" fmla="*/ 0 h 995465"/>
                <a:gd name="connsiteX1" fmla="*/ 79544 w 79543"/>
                <a:gd name="connsiteY1" fmla="*/ 0 h 995465"/>
                <a:gd name="connsiteX2" fmla="*/ 79544 w 79543"/>
                <a:gd name="connsiteY2" fmla="*/ 995466 h 995465"/>
                <a:gd name="connsiteX3" fmla="*/ 0 w 79543"/>
                <a:gd name="connsiteY3" fmla="*/ 995466 h 995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543" h="995465">
                  <a:moveTo>
                    <a:pt x="0" y="0"/>
                  </a:moveTo>
                  <a:lnTo>
                    <a:pt x="79544" y="0"/>
                  </a:lnTo>
                  <a:lnTo>
                    <a:pt x="79544" y="995466"/>
                  </a:lnTo>
                  <a:lnTo>
                    <a:pt x="0" y="995466"/>
                  </a:lnTo>
                  <a:close/>
                </a:path>
              </a:pathLst>
            </a:custGeom>
            <a:solidFill>
              <a:schemeClr val="bg2"/>
            </a:solidFill>
            <a:ln w="30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BB63D0F3-6E91-26C3-9F49-8948BEB55D17}"/>
                </a:ext>
              </a:extLst>
            </p:cNvPr>
            <p:cNvSpPr/>
            <p:nvPr/>
          </p:nvSpPr>
          <p:spPr>
            <a:xfrm>
              <a:off x="6072581" y="1658820"/>
              <a:ext cx="54181" cy="1277820"/>
            </a:xfrm>
            <a:custGeom>
              <a:avLst/>
              <a:gdLst>
                <a:gd name="connsiteX0" fmla="*/ 0 w 46400"/>
                <a:gd name="connsiteY0" fmla="*/ 0 h 1290082"/>
                <a:gd name="connsiteX1" fmla="*/ 46401 w 46400"/>
                <a:gd name="connsiteY1" fmla="*/ 0 h 1290082"/>
                <a:gd name="connsiteX2" fmla="*/ 46401 w 46400"/>
                <a:gd name="connsiteY2" fmla="*/ 1290082 h 1290082"/>
                <a:gd name="connsiteX3" fmla="*/ 0 w 46400"/>
                <a:gd name="connsiteY3" fmla="*/ 1290082 h 1290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400" h="1290082">
                  <a:moveTo>
                    <a:pt x="0" y="0"/>
                  </a:moveTo>
                  <a:lnTo>
                    <a:pt x="46401" y="0"/>
                  </a:lnTo>
                  <a:lnTo>
                    <a:pt x="46401" y="1290082"/>
                  </a:lnTo>
                  <a:lnTo>
                    <a:pt x="0" y="1290082"/>
                  </a:lnTo>
                  <a:close/>
                </a:path>
              </a:pathLst>
            </a:custGeom>
            <a:solidFill>
              <a:schemeClr val="bg2"/>
            </a:solidFill>
            <a:ln w="30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C7C1435F-5BCA-F796-C4E7-2BD5442F3F09}"/>
                </a:ext>
              </a:extLst>
            </p:cNvPr>
            <p:cNvSpPr/>
            <p:nvPr/>
          </p:nvSpPr>
          <p:spPr>
            <a:xfrm>
              <a:off x="6072583" y="3921359"/>
              <a:ext cx="54181" cy="1277820"/>
            </a:xfrm>
            <a:custGeom>
              <a:avLst/>
              <a:gdLst>
                <a:gd name="connsiteX0" fmla="*/ 0 w 46400"/>
                <a:gd name="connsiteY0" fmla="*/ 0 h 1290082"/>
                <a:gd name="connsiteX1" fmla="*/ 46401 w 46400"/>
                <a:gd name="connsiteY1" fmla="*/ 0 h 1290082"/>
                <a:gd name="connsiteX2" fmla="*/ 46401 w 46400"/>
                <a:gd name="connsiteY2" fmla="*/ 1290082 h 1290082"/>
                <a:gd name="connsiteX3" fmla="*/ 0 w 46400"/>
                <a:gd name="connsiteY3" fmla="*/ 1290082 h 1290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400" h="1290082">
                  <a:moveTo>
                    <a:pt x="0" y="0"/>
                  </a:moveTo>
                  <a:lnTo>
                    <a:pt x="46401" y="0"/>
                  </a:lnTo>
                  <a:lnTo>
                    <a:pt x="46401" y="1290082"/>
                  </a:lnTo>
                  <a:lnTo>
                    <a:pt x="0" y="1290082"/>
                  </a:lnTo>
                  <a:close/>
                </a:path>
              </a:pathLst>
            </a:custGeom>
            <a:solidFill>
              <a:schemeClr val="bg2"/>
            </a:solidFill>
            <a:ln w="30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D49CBD7C-ECCF-9CEB-B477-D16B4EF945D2}"/>
                </a:ext>
              </a:extLst>
            </p:cNvPr>
            <p:cNvSpPr/>
            <p:nvPr/>
          </p:nvSpPr>
          <p:spPr>
            <a:xfrm>
              <a:off x="6090810" y="381000"/>
              <a:ext cx="15480" cy="1277820"/>
            </a:xfrm>
            <a:custGeom>
              <a:avLst/>
              <a:gdLst>
                <a:gd name="connsiteX0" fmla="*/ 0 w 13257"/>
                <a:gd name="connsiteY0" fmla="*/ 0 h 1290082"/>
                <a:gd name="connsiteX1" fmla="*/ 13257 w 13257"/>
                <a:gd name="connsiteY1" fmla="*/ 0 h 1290082"/>
                <a:gd name="connsiteX2" fmla="*/ 13257 w 13257"/>
                <a:gd name="connsiteY2" fmla="*/ 1290082 h 1290082"/>
                <a:gd name="connsiteX3" fmla="*/ 0 w 13257"/>
                <a:gd name="connsiteY3" fmla="*/ 1290082 h 1290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57" h="1290082">
                  <a:moveTo>
                    <a:pt x="0" y="0"/>
                  </a:moveTo>
                  <a:lnTo>
                    <a:pt x="13257" y="0"/>
                  </a:lnTo>
                  <a:lnTo>
                    <a:pt x="13257" y="1290082"/>
                  </a:lnTo>
                  <a:lnTo>
                    <a:pt x="0" y="1290082"/>
                  </a:lnTo>
                  <a:close/>
                </a:path>
              </a:pathLst>
            </a:custGeom>
            <a:solidFill>
              <a:schemeClr val="bg2"/>
            </a:solidFill>
            <a:ln w="30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44DBD278-4A16-C653-C81D-2EE3894A89A7}"/>
                </a:ext>
              </a:extLst>
            </p:cNvPr>
            <p:cNvSpPr/>
            <p:nvPr/>
          </p:nvSpPr>
          <p:spPr>
            <a:xfrm>
              <a:off x="6090639" y="5199180"/>
              <a:ext cx="15480" cy="1277820"/>
            </a:xfrm>
            <a:custGeom>
              <a:avLst/>
              <a:gdLst>
                <a:gd name="connsiteX0" fmla="*/ 0 w 13257"/>
                <a:gd name="connsiteY0" fmla="*/ 0 h 1290082"/>
                <a:gd name="connsiteX1" fmla="*/ 13257 w 13257"/>
                <a:gd name="connsiteY1" fmla="*/ 0 h 1290082"/>
                <a:gd name="connsiteX2" fmla="*/ 13257 w 13257"/>
                <a:gd name="connsiteY2" fmla="*/ 1290082 h 1290082"/>
                <a:gd name="connsiteX3" fmla="*/ 0 w 13257"/>
                <a:gd name="connsiteY3" fmla="*/ 1290082 h 1290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57" h="1290082">
                  <a:moveTo>
                    <a:pt x="0" y="0"/>
                  </a:moveTo>
                  <a:lnTo>
                    <a:pt x="13257" y="0"/>
                  </a:lnTo>
                  <a:lnTo>
                    <a:pt x="13257" y="1290082"/>
                  </a:lnTo>
                  <a:lnTo>
                    <a:pt x="0" y="1290082"/>
                  </a:lnTo>
                  <a:close/>
                </a:path>
              </a:pathLst>
            </a:custGeom>
            <a:solidFill>
              <a:schemeClr val="bg2"/>
            </a:solidFill>
            <a:ln w="30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95659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4368DB-5E30-0BD3-E3FF-DCF0FD549393}"/>
              </a:ext>
            </a:extLst>
          </p:cNvPr>
          <p:cNvCxnSpPr>
            <a:cxnSpLocks/>
          </p:cNvCxnSpPr>
          <p:nvPr/>
        </p:nvCxnSpPr>
        <p:spPr>
          <a:xfrm>
            <a:off x="3048002" y="-511029"/>
            <a:ext cx="0" cy="41910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9078272-C3FC-955B-74DE-288A35445248}"/>
              </a:ext>
            </a:extLst>
          </p:cNvPr>
          <p:cNvCxnSpPr>
            <a:cxnSpLocks/>
          </p:cNvCxnSpPr>
          <p:nvPr/>
        </p:nvCxnSpPr>
        <p:spPr>
          <a:xfrm>
            <a:off x="6096002" y="-511029"/>
            <a:ext cx="0" cy="41910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B80CF66-4874-8880-E74B-3979A3C13D32}"/>
              </a:ext>
            </a:extLst>
          </p:cNvPr>
          <p:cNvCxnSpPr>
            <a:cxnSpLocks/>
          </p:cNvCxnSpPr>
          <p:nvPr/>
        </p:nvCxnSpPr>
        <p:spPr>
          <a:xfrm>
            <a:off x="9144002" y="-511029"/>
            <a:ext cx="0" cy="41910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E1D2568-5666-1FF2-B9C7-9DBAAB68C7DB}"/>
              </a:ext>
            </a:extLst>
          </p:cNvPr>
          <p:cNvCxnSpPr/>
          <p:nvPr/>
        </p:nvCxnSpPr>
        <p:spPr>
          <a:xfrm>
            <a:off x="6286502" y="-376409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B4550A0-D8BF-D6FA-6C2D-959063C4BDD1}"/>
              </a:ext>
            </a:extLst>
          </p:cNvPr>
          <p:cNvCxnSpPr/>
          <p:nvPr/>
        </p:nvCxnSpPr>
        <p:spPr>
          <a:xfrm>
            <a:off x="6858002" y="-376409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9D849A6-A93C-E8D6-72F8-2DA911F27BD3}"/>
              </a:ext>
            </a:extLst>
          </p:cNvPr>
          <p:cNvCxnSpPr/>
          <p:nvPr/>
        </p:nvCxnSpPr>
        <p:spPr>
          <a:xfrm>
            <a:off x="10668002" y="-376409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44CCCA2-9085-D32B-779A-A2B290A09CFF}"/>
              </a:ext>
            </a:extLst>
          </p:cNvPr>
          <p:cNvCxnSpPr/>
          <p:nvPr/>
        </p:nvCxnSpPr>
        <p:spPr>
          <a:xfrm>
            <a:off x="11431526" y="-376409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5B38B63-BA4A-F7F9-C35E-06F6B311BD1D}"/>
              </a:ext>
            </a:extLst>
          </p:cNvPr>
          <p:cNvCxnSpPr/>
          <p:nvPr/>
        </p:nvCxnSpPr>
        <p:spPr>
          <a:xfrm>
            <a:off x="11811002" y="-376409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961C82A-0152-EC05-02A0-FA9C00D732B0}"/>
              </a:ext>
            </a:extLst>
          </p:cNvPr>
          <p:cNvCxnSpPr/>
          <p:nvPr/>
        </p:nvCxnSpPr>
        <p:spPr>
          <a:xfrm rot="10800000">
            <a:off x="5905503" y="-376409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5305902-2A8E-3A00-D558-7A1BF7566895}"/>
              </a:ext>
            </a:extLst>
          </p:cNvPr>
          <p:cNvCxnSpPr/>
          <p:nvPr/>
        </p:nvCxnSpPr>
        <p:spPr>
          <a:xfrm rot="10800000">
            <a:off x="5334003" y="-376409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018EDBC-21F2-5E3D-0120-A27229DE990D}"/>
              </a:ext>
            </a:extLst>
          </p:cNvPr>
          <p:cNvCxnSpPr/>
          <p:nvPr/>
        </p:nvCxnSpPr>
        <p:spPr>
          <a:xfrm rot="10800000">
            <a:off x="1524003" y="-376409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86A341B-78DC-ED73-5025-3C56229C9124}"/>
              </a:ext>
            </a:extLst>
          </p:cNvPr>
          <p:cNvCxnSpPr/>
          <p:nvPr/>
        </p:nvCxnSpPr>
        <p:spPr>
          <a:xfrm rot="10800000">
            <a:off x="760479" y="-376409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A973F22-A070-E365-BBC3-70D5583D3B3D}"/>
              </a:ext>
            </a:extLst>
          </p:cNvPr>
          <p:cNvCxnSpPr/>
          <p:nvPr/>
        </p:nvCxnSpPr>
        <p:spPr>
          <a:xfrm rot="10800000">
            <a:off x="381003" y="-376409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003B040-7D77-CB58-19E3-3B100EB0FBF0}"/>
              </a:ext>
            </a:extLst>
          </p:cNvPr>
          <p:cNvCxnSpPr>
            <a:cxnSpLocks/>
          </p:cNvCxnSpPr>
          <p:nvPr/>
        </p:nvCxnSpPr>
        <p:spPr>
          <a:xfrm rot="10800000">
            <a:off x="9144002" y="6924529"/>
            <a:ext cx="0" cy="41910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D6D6E3B-AF0F-AD3F-EC18-11AED0AE6FDD}"/>
              </a:ext>
            </a:extLst>
          </p:cNvPr>
          <p:cNvCxnSpPr>
            <a:cxnSpLocks/>
          </p:cNvCxnSpPr>
          <p:nvPr/>
        </p:nvCxnSpPr>
        <p:spPr>
          <a:xfrm rot="10800000">
            <a:off x="6096002" y="6924529"/>
            <a:ext cx="0" cy="41910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06325D0-AF26-0B2D-F03B-8932161AB1F8}"/>
              </a:ext>
            </a:extLst>
          </p:cNvPr>
          <p:cNvCxnSpPr>
            <a:cxnSpLocks/>
          </p:cNvCxnSpPr>
          <p:nvPr/>
        </p:nvCxnSpPr>
        <p:spPr>
          <a:xfrm rot="10800000">
            <a:off x="3048002" y="6924529"/>
            <a:ext cx="0" cy="41910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5D6D424-D8B8-CE7E-C159-98219C9E2D26}"/>
              </a:ext>
            </a:extLst>
          </p:cNvPr>
          <p:cNvCxnSpPr/>
          <p:nvPr/>
        </p:nvCxnSpPr>
        <p:spPr>
          <a:xfrm>
            <a:off x="6286502" y="6997101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0D09522-F7B7-3FDA-DF18-B74C3B39DE56}"/>
              </a:ext>
            </a:extLst>
          </p:cNvPr>
          <p:cNvCxnSpPr/>
          <p:nvPr/>
        </p:nvCxnSpPr>
        <p:spPr>
          <a:xfrm>
            <a:off x="6858002" y="6997101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E8024F4-9211-EAC0-0CFF-9508358A0C3C}"/>
              </a:ext>
            </a:extLst>
          </p:cNvPr>
          <p:cNvCxnSpPr>
            <a:cxnSpLocks/>
          </p:cNvCxnSpPr>
          <p:nvPr/>
        </p:nvCxnSpPr>
        <p:spPr>
          <a:xfrm>
            <a:off x="10668002" y="6997101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6FC4136-8871-7193-1754-F578A14A53EB}"/>
              </a:ext>
            </a:extLst>
          </p:cNvPr>
          <p:cNvCxnSpPr>
            <a:cxnSpLocks/>
          </p:cNvCxnSpPr>
          <p:nvPr/>
        </p:nvCxnSpPr>
        <p:spPr>
          <a:xfrm>
            <a:off x="11431526" y="6997101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8ABD912-4B75-E948-748D-D94779802C43}"/>
              </a:ext>
            </a:extLst>
          </p:cNvPr>
          <p:cNvCxnSpPr>
            <a:cxnSpLocks/>
          </p:cNvCxnSpPr>
          <p:nvPr/>
        </p:nvCxnSpPr>
        <p:spPr>
          <a:xfrm>
            <a:off x="11811002" y="6997101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A569C46-41FF-39A8-7011-B4DD46787E1B}"/>
              </a:ext>
            </a:extLst>
          </p:cNvPr>
          <p:cNvCxnSpPr/>
          <p:nvPr/>
        </p:nvCxnSpPr>
        <p:spPr>
          <a:xfrm rot="10800000">
            <a:off x="5905503" y="6997101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53F6359-589F-3CF5-E02C-581F37158F56}"/>
              </a:ext>
            </a:extLst>
          </p:cNvPr>
          <p:cNvCxnSpPr/>
          <p:nvPr/>
        </p:nvCxnSpPr>
        <p:spPr>
          <a:xfrm rot="10800000">
            <a:off x="5334003" y="6997101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E2EB65B-1219-C20B-0719-6097E4A1D54D}"/>
              </a:ext>
            </a:extLst>
          </p:cNvPr>
          <p:cNvCxnSpPr/>
          <p:nvPr/>
        </p:nvCxnSpPr>
        <p:spPr>
          <a:xfrm rot="10800000">
            <a:off x="1524003" y="6997101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11362BC-0779-2B49-285C-9DECFCDCCC22}"/>
              </a:ext>
            </a:extLst>
          </p:cNvPr>
          <p:cNvCxnSpPr/>
          <p:nvPr/>
        </p:nvCxnSpPr>
        <p:spPr>
          <a:xfrm rot="10800000">
            <a:off x="760479" y="6997101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0B44614-E16B-D4F5-AA19-9492E4F6AC77}"/>
              </a:ext>
            </a:extLst>
          </p:cNvPr>
          <p:cNvCxnSpPr/>
          <p:nvPr/>
        </p:nvCxnSpPr>
        <p:spPr>
          <a:xfrm rot="10800000">
            <a:off x="381003" y="6997101"/>
            <a:ext cx="0" cy="1828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4D73640-7870-7F84-ABB3-53111A5264B3}"/>
              </a:ext>
            </a:extLst>
          </p:cNvPr>
          <p:cNvCxnSpPr>
            <a:cxnSpLocks/>
          </p:cNvCxnSpPr>
          <p:nvPr/>
        </p:nvCxnSpPr>
        <p:spPr>
          <a:xfrm rot="5400000">
            <a:off x="12474402" y="1531622"/>
            <a:ext cx="0" cy="36576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44D80FB-B5BB-59D5-6CD2-4FFE0A4890EC}"/>
              </a:ext>
            </a:extLst>
          </p:cNvPr>
          <p:cNvCxnSpPr>
            <a:cxnSpLocks/>
          </p:cNvCxnSpPr>
          <p:nvPr/>
        </p:nvCxnSpPr>
        <p:spPr>
          <a:xfrm rot="5400000">
            <a:off x="12474402" y="3246122"/>
            <a:ext cx="0" cy="36576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9AC43F9-C2FA-F4EE-67B4-6239558FAC67}"/>
              </a:ext>
            </a:extLst>
          </p:cNvPr>
          <p:cNvCxnSpPr>
            <a:cxnSpLocks/>
          </p:cNvCxnSpPr>
          <p:nvPr/>
        </p:nvCxnSpPr>
        <p:spPr>
          <a:xfrm rot="5400000">
            <a:off x="12474402" y="4960622"/>
            <a:ext cx="0" cy="36576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11ECA70-D75F-D010-8C7C-6692F5F181ED}"/>
              </a:ext>
            </a:extLst>
          </p:cNvPr>
          <p:cNvCxnSpPr>
            <a:cxnSpLocks/>
          </p:cNvCxnSpPr>
          <p:nvPr/>
        </p:nvCxnSpPr>
        <p:spPr>
          <a:xfrm>
            <a:off x="12378608" y="1524000"/>
            <a:ext cx="182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DF56334-4ADA-5EAF-4F9B-64CAE189C2A1}"/>
              </a:ext>
            </a:extLst>
          </p:cNvPr>
          <p:cNvCxnSpPr>
            <a:cxnSpLocks/>
          </p:cNvCxnSpPr>
          <p:nvPr/>
        </p:nvCxnSpPr>
        <p:spPr>
          <a:xfrm>
            <a:off x="12378608" y="762000"/>
            <a:ext cx="182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A6EDB5F-3430-EFDA-6BAF-B9E63C93956D}"/>
              </a:ext>
            </a:extLst>
          </p:cNvPr>
          <p:cNvCxnSpPr>
            <a:cxnSpLocks/>
          </p:cNvCxnSpPr>
          <p:nvPr/>
        </p:nvCxnSpPr>
        <p:spPr>
          <a:xfrm>
            <a:off x="12378608" y="381000"/>
            <a:ext cx="182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8A794C8-CE07-FE4A-B1A9-9043014E3959}"/>
              </a:ext>
            </a:extLst>
          </p:cNvPr>
          <p:cNvCxnSpPr>
            <a:cxnSpLocks/>
          </p:cNvCxnSpPr>
          <p:nvPr/>
        </p:nvCxnSpPr>
        <p:spPr>
          <a:xfrm rot="10800000">
            <a:off x="12378608" y="5334000"/>
            <a:ext cx="182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E53A087-CCC1-BDED-933C-37C289529329}"/>
              </a:ext>
            </a:extLst>
          </p:cNvPr>
          <p:cNvCxnSpPr>
            <a:cxnSpLocks/>
          </p:cNvCxnSpPr>
          <p:nvPr/>
        </p:nvCxnSpPr>
        <p:spPr>
          <a:xfrm rot="10800000">
            <a:off x="12378608" y="6096000"/>
            <a:ext cx="182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FC83C5E-59CC-46A7-CBAE-E78CDF294F19}"/>
              </a:ext>
            </a:extLst>
          </p:cNvPr>
          <p:cNvCxnSpPr>
            <a:cxnSpLocks/>
          </p:cNvCxnSpPr>
          <p:nvPr/>
        </p:nvCxnSpPr>
        <p:spPr>
          <a:xfrm rot="10800000">
            <a:off x="12378608" y="6667500"/>
            <a:ext cx="182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F593BB5-BE63-81D0-EA79-665A25204EA6}"/>
              </a:ext>
            </a:extLst>
          </p:cNvPr>
          <p:cNvCxnSpPr>
            <a:cxnSpLocks/>
          </p:cNvCxnSpPr>
          <p:nvPr/>
        </p:nvCxnSpPr>
        <p:spPr>
          <a:xfrm rot="10800000">
            <a:off x="12378608" y="6286500"/>
            <a:ext cx="182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B4B97DB-BEB7-68D3-76F6-7EA41F15FA8C}"/>
              </a:ext>
            </a:extLst>
          </p:cNvPr>
          <p:cNvCxnSpPr>
            <a:cxnSpLocks/>
          </p:cNvCxnSpPr>
          <p:nvPr/>
        </p:nvCxnSpPr>
        <p:spPr>
          <a:xfrm rot="10800000">
            <a:off x="12378608" y="6477000"/>
            <a:ext cx="182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81085EBB-0B43-86A6-2359-000B0BE1DAEE}"/>
              </a:ext>
            </a:extLst>
          </p:cNvPr>
          <p:cNvCxnSpPr>
            <a:cxnSpLocks/>
          </p:cNvCxnSpPr>
          <p:nvPr/>
        </p:nvCxnSpPr>
        <p:spPr>
          <a:xfrm rot="16200000">
            <a:off x="-275380" y="4960620"/>
            <a:ext cx="0" cy="36576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0209A73B-8BE6-A935-F920-E113E776E2A3}"/>
              </a:ext>
            </a:extLst>
          </p:cNvPr>
          <p:cNvCxnSpPr>
            <a:cxnSpLocks/>
          </p:cNvCxnSpPr>
          <p:nvPr/>
        </p:nvCxnSpPr>
        <p:spPr>
          <a:xfrm rot="16200000">
            <a:off x="-275380" y="3246120"/>
            <a:ext cx="0" cy="36576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87E6A43F-216E-0D0D-3FED-4181A8BB3A3E}"/>
              </a:ext>
            </a:extLst>
          </p:cNvPr>
          <p:cNvCxnSpPr>
            <a:cxnSpLocks/>
          </p:cNvCxnSpPr>
          <p:nvPr/>
        </p:nvCxnSpPr>
        <p:spPr>
          <a:xfrm rot="16200000">
            <a:off x="-275380" y="1531620"/>
            <a:ext cx="0" cy="36576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1A99D05-2500-865F-585A-B6E874BD5EDB}"/>
              </a:ext>
            </a:extLst>
          </p:cNvPr>
          <p:cNvCxnSpPr>
            <a:cxnSpLocks/>
          </p:cNvCxnSpPr>
          <p:nvPr/>
        </p:nvCxnSpPr>
        <p:spPr>
          <a:xfrm>
            <a:off x="-362466" y="1524000"/>
            <a:ext cx="182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95FA8E7-5E53-6216-5559-9A3D9DB7521B}"/>
              </a:ext>
            </a:extLst>
          </p:cNvPr>
          <p:cNvCxnSpPr>
            <a:cxnSpLocks/>
          </p:cNvCxnSpPr>
          <p:nvPr/>
        </p:nvCxnSpPr>
        <p:spPr>
          <a:xfrm>
            <a:off x="-362466" y="762000"/>
            <a:ext cx="182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1D63899-5179-1CBF-309E-A1313C391126}"/>
              </a:ext>
            </a:extLst>
          </p:cNvPr>
          <p:cNvCxnSpPr>
            <a:cxnSpLocks/>
          </p:cNvCxnSpPr>
          <p:nvPr/>
        </p:nvCxnSpPr>
        <p:spPr>
          <a:xfrm>
            <a:off x="-362466" y="381000"/>
            <a:ext cx="182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4B3B63D-0990-A0D2-D16E-E1EFC659F0B4}"/>
              </a:ext>
            </a:extLst>
          </p:cNvPr>
          <p:cNvCxnSpPr>
            <a:cxnSpLocks/>
          </p:cNvCxnSpPr>
          <p:nvPr/>
        </p:nvCxnSpPr>
        <p:spPr>
          <a:xfrm rot="10800000">
            <a:off x="-362466" y="5334000"/>
            <a:ext cx="182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0B07AF1-758E-9AF2-73C3-EF1DD5E69443}"/>
              </a:ext>
            </a:extLst>
          </p:cNvPr>
          <p:cNvCxnSpPr>
            <a:cxnSpLocks/>
          </p:cNvCxnSpPr>
          <p:nvPr/>
        </p:nvCxnSpPr>
        <p:spPr>
          <a:xfrm rot="10800000">
            <a:off x="-362466" y="6096000"/>
            <a:ext cx="182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A2B6C14-CD0A-B611-2735-E64BFD3E8268}"/>
              </a:ext>
            </a:extLst>
          </p:cNvPr>
          <p:cNvCxnSpPr>
            <a:cxnSpLocks/>
          </p:cNvCxnSpPr>
          <p:nvPr/>
        </p:nvCxnSpPr>
        <p:spPr>
          <a:xfrm rot="10800000">
            <a:off x="-362466" y="6667500"/>
            <a:ext cx="182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954E2A6B-8FB0-F71F-CFCB-69414C70E39F}"/>
              </a:ext>
            </a:extLst>
          </p:cNvPr>
          <p:cNvCxnSpPr>
            <a:cxnSpLocks/>
          </p:cNvCxnSpPr>
          <p:nvPr/>
        </p:nvCxnSpPr>
        <p:spPr>
          <a:xfrm rot="10800000">
            <a:off x="-362466" y="6286500"/>
            <a:ext cx="182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5BCBC5C-CE0C-6AE8-4C36-23CB399256BC}"/>
              </a:ext>
            </a:extLst>
          </p:cNvPr>
          <p:cNvCxnSpPr>
            <a:cxnSpLocks/>
          </p:cNvCxnSpPr>
          <p:nvPr/>
        </p:nvCxnSpPr>
        <p:spPr>
          <a:xfrm rot="10800000">
            <a:off x="-362466" y="6477000"/>
            <a:ext cx="182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D52C7F84-96FF-B3EF-7E20-546DFB8BAE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8677" y="2225026"/>
            <a:ext cx="3434645" cy="4190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DAC49F-DA5F-8D33-ECEF-2FF15E007A44}"/>
              </a:ext>
            </a:extLst>
          </p:cNvPr>
          <p:cNvSpPr txBox="1"/>
          <p:nvPr userDrawn="1"/>
        </p:nvSpPr>
        <p:spPr>
          <a:xfrm>
            <a:off x="381003" y="5908948"/>
            <a:ext cx="11429995" cy="758549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12685" marR="5074" algn="just" defTabSz="913303">
              <a:lnSpc>
                <a:spcPct val="120000"/>
              </a:lnSpc>
              <a:spcBef>
                <a:spcPts val="0"/>
              </a:spcBef>
            </a:pPr>
            <a:r>
              <a:rPr lang="en-US" sz="630" spc="30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Mayer </a:t>
            </a:r>
            <a:r>
              <a:rPr lang="en-US" sz="630" spc="35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Brown </a:t>
            </a:r>
            <a:r>
              <a:rPr lang="en-US" sz="630" spc="20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is </a:t>
            </a:r>
            <a:r>
              <a:rPr lang="en-US" sz="630" spc="15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a </a:t>
            </a:r>
            <a:r>
              <a:rPr lang="en-US" sz="630" spc="30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global </a:t>
            </a:r>
            <a:r>
              <a:rPr lang="en-US" sz="630" spc="35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services provider comprising associated </a:t>
            </a:r>
            <a:r>
              <a:rPr lang="en-US" sz="630" spc="30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legal practices that are </a:t>
            </a:r>
            <a:r>
              <a:rPr lang="en-US" sz="630" spc="35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separate </a:t>
            </a:r>
            <a:r>
              <a:rPr lang="en-US" sz="630" spc="30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entities, including Mayer </a:t>
            </a:r>
            <a:r>
              <a:rPr lang="en-US" sz="630" spc="35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Brown </a:t>
            </a:r>
            <a:r>
              <a:rPr lang="en-US" sz="630" spc="25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LLP </a:t>
            </a:r>
            <a:r>
              <a:rPr lang="en-US" sz="630" spc="30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(Illinois, USA), Mayer </a:t>
            </a:r>
            <a:r>
              <a:rPr lang="en-US" sz="630" spc="35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Brown </a:t>
            </a:r>
            <a:r>
              <a:rPr lang="en-US" sz="630" spc="30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International </a:t>
            </a:r>
            <a:r>
              <a:rPr lang="en-US" sz="630" spc="25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LLP </a:t>
            </a:r>
            <a:r>
              <a:rPr lang="en-US" sz="630" spc="30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(England), Mayer </a:t>
            </a:r>
            <a:r>
              <a:rPr lang="en-US" sz="630" spc="35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Brown </a:t>
            </a:r>
            <a:r>
              <a:rPr lang="en-US" sz="630" spc="10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(a </a:t>
            </a:r>
            <a:r>
              <a:rPr lang="en-US" sz="630" spc="35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Hong </a:t>
            </a:r>
            <a:r>
              <a:rPr lang="en-US" sz="630" spc="30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Kong </a:t>
            </a:r>
            <a:r>
              <a:rPr lang="en-US" sz="630" spc="-150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35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partnership)</a:t>
            </a:r>
            <a:r>
              <a:rPr lang="en-US" sz="630" spc="-15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30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and</a:t>
            </a:r>
            <a:r>
              <a:rPr lang="en-US" sz="630" spc="-10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20" dirty="0" err="1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Tauil</a:t>
            </a:r>
            <a:r>
              <a:rPr lang="en-US" sz="630" spc="-10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20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&amp;</a:t>
            </a:r>
            <a:r>
              <a:rPr lang="en-US" sz="630" spc="-15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35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Chequer</a:t>
            </a:r>
            <a:r>
              <a:rPr lang="en-US" sz="630" spc="-10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35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Advogados</a:t>
            </a:r>
            <a:r>
              <a:rPr lang="en-US" sz="630" spc="-10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10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(a</a:t>
            </a:r>
            <a:r>
              <a:rPr lang="en-US" sz="630" spc="-15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30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Brazilian</a:t>
            </a:r>
            <a:r>
              <a:rPr lang="en-US" sz="630" spc="-10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25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law</a:t>
            </a:r>
            <a:r>
              <a:rPr lang="en-US" sz="630" spc="-10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35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partnership)</a:t>
            </a:r>
            <a:r>
              <a:rPr lang="en-US" sz="630" spc="-15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30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(collectively</a:t>
            </a:r>
            <a:r>
              <a:rPr lang="en-US" sz="630" spc="-10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25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the</a:t>
            </a:r>
            <a:r>
              <a:rPr lang="en-US" sz="630" spc="-10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30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“Mayer</a:t>
            </a:r>
            <a:r>
              <a:rPr lang="en-US" sz="630" spc="-10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35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Brown</a:t>
            </a:r>
            <a:r>
              <a:rPr lang="en-US" sz="630" spc="-15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30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Practices”)</a:t>
            </a:r>
            <a:r>
              <a:rPr lang="en-US" sz="630" spc="-10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30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and</a:t>
            </a:r>
            <a:r>
              <a:rPr lang="en-US" sz="630" spc="-10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35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non-legal</a:t>
            </a:r>
            <a:r>
              <a:rPr lang="en-US" sz="630" spc="-15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35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service</a:t>
            </a:r>
            <a:r>
              <a:rPr lang="en-US" sz="630" spc="-10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35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providers,</a:t>
            </a:r>
            <a:r>
              <a:rPr lang="en-US" sz="630" spc="-10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30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which</a:t>
            </a:r>
            <a:r>
              <a:rPr lang="en-US" sz="630" spc="-15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35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provide</a:t>
            </a:r>
            <a:r>
              <a:rPr lang="en-US" sz="630" spc="-10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35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consultancy</a:t>
            </a:r>
            <a:r>
              <a:rPr lang="en-US" sz="630" spc="-10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35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services</a:t>
            </a:r>
            <a:r>
              <a:rPr lang="en-US" sz="630" spc="-10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25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(the</a:t>
            </a:r>
            <a:r>
              <a:rPr lang="en-US" sz="630" spc="-15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30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“Mayer</a:t>
            </a:r>
            <a:r>
              <a:rPr lang="en-US" sz="630" spc="-10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35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Brown</a:t>
            </a:r>
            <a:r>
              <a:rPr lang="en-US" sz="630" spc="-10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30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Consultancies”). </a:t>
            </a:r>
            <a:r>
              <a:rPr lang="en-US" sz="630" spc="35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30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The Mayer </a:t>
            </a:r>
            <a:r>
              <a:rPr lang="en-US" sz="630" spc="35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Brown </a:t>
            </a:r>
            <a:r>
              <a:rPr lang="en-US" sz="630" spc="30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Practices and Mayer </a:t>
            </a:r>
            <a:r>
              <a:rPr lang="en-US" sz="630" spc="35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Brown Consultancies </a:t>
            </a:r>
            <a:r>
              <a:rPr lang="en-US" sz="630" spc="30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are </a:t>
            </a:r>
            <a:r>
              <a:rPr lang="en-US" sz="630" spc="35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established </a:t>
            </a:r>
            <a:r>
              <a:rPr lang="en-US" sz="630" spc="20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in </a:t>
            </a:r>
            <a:r>
              <a:rPr lang="en-US" sz="630" spc="35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various </a:t>
            </a:r>
            <a:r>
              <a:rPr lang="en-US" sz="630" spc="30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jurisdictions and may </a:t>
            </a:r>
            <a:r>
              <a:rPr lang="en-US" sz="630" spc="25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be </a:t>
            </a:r>
            <a:r>
              <a:rPr lang="en-US" sz="630" spc="15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a </a:t>
            </a:r>
            <a:r>
              <a:rPr lang="en-US" sz="630" spc="30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legal </a:t>
            </a:r>
            <a:r>
              <a:rPr lang="en-US" sz="630" spc="35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person </a:t>
            </a:r>
            <a:r>
              <a:rPr lang="en-US" sz="630" spc="25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or </a:t>
            </a:r>
            <a:r>
              <a:rPr lang="en-US" sz="630" spc="15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a </a:t>
            </a:r>
            <a:r>
              <a:rPr lang="en-US" sz="630" spc="35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partnership. </a:t>
            </a:r>
            <a:r>
              <a:rPr lang="en-US" sz="630" spc="30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Details </a:t>
            </a:r>
            <a:r>
              <a:rPr lang="en-US" sz="630" spc="20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of </a:t>
            </a:r>
            <a:r>
              <a:rPr lang="en-US" sz="630" spc="25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the </a:t>
            </a:r>
            <a:r>
              <a:rPr lang="en-US" sz="630" spc="30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individual Mayer </a:t>
            </a:r>
            <a:r>
              <a:rPr lang="en-US" sz="630" spc="35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Brown </a:t>
            </a:r>
            <a:r>
              <a:rPr lang="en-US" sz="630" spc="30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Practices and Mayer </a:t>
            </a:r>
            <a:r>
              <a:rPr lang="en-US" sz="630" spc="35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Brown </a:t>
            </a:r>
            <a:r>
              <a:rPr lang="en-US" sz="630" spc="40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35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Consultancies</a:t>
            </a:r>
            <a:r>
              <a:rPr lang="en-US" sz="630" spc="30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 can</a:t>
            </a:r>
            <a:r>
              <a:rPr lang="en-US" sz="630" spc="35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25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be</a:t>
            </a:r>
            <a:r>
              <a:rPr lang="en-US" sz="630" spc="35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30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found</a:t>
            </a:r>
            <a:r>
              <a:rPr lang="en-US" sz="630" spc="35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20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in</a:t>
            </a:r>
            <a:r>
              <a:rPr lang="en-US" sz="630" spc="35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25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the</a:t>
            </a:r>
            <a:r>
              <a:rPr lang="en-US" sz="630" spc="35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30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Legal Notices</a:t>
            </a:r>
            <a:r>
              <a:rPr lang="en-US" sz="630" spc="35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 section </a:t>
            </a:r>
            <a:r>
              <a:rPr lang="en-US" sz="630" spc="20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of</a:t>
            </a:r>
            <a:r>
              <a:rPr lang="en-US" sz="630" spc="35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30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our</a:t>
            </a:r>
            <a:r>
              <a:rPr lang="en-US" sz="630" spc="35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30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website.</a:t>
            </a:r>
            <a:r>
              <a:rPr lang="en-US" sz="630" spc="35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30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“Mayer</a:t>
            </a:r>
            <a:r>
              <a:rPr lang="en-US" sz="630" spc="35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30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Brown” and</a:t>
            </a:r>
            <a:r>
              <a:rPr lang="en-US" sz="630" spc="35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25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the</a:t>
            </a:r>
            <a:r>
              <a:rPr lang="en-US" sz="630" spc="35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30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Mayer</a:t>
            </a:r>
            <a:r>
              <a:rPr lang="en-US" sz="630" spc="35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 Brown </a:t>
            </a:r>
            <a:r>
              <a:rPr lang="en-US" sz="630" spc="30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logo</a:t>
            </a:r>
            <a:r>
              <a:rPr lang="en-US" sz="630" spc="35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30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are</a:t>
            </a:r>
            <a:r>
              <a:rPr lang="en-US" sz="630" spc="35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25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the</a:t>
            </a:r>
            <a:r>
              <a:rPr lang="en-US" sz="630" spc="30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35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trademarks </a:t>
            </a:r>
            <a:r>
              <a:rPr lang="en-US" sz="630" spc="20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of</a:t>
            </a:r>
            <a:r>
              <a:rPr lang="en-US" sz="630" spc="35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30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Mayer</a:t>
            </a:r>
            <a:r>
              <a:rPr lang="en-US" sz="630" spc="35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 Brown. </a:t>
            </a:r>
            <a:r>
              <a:rPr lang="en-US" sz="630" spc="25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©</a:t>
            </a:r>
            <a:r>
              <a:rPr lang="en-US" sz="630" spc="35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30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Mayer</a:t>
            </a:r>
            <a:r>
              <a:rPr lang="en-US" sz="630" spc="35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 Brown.</a:t>
            </a:r>
            <a:r>
              <a:rPr lang="en-US" sz="630" spc="30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25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All</a:t>
            </a:r>
            <a:r>
              <a:rPr lang="en-US" sz="630" spc="35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30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rights</a:t>
            </a:r>
            <a:r>
              <a:rPr lang="en-US" sz="630" spc="35" dirty="0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 reserved.</a:t>
            </a:r>
            <a:endParaRPr lang="en-US" sz="630" dirty="0">
              <a:solidFill>
                <a:schemeClr val="bg2">
                  <a:lumMod val="75000"/>
                </a:schemeClr>
              </a:solidFill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6631467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DRW and Mayer Brown  |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B52DD-ECA2-4302-8BE9-1A6A7ECF8B7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415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/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FA37718-B43F-B1E0-916E-72EEC26F8CF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Content Placeholder 133">
            <a:extLst>
              <a:ext uri="{FF2B5EF4-FFF2-40B4-BE49-F238E27FC236}">
                <a16:creationId xmlns:a16="http://schemas.microsoft.com/office/drawing/2014/main" id="{F90B77B7-FEEF-1889-771E-990BDF81DAEA}"/>
              </a:ext>
            </a:extLst>
          </p:cNvPr>
          <p:cNvSpPr>
            <a:spLocks noGrp="1"/>
          </p:cNvSpPr>
          <p:nvPr userDrawn="1">
            <p:ph sz="quarter" idx="10"/>
          </p:nvPr>
        </p:nvSpPr>
        <p:spPr>
          <a:xfrm>
            <a:off x="754628" y="1341116"/>
            <a:ext cx="4937760" cy="4754880"/>
          </a:xfrm>
        </p:spPr>
        <p:txBody>
          <a:bodyPr>
            <a:normAutofit/>
          </a:bodyPr>
          <a:lstStyle>
            <a:lvl1pPr>
              <a:tabLst>
                <a:tab pos="5029200" algn="r"/>
              </a:tabLst>
              <a:defRPr sz="1800"/>
            </a:lvl1pPr>
            <a:lvl2pPr>
              <a:tabLst>
                <a:tab pos="5029200" algn="r"/>
              </a:tabLst>
              <a:defRPr sz="1600"/>
            </a:lvl2pPr>
            <a:lvl3pPr>
              <a:tabLst>
                <a:tab pos="5029200" algn="r"/>
              </a:tabLst>
              <a:defRPr sz="1600"/>
            </a:lvl3pPr>
            <a:lvl4pPr>
              <a:tabLst>
                <a:tab pos="5029200" algn="r"/>
              </a:tabLst>
              <a:defRPr sz="1600"/>
            </a:lvl4pPr>
            <a:lvl5pPr>
              <a:tabLst>
                <a:tab pos="5029200" algn="r"/>
              </a:tabLst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967DE847-CDC0-184C-9409-8844FF6DE939}"/>
              </a:ext>
            </a:extLst>
          </p:cNvPr>
          <p:cNvGrpSpPr/>
          <p:nvPr userDrawn="1"/>
        </p:nvGrpSpPr>
        <p:grpSpPr>
          <a:xfrm>
            <a:off x="381003" y="-511029"/>
            <a:ext cx="11429999" cy="419100"/>
            <a:chOff x="381001" y="-511029"/>
            <a:chExt cx="11429999" cy="419100"/>
          </a:xfrm>
        </p:grpSpPr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id="{3424896F-B921-845C-EAE7-7F882E86CD02}"/>
                </a:ext>
              </a:extLst>
            </p:cNvPr>
            <p:cNvCxnSpPr>
              <a:cxnSpLocks/>
            </p:cNvCxnSpPr>
            <p:nvPr/>
          </p:nvCxnSpPr>
          <p:spPr>
            <a:xfrm>
              <a:off x="3048000" y="-511029"/>
              <a:ext cx="0" cy="4191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632DA09C-E596-A725-6FD3-ADA9E7EF13A2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-511029"/>
              <a:ext cx="0" cy="4191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id="{A345C538-0B4F-30DA-11EA-95A1582155E2}"/>
                </a:ext>
              </a:extLst>
            </p:cNvPr>
            <p:cNvCxnSpPr>
              <a:cxnSpLocks/>
            </p:cNvCxnSpPr>
            <p:nvPr/>
          </p:nvCxnSpPr>
          <p:spPr>
            <a:xfrm>
              <a:off x="9144000" y="-511029"/>
              <a:ext cx="0" cy="4191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299B0192-C01F-BD4B-6666-A582A7D87456}"/>
                </a:ext>
              </a:extLst>
            </p:cNvPr>
            <p:cNvCxnSpPr/>
            <p:nvPr/>
          </p:nvCxnSpPr>
          <p:spPr>
            <a:xfrm>
              <a:off x="6286500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84DE5F2D-3DBE-8426-41F6-38DB2752D72B}"/>
                </a:ext>
              </a:extLst>
            </p:cNvPr>
            <p:cNvCxnSpPr/>
            <p:nvPr/>
          </p:nvCxnSpPr>
          <p:spPr>
            <a:xfrm>
              <a:off x="6858000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B1A89621-1E0B-30DF-FF7A-EFE0DC78DE27}"/>
                </a:ext>
              </a:extLst>
            </p:cNvPr>
            <p:cNvCxnSpPr/>
            <p:nvPr/>
          </p:nvCxnSpPr>
          <p:spPr>
            <a:xfrm>
              <a:off x="10668000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CD751349-B18E-44E8-7170-823404AE3EBE}"/>
                </a:ext>
              </a:extLst>
            </p:cNvPr>
            <p:cNvCxnSpPr/>
            <p:nvPr/>
          </p:nvCxnSpPr>
          <p:spPr>
            <a:xfrm>
              <a:off x="11431524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DB0AAD12-8485-5558-9F17-ABB7519DBB5A}"/>
                </a:ext>
              </a:extLst>
            </p:cNvPr>
            <p:cNvCxnSpPr/>
            <p:nvPr/>
          </p:nvCxnSpPr>
          <p:spPr>
            <a:xfrm>
              <a:off x="11811000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B0B464E2-A8D4-B7AA-7B43-B66590DB4948}"/>
                </a:ext>
              </a:extLst>
            </p:cNvPr>
            <p:cNvCxnSpPr/>
            <p:nvPr/>
          </p:nvCxnSpPr>
          <p:spPr>
            <a:xfrm rot="10800000">
              <a:off x="5905501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AC00BE4E-54C3-6CC9-8FF9-BD062C6A947A}"/>
                </a:ext>
              </a:extLst>
            </p:cNvPr>
            <p:cNvCxnSpPr/>
            <p:nvPr/>
          </p:nvCxnSpPr>
          <p:spPr>
            <a:xfrm rot="10800000">
              <a:off x="5334001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CD0797CE-F87E-B26B-1216-4C0638C59AA6}"/>
                </a:ext>
              </a:extLst>
            </p:cNvPr>
            <p:cNvCxnSpPr/>
            <p:nvPr/>
          </p:nvCxnSpPr>
          <p:spPr>
            <a:xfrm rot="10800000">
              <a:off x="1524001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E4BE6DE7-66EC-1453-74A0-76804EC9EDA2}"/>
                </a:ext>
              </a:extLst>
            </p:cNvPr>
            <p:cNvCxnSpPr/>
            <p:nvPr/>
          </p:nvCxnSpPr>
          <p:spPr>
            <a:xfrm rot="10800000">
              <a:off x="760477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A97DCEBF-C51B-3FF3-8D4B-A369717DCAAC}"/>
                </a:ext>
              </a:extLst>
            </p:cNvPr>
            <p:cNvCxnSpPr/>
            <p:nvPr/>
          </p:nvCxnSpPr>
          <p:spPr>
            <a:xfrm rot="10800000">
              <a:off x="381001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0EA9A613-6CF7-A96D-E957-9937788B2E7B}"/>
              </a:ext>
            </a:extLst>
          </p:cNvPr>
          <p:cNvGrpSpPr/>
          <p:nvPr userDrawn="1"/>
        </p:nvGrpSpPr>
        <p:grpSpPr>
          <a:xfrm>
            <a:off x="381003" y="6924529"/>
            <a:ext cx="11429999" cy="419100"/>
            <a:chOff x="381001" y="6924529"/>
            <a:chExt cx="11429999" cy="419100"/>
          </a:xfrm>
        </p:grpSpPr>
        <p:cxnSp>
          <p:nvCxnSpPr>
            <p:cNvPr id="152" name="Straight Arrow Connector 151">
              <a:extLst>
                <a:ext uri="{FF2B5EF4-FFF2-40B4-BE49-F238E27FC236}">
                  <a16:creationId xmlns:a16="http://schemas.microsoft.com/office/drawing/2014/main" id="{D022A821-BAD0-A4C9-A5F3-EBEB24A18477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9144000" y="6924529"/>
              <a:ext cx="0" cy="4191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Arrow Connector 152">
              <a:extLst>
                <a:ext uri="{FF2B5EF4-FFF2-40B4-BE49-F238E27FC236}">
                  <a16:creationId xmlns:a16="http://schemas.microsoft.com/office/drawing/2014/main" id="{99FD7C54-700F-B5E7-B6C9-0DC86F305B93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096000" y="6924529"/>
              <a:ext cx="0" cy="4191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Arrow Connector 153">
              <a:extLst>
                <a:ext uri="{FF2B5EF4-FFF2-40B4-BE49-F238E27FC236}">
                  <a16:creationId xmlns:a16="http://schemas.microsoft.com/office/drawing/2014/main" id="{91EDCFE2-5EF8-2200-A198-9A88C42E9672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048000" y="6924529"/>
              <a:ext cx="0" cy="4191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6A491869-EE55-8C38-BD07-0DDA16314434}"/>
                </a:ext>
              </a:extLst>
            </p:cNvPr>
            <p:cNvCxnSpPr/>
            <p:nvPr/>
          </p:nvCxnSpPr>
          <p:spPr>
            <a:xfrm>
              <a:off x="6286500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835DCF77-5177-155D-CD10-601666D7E14D}"/>
                </a:ext>
              </a:extLst>
            </p:cNvPr>
            <p:cNvCxnSpPr/>
            <p:nvPr/>
          </p:nvCxnSpPr>
          <p:spPr>
            <a:xfrm>
              <a:off x="6858000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00259FE8-2269-05E0-A416-DD67AB479D68}"/>
                </a:ext>
              </a:extLst>
            </p:cNvPr>
            <p:cNvCxnSpPr>
              <a:cxnSpLocks/>
            </p:cNvCxnSpPr>
            <p:nvPr/>
          </p:nvCxnSpPr>
          <p:spPr>
            <a:xfrm>
              <a:off x="10668000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A9F3E56F-155C-6E1F-96C0-9C78EB255C62}"/>
                </a:ext>
              </a:extLst>
            </p:cNvPr>
            <p:cNvCxnSpPr>
              <a:cxnSpLocks/>
            </p:cNvCxnSpPr>
            <p:nvPr/>
          </p:nvCxnSpPr>
          <p:spPr>
            <a:xfrm>
              <a:off x="11431524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DE024946-63DA-DECF-0BA8-7F04668EF0C7}"/>
                </a:ext>
              </a:extLst>
            </p:cNvPr>
            <p:cNvCxnSpPr>
              <a:cxnSpLocks/>
            </p:cNvCxnSpPr>
            <p:nvPr/>
          </p:nvCxnSpPr>
          <p:spPr>
            <a:xfrm>
              <a:off x="11811000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33F0A7F5-3DCB-2E40-EB25-E238787A5607}"/>
                </a:ext>
              </a:extLst>
            </p:cNvPr>
            <p:cNvCxnSpPr/>
            <p:nvPr/>
          </p:nvCxnSpPr>
          <p:spPr>
            <a:xfrm rot="10800000">
              <a:off x="5905501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3699D272-8424-F73E-D560-209C8E131374}"/>
                </a:ext>
              </a:extLst>
            </p:cNvPr>
            <p:cNvCxnSpPr/>
            <p:nvPr/>
          </p:nvCxnSpPr>
          <p:spPr>
            <a:xfrm rot="10800000">
              <a:off x="5334001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C7DC19EA-FA6D-CC15-304D-747ED4D3630C}"/>
                </a:ext>
              </a:extLst>
            </p:cNvPr>
            <p:cNvCxnSpPr/>
            <p:nvPr/>
          </p:nvCxnSpPr>
          <p:spPr>
            <a:xfrm rot="10800000">
              <a:off x="1524001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B35F675C-5524-B475-0FBB-A9893C83DF83}"/>
                </a:ext>
              </a:extLst>
            </p:cNvPr>
            <p:cNvCxnSpPr/>
            <p:nvPr/>
          </p:nvCxnSpPr>
          <p:spPr>
            <a:xfrm rot="10800000">
              <a:off x="760477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7447A691-E266-B7F1-322B-EE68354B994E}"/>
                </a:ext>
              </a:extLst>
            </p:cNvPr>
            <p:cNvCxnSpPr/>
            <p:nvPr/>
          </p:nvCxnSpPr>
          <p:spPr>
            <a:xfrm rot="10800000">
              <a:off x="381001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B0BD73E2-1326-A7A5-A6D8-812625A4CD51}"/>
              </a:ext>
            </a:extLst>
          </p:cNvPr>
          <p:cNvGrpSpPr/>
          <p:nvPr userDrawn="1"/>
        </p:nvGrpSpPr>
        <p:grpSpPr>
          <a:xfrm>
            <a:off x="12291522" y="381000"/>
            <a:ext cx="365760" cy="6286500"/>
            <a:chOff x="12291522" y="381000"/>
            <a:chExt cx="365760" cy="6286500"/>
          </a:xfrm>
        </p:grpSpPr>
        <p:cxnSp>
          <p:nvCxnSpPr>
            <p:cNvPr id="166" name="Straight Arrow Connector 165">
              <a:extLst>
                <a:ext uri="{FF2B5EF4-FFF2-40B4-BE49-F238E27FC236}">
                  <a16:creationId xmlns:a16="http://schemas.microsoft.com/office/drawing/2014/main" id="{3811A227-46F2-2538-540C-CE014FE10E1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2474402" y="1531622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Arrow Connector 166">
              <a:extLst>
                <a:ext uri="{FF2B5EF4-FFF2-40B4-BE49-F238E27FC236}">
                  <a16:creationId xmlns:a16="http://schemas.microsoft.com/office/drawing/2014/main" id="{426F9178-71C6-210C-7A07-A32AF76BA57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2474402" y="3246122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Arrow Connector 167">
              <a:extLst>
                <a:ext uri="{FF2B5EF4-FFF2-40B4-BE49-F238E27FC236}">
                  <a16:creationId xmlns:a16="http://schemas.microsoft.com/office/drawing/2014/main" id="{037DF155-7486-6350-830B-3DF3E6F4772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2474402" y="4960622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D41956F8-8AF5-C7BB-6A0B-F2A68F2B0340}"/>
                </a:ext>
              </a:extLst>
            </p:cNvPr>
            <p:cNvCxnSpPr>
              <a:cxnSpLocks/>
            </p:cNvCxnSpPr>
            <p:nvPr/>
          </p:nvCxnSpPr>
          <p:spPr>
            <a:xfrm>
              <a:off x="12378608" y="1524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08BD5503-D2F7-D25F-6B7F-879543C6FAB3}"/>
                </a:ext>
              </a:extLst>
            </p:cNvPr>
            <p:cNvCxnSpPr>
              <a:cxnSpLocks/>
            </p:cNvCxnSpPr>
            <p:nvPr/>
          </p:nvCxnSpPr>
          <p:spPr>
            <a:xfrm>
              <a:off x="12378608" y="762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043655E3-F3CE-0BF5-F002-BED1B29BBDB9}"/>
                </a:ext>
              </a:extLst>
            </p:cNvPr>
            <p:cNvCxnSpPr>
              <a:cxnSpLocks/>
            </p:cNvCxnSpPr>
            <p:nvPr/>
          </p:nvCxnSpPr>
          <p:spPr>
            <a:xfrm>
              <a:off x="12378608" y="381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7056D067-052E-5C32-5E0F-9D6FFB690F7D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378608" y="5334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25761781-C5ED-EFB8-8684-A5B0E520C18E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378608" y="6096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FF0872E8-46AE-E301-6D67-369D8A1EBC3D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378608" y="66675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6425CF7A-09EA-B9C2-C9A2-5F8A950EA7D0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378608" y="62865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8F46DA02-3723-A395-0AD4-1396222DF1FA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378608" y="6477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C0695BEE-DFFD-26A7-9CF8-86D35FF754DD}"/>
              </a:ext>
            </a:extLst>
          </p:cNvPr>
          <p:cNvGrpSpPr/>
          <p:nvPr userDrawn="1"/>
        </p:nvGrpSpPr>
        <p:grpSpPr>
          <a:xfrm>
            <a:off x="-458260" y="381000"/>
            <a:ext cx="365760" cy="6286500"/>
            <a:chOff x="-458260" y="381000"/>
            <a:chExt cx="365760" cy="6286500"/>
          </a:xfrm>
        </p:grpSpPr>
        <p:cxnSp>
          <p:nvCxnSpPr>
            <p:cNvPr id="178" name="Straight Arrow Connector 177">
              <a:extLst>
                <a:ext uri="{FF2B5EF4-FFF2-40B4-BE49-F238E27FC236}">
                  <a16:creationId xmlns:a16="http://schemas.microsoft.com/office/drawing/2014/main" id="{F75D4C3C-7C85-ED5A-0FC7-A0C77173E4C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75380" y="4960620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Arrow Connector 178">
              <a:extLst>
                <a:ext uri="{FF2B5EF4-FFF2-40B4-BE49-F238E27FC236}">
                  <a16:creationId xmlns:a16="http://schemas.microsoft.com/office/drawing/2014/main" id="{7D601D08-DBDA-35FA-268E-16E7DB5BB61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75380" y="3246120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Arrow Connector 179">
              <a:extLst>
                <a:ext uri="{FF2B5EF4-FFF2-40B4-BE49-F238E27FC236}">
                  <a16:creationId xmlns:a16="http://schemas.microsoft.com/office/drawing/2014/main" id="{91470E12-9B6A-5139-C905-60B80B6CF06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75380" y="1531620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2DD76AE8-75B8-AC82-4BDC-928995C0B914}"/>
                </a:ext>
              </a:extLst>
            </p:cNvPr>
            <p:cNvCxnSpPr>
              <a:cxnSpLocks/>
            </p:cNvCxnSpPr>
            <p:nvPr/>
          </p:nvCxnSpPr>
          <p:spPr>
            <a:xfrm>
              <a:off x="-362466" y="1524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DE40A9AD-4E75-7BDB-BDE1-0D287F94AC8C}"/>
                </a:ext>
              </a:extLst>
            </p:cNvPr>
            <p:cNvCxnSpPr>
              <a:cxnSpLocks/>
            </p:cNvCxnSpPr>
            <p:nvPr/>
          </p:nvCxnSpPr>
          <p:spPr>
            <a:xfrm>
              <a:off x="-362466" y="762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CE6F510B-7509-9165-6C20-8B4BF75D53C2}"/>
                </a:ext>
              </a:extLst>
            </p:cNvPr>
            <p:cNvCxnSpPr>
              <a:cxnSpLocks/>
            </p:cNvCxnSpPr>
            <p:nvPr/>
          </p:nvCxnSpPr>
          <p:spPr>
            <a:xfrm>
              <a:off x="-362466" y="381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32D39A66-5A86-8E51-AB63-C5D14C7229A1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-362466" y="5334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971C5C73-B6A3-312E-F312-B30E1BC46A41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-362466" y="6096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6564211A-81B1-21B6-4B5A-191CF453CBBC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-362466" y="66675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717634CC-94D7-8E6B-CAC4-0767991B2CD1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-362466" y="62865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D3DC3ED6-AE2E-81B2-CA45-15F460988E5B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-362466" y="6477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75A52205-EFF0-80E8-CF5A-0262667DE17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54628" y="762000"/>
            <a:ext cx="4937760" cy="457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grpSp>
        <p:nvGrpSpPr>
          <p:cNvPr id="263" name="Group 262">
            <a:extLst>
              <a:ext uri="{FF2B5EF4-FFF2-40B4-BE49-F238E27FC236}">
                <a16:creationId xmlns:a16="http://schemas.microsoft.com/office/drawing/2014/main" id="{6634DA09-4306-4972-5C4E-6413C677199B}"/>
              </a:ext>
            </a:extLst>
          </p:cNvPr>
          <p:cNvGrpSpPr/>
          <p:nvPr userDrawn="1"/>
        </p:nvGrpSpPr>
        <p:grpSpPr>
          <a:xfrm>
            <a:off x="6871366" y="381000"/>
            <a:ext cx="4984162" cy="6096000"/>
            <a:chOff x="6871366" y="381000"/>
            <a:chExt cx="4984162" cy="609600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C1FD342-974C-5899-F6B5-9202C61DA607}"/>
                </a:ext>
              </a:extLst>
            </p:cNvPr>
            <p:cNvGrpSpPr/>
            <p:nvPr userDrawn="1"/>
          </p:nvGrpSpPr>
          <p:grpSpPr>
            <a:xfrm>
              <a:off x="9135034" y="381000"/>
              <a:ext cx="79543" cy="6096000"/>
              <a:chOff x="11775985" y="381000"/>
              <a:chExt cx="79543" cy="6096000"/>
            </a:xfrm>
          </p:grpSpPr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EAAC0446-5170-5852-323B-2A72A8811E9E}"/>
                  </a:ext>
                </a:extLst>
              </p:cNvPr>
              <p:cNvSpPr/>
              <p:nvPr/>
            </p:nvSpPr>
            <p:spPr>
              <a:xfrm>
                <a:off x="11775985" y="2911438"/>
                <a:ext cx="79543" cy="1035124"/>
              </a:xfrm>
              <a:custGeom>
                <a:avLst/>
                <a:gdLst>
                  <a:gd name="connsiteX0" fmla="*/ 0 w 79543"/>
                  <a:gd name="connsiteY0" fmla="*/ 0 h 995465"/>
                  <a:gd name="connsiteX1" fmla="*/ 79544 w 79543"/>
                  <a:gd name="connsiteY1" fmla="*/ 0 h 995465"/>
                  <a:gd name="connsiteX2" fmla="*/ 79544 w 79543"/>
                  <a:gd name="connsiteY2" fmla="*/ 995466 h 995465"/>
                  <a:gd name="connsiteX3" fmla="*/ 0 w 79543"/>
                  <a:gd name="connsiteY3" fmla="*/ 995466 h 99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543" h="995465">
                    <a:moveTo>
                      <a:pt x="0" y="0"/>
                    </a:moveTo>
                    <a:lnTo>
                      <a:pt x="79544" y="0"/>
                    </a:lnTo>
                    <a:lnTo>
                      <a:pt x="79544" y="995466"/>
                    </a:lnTo>
                    <a:lnTo>
                      <a:pt x="0" y="995466"/>
                    </a:lnTo>
                    <a:close/>
                  </a:path>
                </a:pathLst>
              </a:custGeom>
              <a:solidFill>
                <a:schemeClr val="bg1"/>
              </a:solidFill>
              <a:ln w="30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C13F9584-B2AF-1AC8-1AC1-71F8EDBDD2A9}"/>
                  </a:ext>
                </a:extLst>
              </p:cNvPr>
              <p:cNvSpPr/>
              <p:nvPr/>
            </p:nvSpPr>
            <p:spPr>
              <a:xfrm>
                <a:off x="11793219" y="1658821"/>
                <a:ext cx="46400" cy="1277820"/>
              </a:xfrm>
              <a:custGeom>
                <a:avLst/>
                <a:gdLst>
                  <a:gd name="connsiteX0" fmla="*/ 0 w 46400"/>
                  <a:gd name="connsiteY0" fmla="*/ 0 h 1290082"/>
                  <a:gd name="connsiteX1" fmla="*/ 46401 w 46400"/>
                  <a:gd name="connsiteY1" fmla="*/ 0 h 1290082"/>
                  <a:gd name="connsiteX2" fmla="*/ 46401 w 46400"/>
                  <a:gd name="connsiteY2" fmla="*/ 1290082 h 1290082"/>
                  <a:gd name="connsiteX3" fmla="*/ 0 w 46400"/>
                  <a:gd name="connsiteY3" fmla="*/ 1290082 h 129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400" h="1290082">
                    <a:moveTo>
                      <a:pt x="0" y="0"/>
                    </a:moveTo>
                    <a:lnTo>
                      <a:pt x="46401" y="0"/>
                    </a:lnTo>
                    <a:lnTo>
                      <a:pt x="46401" y="1290082"/>
                    </a:lnTo>
                    <a:lnTo>
                      <a:pt x="0" y="1290082"/>
                    </a:lnTo>
                    <a:close/>
                  </a:path>
                </a:pathLst>
              </a:custGeom>
              <a:solidFill>
                <a:schemeClr val="bg1"/>
              </a:solidFill>
              <a:ln w="30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53BA5B9A-F359-5055-8928-AA72CA4C07F9}"/>
                  </a:ext>
                </a:extLst>
              </p:cNvPr>
              <p:cNvSpPr/>
              <p:nvPr/>
            </p:nvSpPr>
            <p:spPr>
              <a:xfrm>
                <a:off x="11791894" y="3921360"/>
                <a:ext cx="46400" cy="1277820"/>
              </a:xfrm>
              <a:custGeom>
                <a:avLst/>
                <a:gdLst>
                  <a:gd name="connsiteX0" fmla="*/ 0 w 46400"/>
                  <a:gd name="connsiteY0" fmla="*/ 0 h 1290082"/>
                  <a:gd name="connsiteX1" fmla="*/ 46400 w 46400"/>
                  <a:gd name="connsiteY1" fmla="*/ 0 h 1290082"/>
                  <a:gd name="connsiteX2" fmla="*/ 46400 w 46400"/>
                  <a:gd name="connsiteY2" fmla="*/ 1290082 h 1290082"/>
                  <a:gd name="connsiteX3" fmla="*/ 0 w 46400"/>
                  <a:gd name="connsiteY3" fmla="*/ 1290082 h 129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400" h="1290082">
                    <a:moveTo>
                      <a:pt x="0" y="0"/>
                    </a:moveTo>
                    <a:lnTo>
                      <a:pt x="46400" y="0"/>
                    </a:lnTo>
                    <a:lnTo>
                      <a:pt x="46400" y="1290082"/>
                    </a:lnTo>
                    <a:lnTo>
                      <a:pt x="0" y="1290082"/>
                    </a:lnTo>
                    <a:close/>
                  </a:path>
                </a:pathLst>
              </a:custGeom>
              <a:solidFill>
                <a:schemeClr val="bg1"/>
              </a:solidFill>
              <a:ln w="30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4E7F1C55-E3A5-436D-5165-8111441E021E}"/>
                  </a:ext>
                </a:extLst>
              </p:cNvPr>
              <p:cNvSpPr/>
              <p:nvPr/>
            </p:nvSpPr>
            <p:spPr>
              <a:xfrm>
                <a:off x="11809128" y="381000"/>
                <a:ext cx="13257" cy="1277820"/>
              </a:xfrm>
              <a:custGeom>
                <a:avLst/>
                <a:gdLst>
                  <a:gd name="connsiteX0" fmla="*/ 0 w 13257"/>
                  <a:gd name="connsiteY0" fmla="*/ 0 h 1290082"/>
                  <a:gd name="connsiteX1" fmla="*/ 13257 w 13257"/>
                  <a:gd name="connsiteY1" fmla="*/ 0 h 1290082"/>
                  <a:gd name="connsiteX2" fmla="*/ 13257 w 13257"/>
                  <a:gd name="connsiteY2" fmla="*/ 1290082 h 1290082"/>
                  <a:gd name="connsiteX3" fmla="*/ 0 w 13257"/>
                  <a:gd name="connsiteY3" fmla="*/ 1290082 h 129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57" h="1290082">
                    <a:moveTo>
                      <a:pt x="0" y="0"/>
                    </a:moveTo>
                    <a:lnTo>
                      <a:pt x="13257" y="0"/>
                    </a:lnTo>
                    <a:lnTo>
                      <a:pt x="13257" y="1290082"/>
                    </a:lnTo>
                    <a:lnTo>
                      <a:pt x="0" y="1290082"/>
                    </a:lnTo>
                    <a:close/>
                  </a:path>
                </a:pathLst>
              </a:custGeom>
              <a:solidFill>
                <a:schemeClr val="bg1"/>
              </a:solidFill>
              <a:ln w="30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E7CAAC2C-7EDD-7377-B684-9A50D303DC01}"/>
                  </a:ext>
                </a:extLst>
              </p:cNvPr>
              <p:cNvSpPr/>
              <p:nvPr/>
            </p:nvSpPr>
            <p:spPr>
              <a:xfrm>
                <a:off x="11809128" y="5199180"/>
                <a:ext cx="13257" cy="1277820"/>
              </a:xfrm>
              <a:custGeom>
                <a:avLst/>
                <a:gdLst>
                  <a:gd name="connsiteX0" fmla="*/ 0 w 13257"/>
                  <a:gd name="connsiteY0" fmla="*/ 0 h 1290082"/>
                  <a:gd name="connsiteX1" fmla="*/ 13257 w 13257"/>
                  <a:gd name="connsiteY1" fmla="*/ 0 h 1290082"/>
                  <a:gd name="connsiteX2" fmla="*/ 13257 w 13257"/>
                  <a:gd name="connsiteY2" fmla="*/ 1290082 h 1290082"/>
                  <a:gd name="connsiteX3" fmla="*/ 0 w 13257"/>
                  <a:gd name="connsiteY3" fmla="*/ 1290082 h 129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57" h="1290082">
                    <a:moveTo>
                      <a:pt x="0" y="0"/>
                    </a:moveTo>
                    <a:lnTo>
                      <a:pt x="13257" y="0"/>
                    </a:lnTo>
                    <a:lnTo>
                      <a:pt x="13257" y="1290082"/>
                    </a:lnTo>
                    <a:lnTo>
                      <a:pt x="0" y="1290082"/>
                    </a:lnTo>
                    <a:close/>
                  </a:path>
                </a:pathLst>
              </a:custGeom>
              <a:solidFill>
                <a:schemeClr val="bg1"/>
              </a:solidFill>
              <a:ln w="30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24DE197-6489-234E-C93F-F7571E29DA56}"/>
                </a:ext>
              </a:extLst>
            </p:cNvPr>
            <p:cNvGrpSpPr/>
            <p:nvPr userDrawn="1"/>
          </p:nvGrpSpPr>
          <p:grpSpPr>
            <a:xfrm>
              <a:off x="8757756" y="381000"/>
              <a:ext cx="79543" cy="6096000"/>
              <a:chOff x="11399478" y="381000"/>
              <a:chExt cx="79543" cy="6096000"/>
            </a:xfrm>
          </p:grpSpPr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D6825C80-B4C4-72EF-3E66-5A140113AD0E}"/>
                  </a:ext>
                </a:extLst>
              </p:cNvPr>
              <p:cNvSpPr/>
              <p:nvPr/>
            </p:nvSpPr>
            <p:spPr>
              <a:xfrm>
                <a:off x="11399478" y="2911438"/>
                <a:ext cx="79543" cy="1035124"/>
              </a:xfrm>
              <a:custGeom>
                <a:avLst/>
                <a:gdLst>
                  <a:gd name="connsiteX0" fmla="*/ 0 w 79543"/>
                  <a:gd name="connsiteY0" fmla="*/ 0 h 995465"/>
                  <a:gd name="connsiteX1" fmla="*/ 79544 w 79543"/>
                  <a:gd name="connsiteY1" fmla="*/ 0 h 995465"/>
                  <a:gd name="connsiteX2" fmla="*/ 79544 w 79543"/>
                  <a:gd name="connsiteY2" fmla="*/ 995466 h 995465"/>
                  <a:gd name="connsiteX3" fmla="*/ 0 w 79543"/>
                  <a:gd name="connsiteY3" fmla="*/ 995466 h 99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543" h="995465">
                    <a:moveTo>
                      <a:pt x="0" y="0"/>
                    </a:moveTo>
                    <a:lnTo>
                      <a:pt x="79544" y="0"/>
                    </a:lnTo>
                    <a:lnTo>
                      <a:pt x="79544" y="995466"/>
                    </a:lnTo>
                    <a:lnTo>
                      <a:pt x="0" y="995466"/>
                    </a:lnTo>
                    <a:close/>
                  </a:path>
                </a:pathLst>
              </a:custGeom>
              <a:solidFill>
                <a:schemeClr val="bg1"/>
              </a:solidFill>
              <a:ln w="30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D1BA0BE6-8918-8746-9A42-4FB1265B434A}"/>
                  </a:ext>
                </a:extLst>
              </p:cNvPr>
              <p:cNvSpPr/>
              <p:nvPr/>
            </p:nvSpPr>
            <p:spPr>
              <a:xfrm>
                <a:off x="11415386" y="1658821"/>
                <a:ext cx="46400" cy="1277820"/>
              </a:xfrm>
              <a:custGeom>
                <a:avLst/>
                <a:gdLst>
                  <a:gd name="connsiteX0" fmla="*/ 0 w 46400"/>
                  <a:gd name="connsiteY0" fmla="*/ 0 h 1290082"/>
                  <a:gd name="connsiteX1" fmla="*/ 46401 w 46400"/>
                  <a:gd name="connsiteY1" fmla="*/ 0 h 1290082"/>
                  <a:gd name="connsiteX2" fmla="*/ 46401 w 46400"/>
                  <a:gd name="connsiteY2" fmla="*/ 1290082 h 1290082"/>
                  <a:gd name="connsiteX3" fmla="*/ 0 w 46400"/>
                  <a:gd name="connsiteY3" fmla="*/ 1290082 h 129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400" h="1290082">
                    <a:moveTo>
                      <a:pt x="0" y="0"/>
                    </a:moveTo>
                    <a:lnTo>
                      <a:pt x="46401" y="0"/>
                    </a:lnTo>
                    <a:lnTo>
                      <a:pt x="46401" y="1290082"/>
                    </a:lnTo>
                    <a:lnTo>
                      <a:pt x="0" y="1290082"/>
                    </a:lnTo>
                    <a:close/>
                  </a:path>
                </a:pathLst>
              </a:custGeom>
              <a:solidFill>
                <a:schemeClr val="bg1"/>
              </a:solidFill>
              <a:ln w="30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375563B5-5837-95BF-4A7B-AD75D1403AAF}"/>
                  </a:ext>
                </a:extLst>
              </p:cNvPr>
              <p:cNvSpPr/>
              <p:nvPr/>
            </p:nvSpPr>
            <p:spPr>
              <a:xfrm>
                <a:off x="11415386" y="3921360"/>
                <a:ext cx="46400" cy="1277820"/>
              </a:xfrm>
              <a:custGeom>
                <a:avLst/>
                <a:gdLst>
                  <a:gd name="connsiteX0" fmla="*/ 0 w 46400"/>
                  <a:gd name="connsiteY0" fmla="*/ 0 h 1290082"/>
                  <a:gd name="connsiteX1" fmla="*/ 46401 w 46400"/>
                  <a:gd name="connsiteY1" fmla="*/ 0 h 1290082"/>
                  <a:gd name="connsiteX2" fmla="*/ 46401 w 46400"/>
                  <a:gd name="connsiteY2" fmla="*/ 1290082 h 1290082"/>
                  <a:gd name="connsiteX3" fmla="*/ 0 w 46400"/>
                  <a:gd name="connsiteY3" fmla="*/ 1290082 h 129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400" h="1290082">
                    <a:moveTo>
                      <a:pt x="0" y="0"/>
                    </a:moveTo>
                    <a:lnTo>
                      <a:pt x="46401" y="0"/>
                    </a:lnTo>
                    <a:lnTo>
                      <a:pt x="46401" y="1290082"/>
                    </a:lnTo>
                    <a:lnTo>
                      <a:pt x="0" y="1290082"/>
                    </a:lnTo>
                    <a:close/>
                  </a:path>
                </a:pathLst>
              </a:custGeom>
              <a:solidFill>
                <a:schemeClr val="bg1"/>
              </a:solidFill>
              <a:ln w="30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58F98D25-AFEC-CA6E-03BE-6E44E1345AFA}"/>
                  </a:ext>
                </a:extLst>
              </p:cNvPr>
              <p:cNvSpPr/>
              <p:nvPr/>
            </p:nvSpPr>
            <p:spPr>
              <a:xfrm>
                <a:off x="11432621" y="381000"/>
                <a:ext cx="13257" cy="1277820"/>
              </a:xfrm>
              <a:custGeom>
                <a:avLst/>
                <a:gdLst>
                  <a:gd name="connsiteX0" fmla="*/ 0 w 13257"/>
                  <a:gd name="connsiteY0" fmla="*/ 0 h 1290082"/>
                  <a:gd name="connsiteX1" fmla="*/ 13257 w 13257"/>
                  <a:gd name="connsiteY1" fmla="*/ 0 h 1290082"/>
                  <a:gd name="connsiteX2" fmla="*/ 13257 w 13257"/>
                  <a:gd name="connsiteY2" fmla="*/ 1290082 h 1290082"/>
                  <a:gd name="connsiteX3" fmla="*/ 0 w 13257"/>
                  <a:gd name="connsiteY3" fmla="*/ 1290082 h 129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57" h="1290082">
                    <a:moveTo>
                      <a:pt x="0" y="0"/>
                    </a:moveTo>
                    <a:lnTo>
                      <a:pt x="13257" y="0"/>
                    </a:lnTo>
                    <a:lnTo>
                      <a:pt x="13257" y="1290082"/>
                    </a:lnTo>
                    <a:lnTo>
                      <a:pt x="0" y="1290082"/>
                    </a:lnTo>
                    <a:close/>
                  </a:path>
                </a:pathLst>
              </a:custGeom>
              <a:solidFill>
                <a:schemeClr val="bg1"/>
              </a:solidFill>
              <a:ln w="30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C3B25B9A-FCF7-CA13-387A-36D8C2BD214D}"/>
                  </a:ext>
                </a:extLst>
              </p:cNvPr>
              <p:cNvSpPr/>
              <p:nvPr/>
            </p:nvSpPr>
            <p:spPr>
              <a:xfrm>
                <a:off x="11431295" y="5199180"/>
                <a:ext cx="13257" cy="1277820"/>
              </a:xfrm>
              <a:custGeom>
                <a:avLst/>
                <a:gdLst>
                  <a:gd name="connsiteX0" fmla="*/ 0 w 13257"/>
                  <a:gd name="connsiteY0" fmla="*/ 0 h 1290082"/>
                  <a:gd name="connsiteX1" fmla="*/ 13257 w 13257"/>
                  <a:gd name="connsiteY1" fmla="*/ 0 h 1290082"/>
                  <a:gd name="connsiteX2" fmla="*/ 13257 w 13257"/>
                  <a:gd name="connsiteY2" fmla="*/ 1290082 h 1290082"/>
                  <a:gd name="connsiteX3" fmla="*/ 0 w 13257"/>
                  <a:gd name="connsiteY3" fmla="*/ 1290082 h 129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57" h="1290082">
                    <a:moveTo>
                      <a:pt x="0" y="0"/>
                    </a:moveTo>
                    <a:lnTo>
                      <a:pt x="13257" y="0"/>
                    </a:lnTo>
                    <a:lnTo>
                      <a:pt x="13257" y="1290082"/>
                    </a:lnTo>
                    <a:lnTo>
                      <a:pt x="0" y="1290082"/>
                    </a:lnTo>
                    <a:close/>
                  </a:path>
                </a:pathLst>
              </a:custGeom>
              <a:solidFill>
                <a:schemeClr val="bg1"/>
              </a:solidFill>
              <a:ln w="30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/>
              </a:p>
            </p:txBody>
          </p: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A6B77F4B-750E-75F0-8FF4-9A47A61BC9B9}"/>
                </a:ext>
              </a:extLst>
            </p:cNvPr>
            <p:cNvGrpSpPr/>
            <p:nvPr userDrawn="1"/>
          </p:nvGrpSpPr>
          <p:grpSpPr>
            <a:xfrm>
              <a:off x="8380478" y="381000"/>
              <a:ext cx="79543" cy="6096000"/>
              <a:chOff x="11021645" y="381000"/>
              <a:chExt cx="79543" cy="6096000"/>
            </a:xfrm>
          </p:grpSpPr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562E56E0-33A2-EFC3-AFC1-0A482E038525}"/>
                  </a:ext>
                </a:extLst>
              </p:cNvPr>
              <p:cNvSpPr/>
              <p:nvPr/>
            </p:nvSpPr>
            <p:spPr>
              <a:xfrm>
                <a:off x="11021645" y="2911438"/>
                <a:ext cx="79543" cy="1035124"/>
              </a:xfrm>
              <a:custGeom>
                <a:avLst/>
                <a:gdLst>
                  <a:gd name="connsiteX0" fmla="*/ 0 w 79543"/>
                  <a:gd name="connsiteY0" fmla="*/ 0 h 995465"/>
                  <a:gd name="connsiteX1" fmla="*/ 79544 w 79543"/>
                  <a:gd name="connsiteY1" fmla="*/ 0 h 995465"/>
                  <a:gd name="connsiteX2" fmla="*/ 79544 w 79543"/>
                  <a:gd name="connsiteY2" fmla="*/ 995466 h 995465"/>
                  <a:gd name="connsiteX3" fmla="*/ 0 w 79543"/>
                  <a:gd name="connsiteY3" fmla="*/ 995466 h 99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543" h="995465">
                    <a:moveTo>
                      <a:pt x="0" y="0"/>
                    </a:moveTo>
                    <a:lnTo>
                      <a:pt x="79544" y="0"/>
                    </a:lnTo>
                    <a:lnTo>
                      <a:pt x="79544" y="995466"/>
                    </a:lnTo>
                    <a:lnTo>
                      <a:pt x="0" y="995466"/>
                    </a:lnTo>
                    <a:close/>
                  </a:path>
                </a:pathLst>
              </a:custGeom>
              <a:solidFill>
                <a:schemeClr val="bg1"/>
              </a:solidFill>
              <a:ln w="30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6D107166-3F7D-7103-AF10-C7C3F8246ABD}"/>
                  </a:ext>
                </a:extLst>
              </p:cNvPr>
              <p:cNvSpPr/>
              <p:nvPr/>
            </p:nvSpPr>
            <p:spPr>
              <a:xfrm>
                <a:off x="11038879" y="1658821"/>
                <a:ext cx="46400" cy="1277820"/>
              </a:xfrm>
              <a:custGeom>
                <a:avLst/>
                <a:gdLst>
                  <a:gd name="connsiteX0" fmla="*/ 0 w 46400"/>
                  <a:gd name="connsiteY0" fmla="*/ 0 h 1290082"/>
                  <a:gd name="connsiteX1" fmla="*/ 46400 w 46400"/>
                  <a:gd name="connsiteY1" fmla="*/ 0 h 1290082"/>
                  <a:gd name="connsiteX2" fmla="*/ 46400 w 46400"/>
                  <a:gd name="connsiteY2" fmla="*/ 1290082 h 1290082"/>
                  <a:gd name="connsiteX3" fmla="*/ 0 w 46400"/>
                  <a:gd name="connsiteY3" fmla="*/ 1290082 h 129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400" h="1290082">
                    <a:moveTo>
                      <a:pt x="0" y="0"/>
                    </a:moveTo>
                    <a:lnTo>
                      <a:pt x="46400" y="0"/>
                    </a:lnTo>
                    <a:lnTo>
                      <a:pt x="46400" y="1290082"/>
                    </a:lnTo>
                    <a:lnTo>
                      <a:pt x="0" y="1290082"/>
                    </a:lnTo>
                    <a:close/>
                  </a:path>
                </a:pathLst>
              </a:custGeom>
              <a:solidFill>
                <a:schemeClr val="bg1"/>
              </a:solidFill>
              <a:ln w="30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75EA2ADF-33AC-8A2E-10E6-09A9CBBD6D00}"/>
                  </a:ext>
                </a:extLst>
              </p:cNvPr>
              <p:cNvSpPr/>
              <p:nvPr/>
            </p:nvSpPr>
            <p:spPr>
              <a:xfrm>
                <a:off x="11038879" y="3921360"/>
                <a:ext cx="46400" cy="1277820"/>
              </a:xfrm>
              <a:custGeom>
                <a:avLst/>
                <a:gdLst>
                  <a:gd name="connsiteX0" fmla="*/ 0 w 46400"/>
                  <a:gd name="connsiteY0" fmla="*/ 0 h 1290082"/>
                  <a:gd name="connsiteX1" fmla="*/ 46400 w 46400"/>
                  <a:gd name="connsiteY1" fmla="*/ 0 h 1290082"/>
                  <a:gd name="connsiteX2" fmla="*/ 46400 w 46400"/>
                  <a:gd name="connsiteY2" fmla="*/ 1290082 h 1290082"/>
                  <a:gd name="connsiteX3" fmla="*/ 0 w 46400"/>
                  <a:gd name="connsiteY3" fmla="*/ 1290082 h 129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400" h="1290082">
                    <a:moveTo>
                      <a:pt x="0" y="0"/>
                    </a:moveTo>
                    <a:lnTo>
                      <a:pt x="46400" y="0"/>
                    </a:lnTo>
                    <a:lnTo>
                      <a:pt x="46400" y="1290082"/>
                    </a:lnTo>
                    <a:lnTo>
                      <a:pt x="0" y="1290082"/>
                    </a:lnTo>
                    <a:close/>
                  </a:path>
                </a:pathLst>
              </a:custGeom>
              <a:solidFill>
                <a:schemeClr val="bg1"/>
              </a:solidFill>
              <a:ln w="30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9CF62EDA-9301-72D8-F943-C994D9E846B3}"/>
                  </a:ext>
                </a:extLst>
              </p:cNvPr>
              <p:cNvSpPr/>
              <p:nvPr/>
            </p:nvSpPr>
            <p:spPr>
              <a:xfrm>
                <a:off x="11054788" y="381000"/>
                <a:ext cx="13257" cy="1277820"/>
              </a:xfrm>
              <a:custGeom>
                <a:avLst/>
                <a:gdLst>
                  <a:gd name="connsiteX0" fmla="*/ 0 w 13257"/>
                  <a:gd name="connsiteY0" fmla="*/ 0 h 1290082"/>
                  <a:gd name="connsiteX1" fmla="*/ 13257 w 13257"/>
                  <a:gd name="connsiteY1" fmla="*/ 0 h 1290082"/>
                  <a:gd name="connsiteX2" fmla="*/ 13257 w 13257"/>
                  <a:gd name="connsiteY2" fmla="*/ 1290082 h 1290082"/>
                  <a:gd name="connsiteX3" fmla="*/ 0 w 13257"/>
                  <a:gd name="connsiteY3" fmla="*/ 1290082 h 129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57" h="1290082">
                    <a:moveTo>
                      <a:pt x="0" y="0"/>
                    </a:moveTo>
                    <a:lnTo>
                      <a:pt x="13257" y="0"/>
                    </a:lnTo>
                    <a:lnTo>
                      <a:pt x="13257" y="1290082"/>
                    </a:lnTo>
                    <a:lnTo>
                      <a:pt x="0" y="1290082"/>
                    </a:lnTo>
                    <a:close/>
                  </a:path>
                </a:pathLst>
              </a:custGeom>
              <a:solidFill>
                <a:schemeClr val="bg1"/>
              </a:solidFill>
              <a:ln w="30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1956C2A3-99C3-3B88-3426-106458CF8957}"/>
                  </a:ext>
                </a:extLst>
              </p:cNvPr>
              <p:cNvSpPr/>
              <p:nvPr/>
            </p:nvSpPr>
            <p:spPr>
              <a:xfrm>
                <a:off x="11054788" y="5199180"/>
                <a:ext cx="13257" cy="1277820"/>
              </a:xfrm>
              <a:custGeom>
                <a:avLst/>
                <a:gdLst>
                  <a:gd name="connsiteX0" fmla="*/ 0 w 13257"/>
                  <a:gd name="connsiteY0" fmla="*/ 0 h 1290082"/>
                  <a:gd name="connsiteX1" fmla="*/ 13257 w 13257"/>
                  <a:gd name="connsiteY1" fmla="*/ 0 h 1290082"/>
                  <a:gd name="connsiteX2" fmla="*/ 13257 w 13257"/>
                  <a:gd name="connsiteY2" fmla="*/ 1290082 h 1290082"/>
                  <a:gd name="connsiteX3" fmla="*/ 0 w 13257"/>
                  <a:gd name="connsiteY3" fmla="*/ 1290082 h 129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57" h="1290082">
                    <a:moveTo>
                      <a:pt x="0" y="0"/>
                    </a:moveTo>
                    <a:lnTo>
                      <a:pt x="13257" y="0"/>
                    </a:lnTo>
                    <a:lnTo>
                      <a:pt x="13257" y="1290082"/>
                    </a:lnTo>
                    <a:lnTo>
                      <a:pt x="0" y="1290082"/>
                    </a:lnTo>
                    <a:close/>
                  </a:path>
                </a:pathLst>
              </a:custGeom>
              <a:solidFill>
                <a:schemeClr val="bg1"/>
              </a:solidFill>
              <a:ln w="30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/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61937997-821E-EBC1-303C-2D02DE3DD23E}"/>
                </a:ext>
              </a:extLst>
            </p:cNvPr>
            <p:cNvGrpSpPr/>
            <p:nvPr userDrawn="1"/>
          </p:nvGrpSpPr>
          <p:grpSpPr>
            <a:xfrm>
              <a:off x="8003200" y="381000"/>
              <a:ext cx="79543" cy="6096000"/>
              <a:chOff x="10645139" y="381000"/>
              <a:chExt cx="79543" cy="6096000"/>
            </a:xfrm>
          </p:grpSpPr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BA05F892-656D-7FC5-6C31-82253F29CE50}"/>
                  </a:ext>
                </a:extLst>
              </p:cNvPr>
              <p:cNvSpPr/>
              <p:nvPr/>
            </p:nvSpPr>
            <p:spPr>
              <a:xfrm>
                <a:off x="10645139" y="2911438"/>
                <a:ext cx="79543" cy="1035124"/>
              </a:xfrm>
              <a:custGeom>
                <a:avLst/>
                <a:gdLst>
                  <a:gd name="connsiteX0" fmla="*/ 0 w 79543"/>
                  <a:gd name="connsiteY0" fmla="*/ 0 h 995465"/>
                  <a:gd name="connsiteX1" fmla="*/ 79544 w 79543"/>
                  <a:gd name="connsiteY1" fmla="*/ 0 h 995465"/>
                  <a:gd name="connsiteX2" fmla="*/ 79544 w 79543"/>
                  <a:gd name="connsiteY2" fmla="*/ 995466 h 995465"/>
                  <a:gd name="connsiteX3" fmla="*/ 0 w 79543"/>
                  <a:gd name="connsiteY3" fmla="*/ 995466 h 99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543" h="995465">
                    <a:moveTo>
                      <a:pt x="0" y="0"/>
                    </a:moveTo>
                    <a:lnTo>
                      <a:pt x="79544" y="0"/>
                    </a:lnTo>
                    <a:lnTo>
                      <a:pt x="79544" y="995466"/>
                    </a:lnTo>
                    <a:lnTo>
                      <a:pt x="0" y="995466"/>
                    </a:lnTo>
                    <a:close/>
                  </a:path>
                </a:pathLst>
              </a:custGeom>
              <a:solidFill>
                <a:schemeClr val="bg1"/>
              </a:solidFill>
              <a:ln w="30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2009C89B-FA74-C135-6A5C-4D54E3AA6F0E}"/>
                  </a:ext>
                </a:extLst>
              </p:cNvPr>
              <p:cNvSpPr/>
              <p:nvPr/>
            </p:nvSpPr>
            <p:spPr>
              <a:xfrm>
                <a:off x="10661048" y="1658821"/>
                <a:ext cx="46400" cy="1277820"/>
              </a:xfrm>
              <a:custGeom>
                <a:avLst/>
                <a:gdLst>
                  <a:gd name="connsiteX0" fmla="*/ 0 w 46400"/>
                  <a:gd name="connsiteY0" fmla="*/ 0 h 1290082"/>
                  <a:gd name="connsiteX1" fmla="*/ 46401 w 46400"/>
                  <a:gd name="connsiteY1" fmla="*/ 0 h 1290082"/>
                  <a:gd name="connsiteX2" fmla="*/ 46401 w 46400"/>
                  <a:gd name="connsiteY2" fmla="*/ 1290082 h 1290082"/>
                  <a:gd name="connsiteX3" fmla="*/ 0 w 46400"/>
                  <a:gd name="connsiteY3" fmla="*/ 1290082 h 129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400" h="1290082">
                    <a:moveTo>
                      <a:pt x="0" y="0"/>
                    </a:moveTo>
                    <a:lnTo>
                      <a:pt x="46401" y="0"/>
                    </a:lnTo>
                    <a:lnTo>
                      <a:pt x="46401" y="1290082"/>
                    </a:lnTo>
                    <a:lnTo>
                      <a:pt x="0" y="1290082"/>
                    </a:lnTo>
                    <a:close/>
                  </a:path>
                </a:pathLst>
              </a:custGeom>
              <a:solidFill>
                <a:schemeClr val="bg1"/>
              </a:solidFill>
              <a:ln w="30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817056FE-6435-37A3-5FD7-D8E6B1864E31}"/>
                  </a:ext>
                </a:extLst>
              </p:cNvPr>
              <p:cNvSpPr/>
              <p:nvPr/>
            </p:nvSpPr>
            <p:spPr>
              <a:xfrm>
                <a:off x="10661048" y="3921360"/>
                <a:ext cx="46400" cy="1277820"/>
              </a:xfrm>
              <a:custGeom>
                <a:avLst/>
                <a:gdLst>
                  <a:gd name="connsiteX0" fmla="*/ 0 w 46400"/>
                  <a:gd name="connsiteY0" fmla="*/ 0 h 1290082"/>
                  <a:gd name="connsiteX1" fmla="*/ 46401 w 46400"/>
                  <a:gd name="connsiteY1" fmla="*/ 0 h 1290082"/>
                  <a:gd name="connsiteX2" fmla="*/ 46401 w 46400"/>
                  <a:gd name="connsiteY2" fmla="*/ 1290082 h 1290082"/>
                  <a:gd name="connsiteX3" fmla="*/ 0 w 46400"/>
                  <a:gd name="connsiteY3" fmla="*/ 1290082 h 129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400" h="1290082">
                    <a:moveTo>
                      <a:pt x="0" y="0"/>
                    </a:moveTo>
                    <a:lnTo>
                      <a:pt x="46401" y="0"/>
                    </a:lnTo>
                    <a:lnTo>
                      <a:pt x="46401" y="1290082"/>
                    </a:lnTo>
                    <a:lnTo>
                      <a:pt x="0" y="1290082"/>
                    </a:lnTo>
                    <a:close/>
                  </a:path>
                </a:pathLst>
              </a:custGeom>
              <a:solidFill>
                <a:schemeClr val="bg1"/>
              </a:solidFill>
              <a:ln w="30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6A35BACF-956F-BEDD-8384-F796173361E4}"/>
                  </a:ext>
                </a:extLst>
              </p:cNvPr>
              <p:cNvSpPr/>
              <p:nvPr/>
            </p:nvSpPr>
            <p:spPr>
              <a:xfrm>
                <a:off x="10678282" y="381000"/>
                <a:ext cx="13257" cy="1277820"/>
              </a:xfrm>
              <a:custGeom>
                <a:avLst/>
                <a:gdLst>
                  <a:gd name="connsiteX0" fmla="*/ 0 w 13257"/>
                  <a:gd name="connsiteY0" fmla="*/ 0 h 1290082"/>
                  <a:gd name="connsiteX1" fmla="*/ 13257 w 13257"/>
                  <a:gd name="connsiteY1" fmla="*/ 0 h 1290082"/>
                  <a:gd name="connsiteX2" fmla="*/ 13257 w 13257"/>
                  <a:gd name="connsiteY2" fmla="*/ 1290082 h 1290082"/>
                  <a:gd name="connsiteX3" fmla="*/ 0 w 13257"/>
                  <a:gd name="connsiteY3" fmla="*/ 1290082 h 129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57" h="1290082">
                    <a:moveTo>
                      <a:pt x="0" y="0"/>
                    </a:moveTo>
                    <a:lnTo>
                      <a:pt x="13257" y="0"/>
                    </a:lnTo>
                    <a:lnTo>
                      <a:pt x="13257" y="1290082"/>
                    </a:lnTo>
                    <a:lnTo>
                      <a:pt x="0" y="1290082"/>
                    </a:lnTo>
                    <a:close/>
                  </a:path>
                </a:pathLst>
              </a:custGeom>
              <a:solidFill>
                <a:schemeClr val="bg1"/>
              </a:solidFill>
              <a:ln w="30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90CD7332-0C0E-6991-48F0-BDDC1DD0BB90}"/>
                  </a:ext>
                </a:extLst>
              </p:cNvPr>
              <p:cNvSpPr/>
              <p:nvPr/>
            </p:nvSpPr>
            <p:spPr>
              <a:xfrm>
                <a:off x="10678282" y="5199180"/>
                <a:ext cx="13257" cy="1277820"/>
              </a:xfrm>
              <a:custGeom>
                <a:avLst/>
                <a:gdLst>
                  <a:gd name="connsiteX0" fmla="*/ 0 w 13257"/>
                  <a:gd name="connsiteY0" fmla="*/ 0 h 1290082"/>
                  <a:gd name="connsiteX1" fmla="*/ 13257 w 13257"/>
                  <a:gd name="connsiteY1" fmla="*/ 0 h 1290082"/>
                  <a:gd name="connsiteX2" fmla="*/ 13257 w 13257"/>
                  <a:gd name="connsiteY2" fmla="*/ 1290082 h 1290082"/>
                  <a:gd name="connsiteX3" fmla="*/ 0 w 13257"/>
                  <a:gd name="connsiteY3" fmla="*/ 1290082 h 129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57" h="1290082">
                    <a:moveTo>
                      <a:pt x="0" y="0"/>
                    </a:moveTo>
                    <a:lnTo>
                      <a:pt x="13257" y="0"/>
                    </a:lnTo>
                    <a:lnTo>
                      <a:pt x="13257" y="1290082"/>
                    </a:lnTo>
                    <a:lnTo>
                      <a:pt x="0" y="1290082"/>
                    </a:lnTo>
                    <a:close/>
                  </a:path>
                </a:pathLst>
              </a:custGeom>
              <a:solidFill>
                <a:schemeClr val="bg1"/>
              </a:solidFill>
              <a:ln w="30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/>
              </a:p>
            </p:txBody>
          </p: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8CB3E369-D34B-220F-7597-7E5E54C9177C}"/>
                </a:ext>
              </a:extLst>
            </p:cNvPr>
            <p:cNvGrpSpPr/>
            <p:nvPr userDrawn="1"/>
          </p:nvGrpSpPr>
          <p:grpSpPr>
            <a:xfrm>
              <a:off x="7625922" y="381000"/>
              <a:ext cx="79543" cy="6096000"/>
              <a:chOff x="10267306" y="381000"/>
              <a:chExt cx="79543" cy="6096000"/>
            </a:xfrm>
          </p:grpSpPr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DA27285F-7EC3-8C23-2B38-5E3F610C7BD7}"/>
                  </a:ext>
                </a:extLst>
              </p:cNvPr>
              <p:cNvSpPr/>
              <p:nvPr/>
            </p:nvSpPr>
            <p:spPr>
              <a:xfrm>
                <a:off x="10267306" y="2911438"/>
                <a:ext cx="79543" cy="1035124"/>
              </a:xfrm>
              <a:custGeom>
                <a:avLst/>
                <a:gdLst>
                  <a:gd name="connsiteX0" fmla="*/ 0 w 79543"/>
                  <a:gd name="connsiteY0" fmla="*/ 0 h 995465"/>
                  <a:gd name="connsiteX1" fmla="*/ 79544 w 79543"/>
                  <a:gd name="connsiteY1" fmla="*/ 0 h 995465"/>
                  <a:gd name="connsiteX2" fmla="*/ 79544 w 79543"/>
                  <a:gd name="connsiteY2" fmla="*/ 995466 h 995465"/>
                  <a:gd name="connsiteX3" fmla="*/ 0 w 79543"/>
                  <a:gd name="connsiteY3" fmla="*/ 995466 h 99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543" h="995465">
                    <a:moveTo>
                      <a:pt x="0" y="0"/>
                    </a:moveTo>
                    <a:lnTo>
                      <a:pt x="79544" y="0"/>
                    </a:lnTo>
                    <a:lnTo>
                      <a:pt x="79544" y="995466"/>
                    </a:lnTo>
                    <a:lnTo>
                      <a:pt x="0" y="995466"/>
                    </a:lnTo>
                    <a:close/>
                  </a:path>
                </a:pathLst>
              </a:custGeom>
              <a:solidFill>
                <a:schemeClr val="bg1"/>
              </a:solidFill>
              <a:ln w="30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D34EEC37-A9F9-12FC-616E-54E3BD45B83D}"/>
                  </a:ext>
                </a:extLst>
              </p:cNvPr>
              <p:cNvSpPr/>
              <p:nvPr/>
            </p:nvSpPr>
            <p:spPr>
              <a:xfrm>
                <a:off x="10284540" y="1658821"/>
                <a:ext cx="46400" cy="1277820"/>
              </a:xfrm>
              <a:custGeom>
                <a:avLst/>
                <a:gdLst>
                  <a:gd name="connsiteX0" fmla="*/ 0 w 46400"/>
                  <a:gd name="connsiteY0" fmla="*/ 0 h 1290082"/>
                  <a:gd name="connsiteX1" fmla="*/ 46401 w 46400"/>
                  <a:gd name="connsiteY1" fmla="*/ 0 h 1290082"/>
                  <a:gd name="connsiteX2" fmla="*/ 46401 w 46400"/>
                  <a:gd name="connsiteY2" fmla="*/ 1290082 h 1290082"/>
                  <a:gd name="connsiteX3" fmla="*/ 0 w 46400"/>
                  <a:gd name="connsiteY3" fmla="*/ 1290082 h 129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400" h="1290082">
                    <a:moveTo>
                      <a:pt x="0" y="0"/>
                    </a:moveTo>
                    <a:lnTo>
                      <a:pt x="46401" y="0"/>
                    </a:lnTo>
                    <a:lnTo>
                      <a:pt x="46401" y="1290082"/>
                    </a:lnTo>
                    <a:lnTo>
                      <a:pt x="0" y="1290082"/>
                    </a:lnTo>
                    <a:close/>
                  </a:path>
                </a:pathLst>
              </a:custGeom>
              <a:solidFill>
                <a:schemeClr val="bg1"/>
              </a:solidFill>
              <a:ln w="30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99C6A972-B4D4-D0D9-3D0F-2EBCDC6C5C1C}"/>
                  </a:ext>
                </a:extLst>
              </p:cNvPr>
              <p:cNvSpPr/>
              <p:nvPr/>
            </p:nvSpPr>
            <p:spPr>
              <a:xfrm>
                <a:off x="10284540" y="3921360"/>
                <a:ext cx="46400" cy="1277820"/>
              </a:xfrm>
              <a:custGeom>
                <a:avLst/>
                <a:gdLst>
                  <a:gd name="connsiteX0" fmla="*/ 0 w 46400"/>
                  <a:gd name="connsiteY0" fmla="*/ 0 h 1290082"/>
                  <a:gd name="connsiteX1" fmla="*/ 46401 w 46400"/>
                  <a:gd name="connsiteY1" fmla="*/ 0 h 1290082"/>
                  <a:gd name="connsiteX2" fmla="*/ 46401 w 46400"/>
                  <a:gd name="connsiteY2" fmla="*/ 1290082 h 1290082"/>
                  <a:gd name="connsiteX3" fmla="*/ 0 w 46400"/>
                  <a:gd name="connsiteY3" fmla="*/ 1290082 h 129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400" h="1290082">
                    <a:moveTo>
                      <a:pt x="0" y="0"/>
                    </a:moveTo>
                    <a:lnTo>
                      <a:pt x="46401" y="0"/>
                    </a:lnTo>
                    <a:lnTo>
                      <a:pt x="46401" y="1290082"/>
                    </a:lnTo>
                    <a:lnTo>
                      <a:pt x="0" y="1290082"/>
                    </a:lnTo>
                    <a:close/>
                  </a:path>
                </a:pathLst>
              </a:custGeom>
              <a:solidFill>
                <a:schemeClr val="bg1"/>
              </a:solidFill>
              <a:ln w="30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1A31A9E3-CCE3-BEEA-22CA-F233EC9B232A}"/>
                  </a:ext>
                </a:extLst>
              </p:cNvPr>
              <p:cNvSpPr/>
              <p:nvPr/>
            </p:nvSpPr>
            <p:spPr>
              <a:xfrm>
                <a:off x="10300449" y="381000"/>
                <a:ext cx="13257" cy="1277820"/>
              </a:xfrm>
              <a:custGeom>
                <a:avLst/>
                <a:gdLst>
                  <a:gd name="connsiteX0" fmla="*/ 0 w 13257"/>
                  <a:gd name="connsiteY0" fmla="*/ 0 h 1290082"/>
                  <a:gd name="connsiteX1" fmla="*/ 13257 w 13257"/>
                  <a:gd name="connsiteY1" fmla="*/ 0 h 1290082"/>
                  <a:gd name="connsiteX2" fmla="*/ 13257 w 13257"/>
                  <a:gd name="connsiteY2" fmla="*/ 1290082 h 1290082"/>
                  <a:gd name="connsiteX3" fmla="*/ 0 w 13257"/>
                  <a:gd name="connsiteY3" fmla="*/ 1290082 h 129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57" h="1290082">
                    <a:moveTo>
                      <a:pt x="0" y="0"/>
                    </a:moveTo>
                    <a:lnTo>
                      <a:pt x="13257" y="0"/>
                    </a:lnTo>
                    <a:lnTo>
                      <a:pt x="13257" y="1290082"/>
                    </a:lnTo>
                    <a:lnTo>
                      <a:pt x="0" y="1290082"/>
                    </a:lnTo>
                    <a:close/>
                  </a:path>
                </a:pathLst>
              </a:custGeom>
              <a:solidFill>
                <a:schemeClr val="bg1"/>
              </a:solidFill>
              <a:ln w="30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270EDEAB-8C5A-D3DC-A352-1CF92EA2FF67}"/>
                  </a:ext>
                </a:extLst>
              </p:cNvPr>
              <p:cNvSpPr/>
              <p:nvPr/>
            </p:nvSpPr>
            <p:spPr>
              <a:xfrm>
                <a:off x="10300449" y="5199180"/>
                <a:ext cx="13257" cy="1277820"/>
              </a:xfrm>
              <a:custGeom>
                <a:avLst/>
                <a:gdLst>
                  <a:gd name="connsiteX0" fmla="*/ 0 w 13257"/>
                  <a:gd name="connsiteY0" fmla="*/ 0 h 1290082"/>
                  <a:gd name="connsiteX1" fmla="*/ 13257 w 13257"/>
                  <a:gd name="connsiteY1" fmla="*/ 0 h 1290082"/>
                  <a:gd name="connsiteX2" fmla="*/ 13257 w 13257"/>
                  <a:gd name="connsiteY2" fmla="*/ 1290082 h 1290082"/>
                  <a:gd name="connsiteX3" fmla="*/ 0 w 13257"/>
                  <a:gd name="connsiteY3" fmla="*/ 1290082 h 129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57" h="1290082">
                    <a:moveTo>
                      <a:pt x="0" y="0"/>
                    </a:moveTo>
                    <a:lnTo>
                      <a:pt x="13257" y="0"/>
                    </a:lnTo>
                    <a:lnTo>
                      <a:pt x="13257" y="1290082"/>
                    </a:lnTo>
                    <a:lnTo>
                      <a:pt x="0" y="1290082"/>
                    </a:lnTo>
                    <a:close/>
                  </a:path>
                </a:pathLst>
              </a:custGeom>
              <a:solidFill>
                <a:schemeClr val="bg1"/>
              </a:solidFill>
              <a:ln w="30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/>
              </a:p>
            </p:txBody>
          </p: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C4AB2A54-EFF6-3F1C-A413-FA2CAA143E01}"/>
                </a:ext>
              </a:extLst>
            </p:cNvPr>
            <p:cNvGrpSpPr/>
            <p:nvPr userDrawn="1"/>
          </p:nvGrpSpPr>
          <p:grpSpPr>
            <a:xfrm>
              <a:off x="7248644" y="381000"/>
              <a:ext cx="79543" cy="6096000"/>
              <a:chOff x="9890799" y="381000"/>
              <a:chExt cx="79543" cy="6096000"/>
            </a:xfrm>
          </p:grpSpPr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0F99C7DF-2B9B-024E-7259-CF1D2950CD6C}"/>
                  </a:ext>
                </a:extLst>
              </p:cNvPr>
              <p:cNvSpPr/>
              <p:nvPr/>
            </p:nvSpPr>
            <p:spPr>
              <a:xfrm>
                <a:off x="9890799" y="2911438"/>
                <a:ext cx="79543" cy="1035124"/>
              </a:xfrm>
              <a:custGeom>
                <a:avLst/>
                <a:gdLst>
                  <a:gd name="connsiteX0" fmla="*/ 0 w 79543"/>
                  <a:gd name="connsiteY0" fmla="*/ 0 h 995465"/>
                  <a:gd name="connsiteX1" fmla="*/ 79544 w 79543"/>
                  <a:gd name="connsiteY1" fmla="*/ 0 h 995465"/>
                  <a:gd name="connsiteX2" fmla="*/ 79544 w 79543"/>
                  <a:gd name="connsiteY2" fmla="*/ 995466 h 995465"/>
                  <a:gd name="connsiteX3" fmla="*/ 0 w 79543"/>
                  <a:gd name="connsiteY3" fmla="*/ 995466 h 99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543" h="995465">
                    <a:moveTo>
                      <a:pt x="0" y="0"/>
                    </a:moveTo>
                    <a:lnTo>
                      <a:pt x="79544" y="0"/>
                    </a:lnTo>
                    <a:lnTo>
                      <a:pt x="79544" y="995466"/>
                    </a:lnTo>
                    <a:lnTo>
                      <a:pt x="0" y="995466"/>
                    </a:lnTo>
                    <a:close/>
                  </a:path>
                </a:pathLst>
              </a:custGeom>
              <a:solidFill>
                <a:schemeClr val="bg1"/>
              </a:solidFill>
              <a:ln w="30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A55C23BE-743C-10F8-9825-E43FED2952A2}"/>
                  </a:ext>
                </a:extLst>
              </p:cNvPr>
              <p:cNvSpPr/>
              <p:nvPr/>
            </p:nvSpPr>
            <p:spPr>
              <a:xfrm>
                <a:off x="9906708" y="1658821"/>
                <a:ext cx="46400" cy="1277820"/>
              </a:xfrm>
              <a:custGeom>
                <a:avLst/>
                <a:gdLst>
                  <a:gd name="connsiteX0" fmla="*/ 0 w 46400"/>
                  <a:gd name="connsiteY0" fmla="*/ 0 h 1290082"/>
                  <a:gd name="connsiteX1" fmla="*/ 46401 w 46400"/>
                  <a:gd name="connsiteY1" fmla="*/ 0 h 1290082"/>
                  <a:gd name="connsiteX2" fmla="*/ 46401 w 46400"/>
                  <a:gd name="connsiteY2" fmla="*/ 1290082 h 1290082"/>
                  <a:gd name="connsiteX3" fmla="*/ 0 w 46400"/>
                  <a:gd name="connsiteY3" fmla="*/ 1290082 h 129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400" h="1290082">
                    <a:moveTo>
                      <a:pt x="0" y="0"/>
                    </a:moveTo>
                    <a:lnTo>
                      <a:pt x="46401" y="0"/>
                    </a:lnTo>
                    <a:lnTo>
                      <a:pt x="46401" y="1290082"/>
                    </a:lnTo>
                    <a:lnTo>
                      <a:pt x="0" y="1290082"/>
                    </a:lnTo>
                    <a:close/>
                  </a:path>
                </a:pathLst>
              </a:custGeom>
              <a:solidFill>
                <a:schemeClr val="bg1"/>
              </a:solidFill>
              <a:ln w="30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A1E2FBB1-3556-4C0B-23BA-4BE83F496512}"/>
                  </a:ext>
                </a:extLst>
              </p:cNvPr>
              <p:cNvSpPr/>
              <p:nvPr/>
            </p:nvSpPr>
            <p:spPr>
              <a:xfrm>
                <a:off x="9906708" y="3921360"/>
                <a:ext cx="46400" cy="1277820"/>
              </a:xfrm>
              <a:custGeom>
                <a:avLst/>
                <a:gdLst>
                  <a:gd name="connsiteX0" fmla="*/ 0 w 46400"/>
                  <a:gd name="connsiteY0" fmla="*/ 0 h 1290082"/>
                  <a:gd name="connsiteX1" fmla="*/ 46401 w 46400"/>
                  <a:gd name="connsiteY1" fmla="*/ 0 h 1290082"/>
                  <a:gd name="connsiteX2" fmla="*/ 46401 w 46400"/>
                  <a:gd name="connsiteY2" fmla="*/ 1290082 h 1290082"/>
                  <a:gd name="connsiteX3" fmla="*/ 0 w 46400"/>
                  <a:gd name="connsiteY3" fmla="*/ 1290082 h 129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400" h="1290082">
                    <a:moveTo>
                      <a:pt x="0" y="0"/>
                    </a:moveTo>
                    <a:lnTo>
                      <a:pt x="46401" y="0"/>
                    </a:lnTo>
                    <a:lnTo>
                      <a:pt x="46401" y="1290082"/>
                    </a:lnTo>
                    <a:lnTo>
                      <a:pt x="0" y="1290082"/>
                    </a:lnTo>
                    <a:close/>
                  </a:path>
                </a:pathLst>
              </a:custGeom>
              <a:solidFill>
                <a:schemeClr val="bg1"/>
              </a:solidFill>
              <a:ln w="30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5D56C76F-E41B-34A6-A0DB-9E0DD9DDF328}"/>
                  </a:ext>
                </a:extLst>
              </p:cNvPr>
              <p:cNvSpPr/>
              <p:nvPr/>
            </p:nvSpPr>
            <p:spPr>
              <a:xfrm>
                <a:off x="9923942" y="381000"/>
                <a:ext cx="13257" cy="1277820"/>
              </a:xfrm>
              <a:custGeom>
                <a:avLst/>
                <a:gdLst>
                  <a:gd name="connsiteX0" fmla="*/ 0 w 13257"/>
                  <a:gd name="connsiteY0" fmla="*/ 0 h 1290082"/>
                  <a:gd name="connsiteX1" fmla="*/ 13257 w 13257"/>
                  <a:gd name="connsiteY1" fmla="*/ 0 h 1290082"/>
                  <a:gd name="connsiteX2" fmla="*/ 13257 w 13257"/>
                  <a:gd name="connsiteY2" fmla="*/ 1290082 h 1290082"/>
                  <a:gd name="connsiteX3" fmla="*/ 0 w 13257"/>
                  <a:gd name="connsiteY3" fmla="*/ 1290082 h 129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57" h="1290082">
                    <a:moveTo>
                      <a:pt x="0" y="0"/>
                    </a:moveTo>
                    <a:lnTo>
                      <a:pt x="13257" y="0"/>
                    </a:lnTo>
                    <a:lnTo>
                      <a:pt x="13257" y="1290082"/>
                    </a:lnTo>
                    <a:lnTo>
                      <a:pt x="0" y="1290082"/>
                    </a:lnTo>
                    <a:close/>
                  </a:path>
                </a:pathLst>
              </a:custGeom>
              <a:solidFill>
                <a:schemeClr val="bg1"/>
              </a:solidFill>
              <a:ln w="30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7DCEAD85-8DAE-C815-32E3-38FB72095760}"/>
                  </a:ext>
                </a:extLst>
              </p:cNvPr>
              <p:cNvSpPr/>
              <p:nvPr/>
            </p:nvSpPr>
            <p:spPr>
              <a:xfrm>
                <a:off x="9923942" y="5199180"/>
                <a:ext cx="13257" cy="1277820"/>
              </a:xfrm>
              <a:custGeom>
                <a:avLst/>
                <a:gdLst>
                  <a:gd name="connsiteX0" fmla="*/ 0 w 13257"/>
                  <a:gd name="connsiteY0" fmla="*/ 0 h 1290082"/>
                  <a:gd name="connsiteX1" fmla="*/ 13257 w 13257"/>
                  <a:gd name="connsiteY1" fmla="*/ 0 h 1290082"/>
                  <a:gd name="connsiteX2" fmla="*/ 13257 w 13257"/>
                  <a:gd name="connsiteY2" fmla="*/ 1290082 h 1290082"/>
                  <a:gd name="connsiteX3" fmla="*/ 0 w 13257"/>
                  <a:gd name="connsiteY3" fmla="*/ 1290082 h 129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57" h="1290082">
                    <a:moveTo>
                      <a:pt x="0" y="0"/>
                    </a:moveTo>
                    <a:lnTo>
                      <a:pt x="13257" y="0"/>
                    </a:lnTo>
                    <a:lnTo>
                      <a:pt x="13257" y="1290082"/>
                    </a:lnTo>
                    <a:lnTo>
                      <a:pt x="0" y="1290082"/>
                    </a:lnTo>
                    <a:close/>
                  </a:path>
                </a:pathLst>
              </a:custGeom>
              <a:solidFill>
                <a:schemeClr val="bg1"/>
              </a:solidFill>
              <a:ln w="30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/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A59DC4EE-6A69-7580-0DF0-34CF54D4C61A}"/>
                </a:ext>
              </a:extLst>
            </p:cNvPr>
            <p:cNvGrpSpPr/>
            <p:nvPr userDrawn="1"/>
          </p:nvGrpSpPr>
          <p:grpSpPr>
            <a:xfrm>
              <a:off x="6871366" y="381000"/>
              <a:ext cx="79543" cy="6096000"/>
              <a:chOff x="9512966" y="381000"/>
              <a:chExt cx="79543" cy="6096000"/>
            </a:xfrm>
          </p:grpSpPr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678E3E2E-796D-DA7F-0D71-B9FE9EDF9095}"/>
                  </a:ext>
                </a:extLst>
              </p:cNvPr>
              <p:cNvSpPr/>
              <p:nvPr/>
            </p:nvSpPr>
            <p:spPr>
              <a:xfrm>
                <a:off x="9512966" y="2911438"/>
                <a:ext cx="79543" cy="1035124"/>
              </a:xfrm>
              <a:custGeom>
                <a:avLst/>
                <a:gdLst>
                  <a:gd name="connsiteX0" fmla="*/ 0 w 79543"/>
                  <a:gd name="connsiteY0" fmla="*/ 0 h 995465"/>
                  <a:gd name="connsiteX1" fmla="*/ 79544 w 79543"/>
                  <a:gd name="connsiteY1" fmla="*/ 0 h 995465"/>
                  <a:gd name="connsiteX2" fmla="*/ 79544 w 79543"/>
                  <a:gd name="connsiteY2" fmla="*/ 995466 h 995465"/>
                  <a:gd name="connsiteX3" fmla="*/ 0 w 79543"/>
                  <a:gd name="connsiteY3" fmla="*/ 995466 h 99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543" h="995465">
                    <a:moveTo>
                      <a:pt x="0" y="0"/>
                    </a:moveTo>
                    <a:lnTo>
                      <a:pt x="79544" y="0"/>
                    </a:lnTo>
                    <a:lnTo>
                      <a:pt x="79544" y="995466"/>
                    </a:lnTo>
                    <a:lnTo>
                      <a:pt x="0" y="995466"/>
                    </a:lnTo>
                    <a:close/>
                  </a:path>
                </a:pathLst>
              </a:custGeom>
              <a:solidFill>
                <a:schemeClr val="bg1"/>
              </a:solidFill>
              <a:ln w="30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035ABEDC-34C1-CE40-E942-0BE1E925E667}"/>
                  </a:ext>
                </a:extLst>
              </p:cNvPr>
              <p:cNvSpPr/>
              <p:nvPr/>
            </p:nvSpPr>
            <p:spPr>
              <a:xfrm>
                <a:off x="9530201" y="1658821"/>
                <a:ext cx="46400" cy="1277820"/>
              </a:xfrm>
              <a:custGeom>
                <a:avLst/>
                <a:gdLst>
                  <a:gd name="connsiteX0" fmla="*/ 0 w 46400"/>
                  <a:gd name="connsiteY0" fmla="*/ 0 h 1290082"/>
                  <a:gd name="connsiteX1" fmla="*/ 46401 w 46400"/>
                  <a:gd name="connsiteY1" fmla="*/ 0 h 1290082"/>
                  <a:gd name="connsiteX2" fmla="*/ 46401 w 46400"/>
                  <a:gd name="connsiteY2" fmla="*/ 1290082 h 1290082"/>
                  <a:gd name="connsiteX3" fmla="*/ 0 w 46400"/>
                  <a:gd name="connsiteY3" fmla="*/ 1290082 h 129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400" h="1290082">
                    <a:moveTo>
                      <a:pt x="0" y="0"/>
                    </a:moveTo>
                    <a:lnTo>
                      <a:pt x="46401" y="0"/>
                    </a:lnTo>
                    <a:lnTo>
                      <a:pt x="46401" y="1290082"/>
                    </a:lnTo>
                    <a:lnTo>
                      <a:pt x="0" y="1290082"/>
                    </a:lnTo>
                    <a:close/>
                  </a:path>
                </a:pathLst>
              </a:custGeom>
              <a:solidFill>
                <a:schemeClr val="bg1"/>
              </a:solidFill>
              <a:ln w="30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AA21F9C2-BCBA-004F-328C-23EEBBD7E16C}"/>
                  </a:ext>
                </a:extLst>
              </p:cNvPr>
              <p:cNvSpPr/>
              <p:nvPr/>
            </p:nvSpPr>
            <p:spPr>
              <a:xfrm>
                <a:off x="9530201" y="3921360"/>
                <a:ext cx="46400" cy="1277820"/>
              </a:xfrm>
              <a:custGeom>
                <a:avLst/>
                <a:gdLst>
                  <a:gd name="connsiteX0" fmla="*/ 0 w 46400"/>
                  <a:gd name="connsiteY0" fmla="*/ 0 h 1290082"/>
                  <a:gd name="connsiteX1" fmla="*/ 46401 w 46400"/>
                  <a:gd name="connsiteY1" fmla="*/ 0 h 1290082"/>
                  <a:gd name="connsiteX2" fmla="*/ 46401 w 46400"/>
                  <a:gd name="connsiteY2" fmla="*/ 1290082 h 1290082"/>
                  <a:gd name="connsiteX3" fmla="*/ 0 w 46400"/>
                  <a:gd name="connsiteY3" fmla="*/ 1290082 h 129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400" h="1290082">
                    <a:moveTo>
                      <a:pt x="0" y="0"/>
                    </a:moveTo>
                    <a:lnTo>
                      <a:pt x="46401" y="0"/>
                    </a:lnTo>
                    <a:lnTo>
                      <a:pt x="46401" y="1290082"/>
                    </a:lnTo>
                    <a:lnTo>
                      <a:pt x="0" y="1290082"/>
                    </a:lnTo>
                    <a:close/>
                  </a:path>
                </a:pathLst>
              </a:custGeom>
              <a:solidFill>
                <a:schemeClr val="bg1"/>
              </a:solidFill>
              <a:ln w="30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26FB82F3-2A48-C37F-F259-A41C57145C6D}"/>
                  </a:ext>
                </a:extLst>
              </p:cNvPr>
              <p:cNvSpPr/>
              <p:nvPr/>
            </p:nvSpPr>
            <p:spPr>
              <a:xfrm>
                <a:off x="9546109" y="381000"/>
                <a:ext cx="13257" cy="1277820"/>
              </a:xfrm>
              <a:custGeom>
                <a:avLst/>
                <a:gdLst>
                  <a:gd name="connsiteX0" fmla="*/ 0 w 13257"/>
                  <a:gd name="connsiteY0" fmla="*/ 0 h 1290082"/>
                  <a:gd name="connsiteX1" fmla="*/ 13257 w 13257"/>
                  <a:gd name="connsiteY1" fmla="*/ 0 h 1290082"/>
                  <a:gd name="connsiteX2" fmla="*/ 13257 w 13257"/>
                  <a:gd name="connsiteY2" fmla="*/ 1290082 h 1290082"/>
                  <a:gd name="connsiteX3" fmla="*/ 0 w 13257"/>
                  <a:gd name="connsiteY3" fmla="*/ 1290082 h 129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57" h="1290082">
                    <a:moveTo>
                      <a:pt x="0" y="0"/>
                    </a:moveTo>
                    <a:lnTo>
                      <a:pt x="13257" y="0"/>
                    </a:lnTo>
                    <a:lnTo>
                      <a:pt x="13257" y="1290082"/>
                    </a:lnTo>
                    <a:lnTo>
                      <a:pt x="0" y="1290082"/>
                    </a:lnTo>
                    <a:close/>
                  </a:path>
                </a:pathLst>
              </a:custGeom>
              <a:solidFill>
                <a:schemeClr val="bg1"/>
              </a:solidFill>
              <a:ln w="30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959B3C6B-59EF-DDE4-26FC-6F63F2CA74E4}"/>
                  </a:ext>
                </a:extLst>
              </p:cNvPr>
              <p:cNvSpPr/>
              <p:nvPr/>
            </p:nvSpPr>
            <p:spPr>
              <a:xfrm>
                <a:off x="9546113" y="5199180"/>
                <a:ext cx="13257" cy="1277820"/>
              </a:xfrm>
              <a:custGeom>
                <a:avLst/>
                <a:gdLst>
                  <a:gd name="connsiteX0" fmla="*/ 0 w 13257"/>
                  <a:gd name="connsiteY0" fmla="*/ 0 h 1290082"/>
                  <a:gd name="connsiteX1" fmla="*/ 13257 w 13257"/>
                  <a:gd name="connsiteY1" fmla="*/ 0 h 1290082"/>
                  <a:gd name="connsiteX2" fmla="*/ 13257 w 13257"/>
                  <a:gd name="connsiteY2" fmla="*/ 1290082 h 1290082"/>
                  <a:gd name="connsiteX3" fmla="*/ 0 w 13257"/>
                  <a:gd name="connsiteY3" fmla="*/ 1290082 h 129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57" h="1290082">
                    <a:moveTo>
                      <a:pt x="0" y="0"/>
                    </a:moveTo>
                    <a:lnTo>
                      <a:pt x="13257" y="0"/>
                    </a:lnTo>
                    <a:lnTo>
                      <a:pt x="13257" y="1290082"/>
                    </a:lnTo>
                    <a:lnTo>
                      <a:pt x="0" y="1290082"/>
                    </a:lnTo>
                    <a:close/>
                  </a:path>
                </a:pathLst>
              </a:custGeom>
              <a:solidFill>
                <a:schemeClr val="bg1"/>
              </a:solidFill>
              <a:ln w="30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/>
              </a:p>
            </p:txBody>
          </p:sp>
        </p:grp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43919CCB-8F60-ED66-FB5C-0100521980AA}"/>
                </a:ext>
              </a:extLst>
            </p:cNvPr>
            <p:cNvGrpSpPr/>
            <p:nvPr userDrawn="1"/>
          </p:nvGrpSpPr>
          <p:grpSpPr>
            <a:xfrm>
              <a:off x="11775985" y="381000"/>
              <a:ext cx="79543" cy="6096000"/>
              <a:chOff x="11775985" y="381000"/>
              <a:chExt cx="79543" cy="6096000"/>
            </a:xfrm>
          </p:grpSpPr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9B53E5E2-9377-1D79-B653-CAD4DB520697}"/>
                  </a:ext>
                </a:extLst>
              </p:cNvPr>
              <p:cNvSpPr/>
              <p:nvPr/>
            </p:nvSpPr>
            <p:spPr>
              <a:xfrm>
                <a:off x="11775985" y="2911438"/>
                <a:ext cx="79543" cy="1035124"/>
              </a:xfrm>
              <a:custGeom>
                <a:avLst/>
                <a:gdLst>
                  <a:gd name="connsiteX0" fmla="*/ 0 w 79543"/>
                  <a:gd name="connsiteY0" fmla="*/ 0 h 995465"/>
                  <a:gd name="connsiteX1" fmla="*/ 79544 w 79543"/>
                  <a:gd name="connsiteY1" fmla="*/ 0 h 995465"/>
                  <a:gd name="connsiteX2" fmla="*/ 79544 w 79543"/>
                  <a:gd name="connsiteY2" fmla="*/ 995466 h 995465"/>
                  <a:gd name="connsiteX3" fmla="*/ 0 w 79543"/>
                  <a:gd name="connsiteY3" fmla="*/ 995466 h 99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543" h="995465">
                    <a:moveTo>
                      <a:pt x="0" y="0"/>
                    </a:moveTo>
                    <a:lnTo>
                      <a:pt x="79544" y="0"/>
                    </a:lnTo>
                    <a:lnTo>
                      <a:pt x="79544" y="995466"/>
                    </a:lnTo>
                    <a:lnTo>
                      <a:pt x="0" y="995466"/>
                    </a:lnTo>
                    <a:close/>
                  </a:path>
                </a:pathLst>
              </a:custGeom>
              <a:solidFill>
                <a:schemeClr val="bg1"/>
              </a:solidFill>
              <a:ln w="30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/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73B898FD-0C4F-77DA-2F24-0E1C6EC8CCF8}"/>
                  </a:ext>
                </a:extLst>
              </p:cNvPr>
              <p:cNvSpPr/>
              <p:nvPr/>
            </p:nvSpPr>
            <p:spPr>
              <a:xfrm>
                <a:off x="11793219" y="1658821"/>
                <a:ext cx="46400" cy="1277820"/>
              </a:xfrm>
              <a:custGeom>
                <a:avLst/>
                <a:gdLst>
                  <a:gd name="connsiteX0" fmla="*/ 0 w 46400"/>
                  <a:gd name="connsiteY0" fmla="*/ 0 h 1290082"/>
                  <a:gd name="connsiteX1" fmla="*/ 46401 w 46400"/>
                  <a:gd name="connsiteY1" fmla="*/ 0 h 1290082"/>
                  <a:gd name="connsiteX2" fmla="*/ 46401 w 46400"/>
                  <a:gd name="connsiteY2" fmla="*/ 1290082 h 1290082"/>
                  <a:gd name="connsiteX3" fmla="*/ 0 w 46400"/>
                  <a:gd name="connsiteY3" fmla="*/ 1290082 h 129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400" h="1290082">
                    <a:moveTo>
                      <a:pt x="0" y="0"/>
                    </a:moveTo>
                    <a:lnTo>
                      <a:pt x="46401" y="0"/>
                    </a:lnTo>
                    <a:lnTo>
                      <a:pt x="46401" y="1290082"/>
                    </a:lnTo>
                    <a:lnTo>
                      <a:pt x="0" y="1290082"/>
                    </a:lnTo>
                    <a:close/>
                  </a:path>
                </a:pathLst>
              </a:custGeom>
              <a:solidFill>
                <a:schemeClr val="bg1"/>
              </a:solidFill>
              <a:ln w="30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/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B2634E6A-1FCB-0CD8-08CB-7CB5E13BE291}"/>
                  </a:ext>
                </a:extLst>
              </p:cNvPr>
              <p:cNvSpPr/>
              <p:nvPr/>
            </p:nvSpPr>
            <p:spPr>
              <a:xfrm>
                <a:off x="11791894" y="3921360"/>
                <a:ext cx="46400" cy="1277820"/>
              </a:xfrm>
              <a:custGeom>
                <a:avLst/>
                <a:gdLst>
                  <a:gd name="connsiteX0" fmla="*/ 0 w 46400"/>
                  <a:gd name="connsiteY0" fmla="*/ 0 h 1290082"/>
                  <a:gd name="connsiteX1" fmla="*/ 46400 w 46400"/>
                  <a:gd name="connsiteY1" fmla="*/ 0 h 1290082"/>
                  <a:gd name="connsiteX2" fmla="*/ 46400 w 46400"/>
                  <a:gd name="connsiteY2" fmla="*/ 1290082 h 1290082"/>
                  <a:gd name="connsiteX3" fmla="*/ 0 w 46400"/>
                  <a:gd name="connsiteY3" fmla="*/ 1290082 h 129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400" h="1290082">
                    <a:moveTo>
                      <a:pt x="0" y="0"/>
                    </a:moveTo>
                    <a:lnTo>
                      <a:pt x="46400" y="0"/>
                    </a:lnTo>
                    <a:lnTo>
                      <a:pt x="46400" y="1290082"/>
                    </a:lnTo>
                    <a:lnTo>
                      <a:pt x="0" y="1290082"/>
                    </a:lnTo>
                    <a:close/>
                  </a:path>
                </a:pathLst>
              </a:custGeom>
              <a:solidFill>
                <a:schemeClr val="bg1"/>
              </a:solidFill>
              <a:ln w="30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/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CB1ED398-9B3F-28C4-8D9E-9F2C4F77CAA6}"/>
                  </a:ext>
                </a:extLst>
              </p:cNvPr>
              <p:cNvSpPr/>
              <p:nvPr/>
            </p:nvSpPr>
            <p:spPr>
              <a:xfrm>
                <a:off x="11809128" y="381000"/>
                <a:ext cx="13257" cy="1277820"/>
              </a:xfrm>
              <a:custGeom>
                <a:avLst/>
                <a:gdLst>
                  <a:gd name="connsiteX0" fmla="*/ 0 w 13257"/>
                  <a:gd name="connsiteY0" fmla="*/ 0 h 1290082"/>
                  <a:gd name="connsiteX1" fmla="*/ 13257 w 13257"/>
                  <a:gd name="connsiteY1" fmla="*/ 0 h 1290082"/>
                  <a:gd name="connsiteX2" fmla="*/ 13257 w 13257"/>
                  <a:gd name="connsiteY2" fmla="*/ 1290082 h 1290082"/>
                  <a:gd name="connsiteX3" fmla="*/ 0 w 13257"/>
                  <a:gd name="connsiteY3" fmla="*/ 1290082 h 129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57" h="1290082">
                    <a:moveTo>
                      <a:pt x="0" y="0"/>
                    </a:moveTo>
                    <a:lnTo>
                      <a:pt x="13257" y="0"/>
                    </a:lnTo>
                    <a:lnTo>
                      <a:pt x="13257" y="1290082"/>
                    </a:lnTo>
                    <a:lnTo>
                      <a:pt x="0" y="1290082"/>
                    </a:lnTo>
                    <a:close/>
                  </a:path>
                </a:pathLst>
              </a:custGeom>
              <a:solidFill>
                <a:schemeClr val="bg1"/>
              </a:solidFill>
              <a:ln w="30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/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BE626CDA-5B63-A1E6-F9F6-6EF0BB0F913F}"/>
                  </a:ext>
                </a:extLst>
              </p:cNvPr>
              <p:cNvSpPr/>
              <p:nvPr/>
            </p:nvSpPr>
            <p:spPr>
              <a:xfrm>
                <a:off x="11809128" y="5199180"/>
                <a:ext cx="13257" cy="1277820"/>
              </a:xfrm>
              <a:custGeom>
                <a:avLst/>
                <a:gdLst>
                  <a:gd name="connsiteX0" fmla="*/ 0 w 13257"/>
                  <a:gd name="connsiteY0" fmla="*/ 0 h 1290082"/>
                  <a:gd name="connsiteX1" fmla="*/ 13257 w 13257"/>
                  <a:gd name="connsiteY1" fmla="*/ 0 h 1290082"/>
                  <a:gd name="connsiteX2" fmla="*/ 13257 w 13257"/>
                  <a:gd name="connsiteY2" fmla="*/ 1290082 h 1290082"/>
                  <a:gd name="connsiteX3" fmla="*/ 0 w 13257"/>
                  <a:gd name="connsiteY3" fmla="*/ 1290082 h 129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57" h="1290082">
                    <a:moveTo>
                      <a:pt x="0" y="0"/>
                    </a:moveTo>
                    <a:lnTo>
                      <a:pt x="13257" y="0"/>
                    </a:lnTo>
                    <a:lnTo>
                      <a:pt x="13257" y="1290082"/>
                    </a:lnTo>
                    <a:lnTo>
                      <a:pt x="0" y="1290082"/>
                    </a:lnTo>
                    <a:close/>
                  </a:path>
                </a:pathLst>
              </a:custGeom>
              <a:solidFill>
                <a:schemeClr val="bg1"/>
              </a:solidFill>
              <a:ln w="30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/>
              </a:p>
            </p:txBody>
          </p:sp>
        </p:grp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AE8DBF28-E0C3-096A-3525-EB55746FF4C2}"/>
                </a:ext>
              </a:extLst>
            </p:cNvPr>
            <p:cNvGrpSpPr/>
            <p:nvPr userDrawn="1"/>
          </p:nvGrpSpPr>
          <p:grpSpPr>
            <a:xfrm>
              <a:off x="11398702" y="381000"/>
              <a:ext cx="79543" cy="6096000"/>
              <a:chOff x="11399478" y="381000"/>
              <a:chExt cx="79543" cy="6096000"/>
            </a:xfrm>
          </p:grpSpPr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5BB9E4DC-C774-810E-6DD7-DDAD7DDF2ED9}"/>
                  </a:ext>
                </a:extLst>
              </p:cNvPr>
              <p:cNvSpPr/>
              <p:nvPr/>
            </p:nvSpPr>
            <p:spPr>
              <a:xfrm>
                <a:off x="11399478" y="2911438"/>
                <a:ext cx="79543" cy="1035124"/>
              </a:xfrm>
              <a:custGeom>
                <a:avLst/>
                <a:gdLst>
                  <a:gd name="connsiteX0" fmla="*/ 0 w 79543"/>
                  <a:gd name="connsiteY0" fmla="*/ 0 h 995465"/>
                  <a:gd name="connsiteX1" fmla="*/ 79544 w 79543"/>
                  <a:gd name="connsiteY1" fmla="*/ 0 h 995465"/>
                  <a:gd name="connsiteX2" fmla="*/ 79544 w 79543"/>
                  <a:gd name="connsiteY2" fmla="*/ 995466 h 995465"/>
                  <a:gd name="connsiteX3" fmla="*/ 0 w 79543"/>
                  <a:gd name="connsiteY3" fmla="*/ 995466 h 99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543" h="995465">
                    <a:moveTo>
                      <a:pt x="0" y="0"/>
                    </a:moveTo>
                    <a:lnTo>
                      <a:pt x="79544" y="0"/>
                    </a:lnTo>
                    <a:lnTo>
                      <a:pt x="79544" y="995466"/>
                    </a:lnTo>
                    <a:lnTo>
                      <a:pt x="0" y="995466"/>
                    </a:lnTo>
                    <a:close/>
                  </a:path>
                </a:pathLst>
              </a:custGeom>
              <a:solidFill>
                <a:schemeClr val="bg1"/>
              </a:solidFill>
              <a:ln w="30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/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A21ED070-9FF8-E025-CA93-2915C2D03363}"/>
                  </a:ext>
                </a:extLst>
              </p:cNvPr>
              <p:cNvSpPr/>
              <p:nvPr/>
            </p:nvSpPr>
            <p:spPr>
              <a:xfrm>
                <a:off x="11415386" y="1658821"/>
                <a:ext cx="46400" cy="1277820"/>
              </a:xfrm>
              <a:custGeom>
                <a:avLst/>
                <a:gdLst>
                  <a:gd name="connsiteX0" fmla="*/ 0 w 46400"/>
                  <a:gd name="connsiteY0" fmla="*/ 0 h 1290082"/>
                  <a:gd name="connsiteX1" fmla="*/ 46401 w 46400"/>
                  <a:gd name="connsiteY1" fmla="*/ 0 h 1290082"/>
                  <a:gd name="connsiteX2" fmla="*/ 46401 w 46400"/>
                  <a:gd name="connsiteY2" fmla="*/ 1290082 h 1290082"/>
                  <a:gd name="connsiteX3" fmla="*/ 0 w 46400"/>
                  <a:gd name="connsiteY3" fmla="*/ 1290082 h 129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400" h="1290082">
                    <a:moveTo>
                      <a:pt x="0" y="0"/>
                    </a:moveTo>
                    <a:lnTo>
                      <a:pt x="46401" y="0"/>
                    </a:lnTo>
                    <a:lnTo>
                      <a:pt x="46401" y="1290082"/>
                    </a:lnTo>
                    <a:lnTo>
                      <a:pt x="0" y="1290082"/>
                    </a:lnTo>
                    <a:close/>
                  </a:path>
                </a:pathLst>
              </a:custGeom>
              <a:solidFill>
                <a:schemeClr val="bg1"/>
              </a:solidFill>
              <a:ln w="30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/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5C6D50AE-1AEA-CCF8-88A2-821EB35AB04D}"/>
                  </a:ext>
                </a:extLst>
              </p:cNvPr>
              <p:cNvSpPr/>
              <p:nvPr/>
            </p:nvSpPr>
            <p:spPr>
              <a:xfrm>
                <a:off x="11415386" y="3921360"/>
                <a:ext cx="46400" cy="1277820"/>
              </a:xfrm>
              <a:custGeom>
                <a:avLst/>
                <a:gdLst>
                  <a:gd name="connsiteX0" fmla="*/ 0 w 46400"/>
                  <a:gd name="connsiteY0" fmla="*/ 0 h 1290082"/>
                  <a:gd name="connsiteX1" fmla="*/ 46401 w 46400"/>
                  <a:gd name="connsiteY1" fmla="*/ 0 h 1290082"/>
                  <a:gd name="connsiteX2" fmla="*/ 46401 w 46400"/>
                  <a:gd name="connsiteY2" fmla="*/ 1290082 h 1290082"/>
                  <a:gd name="connsiteX3" fmla="*/ 0 w 46400"/>
                  <a:gd name="connsiteY3" fmla="*/ 1290082 h 129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400" h="1290082">
                    <a:moveTo>
                      <a:pt x="0" y="0"/>
                    </a:moveTo>
                    <a:lnTo>
                      <a:pt x="46401" y="0"/>
                    </a:lnTo>
                    <a:lnTo>
                      <a:pt x="46401" y="1290082"/>
                    </a:lnTo>
                    <a:lnTo>
                      <a:pt x="0" y="1290082"/>
                    </a:lnTo>
                    <a:close/>
                  </a:path>
                </a:pathLst>
              </a:custGeom>
              <a:solidFill>
                <a:schemeClr val="bg1"/>
              </a:solidFill>
              <a:ln w="30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/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B06849C9-E6CD-86DF-2185-4031B669EAAD}"/>
                  </a:ext>
                </a:extLst>
              </p:cNvPr>
              <p:cNvSpPr/>
              <p:nvPr/>
            </p:nvSpPr>
            <p:spPr>
              <a:xfrm>
                <a:off x="11432621" y="381000"/>
                <a:ext cx="13257" cy="1277820"/>
              </a:xfrm>
              <a:custGeom>
                <a:avLst/>
                <a:gdLst>
                  <a:gd name="connsiteX0" fmla="*/ 0 w 13257"/>
                  <a:gd name="connsiteY0" fmla="*/ 0 h 1290082"/>
                  <a:gd name="connsiteX1" fmla="*/ 13257 w 13257"/>
                  <a:gd name="connsiteY1" fmla="*/ 0 h 1290082"/>
                  <a:gd name="connsiteX2" fmla="*/ 13257 w 13257"/>
                  <a:gd name="connsiteY2" fmla="*/ 1290082 h 1290082"/>
                  <a:gd name="connsiteX3" fmla="*/ 0 w 13257"/>
                  <a:gd name="connsiteY3" fmla="*/ 1290082 h 129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57" h="1290082">
                    <a:moveTo>
                      <a:pt x="0" y="0"/>
                    </a:moveTo>
                    <a:lnTo>
                      <a:pt x="13257" y="0"/>
                    </a:lnTo>
                    <a:lnTo>
                      <a:pt x="13257" y="1290082"/>
                    </a:lnTo>
                    <a:lnTo>
                      <a:pt x="0" y="1290082"/>
                    </a:lnTo>
                    <a:close/>
                  </a:path>
                </a:pathLst>
              </a:custGeom>
              <a:solidFill>
                <a:schemeClr val="bg1"/>
              </a:solidFill>
              <a:ln w="30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/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2A6DEA7A-CC93-48FC-66B5-1D1E4D5596BF}"/>
                  </a:ext>
                </a:extLst>
              </p:cNvPr>
              <p:cNvSpPr/>
              <p:nvPr/>
            </p:nvSpPr>
            <p:spPr>
              <a:xfrm>
                <a:off x="11431295" y="5199180"/>
                <a:ext cx="13257" cy="1277820"/>
              </a:xfrm>
              <a:custGeom>
                <a:avLst/>
                <a:gdLst>
                  <a:gd name="connsiteX0" fmla="*/ 0 w 13257"/>
                  <a:gd name="connsiteY0" fmla="*/ 0 h 1290082"/>
                  <a:gd name="connsiteX1" fmla="*/ 13257 w 13257"/>
                  <a:gd name="connsiteY1" fmla="*/ 0 h 1290082"/>
                  <a:gd name="connsiteX2" fmla="*/ 13257 w 13257"/>
                  <a:gd name="connsiteY2" fmla="*/ 1290082 h 1290082"/>
                  <a:gd name="connsiteX3" fmla="*/ 0 w 13257"/>
                  <a:gd name="connsiteY3" fmla="*/ 1290082 h 129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57" h="1290082">
                    <a:moveTo>
                      <a:pt x="0" y="0"/>
                    </a:moveTo>
                    <a:lnTo>
                      <a:pt x="13257" y="0"/>
                    </a:lnTo>
                    <a:lnTo>
                      <a:pt x="13257" y="1290082"/>
                    </a:lnTo>
                    <a:lnTo>
                      <a:pt x="0" y="1290082"/>
                    </a:lnTo>
                    <a:close/>
                  </a:path>
                </a:pathLst>
              </a:custGeom>
              <a:solidFill>
                <a:schemeClr val="bg1"/>
              </a:solidFill>
              <a:ln w="30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/>
              </a:p>
            </p:txBody>
          </p:sp>
        </p:grp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3967D50C-73AE-543E-3ACC-39A3BFCDCAD5}"/>
                </a:ext>
              </a:extLst>
            </p:cNvPr>
            <p:cNvGrpSpPr/>
            <p:nvPr userDrawn="1"/>
          </p:nvGrpSpPr>
          <p:grpSpPr>
            <a:xfrm>
              <a:off x="11021424" y="381000"/>
              <a:ext cx="79543" cy="6096000"/>
              <a:chOff x="11021645" y="381000"/>
              <a:chExt cx="79543" cy="6096000"/>
            </a:xfrm>
          </p:grpSpPr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A041AD3C-B353-0522-A1A1-A29EC945FEE0}"/>
                  </a:ext>
                </a:extLst>
              </p:cNvPr>
              <p:cNvSpPr/>
              <p:nvPr/>
            </p:nvSpPr>
            <p:spPr>
              <a:xfrm>
                <a:off x="11021645" y="2911438"/>
                <a:ext cx="79543" cy="1035124"/>
              </a:xfrm>
              <a:custGeom>
                <a:avLst/>
                <a:gdLst>
                  <a:gd name="connsiteX0" fmla="*/ 0 w 79543"/>
                  <a:gd name="connsiteY0" fmla="*/ 0 h 995465"/>
                  <a:gd name="connsiteX1" fmla="*/ 79544 w 79543"/>
                  <a:gd name="connsiteY1" fmla="*/ 0 h 995465"/>
                  <a:gd name="connsiteX2" fmla="*/ 79544 w 79543"/>
                  <a:gd name="connsiteY2" fmla="*/ 995466 h 995465"/>
                  <a:gd name="connsiteX3" fmla="*/ 0 w 79543"/>
                  <a:gd name="connsiteY3" fmla="*/ 995466 h 99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543" h="995465">
                    <a:moveTo>
                      <a:pt x="0" y="0"/>
                    </a:moveTo>
                    <a:lnTo>
                      <a:pt x="79544" y="0"/>
                    </a:lnTo>
                    <a:lnTo>
                      <a:pt x="79544" y="995466"/>
                    </a:lnTo>
                    <a:lnTo>
                      <a:pt x="0" y="995466"/>
                    </a:lnTo>
                    <a:close/>
                  </a:path>
                </a:pathLst>
              </a:custGeom>
              <a:solidFill>
                <a:schemeClr val="bg1"/>
              </a:solidFill>
              <a:ln w="30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/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99610619-A99D-7442-0D9B-8A5D35B0F1E1}"/>
                  </a:ext>
                </a:extLst>
              </p:cNvPr>
              <p:cNvSpPr/>
              <p:nvPr/>
            </p:nvSpPr>
            <p:spPr>
              <a:xfrm>
                <a:off x="11038879" y="1658821"/>
                <a:ext cx="46400" cy="1277820"/>
              </a:xfrm>
              <a:custGeom>
                <a:avLst/>
                <a:gdLst>
                  <a:gd name="connsiteX0" fmla="*/ 0 w 46400"/>
                  <a:gd name="connsiteY0" fmla="*/ 0 h 1290082"/>
                  <a:gd name="connsiteX1" fmla="*/ 46400 w 46400"/>
                  <a:gd name="connsiteY1" fmla="*/ 0 h 1290082"/>
                  <a:gd name="connsiteX2" fmla="*/ 46400 w 46400"/>
                  <a:gd name="connsiteY2" fmla="*/ 1290082 h 1290082"/>
                  <a:gd name="connsiteX3" fmla="*/ 0 w 46400"/>
                  <a:gd name="connsiteY3" fmla="*/ 1290082 h 129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400" h="1290082">
                    <a:moveTo>
                      <a:pt x="0" y="0"/>
                    </a:moveTo>
                    <a:lnTo>
                      <a:pt x="46400" y="0"/>
                    </a:lnTo>
                    <a:lnTo>
                      <a:pt x="46400" y="1290082"/>
                    </a:lnTo>
                    <a:lnTo>
                      <a:pt x="0" y="1290082"/>
                    </a:lnTo>
                    <a:close/>
                  </a:path>
                </a:pathLst>
              </a:custGeom>
              <a:solidFill>
                <a:schemeClr val="bg1"/>
              </a:solidFill>
              <a:ln w="30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/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5BE125E1-1DC0-72E8-C59E-4D280891D0C9}"/>
                  </a:ext>
                </a:extLst>
              </p:cNvPr>
              <p:cNvSpPr/>
              <p:nvPr/>
            </p:nvSpPr>
            <p:spPr>
              <a:xfrm>
                <a:off x="11038879" y="3921360"/>
                <a:ext cx="46400" cy="1277820"/>
              </a:xfrm>
              <a:custGeom>
                <a:avLst/>
                <a:gdLst>
                  <a:gd name="connsiteX0" fmla="*/ 0 w 46400"/>
                  <a:gd name="connsiteY0" fmla="*/ 0 h 1290082"/>
                  <a:gd name="connsiteX1" fmla="*/ 46400 w 46400"/>
                  <a:gd name="connsiteY1" fmla="*/ 0 h 1290082"/>
                  <a:gd name="connsiteX2" fmla="*/ 46400 w 46400"/>
                  <a:gd name="connsiteY2" fmla="*/ 1290082 h 1290082"/>
                  <a:gd name="connsiteX3" fmla="*/ 0 w 46400"/>
                  <a:gd name="connsiteY3" fmla="*/ 1290082 h 129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400" h="1290082">
                    <a:moveTo>
                      <a:pt x="0" y="0"/>
                    </a:moveTo>
                    <a:lnTo>
                      <a:pt x="46400" y="0"/>
                    </a:lnTo>
                    <a:lnTo>
                      <a:pt x="46400" y="1290082"/>
                    </a:lnTo>
                    <a:lnTo>
                      <a:pt x="0" y="1290082"/>
                    </a:lnTo>
                    <a:close/>
                  </a:path>
                </a:pathLst>
              </a:custGeom>
              <a:solidFill>
                <a:schemeClr val="bg1"/>
              </a:solidFill>
              <a:ln w="30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/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BEA296BE-9E90-39E8-9BFE-FB557124943F}"/>
                  </a:ext>
                </a:extLst>
              </p:cNvPr>
              <p:cNvSpPr/>
              <p:nvPr/>
            </p:nvSpPr>
            <p:spPr>
              <a:xfrm>
                <a:off x="11054788" y="381000"/>
                <a:ext cx="13257" cy="1277820"/>
              </a:xfrm>
              <a:custGeom>
                <a:avLst/>
                <a:gdLst>
                  <a:gd name="connsiteX0" fmla="*/ 0 w 13257"/>
                  <a:gd name="connsiteY0" fmla="*/ 0 h 1290082"/>
                  <a:gd name="connsiteX1" fmla="*/ 13257 w 13257"/>
                  <a:gd name="connsiteY1" fmla="*/ 0 h 1290082"/>
                  <a:gd name="connsiteX2" fmla="*/ 13257 w 13257"/>
                  <a:gd name="connsiteY2" fmla="*/ 1290082 h 1290082"/>
                  <a:gd name="connsiteX3" fmla="*/ 0 w 13257"/>
                  <a:gd name="connsiteY3" fmla="*/ 1290082 h 129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57" h="1290082">
                    <a:moveTo>
                      <a:pt x="0" y="0"/>
                    </a:moveTo>
                    <a:lnTo>
                      <a:pt x="13257" y="0"/>
                    </a:lnTo>
                    <a:lnTo>
                      <a:pt x="13257" y="1290082"/>
                    </a:lnTo>
                    <a:lnTo>
                      <a:pt x="0" y="1290082"/>
                    </a:lnTo>
                    <a:close/>
                  </a:path>
                </a:pathLst>
              </a:custGeom>
              <a:solidFill>
                <a:schemeClr val="bg1"/>
              </a:solidFill>
              <a:ln w="30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/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A6CAC4C4-AF9F-DFBD-ED95-1102FB4EF814}"/>
                  </a:ext>
                </a:extLst>
              </p:cNvPr>
              <p:cNvSpPr/>
              <p:nvPr/>
            </p:nvSpPr>
            <p:spPr>
              <a:xfrm>
                <a:off x="11054788" y="5199180"/>
                <a:ext cx="13257" cy="1277820"/>
              </a:xfrm>
              <a:custGeom>
                <a:avLst/>
                <a:gdLst>
                  <a:gd name="connsiteX0" fmla="*/ 0 w 13257"/>
                  <a:gd name="connsiteY0" fmla="*/ 0 h 1290082"/>
                  <a:gd name="connsiteX1" fmla="*/ 13257 w 13257"/>
                  <a:gd name="connsiteY1" fmla="*/ 0 h 1290082"/>
                  <a:gd name="connsiteX2" fmla="*/ 13257 w 13257"/>
                  <a:gd name="connsiteY2" fmla="*/ 1290082 h 1290082"/>
                  <a:gd name="connsiteX3" fmla="*/ 0 w 13257"/>
                  <a:gd name="connsiteY3" fmla="*/ 1290082 h 129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57" h="1290082">
                    <a:moveTo>
                      <a:pt x="0" y="0"/>
                    </a:moveTo>
                    <a:lnTo>
                      <a:pt x="13257" y="0"/>
                    </a:lnTo>
                    <a:lnTo>
                      <a:pt x="13257" y="1290082"/>
                    </a:lnTo>
                    <a:lnTo>
                      <a:pt x="0" y="1290082"/>
                    </a:lnTo>
                    <a:close/>
                  </a:path>
                </a:pathLst>
              </a:custGeom>
              <a:solidFill>
                <a:schemeClr val="bg1"/>
              </a:solidFill>
              <a:ln w="30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/>
              </a:p>
            </p:txBody>
          </p:sp>
        </p:grp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8C2A5DCF-A104-7652-2580-3ED06F438A1C}"/>
                </a:ext>
              </a:extLst>
            </p:cNvPr>
            <p:cNvGrpSpPr/>
            <p:nvPr userDrawn="1"/>
          </p:nvGrpSpPr>
          <p:grpSpPr>
            <a:xfrm>
              <a:off x="10644146" y="381000"/>
              <a:ext cx="79543" cy="6096000"/>
              <a:chOff x="10645139" y="381000"/>
              <a:chExt cx="79543" cy="6096000"/>
            </a:xfrm>
          </p:grpSpPr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DE9F572D-3E1D-A8B2-FB5F-63913EC3FD43}"/>
                  </a:ext>
                </a:extLst>
              </p:cNvPr>
              <p:cNvSpPr/>
              <p:nvPr/>
            </p:nvSpPr>
            <p:spPr>
              <a:xfrm>
                <a:off x="10645139" y="2911438"/>
                <a:ext cx="79543" cy="1035124"/>
              </a:xfrm>
              <a:custGeom>
                <a:avLst/>
                <a:gdLst>
                  <a:gd name="connsiteX0" fmla="*/ 0 w 79543"/>
                  <a:gd name="connsiteY0" fmla="*/ 0 h 995465"/>
                  <a:gd name="connsiteX1" fmla="*/ 79544 w 79543"/>
                  <a:gd name="connsiteY1" fmla="*/ 0 h 995465"/>
                  <a:gd name="connsiteX2" fmla="*/ 79544 w 79543"/>
                  <a:gd name="connsiteY2" fmla="*/ 995466 h 995465"/>
                  <a:gd name="connsiteX3" fmla="*/ 0 w 79543"/>
                  <a:gd name="connsiteY3" fmla="*/ 995466 h 99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543" h="995465">
                    <a:moveTo>
                      <a:pt x="0" y="0"/>
                    </a:moveTo>
                    <a:lnTo>
                      <a:pt x="79544" y="0"/>
                    </a:lnTo>
                    <a:lnTo>
                      <a:pt x="79544" y="995466"/>
                    </a:lnTo>
                    <a:lnTo>
                      <a:pt x="0" y="995466"/>
                    </a:lnTo>
                    <a:close/>
                  </a:path>
                </a:pathLst>
              </a:custGeom>
              <a:solidFill>
                <a:schemeClr val="bg1"/>
              </a:solidFill>
              <a:ln w="30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/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A52CB4BA-339A-D0C7-DCB1-1302A8A15F53}"/>
                  </a:ext>
                </a:extLst>
              </p:cNvPr>
              <p:cNvSpPr/>
              <p:nvPr/>
            </p:nvSpPr>
            <p:spPr>
              <a:xfrm>
                <a:off x="10661048" y="1658821"/>
                <a:ext cx="46400" cy="1277820"/>
              </a:xfrm>
              <a:custGeom>
                <a:avLst/>
                <a:gdLst>
                  <a:gd name="connsiteX0" fmla="*/ 0 w 46400"/>
                  <a:gd name="connsiteY0" fmla="*/ 0 h 1290082"/>
                  <a:gd name="connsiteX1" fmla="*/ 46401 w 46400"/>
                  <a:gd name="connsiteY1" fmla="*/ 0 h 1290082"/>
                  <a:gd name="connsiteX2" fmla="*/ 46401 w 46400"/>
                  <a:gd name="connsiteY2" fmla="*/ 1290082 h 1290082"/>
                  <a:gd name="connsiteX3" fmla="*/ 0 w 46400"/>
                  <a:gd name="connsiteY3" fmla="*/ 1290082 h 129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400" h="1290082">
                    <a:moveTo>
                      <a:pt x="0" y="0"/>
                    </a:moveTo>
                    <a:lnTo>
                      <a:pt x="46401" y="0"/>
                    </a:lnTo>
                    <a:lnTo>
                      <a:pt x="46401" y="1290082"/>
                    </a:lnTo>
                    <a:lnTo>
                      <a:pt x="0" y="1290082"/>
                    </a:lnTo>
                    <a:close/>
                  </a:path>
                </a:pathLst>
              </a:custGeom>
              <a:solidFill>
                <a:schemeClr val="bg1"/>
              </a:solidFill>
              <a:ln w="30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/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CFCBC8D7-539F-A8B4-E107-84B3EF09A74A}"/>
                  </a:ext>
                </a:extLst>
              </p:cNvPr>
              <p:cNvSpPr/>
              <p:nvPr/>
            </p:nvSpPr>
            <p:spPr>
              <a:xfrm>
                <a:off x="10661048" y="3921360"/>
                <a:ext cx="46400" cy="1277820"/>
              </a:xfrm>
              <a:custGeom>
                <a:avLst/>
                <a:gdLst>
                  <a:gd name="connsiteX0" fmla="*/ 0 w 46400"/>
                  <a:gd name="connsiteY0" fmla="*/ 0 h 1290082"/>
                  <a:gd name="connsiteX1" fmla="*/ 46401 w 46400"/>
                  <a:gd name="connsiteY1" fmla="*/ 0 h 1290082"/>
                  <a:gd name="connsiteX2" fmla="*/ 46401 w 46400"/>
                  <a:gd name="connsiteY2" fmla="*/ 1290082 h 1290082"/>
                  <a:gd name="connsiteX3" fmla="*/ 0 w 46400"/>
                  <a:gd name="connsiteY3" fmla="*/ 1290082 h 129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400" h="1290082">
                    <a:moveTo>
                      <a:pt x="0" y="0"/>
                    </a:moveTo>
                    <a:lnTo>
                      <a:pt x="46401" y="0"/>
                    </a:lnTo>
                    <a:lnTo>
                      <a:pt x="46401" y="1290082"/>
                    </a:lnTo>
                    <a:lnTo>
                      <a:pt x="0" y="1290082"/>
                    </a:lnTo>
                    <a:close/>
                  </a:path>
                </a:pathLst>
              </a:custGeom>
              <a:solidFill>
                <a:schemeClr val="bg1"/>
              </a:solidFill>
              <a:ln w="30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/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AF56C762-FD18-F5B4-4D9F-9D61413A76C1}"/>
                  </a:ext>
                </a:extLst>
              </p:cNvPr>
              <p:cNvSpPr/>
              <p:nvPr/>
            </p:nvSpPr>
            <p:spPr>
              <a:xfrm>
                <a:off x="10678282" y="381000"/>
                <a:ext cx="13257" cy="1277820"/>
              </a:xfrm>
              <a:custGeom>
                <a:avLst/>
                <a:gdLst>
                  <a:gd name="connsiteX0" fmla="*/ 0 w 13257"/>
                  <a:gd name="connsiteY0" fmla="*/ 0 h 1290082"/>
                  <a:gd name="connsiteX1" fmla="*/ 13257 w 13257"/>
                  <a:gd name="connsiteY1" fmla="*/ 0 h 1290082"/>
                  <a:gd name="connsiteX2" fmla="*/ 13257 w 13257"/>
                  <a:gd name="connsiteY2" fmla="*/ 1290082 h 1290082"/>
                  <a:gd name="connsiteX3" fmla="*/ 0 w 13257"/>
                  <a:gd name="connsiteY3" fmla="*/ 1290082 h 129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57" h="1290082">
                    <a:moveTo>
                      <a:pt x="0" y="0"/>
                    </a:moveTo>
                    <a:lnTo>
                      <a:pt x="13257" y="0"/>
                    </a:lnTo>
                    <a:lnTo>
                      <a:pt x="13257" y="1290082"/>
                    </a:lnTo>
                    <a:lnTo>
                      <a:pt x="0" y="1290082"/>
                    </a:lnTo>
                    <a:close/>
                  </a:path>
                </a:pathLst>
              </a:custGeom>
              <a:solidFill>
                <a:schemeClr val="bg1"/>
              </a:solidFill>
              <a:ln w="30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/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994D9CEB-9A92-527D-86CF-1B12F40568C9}"/>
                  </a:ext>
                </a:extLst>
              </p:cNvPr>
              <p:cNvSpPr/>
              <p:nvPr/>
            </p:nvSpPr>
            <p:spPr>
              <a:xfrm>
                <a:off x="10678282" y="5199180"/>
                <a:ext cx="13257" cy="1277820"/>
              </a:xfrm>
              <a:custGeom>
                <a:avLst/>
                <a:gdLst>
                  <a:gd name="connsiteX0" fmla="*/ 0 w 13257"/>
                  <a:gd name="connsiteY0" fmla="*/ 0 h 1290082"/>
                  <a:gd name="connsiteX1" fmla="*/ 13257 w 13257"/>
                  <a:gd name="connsiteY1" fmla="*/ 0 h 1290082"/>
                  <a:gd name="connsiteX2" fmla="*/ 13257 w 13257"/>
                  <a:gd name="connsiteY2" fmla="*/ 1290082 h 1290082"/>
                  <a:gd name="connsiteX3" fmla="*/ 0 w 13257"/>
                  <a:gd name="connsiteY3" fmla="*/ 1290082 h 129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57" h="1290082">
                    <a:moveTo>
                      <a:pt x="0" y="0"/>
                    </a:moveTo>
                    <a:lnTo>
                      <a:pt x="13257" y="0"/>
                    </a:lnTo>
                    <a:lnTo>
                      <a:pt x="13257" y="1290082"/>
                    </a:lnTo>
                    <a:lnTo>
                      <a:pt x="0" y="1290082"/>
                    </a:lnTo>
                    <a:close/>
                  </a:path>
                </a:pathLst>
              </a:custGeom>
              <a:solidFill>
                <a:schemeClr val="bg1"/>
              </a:solidFill>
              <a:ln w="30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/>
              </a:p>
            </p:txBody>
          </p:sp>
        </p:grp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969D1903-551F-0EA7-B7EE-97672C9F96EA}"/>
                </a:ext>
              </a:extLst>
            </p:cNvPr>
            <p:cNvGrpSpPr/>
            <p:nvPr userDrawn="1"/>
          </p:nvGrpSpPr>
          <p:grpSpPr>
            <a:xfrm>
              <a:off x="10266868" y="381000"/>
              <a:ext cx="79543" cy="6096000"/>
              <a:chOff x="10267306" y="381000"/>
              <a:chExt cx="79543" cy="6096000"/>
            </a:xfrm>
          </p:grpSpPr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4F3AC090-B77F-D339-5828-E2431A2E9F2C}"/>
                  </a:ext>
                </a:extLst>
              </p:cNvPr>
              <p:cNvSpPr/>
              <p:nvPr/>
            </p:nvSpPr>
            <p:spPr>
              <a:xfrm>
                <a:off x="10267306" y="2911438"/>
                <a:ext cx="79543" cy="1035124"/>
              </a:xfrm>
              <a:custGeom>
                <a:avLst/>
                <a:gdLst>
                  <a:gd name="connsiteX0" fmla="*/ 0 w 79543"/>
                  <a:gd name="connsiteY0" fmla="*/ 0 h 995465"/>
                  <a:gd name="connsiteX1" fmla="*/ 79544 w 79543"/>
                  <a:gd name="connsiteY1" fmla="*/ 0 h 995465"/>
                  <a:gd name="connsiteX2" fmla="*/ 79544 w 79543"/>
                  <a:gd name="connsiteY2" fmla="*/ 995466 h 995465"/>
                  <a:gd name="connsiteX3" fmla="*/ 0 w 79543"/>
                  <a:gd name="connsiteY3" fmla="*/ 995466 h 99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543" h="995465">
                    <a:moveTo>
                      <a:pt x="0" y="0"/>
                    </a:moveTo>
                    <a:lnTo>
                      <a:pt x="79544" y="0"/>
                    </a:lnTo>
                    <a:lnTo>
                      <a:pt x="79544" y="995466"/>
                    </a:lnTo>
                    <a:lnTo>
                      <a:pt x="0" y="995466"/>
                    </a:lnTo>
                    <a:close/>
                  </a:path>
                </a:pathLst>
              </a:custGeom>
              <a:solidFill>
                <a:schemeClr val="bg1"/>
              </a:solidFill>
              <a:ln w="30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/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65870D6B-22FA-CCFF-20AB-01FAF1C6518B}"/>
                  </a:ext>
                </a:extLst>
              </p:cNvPr>
              <p:cNvSpPr/>
              <p:nvPr/>
            </p:nvSpPr>
            <p:spPr>
              <a:xfrm>
                <a:off x="10284540" y="1658821"/>
                <a:ext cx="46400" cy="1277820"/>
              </a:xfrm>
              <a:custGeom>
                <a:avLst/>
                <a:gdLst>
                  <a:gd name="connsiteX0" fmla="*/ 0 w 46400"/>
                  <a:gd name="connsiteY0" fmla="*/ 0 h 1290082"/>
                  <a:gd name="connsiteX1" fmla="*/ 46401 w 46400"/>
                  <a:gd name="connsiteY1" fmla="*/ 0 h 1290082"/>
                  <a:gd name="connsiteX2" fmla="*/ 46401 w 46400"/>
                  <a:gd name="connsiteY2" fmla="*/ 1290082 h 1290082"/>
                  <a:gd name="connsiteX3" fmla="*/ 0 w 46400"/>
                  <a:gd name="connsiteY3" fmla="*/ 1290082 h 129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400" h="1290082">
                    <a:moveTo>
                      <a:pt x="0" y="0"/>
                    </a:moveTo>
                    <a:lnTo>
                      <a:pt x="46401" y="0"/>
                    </a:lnTo>
                    <a:lnTo>
                      <a:pt x="46401" y="1290082"/>
                    </a:lnTo>
                    <a:lnTo>
                      <a:pt x="0" y="1290082"/>
                    </a:lnTo>
                    <a:close/>
                  </a:path>
                </a:pathLst>
              </a:custGeom>
              <a:solidFill>
                <a:schemeClr val="bg1"/>
              </a:solidFill>
              <a:ln w="30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/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40BDAD87-C346-1779-81E2-5B1C2B113E42}"/>
                  </a:ext>
                </a:extLst>
              </p:cNvPr>
              <p:cNvSpPr/>
              <p:nvPr/>
            </p:nvSpPr>
            <p:spPr>
              <a:xfrm>
                <a:off x="10284540" y="3921360"/>
                <a:ext cx="46400" cy="1277820"/>
              </a:xfrm>
              <a:custGeom>
                <a:avLst/>
                <a:gdLst>
                  <a:gd name="connsiteX0" fmla="*/ 0 w 46400"/>
                  <a:gd name="connsiteY0" fmla="*/ 0 h 1290082"/>
                  <a:gd name="connsiteX1" fmla="*/ 46401 w 46400"/>
                  <a:gd name="connsiteY1" fmla="*/ 0 h 1290082"/>
                  <a:gd name="connsiteX2" fmla="*/ 46401 w 46400"/>
                  <a:gd name="connsiteY2" fmla="*/ 1290082 h 1290082"/>
                  <a:gd name="connsiteX3" fmla="*/ 0 w 46400"/>
                  <a:gd name="connsiteY3" fmla="*/ 1290082 h 129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400" h="1290082">
                    <a:moveTo>
                      <a:pt x="0" y="0"/>
                    </a:moveTo>
                    <a:lnTo>
                      <a:pt x="46401" y="0"/>
                    </a:lnTo>
                    <a:lnTo>
                      <a:pt x="46401" y="1290082"/>
                    </a:lnTo>
                    <a:lnTo>
                      <a:pt x="0" y="1290082"/>
                    </a:lnTo>
                    <a:close/>
                  </a:path>
                </a:pathLst>
              </a:custGeom>
              <a:solidFill>
                <a:schemeClr val="bg1"/>
              </a:solidFill>
              <a:ln w="30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/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C031F607-AF3A-A686-B680-1640552A28F8}"/>
                  </a:ext>
                </a:extLst>
              </p:cNvPr>
              <p:cNvSpPr/>
              <p:nvPr/>
            </p:nvSpPr>
            <p:spPr>
              <a:xfrm>
                <a:off x="10300449" y="381000"/>
                <a:ext cx="13257" cy="1277820"/>
              </a:xfrm>
              <a:custGeom>
                <a:avLst/>
                <a:gdLst>
                  <a:gd name="connsiteX0" fmla="*/ 0 w 13257"/>
                  <a:gd name="connsiteY0" fmla="*/ 0 h 1290082"/>
                  <a:gd name="connsiteX1" fmla="*/ 13257 w 13257"/>
                  <a:gd name="connsiteY1" fmla="*/ 0 h 1290082"/>
                  <a:gd name="connsiteX2" fmla="*/ 13257 w 13257"/>
                  <a:gd name="connsiteY2" fmla="*/ 1290082 h 1290082"/>
                  <a:gd name="connsiteX3" fmla="*/ 0 w 13257"/>
                  <a:gd name="connsiteY3" fmla="*/ 1290082 h 129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57" h="1290082">
                    <a:moveTo>
                      <a:pt x="0" y="0"/>
                    </a:moveTo>
                    <a:lnTo>
                      <a:pt x="13257" y="0"/>
                    </a:lnTo>
                    <a:lnTo>
                      <a:pt x="13257" y="1290082"/>
                    </a:lnTo>
                    <a:lnTo>
                      <a:pt x="0" y="1290082"/>
                    </a:lnTo>
                    <a:close/>
                  </a:path>
                </a:pathLst>
              </a:custGeom>
              <a:solidFill>
                <a:schemeClr val="bg1"/>
              </a:solidFill>
              <a:ln w="30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/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8611F995-541C-172A-74F7-47A211D339FB}"/>
                  </a:ext>
                </a:extLst>
              </p:cNvPr>
              <p:cNvSpPr/>
              <p:nvPr/>
            </p:nvSpPr>
            <p:spPr>
              <a:xfrm>
                <a:off x="10300449" y="5199180"/>
                <a:ext cx="13257" cy="1277820"/>
              </a:xfrm>
              <a:custGeom>
                <a:avLst/>
                <a:gdLst>
                  <a:gd name="connsiteX0" fmla="*/ 0 w 13257"/>
                  <a:gd name="connsiteY0" fmla="*/ 0 h 1290082"/>
                  <a:gd name="connsiteX1" fmla="*/ 13257 w 13257"/>
                  <a:gd name="connsiteY1" fmla="*/ 0 h 1290082"/>
                  <a:gd name="connsiteX2" fmla="*/ 13257 w 13257"/>
                  <a:gd name="connsiteY2" fmla="*/ 1290082 h 1290082"/>
                  <a:gd name="connsiteX3" fmla="*/ 0 w 13257"/>
                  <a:gd name="connsiteY3" fmla="*/ 1290082 h 129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57" h="1290082">
                    <a:moveTo>
                      <a:pt x="0" y="0"/>
                    </a:moveTo>
                    <a:lnTo>
                      <a:pt x="13257" y="0"/>
                    </a:lnTo>
                    <a:lnTo>
                      <a:pt x="13257" y="1290082"/>
                    </a:lnTo>
                    <a:lnTo>
                      <a:pt x="0" y="1290082"/>
                    </a:lnTo>
                    <a:close/>
                  </a:path>
                </a:pathLst>
              </a:custGeom>
              <a:solidFill>
                <a:schemeClr val="bg1"/>
              </a:solidFill>
              <a:ln w="30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/>
              </a:p>
            </p:txBody>
          </p:sp>
        </p:grpSp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B656E500-A4EC-46C2-E86E-C8FEA5D1AC74}"/>
                </a:ext>
              </a:extLst>
            </p:cNvPr>
            <p:cNvGrpSpPr/>
            <p:nvPr userDrawn="1"/>
          </p:nvGrpSpPr>
          <p:grpSpPr>
            <a:xfrm>
              <a:off x="9889590" y="381000"/>
              <a:ext cx="79543" cy="6096000"/>
              <a:chOff x="9890799" y="381000"/>
              <a:chExt cx="79543" cy="6096000"/>
            </a:xfrm>
          </p:grpSpPr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184E943A-6106-F750-58D6-EDC8FB2345EE}"/>
                  </a:ext>
                </a:extLst>
              </p:cNvPr>
              <p:cNvSpPr/>
              <p:nvPr/>
            </p:nvSpPr>
            <p:spPr>
              <a:xfrm>
                <a:off x="9890799" y="2911438"/>
                <a:ext cx="79543" cy="1035124"/>
              </a:xfrm>
              <a:custGeom>
                <a:avLst/>
                <a:gdLst>
                  <a:gd name="connsiteX0" fmla="*/ 0 w 79543"/>
                  <a:gd name="connsiteY0" fmla="*/ 0 h 995465"/>
                  <a:gd name="connsiteX1" fmla="*/ 79544 w 79543"/>
                  <a:gd name="connsiteY1" fmla="*/ 0 h 995465"/>
                  <a:gd name="connsiteX2" fmla="*/ 79544 w 79543"/>
                  <a:gd name="connsiteY2" fmla="*/ 995466 h 995465"/>
                  <a:gd name="connsiteX3" fmla="*/ 0 w 79543"/>
                  <a:gd name="connsiteY3" fmla="*/ 995466 h 99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543" h="995465">
                    <a:moveTo>
                      <a:pt x="0" y="0"/>
                    </a:moveTo>
                    <a:lnTo>
                      <a:pt x="79544" y="0"/>
                    </a:lnTo>
                    <a:lnTo>
                      <a:pt x="79544" y="995466"/>
                    </a:lnTo>
                    <a:lnTo>
                      <a:pt x="0" y="995466"/>
                    </a:lnTo>
                    <a:close/>
                  </a:path>
                </a:pathLst>
              </a:custGeom>
              <a:solidFill>
                <a:schemeClr val="bg1"/>
              </a:solidFill>
              <a:ln w="30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/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F3330659-249E-E748-EBE4-6513CA39853D}"/>
                  </a:ext>
                </a:extLst>
              </p:cNvPr>
              <p:cNvSpPr/>
              <p:nvPr/>
            </p:nvSpPr>
            <p:spPr>
              <a:xfrm>
                <a:off x="9906708" y="1658821"/>
                <a:ext cx="46400" cy="1277820"/>
              </a:xfrm>
              <a:custGeom>
                <a:avLst/>
                <a:gdLst>
                  <a:gd name="connsiteX0" fmla="*/ 0 w 46400"/>
                  <a:gd name="connsiteY0" fmla="*/ 0 h 1290082"/>
                  <a:gd name="connsiteX1" fmla="*/ 46401 w 46400"/>
                  <a:gd name="connsiteY1" fmla="*/ 0 h 1290082"/>
                  <a:gd name="connsiteX2" fmla="*/ 46401 w 46400"/>
                  <a:gd name="connsiteY2" fmla="*/ 1290082 h 1290082"/>
                  <a:gd name="connsiteX3" fmla="*/ 0 w 46400"/>
                  <a:gd name="connsiteY3" fmla="*/ 1290082 h 129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400" h="1290082">
                    <a:moveTo>
                      <a:pt x="0" y="0"/>
                    </a:moveTo>
                    <a:lnTo>
                      <a:pt x="46401" y="0"/>
                    </a:lnTo>
                    <a:lnTo>
                      <a:pt x="46401" y="1290082"/>
                    </a:lnTo>
                    <a:lnTo>
                      <a:pt x="0" y="1290082"/>
                    </a:lnTo>
                    <a:close/>
                  </a:path>
                </a:pathLst>
              </a:custGeom>
              <a:solidFill>
                <a:schemeClr val="bg1"/>
              </a:solidFill>
              <a:ln w="30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/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97390BA5-7C59-61F1-65A7-6906A8BBBD4D}"/>
                  </a:ext>
                </a:extLst>
              </p:cNvPr>
              <p:cNvSpPr/>
              <p:nvPr/>
            </p:nvSpPr>
            <p:spPr>
              <a:xfrm>
                <a:off x="9906708" y="3921360"/>
                <a:ext cx="46400" cy="1277820"/>
              </a:xfrm>
              <a:custGeom>
                <a:avLst/>
                <a:gdLst>
                  <a:gd name="connsiteX0" fmla="*/ 0 w 46400"/>
                  <a:gd name="connsiteY0" fmla="*/ 0 h 1290082"/>
                  <a:gd name="connsiteX1" fmla="*/ 46401 w 46400"/>
                  <a:gd name="connsiteY1" fmla="*/ 0 h 1290082"/>
                  <a:gd name="connsiteX2" fmla="*/ 46401 w 46400"/>
                  <a:gd name="connsiteY2" fmla="*/ 1290082 h 1290082"/>
                  <a:gd name="connsiteX3" fmla="*/ 0 w 46400"/>
                  <a:gd name="connsiteY3" fmla="*/ 1290082 h 129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400" h="1290082">
                    <a:moveTo>
                      <a:pt x="0" y="0"/>
                    </a:moveTo>
                    <a:lnTo>
                      <a:pt x="46401" y="0"/>
                    </a:lnTo>
                    <a:lnTo>
                      <a:pt x="46401" y="1290082"/>
                    </a:lnTo>
                    <a:lnTo>
                      <a:pt x="0" y="1290082"/>
                    </a:lnTo>
                    <a:close/>
                  </a:path>
                </a:pathLst>
              </a:custGeom>
              <a:solidFill>
                <a:schemeClr val="bg1"/>
              </a:solidFill>
              <a:ln w="30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/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6DFC48C3-0D88-82FE-2457-87B9CF1870A6}"/>
                  </a:ext>
                </a:extLst>
              </p:cNvPr>
              <p:cNvSpPr/>
              <p:nvPr/>
            </p:nvSpPr>
            <p:spPr>
              <a:xfrm>
                <a:off x="9923942" y="381000"/>
                <a:ext cx="13257" cy="1277820"/>
              </a:xfrm>
              <a:custGeom>
                <a:avLst/>
                <a:gdLst>
                  <a:gd name="connsiteX0" fmla="*/ 0 w 13257"/>
                  <a:gd name="connsiteY0" fmla="*/ 0 h 1290082"/>
                  <a:gd name="connsiteX1" fmla="*/ 13257 w 13257"/>
                  <a:gd name="connsiteY1" fmla="*/ 0 h 1290082"/>
                  <a:gd name="connsiteX2" fmla="*/ 13257 w 13257"/>
                  <a:gd name="connsiteY2" fmla="*/ 1290082 h 1290082"/>
                  <a:gd name="connsiteX3" fmla="*/ 0 w 13257"/>
                  <a:gd name="connsiteY3" fmla="*/ 1290082 h 129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57" h="1290082">
                    <a:moveTo>
                      <a:pt x="0" y="0"/>
                    </a:moveTo>
                    <a:lnTo>
                      <a:pt x="13257" y="0"/>
                    </a:lnTo>
                    <a:lnTo>
                      <a:pt x="13257" y="1290082"/>
                    </a:lnTo>
                    <a:lnTo>
                      <a:pt x="0" y="1290082"/>
                    </a:lnTo>
                    <a:close/>
                  </a:path>
                </a:pathLst>
              </a:custGeom>
              <a:solidFill>
                <a:schemeClr val="bg1"/>
              </a:solidFill>
              <a:ln w="30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/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A09E2F05-00A3-CCEF-AB7D-01030D6F4C9B}"/>
                  </a:ext>
                </a:extLst>
              </p:cNvPr>
              <p:cNvSpPr/>
              <p:nvPr/>
            </p:nvSpPr>
            <p:spPr>
              <a:xfrm>
                <a:off x="9923942" y="5199180"/>
                <a:ext cx="13257" cy="1277820"/>
              </a:xfrm>
              <a:custGeom>
                <a:avLst/>
                <a:gdLst>
                  <a:gd name="connsiteX0" fmla="*/ 0 w 13257"/>
                  <a:gd name="connsiteY0" fmla="*/ 0 h 1290082"/>
                  <a:gd name="connsiteX1" fmla="*/ 13257 w 13257"/>
                  <a:gd name="connsiteY1" fmla="*/ 0 h 1290082"/>
                  <a:gd name="connsiteX2" fmla="*/ 13257 w 13257"/>
                  <a:gd name="connsiteY2" fmla="*/ 1290082 h 1290082"/>
                  <a:gd name="connsiteX3" fmla="*/ 0 w 13257"/>
                  <a:gd name="connsiteY3" fmla="*/ 1290082 h 129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57" h="1290082">
                    <a:moveTo>
                      <a:pt x="0" y="0"/>
                    </a:moveTo>
                    <a:lnTo>
                      <a:pt x="13257" y="0"/>
                    </a:lnTo>
                    <a:lnTo>
                      <a:pt x="13257" y="1290082"/>
                    </a:lnTo>
                    <a:lnTo>
                      <a:pt x="0" y="1290082"/>
                    </a:lnTo>
                    <a:close/>
                  </a:path>
                </a:pathLst>
              </a:custGeom>
              <a:solidFill>
                <a:schemeClr val="bg1"/>
              </a:solidFill>
              <a:ln w="30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/>
              </a:p>
            </p:txBody>
          </p:sp>
        </p:grpSp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DDF3709F-81E9-FEED-3C3F-79098B6863B6}"/>
                </a:ext>
              </a:extLst>
            </p:cNvPr>
            <p:cNvGrpSpPr/>
            <p:nvPr userDrawn="1"/>
          </p:nvGrpSpPr>
          <p:grpSpPr>
            <a:xfrm>
              <a:off x="9512312" y="381000"/>
              <a:ext cx="79543" cy="6096000"/>
              <a:chOff x="9512966" y="381000"/>
              <a:chExt cx="79543" cy="6096000"/>
            </a:xfrm>
          </p:grpSpPr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B44D403D-B1E6-FEEF-A501-0BF7D68E046C}"/>
                  </a:ext>
                </a:extLst>
              </p:cNvPr>
              <p:cNvSpPr/>
              <p:nvPr/>
            </p:nvSpPr>
            <p:spPr>
              <a:xfrm>
                <a:off x="9512966" y="2911438"/>
                <a:ext cx="79543" cy="1035124"/>
              </a:xfrm>
              <a:custGeom>
                <a:avLst/>
                <a:gdLst>
                  <a:gd name="connsiteX0" fmla="*/ 0 w 79543"/>
                  <a:gd name="connsiteY0" fmla="*/ 0 h 995465"/>
                  <a:gd name="connsiteX1" fmla="*/ 79544 w 79543"/>
                  <a:gd name="connsiteY1" fmla="*/ 0 h 995465"/>
                  <a:gd name="connsiteX2" fmla="*/ 79544 w 79543"/>
                  <a:gd name="connsiteY2" fmla="*/ 995466 h 995465"/>
                  <a:gd name="connsiteX3" fmla="*/ 0 w 79543"/>
                  <a:gd name="connsiteY3" fmla="*/ 995466 h 99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543" h="995465">
                    <a:moveTo>
                      <a:pt x="0" y="0"/>
                    </a:moveTo>
                    <a:lnTo>
                      <a:pt x="79544" y="0"/>
                    </a:lnTo>
                    <a:lnTo>
                      <a:pt x="79544" y="995466"/>
                    </a:lnTo>
                    <a:lnTo>
                      <a:pt x="0" y="995466"/>
                    </a:lnTo>
                    <a:close/>
                  </a:path>
                </a:pathLst>
              </a:custGeom>
              <a:solidFill>
                <a:schemeClr val="bg1"/>
              </a:solidFill>
              <a:ln w="30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/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002073B8-F4BE-8EA2-D752-6B89DFE7724E}"/>
                  </a:ext>
                </a:extLst>
              </p:cNvPr>
              <p:cNvSpPr/>
              <p:nvPr/>
            </p:nvSpPr>
            <p:spPr>
              <a:xfrm>
                <a:off x="9530201" y="1658821"/>
                <a:ext cx="46400" cy="1277820"/>
              </a:xfrm>
              <a:custGeom>
                <a:avLst/>
                <a:gdLst>
                  <a:gd name="connsiteX0" fmla="*/ 0 w 46400"/>
                  <a:gd name="connsiteY0" fmla="*/ 0 h 1290082"/>
                  <a:gd name="connsiteX1" fmla="*/ 46401 w 46400"/>
                  <a:gd name="connsiteY1" fmla="*/ 0 h 1290082"/>
                  <a:gd name="connsiteX2" fmla="*/ 46401 w 46400"/>
                  <a:gd name="connsiteY2" fmla="*/ 1290082 h 1290082"/>
                  <a:gd name="connsiteX3" fmla="*/ 0 w 46400"/>
                  <a:gd name="connsiteY3" fmla="*/ 1290082 h 129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400" h="1290082">
                    <a:moveTo>
                      <a:pt x="0" y="0"/>
                    </a:moveTo>
                    <a:lnTo>
                      <a:pt x="46401" y="0"/>
                    </a:lnTo>
                    <a:lnTo>
                      <a:pt x="46401" y="1290082"/>
                    </a:lnTo>
                    <a:lnTo>
                      <a:pt x="0" y="1290082"/>
                    </a:lnTo>
                    <a:close/>
                  </a:path>
                </a:pathLst>
              </a:custGeom>
              <a:solidFill>
                <a:schemeClr val="bg1"/>
              </a:solidFill>
              <a:ln w="30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/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4D953E42-C09F-B63D-69AC-788E2E4294A0}"/>
                  </a:ext>
                </a:extLst>
              </p:cNvPr>
              <p:cNvSpPr/>
              <p:nvPr/>
            </p:nvSpPr>
            <p:spPr>
              <a:xfrm>
                <a:off x="9530201" y="3921360"/>
                <a:ext cx="46400" cy="1277820"/>
              </a:xfrm>
              <a:custGeom>
                <a:avLst/>
                <a:gdLst>
                  <a:gd name="connsiteX0" fmla="*/ 0 w 46400"/>
                  <a:gd name="connsiteY0" fmla="*/ 0 h 1290082"/>
                  <a:gd name="connsiteX1" fmla="*/ 46401 w 46400"/>
                  <a:gd name="connsiteY1" fmla="*/ 0 h 1290082"/>
                  <a:gd name="connsiteX2" fmla="*/ 46401 w 46400"/>
                  <a:gd name="connsiteY2" fmla="*/ 1290082 h 1290082"/>
                  <a:gd name="connsiteX3" fmla="*/ 0 w 46400"/>
                  <a:gd name="connsiteY3" fmla="*/ 1290082 h 129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400" h="1290082">
                    <a:moveTo>
                      <a:pt x="0" y="0"/>
                    </a:moveTo>
                    <a:lnTo>
                      <a:pt x="46401" y="0"/>
                    </a:lnTo>
                    <a:lnTo>
                      <a:pt x="46401" y="1290082"/>
                    </a:lnTo>
                    <a:lnTo>
                      <a:pt x="0" y="1290082"/>
                    </a:lnTo>
                    <a:close/>
                  </a:path>
                </a:pathLst>
              </a:custGeom>
              <a:solidFill>
                <a:schemeClr val="bg1"/>
              </a:solidFill>
              <a:ln w="30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/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6C98BEAB-9D59-E245-360C-807F7E0A16CA}"/>
                  </a:ext>
                </a:extLst>
              </p:cNvPr>
              <p:cNvSpPr/>
              <p:nvPr/>
            </p:nvSpPr>
            <p:spPr>
              <a:xfrm>
                <a:off x="9546109" y="381000"/>
                <a:ext cx="13257" cy="1277820"/>
              </a:xfrm>
              <a:custGeom>
                <a:avLst/>
                <a:gdLst>
                  <a:gd name="connsiteX0" fmla="*/ 0 w 13257"/>
                  <a:gd name="connsiteY0" fmla="*/ 0 h 1290082"/>
                  <a:gd name="connsiteX1" fmla="*/ 13257 w 13257"/>
                  <a:gd name="connsiteY1" fmla="*/ 0 h 1290082"/>
                  <a:gd name="connsiteX2" fmla="*/ 13257 w 13257"/>
                  <a:gd name="connsiteY2" fmla="*/ 1290082 h 1290082"/>
                  <a:gd name="connsiteX3" fmla="*/ 0 w 13257"/>
                  <a:gd name="connsiteY3" fmla="*/ 1290082 h 129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57" h="1290082">
                    <a:moveTo>
                      <a:pt x="0" y="0"/>
                    </a:moveTo>
                    <a:lnTo>
                      <a:pt x="13257" y="0"/>
                    </a:lnTo>
                    <a:lnTo>
                      <a:pt x="13257" y="1290082"/>
                    </a:lnTo>
                    <a:lnTo>
                      <a:pt x="0" y="1290082"/>
                    </a:lnTo>
                    <a:close/>
                  </a:path>
                </a:pathLst>
              </a:custGeom>
              <a:solidFill>
                <a:schemeClr val="bg1"/>
              </a:solidFill>
              <a:ln w="30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/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AC25BE12-649E-B27C-83F6-6A9A7D9BA1FB}"/>
                  </a:ext>
                </a:extLst>
              </p:cNvPr>
              <p:cNvSpPr/>
              <p:nvPr/>
            </p:nvSpPr>
            <p:spPr>
              <a:xfrm>
                <a:off x="9546113" y="5199180"/>
                <a:ext cx="13257" cy="1277820"/>
              </a:xfrm>
              <a:custGeom>
                <a:avLst/>
                <a:gdLst>
                  <a:gd name="connsiteX0" fmla="*/ 0 w 13257"/>
                  <a:gd name="connsiteY0" fmla="*/ 0 h 1290082"/>
                  <a:gd name="connsiteX1" fmla="*/ 13257 w 13257"/>
                  <a:gd name="connsiteY1" fmla="*/ 0 h 1290082"/>
                  <a:gd name="connsiteX2" fmla="*/ 13257 w 13257"/>
                  <a:gd name="connsiteY2" fmla="*/ 1290082 h 1290082"/>
                  <a:gd name="connsiteX3" fmla="*/ 0 w 13257"/>
                  <a:gd name="connsiteY3" fmla="*/ 1290082 h 129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57" h="1290082">
                    <a:moveTo>
                      <a:pt x="0" y="0"/>
                    </a:moveTo>
                    <a:lnTo>
                      <a:pt x="13257" y="0"/>
                    </a:lnTo>
                    <a:lnTo>
                      <a:pt x="13257" y="1290082"/>
                    </a:lnTo>
                    <a:lnTo>
                      <a:pt x="0" y="1290082"/>
                    </a:lnTo>
                    <a:close/>
                  </a:path>
                </a:pathLst>
              </a:custGeom>
              <a:solidFill>
                <a:schemeClr val="bg1"/>
              </a:solidFill>
              <a:ln w="30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87430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AE149F0-E3AD-387E-FCBC-A4AC4D3B6C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6" b="124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1" name="Rectangle 130">
            <a:extLst>
              <a:ext uri="{FF2B5EF4-FFF2-40B4-BE49-F238E27FC236}">
                <a16:creationId xmlns:a16="http://schemas.microsoft.com/office/drawing/2014/main" id="{384DD6D9-9F30-D92D-9E84-486D9A6C2659}"/>
              </a:ext>
            </a:extLst>
          </p:cNvPr>
          <p:cNvSpPr/>
          <p:nvPr userDrawn="1"/>
        </p:nvSpPr>
        <p:spPr>
          <a:xfrm>
            <a:off x="-1" y="-3021"/>
            <a:ext cx="12191999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D658E5-E642-FFAA-6967-8FDD8F182286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2888348" y="2636456"/>
            <a:ext cx="6415310" cy="986369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6600" b="0" kern="1200" cap="none" spc="0" baseline="0">
                <a:solidFill>
                  <a:schemeClr val="bg1"/>
                </a:solidFill>
                <a:latin typeface="Century Schoolbook" panose="02040604050505020304" pitchFamily="18" charset="0"/>
              </a:defRPr>
            </a:lvl1pPr>
          </a:lstStyle>
          <a:p>
            <a:r>
              <a:rPr lang="en-US" dirty="0"/>
              <a:t>01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41A9FE7-D8E3-DF99-336C-7F84AA8F8DC8}"/>
              </a:ext>
            </a:extLst>
          </p:cNvPr>
          <p:cNvGrpSpPr/>
          <p:nvPr userDrawn="1"/>
        </p:nvGrpSpPr>
        <p:grpSpPr>
          <a:xfrm>
            <a:off x="381003" y="-511029"/>
            <a:ext cx="11429999" cy="419100"/>
            <a:chOff x="381001" y="-511029"/>
            <a:chExt cx="11429999" cy="419100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2D9A7A87-298C-F1F2-2A4B-ACA36FCAE043}"/>
                </a:ext>
              </a:extLst>
            </p:cNvPr>
            <p:cNvCxnSpPr>
              <a:cxnSpLocks/>
            </p:cNvCxnSpPr>
            <p:nvPr/>
          </p:nvCxnSpPr>
          <p:spPr>
            <a:xfrm>
              <a:off x="3048000" y="-511029"/>
              <a:ext cx="0" cy="4191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8196C203-0B46-1660-4A6E-59AFD5A9A368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-511029"/>
              <a:ext cx="0" cy="4191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2164E6F2-FEBF-4237-5B76-7201547462B2}"/>
                </a:ext>
              </a:extLst>
            </p:cNvPr>
            <p:cNvCxnSpPr>
              <a:cxnSpLocks/>
            </p:cNvCxnSpPr>
            <p:nvPr/>
          </p:nvCxnSpPr>
          <p:spPr>
            <a:xfrm>
              <a:off x="9144000" y="-511029"/>
              <a:ext cx="0" cy="4191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98452EE-2F48-7590-7986-1C2838D0B3D6}"/>
                </a:ext>
              </a:extLst>
            </p:cNvPr>
            <p:cNvCxnSpPr/>
            <p:nvPr/>
          </p:nvCxnSpPr>
          <p:spPr>
            <a:xfrm>
              <a:off x="6286500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A717EE7-7775-F052-1E9C-315EBBFB2CCC}"/>
                </a:ext>
              </a:extLst>
            </p:cNvPr>
            <p:cNvCxnSpPr/>
            <p:nvPr/>
          </p:nvCxnSpPr>
          <p:spPr>
            <a:xfrm>
              <a:off x="6858000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DB1C1447-3208-815A-794D-E7E91DC93E88}"/>
                </a:ext>
              </a:extLst>
            </p:cNvPr>
            <p:cNvCxnSpPr/>
            <p:nvPr/>
          </p:nvCxnSpPr>
          <p:spPr>
            <a:xfrm>
              <a:off x="10668000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76197D5E-E328-DA19-CE02-C22C4672DAD1}"/>
                </a:ext>
              </a:extLst>
            </p:cNvPr>
            <p:cNvCxnSpPr/>
            <p:nvPr/>
          </p:nvCxnSpPr>
          <p:spPr>
            <a:xfrm>
              <a:off x="11431524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A107F70-79FC-CFE5-0E78-3AC0AAC23962}"/>
                </a:ext>
              </a:extLst>
            </p:cNvPr>
            <p:cNvCxnSpPr/>
            <p:nvPr/>
          </p:nvCxnSpPr>
          <p:spPr>
            <a:xfrm>
              <a:off x="11811000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AD05242C-40CC-1D7A-1D85-2583D588949E}"/>
                </a:ext>
              </a:extLst>
            </p:cNvPr>
            <p:cNvCxnSpPr/>
            <p:nvPr/>
          </p:nvCxnSpPr>
          <p:spPr>
            <a:xfrm rot="10800000">
              <a:off x="5905501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0F63BED0-14FB-5067-B1C3-B48C8C587A9F}"/>
                </a:ext>
              </a:extLst>
            </p:cNvPr>
            <p:cNvCxnSpPr/>
            <p:nvPr/>
          </p:nvCxnSpPr>
          <p:spPr>
            <a:xfrm rot="10800000">
              <a:off x="5334001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1C0E9DF7-02DC-4A93-A01E-04088A2084FB}"/>
                </a:ext>
              </a:extLst>
            </p:cNvPr>
            <p:cNvCxnSpPr/>
            <p:nvPr/>
          </p:nvCxnSpPr>
          <p:spPr>
            <a:xfrm rot="10800000">
              <a:off x="1524001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2DC81AE-D2B1-91C4-A567-840FA6DA9FD6}"/>
                </a:ext>
              </a:extLst>
            </p:cNvPr>
            <p:cNvCxnSpPr/>
            <p:nvPr/>
          </p:nvCxnSpPr>
          <p:spPr>
            <a:xfrm rot="10800000">
              <a:off x="760477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B635F6C2-3802-BBED-19A5-1619EB5AA08F}"/>
                </a:ext>
              </a:extLst>
            </p:cNvPr>
            <p:cNvCxnSpPr/>
            <p:nvPr/>
          </p:nvCxnSpPr>
          <p:spPr>
            <a:xfrm rot="10800000">
              <a:off x="381001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57A9B9CA-1176-85F1-55F8-A9ABCA791A71}"/>
              </a:ext>
            </a:extLst>
          </p:cNvPr>
          <p:cNvGrpSpPr/>
          <p:nvPr userDrawn="1"/>
        </p:nvGrpSpPr>
        <p:grpSpPr>
          <a:xfrm>
            <a:off x="381003" y="6924529"/>
            <a:ext cx="11429999" cy="419100"/>
            <a:chOff x="381001" y="6924529"/>
            <a:chExt cx="11429999" cy="419100"/>
          </a:xfrm>
        </p:grpSpPr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41E76267-4189-C0F1-99EF-63669B52E033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9144000" y="6924529"/>
              <a:ext cx="0" cy="4191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C3F41E6C-B55D-7637-A56B-A59D795EEC42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096000" y="6924529"/>
              <a:ext cx="0" cy="4191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6F356F17-233C-72F1-D4AD-4106345B66A3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048000" y="6924529"/>
              <a:ext cx="0" cy="4191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D0455F23-3CE2-C368-80E4-8FB93965E3D9}"/>
                </a:ext>
              </a:extLst>
            </p:cNvPr>
            <p:cNvCxnSpPr/>
            <p:nvPr/>
          </p:nvCxnSpPr>
          <p:spPr>
            <a:xfrm>
              <a:off x="6286500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A42765CE-0F7A-EE66-0D81-63B90D1A8652}"/>
                </a:ext>
              </a:extLst>
            </p:cNvPr>
            <p:cNvCxnSpPr/>
            <p:nvPr/>
          </p:nvCxnSpPr>
          <p:spPr>
            <a:xfrm>
              <a:off x="6858000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39940DAD-2800-F2A0-3735-A9179DCE0E80}"/>
                </a:ext>
              </a:extLst>
            </p:cNvPr>
            <p:cNvCxnSpPr>
              <a:cxnSpLocks/>
            </p:cNvCxnSpPr>
            <p:nvPr/>
          </p:nvCxnSpPr>
          <p:spPr>
            <a:xfrm>
              <a:off x="10668000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AB9E2F04-5A14-6761-0BE1-2A64ED10E3A5}"/>
                </a:ext>
              </a:extLst>
            </p:cNvPr>
            <p:cNvCxnSpPr>
              <a:cxnSpLocks/>
            </p:cNvCxnSpPr>
            <p:nvPr/>
          </p:nvCxnSpPr>
          <p:spPr>
            <a:xfrm>
              <a:off x="11431524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8525489B-8746-A3D3-88F1-88631CF4A6F0}"/>
                </a:ext>
              </a:extLst>
            </p:cNvPr>
            <p:cNvCxnSpPr>
              <a:cxnSpLocks/>
            </p:cNvCxnSpPr>
            <p:nvPr/>
          </p:nvCxnSpPr>
          <p:spPr>
            <a:xfrm>
              <a:off x="11811000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78E1A4C4-4049-D9ED-627C-802304BC5E10}"/>
                </a:ext>
              </a:extLst>
            </p:cNvPr>
            <p:cNvCxnSpPr/>
            <p:nvPr/>
          </p:nvCxnSpPr>
          <p:spPr>
            <a:xfrm rot="10800000">
              <a:off x="5905501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1380AE3E-0695-6BC6-4CF2-A7C52EBBC4B8}"/>
                </a:ext>
              </a:extLst>
            </p:cNvPr>
            <p:cNvCxnSpPr/>
            <p:nvPr/>
          </p:nvCxnSpPr>
          <p:spPr>
            <a:xfrm rot="10800000">
              <a:off x="5334001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4B96F0E6-A247-C8E6-2E67-4D98B20A4109}"/>
                </a:ext>
              </a:extLst>
            </p:cNvPr>
            <p:cNvCxnSpPr/>
            <p:nvPr/>
          </p:nvCxnSpPr>
          <p:spPr>
            <a:xfrm rot="10800000">
              <a:off x="1524001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7478AAC6-5522-689B-C90C-1A3D0302AE10}"/>
                </a:ext>
              </a:extLst>
            </p:cNvPr>
            <p:cNvCxnSpPr/>
            <p:nvPr/>
          </p:nvCxnSpPr>
          <p:spPr>
            <a:xfrm rot="10800000">
              <a:off x="760477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8F89FCFF-79E7-35BF-6985-A4283549D6CF}"/>
                </a:ext>
              </a:extLst>
            </p:cNvPr>
            <p:cNvCxnSpPr/>
            <p:nvPr/>
          </p:nvCxnSpPr>
          <p:spPr>
            <a:xfrm rot="10800000">
              <a:off x="381001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194D7C91-E2C6-47B6-003E-E47A8B6C30CA}"/>
              </a:ext>
            </a:extLst>
          </p:cNvPr>
          <p:cNvGrpSpPr/>
          <p:nvPr userDrawn="1"/>
        </p:nvGrpSpPr>
        <p:grpSpPr>
          <a:xfrm>
            <a:off x="12291522" y="381000"/>
            <a:ext cx="365760" cy="6286500"/>
            <a:chOff x="12291522" y="381000"/>
            <a:chExt cx="365760" cy="6286500"/>
          </a:xfrm>
        </p:grpSpPr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B6AF13FE-E210-A4C3-168D-BB70636A92F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2474402" y="1531622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4ECCDFC2-DF48-E69C-93E2-A5EEC16922D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2474402" y="3246122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0EC1B7B2-9A52-8502-0534-191DF88B8B0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2474402" y="4960622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9D2EB607-7227-26F7-FD21-EC7304683911}"/>
                </a:ext>
              </a:extLst>
            </p:cNvPr>
            <p:cNvCxnSpPr>
              <a:cxnSpLocks/>
            </p:cNvCxnSpPr>
            <p:nvPr/>
          </p:nvCxnSpPr>
          <p:spPr>
            <a:xfrm>
              <a:off x="12378608" y="1524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50CFA27-3835-6D23-6D4F-066AC7E88AE6}"/>
                </a:ext>
              </a:extLst>
            </p:cNvPr>
            <p:cNvCxnSpPr>
              <a:cxnSpLocks/>
            </p:cNvCxnSpPr>
            <p:nvPr/>
          </p:nvCxnSpPr>
          <p:spPr>
            <a:xfrm>
              <a:off x="12378608" y="762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7E165CD2-18B2-0C2C-2A8C-48F2C90DD3C0}"/>
                </a:ext>
              </a:extLst>
            </p:cNvPr>
            <p:cNvCxnSpPr>
              <a:cxnSpLocks/>
            </p:cNvCxnSpPr>
            <p:nvPr/>
          </p:nvCxnSpPr>
          <p:spPr>
            <a:xfrm>
              <a:off x="12378608" y="381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77F6355E-1B25-C1E5-F7C9-5DABD722ADEF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378608" y="5334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76A87C99-9700-BB21-BAF6-0968A3DF2779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378608" y="6096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96B48F8E-5632-8C77-4EDD-84CD2B04C99E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378608" y="66675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DD8EEF56-604B-21C7-BAC9-5457C5D74D48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378608" y="62865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C9F1057F-1D58-D1F4-8CDC-1E5A36195B11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378608" y="6477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BFDEECB9-85A3-CB4C-E955-33E20E1CD5EC}"/>
              </a:ext>
            </a:extLst>
          </p:cNvPr>
          <p:cNvGrpSpPr/>
          <p:nvPr userDrawn="1"/>
        </p:nvGrpSpPr>
        <p:grpSpPr>
          <a:xfrm>
            <a:off x="-458260" y="381000"/>
            <a:ext cx="365760" cy="6286500"/>
            <a:chOff x="-458260" y="381000"/>
            <a:chExt cx="365760" cy="6286500"/>
          </a:xfrm>
        </p:grpSpPr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F092FAF1-7BE9-092C-BB93-7662CF7040D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75380" y="4960620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82186529-51A6-0359-E935-2DA902CC35C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75380" y="3246120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>
              <a:extLst>
                <a:ext uri="{FF2B5EF4-FFF2-40B4-BE49-F238E27FC236}">
                  <a16:creationId xmlns:a16="http://schemas.microsoft.com/office/drawing/2014/main" id="{9AA0D791-9390-6387-634D-4E3841503B7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75380" y="1531620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A6DC638D-B1A1-8212-F614-807B84A4C60B}"/>
                </a:ext>
              </a:extLst>
            </p:cNvPr>
            <p:cNvCxnSpPr>
              <a:cxnSpLocks/>
            </p:cNvCxnSpPr>
            <p:nvPr/>
          </p:nvCxnSpPr>
          <p:spPr>
            <a:xfrm>
              <a:off x="-362466" y="1524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FE9F9B31-408D-141F-A497-806FCE70E25E}"/>
                </a:ext>
              </a:extLst>
            </p:cNvPr>
            <p:cNvCxnSpPr>
              <a:cxnSpLocks/>
            </p:cNvCxnSpPr>
            <p:nvPr/>
          </p:nvCxnSpPr>
          <p:spPr>
            <a:xfrm>
              <a:off x="-362466" y="762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58A88D63-E8F9-1565-6B17-FC8AA738DC8D}"/>
                </a:ext>
              </a:extLst>
            </p:cNvPr>
            <p:cNvCxnSpPr>
              <a:cxnSpLocks/>
            </p:cNvCxnSpPr>
            <p:nvPr/>
          </p:nvCxnSpPr>
          <p:spPr>
            <a:xfrm>
              <a:off x="-362466" y="381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2737981F-CA9C-58A3-F409-BA7446DA790D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-362466" y="5334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C661F92A-2357-624E-9696-479885FB9A18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-362466" y="6096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AA936E94-9993-E49D-8E9A-0C21BA426715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-362466" y="66675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E3FB2DBF-4B88-140C-2C2A-5DB2035B5D72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-362466" y="62865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4D87B161-A2D2-6F08-0114-7CDD4D794E5B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-362466" y="6477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3" name="Content Placeholder 132">
            <a:extLst>
              <a:ext uri="{FF2B5EF4-FFF2-40B4-BE49-F238E27FC236}">
                <a16:creationId xmlns:a16="http://schemas.microsoft.com/office/drawing/2014/main" id="{C212E6C8-F787-3D52-C76B-D708C01BB300}"/>
              </a:ext>
            </a:extLst>
          </p:cNvPr>
          <p:cNvSpPr>
            <a:spLocks noGrp="1"/>
          </p:cNvSpPr>
          <p:nvPr userDrawn="1">
            <p:ph sz="quarter" idx="10" hasCustomPrompt="1"/>
          </p:nvPr>
        </p:nvSpPr>
        <p:spPr>
          <a:xfrm>
            <a:off x="2888347" y="3754672"/>
            <a:ext cx="6415310" cy="5838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 cap="all" spc="200" baseline="0">
                <a:solidFill>
                  <a:schemeClr val="bg1"/>
                </a:solidFill>
                <a:latin typeface="+mj-lt"/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  <a:lvl4pPr marL="1371635" indent="0">
              <a:buNone/>
              <a:defRPr/>
            </a:lvl4pPr>
            <a:lvl5pPr marL="1828846" indent="0">
              <a:buNone/>
              <a:defRPr/>
            </a:lvl5pPr>
          </a:lstStyle>
          <a:p>
            <a:pPr lvl="0"/>
            <a:r>
              <a:rPr lang="en-US" dirty="0"/>
              <a:t>Section NAME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89F6D67-A909-D666-8E29-B9E0F7B0031E}"/>
              </a:ext>
            </a:extLst>
          </p:cNvPr>
          <p:cNvCxnSpPr>
            <a:cxnSpLocks/>
          </p:cNvCxnSpPr>
          <p:nvPr userDrawn="1"/>
        </p:nvCxnSpPr>
        <p:spPr>
          <a:xfrm>
            <a:off x="6095999" y="0"/>
            <a:ext cx="0" cy="2247900"/>
          </a:xfrm>
          <a:prstGeom prst="line">
            <a:avLst/>
          </a:prstGeom>
          <a:ln w="12700">
            <a:solidFill>
              <a:schemeClr val="bg1">
                <a:alpha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85D95453-7AD4-6D01-5B6A-ADB714C82B94}"/>
              </a:ext>
            </a:extLst>
          </p:cNvPr>
          <p:cNvCxnSpPr>
            <a:cxnSpLocks/>
          </p:cNvCxnSpPr>
          <p:nvPr userDrawn="1"/>
        </p:nvCxnSpPr>
        <p:spPr>
          <a:xfrm>
            <a:off x="6095999" y="4610100"/>
            <a:ext cx="0" cy="2247900"/>
          </a:xfrm>
          <a:prstGeom prst="line">
            <a:avLst/>
          </a:prstGeom>
          <a:ln w="12700">
            <a:solidFill>
              <a:schemeClr val="bg1">
                <a:alpha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05166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38">
            <a:extLst>
              <a:ext uri="{FF2B5EF4-FFF2-40B4-BE49-F238E27FC236}">
                <a16:creationId xmlns:a16="http://schemas.microsoft.com/office/drawing/2014/main" id="{3ED4E802-65A7-A4C6-77AD-7F32332467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9" b="7909"/>
          <a:stretch/>
        </p:blipFill>
        <p:spPr>
          <a:xfrm>
            <a:off x="1" y="1"/>
            <a:ext cx="12191999" cy="6858000"/>
          </a:xfrm>
          <a:prstGeom prst="rect">
            <a:avLst/>
          </a:prstGeom>
        </p:spPr>
      </p:pic>
      <p:sp>
        <p:nvSpPr>
          <p:cNvPr id="131" name="Rectangle 130">
            <a:extLst>
              <a:ext uri="{FF2B5EF4-FFF2-40B4-BE49-F238E27FC236}">
                <a16:creationId xmlns:a16="http://schemas.microsoft.com/office/drawing/2014/main" id="{384DD6D9-9F30-D92D-9E84-486D9A6C2659}"/>
              </a:ext>
            </a:extLst>
          </p:cNvPr>
          <p:cNvSpPr/>
          <p:nvPr userDrawn="1"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D658E5-E642-FFAA-6967-8FDD8F182286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2888348" y="2636456"/>
            <a:ext cx="6415310" cy="986369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6600" b="0" kern="1200" cap="none" spc="0" baseline="0">
                <a:solidFill>
                  <a:schemeClr val="bg1"/>
                </a:solidFill>
                <a:latin typeface="Century Schoolbook" panose="02040604050505020304" pitchFamily="18" charset="0"/>
              </a:defRPr>
            </a:lvl1pPr>
          </a:lstStyle>
          <a:p>
            <a:r>
              <a:rPr lang="en-US" dirty="0"/>
              <a:t>01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41A9FE7-D8E3-DF99-336C-7F84AA8F8DC8}"/>
              </a:ext>
            </a:extLst>
          </p:cNvPr>
          <p:cNvGrpSpPr/>
          <p:nvPr userDrawn="1"/>
        </p:nvGrpSpPr>
        <p:grpSpPr>
          <a:xfrm>
            <a:off x="381003" y="-511029"/>
            <a:ext cx="11429999" cy="419100"/>
            <a:chOff x="381001" y="-511029"/>
            <a:chExt cx="11429999" cy="419100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2D9A7A87-298C-F1F2-2A4B-ACA36FCAE043}"/>
                </a:ext>
              </a:extLst>
            </p:cNvPr>
            <p:cNvCxnSpPr>
              <a:cxnSpLocks/>
            </p:cNvCxnSpPr>
            <p:nvPr/>
          </p:nvCxnSpPr>
          <p:spPr>
            <a:xfrm>
              <a:off x="3048000" y="-511029"/>
              <a:ext cx="0" cy="4191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8196C203-0B46-1660-4A6E-59AFD5A9A368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-511029"/>
              <a:ext cx="0" cy="4191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2164E6F2-FEBF-4237-5B76-7201547462B2}"/>
                </a:ext>
              </a:extLst>
            </p:cNvPr>
            <p:cNvCxnSpPr>
              <a:cxnSpLocks/>
            </p:cNvCxnSpPr>
            <p:nvPr/>
          </p:nvCxnSpPr>
          <p:spPr>
            <a:xfrm>
              <a:off x="9144000" y="-511029"/>
              <a:ext cx="0" cy="4191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98452EE-2F48-7590-7986-1C2838D0B3D6}"/>
                </a:ext>
              </a:extLst>
            </p:cNvPr>
            <p:cNvCxnSpPr/>
            <p:nvPr/>
          </p:nvCxnSpPr>
          <p:spPr>
            <a:xfrm>
              <a:off x="6286500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A717EE7-7775-F052-1E9C-315EBBFB2CCC}"/>
                </a:ext>
              </a:extLst>
            </p:cNvPr>
            <p:cNvCxnSpPr/>
            <p:nvPr/>
          </p:nvCxnSpPr>
          <p:spPr>
            <a:xfrm>
              <a:off x="6858000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DB1C1447-3208-815A-794D-E7E91DC93E88}"/>
                </a:ext>
              </a:extLst>
            </p:cNvPr>
            <p:cNvCxnSpPr/>
            <p:nvPr/>
          </p:nvCxnSpPr>
          <p:spPr>
            <a:xfrm>
              <a:off x="10668000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76197D5E-E328-DA19-CE02-C22C4672DAD1}"/>
                </a:ext>
              </a:extLst>
            </p:cNvPr>
            <p:cNvCxnSpPr/>
            <p:nvPr/>
          </p:nvCxnSpPr>
          <p:spPr>
            <a:xfrm>
              <a:off x="11431524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A107F70-79FC-CFE5-0E78-3AC0AAC23962}"/>
                </a:ext>
              </a:extLst>
            </p:cNvPr>
            <p:cNvCxnSpPr/>
            <p:nvPr/>
          </p:nvCxnSpPr>
          <p:spPr>
            <a:xfrm>
              <a:off x="11811000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AD05242C-40CC-1D7A-1D85-2583D588949E}"/>
                </a:ext>
              </a:extLst>
            </p:cNvPr>
            <p:cNvCxnSpPr/>
            <p:nvPr/>
          </p:nvCxnSpPr>
          <p:spPr>
            <a:xfrm rot="10800000">
              <a:off x="5905501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0F63BED0-14FB-5067-B1C3-B48C8C587A9F}"/>
                </a:ext>
              </a:extLst>
            </p:cNvPr>
            <p:cNvCxnSpPr/>
            <p:nvPr/>
          </p:nvCxnSpPr>
          <p:spPr>
            <a:xfrm rot="10800000">
              <a:off x="5334001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1C0E9DF7-02DC-4A93-A01E-04088A2084FB}"/>
                </a:ext>
              </a:extLst>
            </p:cNvPr>
            <p:cNvCxnSpPr/>
            <p:nvPr/>
          </p:nvCxnSpPr>
          <p:spPr>
            <a:xfrm rot="10800000">
              <a:off x="1524001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2DC81AE-D2B1-91C4-A567-840FA6DA9FD6}"/>
                </a:ext>
              </a:extLst>
            </p:cNvPr>
            <p:cNvCxnSpPr/>
            <p:nvPr/>
          </p:nvCxnSpPr>
          <p:spPr>
            <a:xfrm rot="10800000">
              <a:off x="760477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B635F6C2-3802-BBED-19A5-1619EB5AA08F}"/>
                </a:ext>
              </a:extLst>
            </p:cNvPr>
            <p:cNvCxnSpPr/>
            <p:nvPr/>
          </p:nvCxnSpPr>
          <p:spPr>
            <a:xfrm rot="10800000">
              <a:off x="381001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57A9B9CA-1176-85F1-55F8-A9ABCA791A71}"/>
              </a:ext>
            </a:extLst>
          </p:cNvPr>
          <p:cNvGrpSpPr/>
          <p:nvPr userDrawn="1"/>
        </p:nvGrpSpPr>
        <p:grpSpPr>
          <a:xfrm>
            <a:off x="381003" y="6924529"/>
            <a:ext cx="11429999" cy="419100"/>
            <a:chOff x="381001" y="6924529"/>
            <a:chExt cx="11429999" cy="419100"/>
          </a:xfrm>
        </p:grpSpPr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41E76267-4189-C0F1-99EF-63669B52E033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9144000" y="6924529"/>
              <a:ext cx="0" cy="4191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C3F41E6C-B55D-7637-A56B-A59D795EEC42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096000" y="6924529"/>
              <a:ext cx="0" cy="4191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6F356F17-233C-72F1-D4AD-4106345B66A3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048000" y="6924529"/>
              <a:ext cx="0" cy="4191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D0455F23-3CE2-C368-80E4-8FB93965E3D9}"/>
                </a:ext>
              </a:extLst>
            </p:cNvPr>
            <p:cNvCxnSpPr/>
            <p:nvPr/>
          </p:nvCxnSpPr>
          <p:spPr>
            <a:xfrm>
              <a:off x="6286500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A42765CE-0F7A-EE66-0D81-63B90D1A8652}"/>
                </a:ext>
              </a:extLst>
            </p:cNvPr>
            <p:cNvCxnSpPr/>
            <p:nvPr/>
          </p:nvCxnSpPr>
          <p:spPr>
            <a:xfrm>
              <a:off x="6858000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39940DAD-2800-F2A0-3735-A9179DCE0E80}"/>
                </a:ext>
              </a:extLst>
            </p:cNvPr>
            <p:cNvCxnSpPr>
              <a:cxnSpLocks/>
            </p:cNvCxnSpPr>
            <p:nvPr/>
          </p:nvCxnSpPr>
          <p:spPr>
            <a:xfrm>
              <a:off x="10668000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AB9E2F04-5A14-6761-0BE1-2A64ED10E3A5}"/>
                </a:ext>
              </a:extLst>
            </p:cNvPr>
            <p:cNvCxnSpPr>
              <a:cxnSpLocks/>
            </p:cNvCxnSpPr>
            <p:nvPr/>
          </p:nvCxnSpPr>
          <p:spPr>
            <a:xfrm>
              <a:off x="11431524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8525489B-8746-A3D3-88F1-88631CF4A6F0}"/>
                </a:ext>
              </a:extLst>
            </p:cNvPr>
            <p:cNvCxnSpPr>
              <a:cxnSpLocks/>
            </p:cNvCxnSpPr>
            <p:nvPr/>
          </p:nvCxnSpPr>
          <p:spPr>
            <a:xfrm>
              <a:off x="11811000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78E1A4C4-4049-D9ED-627C-802304BC5E10}"/>
                </a:ext>
              </a:extLst>
            </p:cNvPr>
            <p:cNvCxnSpPr/>
            <p:nvPr/>
          </p:nvCxnSpPr>
          <p:spPr>
            <a:xfrm rot="10800000">
              <a:off x="5905501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1380AE3E-0695-6BC6-4CF2-A7C52EBBC4B8}"/>
                </a:ext>
              </a:extLst>
            </p:cNvPr>
            <p:cNvCxnSpPr/>
            <p:nvPr/>
          </p:nvCxnSpPr>
          <p:spPr>
            <a:xfrm rot="10800000">
              <a:off x="5334001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4B96F0E6-A247-C8E6-2E67-4D98B20A4109}"/>
                </a:ext>
              </a:extLst>
            </p:cNvPr>
            <p:cNvCxnSpPr/>
            <p:nvPr/>
          </p:nvCxnSpPr>
          <p:spPr>
            <a:xfrm rot="10800000">
              <a:off x="1524001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7478AAC6-5522-689B-C90C-1A3D0302AE10}"/>
                </a:ext>
              </a:extLst>
            </p:cNvPr>
            <p:cNvCxnSpPr/>
            <p:nvPr/>
          </p:nvCxnSpPr>
          <p:spPr>
            <a:xfrm rot="10800000">
              <a:off x="760477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8F89FCFF-79E7-35BF-6985-A4283549D6CF}"/>
                </a:ext>
              </a:extLst>
            </p:cNvPr>
            <p:cNvCxnSpPr/>
            <p:nvPr/>
          </p:nvCxnSpPr>
          <p:spPr>
            <a:xfrm rot="10800000">
              <a:off x="381001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194D7C91-E2C6-47B6-003E-E47A8B6C30CA}"/>
              </a:ext>
            </a:extLst>
          </p:cNvPr>
          <p:cNvGrpSpPr/>
          <p:nvPr userDrawn="1"/>
        </p:nvGrpSpPr>
        <p:grpSpPr>
          <a:xfrm>
            <a:off x="12291522" y="381000"/>
            <a:ext cx="365760" cy="6286500"/>
            <a:chOff x="12291522" y="381000"/>
            <a:chExt cx="365760" cy="6286500"/>
          </a:xfrm>
        </p:grpSpPr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B6AF13FE-E210-A4C3-168D-BB70636A92F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2474402" y="1531622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4ECCDFC2-DF48-E69C-93E2-A5EEC16922D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2474402" y="3246122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0EC1B7B2-9A52-8502-0534-191DF88B8B0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2474402" y="4960622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9D2EB607-7227-26F7-FD21-EC7304683911}"/>
                </a:ext>
              </a:extLst>
            </p:cNvPr>
            <p:cNvCxnSpPr>
              <a:cxnSpLocks/>
            </p:cNvCxnSpPr>
            <p:nvPr/>
          </p:nvCxnSpPr>
          <p:spPr>
            <a:xfrm>
              <a:off x="12378608" y="1524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50CFA27-3835-6D23-6D4F-066AC7E88AE6}"/>
                </a:ext>
              </a:extLst>
            </p:cNvPr>
            <p:cNvCxnSpPr>
              <a:cxnSpLocks/>
            </p:cNvCxnSpPr>
            <p:nvPr/>
          </p:nvCxnSpPr>
          <p:spPr>
            <a:xfrm>
              <a:off x="12378608" y="762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7E165CD2-18B2-0C2C-2A8C-48F2C90DD3C0}"/>
                </a:ext>
              </a:extLst>
            </p:cNvPr>
            <p:cNvCxnSpPr>
              <a:cxnSpLocks/>
            </p:cNvCxnSpPr>
            <p:nvPr/>
          </p:nvCxnSpPr>
          <p:spPr>
            <a:xfrm>
              <a:off x="12378608" y="381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77F6355E-1B25-C1E5-F7C9-5DABD722ADEF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378608" y="5334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76A87C99-9700-BB21-BAF6-0968A3DF2779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378608" y="6096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96B48F8E-5632-8C77-4EDD-84CD2B04C99E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378608" y="66675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DD8EEF56-604B-21C7-BAC9-5457C5D74D48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378608" y="62865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C9F1057F-1D58-D1F4-8CDC-1E5A36195B11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378608" y="6477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BFDEECB9-85A3-CB4C-E955-33E20E1CD5EC}"/>
              </a:ext>
            </a:extLst>
          </p:cNvPr>
          <p:cNvGrpSpPr/>
          <p:nvPr userDrawn="1"/>
        </p:nvGrpSpPr>
        <p:grpSpPr>
          <a:xfrm>
            <a:off x="-458260" y="381000"/>
            <a:ext cx="365760" cy="6286500"/>
            <a:chOff x="-458260" y="381000"/>
            <a:chExt cx="365760" cy="6286500"/>
          </a:xfrm>
        </p:grpSpPr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F092FAF1-7BE9-092C-BB93-7662CF7040D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75380" y="4960620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82186529-51A6-0359-E935-2DA902CC35C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75380" y="3246120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>
              <a:extLst>
                <a:ext uri="{FF2B5EF4-FFF2-40B4-BE49-F238E27FC236}">
                  <a16:creationId xmlns:a16="http://schemas.microsoft.com/office/drawing/2014/main" id="{9AA0D791-9390-6387-634D-4E3841503B7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75380" y="1531620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A6DC638D-B1A1-8212-F614-807B84A4C60B}"/>
                </a:ext>
              </a:extLst>
            </p:cNvPr>
            <p:cNvCxnSpPr>
              <a:cxnSpLocks/>
            </p:cNvCxnSpPr>
            <p:nvPr/>
          </p:nvCxnSpPr>
          <p:spPr>
            <a:xfrm>
              <a:off x="-362466" y="1524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FE9F9B31-408D-141F-A497-806FCE70E25E}"/>
                </a:ext>
              </a:extLst>
            </p:cNvPr>
            <p:cNvCxnSpPr>
              <a:cxnSpLocks/>
            </p:cNvCxnSpPr>
            <p:nvPr/>
          </p:nvCxnSpPr>
          <p:spPr>
            <a:xfrm>
              <a:off x="-362466" y="762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58A88D63-E8F9-1565-6B17-FC8AA738DC8D}"/>
                </a:ext>
              </a:extLst>
            </p:cNvPr>
            <p:cNvCxnSpPr>
              <a:cxnSpLocks/>
            </p:cNvCxnSpPr>
            <p:nvPr/>
          </p:nvCxnSpPr>
          <p:spPr>
            <a:xfrm>
              <a:off x="-362466" y="381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2737981F-CA9C-58A3-F409-BA7446DA790D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-362466" y="5334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C661F92A-2357-624E-9696-479885FB9A18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-362466" y="6096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AA936E94-9993-E49D-8E9A-0C21BA426715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-362466" y="66675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E3FB2DBF-4B88-140C-2C2A-5DB2035B5D72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-362466" y="62865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4D87B161-A2D2-6F08-0114-7CDD4D794E5B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-362466" y="6477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3" name="Content Placeholder 132">
            <a:extLst>
              <a:ext uri="{FF2B5EF4-FFF2-40B4-BE49-F238E27FC236}">
                <a16:creationId xmlns:a16="http://schemas.microsoft.com/office/drawing/2014/main" id="{C212E6C8-F787-3D52-C76B-D708C01BB300}"/>
              </a:ext>
            </a:extLst>
          </p:cNvPr>
          <p:cNvSpPr>
            <a:spLocks noGrp="1"/>
          </p:cNvSpPr>
          <p:nvPr userDrawn="1">
            <p:ph sz="quarter" idx="10" hasCustomPrompt="1"/>
          </p:nvPr>
        </p:nvSpPr>
        <p:spPr>
          <a:xfrm>
            <a:off x="2888347" y="3754672"/>
            <a:ext cx="6415310" cy="5838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 cap="all" spc="200" baseline="0">
                <a:solidFill>
                  <a:schemeClr val="bg1"/>
                </a:solidFill>
                <a:latin typeface="+mj-lt"/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  <a:lvl4pPr marL="1371635" indent="0">
              <a:buNone/>
              <a:defRPr/>
            </a:lvl4pPr>
            <a:lvl5pPr marL="1828846" indent="0">
              <a:buNone/>
              <a:defRPr/>
            </a:lvl5pPr>
          </a:lstStyle>
          <a:p>
            <a:pPr lvl="0"/>
            <a:r>
              <a:rPr lang="en-US" dirty="0"/>
              <a:t>Section NAME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89F6D67-A909-D666-8E29-B9E0F7B0031E}"/>
              </a:ext>
            </a:extLst>
          </p:cNvPr>
          <p:cNvCxnSpPr>
            <a:cxnSpLocks/>
          </p:cNvCxnSpPr>
          <p:nvPr userDrawn="1"/>
        </p:nvCxnSpPr>
        <p:spPr>
          <a:xfrm>
            <a:off x="6095999" y="0"/>
            <a:ext cx="0" cy="2247900"/>
          </a:xfrm>
          <a:prstGeom prst="line">
            <a:avLst/>
          </a:prstGeom>
          <a:ln w="12700">
            <a:solidFill>
              <a:schemeClr val="bg1">
                <a:alpha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85D95453-7AD4-6D01-5B6A-ADB714C82B94}"/>
              </a:ext>
            </a:extLst>
          </p:cNvPr>
          <p:cNvCxnSpPr>
            <a:cxnSpLocks/>
          </p:cNvCxnSpPr>
          <p:nvPr userDrawn="1"/>
        </p:nvCxnSpPr>
        <p:spPr>
          <a:xfrm>
            <a:off x="6095999" y="4610100"/>
            <a:ext cx="0" cy="2247900"/>
          </a:xfrm>
          <a:prstGeom prst="line">
            <a:avLst/>
          </a:prstGeom>
          <a:ln w="12700">
            <a:solidFill>
              <a:schemeClr val="bg1">
                <a:alpha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99351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4AA1011D-953B-5E88-3046-6045E5070245}"/>
              </a:ext>
            </a:extLst>
          </p:cNvPr>
          <p:cNvSpPr/>
          <p:nvPr userDrawn="1"/>
        </p:nvSpPr>
        <p:spPr>
          <a:xfrm>
            <a:off x="381003" y="381000"/>
            <a:ext cx="5714992" cy="59054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D658E5-E642-FFAA-6967-8FDD8F1822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5988" y="2852356"/>
            <a:ext cx="5145023" cy="115328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3600" kern="1200" cap="none" spc="0" baseline="0">
                <a:latin typeface="+mn-lt"/>
              </a:defRPr>
            </a:lvl1pPr>
          </a:lstStyle>
          <a:p>
            <a:r>
              <a:rPr lang="en-US" dirty="0"/>
              <a:t>Insert section title here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41A9FE7-D8E3-DF99-336C-7F84AA8F8DC8}"/>
              </a:ext>
            </a:extLst>
          </p:cNvPr>
          <p:cNvGrpSpPr/>
          <p:nvPr userDrawn="1"/>
        </p:nvGrpSpPr>
        <p:grpSpPr>
          <a:xfrm>
            <a:off x="381003" y="-511029"/>
            <a:ext cx="11429999" cy="419100"/>
            <a:chOff x="381001" y="-511029"/>
            <a:chExt cx="11429999" cy="419100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2D9A7A87-298C-F1F2-2A4B-ACA36FCAE043}"/>
                </a:ext>
              </a:extLst>
            </p:cNvPr>
            <p:cNvCxnSpPr>
              <a:cxnSpLocks/>
            </p:cNvCxnSpPr>
            <p:nvPr/>
          </p:nvCxnSpPr>
          <p:spPr>
            <a:xfrm>
              <a:off x="3048000" y="-511029"/>
              <a:ext cx="0" cy="4191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8196C203-0B46-1660-4A6E-59AFD5A9A368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-511029"/>
              <a:ext cx="0" cy="4191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2164E6F2-FEBF-4237-5B76-7201547462B2}"/>
                </a:ext>
              </a:extLst>
            </p:cNvPr>
            <p:cNvCxnSpPr>
              <a:cxnSpLocks/>
            </p:cNvCxnSpPr>
            <p:nvPr/>
          </p:nvCxnSpPr>
          <p:spPr>
            <a:xfrm>
              <a:off x="9144000" y="-511029"/>
              <a:ext cx="0" cy="4191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98452EE-2F48-7590-7986-1C2838D0B3D6}"/>
                </a:ext>
              </a:extLst>
            </p:cNvPr>
            <p:cNvCxnSpPr/>
            <p:nvPr/>
          </p:nvCxnSpPr>
          <p:spPr>
            <a:xfrm>
              <a:off x="6286500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A717EE7-7775-F052-1E9C-315EBBFB2CCC}"/>
                </a:ext>
              </a:extLst>
            </p:cNvPr>
            <p:cNvCxnSpPr/>
            <p:nvPr/>
          </p:nvCxnSpPr>
          <p:spPr>
            <a:xfrm>
              <a:off x="6858000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DB1C1447-3208-815A-794D-E7E91DC93E88}"/>
                </a:ext>
              </a:extLst>
            </p:cNvPr>
            <p:cNvCxnSpPr/>
            <p:nvPr/>
          </p:nvCxnSpPr>
          <p:spPr>
            <a:xfrm>
              <a:off x="10668000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76197D5E-E328-DA19-CE02-C22C4672DAD1}"/>
                </a:ext>
              </a:extLst>
            </p:cNvPr>
            <p:cNvCxnSpPr/>
            <p:nvPr/>
          </p:nvCxnSpPr>
          <p:spPr>
            <a:xfrm>
              <a:off x="11431524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A107F70-79FC-CFE5-0E78-3AC0AAC23962}"/>
                </a:ext>
              </a:extLst>
            </p:cNvPr>
            <p:cNvCxnSpPr/>
            <p:nvPr/>
          </p:nvCxnSpPr>
          <p:spPr>
            <a:xfrm>
              <a:off x="11811000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AD05242C-40CC-1D7A-1D85-2583D588949E}"/>
                </a:ext>
              </a:extLst>
            </p:cNvPr>
            <p:cNvCxnSpPr/>
            <p:nvPr/>
          </p:nvCxnSpPr>
          <p:spPr>
            <a:xfrm rot="10800000">
              <a:off x="5905501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0F63BED0-14FB-5067-B1C3-B48C8C587A9F}"/>
                </a:ext>
              </a:extLst>
            </p:cNvPr>
            <p:cNvCxnSpPr/>
            <p:nvPr/>
          </p:nvCxnSpPr>
          <p:spPr>
            <a:xfrm rot="10800000">
              <a:off x="5334001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1C0E9DF7-02DC-4A93-A01E-04088A2084FB}"/>
                </a:ext>
              </a:extLst>
            </p:cNvPr>
            <p:cNvCxnSpPr/>
            <p:nvPr/>
          </p:nvCxnSpPr>
          <p:spPr>
            <a:xfrm rot="10800000">
              <a:off x="1524001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2DC81AE-D2B1-91C4-A567-840FA6DA9FD6}"/>
                </a:ext>
              </a:extLst>
            </p:cNvPr>
            <p:cNvCxnSpPr/>
            <p:nvPr/>
          </p:nvCxnSpPr>
          <p:spPr>
            <a:xfrm rot="10800000">
              <a:off x="760477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B635F6C2-3802-BBED-19A5-1619EB5AA08F}"/>
                </a:ext>
              </a:extLst>
            </p:cNvPr>
            <p:cNvCxnSpPr/>
            <p:nvPr/>
          </p:nvCxnSpPr>
          <p:spPr>
            <a:xfrm rot="10800000">
              <a:off x="381001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57A9B9CA-1176-85F1-55F8-A9ABCA791A71}"/>
              </a:ext>
            </a:extLst>
          </p:cNvPr>
          <p:cNvGrpSpPr/>
          <p:nvPr userDrawn="1"/>
        </p:nvGrpSpPr>
        <p:grpSpPr>
          <a:xfrm>
            <a:off x="381003" y="6924529"/>
            <a:ext cx="11429999" cy="419100"/>
            <a:chOff x="381001" y="6924529"/>
            <a:chExt cx="11429999" cy="419100"/>
          </a:xfrm>
        </p:grpSpPr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41E76267-4189-C0F1-99EF-63669B52E033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9144000" y="6924529"/>
              <a:ext cx="0" cy="4191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C3F41E6C-B55D-7637-A56B-A59D795EEC42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096000" y="6924529"/>
              <a:ext cx="0" cy="4191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6F356F17-233C-72F1-D4AD-4106345B66A3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048000" y="6924529"/>
              <a:ext cx="0" cy="4191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D0455F23-3CE2-C368-80E4-8FB93965E3D9}"/>
                </a:ext>
              </a:extLst>
            </p:cNvPr>
            <p:cNvCxnSpPr/>
            <p:nvPr/>
          </p:nvCxnSpPr>
          <p:spPr>
            <a:xfrm>
              <a:off x="6286500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A42765CE-0F7A-EE66-0D81-63B90D1A8652}"/>
                </a:ext>
              </a:extLst>
            </p:cNvPr>
            <p:cNvCxnSpPr/>
            <p:nvPr/>
          </p:nvCxnSpPr>
          <p:spPr>
            <a:xfrm>
              <a:off x="6858000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39940DAD-2800-F2A0-3735-A9179DCE0E80}"/>
                </a:ext>
              </a:extLst>
            </p:cNvPr>
            <p:cNvCxnSpPr>
              <a:cxnSpLocks/>
            </p:cNvCxnSpPr>
            <p:nvPr/>
          </p:nvCxnSpPr>
          <p:spPr>
            <a:xfrm>
              <a:off x="10668000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AB9E2F04-5A14-6761-0BE1-2A64ED10E3A5}"/>
                </a:ext>
              </a:extLst>
            </p:cNvPr>
            <p:cNvCxnSpPr>
              <a:cxnSpLocks/>
            </p:cNvCxnSpPr>
            <p:nvPr/>
          </p:nvCxnSpPr>
          <p:spPr>
            <a:xfrm>
              <a:off x="11431524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8525489B-8746-A3D3-88F1-88631CF4A6F0}"/>
                </a:ext>
              </a:extLst>
            </p:cNvPr>
            <p:cNvCxnSpPr>
              <a:cxnSpLocks/>
            </p:cNvCxnSpPr>
            <p:nvPr/>
          </p:nvCxnSpPr>
          <p:spPr>
            <a:xfrm>
              <a:off x="11811000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78E1A4C4-4049-D9ED-627C-802304BC5E10}"/>
                </a:ext>
              </a:extLst>
            </p:cNvPr>
            <p:cNvCxnSpPr/>
            <p:nvPr/>
          </p:nvCxnSpPr>
          <p:spPr>
            <a:xfrm rot="10800000">
              <a:off x="5905501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1380AE3E-0695-6BC6-4CF2-A7C52EBBC4B8}"/>
                </a:ext>
              </a:extLst>
            </p:cNvPr>
            <p:cNvCxnSpPr/>
            <p:nvPr/>
          </p:nvCxnSpPr>
          <p:spPr>
            <a:xfrm rot="10800000">
              <a:off x="5334001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4B96F0E6-A247-C8E6-2E67-4D98B20A4109}"/>
                </a:ext>
              </a:extLst>
            </p:cNvPr>
            <p:cNvCxnSpPr/>
            <p:nvPr/>
          </p:nvCxnSpPr>
          <p:spPr>
            <a:xfrm rot="10800000">
              <a:off x="1524001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7478AAC6-5522-689B-C90C-1A3D0302AE10}"/>
                </a:ext>
              </a:extLst>
            </p:cNvPr>
            <p:cNvCxnSpPr/>
            <p:nvPr/>
          </p:nvCxnSpPr>
          <p:spPr>
            <a:xfrm rot="10800000">
              <a:off x="760477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8F89FCFF-79E7-35BF-6985-A4283549D6CF}"/>
                </a:ext>
              </a:extLst>
            </p:cNvPr>
            <p:cNvCxnSpPr/>
            <p:nvPr/>
          </p:nvCxnSpPr>
          <p:spPr>
            <a:xfrm rot="10800000">
              <a:off x="381001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194D7C91-E2C6-47B6-003E-E47A8B6C30CA}"/>
              </a:ext>
            </a:extLst>
          </p:cNvPr>
          <p:cNvGrpSpPr/>
          <p:nvPr userDrawn="1"/>
        </p:nvGrpSpPr>
        <p:grpSpPr>
          <a:xfrm>
            <a:off x="12291522" y="381000"/>
            <a:ext cx="365760" cy="6286500"/>
            <a:chOff x="12291522" y="381000"/>
            <a:chExt cx="365760" cy="6286500"/>
          </a:xfrm>
        </p:grpSpPr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B6AF13FE-E210-A4C3-168D-BB70636A92F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2474402" y="1531622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4ECCDFC2-DF48-E69C-93E2-A5EEC16922D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2474402" y="3246122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0EC1B7B2-9A52-8502-0534-191DF88B8B0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2474402" y="4960622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9D2EB607-7227-26F7-FD21-EC7304683911}"/>
                </a:ext>
              </a:extLst>
            </p:cNvPr>
            <p:cNvCxnSpPr>
              <a:cxnSpLocks/>
            </p:cNvCxnSpPr>
            <p:nvPr/>
          </p:nvCxnSpPr>
          <p:spPr>
            <a:xfrm>
              <a:off x="12378608" y="1524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50CFA27-3835-6D23-6D4F-066AC7E88AE6}"/>
                </a:ext>
              </a:extLst>
            </p:cNvPr>
            <p:cNvCxnSpPr>
              <a:cxnSpLocks/>
            </p:cNvCxnSpPr>
            <p:nvPr/>
          </p:nvCxnSpPr>
          <p:spPr>
            <a:xfrm>
              <a:off x="12378608" y="762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7E165CD2-18B2-0C2C-2A8C-48F2C90DD3C0}"/>
                </a:ext>
              </a:extLst>
            </p:cNvPr>
            <p:cNvCxnSpPr>
              <a:cxnSpLocks/>
            </p:cNvCxnSpPr>
            <p:nvPr/>
          </p:nvCxnSpPr>
          <p:spPr>
            <a:xfrm>
              <a:off x="12378608" y="381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77F6355E-1B25-C1E5-F7C9-5DABD722ADEF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378608" y="5334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76A87C99-9700-BB21-BAF6-0968A3DF2779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378608" y="6096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96B48F8E-5632-8C77-4EDD-84CD2B04C99E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378608" y="66675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DD8EEF56-604B-21C7-BAC9-5457C5D74D48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378608" y="62865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C9F1057F-1D58-D1F4-8CDC-1E5A36195B11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378608" y="6477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BFDEECB9-85A3-CB4C-E955-33E20E1CD5EC}"/>
              </a:ext>
            </a:extLst>
          </p:cNvPr>
          <p:cNvGrpSpPr/>
          <p:nvPr userDrawn="1"/>
        </p:nvGrpSpPr>
        <p:grpSpPr>
          <a:xfrm>
            <a:off x="-458260" y="381000"/>
            <a:ext cx="365760" cy="6286500"/>
            <a:chOff x="-458260" y="381000"/>
            <a:chExt cx="365760" cy="6286500"/>
          </a:xfrm>
        </p:grpSpPr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F092FAF1-7BE9-092C-BB93-7662CF7040D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75380" y="4960620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82186529-51A6-0359-E935-2DA902CC35C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75380" y="3246120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>
              <a:extLst>
                <a:ext uri="{FF2B5EF4-FFF2-40B4-BE49-F238E27FC236}">
                  <a16:creationId xmlns:a16="http://schemas.microsoft.com/office/drawing/2014/main" id="{9AA0D791-9390-6387-634D-4E3841503B7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75380" y="1531620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A6DC638D-B1A1-8212-F614-807B84A4C60B}"/>
                </a:ext>
              </a:extLst>
            </p:cNvPr>
            <p:cNvCxnSpPr>
              <a:cxnSpLocks/>
            </p:cNvCxnSpPr>
            <p:nvPr/>
          </p:nvCxnSpPr>
          <p:spPr>
            <a:xfrm>
              <a:off x="-362466" y="1524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FE9F9B31-408D-141F-A497-806FCE70E25E}"/>
                </a:ext>
              </a:extLst>
            </p:cNvPr>
            <p:cNvCxnSpPr>
              <a:cxnSpLocks/>
            </p:cNvCxnSpPr>
            <p:nvPr/>
          </p:nvCxnSpPr>
          <p:spPr>
            <a:xfrm>
              <a:off x="-362466" y="762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58A88D63-E8F9-1565-6B17-FC8AA738DC8D}"/>
                </a:ext>
              </a:extLst>
            </p:cNvPr>
            <p:cNvCxnSpPr>
              <a:cxnSpLocks/>
            </p:cNvCxnSpPr>
            <p:nvPr/>
          </p:nvCxnSpPr>
          <p:spPr>
            <a:xfrm>
              <a:off x="-362466" y="381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2737981F-CA9C-58A3-F409-BA7446DA790D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-362466" y="5334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C661F92A-2357-624E-9696-479885FB9A18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-362466" y="6096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AA936E94-9993-E49D-8E9A-0C21BA426715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-362466" y="66675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E3FB2DBF-4B88-140C-2C2A-5DB2035B5D72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-362466" y="62865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4D87B161-A2D2-6F08-0114-7CDD4D794E5B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-362466" y="6477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3" name="Content Placeholder 132">
            <a:extLst>
              <a:ext uri="{FF2B5EF4-FFF2-40B4-BE49-F238E27FC236}">
                <a16:creationId xmlns:a16="http://schemas.microsoft.com/office/drawing/2014/main" id="{C212E6C8-F787-3D52-C76B-D708C01BB30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65988" y="1592177"/>
            <a:ext cx="5145023" cy="447676"/>
          </a:xfrm>
        </p:spPr>
        <p:txBody>
          <a:bodyPr anchor="b">
            <a:normAutofit/>
          </a:bodyPr>
          <a:lstStyle>
            <a:lvl1pPr marL="0" indent="0" algn="ctr">
              <a:buNone/>
              <a:defRPr sz="1600" cap="all" spc="200" baseline="0">
                <a:solidFill>
                  <a:schemeClr val="tx1"/>
                </a:solidFill>
                <a:latin typeface="+mj-lt"/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  <a:lvl4pPr marL="1371635" indent="0">
              <a:buNone/>
              <a:defRPr/>
            </a:lvl4pPr>
            <a:lvl5pPr marL="1828846" indent="0">
              <a:buNone/>
              <a:defRPr/>
            </a:lvl5pPr>
          </a:lstStyle>
          <a:p>
            <a:pPr lvl="0"/>
            <a:r>
              <a:rPr lang="en-US" dirty="0"/>
              <a:t>Section #</a:t>
            </a:r>
          </a:p>
        </p:txBody>
      </p:sp>
      <p:sp>
        <p:nvSpPr>
          <p:cNvPr id="84" name="Picture Placeholder 8">
            <a:extLst>
              <a:ext uri="{FF2B5EF4-FFF2-40B4-BE49-F238E27FC236}">
                <a16:creationId xmlns:a16="http://schemas.microsoft.com/office/drawing/2014/main" id="{90FBCA08-E1D0-D4F6-A864-AB8F9E06E49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103027" y="381000"/>
            <a:ext cx="5831242" cy="5905499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insert image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IF you need two columns, delete this placeholder.</a:t>
            </a:r>
          </a:p>
        </p:txBody>
      </p:sp>
    </p:spTree>
    <p:extLst>
      <p:ext uri="{BB962C8B-B14F-4D97-AF65-F5344CB8AC3E}">
        <p14:creationId xmlns:p14="http://schemas.microsoft.com/office/powerpoint/2010/main" val="7767172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9454505-AC53-B27B-7414-C3465793D89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54628" y="1714500"/>
            <a:ext cx="10676898" cy="438149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C771713-3A1F-52A8-40DF-206123F4D13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F484355-45CD-4703-A279-998A4F030F6B}" type="datetime1">
              <a:rPr lang="en-GB" smtClean="0"/>
              <a:t>19/03/2025</a:t>
            </a:fld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12E2BD7-752B-8D8A-4C9B-DF81A3924D3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MAYER BROWN  |</a:t>
            </a:r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E7F7ACA-3111-1EAC-6EE5-B6A75EFE138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A09DACD-D343-46C2-A1C6-6C2122432CB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EC164B6-4BBB-8807-D694-75B031830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B4F70E9-410C-85B9-5736-056F673D4AA7}"/>
              </a:ext>
            </a:extLst>
          </p:cNvPr>
          <p:cNvGrpSpPr/>
          <p:nvPr userDrawn="1"/>
        </p:nvGrpSpPr>
        <p:grpSpPr>
          <a:xfrm>
            <a:off x="381003" y="-511029"/>
            <a:ext cx="11429999" cy="419100"/>
            <a:chOff x="381001" y="-511029"/>
            <a:chExt cx="11429999" cy="419100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F969A3B-419A-BD94-1480-81A1072C90B1}"/>
                </a:ext>
              </a:extLst>
            </p:cNvPr>
            <p:cNvCxnSpPr>
              <a:cxnSpLocks/>
            </p:cNvCxnSpPr>
            <p:nvPr/>
          </p:nvCxnSpPr>
          <p:spPr>
            <a:xfrm>
              <a:off x="3048000" y="-511029"/>
              <a:ext cx="0" cy="4191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FC606E16-57FA-D56E-B780-975354FCEDC5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-511029"/>
              <a:ext cx="0" cy="4191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DD7153D3-2260-62CF-3091-C254EA980749}"/>
                </a:ext>
              </a:extLst>
            </p:cNvPr>
            <p:cNvCxnSpPr>
              <a:cxnSpLocks/>
            </p:cNvCxnSpPr>
            <p:nvPr/>
          </p:nvCxnSpPr>
          <p:spPr>
            <a:xfrm>
              <a:off x="9144000" y="-511029"/>
              <a:ext cx="0" cy="4191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7AE8765-2D61-F718-217F-CD1964217DDC}"/>
                </a:ext>
              </a:extLst>
            </p:cNvPr>
            <p:cNvCxnSpPr/>
            <p:nvPr/>
          </p:nvCxnSpPr>
          <p:spPr>
            <a:xfrm>
              <a:off x="6286500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F770505-CCD3-4F40-10E6-4AC15FBA71CE}"/>
                </a:ext>
              </a:extLst>
            </p:cNvPr>
            <p:cNvCxnSpPr/>
            <p:nvPr/>
          </p:nvCxnSpPr>
          <p:spPr>
            <a:xfrm>
              <a:off x="6858000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200E3D8-8B8B-212C-D9DE-7C75CCA4E395}"/>
                </a:ext>
              </a:extLst>
            </p:cNvPr>
            <p:cNvCxnSpPr/>
            <p:nvPr/>
          </p:nvCxnSpPr>
          <p:spPr>
            <a:xfrm>
              <a:off x="10668000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634AED9-DBB8-1845-266D-AA978BA4420C}"/>
                </a:ext>
              </a:extLst>
            </p:cNvPr>
            <p:cNvCxnSpPr/>
            <p:nvPr/>
          </p:nvCxnSpPr>
          <p:spPr>
            <a:xfrm>
              <a:off x="11431524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D1CBAB-C465-A7DE-98B1-DD91273D6195}"/>
                </a:ext>
              </a:extLst>
            </p:cNvPr>
            <p:cNvCxnSpPr/>
            <p:nvPr/>
          </p:nvCxnSpPr>
          <p:spPr>
            <a:xfrm>
              <a:off x="11811000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BBFAC98-5BBD-DA9D-2359-4B5DB79CA3F9}"/>
                </a:ext>
              </a:extLst>
            </p:cNvPr>
            <p:cNvCxnSpPr/>
            <p:nvPr/>
          </p:nvCxnSpPr>
          <p:spPr>
            <a:xfrm rot="10800000">
              <a:off x="5905501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E71C70E-ABF9-4DF4-5632-E1B5293113B6}"/>
                </a:ext>
              </a:extLst>
            </p:cNvPr>
            <p:cNvCxnSpPr/>
            <p:nvPr/>
          </p:nvCxnSpPr>
          <p:spPr>
            <a:xfrm rot="10800000">
              <a:off x="5334001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B4F42F8-1549-4A55-B63C-F365031DA7DB}"/>
                </a:ext>
              </a:extLst>
            </p:cNvPr>
            <p:cNvCxnSpPr/>
            <p:nvPr/>
          </p:nvCxnSpPr>
          <p:spPr>
            <a:xfrm rot="10800000">
              <a:off x="1524001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C577269-5AC8-0D01-5A34-196161015C93}"/>
                </a:ext>
              </a:extLst>
            </p:cNvPr>
            <p:cNvCxnSpPr/>
            <p:nvPr/>
          </p:nvCxnSpPr>
          <p:spPr>
            <a:xfrm rot="10800000">
              <a:off x="760477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DEF43CE-CF44-4D31-9727-4DD400A1D51B}"/>
                </a:ext>
              </a:extLst>
            </p:cNvPr>
            <p:cNvCxnSpPr/>
            <p:nvPr/>
          </p:nvCxnSpPr>
          <p:spPr>
            <a:xfrm rot="10800000">
              <a:off x="381001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1E177EA-8B83-B34A-D633-C781CB98C8B0}"/>
              </a:ext>
            </a:extLst>
          </p:cNvPr>
          <p:cNvGrpSpPr/>
          <p:nvPr userDrawn="1"/>
        </p:nvGrpSpPr>
        <p:grpSpPr>
          <a:xfrm>
            <a:off x="381003" y="6924529"/>
            <a:ext cx="11429999" cy="419100"/>
            <a:chOff x="381001" y="6924529"/>
            <a:chExt cx="11429999" cy="419100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262E27B0-754C-28E2-7DAA-37CF3303D331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9144000" y="6924529"/>
              <a:ext cx="0" cy="4191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0DD6B60-3379-B737-D105-4C3E22B888D0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096000" y="6924529"/>
              <a:ext cx="0" cy="4191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B601A0A7-914D-0A2C-CB43-961D27781FE8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048000" y="6924529"/>
              <a:ext cx="0" cy="4191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69D4801-FAA3-9FB0-3A6F-A123FF8CFBD1}"/>
                </a:ext>
              </a:extLst>
            </p:cNvPr>
            <p:cNvCxnSpPr/>
            <p:nvPr/>
          </p:nvCxnSpPr>
          <p:spPr>
            <a:xfrm>
              <a:off x="6286500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98C3E1C-19F2-369D-9E19-44ECD0E34889}"/>
                </a:ext>
              </a:extLst>
            </p:cNvPr>
            <p:cNvCxnSpPr/>
            <p:nvPr/>
          </p:nvCxnSpPr>
          <p:spPr>
            <a:xfrm>
              <a:off x="6858000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0070BBF-40B8-97E4-2DBE-B9C21D08854B}"/>
                </a:ext>
              </a:extLst>
            </p:cNvPr>
            <p:cNvCxnSpPr>
              <a:cxnSpLocks/>
            </p:cNvCxnSpPr>
            <p:nvPr/>
          </p:nvCxnSpPr>
          <p:spPr>
            <a:xfrm>
              <a:off x="10668000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D69FBBE-9EFA-5F57-E6A7-222DA09072FD}"/>
                </a:ext>
              </a:extLst>
            </p:cNvPr>
            <p:cNvCxnSpPr>
              <a:cxnSpLocks/>
            </p:cNvCxnSpPr>
            <p:nvPr/>
          </p:nvCxnSpPr>
          <p:spPr>
            <a:xfrm>
              <a:off x="11431524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BC24AA5-8D0D-FE59-8225-9595F7768BB4}"/>
                </a:ext>
              </a:extLst>
            </p:cNvPr>
            <p:cNvCxnSpPr>
              <a:cxnSpLocks/>
            </p:cNvCxnSpPr>
            <p:nvPr/>
          </p:nvCxnSpPr>
          <p:spPr>
            <a:xfrm>
              <a:off x="11811000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284C36B-55B5-0DAF-E8E0-B56B79847CB3}"/>
                </a:ext>
              </a:extLst>
            </p:cNvPr>
            <p:cNvCxnSpPr/>
            <p:nvPr/>
          </p:nvCxnSpPr>
          <p:spPr>
            <a:xfrm rot="10800000">
              <a:off x="5905501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01CA734-55E7-0724-744D-CA5B1667B57D}"/>
                </a:ext>
              </a:extLst>
            </p:cNvPr>
            <p:cNvCxnSpPr/>
            <p:nvPr/>
          </p:nvCxnSpPr>
          <p:spPr>
            <a:xfrm rot="10800000">
              <a:off x="5334001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47FD8ED1-23CE-509C-279B-C2E2994162BA}"/>
                </a:ext>
              </a:extLst>
            </p:cNvPr>
            <p:cNvCxnSpPr/>
            <p:nvPr/>
          </p:nvCxnSpPr>
          <p:spPr>
            <a:xfrm rot="10800000">
              <a:off x="1524001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FF6E44A-9972-2837-54C6-F06D3293E5D8}"/>
                </a:ext>
              </a:extLst>
            </p:cNvPr>
            <p:cNvCxnSpPr/>
            <p:nvPr/>
          </p:nvCxnSpPr>
          <p:spPr>
            <a:xfrm rot="10800000">
              <a:off x="760477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7CAA26E-C2F5-52A8-DE73-B972461059B0}"/>
                </a:ext>
              </a:extLst>
            </p:cNvPr>
            <p:cNvCxnSpPr/>
            <p:nvPr/>
          </p:nvCxnSpPr>
          <p:spPr>
            <a:xfrm rot="10800000">
              <a:off x="381001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75AB707-3C1C-4FD9-2AEB-DA4EDDAF1015}"/>
              </a:ext>
            </a:extLst>
          </p:cNvPr>
          <p:cNvGrpSpPr/>
          <p:nvPr userDrawn="1"/>
        </p:nvGrpSpPr>
        <p:grpSpPr>
          <a:xfrm>
            <a:off x="12291522" y="381000"/>
            <a:ext cx="365760" cy="6286500"/>
            <a:chOff x="12291522" y="381000"/>
            <a:chExt cx="365760" cy="6286500"/>
          </a:xfrm>
        </p:grpSpPr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5692A92A-7B59-6B77-E98F-E27BFD64D12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2474402" y="1531622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D54D8954-3535-0804-B8D6-C122BD2D35B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2474402" y="3246122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A8AC9B49-772F-FD54-4C7D-63421DD691F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2474402" y="4960622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F76656A-67A9-7F88-69DF-7EF663817A3E}"/>
                </a:ext>
              </a:extLst>
            </p:cNvPr>
            <p:cNvCxnSpPr>
              <a:cxnSpLocks/>
            </p:cNvCxnSpPr>
            <p:nvPr/>
          </p:nvCxnSpPr>
          <p:spPr>
            <a:xfrm>
              <a:off x="12378608" y="1524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27750C77-E1B7-48E9-F36A-75D1C37B2A08}"/>
                </a:ext>
              </a:extLst>
            </p:cNvPr>
            <p:cNvCxnSpPr>
              <a:cxnSpLocks/>
            </p:cNvCxnSpPr>
            <p:nvPr/>
          </p:nvCxnSpPr>
          <p:spPr>
            <a:xfrm>
              <a:off x="12378608" y="762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71DE42E-3142-6712-5B27-CDEAC245A62C}"/>
                </a:ext>
              </a:extLst>
            </p:cNvPr>
            <p:cNvCxnSpPr>
              <a:cxnSpLocks/>
            </p:cNvCxnSpPr>
            <p:nvPr/>
          </p:nvCxnSpPr>
          <p:spPr>
            <a:xfrm>
              <a:off x="12378608" y="381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1CD2F4C-B53B-323C-E8E5-25530043B3CE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378608" y="5334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B3C2DC4F-C6E8-DE6D-ADFF-9164D5743201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378608" y="6096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0AEEAA1-6F5D-AE92-CD33-E7B237A7BEBD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378608" y="66675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A881EF9-E55A-3B2B-6581-A7A2C0E50523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378608" y="62865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2AA4AB3-DA2B-8B44-1EA0-1045FDDB2DD4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378608" y="6477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036194E-98C5-CAE9-416E-45250C522F08}"/>
              </a:ext>
            </a:extLst>
          </p:cNvPr>
          <p:cNvGrpSpPr/>
          <p:nvPr userDrawn="1"/>
        </p:nvGrpSpPr>
        <p:grpSpPr>
          <a:xfrm>
            <a:off x="-458260" y="381000"/>
            <a:ext cx="365760" cy="6286500"/>
            <a:chOff x="-458260" y="381000"/>
            <a:chExt cx="365760" cy="6286500"/>
          </a:xfrm>
        </p:grpSpPr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493B29C6-EFD5-566F-E60C-A4E021FF70C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75380" y="4960620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7EB583BD-34E1-72A7-DDE3-DFD60AEC6B6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75380" y="3246120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01DCFEB6-E2DF-62CC-EC6E-A2734F1A6CC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75380" y="1531620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4E733303-51C8-8806-09B2-698D5AE0FA3C}"/>
                </a:ext>
              </a:extLst>
            </p:cNvPr>
            <p:cNvCxnSpPr>
              <a:cxnSpLocks/>
            </p:cNvCxnSpPr>
            <p:nvPr/>
          </p:nvCxnSpPr>
          <p:spPr>
            <a:xfrm>
              <a:off x="-362466" y="1524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0CD73CB-34DE-B9F8-7F25-4593A898D067}"/>
                </a:ext>
              </a:extLst>
            </p:cNvPr>
            <p:cNvCxnSpPr>
              <a:cxnSpLocks/>
            </p:cNvCxnSpPr>
            <p:nvPr/>
          </p:nvCxnSpPr>
          <p:spPr>
            <a:xfrm>
              <a:off x="-362466" y="762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0D98D65-CD6F-3239-9CCA-A85328C80E51}"/>
                </a:ext>
              </a:extLst>
            </p:cNvPr>
            <p:cNvCxnSpPr>
              <a:cxnSpLocks/>
            </p:cNvCxnSpPr>
            <p:nvPr/>
          </p:nvCxnSpPr>
          <p:spPr>
            <a:xfrm>
              <a:off x="-362466" y="381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530C1F7-8BE1-DA04-F0AD-12E985E64256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-362466" y="5334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C5309C66-0A09-ABEF-D323-938442B9C3C7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-362466" y="6096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FC05AA47-F984-7E3E-55E0-407554B806D3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-362466" y="66675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AFBC4166-A8BF-4979-7B80-BFF33DEDA17F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-362466" y="62865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2718F633-FF08-453F-F20F-8811DFAF840E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-362466" y="6477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69811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/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3143FE4-730B-9E05-0A69-564C81F7308C}"/>
              </a:ext>
            </a:extLst>
          </p:cNvPr>
          <p:cNvSpPr/>
          <p:nvPr userDrawn="1"/>
        </p:nvSpPr>
        <p:spPr>
          <a:xfrm>
            <a:off x="0" y="6286500"/>
            <a:ext cx="12192000" cy="571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C3C24F60-8573-66F7-EB87-2349802AD37D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>
              <a:gd name="adj1" fmla="val 564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9454505-AC53-B27B-7414-C3465793D89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54628" y="1714500"/>
            <a:ext cx="10676898" cy="438149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99D44532-CF6D-0949-1AC0-B3B8C02F9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E7974B8C-0DAA-6AFF-84A9-7321D73CF76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712FAB8-0899-4966-944D-76EEF8F6573B}" type="datetime1">
              <a:rPr lang="en-GB" smtClean="0"/>
              <a:t>19/03/2025</a:t>
            </a:fld>
            <a:endParaRPr lang="en-GB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3A7A53E-D541-B061-ED37-4EDF42745F7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MAYER BROWN  |</a:t>
            </a:r>
            <a:endParaRPr lang="en-GB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E1301BB-AE2D-169E-AB15-B4153324F5E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A09DACD-D343-46C2-A1C6-6C2122432CBB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C9AAFFB-4355-CD62-7367-11DC1384DD80}"/>
              </a:ext>
            </a:extLst>
          </p:cNvPr>
          <p:cNvGrpSpPr/>
          <p:nvPr userDrawn="1"/>
        </p:nvGrpSpPr>
        <p:grpSpPr>
          <a:xfrm>
            <a:off x="381003" y="-511029"/>
            <a:ext cx="11429999" cy="419100"/>
            <a:chOff x="381001" y="-511029"/>
            <a:chExt cx="11429999" cy="419100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FB3378C9-AFE3-CFAE-3658-BBB702FF98F3}"/>
                </a:ext>
              </a:extLst>
            </p:cNvPr>
            <p:cNvCxnSpPr>
              <a:cxnSpLocks/>
            </p:cNvCxnSpPr>
            <p:nvPr/>
          </p:nvCxnSpPr>
          <p:spPr>
            <a:xfrm>
              <a:off x="3048000" y="-511029"/>
              <a:ext cx="0" cy="4191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A259819-E709-226D-38C8-20EE08CBFA9C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-511029"/>
              <a:ext cx="0" cy="4191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2306EEF7-AF53-362B-5EBD-E2F7092B9C1A}"/>
                </a:ext>
              </a:extLst>
            </p:cNvPr>
            <p:cNvCxnSpPr>
              <a:cxnSpLocks/>
            </p:cNvCxnSpPr>
            <p:nvPr/>
          </p:nvCxnSpPr>
          <p:spPr>
            <a:xfrm>
              <a:off x="9144000" y="-511029"/>
              <a:ext cx="0" cy="4191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C8755A7-8147-7E39-FBD7-E197F1B1EB61}"/>
                </a:ext>
              </a:extLst>
            </p:cNvPr>
            <p:cNvCxnSpPr/>
            <p:nvPr/>
          </p:nvCxnSpPr>
          <p:spPr>
            <a:xfrm>
              <a:off x="6286500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977084D-8B5E-D221-414A-66E219AE7834}"/>
                </a:ext>
              </a:extLst>
            </p:cNvPr>
            <p:cNvCxnSpPr/>
            <p:nvPr/>
          </p:nvCxnSpPr>
          <p:spPr>
            <a:xfrm>
              <a:off x="6858000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72F507F-56BC-F0DF-CBED-B9982853C99F}"/>
                </a:ext>
              </a:extLst>
            </p:cNvPr>
            <p:cNvCxnSpPr/>
            <p:nvPr/>
          </p:nvCxnSpPr>
          <p:spPr>
            <a:xfrm>
              <a:off x="10668000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E3FEA5A-3B26-504A-5859-8917EAF97CB5}"/>
                </a:ext>
              </a:extLst>
            </p:cNvPr>
            <p:cNvCxnSpPr/>
            <p:nvPr/>
          </p:nvCxnSpPr>
          <p:spPr>
            <a:xfrm>
              <a:off x="11431524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B854F76-D657-A674-770E-EA5AE9F17B02}"/>
                </a:ext>
              </a:extLst>
            </p:cNvPr>
            <p:cNvCxnSpPr/>
            <p:nvPr/>
          </p:nvCxnSpPr>
          <p:spPr>
            <a:xfrm>
              <a:off x="11811000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22357D0-F3BF-6F80-1761-991A7A25DB2D}"/>
                </a:ext>
              </a:extLst>
            </p:cNvPr>
            <p:cNvCxnSpPr/>
            <p:nvPr/>
          </p:nvCxnSpPr>
          <p:spPr>
            <a:xfrm rot="10800000">
              <a:off x="5905501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B5618CF-A640-34A4-CB4D-80D9D547403E}"/>
                </a:ext>
              </a:extLst>
            </p:cNvPr>
            <p:cNvCxnSpPr/>
            <p:nvPr/>
          </p:nvCxnSpPr>
          <p:spPr>
            <a:xfrm rot="10800000">
              <a:off x="5334001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684E768-7E62-AB55-7FDA-A1D0A9D8F52D}"/>
                </a:ext>
              </a:extLst>
            </p:cNvPr>
            <p:cNvCxnSpPr/>
            <p:nvPr/>
          </p:nvCxnSpPr>
          <p:spPr>
            <a:xfrm rot="10800000">
              <a:off x="1524001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9215375-1519-894A-D57A-E854A3376388}"/>
                </a:ext>
              </a:extLst>
            </p:cNvPr>
            <p:cNvCxnSpPr/>
            <p:nvPr/>
          </p:nvCxnSpPr>
          <p:spPr>
            <a:xfrm rot="10800000">
              <a:off x="760477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D87A56A-9193-BCAF-FD23-F6BF6B8E615A}"/>
                </a:ext>
              </a:extLst>
            </p:cNvPr>
            <p:cNvCxnSpPr/>
            <p:nvPr/>
          </p:nvCxnSpPr>
          <p:spPr>
            <a:xfrm rot="10800000">
              <a:off x="381001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B27FC7D-EB24-DB23-2A85-73B2E654C2CB}"/>
              </a:ext>
            </a:extLst>
          </p:cNvPr>
          <p:cNvGrpSpPr/>
          <p:nvPr userDrawn="1"/>
        </p:nvGrpSpPr>
        <p:grpSpPr>
          <a:xfrm>
            <a:off x="381003" y="6924529"/>
            <a:ext cx="11429999" cy="419100"/>
            <a:chOff x="381001" y="6924529"/>
            <a:chExt cx="11429999" cy="419100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38637C73-54EA-049C-5396-F29C175A6C5F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9144000" y="6924529"/>
              <a:ext cx="0" cy="4191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C8BE8C2A-3A55-60CE-202E-2FCD0BABE360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096000" y="6924529"/>
              <a:ext cx="0" cy="4191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0ED24AFE-85D6-9B15-8608-34CEE4E23925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048000" y="6924529"/>
              <a:ext cx="0" cy="4191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7311650-6722-10A0-3913-E78D1FA6D383}"/>
                </a:ext>
              </a:extLst>
            </p:cNvPr>
            <p:cNvCxnSpPr/>
            <p:nvPr/>
          </p:nvCxnSpPr>
          <p:spPr>
            <a:xfrm>
              <a:off x="6286500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C1EF0B4-573D-596F-DA21-FDD298DB399B}"/>
                </a:ext>
              </a:extLst>
            </p:cNvPr>
            <p:cNvCxnSpPr/>
            <p:nvPr/>
          </p:nvCxnSpPr>
          <p:spPr>
            <a:xfrm>
              <a:off x="6858000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D60BDE1-E54C-F5C3-9EF4-8D7F9576AAE2}"/>
                </a:ext>
              </a:extLst>
            </p:cNvPr>
            <p:cNvCxnSpPr>
              <a:cxnSpLocks/>
            </p:cNvCxnSpPr>
            <p:nvPr/>
          </p:nvCxnSpPr>
          <p:spPr>
            <a:xfrm>
              <a:off x="10668000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71064D0-0839-99B9-2C5D-A664FBDD0011}"/>
                </a:ext>
              </a:extLst>
            </p:cNvPr>
            <p:cNvCxnSpPr>
              <a:cxnSpLocks/>
            </p:cNvCxnSpPr>
            <p:nvPr/>
          </p:nvCxnSpPr>
          <p:spPr>
            <a:xfrm>
              <a:off x="11431524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0A9995C-BA07-9AD8-17C8-C4712778A949}"/>
                </a:ext>
              </a:extLst>
            </p:cNvPr>
            <p:cNvCxnSpPr>
              <a:cxnSpLocks/>
            </p:cNvCxnSpPr>
            <p:nvPr/>
          </p:nvCxnSpPr>
          <p:spPr>
            <a:xfrm>
              <a:off x="11811000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FE468D0-25BF-C552-3B30-01CF3714580F}"/>
                </a:ext>
              </a:extLst>
            </p:cNvPr>
            <p:cNvCxnSpPr/>
            <p:nvPr/>
          </p:nvCxnSpPr>
          <p:spPr>
            <a:xfrm rot="10800000">
              <a:off x="5905501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6245ACC-9629-B664-F28F-BF4F9E173FE2}"/>
                </a:ext>
              </a:extLst>
            </p:cNvPr>
            <p:cNvCxnSpPr/>
            <p:nvPr/>
          </p:nvCxnSpPr>
          <p:spPr>
            <a:xfrm rot="10800000">
              <a:off x="5334001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5F7243E-EB50-6421-6E8D-19CF84763522}"/>
                </a:ext>
              </a:extLst>
            </p:cNvPr>
            <p:cNvCxnSpPr/>
            <p:nvPr/>
          </p:nvCxnSpPr>
          <p:spPr>
            <a:xfrm rot="10800000">
              <a:off x="1524001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307D1CA-9F40-141B-554E-708CB9A65914}"/>
                </a:ext>
              </a:extLst>
            </p:cNvPr>
            <p:cNvCxnSpPr/>
            <p:nvPr/>
          </p:nvCxnSpPr>
          <p:spPr>
            <a:xfrm rot="10800000">
              <a:off x="760477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186FE8C-6BB7-582C-8C6C-83D70F00B9A4}"/>
                </a:ext>
              </a:extLst>
            </p:cNvPr>
            <p:cNvCxnSpPr/>
            <p:nvPr/>
          </p:nvCxnSpPr>
          <p:spPr>
            <a:xfrm rot="10800000">
              <a:off x="381001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2FC8FB1-E7B4-ED0C-CB3A-BAB4B6C80933}"/>
              </a:ext>
            </a:extLst>
          </p:cNvPr>
          <p:cNvGrpSpPr/>
          <p:nvPr userDrawn="1"/>
        </p:nvGrpSpPr>
        <p:grpSpPr>
          <a:xfrm>
            <a:off x="12291522" y="381000"/>
            <a:ext cx="365760" cy="6286500"/>
            <a:chOff x="12291522" y="381000"/>
            <a:chExt cx="365760" cy="6286500"/>
          </a:xfrm>
        </p:grpSpPr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B06A4BE5-310B-ECDD-929C-A3DA1033354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2474402" y="1531622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433E88ED-80F5-1B2C-D4E1-97A45CB45B8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2474402" y="3246122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065C193C-4B9B-D6AF-14D4-2765DA7B25E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2474402" y="4960622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46BD2BEA-85B7-CBCC-CB01-282B53922EAA}"/>
                </a:ext>
              </a:extLst>
            </p:cNvPr>
            <p:cNvCxnSpPr>
              <a:cxnSpLocks/>
            </p:cNvCxnSpPr>
            <p:nvPr/>
          </p:nvCxnSpPr>
          <p:spPr>
            <a:xfrm>
              <a:off x="12378608" y="1524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443B7B75-C929-566D-9D22-9AA9FA62A3CE}"/>
                </a:ext>
              </a:extLst>
            </p:cNvPr>
            <p:cNvCxnSpPr>
              <a:cxnSpLocks/>
            </p:cNvCxnSpPr>
            <p:nvPr/>
          </p:nvCxnSpPr>
          <p:spPr>
            <a:xfrm>
              <a:off x="12378608" y="762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BBBAD6F-307A-24AD-A581-E5AF43B15CD5}"/>
                </a:ext>
              </a:extLst>
            </p:cNvPr>
            <p:cNvCxnSpPr>
              <a:cxnSpLocks/>
            </p:cNvCxnSpPr>
            <p:nvPr/>
          </p:nvCxnSpPr>
          <p:spPr>
            <a:xfrm>
              <a:off x="12378608" y="381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03964AEA-B5FD-2464-6D0D-65FF53DE4AAA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378608" y="5334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A888AB3D-12C7-BAB7-6464-5093784738E6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378608" y="6096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AD005E0-981B-4BA2-6511-84BDD8FEC7EC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378608" y="66675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747B61E-B232-4F54-5059-4A2AF4862979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378608" y="62865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B8E7C607-4967-3144-8D84-6E230AAE33F0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378608" y="6477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1DBAAAA-2505-B6DE-ACB2-8876D78F5B00}"/>
              </a:ext>
            </a:extLst>
          </p:cNvPr>
          <p:cNvGrpSpPr/>
          <p:nvPr userDrawn="1"/>
        </p:nvGrpSpPr>
        <p:grpSpPr>
          <a:xfrm>
            <a:off x="-458260" y="381000"/>
            <a:ext cx="365760" cy="6286500"/>
            <a:chOff x="-458260" y="381000"/>
            <a:chExt cx="365760" cy="6286500"/>
          </a:xfrm>
        </p:grpSpPr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FAC50307-821C-D465-5F4D-3EE470FFB8A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75380" y="4960620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D0C2D906-5C25-5D46-3A86-2D141C8E68F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75380" y="3246120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1950D7AE-26B2-44D5-1C80-915DF90F67F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75380" y="1531620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4D1914E0-E295-9939-8B19-87CEF8ABE2F8}"/>
                </a:ext>
              </a:extLst>
            </p:cNvPr>
            <p:cNvCxnSpPr>
              <a:cxnSpLocks/>
            </p:cNvCxnSpPr>
            <p:nvPr/>
          </p:nvCxnSpPr>
          <p:spPr>
            <a:xfrm>
              <a:off x="-362466" y="1524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B8ED681-744F-A3E7-572B-F8C62F59E223}"/>
                </a:ext>
              </a:extLst>
            </p:cNvPr>
            <p:cNvCxnSpPr>
              <a:cxnSpLocks/>
            </p:cNvCxnSpPr>
            <p:nvPr/>
          </p:nvCxnSpPr>
          <p:spPr>
            <a:xfrm>
              <a:off x="-362466" y="762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546FDD3B-EA1C-540E-5B81-4029623A55EA}"/>
                </a:ext>
              </a:extLst>
            </p:cNvPr>
            <p:cNvCxnSpPr>
              <a:cxnSpLocks/>
            </p:cNvCxnSpPr>
            <p:nvPr/>
          </p:nvCxnSpPr>
          <p:spPr>
            <a:xfrm>
              <a:off x="-362466" y="381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1818B3F3-B295-D1A0-10BA-D1F531B76EBD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-362466" y="5334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3C1AD1C5-D265-DDCD-8737-E8A73B0167D3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-362466" y="6096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0A1F3657-900A-6478-AF26-F23C37C2BCD0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-362466" y="66675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80575379-0EB7-95C5-63EC-C498B0C64B06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-362466" y="62865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BE95231D-CC01-DECE-4115-4463C1D4114B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-362466" y="6477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75293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- Half &amp;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65B08F-963A-9738-263C-DC60E7F0AB8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/>
              <a:t>MAYER BROWN  |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6E531-98E4-E613-69C1-4A5381B8215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1A09DACD-D343-46C2-A1C6-6C2122432CB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C628A-5A5B-3A47-531F-E342DE03D36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43F863D-44A4-4004-B00B-7FF46ACE8A27}" type="datetime1">
              <a:rPr lang="en-GB" smtClean="0"/>
              <a:t>19/03/2025</a:t>
            </a:fld>
            <a:endParaRPr lang="en-GB" dirty="0"/>
          </a:p>
        </p:txBody>
      </p:sp>
      <p:sp>
        <p:nvSpPr>
          <p:cNvPr id="66" name="Content Placeholder 65">
            <a:extLst>
              <a:ext uri="{FF2B5EF4-FFF2-40B4-BE49-F238E27FC236}">
                <a16:creationId xmlns:a16="http://schemas.microsoft.com/office/drawing/2014/main" id="{E6E6D121-67E0-2D97-939A-653EE2931F8E}"/>
              </a:ext>
            </a:extLst>
          </p:cNvPr>
          <p:cNvSpPr>
            <a:spLocks noGrp="1"/>
          </p:cNvSpPr>
          <p:nvPr userDrawn="1">
            <p:ph sz="quarter" idx="21"/>
          </p:nvPr>
        </p:nvSpPr>
        <p:spPr>
          <a:xfrm>
            <a:off x="754627" y="1341116"/>
            <a:ext cx="4937760" cy="47548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8" name="Content Placeholder 67">
            <a:extLst>
              <a:ext uri="{FF2B5EF4-FFF2-40B4-BE49-F238E27FC236}">
                <a16:creationId xmlns:a16="http://schemas.microsoft.com/office/drawing/2014/main" id="{7B4F6B78-4CA5-1A5B-B6D7-C48CEF3966C3}"/>
              </a:ext>
            </a:extLst>
          </p:cNvPr>
          <p:cNvSpPr>
            <a:spLocks noGrp="1"/>
          </p:cNvSpPr>
          <p:nvPr userDrawn="1">
            <p:ph sz="quarter" idx="22"/>
          </p:nvPr>
        </p:nvSpPr>
        <p:spPr>
          <a:xfrm>
            <a:off x="6476991" y="762000"/>
            <a:ext cx="4937760" cy="533399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10BE02B3-A5F9-3C75-91E4-FFA31681FE04}"/>
              </a:ext>
            </a:extLst>
          </p:cNvPr>
          <p:cNvGrpSpPr/>
          <p:nvPr userDrawn="1"/>
        </p:nvGrpSpPr>
        <p:grpSpPr>
          <a:xfrm>
            <a:off x="-458260" y="-511029"/>
            <a:ext cx="13115542" cy="7854658"/>
            <a:chOff x="-458260" y="-511029"/>
            <a:chExt cx="13115542" cy="7854658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A9F7C903-6591-4741-E30C-E4F7527BB827}"/>
                </a:ext>
              </a:extLst>
            </p:cNvPr>
            <p:cNvCxnSpPr>
              <a:cxnSpLocks/>
            </p:cNvCxnSpPr>
            <p:nvPr/>
          </p:nvCxnSpPr>
          <p:spPr>
            <a:xfrm>
              <a:off x="3048002" y="-511029"/>
              <a:ext cx="0" cy="4191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D7670A6-8CC6-6830-AF17-820CAF9294AB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2" y="-511029"/>
              <a:ext cx="0" cy="4191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E0FB1BC-AAA2-6D10-91FF-8C78658F10A7}"/>
                </a:ext>
              </a:extLst>
            </p:cNvPr>
            <p:cNvCxnSpPr>
              <a:cxnSpLocks/>
            </p:cNvCxnSpPr>
            <p:nvPr/>
          </p:nvCxnSpPr>
          <p:spPr>
            <a:xfrm>
              <a:off x="9144002" y="-511029"/>
              <a:ext cx="0" cy="4191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33D4331-625B-8869-7F4A-7FBE1AF618F9}"/>
                </a:ext>
              </a:extLst>
            </p:cNvPr>
            <p:cNvCxnSpPr/>
            <p:nvPr/>
          </p:nvCxnSpPr>
          <p:spPr>
            <a:xfrm>
              <a:off x="6286502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EF198E4-6089-4A54-9C7A-E903CCDD3584}"/>
                </a:ext>
              </a:extLst>
            </p:cNvPr>
            <p:cNvCxnSpPr/>
            <p:nvPr/>
          </p:nvCxnSpPr>
          <p:spPr>
            <a:xfrm>
              <a:off x="6858002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FB57CA5-F1BA-F017-904B-6EEAAF20854E}"/>
                </a:ext>
              </a:extLst>
            </p:cNvPr>
            <p:cNvCxnSpPr/>
            <p:nvPr/>
          </p:nvCxnSpPr>
          <p:spPr>
            <a:xfrm>
              <a:off x="10668002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930559B-CDBA-4484-D075-16222F913BFB}"/>
                </a:ext>
              </a:extLst>
            </p:cNvPr>
            <p:cNvCxnSpPr/>
            <p:nvPr/>
          </p:nvCxnSpPr>
          <p:spPr>
            <a:xfrm rot="10800000">
              <a:off x="5905503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B822EC6-4E78-62E3-0A92-89812D70724C}"/>
                </a:ext>
              </a:extLst>
            </p:cNvPr>
            <p:cNvCxnSpPr/>
            <p:nvPr/>
          </p:nvCxnSpPr>
          <p:spPr>
            <a:xfrm rot="10800000">
              <a:off x="5334003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AC92B6A-9BDA-33E3-5397-05C447E52994}"/>
                </a:ext>
              </a:extLst>
            </p:cNvPr>
            <p:cNvCxnSpPr/>
            <p:nvPr/>
          </p:nvCxnSpPr>
          <p:spPr>
            <a:xfrm rot="10800000">
              <a:off x="1524003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E299911-47EB-06EF-8236-D135B11C81B7}"/>
                </a:ext>
              </a:extLst>
            </p:cNvPr>
            <p:cNvCxnSpPr/>
            <p:nvPr/>
          </p:nvCxnSpPr>
          <p:spPr>
            <a:xfrm rot="10800000">
              <a:off x="760479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6A6770C-20A8-1E31-B7DB-2EEB627285D8}"/>
                </a:ext>
              </a:extLst>
            </p:cNvPr>
            <p:cNvCxnSpPr/>
            <p:nvPr/>
          </p:nvCxnSpPr>
          <p:spPr>
            <a:xfrm rot="10800000">
              <a:off x="381003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FE43BF7-065A-756F-0CA8-D8326782DEAE}"/>
                </a:ext>
              </a:extLst>
            </p:cNvPr>
            <p:cNvGrpSpPr/>
            <p:nvPr userDrawn="1"/>
          </p:nvGrpSpPr>
          <p:grpSpPr>
            <a:xfrm>
              <a:off x="381003" y="6924529"/>
              <a:ext cx="11429999" cy="419100"/>
              <a:chOff x="381001" y="6924529"/>
              <a:chExt cx="11429999" cy="419100"/>
            </a:xfrm>
          </p:grpSpPr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05C14809-9510-8337-4E09-157B52B0B77C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9144000" y="6924529"/>
                <a:ext cx="0" cy="419100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CB2A28EA-4925-FDE1-8DFA-6D0BA7536A08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6096000" y="6924529"/>
                <a:ext cx="0" cy="419100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7A9FFB06-93F6-4CFA-BAA4-208A4AA920EA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3048000" y="6924529"/>
                <a:ext cx="0" cy="419100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5321A965-1F9D-222D-00A4-331CABBFC23E}"/>
                  </a:ext>
                </a:extLst>
              </p:cNvPr>
              <p:cNvCxnSpPr/>
              <p:nvPr/>
            </p:nvCxnSpPr>
            <p:spPr>
              <a:xfrm>
                <a:off x="6286500" y="6997101"/>
                <a:ext cx="0" cy="18288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0328CA2-50C6-B77E-17AE-E56F3ABE1626}"/>
                  </a:ext>
                </a:extLst>
              </p:cNvPr>
              <p:cNvCxnSpPr/>
              <p:nvPr/>
            </p:nvCxnSpPr>
            <p:spPr>
              <a:xfrm>
                <a:off x="6858000" y="6997101"/>
                <a:ext cx="0" cy="18288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CC42711D-2C73-DE3D-CA0C-181BD105D4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68000" y="6997101"/>
                <a:ext cx="0" cy="18288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27F02747-556F-A494-06A5-9A8C31BAD6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31524" y="6997101"/>
                <a:ext cx="0" cy="18288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3FE263C0-46A6-05BC-CA2D-18358F52CA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811000" y="6997101"/>
                <a:ext cx="0" cy="18288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96F830BE-FCFE-9EC7-6E28-48D9FECD772D}"/>
                  </a:ext>
                </a:extLst>
              </p:cNvPr>
              <p:cNvCxnSpPr/>
              <p:nvPr/>
            </p:nvCxnSpPr>
            <p:spPr>
              <a:xfrm rot="10800000">
                <a:off x="5905501" y="6997101"/>
                <a:ext cx="0" cy="18288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786DE75E-25EA-2338-B9A6-2845AA77F31D}"/>
                  </a:ext>
                </a:extLst>
              </p:cNvPr>
              <p:cNvCxnSpPr/>
              <p:nvPr/>
            </p:nvCxnSpPr>
            <p:spPr>
              <a:xfrm rot="10800000">
                <a:off x="5334001" y="6997101"/>
                <a:ext cx="0" cy="18288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EAB743D5-EFA2-F18E-2B75-8FD186064177}"/>
                  </a:ext>
                </a:extLst>
              </p:cNvPr>
              <p:cNvCxnSpPr/>
              <p:nvPr/>
            </p:nvCxnSpPr>
            <p:spPr>
              <a:xfrm rot="10800000">
                <a:off x="1524001" y="6997101"/>
                <a:ext cx="0" cy="18288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D31A084A-665E-2A50-5052-6FB8F9ABD3E4}"/>
                  </a:ext>
                </a:extLst>
              </p:cNvPr>
              <p:cNvCxnSpPr/>
              <p:nvPr/>
            </p:nvCxnSpPr>
            <p:spPr>
              <a:xfrm rot="10800000">
                <a:off x="760477" y="6997101"/>
                <a:ext cx="0" cy="18288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B146F700-E934-8561-4E51-2D716359C8C1}"/>
                  </a:ext>
                </a:extLst>
              </p:cNvPr>
              <p:cNvCxnSpPr/>
              <p:nvPr/>
            </p:nvCxnSpPr>
            <p:spPr>
              <a:xfrm rot="10800000">
                <a:off x="381001" y="6997101"/>
                <a:ext cx="0" cy="18288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8EA0D9D-1493-1B47-918A-BEE952B53A97}"/>
                </a:ext>
              </a:extLst>
            </p:cNvPr>
            <p:cNvGrpSpPr/>
            <p:nvPr userDrawn="1"/>
          </p:nvGrpSpPr>
          <p:grpSpPr>
            <a:xfrm>
              <a:off x="12291522" y="381000"/>
              <a:ext cx="365760" cy="6286500"/>
              <a:chOff x="12291522" y="381000"/>
              <a:chExt cx="365760" cy="6286500"/>
            </a:xfrm>
          </p:grpSpPr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4632D4C7-4F87-FB90-9C0B-0C578A71EE0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2474402" y="1531622"/>
                <a:ext cx="0" cy="365760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CE73F7E1-D5D1-381F-6033-C60527B48EA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2474402" y="3246122"/>
                <a:ext cx="0" cy="365760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3D05F17E-854D-1C04-9B15-FE6DAB25AA7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2474402" y="4960622"/>
                <a:ext cx="0" cy="365760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A4C23C93-695F-3485-B7DE-62C62767A5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378608" y="1524000"/>
                <a:ext cx="18288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A46BEE1A-3DCF-A96D-F062-C867598EF0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378608" y="762000"/>
                <a:ext cx="18288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A0B85A64-64EA-56FB-C83F-7ED54B2D1D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378608" y="381000"/>
                <a:ext cx="18288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66F78E0F-F545-6031-95F2-C1B681CC1062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12378608" y="5334000"/>
                <a:ext cx="18288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E883EA8C-CE4C-7B63-90AA-8F37CD4E0850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12378608" y="6096000"/>
                <a:ext cx="18288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57323E64-30E6-53B6-564E-1332235952E1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12378608" y="6667500"/>
                <a:ext cx="18288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B171FDB6-AEBB-13F9-744F-871B6DC1775D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12378608" y="6286500"/>
                <a:ext cx="18288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45FEFBD6-F328-B637-7907-906B54C6A5EE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12378608" y="6477000"/>
                <a:ext cx="18288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C1F811B9-1767-A4DF-9389-E11305365F4B}"/>
                </a:ext>
              </a:extLst>
            </p:cNvPr>
            <p:cNvGrpSpPr/>
            <p:nvPr userDrawn="1"/>
          </p:nvGrpSpPr>
          <p:grpSpPr>
            <a:xfrm>
              <a:off x="-458260" y="381000"/>
              <a:ext cx="365760" cy="6286500"/>
              <a:chOff x="-458260" y="381000"/>
              <a:chExt cx="365760" cy="6286500"/>
            </a:xfrm>
          </p:grpSpPr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66011028-7AD9-36BD-0219-37C7EBA59B1E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275380" y="4960620"/>
                <a:ext cx="0" cy="365760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C87356FE-3FD7-5F5F-350E-8FE622534560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275380" y="3246120"/>
                <a:ext cx="0" cy="365760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FACB368E-108F-741D-5412-5D84F497F72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275380" y="1531620"/>
                <a:ext cx="0" cy="365760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BF96A23F-6FCF-3907-AA94-0E1223F439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362466" y="1524000"/>
                <a:ext cx="18288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D101C366-A2A9-9359-4769-A98CE9BFF5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362466" y="762000"/>
                <a:ext cx="18288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A2EBC1B6-6CE9-34A1-6BDC-0F0E24FEF3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362466" y="381000"/>
                <a:ext cx="18288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1E04BE8E-F156-58CE-863B-1135EF83E6C1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-362466" y="5334000"/>
                <a:ext cx="18288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6EC0E8CD-5E2C-6B95-C36A-17DEF15C518F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-362466" y="6096000"/>
                <a:ext cx="18288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514F2E23-9488-AE6A-5EE7-97A866929595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-362466" y="6667500"/>
                <a:ext cx="18288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4FE3A944-F6A0-D9D4-237A-9A7A5D1BE307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-362466" y="6286500"/>
                <a:ext cx="18288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A29F4589-80C1-FC1A-CE3B-FCA8383DD12B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-362466" y="6477000"/>
                <a:ext cx="18288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DEBA8C4-A0A1-40B7-C172-557375E0C723}"/>
                </a:ext>
              </a:extLst>
            </p:cNvPr>
            <p:cNvCxnSpPr>
              <a:cxnSpLocks/>
            </p:cNvCxnSpPr>
            <p:nvPr/>
          </p:nvCxnSpPr>
          <p:spPr>
            <a:xfrm>
              <a:off x="11431526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1400629-2970-BFC0-D747-FDE88C49B3FB}"/>
                </a:ext>
              </a:extLst>
            </p:cNvPr>
            <p:cNvCxnSpPr/>
            <p:nvPr/>
          </p:nvCxnSpPr>
          <p:spPr>
            <a:xfrm>
              <a:off x="11811002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77AB3DE-C947-3209-CB9A-D76C9DB6EFEC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54627" y="762000"/>
            <a:ext cx="4937760" cy="457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40882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>
            <a:extLst>
              <a:ext uri="{FF2B5EF4-FFF2-40B4-BE49-F238E27FC236}">
                <a16:creationId xmlns:a16="http://schemas.microsoft.com/office/drawing/2014/main" id="{988B7480-EC6D-66E9-DF73-AD36481A2F8E}"/>
              </a:ext>
            </a:extLst>
          </p:cNvPr>
          <p:cNvGrpSpPr/>
          <p:nvPr/>
        </p:nvGrpSpPr>
        <p:grpSpPr>
          <a:xfrm>
            <a:off x="381003" y="-511029"/>
            <a:ext cx="11429999" cy="419100"/>
            <a:chOff x="381001" y="-511029"/>
            <a:chExt cx="11429999" cy="419100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30B7394F-E1D6-7E3C-0F17-B485C3B4E013}"/>
                </a:ext>
              </a:extLst>
            </p:cNvPr>
            <p:cNvCxnSpPr>
              <a:cxnSpLocks/>
            </p:cNvCxnSpPr>
            <p:nvPr/>
          </p:nvCxnSpPr>
          <p:spPr>
            <a:xfrm>
              <a:off x="3048000" y="-511029"/>
              <a:ext cx="0" cy="4191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066209D3-9495-ECC1-889F-77A583C31574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-511029"/>
              <a:ext cx="0" cy="4191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FDE92BD4-1A4C-81FF-8126-36F57EB6DF3D}"/>
                </a:ext>
              </a:extLst>
            </p:cNvPr>
            <p:cNvCxnSpPr>
              <a:cxnSpLocks/>
            </p:cNvCxnSpPr>
            <p:nvPr/>
          </p:nvCxnSpPr>
          <p:spPr>
            <a:xfrm>
              <a:off x="9144000" y="-511029"/>
              <a:ext cx="0" cy="4191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DACA4AB-F9C0-05B5-4A0A-39293594099B}"/>
                </a:ext>
              </a:extLst>
            </p:cNvPr>
            <p:cNvCxnSpPr/>
            <p:nvPr/>
          </p:nvCxnSpPr>
          <p:spPr>
            <a:xfrm>
              <a:off x="6286500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6E32A889-5ED8-25C6-E224-E7111C4692AC}"/>
                </a:ext>
              </a:extLst>
            </p:cNvPr>
            <p:cNvCxnSpPr/>
            <p:nvPr/>
          </p:nvCxnSpPr>
          <p:spPr>
            <a:xfrm>
              <a:off x="6858000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1E7F47B-88E8-B37A-E35C-41022BBDEF2D}"/>
                </a:ext>
              </a:extLst>
            </p:cNvPr>
            <p:cNvCxnSpPr/>
            <p:nvPr/>
          </p:nvCxnSpPr>
          <p:spPr>
            <a:xfrm>
              <a:off x="10668000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F1AA8025-7C38-B51E-AA8C-9B26589814DE}"/>
                </a:ext>
              </a:extLst>
            </p:cNvPr>
            <p:cNvCxnSpPr/>
            <p:nvPr/>
          </p:nvCxnSpPr>
          <p:spPr>
            <a:xfrm>
              <a:off x="11431524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896E9EC-D7ED-F086-7314-58A570F0678B}"/>
                </a:ext>
              </a:extLst>
            </p:cNvPr>
            <p:cNvCxnSpPr/>
            <p:nvPr/>
          </p:nvCxnSpPr>
          <p:spPr>
            <a:xfrm>
              <a:off x="11811000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8F9A077-141B-7E7A-7C83-8287BDB6C03C}"/>
                </a:ext>
              </a:extLst>
            </p:cNvPr>
            <p:cNvCxnSpPr/>
            <p:nvPr/>
          </p:nvCxnSpPr>
          <p:spPr>
            <a:xfrm rot="10800000">
              <a:off x="5905501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4E6BBB8-E195-F457-FE90-13981B8D5BCB}"/>
                </a:ext>
              </a:extLst>
            </p:cNvPr>
            <p:cNvCxnSpPr/>
            <p:nvPr/>
          </p:nvCxnSpPr>
          <p:spPr>
            <a:xfrm rot="10800000">
              <a:off x="5334001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888242B-A682-34B6-101C-2366E5C5972C}"/>
                </a:ext>
              </a:extLst>
            </p:cNvPr>
            <p:cNvCxnSpPr/>
            <p:nvPr/>
          </p:nvCxnSpPr>
          <p:spPr>
            <a:xfrm rot="10800000">
              <a:off x="1524001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AC4258EE-2847-A1B4-0470-8C6369BE7C01}"/>
                </a:ext>
              </a:extLst>
            </p:cNvPr>
            <p:cNvCxnSpPr/>
            <p:nvPr/>
          </p:nvCxnSpPr>
          <p:spPr>
            <a:xfrm rot="10800000">
              <a:off x="760477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C1DB012-71CA-891C-557B-EAC82105A1BF}"/>
                </a:ext>
              </a:extLst>
            </p:cNvPr>
            <p:cNvCxnSpPr/>
            <p:nvPr/>
          </p:nvCxnSpPr>
          <p:spPr>
            <a:xfrm rot="10800000">
              <a:off x="381001" y="-376409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F9809610-6E94-80B7-1798-806D23439C53}"/>
              </a:ext>
            </a:extLst>
          </p:cNvPr>
          <p:cNvGrpSpPr/>
          <p:nvPr/>
        </p:nvGrpSpPr>
        <p:grpSpPr>
          <a:xfrm>
            <a:off x="381003" y="6924529"/>
            <a:ext cx="11429999" cy="419100"/>
            <a:chOff x="381001" y="6924529"/>
            <a:chExt cx="11429999" cy="419100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669CFA48-6B1E-6030-02C0-E2FFF7781F39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9144000" y="6924529"/>
              <a:ext cx="0" cy="4191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8C2D979D-3E00-8DC9-D92C-36D8049D6A65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096000" y="6924529"/>
              <a:ext cx="0" cy="4191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0957110-238E-89EE-C5F2-14EAD9644CFF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048000" y="6924529"/>
              <a:ext cx="0" cy="4191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E6A1B68-EC9D-0550-6169-E6D077273594}"/>
                </a:ext>
              </a:extLst>
            </p:cNvPr>
            <p:cNvCxnSpPr/>
            <p:nvPr/>
          </p:nvCxnSpPr>
          <p:spPr>
            <a:xfrm>
              <a:off x="6286500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8E912CF-56F8-C531-E6E9-47A8F7BA9D92}"/>
                </a:ext>
              </a:extLst>
            </p:cNvPr>
            <p:cNvCxnSpPr/>
            <p:nvPr/>
          </p:nvCxnSpPr>
          <p:spPr>
            <a:xfrm>
              <a:off x="6858000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84FE263-4C16-1C0A-4CFC-4637FAF5AB73}"/>
                </a:ext>
              </a:extLst>
            </p:cNvPr>
            <p:cNvCxnSpPr>
              <a:cxnSpLocks/>
            </p:cNvCxnSpPr>
            <p:nvPr/>
          </p:nvCxnSpPr>
          <p:spPr>
            <a:xfrm>
              <a:off x="10668000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659E521-1ADA-7A8C-6485-3C436E2B5755}"/>
                </a:ext>
              </a:extLst>
            </p:cNvPr>
            <p:cNvCxnSpPr>
              <a:cxnSpLocks/>
            </p:cNvCxnSpPr>
            <p:nvPr/>
          </p:nvCxnSpPr>
          <p:spPr>
            <a:xfrm>
              <a:off x="11431524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FD50763-1BE9-1C47-42DC-91EAEFA396D6}"/>
                </a:ext>
              </a:extLst>
            </p:cNvPr>
            <p:cNvCxnSpPr>
              <a:cxnSpLocks/>
            </p:cNvCxnSpPr>
            <p:nvPr/>
          </p:nvCxnSpPr>
          <p:spPr>
            <a:xfrm>
              <a:off x="11811000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C026049-92A6-361F-A462-F9C146FE1323}"/>
                </a:ext>
              </a:extLst>
            </p:cNvPr>
            <p:cNvCxnSpPr/>
            <p:nvPr/>
          </p:nvCxnSpPr>
          <p:spPr>
            <a:xfrm rot="10800000">
              <a:off x="5905501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136AFF3-4B74-9403-B8A9-ADB05AFC5DB0}"/>
                </a:ext>
              </a:extLst>
            </p:cNvPr>
            <p:cNvCxnSpPr/>
            <p:nvPr/>
          </p:nvCxnSpPr>
          <p:spPr>
            <a:xfrm rot="10800000">
              <a:off x="5334001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689AB6D-8D61-AB96-2743-2AA5A08CEF4F}"/>
                </a:ext>
              </a:extLst>
            </p:cNvPr>
            <p:cNvCxnSpPr/>
            <p:nvPr/>
          </p:nvCxnSpPr>
          <p:spPr>
            <a:xfrm rot="10800000">
              <a:off x="1524001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9AD7280C-2240-44E6-C962-3A439F630CDE}"/>
                </a:ext>
              </a:extLst>
            </p:cNvPr>
            <p:cNvCxnSpPr/>
            <p:nvPr/>
          </p:nvCxnSpPr>
          <p:spPr>
            <a:xfrm rot="10800000">
              <a:off x="760477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4C77BF8-1D12-3CFA-1122-D59428D6549D}"/>
                </a:ext>
              </a:extLst>
            </p:cNvPr>
            <p:cNvCxnSpPr/>
            <p:nvPr/>
          </p:nvCxnSpPr>
          <p:spPr>
            <a:xfrm rot="10800000">
              <a:off x="381001" y="6997101"/>
              <a:ext cx="0" cy="1828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BA48B5D-E986-A078-47E3-A70CF3EF84E3}"/>
              </a:ext>
            </a:extLst>
          </p:cNvPr>
          <p:cNvGrpSpPr/>
          <p:nvPr userDrawn="1"/>
        </p:nvGrpSpPr>
        <p:grpSpPr>
          <a:xfrm>
            <a:off x="12291522" y="381000"/>
            <a:ext cx="365760" cy="6286500"/>
            <a:chOff x="12291522" y="381000"/>
            <a:chExt cx="365760" cy="6286500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39403D1-C304-8D5F-B90F-242446A36D7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2474402" y="1531622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40C2C6C-0DF4-F3B0-A724-AEC430AE3A6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2474402" y="3246122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D461BC1-470E-FFE6-2416-BEE1E5116C6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2474402" y="4960622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30733ED-F0ED-6256-B40D-172242ABAB3C}"/>
                </a:ext>
              </a:extLst>
            </p:cNvPr>
            <p:cNvCxnSpPr>
              <a:cxnSpLocks/>
            </p:cNvCxnSpPr>
            <p:nvPr/>
          </p:nvCxnSpPr>
          <p:spPr>
            <a:xfrm>
              <a:off x="12378608" y="1524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24B6E3D-0A84-0F65-A1AC-A5B755AEF5C7}"/>
                </a:ext>
              </a:extLst>
            </p:cNvPr>
            <p:cNvCxnSpPr>
              <a:cxnSpLocks/>
            </p:cNvCxnSpPr>
            <p:nvPr/>
          </p:nvCxnSpPr>
          <p:spPr>
            <a:xfrm>
              <a:off x="12378608" y="762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B1FC3F4-CE27-E5AB-CB5E-F88CC8464FC6}"/>
                </a:ext>
              </a:extLst>
            </p:cNvPr>
            <p:cNvCxnSpPr>
              <a:cxnSpLocks/>
            </p:cNvCxnSpPr>
            <p:nvPr/>
          </p:nvCxnSpPr>
          <p:spPr>
            <a:xfrm>
              <a:off x="12378608" y="381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A86C075-5E7C-EC3D-23D1-84DBF1FB5369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378608" y="5334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4F0C41C-51F2-6837-CA25-469FCA3FD1D7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378608" y="6096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E00A1ADA-835B-02C3-AF31-B5FFC17808B6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378608" y="66675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6BDFF42-1683-B4E4-3D0F-5E5147473211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378608" y="62865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ACB934E-C5B6-91EC-6900-E90B4C392B78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378608" y="6477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1DDF8B7F-5BEC-D8A5-9CC6-96E5F4D0851E}"/>
              </a:ext>
            </a:extLst>
          </p:cNvPr>
          <p:cNvGrpSpPr/>
          <p:nvPr/>
        </p:nvGrpSpPr>
        <p:grpSpPr>
          <a:xfrm>
            <a:off x="-458260" y="381000"/>
            <a:ext cx="365760" cy="6286500"/>
            <a:chOff x="-458260" y="381000"/>
            <a:chExt cx="365760" cy="6286500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FD50263-D6DD-943F-2F6E-0C2014D381F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75380" y="4960620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DC441C4-596D-42DB-40B3-86D4B6AAFE2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75380" y="3246120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F4E078D2-DC44-1777-419B-F21ACD338F3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75380" y="1531620"/>
              <a:ext cx="0" cy="3657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B3244CA-9EDB-518D-62F9-A12768DD3013}"/>
                </a:ext>
              </a:extLst>
            </p:cNvPr>
            <p:cNvCxnSpPr>
              <a:cxnSpLocks/>
            </p:cNvCxnSpPr>
            <p:nvPr/>
          </p:nvCxnSpPr>
          <p:spPr>
            <a:xfrm>
              <a:off x="-362466" y="1524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A9E06F8-0E59-BBC5-8C68-2BB1270328F8}"/>
                </a:ext>
              </a:extLst>
            </p:cNvPr>
            <p:cNvCxnSpPr>
              <a:cxnSpLocks/>
            </p:cNvCxnSpPr>
            <p:nvPr/>
          </p:nvCxnSpPr>
          <p:spPr>
            <a:xfrm>
              <a:off x="-362466" y="762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19F6064-6E51-348C-37F2-693BCFFB2BA7}"/>
                </a:ext>
              </a:extLst>
            </p:cNvPr>
            <p:cNvCxnSpPr>
              <a:cxnSpLocks/>
            </p:cNvCxnSpPr>
            <p:nvPr/>
          </p:nvCxnSpPr>
          <p:spPr>
            <a:xfrm>
              <a:off x="-362466" y="381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C0CE946-4AA8-CF7C-3284-A07881C48662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-362466" y="5334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06447417-4ED7-A220-8C90-BD1F1C3DB9A0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-362466" y="6096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EDDFBCF2-8720-7435-C80F-2478A7D52662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-362466" y="66675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B069E50-61C1-131B-78B4-3B4EF6B127AE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-362466" y="62865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19D06BDA-184A-DA4E-9D96-46637F62BC4C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-362466" y="6477000"/>
              <a:ext cx="182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ED9238-636A-F977-1F7B-411496620C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054088" y="6388862"/>
            <a:ext cx="1540764" cy="173736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algn="r">
              <a:defRPr sz="700" u="none" cap="all" spc="300" baseline="0">
                <a:solidFill>
                  <a:schemeClr val="accent3"/>
                </a:solidFill>
                <a:uFill>
                  <a:solidFill>
                    <a:schemeClr val="accent1"/>
                  </a:solidFill>
                </a:uFill>
              </a:defRPr>
            </a:lvl1pPr>
          </a:lstStyle>
          <a:p>
            <a:r>
              <a:rPr lang="en-GB"/>
              <a:t>MAYER BROWN  |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CC7158-95A0-0C25-8C51-7FA1E79269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1246" y="6388862"/>
            <a:ext cx="379470" cy="173736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algn="l">
              <a:defRPr sz="700" u="none" baseline="0">
                <a:solidFill>
                  <a:schemeClr val="accent3"/>
                </a:solidFill>
                <a:uFill>
                  <a:solidFill>
                    <a:schemeClr val="accent1"/>
                  </a:solidFill>
                </a:uFill>
              </a:defRPr>
            </a:lvl1pPr>
          </a:lstStyle>
          <a:p>
            <a:fld id="{1A09DACD-D343-46C2-A1C6-6C2122432CB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2" name="Title Placeholder 31">
            <a:extLst>
              <a:ext uri="{FF2B5EF4-FFF2-40B4-BE49-F238E27FC236}">
                <a16:creationId xmlns:a16="http://schemas.microsoft.com/office/drawing/2014/main" id="{9C8A7CAE-53B6-ADFC-178A-0CAEE9A87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628" y="761999"/>
            <a:ext cx="10682744" cy="69357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Click to edit Master</a:t>
            </a:r>
            <a:endParaRPr lang="en-GB" dirty="0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B4501322-D59F-7FDD-6457-11BB334275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4628" y="1714500"/>
            <a:ext cx="10682744" cy="43814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4" name="Date Placeholder 33">
            <a:extLst>
              <a:ext uri="{FF2B5EF4-FFF2-40B4-BE49-F238E27FC236}">
                <a16:creationId xmlns:a16="http://schemas.microsoft.com/office/drawing/2014/main" id="{1FCD42BF-9F0C-8023-9C64-D55F47BCB0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54628" y="6485382"/>
            <a:ext cx="2743200" cy="17373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u="none" cap="none" spc="200" baseline="0">
                <a:solidFill>
                  <a:schemeClr val="accent3"/>
                </a:solidFill>
                <a:uFill>
                  <a:solidFill>
                    <a:schemeClr val="accent1"/>
                  </a:solidFill>
                </a:uFill>
              </a:defRPr>
            </a:lvl1pPr>
          </a:lstStyle>
          <a:p>
            <a:fld id="{AF36D84D-8659-4E9C-A161-93C0E293CCD0}" type="datetime1">
              <a:rPr lang="en-GB" smtClean="0"/>
              <a:t>19/03/2025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4041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51" r:id="rId2"/>
    <p:sldLayoutId id="2147483652" r:id="rId3"/>
    <p:sldLayoutId id="2147483667" r:id="rId4"/>
    <p:sldLayoutId id="2147483687" r:id="rId5"/>
    <p:sldLayoutId id="2147483684" r:id="rId6"/>
    <p:sldLayoutId id="2147483673" r:id="rId7"/>
    <p:sldLayoutId id="2147483674" r:id="rId8"/>
    <p:sldLayoutId id="2147483654" r:id="rId9"/>
    <p:sldLayoutId id="2147483655" r:id="rId10"/>
    <p:sldLayoutId id="2147483680" r:id="rId11"/>
    <p:sldLayoutId id="2147483658" r:id="rId12"/>
    <p:sldLayoutId id="2147483677" r:id="rId13"/>
    <p:sldLayoutId id="2147483676" r:id="rId14"/>
    <p:sldLayoutId id="2147483678" r:id="rId15"/>
    <p:sldLayoutId id="2147483679" r:id="rId16"/>
    <p:sldLayoutId id="2147483665" r:id="rId17"/>
    <p:sldLayoutId id="2147483686" r:id="rId18"/>
    <p:sldLayoutId id="2147483668" r:id="rId19"/>
    <p:sldLayoutId id="2147483681" r:id="rId20"/>
    <p:sldLayoutId id="2147483682" r:id="rId21"/>
    <p:sldLayoutId id="2147483688" r:id="rId22"/>
  </p:sldLayoutIdLst>
  <p:hf hdr="0" dt="0"/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2000" u="none" kern="1200" cap="all" spc="100" baseline="0">
          <a:solidFill>
            <a:schemeClr val="tx1"/>
          </a:solidFill>
          <a:uFill>
            <a:solidFill>
              <a:schemeClr val="accent1"/>
            </a:solidFill>
          </a:uFill>
          <a:latin typeface="+mj-lt"/>
          <a:ea typeface="+mj-ea"/>
          <a:cs typeface="+mj-cs"/>
        </a:defRPr>
      </a:lvl1pPr>
    </p:titleStyle>
    <p:bodyStyle>
      <a:lvl1pPr marL="182880" indent="-182880" algn="l" defTabSz="914423" rtl="0" eaLnBrk="1" latinLnBrk="0" hangingPunct="1">
        <a:lnSpc>
          <a:spcPct val="12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800" u="none" kern="1200" baseline="0">
          <a:solidFill>
            <a:schemeClr val="bg2">
              <a:lumMod val="25000"/>
            </a:schemeClr>
          </a:solidFill>
          <a:uFill>
            <a:solidFill>
              <a:schemeClr val="accent1"/>
            </a:solidFill>
          </a:uFill>
          <a:latin typeface="+mn-lt"/>
          <a:ea typeface="+mn-ea"/>
          <a:cs typeface="+mn-cs"/>
        </a:defRPr>
      </a:lvl1pPr>
      <a:lvl2pPr marL="365760" indent="-182880" algn="l" defTabSz="914423" rtl="0" eaLnBrk="1" latinLnBrk="0" hangingPunct="1">
        <a:lnSpc>
          <a:spcPct val="120000"/>
        </a:lnSpc>
        <a:spcBef>
          <a:spcPts val="0"/>
        </a:spcBef>
        <a:spcAft>
          <a:spcPts val="800"/>
        </a:spcAft>
        <a:buClr>
          <a:schemeClr val="accent1"/>
        </a:buClr>
        <a:buFont typeface="Segoe UI" panose="020B0502040204020203" pitchFamily="34" charset="0"/>
        <a:buChar char="–"/>
        <a:defRPr sz="1600" u="none" kern="1200" baseline="0">
          <a:solidFill>
            <a:schemeClr val="bg2">
              <a:lumMod val="25000"/>
            </a:schemeClr>
          </a:solidFill>
          <a:uFill>
            <a:solidFill>
              <a:schemeClr val="accent1"/>
            </a:solidFill>
          </a:uFill>
          <a:latin typeface="+mn-lt"/>
          <a:ea typeface="+mn-ea"/>
          <a:cs typeface="+mn-cs"/>
        </a:defRPr>
      </a:lvl2pPr>
      <a:lvl3pPr marL="548640" indent="-182880" algn="l" defTabSz="914423" rtl="0" eaLnBrk="1" latinLnBrk="0" hangingPunct="1">
        <a:lnSpc>
          <a:spcPct val="12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u="none" kern="1200" baseline="0">
          <a:solidFill>
            <a:schemeClr val="bg2">
              <a:lumMod val="25000"/>
            </a:schemeClr>
          </a:solidFill>
          <a:uFill>
            <a:solidFill>
              <a:schemeClr val="accent1"/>
            </a:solidFill>
          </a:uFill>
          <a:latin typeface="+mn-lt"/>
          <a:ea typeface="+mn-ea"/>
          <a:cs typeface="+mn-cs"/>
        </a:defRPr>
      </a:lvl3pPr>
      <a:lvl4pPr marL="731520" indent="-182880" algn="l" defTabSz="914423" rtl="0" eaLnBrk="1" latinLnBrk="0" hangingPunct="1">
        <a:lnSpc>
          <a:spcPct val="120000"/>
        </a:lnSpc>
        <a:spcBef>
          <a:spcPts val="0"/>
        </a:spcBef>
        <a:spcAft>
          <a:spcPts val="800"/>
        </a:spcAft>
        <a:buClr>
          <a:schemeClr val="accent1"/>
        </a:buClr>
        <a:buFont typeface="Segoe UI" panose="020B0502040204020203" pitchFamily="34" charset="0"/>
        <a:buChar char="–"/>
        <a:defRPr sz="1600" u="none" kern="1200" baseline="0">
          <a:solidFill>
            <a:schemeClr val="bg2">
              <a:lumMod val="25000"/>
            </a:schemeClr>
          </a:solidFill>
          <a:uFill>
            <a:solidFill>
              <a:schemeClr val="accent1"/>
            </a:solidFill>
          </a:uFill>
          <a:latin typeface="+mn-lt"/>
          <a:ea typeface="+mn-ea"/>
          <a:cs typeface="+mn-cs"/>
        </a:defRPr>
      </a:lvl4pPr>
      <a:lvl5pPr marL="914400" indent="-182880" algn="l" defTabSz="914423" rtl="0" eaLnBrk="1" latinLnBrk="0" hangingPunct="1">
        <a:lnSpc>
          <a:spcPct val="12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u="none" kern="1200" baseline="0">
          <a:solidFill>
            <a:schemeClr val="bg2">
              <a:lumMod val="25000"/>
            </a:schemeClr>
          </a:solidFill>
          <a:uFill>
            <a:solidFill>
              <a:schemeClr val="accent1"/>
            </a:solidFill>
          </a:uFill>
          <a:latin typeface="+mn-lt"/>
          <a:ea typeface="+mn-ea"/>
          <a:cs typeface="+mn-cs"/>
        </a:defRPr>
      </a:lvl5pPr>
      <a:lvl6pPr marL="2514663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6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11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4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6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7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1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40">
          <p15:clr>
            <a:srgbClr val="F26B43"/>
          </p15:clr>
        </p15:guide>
        <p15:guide id="2" pos="240">
          <p15:clr>
            <a:srgbClr val="F26B43"/>
          </p15:clr>
        </p15:guide>
        <p15:guide id="3" pos="7440">
          <p15:clr>
            <a:srgbClr val="F26B43"/>
          </p15:clr>
        </p15:guide>
        <p15:guide id="4" orient="horz" pos="40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youtube.com/watch?v=vdPQ3QxDZ1s" TargetMode="Externa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3F3B3E8-9D07-DC8C-D59F-C11E18197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856" y="2643545"/>
            <a:ext cx="8520288" cy="986369"/>
          </a:xfrm>
        </p:spPr>
        <p:txBody>
          <a:bodyPr>
            <a:noAutofit/>
          </a:bodyPr>
          <a:lstStyle/>
          <a:p>
            <a:r>
              <a:rPr lang="en-US" sz="4000" dirty="0"/>
              <a:t>Partnering Between Established Companies and Startups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71A44AB-198D-DEAD-8691-4DB57879D81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061839" y="3831994"/>
            <a:ext cx="8068321" cy="584200"/>
          </a:xfrm>
        </p:spPr>
        <p:txBody>
          <a:bodyPr>
            <a:noAutofit/>
          </a:bodyPr>
          <a:lstStyle/>
          <a:p>
            <a:pPr algn="l"/>
            <a:r>
              <a:rPr lang="en-US" dirty="0"/>
              <a:t>	Joe Pennell, Mayer brown</a:t>
            </a:r>
            <a:br>
              <a:rPr lang="en-US" dirty="0"/>
            </a:br>
            <a:r>
              <a:rPr lang="en-US" dirty="0"/>
              <a:t>	</a:t>
            </a:r>
            <a:r>
              <a:rPr lang="en-US" dirty="0" err="1"/>
              <a:t>stephanie</a:t>
            </a:r>
            <a:r>
              <a:rPr lang="en-US" dirty="0"/>
              <a:t> </a:t>
            </a:r>
            <a:r>
              <a:rPr lang="en-US" dirty="0" err="1"/>
              <a:t>wilkins</a:t>
            </a:r>
            <a:r>
              <a:rPr lang="en-US" dirty="0"/>
              <a:t>, rush street interactive</a:t>
            </a:r>
            <a:br>
              <a:rPr lang="en-US" dirty="0"/>
            </a:br>
            <a:r>
              <a:rPr lang="en-US" dirty="0"/>
              <a:t>	drew Wojciechowski, </a:t>
            </a:r>
            <a:r>
              <a:rPr lang="en-US" dirty="0" err="1"/>
              <a:t>awardco</a:t>
            </a:r>
            <a:br>
              <a:rPr lang="en-US" dirty="0"/>
            </a:br>
            <a:r>
              <a:rPr lang="en-US" dirty="0"/>
              <a:t>	Scott </a:t>
            </a:r>
            <a:r>
              <a:rPr lang="en-US" dirty="0" err="1"/>
              <a:t>young,</a:t>
            </a:r>
            <a:r>
              <a:rPr lang="en-US" dirty="0"/>
              <a:t> Mayer brown</a:t>
            </a:r>
          </a:p>
        </p:txBody>
      </p:sp>
    </p:spTree>
    <p:extLst>
      <p:ext uri="{BB962C8B-B14F-4D97-AF65-F5344CB8AC3E}">
        <p14:creationId xmlns:p14="http://schemas.microsoft.com/office/powerpoint/2010/main" val="3724818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A0C298-7F09-B8B0-6B35-0ABBB139038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MAYER BROWN  |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828BF4-B1EB-5739-9012-08496E9CBE2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A09DACD-D343-46C2-A1C6-6C2122432CBB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56C1A1-4D9F-C4F0-3275-62C99F66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628" y="569608"/>
            <a:ext cx="10682744" cy="693579"/>
          </a:xfrm>
        </p:spPr>
        <p:txBody>
          <a:bodyPr/>
          <a:lstStyle/>
          <a:p>
            <a:r>
              <a:rPr lang="en-US" dirty="0"/>
              <a:t>Does your company have a formal process for evaluating a potential PARTNERING DEAL OR counterparty pre-negotiation?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9DD482B-7CE4-84DB-303F-F5EC8B50A40D}"/>
              </a:ext>
            </a:extLst>
          </p:cNvPr>
          <p:cNvGrpSpPr/>
          <p:nvPr/>
        </p:nvGrpSpPr>
        <p:grpSpPr>
          <a:xfrm>
            <a:off x="754628" y="1730317"/>
            <a:ext cx="10370572" cy="901923"/>
            <a:chOff x="2576812" y="3515190"/>
            <a:chExt cx="5579301" cy="81240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FCF84D3-4CDA-E861-836A-CD051F773CFB}"/>
                </a:ext>
              </a:extLst>
            </p:cNvPr>
            <p:cNvGrpSpPr/>
            <p:nvPr/>
          </p:nvGrpSpPr>
          <p:grpSpPr>
            <a:xfrm>
              <a:off x="2576812" y="3515190"/>
              <a:ext cx="5579301" cy="812406"/>
              <a:chOff x="3601875" y="1016027"/>
              <a:chExt cx="5579301" cy="812406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3FC86CF-994F-08E0-0F41-16382EE50945}"/>
                  </a:ext>
                </a:extLst>
              </p:cNvPr>
              <p:cNvSpPr/>
              <p:nvPr/>
            </p:nvSpPr>
            <p:spPr>
              <a:xfrm>
                <a:off x="3601875" y="1016027"/>
                <a:ext cx="5579301" cy="81240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2">
                  <a:spcAft>
                    <a:spcPts val="1200"/>
                  </a:spcAft>
                  <a:buClr>
                    <a:srgbClr val="F8A800"/>
                  </a:buClr>
                  <a:defRPr/>
                </a:pPr>
                <a:endParaRPr lang="en-US" sz="1600" dirty="0">
                  <a:solidFill>
                    <a:prstClr val="black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9321439-9055-385D-A84A-3709309AE2E6}"/>
                  </a:ext>
                </a:extLst>
              </p:cNvPr>
              <p:cNvSpPr txBox="1"/>
              <p:nvPr/>
            </p:nvSpPr>
            <p:spPr>
              <a:xfrm>
                <a:off x="4456356" y="1261166"/>
                <a:ext cx="4569322" cy="33267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en-US" dirty="0"/>
                  <a:t>Yes.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5B7EB83-35AE-43DC-6324-E28F1AB414FE}"/>
                </a:ext>
              </a:extLst>
            </p:cNvPr>
            <p:cNvSpPr txBox="1"/>
            <p:nvPr/>
          </p:nvSpPr>
          <p:spPr>
            <a:xfrm>
              <a:off x="2726208" y="3664352"/>
              <a:ext cx="749770" cy="4712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200"/>
                </a:spcAft>
                <a:buClr>
                  <a:srgbClr val="B9A16C"/>
                </a:buClr>
                <a:defRPr/>
              </a:pPr>
              <a:r>
                <a:rPr lang="en-US" sz="2800" b="1" dirty="0">
                  <a:solidFill>
                    <a:schemeClr val="accent1"/>
                  </a:solidFill>
                  <a:latin typeface="Century Schoolbook" panose="020406040505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A. </a:t>
              </a:r>
              <a:endParaRPr kumimoji="0" lang="en-US" sz="2400" b="0" i="0" u="none" strike="noStrike" kern="1200" cap="all" spc="10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Schoolbook" panose="02040604050505020304" pitchFamily="18" charset="0"/>
                <a:cs typeface="Segoe UI Semibold" panose="020B0702040204020203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BD9905D-1DFC-91E9-16D7-F70CB6243850}"/>
              </a:ext>
            </a:extLst>
          </p:cNvPr>
          <p:cNvGrpSpPr/>
          <p:nvPr/>
        </p:nvGrpSpPr>
        <p:grpSpPr>
          <a:xfrm>
            <a:off x="754628" y="2883567"/>
            <a:ext cx="10370572" cy="901923"/>
            <a:chOff x="2576812" y="3515190"/>
            <a:chExt cx="5579301" cy="81240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B6B028A-9BD0-3865-C1B1-A9B2DEB658C4}"/>
                </a:ext>
              </a:extLst>
            </p:cNvPr>
            <p:cNvGrpSpPr/>
            <p:nvPr/>
          </p:nvGrpSpPr>
          <p:grpSpPr>
            <a:xfrm>
              <a:off x="2576812" y="3515190"/>
              <a:ext cx="5579301" cy="812406"/>
              <a:chOff x="3601875" y="1016027"/>
              <a:chExt cx="5579301" cy="812406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27EC5E3-43FA-1955-DC66-AA055BE9E7FE}"/>
                  </a:ext>
                </a:extLst>
              </p:cNvPr>
              <p:cNvSpPr/>
              <p:nvPr/>
            </p:nvSpPr>
            <p:spPr>
              <a:xfrm>
                <a:off x="3601875" y="1016027"/>
                <a:ext cx="5579301" cy="81240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2">
                  <a:spcAft>
                    <a:spcPts val="1200"/>
                  </a:spcAft>
                  <a:buClr>
                    <a:srgbClr val="F8A800"/>
                  </a:buClr>
                  <a:defRPr/>
                </a:pPr>
                <a:endParaRPr lang="en-US" sz="1600" dirty="0">
                  <a:solidFill>
                    <a:prstClr val="black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2766FA8-C527-BD2E-69F1-B7B7B69B0B36}"/>
                  </a:ext>
                </a:extLst>
              </p:cNvPr>
              <p:cNvSpPr txBox="1"/>
              <p:nvPr/>
            </p:nvSpPr>
            <p:spPr>
              <a:xfrm>
                <a:off x="4456356" y="1248358"/>
                <a:ext cx="4569322" cy="33267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en-US" dirty="0"/>
                  <a:t>Yes, but only for deals over a certain size.</a:t>
                </a: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B071143-A8EC-07BB-81FA-74349351D168}"/>
                </a:ext>
              </a:extLst>
            </p:cNvPr>
            <p:cNvSpPr txBox="1"/>
            <p:nvPr/>
          </p:nvSpPr>
          <p:spPr>
            <a:xfrm>
              <a:off x="2726208" y="3664352"/>
              <a:ext cx="749770" cy="4712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200"/>
                </a:spcAft>
                <a:buClr>
                  <a:srgbClr val="B9A16C"/>
                </a:buClr>
                <a:defRPr/>
              </a:pPr>
              <a:r>
                <a:rPr lang="en-US" sz="2800" b="1" dirty="0">
                  <a:solidFill>
                    <a:schemeClr val="accent1"/>
                  </a:solidFill>
                  <a:latin typeface="Century Schoolbook" panose="020406040505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B. </a:t>
              </a:r>
              <a:endParaRPr kumimoji="0" lang="en-US" sz="2400" b="0" i="0" u="none" strike="noStrike" kern="1200" cap="all" spc="10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Schoolbook" panose="02040604050505020304" pitchFamily="18" charset="0"/>
                <a:cs typeface="Segoe UI Semibold" panose="020B0702040204020203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0D9AFDD-5894-6864-133F-C5A8C04788A3}"/>
              </a:ext>
            </a:extLst>
          </p:cNvPr>
          <p:cNvGrpSpPr/>
          <p:nvPr/>
        </p:nvGrpSpPr>
        <p:grpSpPr>
          <a:xfrm>
            <a:off x="754628" y="4036817"/>
            <a:ext cx="10370572" cy="901923"/>
            <a:chOff x="2576812" y="3515190"/>
            <a:chExt cx="5579301" cy="812406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BDAFA2F-4119-01A7-BBA3-CB6070A61751}"/>
                </a:ext>
              </a:extLst>
            </p:cNvPr>
            <p:cNvGrpSpPr/>
            <p:nvPr/>
          </p:nvGrpSpPr>
          <p:grpSpPr>
            <a:xfrm>
              <a:off x="2576812" y="3515190"/>
              <a:ext cx="5579301" cy="812406"/>
              <a:chOff x="3601875" y="1016027"/>
              <a:chExt cx="5579301" cy="812406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FDE588CB-DBAE-9DC3-3C4D-EA60A39BAF7E}"/>
                  </a:ext>
                </a:extLst>
              </p:cNvPr>
              <p:cNvSpPr/>
              <p:nvPr/>
            </p:nvSpPr>
            <p:spPr>
              <a:xfrm>
                <a:off x="3601875" y="1016027"/>
                <a:ext cx="5579301" cy="81240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2">
                  <a:spcAft>
                    <a:spcPts val="1200"/>
                  </a:spcAft>
                  <a:buClr>
                    <a:srgbClr val="F8A800"/>
                  </a:buClr>
                  <a:defRPr/>
                </a:pPr>
                <a:endParaRPr lang="en-US" sz="1600" dirty="0">
                  <a:solidFill>
                    <a:prstClr val="black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C2AE966-6FED-1890-749C-E59FABB9E130}"/>
                  </a:ext>
                </a:extLst>
              </p:cNvPr>
              <p:cNvSpPr txBox="1"/>
              <p:nvPr/>
            </p:nvSpPr>
            <p:spPr>
              <a:xfrm>
                <a:off x="4456356" y="1248358"/>
                <a:ext cx="4569322" cy="33267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en-US" dirty="0"/>
                  <a:t>No.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C5EB933-1109-8531-F7E1-BC07DCB0A852}"/>
                </a:ext>
              </a:extLst>
            </p:cNvPr>
            <p:cNvSpPr txBox="1"/>
            <p:nvPr/>
          </p:nvSpPr>
          <p:spPr>
            <a:xfrm>
              <a:off x="2726208" y="3664352"/>
              <a:ext cx="749770" cy="4712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200"/>
                </a:spcAft>
                <a:buClr>
                  <a:srgbClr val="B9A16C"/>
                </a:buClr>
                <a:defRPr/>
              </a:pPr>
              <a:r>
                <a:rPr lang="en-US" sz="2800" b="1" dirty="0">
                  <a:solidFill>
                    <a:schemeClr val="accent1"/>
                  </a:solidFill>
                  <a:latin typeface="Century Schoolbook" panose="020406040505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C. </a:t>
              </a:r>
              <a:endParaRPr kumimoji="0" lang="en-US" sz="2400" b="0" i="0" u="none" strike="noStrike" kern="1200" cap="all" spc="10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Schoolbook" panose="02040604050505020304" pitchFamily="18" charset="0"/>
                <a:cs typeface="Segoe UI Semibold" panose="020B0702040204020203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A83BB24-D24D-A21F-99B1-489B0D10C3D2}"/>
              </a:ext>
            </a:extLst>
          </p:cNvPr>
          <p:cNvGrpSpPr/>
          <p:nvPr/>
        </p:nvGrpSpPr>
        <p:grpSpPr>
          <a:xfrm>
            <a:off x="754628" y="5190067"/>
            <a:ext cx="10370572" cy="901923"/>
            <a:chOff x="2576812" y="3515190"/>
            <a:chExt cx="5579301" cy="812406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623A91A-3FF3-565F-5273-7D2EF4234269}"/>
                </a:ext>
              </a:extLst>
            </p:cNvPr>
            <p:cNvGrpSpPr/>
            <p:nvPr/>
          </p:nvGrpSpPr>
          <p:grpSpPr>
            <a:xfrm>
              <a:off x="2576812" y="3515190"/>
              <a:ext cx="5579301" cy="812406"/>
              <a:chOff x="3601875" y="1016027"/>
              <a:chExt cx="5579301" cy="812406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0926A0D1-D82C-A481-83C7-165D56ACBA65}"/>
                  </a:ext>
                </a:extLst>
              </p:cNvPr>
              <p:cNvSpPr/>
              <p:nvPr/>
            </p:nvSpPr>
            <p:spPr>
              <a:xfrm>
                <a:off x="3601875" y="1016027"/>
                <a:ext cx="5579301" cy="81240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2">
                  <a:spcAft>
                    <a:spcPts val="1200"/>
                  </a:spcAft>
                  <a:buClr>
                    <a:srgbClr val="F8A800"/>
                  </a:buClr>
                  <a:defRPr/>
                </a:pPr>
                <a:endParaRPr lang="en-US" sz="1600" dirty="0">
                  <a:solidFill>
                    <a:prstClr val="black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94B3E1B-E2BD-1D2B-8FC8-212900B52218}"/>
                  </a:ext>
                </a:extLst>
              </p:cNvPr>
              <p:cNvSpPr txBox="1"/>
              <p:nvPr/>
            </p:nvSpPr>
            <p:spPr>
              <a:xfrm>
                <a:off x="4456356" y="1248358"/>
                <a:ext cx="4569322" cy="33267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pl-PL" dirty="0"/>
                  <a:t>We don’t do deals.</a:t>
                </a:r>
                <a:r>
                  <a:rPr lang="en-US" dirty="0"/>
                  <a:t>  I’m just here for the food and the CLE credit.</a:t>
                </a: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C218650-03BE-9AC4-BB06-86593DA53805}"/>
                </a:ext>
              </a:extLst>
            </p:cNvPr>
            <p:cNvSpPr txBox="1"/>
            <p:nvPr/>
          </p:nvSpPr>
          <p:spPr>
            <a:xfrm>
              <a:off x="2726208" y="3664352"/>
              <a:ext cx="749770" cy="4712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200"/>
                </a:spcAft>
                <a:buClr>
                  <a:srgbClr val="B9A16C"/>
                </a:buClr>
                <a:defRPr/>
              </a:pPr>
              <a:r>
                <a:rPr lang="en-US" sz="2800" b="1" dirty="0">
                  <a:solidFill>
                    <a:schemeClr val="accent1"/>
                  </a:solidFill>
                  <a:latin typeface="Century Schoolbook" panose="020406040505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D. </a:t>
              </a:r>
              <a:endParaRPr kumimoji="0" lang="en-US" sz="2400" b="0" i="0" u="none" strike="noStrike" kern="1200" cap="all" spc="10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Schoolbook" panose="02040604050505020304" pitchFamily="18" charset="0"/>
                <a:cs typeface="Segoe UI Semibold" panose="020B07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9163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mputer and a cup of coffee on a table&#10;&#10;Description automatically generated">
            <a:extLst>
              <a:ext uri="{FF2B5EF4-FFF2-40B4-BE49-F238E27FC236}">
                <a16:creationId xmlns:a16="http://schemas.microsoft.com/office/drawing/2014/main" id="{A20CA3A2-82F5-AC53-DC9E-E60F69136B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12354"/>
          <a:stretch/>
        </p:blipFill>
        <p:spPr>
          <a:xfrm>
            <a:off x="381000" y="381000"/>
            <a:ext cx="11430000" cy="591663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EB1EFC7-ADDE-637A-0186-2908F768A16A}"/>
              </a:ext>
            </a:extLst>
          </p:cNvPr>
          <p:cNvSpPr/>
          <p:nvPr/>
        </p:nvSpPr>
        <p:spPr>
          <a:xfrm>
            <a:off x="381000" y="381000"/>
            <a:ext cx="11430000" cy="5912800"/>
          </a:xfrm>
          <a:prstGeom prst="rect">
            <a:avLst/>
          </a:prstGeom>
          <a:solidFill>
            <a:srgbClr val="262626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9E044A-D757-21FF-DBB6-047DB7B6DD4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MAYER BROWN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3C0FFD-82DD-B805-B9A7-6D0A808AB2E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A09DACD-D343-46C2-A1C6-6C2122432CBB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D09414-D06B-C66C-6FF3-9B2531AFE5C6}"/>
              </a:ext>
            </a:extLst>
          </p:cNvPr>
          <p:cNvSpPr txBox="1"/>
          <p:nvPr/>
        </p:nvSpPr>
        <p:spPr>
          <a:xfrm>
            <a:off x="1926128" y="2459504"/>
            <a:ext cx="833974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i="1" dirty="0">
                <a:solidFill>
                  <a:schemeClr val="bg1"/>
                </a:solidFill>
                <a:latin typeface="Century Schoolbook" panose="02040604050505020304" pitchFamily="18" charset="0"/>
              </a:rPr>
              <a:t>How broadly is your company’s unique value proposition understood?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CD4DD4-ADD2-8ED1-FF9B-C70CAC538876}"/>
              </a:ext>
            </a:extLst>
          </p:cNvPr>
          <p:cNvSpPr txBox="1"/>
          <p:nvPr/>
        </p:nvSpPr>
        <p:spPr>
          <a:xfrm>
            <a:off x="1849366" y="1904142"/>
            <a:ext cx="8493265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spc="300" dirty="0">
                <a:solidFill>
                  <a:schemeClr val="bg1"/>
                </a:solidFill>
                <a:latin typeface="+mj-lt"/>
              </a:rPr>
              <a:t>QUESTION #2</a:t>
            </a:r>
          </a:p>
        </p:txBody>
      </p:sp>
    </p:spTree>
    <p:extLst>
      <p:ext uri="{BB962C8B-B14F-4D97-AF65-F5344CB8AC3E}">
        <p14:creationId xmlns:p14="http://schemas.microsoft.com/office/powerpoint/2010/main" val="10376631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A0C298-7F09-B8B0-6B35-0ABBB139038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MAYER BROWN  |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828BF4-B1EB-5739-9012-08496E9CBE2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A09DACD-D343-46C2-A1C6-6C2122432CBB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56C1A1-4D9F-C4F0-3275-62C99F66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628" y="542924"/>
            <a:ext cx="10682744" cy="693579"/>
          </a:xfrm>
        </p:spPr>
        <p:txBody>
          <a:bodyPr/>
          <a:lstStyle/>
          <a:p>
            <a:r>
              <a:rPr lang="en-US" dirty="0"/>
              <a:t>How broadly is your company’s unique value proposition understood?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9DD482B-7CE4-84DB-303F-F5EC8B50A40D}"/>
              </a:ext>
            </a:extLst>
          </p:cNvPr>
          <p:cNvGrpSpPr/>
          <p:nvPr/>
        </p:nvGrpSpPr>
        <p:grpSpPr>
          <a:xfrm>
            <a:off x="754628" y="1730317"/>
            <a:ext cx="10370572" cy="901923"/>
            <a:chOff x="2576812" y="3515190"/>
            <a:chExt cx="5579301" cy="81240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FCF84D3-4CDA-E861-836A-CD051F773CFB}"/>
                </a:ext>
              </a:extLst>
            </p:cNvPr>
            <p:cNvGrpSpPr/>
            <p:nvPr/>
          </p:nvGrpSpPr>
          <p:grpSpPr>
            <a:xfrm>
              <a:off x="2576812" y="3515190"/>
              <a:ext cx="5579301" cy="812406"/>
              <a:chOff x="3601875" y="1016027"/>
              <a:chExt cx="5579301" cy="812406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3FC86CF-994F-08E0-0F41-16382EE50945}"/>
                  </a:ext>
                </a:extLst>
              </p:cNvPr>
              <p:cNvSpPr/>
              <p:nvPr/>
            </p:nvSpPr>
            <p:spPr>
              <a:xfrm>
                <a:off x="3601875" y="1016027"/>
                <a:ext cx="5579301" cy="81240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2">
                  <a:spcAft>
                    <a:spcPts val="1200"/>
                  </a:spcAft>
                  <a:buClr>
                    <a:srgbClr val="F8A800"/>
                  </a:buClr>
                  <a:defRPr/>
                </a:pPr>
                <a:endParaRPr lang="en-US" sz="1600" dirty="0">
                  <a:solidFill>
                    <a:prstClr val="black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9321439-9055-385D-A84A-3709309AE2E6}"/>
                  </a:ext>
                </a:extLst>
              </p:cNvPr>
              <p:cNvSpPr txBox="1"/>
              <p:nvPr/>
            </p:nvSpPr>
            <p:spPr>
              <a:xfrm>
                <a:off x="4456356" y="1216160"/>
                <a:ext cx="4569322" cy="33267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en-US" dirty="0"/>
                  <a:t>Understood by everyone. This is a big emphasis. 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5B7EB83-35AE-43DC-6324-E28F1AB414FE}"/>
                </a:ext>
              </a:extLst>
            </p:cNvPr>
            <p:cNvSpPr txBox="1"/>
            <p:nvPr/>
          </p:nvSpPr>
          <p:spPr>
            <a:xfrm>
              <a:off x="2726208" y="3664352"/>
              <a:ext cx="749770" cy="4712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200"/>
                </a:spcAft>
                <a:buClr>
                  <a:srgbClr val="B9A16C"/>
                </a:buClr>
                <a:defRPr/>
              </a:pPr>
              <a:r>
                <a:rPr lang="en-US" sz="2800" b="1" dirty="0">
                  <a:solidFill>
                    <a:schemeClr val="accent1"/>
                  </a:solidFill>
                  <a:latin typeface="Century Schoolbook" panose="020406040505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A. </a:t>
              </a:r>
              <a:endParaRPr kumimoji="0" lang="en-US" sz="2400" b="0" i="0" u="none" strike="noStrike" kern="1200" cap="all" spc="10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Schoolbook" panose="02040604050505020304" pitchFamily="18" charset="0"/>
                <a:cs typeface="Segoe UI Semibold" panose="020B0702040204020203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BD9905D-1DFC-91E9-16D7-F70CB6243850}"/>
              </a:ext>
            </a:extLst>
          </p:cNvPr>
          <p:cNvGrpSpPr/>
          <p:nvPr/>
        </p:nvGrpSpPr>
        <p:grpSpPr>
          <a:xfrm>
            <a:off x="754628" y="2883567"/>
            <a:ext cx="10370572" cy="901923"/>
            <a:chOff x="2576812" y="3515190"/>
            <a:chExt cx="5579301" cy="81240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B6B028A-9BD0-3865-C1B1-A9B2DEB658C4}"/>
                </a:ext>
              </a:extLst>
            </p:cNvPr>
            <p:cNvGrpSpPr/>
            <p:nvPr/>
          </p:nvGrpSpPr>
          <p:grpSpPr>
            <a:xfrm>
              <a:off x="2576812" y="3515190"/>
              <a:ext cx="5579301" cy="812406"/>
              <a:chOff x="3601875" y="1016027"/>
              <a:chExt cx="5579301" cy="812406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27EC5E3-43FA-1955-DC66-AA055BE9E7FE}"/>
                  </a:ext>
                </a:extLst>
              </p:cNvPr>
              <p:cNvSpPr/>
              <p:nvPr/>
            </p:nvSpPr>
            <p:spPr>
              <a:xfrm>
                <a:off x="3601875" y="1016027"/>
                <a:ext cx="5579301" cy="81240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2">
                  <a:spcAft>
                    <a:spcPts val="1200"/>
                  </a:spcAft>
                  <a:buClr>
                    <a:srgbClr val="F8A800"/>
                  </a:buClr>
                  <a:defRPr/>
                </a:pPr>
                <a:endParaRPr lang="en-US" sz="1600" dirty="0">
                  <a:solidFill>
                    <a:prstClr val="black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2766FA8-C527-BD2E-69F1-B7B7B69B0B36}"/>
                  </a:ext>
                </a:extLst>
              </p:cNvPr>
              <p:cNvSpPr txBox="1"/>
              <p:nvPr/>
            </p:nvSpPr>
            <p:spPr>
              <a:xfrm>
                <a:off x="4456356" y="1248358"/>
                <a:ext cx="4569322" cy="33267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en-US" dirty="0"/>
                  <a:t>Only understood by sales and marketing.</a:t>
                </a: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B071143-A8EC-07BB-81FA-74349351D168}"/>
                </a:ext>
              </a:extLst>
            </p:cNvPr>
            <p:cNvSpPr txBox="1"/>
            <p:nvPr/>
          </p:nvSpPr>
          <p:spPr>
            <a:xfrm>
              <a:off x="2726208" y="3664352"/>
              <a:ext cx="749770" cy="4712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200"/>
                </a:spcAft>
                <a:buClr>
                  <a:srgbClr val="B9A16C"/>
                </a:buClr>
                <a:defRPr/>
              </a:pPr>
              <a:r>
                <a:rPr lang="en-US" sz="2800" b="1" dirty="0">
                  <a:solidFill>
                    <a:schemeClr val="accent1"/>
                  </a:solidFill>
                  <a:latin typeface="Century Schoolbook" panose="020406040505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B. </a:t>
              </a:r>
              <a:endParaRPr kumimoji="0" lang="en-US" sz="2400" b="0" i="0" u="none" strike="noStrike" kern="1200" cap="all" spc="10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Schoolbook" panose="02040604050505020304" pitchFamily="18" charset="0"/>
                <a:cs typeface="Segoe UI Semibold" panose="020B0702040204020203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0D9AFDD-5894-6864-133F-C5A8C04788A3}"/>
              </a:ext>
            </a:extLst>
          </p:cNvPr>
          <p:cNvGrpSpPr/>
          <p:nvPr/>
        </p:nvGrpSpPr>
        <p:grpSpPr>
          <a:xfrm>
            <a:off x="754628" y="4036817"/>
            <a:ext cx="10370572" cy="901923"/>
            <a:chOff x="2576812" y="3515190"/>
            <a:chExt cx="5579301" cy="812406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BDAFA2F-4119-01A7-BBA3-CB6070A61751}"/>
                </a:ext>
              </a:extLst>
            </p:cNvPr>
            <p:cNvGrpSpPr/>
            <p:nvPr/>
          </p:nvGrpSpPr>
          <p:grpSpPr>
            <a:xfrm>
              <a:off x="2576812" y="3515190"/>
              <a:ext cx="5579301" cy="812406"/>
              <a:chOff x="3601875" y="1016027"/>
              <a:chExt cx="5579301" cy="812406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FDE588CB-DBAE-9DC3-3C4D-EA60A39BAF7E}"/>
                  </a:ext>
                </a:extLst>
              </p:cNvPr>
              <p:cNvSpPr/>
              <p:nvPr/>
            </p:nvSpPr>
            <p:spPr>
              <a:xfrm>
                <a:off x="3601875" y="1016027"/>
                <a:ext cx="5579301" cy="81240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2">
                  <a:spcAft>
                    <a:spcPts val="1200"/>
                  </a:spcAft>
                  <a:buClr>
                    <a:srgbClr val="F8A800"/>
                  </a:buClr>
                  <a:defRPr/>
                </a:pPr>
                <a:endParaRPr lang="en-US" sz="1600" dirty="0">
                  <a:solidFill>
                    <a:prstClr val="black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C2AE966-6FED-1890-749C-E59FABB9E130}"/>
                  </a:ext>
                </a:extLst>
              </p:cNvPr>
              <p:cNvSpPr txBox="1"/>
              <p:nvPr/>
            </p:nvSpPr>
            <p:spPr>
              <a:xfrm>
                <a:off x="4456356" y="1248358"/>
                <a:ext cx="4569322" cy="33267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en-US" dirty="0"/>
                  <a:t>Only understood by sales and upper management. 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C5EB933-1109-8531-F7E1-BC07DCB0A852}"/>
                </a:ext>
              </a:extLst>
            </p:cNvPr>
            <p:cNvSpPr txBox="1"/>
            <p:nvPr/>
          </p:nvSpPr>
          <p:spPr>
            <a:xfrm>
              <a:off x="2726208" y="3664352"/>
              <a:ext cx="749770" cy="4712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200"/>
                </a:spcAft>
                <a:buClr>
                  <a:srgbClr val="B9A16C"/>
                </a:buClr>
                <a:defRPr/>
              </a:pPr>
              <a:r>
                <a:rPr lang="en-US" sz="2800" b="1" dirty="0">
                  <a:solidFill>
                    <a:schemeClr val="accent1"/>
                  </a:solidFill>
                  <a:latin typeface="Century Schoolbook" panose="020406040505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C. </a:t>
              </a:r>
              <a:endParaRPr kumimoji="0" lang="en-US" sz="2400" b="0" i="0" u="none" strike="noStrike" kern="1200" cap="all" spc="10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Schoolbook" panose="02040604050505020304" pitchFamily="18" charset="0"/>
                <a:cs typeface="Segoe UI Semibold" panose="020B0702040204020203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A83BB24-D24D-A21F-99B1-489B0D10C3D2}"/>
              </a:ext>
            </a:extLst>
          </p:cNvPr>
          <p:cNvGrpSpPr/>
          <p:nvPr/>
        </p:nvGrpSpPr>
        <p:grpSpPr>
          <a:xfrm>
            <a:off x="754628" y="5190067"/>
            <a:ext cx="10370572" cy="901923"/>
            <a:chOff x="2576812" y="3515190"/>
            <a:chExt cx="5579301" cy="812406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623A91A-3FF3-565F-5273-7D2EF4234269}"/>
                </a:ext>
              </a:extLst>
            </p:cNvPr>
            <p:cNvGrpSpPr/>
            <p:nvPr/>
          </p:nvGrpSpPr>
          <p:grpSpPr>
            <a:xfrm>
              <a:off x="2576812" y="3515190"/>
              <a:ext cx="5579301" cy="812406"/>
              <a:chOff x="3601875" y="1016027"/>
              <a:chExt cx="5579301" cy="812406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0926A0D1-D82C-A481-83C7-165D56ACBA65}"/>
                  </a:ext>
                </a:extLst>
              </p:cNvPr>
              <p:cNvSpPr/>
              <p:nvPr/>
            </p:nvSpPr>
            <p:spPr>
              <a:xfrm>
                <a:off x="3601875" y="1016027"/>
                <a:ext cx="5579301" cy="81240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2">
                  <a:spcAft>
                    <a:spcPts val="1200"/>
                  </a:spcAft>
                  <a:buClr>
                    <a:srgbClr val="F8A800"/>
                  </a:buClr>
                  <a:defRPr/>
                </a:pPr>
                <a:endParaRPr lang="en-US" sz="1600" dirty="0">
                  <a:solidFill>
                    <a:prstClr val="black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94B3E1B-E2BD-1D2B-8FC8-212900B52218}"/>
                  </a:ext>
                </a:extLst>
              </p:cNvPr>
              <p:cNvSpPr txBox="1"/>
              <p:nvPr/>
            </p:nvSpPr>
            <p:spPr>
              <a:xfrm>
                <a:off x="4456356" y="1088864"/>
                <a:ext cx="4569322" cy="58218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en-US" dirty="0"/>
                  <a:t>My company is in trouble. Articulating the value proposition has been left entirely to the legal department.</a:t>
                </a: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C218650-03BE-9AC4-BB06-86593DA53805}"/>
                </a:ext>
              </a:extLst>
            </p:cNvPr>
            <p:cNvSpPr txBox="1"/>
            <p:nvPr/>
          </p:nvSpPr>
          <p:spPr>
            <a:xfrm>
              <a:off x="2726208" y="3664352"/>
              <a:ext cx="749770" cy="4712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200"/>
                </a:spcAft>
                <a:buClr>
                  <a:srgbClr val="B9A16C"/>
                </a:buClr>
                <a:defRPr/>
              </a:pPr>
              <a:r>
                <a:rPr lang="en-US" sz="2800" b="1" dirty="0">
                  <a:solidFill>
                    <a:schemeClr val="accent1"/>
                  </a:solidFill>
                  <a:latin typeface="Century Schoolbook" panose="020406040505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D. </a:t>
              </a:r>
              <a:endParaRPr kumimoji="0" lang="en-US" sz="2400" b="0" i="0" u="none" strike="noStrike" kern="1200" cap="all" spc="10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Schoolbook" panose="02040604050505020304" pitchFamily="18" charset="0"/>
                <a:cs typeface="Segoe UI Semibold" panose="020B07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37472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59F060A-08CF-42ED-B1C3-DD2E407B95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0" t="22879" r="10322" b="15161"/>
          <a:stretch/>
        </p:blipFill>
        <p:spPr>
          <a:xfrm rot="10800000" flipH="1" flipV="1">
            <a:off x="381000" y="365205"/>
            <a:ext cx="11430000" cy="594574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47F2EFB-29E4-E361-FD24-F24DF96CE604}"/>
              </a:ext>
            </a:extLst>
          </p:cNvPr>
          <p:cNvSpPr/>
          <p:nvPr/>
        </p:nvSpPr>
        <p:spPr>
          <a:xfrm>
            <a:off x="391159" y="365204"/>
            <a:ext cx="11430000" cy="5945743"/>
          </a:xfrm>
          <a:prstGeom prst="rect">
            <a:avLst/>
          </a:prstGeom>
          <a:solidFill>
            <a:srgbClr val="262626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B2BF7EC-893F-50BA-AFEB-8C8543102997}"/>
              </a:ext>
            </a:extLst>
          </p:cNvPr>
          <p:cNvSpPr txBox="1"/>
          <p:nvPr/>
        </p:nvSpPr>
        <p:spPr>
          <a:xfrm>
            <a:off x="2304267" y="4722523"/>
            <a:ext cx="1720585" cy="755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32943">
              <a:lnSpc>
                <a:spcPct val="110000"/>
              </a:lnSpc>
              <a:spcBef>
                <a:spcPts val="582"/>
              </a:spcBef>
              <a:spcAft>
                <a:spcPts val="97"/>
              </a:spcAft>
              <a:defRPr/>
            </a:pPr>
            <a:r>
              <a:rPr lang="en-US" sz="2000" cap="all" spc="79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Phase 1</a:t>
            </a:r>
          </a:p>
          <a:p>
            <a:pPr marL="0" lvl="1" defTabSz="332943">
              <a:lnSpc>
                <a:spcPct val="110000"/>
              </a:lnSpc>
              <a:spcAft>
                <a:spcPts val="437"/>
              </a:spcAft>
              <a:defRPr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+mj-lt"/>
                <a:cs typeface="Segoe UI" panose="020B0502040204020203" pitchFamily="34" charset="0"/>
              </a:rPr>
              <a:t>EVALUATION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53" name="Footer Placeholder 52">
            <a:extLst>
              <a:ext uri="{FF2B5EF4-FFF2-40B4-BE49-F238E27FC236}">
                <a16:creationId xmlns:a16="http://schemas.microsoft.com/office/drawing/2014/main" id="{7E71CCA5-2E43-3094-0E19-285DBFEB3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054088" y="6388862"/>
            <a:ext cx="1540764" cy="173736"/>
          </a:xfrm>
        </p:spPr>
        <p:txBody>
          <a:bodyPr/>
          <a:lstStyle/>
          <a:p>
            <a:r>
              <a:rPr lang="en-GB" dirty="0"/>
              <a:t>MAYER BROWN</a:t>
            </a:r>
          </a:p>
        </p:txBody>
      </p:sp>
      <p:sp>
        <p:nvSpPr>
          <p:cNvPr id="54" name="Slide Number Placeholder 53">
            <a:extLst>
              <a:ext uri="{FF2B5EF4-FFF2-40B4-BE49-F238E27FC236}">
                <a16:creationId xmlns:a16="http://schemas.microsoft.com/office/drawing/2014/main" id="{0C6A6CD9-24B9-FB29-1306-5E60D7425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31246" y="6388862"/>
            <a:ext cx="379470" cy="173736"/>
          </a:xfrm>
        </p:spPr>
        <p:txBody>
          <a:bodyPr/>
          <a:lstStyle/>
          <a:p>
            <a:fld id="{E8CB52DD-ECA2-4302-8BE9-1A6A7ECF8B7B}" type="slidenum">
              <a:rPr lang="en-US" smtClean="0"/>
              <a:pPr/>
              <a:t>13</a:t>
            </a:fld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0970BB5-A894-BBE7-E1A4-44B98838F1F4}"/>
              </a:ext>
            </a:extLst>
          </p:cNvPr>
          <p:cNvGrpSpPr/>
          <p:nvPr/>
        </p:nvGrpSpPr>
        <p:grpSpPr>
          <a:xfrm rot="10800000">
            <a:off x="2070803" y="2664819"/>
            <a:ext cx="233464" cy="2716650"/>
            <a:chOff x="5937114" y="1794762"/>
            <a:chExt cx="233464" cy="271665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F9E1763-7F2B-CBF3-7177-BBA22BBC98E9}"/>
                </a:ext>
              </a:extLst>
            </p:cNvPr>
            <p:cNvSpPr/>
            <p:nvPr/>
          </p:nvSpPr>
          <p:spPr>
            <a:xfrm>
              <a:off x="5937114" y="4277948"/>
              <a:ext cx="233464" cy="233464"/>
            </a:xfrm>
            <a:prstGeom prst="ellipse">
              <a:avLst/>
            </a:prstGeom>
            <a:ln>
              <a:noFill/>
            </a:ln>
            <a:effectLst>
              <a:outerShdw blurRad="889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A69FC17-26B2-414E-D180-BBB4FB378605}"/>
                </a:ext>
              </a:extLst>
            </p:cNvPr>
            <p:cNvCxnSpPr>
              <a:cxnSpLocks/>
              <a:stCxn id="16" idx="0"/>
            </p:cNvCxnSpPr>
            <p:nvPr/>
          </p:nvCxnSpPr>
          <p:spPr>
            <a:xfrm rot="10800000">
              <a:off x="6053846" y="1794762"/>
              <a:ext cx="0" cy="2483186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19FD250-FA0E-AC5C-9401-9A757FA0DEB7}"/>
              </a:ext>
            </a:extLst>
          </p:cNvPr>
          <p:cNvGrpSpPr/>
          <p:nvPr/>
        </p:nvGrpSpPr>
        <p:grpSpPr>
          <a:xfrm>
            <a:off x="5052098" y="1516405"/>
            <a:ext cx="3214758" cy="2624358"/>
            <a:chOff x="5052098" y="1516405"/>
            <a:chExt cx="3214758" cy="262435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2D66EBA-9D50-D36B-B030-0E83405B0581}"/>
                </a:ext>
              </a:extLst>
            </p:cNvPr>
            <p:cNvGrpSpPr/>
            <p:nvPr/>
          </p:nvGrpSpPr>
          <p:grpSpPr>
            <a:xfrm>
              <a:off x="5052098" y="1579236"/>
              <a:ext cx="233464" cy="2561527"/>
              <a:chOff x="7594060" y="3312268"/>
              <a:chExt cx="233464" cy="2561527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E8A8314C-3A70-74A4-D368-FCDDAC66B9E4}"/>
                  </a:ext>
                </a:extLst>
              </p:cNvPr>
              <p:cNvSpPr/>
              <p:nvPr/>
            </p:nvSpPr>
            <p:spPr>
              <a:xfrm>
                <a:off x="7594060" y="3312268"/>
                <a:ext cx="233464" cy="233464"/>
              </a:xfrm>
              <a:prstGeom prst="ellipse">
                <a:avLst/>
              </a:prstGeom>
              <a:ln>
                <a:noFill/>
              </a:ln>
              <a:effectLst>
                <a:outerShdw blurRad="889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F6A03C1A-C06F-5987-C93E-2445A2A01E60}"/>
                  </a:ext>
                </a:extLst>
              </p:cNvPr>
              <p:cNvCxnSpPr>
                <a:cxnSpLocks/>
                <a:stCxn id="8" idx="4"/>
              </p:cNvCxnSpPr>
              <p:nvPr/>
            </p:nvCxnSpPr>
            <p:spPr>
              <a:xfrm>
                <a:off x="7710792" y="3545732"/>
                <a:ext cx="0" cy="2328063"/>
              </a:xfrm>
              <a:prstGeom prst="line">
                <a:avLst/>
              </a:prstGeom>
              <a:ln w="1905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DCBAE9B-490E-F26E-87F2-80612E8C5A4E}"/>
                </a:ext>
              </a:extLst>
            </p:cNvPr>
            <p:cNvSpPr txBox="1"/>
            <p:nvPr/>
          </p:nvSpPr>
          <p:spPr>
            <a:xfrm>
              <a:off x="5353481" y="1516405"/>
              <a:ext cx="2913375" cy="10159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332943">
                <a:lnSpc>
                  <a:spcPct val="110000"/>
                </a:lnSpc>
                <a:spcBef>
                  <a:spcPts val="582"/>
                </a:spcBef>
                <a:spcAft>
                  <a:spcPts val="97"/>
                </a:spcAft>
                <a:defRPr/>
              </a:pPr>
              <a:r>
                <a:rPr lang="en-US" sz="2400" cap="all" spc="79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PHASE</a:t>
              </a:r>
              <a:r>
                <a:rPr lang="en-US" sz="2800" cap="all" spc="79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400" cap="all" spc="79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2</a:t>
              </a:r>
              <a:endParaRPr lang="en-US" sz="2800" cap="all" spc="79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lvl="1" defTabSz="332943">
                <a:lnSpc>
                  <a:spcPct val="110000"/>
                </a:lnSpc>
                <a:spcAft>
                  <a:spcPts val="437"/>
                </a:spcAft>
                <a:defRPr/>
              </a:pPr>
              <a:r>
                <a:rPr lang="en-US" sz="2800" dirty="0">
                  <a:solidFill>
                    <a:schemeClr val="bg1"/>
                  </a:solidFill>
                  <a:latin typeface="+mj-lt"/>
                  <a:cs typeface="Segoe UI" panose="020B0502040204020203" pitchFamily="34" charset="0"/>
                </a:rPr>
                <a:t>PREPARATION</a:t>
              </a:r>
              <a:endParaRPr lang="en-US" sz="2400" dirty="0">
                <a:solidFill>
                  <a:schemeClr val="bg1"/>
                </a:solidFill>
                <a:latin typeface="+mj-lt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34634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0A7DC6-1B78-A97A-EFBC-DC541DC976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MAYER BROWN  |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1EE408-681A-44DA-9C6A-EE3FC78795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09DACD-D343-46C2-A1C6-6C2122432CBB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708DE1A-E308-49AA-B1A9-CE0A3560787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0978" y="2292350"/>
            <a:ext cx="4937760" cy="2546350"/>
          </a:xfrm>
        </p:spPr>
        <p:txBody>
          <a:bodyPr/>
          <a:lstStyle/>
          <a:p>
            <a:pPr marL="0" indent="0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2000" cap="all" spc="1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Established Company Tip:</a:t>
            </a:r>
          </a:p>
          <a:p>
            <a:r>
              <a:rPr lang="en-US" dirty="0"/>
              <a:t>Conduct Due Diligence</a:t>
            </a:r>
            <a:br>
              <a:rPr lang="en-US" dirty="0"/>
            </a:br>
            <a:endParaRPr lang="en-US" dirty="0"/>
          </a:p>
          <a:p>
            <a:pPr marL="0" indent="0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2000" cap="all" spc="1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Startup Company Tip:</a:t>
            </a:r>
          </a:p>
          <a:p>
            <a:r>
              <a:rPr lang="en-US" dirty="0"/>
              <a:t>Open and Honest Communication</a:t>
            </a:r>
          </a:p>
        </p:txBody>
      </p:sp>
      <p:pic>
        <p:nvPicPr>
          <p:cNvPr id="16" name="Picture Placeholder 15" descr="A road with trees around it&#10;&#10;Description automatically generated">
            <a:extLst>
              <a:ext uri="{FF2B5EF4-FFF2-40B4-BE49-F238E27FC236}">
                <a16:creationId xmlns:a16="http://schemas.microsoft.com/office/drawing/2014/main" id="{CE5453EA-195B-9957-F98F-12BBCDC77F8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9" r="166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95400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walking&#10;&#10;Description automatically generated">
            <a:extLst>
              <a:ext uri="{FF2B5EF4-FFF2-40B4-BE49-F238E27FC236}">
                <a16:creationId xmlns:a16="http://schemas.microsoft.com/office/drawing/2014/main" id="{3B1193CC-73C0-F2A3-C79B-45D2366B05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7" b="9737"/>
          <a:stretch/>
        </p:blipFill>
        <p:spPr>
          <a:xfrm>
            <a:off x="381000" y="381000"/>
            <a:ext cx="11430000" cy="59128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2AC88AA-ABBF-1C68-E565-A99CB16D2E05}"/>
              </a:ext>
            </a:extLst>
          </p:cNvPr>
          <p:cNvSpPr/>
          <p:nvPr/>
        </p:nvSpPr>
        <p:spPr>
          <a:xfrm>
            <a:off x="381000" y="381000"/>
            <a:ext cx="11430000" cy="5912800"/>
          </a:xfrm>
          <a:prstGeom prst="rect">
            <a:avLst/>
          </a:prstGeom>
          <a:solidFill>
            <a:srgbClr val="262626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9E044A-D757-21FF-DBB6-047DB7B6DD4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MAYER BROWN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3C0FFD-82DD-B805-B9A7-6D0A808AB2E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A09DACD-D343-46C2-A1C6-6C2122432CBB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D09414-D06B-C66C-6FF3-9B2531AFE5C6}"/>
              </a:ext>
            </a:extLst>
          </p:cNvPr>
          <p:cNvSpPr txBox="1"/>
          <p:nvPr/>
        </p:nvSpPr>
        <p:spPr>
          <a:xfrm>
            <a:off x="2089956" y="2567057"/>
            <a:ext cx="801208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i="1" dirty="0">
                <a:solidFill>
                  <a:schemeClr val="bg1"/>
                </a:solidFill>
                <a:latin typeface="Century Schoolbook" panose="02040604050505020304" pitchFamily="18" charset="0"/>
              </a:rPr>
              <a:t>For established companies, do you conduct due diligence on startups for Partnering Deals?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3D2979-0984-A594-4A89-E703D763B74B}"/>
              </a:ext>
            </a:extLst>
          </p:cNvPr>
          <p:cNvSpPr txBox="1"/>
          <p:nvPr/>
        </p:nvSpPr>
        <p:spPr>
          <a:xfrm>
            <a:off x="1849366" y="1904142"/>
            <a:ext cx="8493265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spc="300" dirty="0">
                <a:solidFill>
                  <a:schemeClr val="bg1"/>
                </a:solidFill>
                <a:latin typeface="+mj-lt"/>
              </a:rPr>
              <a:t>QUESTION #1</a:t>
            </a:r>
          </a:p>
        </p:txBody>
      </p:sp>
    </p:spTree>
    <p:extLst>
      <p:ext uri="{BB962C8B-B14F-4D97-AF65-F5344CB8AC3E}">
        <p14:creationId xmlns:p14="http://schemas.microsoft.com/office/powerpoint/2010/main" val="27718230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A0C298-7F09-B8B0-6B35-0ABBB139038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MAYER BROWN  |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828BF4-B1EB-5739-9012-08496E9CBE2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A09DACD-D343-46C2-A1C6-6C2122432CBB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56C1A1-4D9F-C4F0-3275-62C99F66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628" y="542924"/>
            <a:ext cx="10682744" cy="693579"/>
          </a:xfrm>
        </p:spPr>
        <p:txBody>
          <a:bodyPr/>
          <a:lstStyle/>
          <a:p>
            <a:r>
              <a:rPr lang="en-US" dirty="0"/>
              <a:t>For established companies, do you conduct due diligence on startups for Partnering Deals?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9DD482B-7CE4-84DB-303F-F5EC8B50A40D}"/>
              </a:ext>
            </a:extLst>
          </p:cNvPr>
          <p:cNvGrpSpPr/>
          <p:nvPr/>
        </p:nvGrpSpPr>
        <p:grpSpPr>
          <a:xfrm>
            <a:off x="789110" y="1776482"/>
            <a:ext cx="10370572" cy="901923"/>
            <a:chOff x="2595363" y="3556773"/>
            <a:chExt cx="5579301" cy="81240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FCF84D3-4CDA-E861-836A-CD051F773CFB}"/>
                </a:ext>
              </a:extLst>
            </p:cNvPr>
            <p:cNvGrpSpPr/>
            <p:nvPr/>
          </p:nvGrpSpPr>
          <p:grpSpPr>
            <a:xfrm>
              <a:off x="2595363" y="3556773"/>
              <a:ext cx="5579301" cy="812406"/>
              <a:chOff x="3620426" y="1057610"/>
              <a:chExt cx="5579301" cy="812406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3FC86CF-994F-08E0-0F41-16382EE50945}"/>
                  </a:ext>
                </a:extLst>
              </p:cNvPr>
              <p:cNvSpPr/>
              <p:nvPr/>
            </p:nvSpPr>
            <p:spPr>
              <a:xfrm>
                <a:off x="3620426" y="1057610"/>
                <a:ext cx="5579301" cy="81240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2">
                  <a:spcAft>
                    <a:spcPts val="1200"/>
                  </a:spcAft>
                  <a:buClr>
                    <a:srgbClr val="F8A800"/>
                  </a:buClr>
                  <a:defRPr/>
                </a:pPr>
                <a:endParaRPr lang="en-US" sz="1600" dirty="0">
                  <a:solidFill>
                    <a:prstClr val="black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9321439-9055-385D-A84A-3709309AE2E6}"/>
                  </a:ext>
                </a:extLst>
              </p:cNvPr>
              <p:cNvSpPr txBox="1"/>
              <p:nvPr/>
            </p:nvSpPr>
            <p:spPr>
              <a:xfrm>
                <a:off x="4456356" y="1271169"/>
                <a:ext cx="4569322" cy="33267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en-US" dirty="0"/>
                  <a:t>Yes.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5B7EB83-35AE-43DC-6324-E28F1AB414FE}"/>
                </a:ext>
              </a:extLst>
            </p:cNvPr>
            <p:cNvSpPr txBox="1"/>
            <p:nvPr/>
          </p:nvSpPr>
          <p:spPr>
            <a:xfrm>
              <a:off x="2726208" y="3664352"/>
              <a:ext cx="749770" cy="4712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200"/>
                </a:spcAft>
                <a:buClr>
                  <a:srgbClr val="B9A16C"/>
                </a:buClr>
                <a:defRPr/>
              </a:pPr>
              <a:r>
                <a:rPr lang="en-US" sz="2800" b="1" dirty="0">
                  <a:solidFill>
                    <a:schemeClr val="accent1"/>
                  </a:solidFill>
                  <a:latin typeface="Century Schoolbook" panose="020406040505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A. </a:t>
              </a:r>
              <a:endParaRPr kumimoji="0" lang="en-US" sz="2400" b="0" i="0" u="none" strike="noStrike" kern="1200" cap="all" spc="10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Schoolbook" panose="02040604050505020304" pitchFamily="18" charset="0"/>
                <a:cs typeface="Segoe UI Semibold" panose="020B0702040204020203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BD9905D-1DFC-91E9-16D7-F70CB6243850}"/>
              </a:ext>
            </a:extLst>
          </p:cNvPr>
          <p:cNvGrpSpPr/>
          <p:nvPr/>
        </p:nvGrpSpPr>
        <p:grpSpPr>
          <a:xfrm>
            <a:off x="754628" y="2883567"/>
            <a:ext cx="10370572" cy="901923"/>
            <a:chOff x="2576812" y="3515190"/>
            <a:chExt cx="5579301" cy="81240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B6B028A-9BD0-3865-C1B1-A9B2DEB658C4}"/>
                </a:ext>
              </a:extLst>
            </p:cNvPr>
            <p:cNvGrpSpPr/>
            <p:nvPr/>
          </p:nvGrpSpPr>
          <p:grpSpPr>
            <a:xfrm>
              <a:off x="2576812" y="3515190"/>
              <a:ext cx="5579301" cy="812406"/>
              <a:chOff x="3601875" y="1016027"/>
              <a:chExt cx="5579301" cy="812406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27EC5E3-43FA-1955-DC66-AA055BE9E7FE}"/>
                  </a:ext>
                </a:extLst>
              </p:cNvPr>
              <p:cNvSpPr/>
              <p:nvPr/>
            </p:nvSpPr>
            <p:spPr>
              <a:xfrm>
                <a:off x="3601875" y="1016027"/>
                <a:ext cx="5579301" cy="81240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2">
                  <a:spcAft>
                    <a:spcPts val="1200"/>
                  </a:spcAft>
                  <a:buClr>
                    <a:srgbClr val="F8A800"/>
                  </a:buClr>
                  <a:defRPr/>
                </a:pPr>
                <a:endParaRPr lang="en-US" sz="1600" dirty="0">
                  <a:solidFill>
                    <a:prstClr val="black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2766FA8-C527-BD2E-69F1-B7B7B69B0B36}"/>
                  </a:ext>
                </a:extLst>
              </p:cNvPr>
              <p:cNvSpPr txBox="1"/>
              <p:nvPr/>
            </p:nvSpPr>
            <p:spPr>
              <a:xfrm>
                <a:off x="4456356" y="1248358"/>
                <a:ext cx="4569322" cy="33267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en-US" dirty="0"/>
                  <a:t>Yes, but only on deals over a certain size.</a:t>
                </a: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B071143-A8EC-07BB-81FA-74349351D168}"/>
                </a:ext>
              </a:extLst>
            </p:cNvPr>
            <p:cNvSpPr txBox="1"/>
            <p:nvPr/>
          </p:nvSpPr>
          <p:spPr>
            <a:xfrm>
              <a:off x="2726208" y="3664352"/>
              <a:ext cx="749770" cy="4712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200"/>
                </a:spcAft>
                <a:buClr>
                  <a:srgbClr val="B9A16C"/>
                </a:buClr>
                <a:defRPr/>
              </a:pPr>
              <a:r>
                <a:rPr lang="en-US" sz="2800" b="1" dirty="0">
                  <a:solidFill>
                    <a:schemeClr val="accent1"/>
                  </a:solidFill>
                  <a:latin typeface="Century Schoolbook" panose="020406040505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B. </a:t>
              </a:r>
              <a:endParaRPr kumimoji="0" lang="en-US" sz="2400" b="0" i="0" u="none" strike="noStrike" kern="1200" cap="all" spc="10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Schoolbook" panose="02040604050505020304" pitchFamily="18" charset="0"/>
                <a:cs typeface="Segoe UI Semibold" panose="020B0702040204020203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0D9AFDD-5894-6864-133F-C5A8C04788A3}"/>
              </a:ext>
            </a:extLst>
          </p:cNvPr>
          <p:cNvGrpSpPr/>
          <p:nvPr/>
        </p:nvGrpSpPr>
        <p:grpSpPr>
          <a:xfrm>
            <a:off x="754628" y="4036817"/>
            <a:ext cx="10370572" cy="901923"/>
            <a:chOff x="2576812" y="3515190"/>
            <a:chExt cx="5579301" cy="812406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BDAFA2F-4119-01A7-BBA3-CB6070A61751}"/>
                </a:ext>
              </a:extLst>
            </p:cNvPr>
            <p:cNvGrpSpPr/>
            <p:nvPr/>
          </p:nvGrpSpPr>
          <p:grpSpPr>
            <a:xfrm>
              <a:off x="2576812" y="3515190"/>
              <a:ext cx="5579301" cy="812406"/>
              <a:chOff x="3601875" y="1016027"/>
              <a:chExt cx="5579301" cy="812406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FDE588CB-DBAE-9DC3-3C4D-EA60A39BAF7E}"/>
                  </a:ext>
                </a:extLst>
              </p:cNvPr>
              <p:cNvSpPr/>
              <p:nvPr/>
            </p:nvSpPr>
            <p:spPr>
              <a:xfrm>
                <a:off x="3601875" y="1016027"/>
                <a:ext cx="5579301" cy="81240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2">
                  <a:spcAft>
                    <a:spcPts val="1200"/>
                  </a:spcAft>
                  <a:buClr>
                    <a:srgbClr val="F8A800"/>
                  </a:buClr>
                  <a:defRPr/>
                </a:pPr>
                <a:endParaRPr lang="en-US" sz="1600" dirty="0">
                  <a:solidFill>
                    <a:prstClr val="black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C2AE966-6FED-1890-749C-E59FABB9E130}"/>
                  </a:ext>
                </a:extLst>
              </p:cNvPr>
              <p:cNvSpPr txBox="1"/>
              <p:nvPr/>
            </p:nvSpPr>
            <p:spPr>
              <a:xfrm>
                <a:off x="4456356" y="1248358"/>
                <a:ext cx="4569322" cy="33267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en-US" dirty="0"/>
                  <a:t>Yes, but the process is informal.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C5EB933-1109-8531-F7E1-BC07DCB0A852}"/>
                </a:ext>
              </a:extLst>
            </p:cNvPr>
            <p:cNvSpPr txBox="1"/>
            <p:nvPr/>
          </p:nvSpPr>
          <p:spPr>
            <a:xfrm>
              <a:off x="2726208" y="3664352"/>
              <a:ext cx="749770" cy="4712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200"/>
                </a:spcAft>
                <a:buClr>
                  <a:srgbClr val="B9A16C"/>
                </a:buClr>
                <a:defRPr/>
              </a:pPr>
              <a:r>
                <a:rPr lang="en-US" sz="2800" b="1" dirty="0">
                  <a:solidFill>
                    <a:schemeClr val="accent1"/>
                  </a:solidFill>
                  <a:latin typeface="Century Schoolbook" panose="020406040505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C. </a:t>
              </a:r>
              <a:endParaRPr kumimoji="0" lang="en-US" sz="2400" b="0" i="0" u="none" strike="noStrike" kern="1200" cap="all" spc="10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Schoolbook" panose="02040604050505020304" pitchFamily="18" charset="0"/>
                <a:cs typeface="Segoe UI Semibold" panose="020B0702040204020203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A83BB24-D24D-A21F-99B1-489B0D10C3D2}"/>
              </a:ext>
            </a:extLst>
          </p:cNvPr>
          <p:cNvGrpSpPr/>
          <p:nvPr/>
        </p:nvGrpSpPr>
        <p:grpSpPr>
          <a:xfrm>
            <a:off x="754628" y="5190067"/>
            <a:ext cx="10370572" cy="901923"/>
            <a:chOff x="2576812" y="3515190"/>
            <a:chExt cx="5579301" cy="812406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623A91A-3FF3-565F-5273-7D2EF4234269}"/>
                </a:ext>
              </a:extLst>
            </p:cNvPr>
            <p:cNvGrpSpPr/>
            <p:nvPr/>
          </p:nvGrpSpPr>
          <p:grpSpPr>
            <a:xfrm>
              <a:off x="2576812" y="3515190"/>
              <a:ext cx="5579301" cy="812406"/>
              <a:chOff x="3601875" y="1016027"/>
              <a:chExt cx="5579301" cy="812406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0926A0D1-D82C-A481-83C7-165D56ACBA65}"/>
                  </a:ext>
                </a:extLst>
              </p:cNvPr>
              <p:cNvSpPr/>
              <p:nvPr/>
            </p:nvSpPr>
            <p:spPr>
              <a:xfrm>
                <a:off x="3601875" y="1016027"/>
                <a:ext cx="5579301" cy="81240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2">
                  <a:spcAft>
                    <a:spcPts val="1200"/>
                  </a:spcAft>
                  <a:buClr>
                    <a:srgbClr val="F8A800"/>
                  </a:buClr>
                  <a:defRPr/>
                </a:pPr>
                <a:endParaRPr lang="en-US" sz="1600" dirty="0">
                  <a:solidFill>
                    <a:prstClr val="black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94B3E1B-E2BD-1D2B-8FC8-212900B52218}"/>
                  </a:ext>
                </a:extLst>
              </p:cNvPr>
              <p:cNvSpPr txBox="1"/>
              <p:nvPr/>
            </p:nvSpPr>
            <p:spPr>
              <a:xfrm>
                <a:off x="4456356" y="1248358"/>
                <a:ext cx="4569322" cy="33267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en-US" dirty="0"/>
                  <a:t>What is due diligence again?</a:t>
                </a: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C218650-03BE-9AC4-BB06-86593DA53805}"/>
                </a:ext>
              </a:extLst>
            </p:cNvPr>
            <p:cNvSpPr txBox="1"/>
            <p:nvPr/>
          </p:nvSpPr>
          <p:spPr>
            <a:xfrm>
              <a:off x="2726208" y="3664352"/>
              <a:ext cx="749770" cy="4712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200"/>
                </a:spcAft>
                <a:buClr>
                  <a:srgbClr val="B9A16C"/>
                </a:buClr>
                <a:defRPr/>
              </a:pPr>
              <a:r>
                <a:rPr lang="en-US" sz="2800" b="1" dirty="0">
                  <a:solidFill>
                    <a:schemeClr val="accent1"/>
                  </a:solidFill>
                  <a:latin typeface="Century Schoolbook" panose="020406040505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D. </a:t>
              </a:r>
              <a:endParaRPr kumimoji="0" lang="en-US" sz="2400" b="0" i="0" u="none" strike="noStrike" kern="1200" cap="all" spc="10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Schoolbook" panose="02040604050505020304" pitchFamily="18" charset="0"/>
                <a:cs typeface="Segoe UI Semibold" panose="020B07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52970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walking&#10;&#10;Description automatically generated">
            <a:extLst>
              <a:ext uri="{FF2B5EF4-FFF2-40B4-BE49-F238E27FC236}">
                <a16:creationId xmlns:a16="http://schemas.microsoft.com/office/drawing/2014/main" id="{8EA227D9-9760-B1BE-BC6E-01FE48B03B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7" b="9737"/>
          <a:stretch/>
        </p:blipFill>
        <p:spPr>
          <a:xfrm>
            <a:off x="381000" y="381000"/>
            <a:ext cx="11430000" cy="59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4F6517C-CD47-1E3C-B498-BC7A305987AD}"/>
              </a:ext>
            </a:extLst>
          </p:cNvPr>
          <p:cNvSpPr/>
          <p:nvPr/>
        </p:nvSpPr>
        <p:spPr>
          <a:xfrm>
            <a:off x="380997" y="381000"/>
            <a:ext cx="11430000" cy="5912800"/>
          </a:xfrm>
          <a:prstGeom prst="rect">
            <a:avLst/>
          </a:prstGeom>
          <a:solidFill>
            <a:srgbClr val="262626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9E044A-D757-21FF-DBB6-047DB7B6DD4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MAYER BROWN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3C0FFD-82DD-B805-B9A7-6D0A808AB2E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A09DACD-D343-46C2-A1C6-6C2122432CBB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D09414-D06B-C66C-6FF3-9B2531AFE5C6}"/>
              </a:ext>
            </a:extLst>
          </p:cNvPr>
          <p:cNvSpPr txBox="1"/>
          <p:nvPr/>
        </p:nvSpPr>
        <p:spPr>
          <a:xfrm>
            <a:off x="2089956" y="2592457"/>
            <a:ext cx="801208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i="1" dirty="0">
                <a:solidFill>
                  <a:schemeClr val="bg1"/>
                </a:solidFill>
                <a:latin typeface="Century Schoolbook" panose="02040604050505020304" pitchFamily="18" charset="0"/>
              </a:rPr>
              <a:t>By a show of hands, how many people have seen a Partnering Deal: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3D2979-0984-A594-4A89-E703D763B74B}"/>
              </a:ext>
            </a:extLst>
          </p:cNvPr>
          <p:cNvSpPr txBox="1"/>
          <p:nvPr/>
        </p:nvSpPr>
        <p:spPr>
          <a:xfrm>
            <a:off x="1849366" y="1904142"/>
            <a:ext cx="8493265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spc="300" dirty="0">
                <a:solidFill>
                  <a:schemeClr val="bg1"/>
                </a:solidFill>
                <a:latin typeface="+mj-lt"/>
              </a:rPr>
              <a:t>QUESTION #2</a:t>
            </a:r>
          </a:p>
        </p:txBody>
      </p:sp>
    </p:spTree>
    <p:extLst>
      <p:ext uri="{BB962C8B-B14F-4D97-AF65-F5344CB8AC3E}">
        <p14:creationId xmlns:p14="http://schemas.microsoft.com/office/powerpoint/2010/main" val="30594519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A0C298-7F09-B8B0-6B35-0ABBB139038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MAYER BROWN  |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828BF4-B1EB-5739-9012-08496E9CBE2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A09DACD-D343-46C2-A1C6-6C2122432CBB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56C1A1-4D9F-C4F0-3275-62C99F66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628" y="542924"/>
            <a:ext cx="10682744" cy="693579"/>
          </a:xfrm>
        </p:spPr>
        <p:txBody>
          <a:bodyPr/>
          <a:lstStyle/>
          <a:p>
            <a:r>
              <a:rPr lang="en-US" dirty="0"/>
              <a:t>By a show of hands, how many people have seen a Partnering Deal: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9DD482B-7CE4-84DB-303F-F5EC8B50A40D}"/>
              </a:ext>
            </a:extLst>
          </p:cNvPr>
          <p:cNvGrpSpPr/>
          <p:nvPr/>
        </p:nvGrpSpPr>
        <p:grpSpPr>
          <a:xfrm>
            <a:off x="754628" y="1730317"/>
            <a:ext cx="10370572" cy="901923"/>
            <a:chOff x="2576812" y="3515190"/>
            <a:chExt cx="5579301" cy="81240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FCF84D3-4CDA-E861-836A-CD051F773CFB}"/>
                </a:ext>
              </a:extLst>
            </p:cNvPr>
            <p:cNvGrpSpPr/>
            <p:nvPr/>
          </p:nvGrpSpPr>
          <p:grpSpPr>
            <a:xfrm>
              <a:off x="2576812" y="3515190"/>
              <a:ext cx="5579301" cy="812406"/>
              <a:chOff x="3601875" y="1016027"/>
              <a:chExt cx="5579301" cy="812406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3FC86CF-994F-08E0-0F41-16382EE50945}"/>
                  </a:ext>
                </a:extLst>
              </p:cNvPr>
              <p:cNvSpPr/>
              <p:nvPr/>
            </p:nvSpPr>
            <p:spPr>
              <a:xfrm>
                <a:off x="3601875" y="1016027"/>
                <a:ext cx="5579301" cy="81240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2">
                  <a:spcAft>
                    <a:spcPts val="1200"/>
                  </a:spcAft>
                  <a:buClr>
                    <a:srgbClr val="F8A800"/>
                  </a:buClr>
                  <a:defRPr/>
                </a:pPr>
                <a:endParaRPr lang="en-US" sz="1600" dirty="0">
                  <a:solidFill>
                    <a:prstClr val="black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9321439-9055-385D-A84A-3709309AE2E6}"/>
                  </a:ext>
                </a:extLst>
              </p:cNvPr>
              <p:cNvSpPr txBox="1"/>
              <p:nvPr/>
            </p:nvSpPr>
            <p:spPr>
              <a:xfrm>
                <a:off x="4456356" y="1269754"/>
                <a:ext cx="4569322" cy="33267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en-US" dirty="0"/>
                  <a:t>Die as a result of a show-stopper discovered before negotiations.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5B7EB83-35AE-43DC-6324-E28F1AB414FE}"/>
                </a:ext>
              </a:extLst>
            </p:cNvPr>
            <p:cNvSpPr txBox="1"/>
            <p:nvPr/>
          </p:nvSpPr>
          <p:spPr>
            <a:xfrm>
              <a:off x="2726208" y="3664352"/>
              <a:ext cx="749770" cy="4712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200"/>
                </a:spcAft>
                <a:buClr>
                  <a:srgbClr val="B9A16C"/>
                </a:buClr>
                <a:defRPr/>
              </a:pPr>
              <a:r>
                <a:rPr lang="en-US" sz="2800" b="1" dirty="0">
                  <a:solidFill>
                    <a:schemeClr val="accent1"/>
                  </a:solidFill>
                  <a:latin typeface="Century Schoolbook" panose="020406040505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A. </a:t>
              </a:r>
              <a:endParaRPr kumimoji="0" lang="en-US" sz="2400" b="0" i="0" u="none" strike="noStrike" kern="1200" cap="all" spc="10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Schoolbook" panose="02040604050505020304" pitchFamily="18" charset="0"/>
                <a:cs typeface="Segoe UI Semibold" panose="020B0702040204020203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BD9905D-1DFC-91E9-16D7-F70CB6243850}"/>
              </a:ext>
            </a:extLst>
          </p:cNvPr>
          <p:cNvGrpSpPr/>
          <p:nvPr/>
        </p:nvGrpSpPr>
        <p:grpSpPr>
          <a:xfrm>
            <a:off x="754628" y="2883567"/>
            <a:ext cx="10370572" cy="901923"/>
            <a:chOff x="2576812" y="3515190"/>
            <a:chExt cx="5579301" cy="81240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B6B028A-9BD0-3865-C1B1-A9B2DEB658C4}"/>
                </a:ext>
              </a:extLst>
            </p:cNvPr>
            <p:cNvGrpSpPr/>
            <p:nvPr/>
          </p:nvGrpSpPr>
          <p:grpSpPr>
            <a:xfrm>
              <a:off x="2576812" y="3515190"/>
              <a:ext cx="5579301" cy="812406"/>
              <a:chOff x="3601875" y="1016027"/>
              <a:chExt cx="5579301" cy="812406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27EC5E3-43FA-1955-DC66-AA055BE9E7FE}"/>
                  </a:ext>
                </a:extLst>
              </p:cNvPr>
              <p:cNvSpPr/>
              <p:nvPr/>
            </p:nvSpPr>
            <p:spPr>
              <a:xfrm>
                <a:off x="3601875" y="1016027"/>
                <a:ext cx="5579301" cy="81240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2">
                  <a:spcAft>
                    <a:spcPts val="1200"/>
                  </a:spcAft>
                  <a:buClr>
                    <a:srgbClr val="F8A800"/>
                  </a:buClr>
                  <a:defRPr/>
                </a:pPr>
                <a:endParaRPr lang="en-US" sz="1600" dirty="0">
                  <a:solidFill>
                    <a:prstClr val="black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2766FA8-C527-BD2E-69F1-B7B7B69B0B36}"/>
                  </a:ext>
                </a:extLst>
              </p:cNvPr>
              <p:cNvSpPr txBox="1"/>
              <p:nvPr/>
            </p:nvSpPr>
            <p:spPr>
              <a:xfrm>
                <a:off x="4456356" y="1110628"/>
                <a:ext cx="4569322" cy="58218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en-US" dirty="0"/>
                  <a:t>That went to negotiations, but should not have, because of failure to discover a show-stopper.</a:t>
                </a: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B071143-A8EC-07BB-81FA-74349351D168}"/>
                </a:ext>
              </a:extLst>
            </p:cNvPr>
            <p:cNvSpPr txBox="1"/>
            <p:nvPr/>
          </p:nvSpPr>
          <p:spPr>
            <a:xfrm>
              <a:off x="2726208" y="3664352"/>
              <a:ext cx="749770" cy="4712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200"/>
                </a:spcAft>
                <a:buClr>
                  <a:srgbClr val="B9A16C"/>
                </a:buClr>
                <a:defRPr/>
              </a:pPr>
              <a:r>
                <a:rPr lang="en-US" sz="2800" b="1" dirty="0">
                  <a:solidFill>
                    <a:schemeClr val="accent1"/>
                  </a:solidFill>
                  <a:latin typeface="Century Schoolbook" panose="020406040505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B. </a:t>
              </a:r>
              <a:endParaRPr kumimoji="0" lang="en-US" sz="2400" b="0" i="0" u="none" strike="noStrike" kern="1200" cap="all" spc="10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Schoolbook" panose="02040604050505020304" pitchFamily="18" charset="0"/>
                <a:cs typeface="Segoe UI Semibold" panose="020B0702040204020203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0D9AFDD-5894-6864-133F-C5A8C04788A3}"/>
              </a:ext>
            </a:extLst>
          </p:cNvPr>
          <p:cNvGrpSpPr/>
          <p:nvPr/>
        </p:nvGrpSpPr>
        <p:grpSpPr>
          <a:xfrm>
            <a:off x="754628" y="4036817"/>
            <a:ext cx="10370572" cy="901923"/>
            <a:chOff x="2576812" y="3515190"/>
            <a:chExt cx="5579301" cy="812406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BDAFA2F-4119-01A7-BBA3-CB6070A61751}"/>
                </a:ext>
              </a:extLst>
            </p:cNvPr>
            <p:cNvGrpSpPr/>
            <p:nvPr/>
          </p:nvGrpSpPr>
          <p:grpSpPr>
            <a:xfrm>
              <a:off x="2576812" y="3515190"/>
              <a:ext cx="5579301" cy="812406"/>
              <a:chOff x="3601875" y="1016027"/>
              <a:chExt cx="5579301" cy="812406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FDE588CB-DBAE-9DC3-3C4D-EA60A39BAF7E}"/>
                  </a:ext>
                </a:extLst>
              </p:cNvPr>
              <p:cNvSpPr/>
              <p:nvPr/>
            </p:nvSpPr>
            <p:spPr>
              <a:xfrm>
                <a:off x="3601875" y="1016027"/>
                <a:ext cx="5579301" cy="81240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2">
                  <a:spcAft>
                    <a:spcPts val="1200"/>
                  </a:spcAft>
                  <a:buClr>
                    <a:srgbClr val="F8A800"/>
                  </a:buClr>
                  <a:defRPr/>
                </a:pPr>
                <a:endParaRPr lang="en-US" sz="1600" dirty="0">
                  <a:solidFill>
                    <a:prstClr val="black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C2AE966-6FED-1890-749C-E59FABB9E130}"/>
                  </a:ext>
                </a:extLst>
              </p:cNvPr>
              <p:cNvSpPr txBox="1"/>
              <p:nvPr/>
            </p:nvSpPr>
            <p:spPr>
              <a:xfrm>
                <a:off x="4450063" y="1119006"/>
                <a:ext cx="4569322" cy="58218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en-US" dirty="0"/>
                  <a:t>Survive with a creative solution to a perceived show-stopper before negotiations started.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C5EB933-1109-8531-F7E1-BC07DCB0A852}"/>
                </a:ext>
              </a:extLst>
            </p:cNvPr>
            <p:cNvSpPr txBox="1"/>
            <p:nvPr/>
          </p:nvSpPr>
          <p:spPr>
            <a:xfrm>
              <a:off x="2726208" y="3664352"/>
              <a:ext cx="749770" cy="4712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200"/>
                </a:spcAft>
                <a:buClr>
                  <a:srgbClr val="B9A16C"/>
                </a:buClr>
                <a:defRPr/>
              </a:pPr>
              <a:r>
                <a:rPr lang="en-US" sz="2800" b="1" dirty="0">
                  <a:solidFill>
                    <a:schemeClr val="accent1"/>
                  </a:solidFill>
                  <a:latin typeface="Century Schoolbook" panose="020406040505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C. </a:t>
              </a:r>
              <a:endParaRPr kumimoji="0" lang="en-US" sz="2400" b="0" i="0" u="none" strike="noStrike" kern="1200" cap="all" spc="10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Schoolbook" panose="02040604050505020304" pitchFamily="18" charset="0"/>
                <a:cs typeface="Segoe UI Semibold" panose="020B07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93973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59F060A-08CF-42ED-B1C3-DD2E407B95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0" t="22879" r="10322" b="15161"/>
          <a:stretch/>
        </p:blipFill>
        <p:spPr>
          <a:xfrm rot="10800000" flipH="1" flipV="1">
            <a:off x="381000" y="365205"/>
            <a:ext cx="11430000" cy="594574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47F2EFB-29E4-E361-FD24-F24DF96CE604}"/>
              </a:ext>
            </a:extLst>
          </p:cNvPr>
          <p:cNvSpPr/>
          <p:nvPr/>
        </p:nvSpPr>
        <p:spPr>
          <a:xfrm>
            <a:off x="381000" y="365204"/>
            <a:ext cx="11430000" cy="5945743"/>
          </a:xfrm>
          <a:prstGeom prst="rect">
            <a:avLst/>
          </a:prstGeom>
          <a:solidFill>
            <a:srgbClr val="262626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ooter Placeholder 52">
            <a:extLst>
              <a:ext uri="{FF2B5EF4-FFF2-40B4-BE49-F238E27FC236}">
                <a16:creationId xmlns:a16="http://schemas.microsoft.com/office/drawing/2014/main" id="{7E71CCA5-2E43-3094-0E19-285DBFEB3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054088" y="6388862"/>
            <a:ext cx="1540764" cy="173736"/>
          </a:xfrm>
        </p:spPr>
        <p:txBody>
          <a:bodyPr/>
          <a:lstStyle/>
          <a:p>
            <a:r>
              <a:rPr lang="en-GB" dirty="0"/>
              <a:t>MAYER BROWN</a:t>
            </a:r>
          </a:p>
        </p:txBody>
      </p:sp>
      <p:sp>
        <p:nvSpPr>
          <p:cNvPr id="54" name="Slide Number Placeholder 53">
            <a:extLst>
              <a:ext uri="{FF2B5EF4-FFF2-40B4-BE49-F238E27FC236}">
                <a16:creationId xmlns:a16="http://schemas.microsoft.com/office/drawing/2014/main" id="{0C6A6CD9-24B9-FB29-1306-5E60D7425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31246" y="6388862"/>
            <a:ext cx="379470" cy="173736"/>
          </a:xfrm>
        </p:spPr>
        <p:txBody>
          <a:bodyPr/>
          <a:lstStyle/>
          <a:p>
            <a:fld id="{E8CB52DD-ECA2-4302-8BE9-1A6A7ECF8B7B}" type="slidenum">
              <a:rPr lang="en-US" smtClean="0"/>
              <a:pPr/>
              <a:t>19</a:t>
            </a:fld>
            <a:endParaRPr lang="en-US" dirty="0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2D2D4C3-858C-1D29-A1BA-E5735665C4E8}"/>
              </a:ext>
            </a:extLst>
          </p:cNvPr>
          <p:cNvGrpSpPr/>
          <p:nvPr/>
        </p:nvGrpSpPr>
        <p:grpSpPr>
          <a:xfrm>
            <a:off x="2070803" y="2664819"/>
            <a:ext cx="1954049" cy="2813424"/>
            <a:chOff x="2070803" y="2664819"/>
            <a:chExt cx="1954049" cy="2813424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B2BF7EC-893F-50BA-AFEB-8C8543102997}"/>
                </a:ext>
              </a:extLst>
            </p:cNvPr>
            <p:cNvSpPr txBox="1"/>
            <p:nvPr/>
          </p:nvSpPr>
          <p:spPr>
            <a:xfrm>
              <a:off x="2304267" y="4722523"/>
              <a:ext cx="1720585" cy="7557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332943">
                <a:lnSpc>
                  <a:spcPct val="110000"/>
                </a:lnSpc>
                <a:spcBef>
                  <a:spcPts val="582"/>
                </a:spcBef>
                <a:spcAft>
                  <a:spcPts val="97"/>
                </a:spcAft>
                <a:defRPr/>
              </a:pPr>
              <a:r>
                <a:rPr lang="en-US" sz="2000" cap="all" spc="79" dirty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Phase 1</a:t>
              </a:r>
            </a:p>
            <a:p>
              <a:pPr marL="0" lvl="1" defTabSz="332943">
                <a:lnSpc>
                  <a:spcPct val="110000"/>
                </a:lnSpc>
                <a:spcAft>
                  <a:spcPts val="437"/>
                </a:spcAft>
                <a:defRPr/>
              </a:pPr>
              <a:r>
                <a:rPr lang="en-US" sz="2000" dirty="0">
                  <a:solidFill>
                    <a:schemeClr val="bg1">
                      <a:lumMod val="50000"/>
                    </a:schemeClr>
                  </a:solidFill>
                  <a:latin typeface="+mj-lt"/>
                  <a:cs typeface="Segoe UI" panose="020B0502040204020203" pitchFamily="34" charset="0"/>
                </a:rPr>
                <a:t>EVALUATION</a:t>
              </a:r>
              <a:endParaRPr lang="en-US" sz="1600" dirty="0">
                <a:solidFill>
                  <a:schemeClr val="bg1">
                    <a:lumMod val="50000"/>
                  </a:schemeClr>
                </a:solidFill>
                <a:latin typeface="+mj-lt"/>
                <a:cs typeface="Segoe UI" panose="020B0502040204020203" pitchFamily="34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0970BB5-A894-BBE7-E1A4-44B98838F1F4}"/>
                </a:ext>
              </a:extLst>
            </p:cNvPr>
            <p:cNvGrpSpPr/>
            <p:nvPr/>
          </p:nvGrpSpPr>
          <p:grpSpPr>
            <a:xfrm rot="10800000">
              <a:off x="2070803" y="2664819"/>
              <a:ext cx="233464" cy="2716650"/>
              <a:chOff x="5937114" y="1794762"/>
              <a:chExt cx="233464" cy="2716650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AF9E1763-7F2B-CBF3-7177-BBA22BBC98E9}"/>
                  </a:ext>
                </a:extLst>
              </p:cNvPr>
              <p:cNvSpPr/>
              <p:nvPr/>
            </p:nvSpPr>
            <p:spPr>
              <a:xfrm>
                <a:off x="5937114" y="4277948"/>
                <a:ext cx="233464" cy="233464"/>
              </a:xfrm>
              <a:prstGeom prst="ellipse">
                <a:avLst/>
              </a:prstGeom>
              <a:ln>
                <a:noFill/>
              </a:ln>
              <a:effectLst>
                <a:outerShdw blurRad="889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BA69FC17-26B2-414E-D180-BBB4FB378605}"/>
                  </a:ext>
                </a:extLst>
              </p:cNvPr>
              <p:cNvCxnSpPr>
                <a:cxnSpLocks/>
                <a:stCxn id="16" idx="0"/>
              </p:cNvCxnSpPr>
              <p:nvPr/>
            </p:nvCxnSpPr>
            <p:spPr>
              <a:xfrm rot="10800000">
                <a:off x="6053846" y="1794762"/>
                <a:ext cx="0" cy="2483186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53C31FA-A2D8-DF08-6969-E8453595175D}"/>
              </a:ext>
            </a:extLst>
          </p:cNvPr>
          <p:cNvGrpSpPr/>
          <p:nvPr/>
        </p:nvGrpSpPr>
        <p:grpSpPr>
          <a:xfrm>
            <a:off x="5052098" y="1516405"/>
            <a:ext cx="2157628" cy="2624358"/>
            <a:chOff x="5052098" y="1516405"/>
            <a:chExt cx="2157628" cy="262435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2D66EBA-9D50-D36B-B030-0E83405B0581}"/>
                </a:ext>
              </a:extLst>
            </p:cNvPr>
            <p:cNvGrpSpPr/>
            <p:nvPr/>
          </p:nvGrpSpPr>
          <p:grpSpPr>
            <a:xfrm>
              <a:off x="5052098" y="1579236"/>
              <a:ext cx="233464" cy="2561527"/>
              <a:chOff x="7594060" y="3312268"/>
              <a:chExt cx="233464" cy="2561527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E8A8314C-3A70-74A4-D368-FCDDAC66B9E4}"/>
                  </a:ext>
                </a:extLst>
              </p:cNvPr>
              <p:cNvSpPr/>
              <p:nvPr/>
            </p:nvSpPr>
            <p:spPr>
              <a:xfrm>
                <a:off x="7594060" y="3312268"/>
                <a:ext cx="233464" cy="233464"/>
              </a:xfrm>
              <a:prstGeom prst="ellipse">
                <a:avLst/>
              </a:prstGeom>
              <a:ln>
                <a:noFill/>
              </a:ln>
              <a:effectLst>
                <a:outerShdw blurRad="889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F6A03C1A-C06F-5987-C93E-2445A2A01E60}"/>
                  </a:ext>
                </a:extLst>
              </p:cNvPr>
              <p:cNvCxnSpPr>
                <a:cxnSpLocks/>
                <a:stCxn id="8" idx="4"/>
              </p:cNvCxnSpPr>
              <p:nvPr/>
            </p:nvCxnSpPr>
            <p:spPr>
              <a:xfrm>
                <a:off x="7710792" y="3545732"/>
                <a:ext cx="0" cy="2328063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DCBAE9B-490E-F26E-87F2-80612E8C5A4E}"/>
                </a:ext>
              </a:extLst>
            </p:cNvPr>
            <p:cNvSpPr txBox="1"/>
            <p:nvPr/>
          </p:nvSpPr>
          <p:spPr>
            <a:xfrm>
              <a:off x="5353482" y="1516405"/>
              <a:ext cx="1856244" cy="7557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332943">
                <a:lnSpc>
                  <a:spcPct val="110000"/>
                </a:lnSpc>
                <a:spcBef>
                  <a:spcPts val="582"/>
                </a:spcBef>
                <a:spcAft>
                  <a:spcPts val="97"/>
                </a:spcAft>
                <a:defRPr/>
              </a:pPr>
              <a:r>
                <a:rPr lang="en-US" sz="2000" cap="all" spc="79" dirty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Phase 2</a:t>
              </a:r>
            </a:p>
            <a:p>
              <a:pPr marL="0" lvl="1" defTabSz="332943">
                <a:lnSpc>
                  <a:spcPct val="110000"/>
                </a:lnSpc>
                <a:spcAft>
                  <a:spcPts val="437"/>
                </a:spcAft>
                <a:defRPr/>
              </a:pPr>
              <a:r>
                <a:rPr lang="en-US" sz="2000" dirty="0">
                  <a:solidFill>
                    <a:schemeClr val="bg1">
                      <a:lumMod val="50000"/>
                    </a:schemeClr>
                  </a:solidFill>
                  <a:latin typeface="+mj-lt"/>
                  <a:cs typeface="Segoe UI" panose="020B0502040204020203" pitchFamily="34" charset="0"/>
                </a:rPr>
                <a:t>PREPARATION</a:t>
              </a:r>
              <a:endParaRPr lang="en-US" dirty="0">
                <a:solidFill>
                  <a:schemeClr val="bg1">
                    <a:lumMod val="50000"/>
                  </a:schemeClr>
                </a:solidFill>
                <a:latin typeface="+mj-lt"/>
                <a:cs typeface="Segoe UI" panose="020B0502040204020203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DEABB144-92A2-8123-3249-FCEE18CC6292}"/>
              </a:ext>
            </a:extLst>
          </p:cNvPr>
          <p:cNvGrpSpPr/>
          <p:nvPr/>
        </p:nvGrpSpPr>
        <p:grpSpPr>
          <a:xfrm>
            <a:off x="8256451" y="2724442"/>
            <a:ext cx="2951153" cy="2453943"/>
            <a:chOff x="8256451" y="2724442"/>
            <a:chExt cx="2951153" cy="2453943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25C70B71-2DF3-3672-C8C3-F82CB4A8E412}"/>
                </a:ext>
              </a:extLst>
            </p:cNvPr>
            <p:cNvGrpSpPr/>
            <p:nvPr/>
          </p:nvGrpSpPr>
          <p:grpSpPr>
            <a:xfrm rot="10800000">
              <a:off x="8256451" y="2724442"/>
              <a:ext cx="233464" cy="2345961"/>
              <a:chOff x="5937114" y="2165451"/>
              <a:chExt cx="233464" cy="2345961"/>
            </a:xfrm>
          </p:grpSpPr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FD8A1FC3-0BDD-DB3A-B4F6-1A9C59FAB7AF}"/>
                  </a:ext>
                </a:extLst>
              </p:cNvPr>
              <p:cNvSpPr/>
              <p:nvPr/>
            </p:nvSpPr>
            <p:spPr>
              <a:xfrm>
                <a:off x="5937114" y="4277948"/>
                <a:ext cx="233464" cy="233464"/>
              </a:xfrm>
              <a:prstGeom prst="ellipse">
                <a:avLst/>
              </a:prstGeom>
              <a:ln>
                <a:noFill/>
              </a:ln>
              <a:effectLst>
                <a:outerShdw blurRad="889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944C17F8-F077-5EF0-1DF6-95072999553E}"/>
                  </a:ext>
                </a:extLst>
              </p:cNvPr>
              <p:cNvCxnSpPr>
                <a:cxnSpLocks/>
                <a:stCxn id="56" idx="0"/>
              </p:cNvCxnSpPr>
              <p:nvPr/>
            </p:nvCxnSpPr>
            <p:spPr>
              <a:xfrm rot="10800000">
                <a:off x="6053846" y="2165451"/>
                <a:ext cx="0" cy="2112497"/>
              </a:xfrm>
              <a:prstGeom prst="line">
                <a:avLst/>
              </a:prstGeom>
              <a:ln w="1905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F06671B-5802-CD9F-B4E3-16C09494D9EC}"/>
                </a:ext>
              </a:extLst>
            </p:cNvPr>
            <p:cNvSpPr txBox="1"/>
            <p:nvPr/>
          </p:nvSpPr>
          <p:spPr>
            <a:xfrm>
              <a:off x="8489915" y="4198950"/>
              <a:ext cx="2717689" cy="9794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332943">
                <a:lnSpc>
                  <a:spcPct val="110000"/>
                </a:lnSpc>
                <a:spcBef>
                  <a:spcPts val="582"/>
                </a:spcBef>
                <a:spcAft>
                  <a:spcPts val="97"/>
                </a:spcAft>
                <a:defRPr/>
              </a:pPr>
              <a:r>
                <a:rPr lang="en-US" sz="2400" cap="all" spc="79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PHASE 3</a:t>
              </a:r>
            </a:p>
            <a:p>
              <a:pPr marL="0" lvl="1" defTabSz="332943">
                <a:lnSpc>
                  <a:spcPct val="110000"/>
                </a:lnSpc>
                <a:spcAft>
                  <a:spcPts val="437"/>
                </a:spcAft>
                <a:defRPr/>
              </a:pPr>
              <a:r>
                <a:rPr lang="en-US" sz="2800" dirty="0">
                  <a:solidFill>
                    <a:schemeClr val="bg1"/>
                  </a:solidFill>
                  <a:latin typeface="+mj-lt"/>
                  <a:cs typeface="Segoe UI" panose="020B0502040204020203" pitchFamily="34" charset="0"/>
                </a:rPr>
                <a:t>NEGOTIATION</a:t>
              </a:r>
              <a:endParaRPr lang="en-US" sz="3000" dirty="0">
                <a:solidFill>
                  <a:schemeClr val="bg1"/>
                </a:solidFill>
                <a:latin typeface="+mj-lt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7774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963572-18A6-2AF0-D13E-85999A21754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MAYER BROWN  |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7937D8-0064-3D9C-78A4-B3F55B40280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A09DACD-D343-46C2-A1C6-6C2122432CBB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6" name="youtube_vdPQ3QxDZ1s_400x300_h264">
            <a:hlinkClick r:id="" action="ppaction://media"/>
            <a:extLst>
              <a:ext uri="{FF2B5EF4-FFF2-40B4-BE49-F238E27FC236}">
                <a16:creationId xmlns:a16="http://schemas.microsoft.com/office/drawing/2014/main" id="{F189E414-8B2B-3934-6014-A39601A547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1359" y="295402"/>
            <a:ext cx="8169281" cy="612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 descr="A road with trees around it&#10;&#10;Description automatically generated">
            <a:extLst>
              <a:ext uri="{FF2B5EF4-FFF2-40B4-BE49-F238E27FC236}">
                <a16:creationId xmlns:a16="http://schemas.microsoft.com/office/drawing/2014/main" id="{CE5453EA-195B-9957-F98F-12BBCDC77F8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7" r="16687"/>
          <a:stretch/>
        </p:blipFill>
        <p:spPr>
          <a:xfrm>
            <a:off x="6095999" y="0"/>
            <a:ext cx="6096000" cy="6858000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0A7DC6-1B78-A97A-EFBC-DC541DC976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054088" y="6388862"/>
            <a:ext cx="1540764" cy="173736"/>
          </a:xfrm>
        </p:spPr>
        <p:txBody>
          <a:bodyPr/>
          <a:lstStyle/>
          <a:p>
            <a:r>
              <a:rPr lang="en-GB"/>
              <a:t>MAYER BROWN  |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1EE408-681A-44DA-9C6A-EE3FC78795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1246" y="6388862"/>
            <a:ext cx="379470" cy="173736"/>
          </a:xfrm>
        </p:spPr>
        <p:txBody>
          <a:bodyPr/>
          <a:lstStyle/>
          <a:p>
            <a:fld id="{1A09DACD-D343-46C2-A1C6-6C2122432CBB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708DE1A-E308-49AA-B1A9-CE0A3560787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1513" y="1073150"/>
            <a:ext cx="4938712" cy="485775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2000" cap="all" spc="1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Established Company Tip: </a:t>
            </a:r>
          </a:p>
          <a:p>
            <a:r>
              <a:rPr lang="en-US" dirty="0"/>
              <a:t>Use Term Sheets</a:t>
            </a:r>
            <a:br>
              <a:rPr lang="en-US" dirty="0"/>
            </a:br>
            <a:endParaRPr lang="en-US" dirty="0"/>
          </a:p>
          <a:p>
            <a:pPr marL="0" indent="0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2000" cap="all" spc="1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Startup Company Tip: </a:t>
            </a:r>
          </a:p>
          <a:p>
            <a:r>
              <a:rPr lang="en-US" dirty="0"/>
              <a:t>Less is More</a:t>
            </a:r>
            <a:br>
              <a:rPr lang="en-US" dirty="0"/>
            </a:br>
            <a:endParaRPr lang="en-US" dirty="0"/>
          </a:p>
          <a:p>
            <a:pPr marL="0" indent="0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2000" cap="all" spc="1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Established Company Tip: </a:t>
            </a:r>
          </a:p>
          <a:p>
            <a:r>
              <a:rPr lang="en-US" dirty="0"/>
              <a:t>Take Advantage of Approval Process</a:t>
            </a:r>
            <a:br>
              <a:rPr lang="en-US" dirty="0"/>
            </a:br>
            <a:endParaRPr lang="en-US" dirty="0"/>
          </a:p>
          <a:p>
            <a:pPr marL="0" indent="0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2000" cap="all" spc="1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Startup Company Tip: </a:t>
            </a:r>
          </a:p>
          <a:p>
            <a:r>
              <a:rPr lang="en-US" dirty="0"/>
              <a:t>Unique Approaches to Accomplish </a:t>
            </a:r>
            <a:br>
              <a:rPr lang="en-US" dirty="0"/>
            </a:br>
            <a:r>
              <a:rPr lang="en-US" dirty="0"/>
              <a:t>Clear Objectives</a:t>
            </a:r>
          </a:p>
        </p:txBody>
      </p:sp>
    </p:spTree>
    <p:extLst>
      <p:ext uri="{BB962C8B-B14F-4D97-AF65-F5344CB8AC3E}">
        <p14:creationId xmlns:p14="http://schemas.microsoft.com/office/powerpoint/2010/main" val="218110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38">
            <a:extLst>
              <a:ext uri="{FF2B5EF4-FFF2-40B4-BE49-F238E27FC236}">
                <a16:creationId xmlns:a16="http://schemas.microsoft.com/office/drawing/2014/main" id="{C6C9DFB8-576F-25B9-2C07-926B4E5E75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360" b="15922"/>
          <a:stretch/>
        </p:blipFill>
        <p:spPr>
          <a:xfrm>
            <a:off x="-1651" y="2013465"/>
            <a:ext cx="12188952" cy="3752649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9E044A-D757-21FF-DBB6-047DB7B6DD4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MAYER BROWN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3C0FFD-82DD-B805-B9A7-6D0A808AB2E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A09DACD-D343-46C2-A1C6-6C2122432CBB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110F5D6-238A-D18F-83B0-54E9B24E0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628" y="578484"/>
            <a:ext cx="10682744" cy="693579"/>
          </a:xfrm>
        </p:spPr>
        <p:txBody>
          <a:bodyPr/>
          <a:lstStyle/>
          <a:p>
            <a:pPr algn="ctr"/>
            <a:r>
              <a:rPr lang="en-US" dirty="0"/>
              <a:t>Specific Contract Provisions</a:t>
            </a:r>
            <a:endParaRPr lang="en-US" dirty="0">
              <a:uFill>
                <a:solidFill>
                  <a:srgbClr val="B9A06B"/>
                </a:solidFill>
              </a:uFill>
              <a:cs typeface="Segoe UI Semibold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50427C6-78C5-BE61-0595-080FD843E07E}"/>
              </a:ext>
            </a:extLst>
          </p:cNvPr>
          <p:cNvGrpSpPr/>
          <p:nvPr/>
        </p:nvGrpSpPr>
        <p:grpSpPr>
          <a:xfrm>
            <a:off x="1170974" y="4114219"/>
            <a:ext cx="4779293" cy="2165297"/>
            <a:chOff x="6377940" y="1397337"/>
            <a:chExt cx="4779293" cy="2165297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211C598-9614-A80B-530C-42187F6D7F79}"/>
                </a:ext>
              </a:extLst>
            </p:cNvPr>
            <p:cNvSpPr/>
            <p:nvPr/>
          </p:nvSpPr>
          <p:spPr>
            <a:xfrm>
              <a:off x="6377940" y="1397337"/>
              <a:ext cx="4779293" cy="216529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>
                <a:defRPr/>
              </a:pPr>
              <a:endParaRPr lang="en-US" sz="1600" spc="300" dirty="0">
                <a:solidFill>
                  <a:prstClr val="black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  <a:p>
              <a:pPr algn="ctr">
                <a:defRPr/>
              </a:pPr>
              <a:endParaRPr lang="en-US" sz="1600" spc="300" dirty="0">
                <a:solidFill>
                  <a:prstClr val="black"/>
                </a:solidFill>
                <a:latin typeface="Segoe UI Semibold"/>
                <a:cs typeface="Segoe UI Semibold"/>
              </a:endParaRPr>
            </a:p>
            <a:p>
              <a:pPr algn="ctr">
                <a:defRPr/>
              </a:pPr>
              <a:r>
                <a:rPr lang="en-US" sz="1600" spc="300" dirty="0">
                  <a:solidFill>
                    <a:prstClr val="black"/>
                  </a:solidFill>
                  <a:latin typeface="Segoe UI Semibold"/>
                  <a:cs typeface="Segoe UI Semibold"/>
                </a:rPr>
                <a:t>ABILITY TO SUBCONTRACT</a:t>
              </a:r>
            </a:p>
          </p:txBody>
        </p:sp>
        <p:pic>
          <p:nvPicPr>
            <p:cNvPr id="34" name="Picture 33" descr="A black and white logo&#10;&#10;Description automatically generated">
              <a:extLst>
                <a:ext uri="{FF2B5EF4-FFF2-40B4-BE49-F238E27FC236}">
                  <a16:creationId xmlns:a16="http://schemas.microsoft.com/office/drawing/2014/main" id="{66CD5D33-C0D6-14D4-726D-22AA7BF57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2458" y="1686309"/>
              <a:ext cx="670256" cy="654312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C130790-5310-6EA0-973A-DEF1ACD1015C}"/>
              </a:ext>
            </a:extLst>
          </p:cNvPr>
          <p:cNvGrpSpPr/>
          <p:nvPr/>
        </p:nvGrpSpPr>
        <p:grpSpPr>
          <a:xfrm>
            <a:off x="6235382" y="4114219"/>
            <a:ext cx="4779293" cy="2165297"/>
            <a:chOff x="6235382" y="4114219"/>
            <a:chExt cx="4779293" cy="2165297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7C8B722-1870-C5F0-B2D3-6529B906598B}"/>
                </a:ext>
              </a:extLst>
            </p:cNvPr>
            <p:cNvSpPr/>
            <p:nvPr/>
          </p:nvSpPr>
          <p:spPr>
            <a:xfrm>
              <a:off x="6235382" y="4114219"/>
              <a:ext cx="4779293" cy="216529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>
                <a:defRPr/>
              </a:pPr>
              <a:endParaRPr lang="en-US" sz="1600" spc="300" dirty="0">
                <a:solidFill>
                  <a:prstClr val="black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  <a:p>
              <a:pPr algn="ctr">
                <a:defRPr/>
              </a:pPr>
              <a:endParaRPr lang="en-US" sz="1600" spc="300" dirty="0">
                <a:solidFill>
                  <a:prstClr val="black"/>
                </a:solidFill>
                <a:latin typeface="Segoe UI Semibold"/>
                <a:cs typeface="Segoe UI Semibold"/>
              </a:endParaRPr>
            </a:p>
            <a:p>
              <a:pPr algn="ctr">
                <a:defRPr/>
              </a:pPr>
              <a:r>
                <a:rPr lang="en-US" sz="1600" spc="300" dirty="0">
                  <a:solidFill>
                    <a:prstClr val="black"/>
                  </a:solidFill>
                  <a:latin typeface="Segoe UI Semibold"/>
                  <a:cs typeface="Segoe UI Semibold"/>
                </a:rPr>
                <a:t>CONTROL OVER THE PLATFORM</a:t>
              </a:r>
            </a:p>
          </p:txBody>
        </p:sp>
        <p:pic>
          <p:nvPicPr>
            <p:cNvPr id="2050" name="Picture 2" descr="A black and gold square&#10;&#10;Description automatically generated">
              <a:extLst>
                <a:ext uri="{FF2B5EF4-FFF2-40B4-BE49-F238E27FC236}">
                  <a16:creationId xmlns:a16="http://schemas.microsoft.com/office/drawing/2014/main" id="{E606194F-3591-E895-B154-73D3648B76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1788" y="4403891"/>
              <a:ext cx="658368" cy="6583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FBC35C4-94A8-FB49-12B0-CE8214CD828E}"/>
              </a:ext>
            </a:extLst>
          </p:cNvPr>
          <p:cNvGrpSpPr/>
          <p:nvPr/>
        </p:nvGrpSpPr>
        <p:grpSpPr>
          <a:xfrm>
            <a:off x="6238558" y="1629526"/>
            <a:ext cx="4779293" cy="2165297"/>
            <a:chOff x="6238558" y="1629526"/>
            <a:chExt cx="4779293" cy="216529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D007187-4EA3-D538-8B24-3E4C9D793CA1}"/>
                </a:ext>
              </a:extLst>
            </p:cNvPr>
            <p:cNvSpPr/>
            <p:nvPr/>
          </p:nvSpPr>
          <p:spPr>
            <a:xfrm>
              <a:off x="6238558" y="1629526"/>
              <a:ext cx="4779293" cy="216529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>
                <a:defRPr/>
              </a:pPr>
              <a:endParaRPr lang="en-US" sz="1600" spc="300" dirty="0">
                <a:solidFill>
                  <a:prstClr val="black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  <a:p>
              <a:pPr algn="ctr">
                <a:defRPr/>
              </a:pPr>
              <a:endParaRPr lang="en-US" sz="1600" spc="300" dirty="0">
                <a:solidFill>
                  <a:prstClr val="black"/>
                </a:solidFill>
                <a:latin typeface="Segoe UI Semibold"/>
                <a:cs typeface="Segoe UI Semibold"/>
              </a:endParaRPr>
            </a:p>
            <a:p>
              <a:pPr algn="ctr">
                <a:defRPr/>
              </a:pPr>
              <a:r>
                <a:rPr lang="en-US" sz="1600" spc="300" dirty="0">
                  <a:solidFill>
                    <a:prstClr val="black"/>
                  </a:solidFill>
                  <a:latin typeface="Segoe UI Semibold"/>
                  <a:cs typeface="Segoe UI Semibold"/>
                </a:rPr>
                <a:t>COMPLIANCE WITH LAWS</a:t>
              </a:r>
            </a:p>
          </p:txBody>
        </p:sp>
        <p:pic>
          <p:nvPicPr>
            <p:cNvPr id="2052" name="Picture 4" descr="A black and gold logo&#10;&#10;Description automatically generated">
              <a:extLst>
                <a:ext uri="{FF2B5EF4-FFF2-40B4-BE49-F238E27FC236}">
                  <a16:creationId xmlns:a16="http://schemas.microsoft.com/office/drawing/2014/main" id="{2B8C3806-2A74-CEE5-89F8-5E001CCDFD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1788" y="1928524"/>
              <a:ext cx="658368" cy="6583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953CBE9-E7DD-9348-A97A-CBCD243F1C8B}"/>
              </a:ext>
            </a:extLst>
          </p:cNvPr>
          <p:cNvGrpSpPr/>
          <p:nvPr/>
        </p:nvGrpSpPr>
        <p:grpSpPr>
          <a:xfrm>
            <a:off x="1174150" y="1629526"/>
            <a:ext cx="4779293" cy="2165297"/>
            <a:chOff x="1174150" y="1629526"/>
            <a:chExt cx="4779293" cy="216529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40069F4-B3BB-DEDF-67C0-45B960E38DD9}"/>
                </a:ext>
              </a:extLst>
            </p:cNvPr>
            <p:cNvSpPr/>
            <p:nvPr/>
          </p:nvSpPr>
          <p:spPr>
            <a:xfrm>
              <a:off x="1174150" y="1629526"/>
              <a:ext cx="4779293" cy="216529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>
                <a:defRPr/>
              </a:pPr>
              <a:endParaRPr lang="en-US" sz="1600" spc="300" dirty="0">
                <a:solidFill>
                  <a:prstClr val="black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  <a:p>
              <a:pPr algn="ctr">
                <a:defRPr/>
              </a:pPr>
              <a:endParaRPr lang="en-US" sz="1600" spc="300" dirty="0">
                <a:solidFill>
                  <a:prstClr val="black"/>
                </a:solidFill>
                <a:latin typeface="Segoe UI Semibold"/>
                <a:cs typeface="Segoe UI Semibold"/>
              </a:endParaRPr>
            </a:p>
            <a:p>
              <a:pPr algn="ctr">
                <a:defRPr/>
              </a:pPr>
              <a:r>
                <a:rPr lang="en-US" sz="1600" spc="300" dirty="0">
                  <a:solidFill>
                    <a:prstClr val="black"/>
                  </a:solidFill>
                  <a:latin typeface="Segoe UI Semibold"/>
                  <a:cs typeface="Segoe UI Semibold"/>
                </a:rPr>
                <a:t>TERMINATION FOR </a:t>
              </a:r>
            </a:p>
            <a:p>
              <a:pPr algn="ctr">
                <a:defRPr/>
              </a:pPr>
              <a:r>
                <a:rPr lang="en-US" sz="1600" spc="300" dirty="0">
                  <a:solidFill>
                    <a:prstClr val="black"/>
                  </a:solidFill>
                  <a:latin typeface="Segoe UI Semibold"/>
                  <a:cs typeface="Segoe UI Semibold"/>
                </a:rPr>
                <a:t>CONVENIENCE</a:t>
              </a:r>
            </a:p>
          </p:txBody>
        </p:sp>
        <p:pic>
          <p:nvPicPr>
            <p:cNvPr id="2056" name="Picture 8" descr="A black and gold rectangle with black lines&#10;&#10;Description automatically generated">
              <a:extLst>
                <a:ext uri="{FF2B5EF4-FFF2-40B4-BE49-F238E27FC236}">
                  <a16:creationId xmlns:a16="http://schemas.microsoft.com/office/drawing/2014/main" id="{F8C32872-5AB7-970A-5720-B2D3653D62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0097" y="1928524"/>
              <a:ext cx="658368" cy="6583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211073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ose-up of a stack of magazines&#10;&#10;Description automatically generated">
            <a:extLst>
              <a:ext uri="{FF2B5EF4-FFF2-40B4-BE49-F238E27FC236}">
                <a16:creationId xmlns:a16="http://schemas.microsoft.com/office/drawing/2014/main" id="{976DD111-DE5E-8864-EB51-29E446CCD3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187" b="2267"/>
          <a:stretch/>
        </p:blipFill>
        <p:spPr>
          <a:xfrm>
            <a:off x="381000" y="381000"/>
            <a:ext cx="11430000" cy="590896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4F6517C-CD47-1E3C-B498-BC7A305987AD}"/>
              </a:ext>
            </a:extLst>
          </p:cNvPr>
          <p:cNvSpPr/>
          <p:nvPr/>
        </p:nvSpPr>
        <p:spPr>
          <a:xfrm>
            <a:off x="380997" y="381000"/>
            <a:ext cx="11430000" cy="5912800"/>
          </a:xfrm>
          <a:prstGeom prst="rect">
            <a:avLst/>
          </a:prstGeom>
          <a:solidFill>
            <a:srgbClr val="262626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9E044A-D757-21FF-DBB6-047DB7B6DD4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MAYER BROWN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3C0FFD-82DD-B805-B9A7-6D0A808AB2E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A09DACD-D343-46C2-A1C6-6C2122432CBB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D09414-D06B-C66C-6FF3-9B2531AFE5C6}"/>
              </a:ext>
            </a:extLst>
          </p:cNvPr>
          <p:cNvSpPr txBox="1"/>
          <p:nvPr/>
        </p:nvSpPr>
        <p:spPr>
          <a:xfrm>
            <a:off x="1406747" y="1379415"/>
            <a:ext cx="93785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000" i="1" dirty="0">
                <a:solidFill>
                  <a:schemeClr val="bg1"/>
                </a:solidFill>
                <a:latin typeface="Century Schoolbook" panose="02040604050505020304" pitchFamily="18" charset="0"/>
              </a:rPr>
              <a:t>What (other) strategies do you use when negotiating with an established company or a startup?</a:t>
            </a:r>
            <a:br>
              <a:rPr lang="en-US" sz="3000" i="1" dirty="0">
                <a:solidFill>
                  <a:schemeClr val="bg1"/>
                </a:solidFill>
                <a:latin typeface="Century Schoolbook" panose="02040604050505020304" pitchFamily="18" charset="0"/>
              </a:rPr>
            </a:br>
            <a:br>
              <a:rPr lang="en-US" sz="3000" i="1" dirty="0">
                <a:solidFill>
                  <a:schemeClr val="bg1"/>
                </a:solidFill>
                <a:latin typeface="Century Schoolbook" panose="02040604050505020304" pitchFamily="18" charset="0"/>
              </a:rPr>
            </a:br>
            <a:endParaRPr lang="en-US" sz="3000" i="1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3000" i="1" dirty="0">
                <a:solidFill>
                  <a:schemeClr val="bg1"/>
                </a:solidFill>
                <a:latin typeface="Century Schoolbook" panose="02040604050505020304" pitchFamily="18" charset="0"/>
              </a:rPr>
              <a:t>What things have you seen go wrong in a deal between a startup and established company that could have been prevented? </a:t>
            </a:r>
          </a:p>
        </p:txBody>
      </p:sp>
    </p:spTree>
    <p:extLst>
      <p:ext uri="{BB962C8B-B14F-4D97-AF65-F5344CB8AC3E}">
        <p14:creationId xmlns:p14="http://schemas.microsoft.com/office/powerpoint/2010/main" val="24361855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A23E254-EBF5-4B7E-F62F-16F74FBAE39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A3D84F-CF79-B349-EA00-123631BADC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8677" y="2225026"/>
            <a:ext cx="3434645" cy="4190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9649B4-4CAE-01FB-A7D9-B510636DB283}"/>
              </a:ext>
            </a:extLst>
          </p:cNvPr>
          <p:cNvSpPr txBox="1"/>
          <p:nvPr/>
        </p:nvSpPr>
        <p:spPr>
          <a:xfrm>
            <a:off x="381003" y="5908948"/>
            <a:ext cx="11429995" cy="758549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12685" marR="5074" algn="just" defTabSz="913303">
              <a:lnSpc>
                <a:spcPct val="120000"/>
              </a:lnSpc>
              <a:spcBef>
                <a:spcPts val="0"/>
              </a:spcBef>
            </a:pPr>
            <a:r>
              <a:rPr lang="en-US" sz="630" spc="30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Mayer </a:t>
            </a:r>
            <a:r>
              <a:rPr lang="en-US" sz="630" spc="35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Brown </a:t>
            </a:r>
            <a:r>
              <a:rPr lang="en-US" sz="630" spc="20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is </a:t>
            </a:r>
            <a:r>
              <a:rPr lang="en-US" sz="630" spc="15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a </a:t>
            </a:r>
            <a:r>
              <a:rPr lang="en-US" sz="630" spc="30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global </a:t>
            </a:r>
            <a:r>
              <a:rPr lang="en-US" sz="630" spc="35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services provider comprising associated </a:t>
            </a:r>
            <a:r>
              <a:rPr lang="en-US" sz="630" spc="30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legal practices that are </a:t>
            </a:r>
            <a:r>
              <a:rPr lang="en-US" sz="630" spc="35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separate </a:t>
            </a:r>
            <a:r>
              <a:rPr lang="en-US" sz="630" spc="30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entities, including Mayer </a:t>
            </a:r>
            <a:r>
              <a:rPr lang="en-US" sz="630" spc="35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Brown </a:t>
            </a:r>
            <a:r>
              <a:rPr lang="en-US" sz="630" spc="25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LLP </a:t>
            </a:r>
            <a:r>
              <a:rPr lang="en-US" sz="630" spc="30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(Illinois, USA), Mayer </a:t>
            </a:r>
            <a:r>
              <a:rPr lang="en-US" sz="630" spc="35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Brown </a:t>
            </a:r>
            <a:r>
              <a:rPr lang="en-US" sz="630" spc="30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International </a:t>
            </a:r>
            <a:r>
              <a:rPr lang="en-US" sz="630" spc="25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LLP </a:t>
            </a:r>
            <a:r>
              <a:rPr lang="en-US" sz="630" spc="30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(England), Mayer </a:t>
            </a:r>
            <a:r>
              <a:rPr lang="en-US" sz="630" spc="35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Brown </a:t>
            </a:r>
            <a:r>
              <a:rPr lang="en-US" sz="630" spc="10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(a </a:t>
            </a:r>
            <a:r>
              <a:rPr lang="en-US" sz="630" spc="35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Hong </a:t>
            </a:r>
            <a:r>
              <a:rPr lang="en-US" sz="630" spc="30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Kong </a:t>
            </a:r>
            <a:r>
              <a:rPr lang="en-US" sz="630" spc="-150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35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partnership)</a:t>
            </a:r>
            <a:r>
              <a:rPr lang="en-US" sz="630" spc="-15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30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and</a:t>
            </a:r>
            <a:r>
              <a:rPr lang="en-US" sz="630" spc="-10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20" dirty="0" err="1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Tauil</a:t>
            </a:r>
            <a:r>
              <a:rPr lang="en-US" sz="630" spc="-10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20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&amp;</a:t>
            </a:r>
            <a:r>
              <a:rPr lang="en-US" sz="630" spc="-15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35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Chequer</a:t>
            </a:r>
            <a:r>
              <a:rPr lang="en-US" sz="630" spc="-10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35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Advogados</a:t>
            </a:r>
            <a:r>
              <a:rPr lang="en-US" sz="630" spc="-10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10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(a</a:t>
            </a:r>
            <a:r>
              <a:rPr lang="en-US" sz="630" spc="-15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30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Brazilian</a:t>
            </a:r>
            <a:r>
              <a:rPr lang="en-US" sz="630" spc="-10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25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law</a:t>
            </a:r>
            <a:r>
              <a:rPr lang="en-US" sz="630" spc="-10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35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partnership)</a:t>
            </a:r>
            <a:r>
              <a:rPr lang="en-US" sz="630" spc="-15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30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(collectively</a:t>
            </a:r>
            <a:r>
              <a:rPr lang="en-US" sz="630" spc="-10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25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the</a:t>
            </a:r>
            <a:r>
              <a:rPr lang="en-US" sz="630" spc="-10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30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“Mayer</a:t>
            </a:r>
            <a:r>
              <a:rPr lang="en-US" sz="630" spc="-10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35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Brown</a:t>
            </a:r>
            <a:r>
              <a:rPr lang="en-US" sz="630" spc="-15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30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Practices”)</a:t>
            </a:r>
            <a:r>
              <a:rPr lang="en-US" sz="630" spc="-10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30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and</a:t>
            </a:r>
            <a:r>
              <a:rPr lang="en-US" sz="630" spc="-10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35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non-legal</a:t>
            </a:r>
            <a:r>
              <a:rPr lang="en-US" sz="630" spc="-15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35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service</a:t>
            </a:r>
            <a:r>
              <a:rPr lang="en-US" sz="630" spc="-10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35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providers,</a:t>
            </a:r>
            <a:r>
              <a:rPr lang="en-US" sz="630" spc="-10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30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which</a:t>
            </a:r>
            <a:r>
              <a:rPr lang="en-US" sz="630" spc="-15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35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provide</a:t>
            </a:r>
            <a:r>
              <a:rPr lang="en-US" sz="630" spc="-10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35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consultancy</a:t>
            </a:r>
            <a:r>
              <a:rPr lang="en-US" sz="630" spc="-10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35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services</a:t>
            </a:r>
            <a:r>
              <a:rPr lang="en-US" sz="630" spc="-10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25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(the</a:t>
            </a:r>
            <a:r>
              <a:rPr lang="en-US" sz="630" spc="-15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30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“Mayer</a:t>
            </a:r>
            <a:r>
              <a:rPr lang="en-US" sz="630" spc="-10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35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Brown</a:t>
            </a:r>
            <a:r>
              <a:rPr lang="en-US" sz="630" spc="-10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30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Consultancies”). </a:t>
            </a:r>
            <a:r>
              <a:rPr lang="en-US" sz="630" spc="35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30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The Mayer </a:t>
            </a:r>
            <a:r>
              <a:rPr lang="en-US" sz="630" spc="35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Brown </a:t>
            </a:r>
            <a:r>
              <a:rPr lang="en-US" sz="630" spc="30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Practices and Mayer </a:t>
            </a:r>
            <a:r>
              <a:rPr lang="en-US" sz="630" spc="35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Brown Consultancies </a:t>
            </a:r>
            <a:r>
              <a:rPr lang="en-US" sz="630" spc="30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are </a:t>
            </a:r>
            <a:r>
              <a:rPr lang="en-US" sz="630" spc="35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established </a:t>
            </a:r>
            <a:r>
              <a:rPr lang="en-US" sz="630" spc="20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in </a:t>
            </a:r>
            <a:r>
              <a:rPr lang="en-US" sz="630" spc="35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various </a:t>
            </a:r>
            <a:r>
              <a:rPr lang="en-US" sz="630" spc="30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jurisdictions and may </a:t>
            </a:r>
            <a:r>
              <a:rPr lang="en-US" sz="630" spc="25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be </a:t>
            </a:r>
            <a:r>
              <a:rPr lang="en-US" sz="630" spc="15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a </a:t>
            </a:r>
            <a:r>
              <a:rPr lang="en-US" sz="630" spc="30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legal </a:t>
            </a:r>
            <a:r>
              <a:rPr lang="en-US" sz="630" spc="35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person </a:t>
            </a:r>
            <a:r>
              <a:rPr lang="en-US" sz="630" spc="25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or </a:t>
            </a:r>
            <a:r>
              <a:rPr lang="en-US" sz="630" spc="15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a </a:t>
            </a:r>
            <a:r>
              <a:rPr lang="en-US" sz="630" spc="35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partnership. </a:t>
            </a:r>
            <a:r>
              <a:rPr lang="en-US" sz="630" spc="30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Details </a:t>
            </a:r>
            <a:r>
              <a:rPr lang="en-US" sz="630" spc="20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of </a:t>
            </a:r>
            <a:r>
              <a:rPr lang="en-US" sz="630" spc="25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the </a:t>
            </a:r>
            <a:r>
              <a:rPr lang="en-US" sz="630" spc="30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individual Mayer </a:t>
            </a:r>
            <a:r>
              <a:rPr lang="en-US" sz="630" spc="35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Brown </a:t>
            </a:r>
            <a:r>
              <a:rPr lang="en-US" sz="630" spc="30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Practices and Mayer </a:t>
            </a:r>
            <a:r>
              <a:rPr lang="en-US" sz="630" spc="35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Brown </a:t>
            </a:r>
            <a:r>
              <a:rPr lang="en-US" sz="630" spc="40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35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Consultancies</a:t>
            </a:r>
            <a:r>
              <a:rPr lang="en-US" sz="630" spc="30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 can</a:t>
            </a:r>
            <a:r>
              <a:rPr lang="en-US" sz="630" spc="35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25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be</a:t>
            </a:r>
            <a:r>
              <a:rPr lang="en-US" sz="630" spc="35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30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found</a:t>
            </a:r>
            <a:r>
              <a:rPr lang="en-US" sz="630" spc="35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20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in</a:t>
            </a:r>
            <a:r>
              <a:rPr lang="en-US" sz="630" spc="35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25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the</a:t>
            </a:r>
            <a:r>
              <a:rPr lang="en-US" sz="630" spc="35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30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Legal Notices</a:t>
            </a:r>
            <a:r>
              <a:rPr lang="en-US" sz="630" spc="35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 section </a:t>
            </a:r>
            <a:r>
              <a:rPr lang="en-US" sz="630" spc="20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of</a:t>
            </a:r>
            <a:r>
              <a:rPr lang="en-US" sz="630" spc="35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30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our</a:t>
            </a:r>
            <a:r>
              <a:rPr lang="en-US" sz="630" spc="35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30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website.</a:t>
            </a:r>
            <a:r>
              <a:rPr lang="en-US" sz="630" spc="35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30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“Mayer</a:t>
            </a:r>
            <a:r>
              <a:rPr lang="en-US" sz="630" spc="35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30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Brown” and</a:t>
            </a:r>
            <a:r>
              <a:rPr lang="en-US" sz="630" spc="35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25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the</a:t>
            </a:r>
            <a:r>
              <a:rPr lang="en-US" sz="630" spc="35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30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Mayer</a:t>
            </a:r>
            <a:r>
              <a:rPr lang="en-US" sz="630" spc="35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 Brown </a:t>
            </a:r>
            <a:r>
              <a:rPr lang="en-US" sz="630" spc="30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logo</a:t>
            </a:r>
            <a:r>
              <a:rPr lang="en-US" sz="630" spc="35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30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are</a:t>
            </a:r>
            <a:r>
              <a:rPr lang="en-US" sz="630" spc="35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25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the</a:t>
            </a:r>
            <a:r>
              <a:rPr lang="en-US" sz="630" spc="30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35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trademarks </a:t>
            </a:r>
            <a:r>
              <a:rPr lang="en-US" sz="630" spc="20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of</a:t>
            </a:r>
            <a:r>
              <a:rPr lang="en-US" sz="630" spc="35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30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Mayer</a:t>
            </a:r>
            <a:r>
              <a:rPr lang="en-US" sz="630" spc="35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 Brown. </a:t>
            </a:r>
            <a:r>
              <a:rPr lang="en-US" sz="630" spc="25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©</a:t>
            </a:r>
            <a:r>
              <a:rPr lang="en-US" sz="630" spc="35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30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Mayer</a:t>
            </a:r>
            <a:r>
              <a:rPr lang="en-US" sz="630" spc="35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 Brown.</a:t>
            </a:r>
            <a:r>
              <a:rPr lang="en-US" sz="630" spc="30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25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All</a:t>
            </a:r>
            <a:r>
              <a:rPr lang="en-US" sz="630" spc="35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630" spc="30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rights</a:t>
            </a:r>
            <a:r>
              <a:rPr lang="en-US" sz="630" spc="35" dirty="0">
                <a:solidFill>
                  <a:schemeClr val="bg1">
                    <a:alpha val="43000"/>
                  </a:schemeClr>
                </a:solidFill>
                <a:latin typeface="Segoe UI"/>
                <a:cs typeface="Segoe UI"/>
              </a:rPr>
              <a:t> reserved.</a:t>
            </a:r>
            <a:endParaRPr lang="en-US" sz="630" dirty="0">
              <a:solidFill>
                <a:schemeClr val="bg1">
                  <a:alpha val="43000"/>
                </a:schemeClr>
              </a:solidFill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919859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963572-18A6-2AF0-D13E-85999A21754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MAYER BROWN  |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7937D8-0064-3D9C-78A4-B3F55B4028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09DACD-D343-46C2-A1C6-6C2122432CBB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56E276F-B712-845B-8369-53D2578C1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428" y="2667001"/>
            <a:ext cx="2206286" cy="761999"/>
          </a:xfrm>
        </p:spPr>
        <p:txBody>
          <a:bodyPr/>
          <a:lstStyle/>
          <a:p>
            <a:r>
              <a:rPr lang="en-GB" dirty="0"/>
              <a:t>1998: Jordan’s Last Shot</a:t>
            </a:r>
          </a:p>
        </p:txBody>
      </p:sp>
      <p:pic>
        <p:nvPicPr>
          <p:cNvPr id="12" name="Picture Placeholder 11" descr="Basketball players playing basketball on a court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47A90ED0-B041-1D62-F756-AAF7A7BCB43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" t="6768" r="2176" b="2363"/>
          <a:stretch/>
        </p:blipFill>
        <p:spPr>
          <a:xfrm>
            <a:off x="4441371" y="0"/>
            <a:ext cx="77506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493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4770D8-1682-3FCE-BB15-1F9CF75EA64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MAYER BROWN  |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BEDD95-2BCB-2A96-D1D5-F0020E237B3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A09DACD-D343-46C2-A1C6-6C2122432CBB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8B8CFB-BC2D-734C-58F9-355EBBE16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527" y="1523562"/>
            <a:ext cx="10620946" cy="394760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6AC51256-F4CD-46F6-B184-16FA16EF9FB6}"/>
              </a:ext>
            </a:extLst>
          </p:cNvPr>
          <p:cNvSpPr/>
          <p:nvPr/>
        </p:nvSpPr>
        <p:spPr>
          <a:xfrm>
            <a:off x="5606041" y="4332718"/>
            <a:ext cx="1486968" cy="54692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098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0A7DC6-1B78-A97A-EFBC-DC541DC976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MAYER BROWN  |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1EE408-681A-44DA-9C6A-EE3FC78795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09DACD-D343-46C2-A1C6-6C2122432CBB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708DE1A-E308-49AA-B1A9-CE0A3560787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54628" y="1936750"/>
            <a:ext cx="4937760" cy="2927350"/>
          </a:xfrm>
        </p:spPr>
        <p:txBody>
          <a:bodyPr/>
          <a:lstStyle/>
          <a:p>
            <a:pPr marL="0" indent="0">
              <a:buNone/>
            </a:pPr>
            <a:r>
              <a:rPr lang="en-US" sz="2000" cap="all" spc="1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is an Established Company?</a:t>
            </a:r>
          </a:p>
          <a:p>
            <a:pPr marL="0" indent="0">
              <a:buNone/>
            </a:pPr>
            <a:endParaRPr lang="en-US" sz="2000" cap="all" spc="1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r>
              <a:rPr lang="en-US" sz="2000" cap="all" spc="1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is a Startup?</a:t>
            </a:r>
          </a:p>
          <a:p>
            <a:pPr marL="0" indent="0">
              <a:buNone/>
            </a:pPr>
            <a:endParaRPr lang="en-US" sz="2000" cap="all" spc="1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r>
              <a:rPr lang="en-US" sz="2000" cap="all" spc="1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is a Partnering Deal?</a:t>
            </a:r>
          </a:p>
        </p:txBody>
      </p:sp>
      <p:pic>
        <p:nvPicPr>
          <p:cNvPr id="16" name="Picture Placeholder 15" descr="A road with trees around it&#10;&#10;Description automatically generated">
            <a:extLst>
              <a:ext uri="{FF2B5EF4-FFF2-40B4-BE49-F238E27FC236}">
                <a16:creationId xmlns:a16="http://schemas.microsoft.com/office/drawing/2014/main" id="{CE5453EA-195B-9957-F98F-12BBCDC77F8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9" r="166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2970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3BBDED7-FB01-CF1C-0F29-CE7E4EC9AC9B}"/>
              </a:ext>
            </a:extLst>
          </p:cNvPr>
          <p:cNvSpPr/>
          <p:nvPr/>
        </p:nvSpPr>
        <p:spPr>
          <a:xfrm>
            <a:off x="0" y="2397021"/>
            <a:ext cx="12192000" cy="36207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Avenir LT Pro 35 Light" panose="020B0402020203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EBCAD2F-EF24-C2D9-D886-9AC26603BB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29" t="40171" r="21299" b="26064"/>
          <a:stretch/>
        </p:blipFill>
        <p:spPr>
          <a:xfrm rot="10800000" flipH="1" flipV="1">
            <a:off x="7689649" y="1367406"/>
            <a:ext cx="2631864" cy="32400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6CEE09-7287-B4B4-EB29-6CC0506CC7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15" t="41561" r="42499" b="24784"/>
          <a:stretch/>
        </p:blipFill>
        <p:spPr>
          <a:xfrm rot="10800000" flipH="1" flipV="1">
            <a:off x="4813299" y="1367406"/>
            <a:ext cx="2565400" cy="32295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37ECCA-9CBA-DF10-B8CC-AA60CE900A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9" t="36577" r="67639" b="29768"/>
          <a:stretch/>
        </p:blipFill>
        <p:spPr>
          <a:xfrm rot="10800000" flipH="1" flipV="1">
            <a:off x="1870485" y="1367407"/>
            <a:ext cx="2631863" cy="32295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C3F171FC-7E76-9FCE-930A-BA12AF42EB34}"/>
              </a:ext>
            </a:extLst>
          </p:cNvPr>
          <p:cNvSpPr/>
          <p:nvPr/>
        </p:nvSpPr>
        <p:spPr>
          <a:xfrm>
            <a:off x="10769600" y="6319520"/>
            <a:ext cx="1422400" cy="54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E25C379D-237B-AD57-E665-8F0F097CC640}"/>
              </a:ext>
            </a:extLst>
          </p:cNvPr>
          <p:cNvSpPr txBox="1">
            <a:spLocks/>
          </p:cNvSpPr>
          <p:nvPr/>
        </p:nvSpPr>
        <p:spPr>
          <a:xfrm>
            <a:off x="1870486" y="4726322"/>
            <a:ext cx="2698327" cy="14901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9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US" sz="12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182880" indent="-18288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9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365760" indent="-18288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900"/>
              </a:spcAft>
              <a:buClr>
                <a:schemeClr val="accent1"/>
              </a:buClr>
              <a:buFont typeface="Segoe UI" panose="020B0502040204020203" pitchFamily="34" charset="0"/>
              <a:buChar char="ꟷ"/>
              <a:defRPr lang="en-US" sz="12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548640" indent="-18288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9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731520" indent="-18288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900"/>
              </a:spcAft>
              <a:buClr>
                <a:schemeClr val="accent1"/>
              </a:buClr>
              <a:buFont typeface="Segoe UI" panose="020B0502040204020203" pitchFamily="34" charset="0"/>
              <a:buChar char="ꟷ"/>
              <a:defRPr lang="en-US" sz="12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200"/>
              </a:spcAft>
              <a:buClr>
                <a:srgbClr val="B9A16C"/>
              </a:buClr>
              <a:defRPr/>
            </a:pPr>
            <a:r>
              <a:rPr lang="en-US" sz="2800" b="1" dirty="0">
                <a:solidFill>
                  <a:schemeClr val="accent1"/>
                </a:solidFill>
                <a:latin typeface="Century Schoolbook" panose="020406040505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</a:t>
            </a:r>
            <a:endParaRPr kumimoji="0" lang="en-US" sz="2400" b="0" i="0" u="none" strike="noStrike" kern="1200" cap="all" spc="10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entury Schoolbook" panose="02040604050505020304" pitchFamily="18" charset="0"/>
              <a:cs typeface="Segoe UI Semibold" panose="020B07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>
                <a:srgbClr val="B9A16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all" spc="100" normalizeH="0" baseline="0" noProof="0" dirty="0">
                <a:ln>
                  <a:noFill/>
                </a:ln>
                <a:solidFill>
                  <a:srgbClr val="393939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Evaluation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5D5C5C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8FEDA91F-A3FD-F215-0A0A-8BA79E89D400}"/>
              </a:ext>
            </a:extLst>
          </p:cNvPr>
          <p:cNvSpPr txBox="1">
            <a:spLocks/>
          </p:cNvSpPr>
          <p:nvPr/>
        </p:nvSpPr>
        <p:spPr>
          <a:xfrm>
            <a:off x="4746835" y="4726322"/>
            <a:ext cx="2698327" cy="14901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9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US" sz="12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182880" indent="-18288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9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365760" indent="-18288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900"/>
              </a:spcAft>
              <a:buClr>
                <a:schemeClr val="accent1"/>
              </a:buClr>
              <a:buFont typeface="Segoe UI" panose="020B0502040204020203" pitchFamily="34" charset="0"/>
              <a:buChar char="ꟷ"/>
              <a:defRPr lang="en-US" sz="12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548640" indent="-18288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9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731520" indent="-18288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900"/>
              </a:spcAft>
              <a:buClr>
                <a:schemeClr val="accent1"/>
              </a:buClr>
              <a:buFont typeface="Segoe UI" panose="020B0502040204020203" pitchFamily="34" charset="0"/>
              <a:buChar char="ꟷ"/>
              <a:defRPr lang="en-US" sz="12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200"/>
              </a:spcAft>
              <a:buClr>
                <a:srgbClr val="B9A16C"/>
              </a:buClr>
              <a:defRPr/>
            </a:pPr>
            <a:r>
              <a:rPr kumimoji="0" lang="en-US" sz="2800" b="1" i="0" u="none" strike="noStrike" kern="1200" cap="all" spc="10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Schoolbook" panose="020406040505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</a:t>
            </a:r>
            <a:endParaRPr lang="en-US" sz="2400" cap="all" spc="100" dirty="0">
              <a:solidFill>
                <a:schemeClr val="accent1"/>
              </a:solidFill>
              <a:latin typeface="Century Schoolbook" panose="02040604050505020304" pitchFamily="18" charset="0"/>
              <a:cs typeface="Segoe UI Semibold" panose="020B0702040204020203" pitchFamily="34" charset="0"/>
            </a:endParaRPr>
          </a:p>
          <a:p>
            <a:pPr algn="ctr">
              <a:spcAft>
                <a:spcPts val="200"/>
              </a:spcAft>
              <a:buClr>
                <a:srgbClr val="B9A16C"/>
              </a:buClr>
              <a:defRPr/>
            </a:pPr>
            <a:r>
              <a:rPr kumimoji="0" lang="en-US" sz="1600" b="0" i="0" u="none" strike="noStrike" kern="1200" cap="all" spc="100" normalizeH="0" baseline="0" noProof="0" dirty="0">
                <a:ln>
                  <a:noFill/>
                </a:ln>
                <a:solidFill>
                  <a:srgbClr val="393939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Preparation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05F94718-42EF-A7D2-403E-3C39AB622FF2}"/>
              </a:ext>
            </a:extLst>
          </p:cNvPr>
          <p:cNvSpPr txBox="1">
            <a:spLocks/>
          </p:cNvSpPr>
          <p:nvPr/>
        </p:nvSpPr>
        <p:spPr>
          <a:xfrm>
            <a:off x="7623185" y="4726322"/>
            <a:ext cx="2698327" cy="14901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9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US" sz="12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182880" indent="-18288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9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365760" indent="-18288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900"/>
              </a:spcAft>
              <a:buClr>
                <a:schemeClr val="accent1"/>
              </a:buClr>
              <a:buFont typeface="Segoe UI" panose="020B0502040204020203" pitchFamily="34" charset="0"/>
              <a:buChar char="ꟷ"/>
              <a:defRPr lang="en-US" sz="12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548640" indent="-18288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9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731520" indent="-18288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900"/>
              </a:spcAft>
              <a:buClr>
                <a:schemeClr val="accent1"/>
              </a:buClr>
              <a:buFont typeface="Segoe UI" panose="020B0502040204020203" pitchFamily="34" charset="0"/>
              <a:buChar char="ꟷ"/>
              <a:defRPr lang="en-US" sz="12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200"/>
              </a:spcAft>
              <a:buClr>
                <a:srgbClr val="B9A16C"/>
              </a:buClr>
              <a:defRPr/>
            </a:pPr>
            <a:r>
              <a:rPr kumimoji="0" lang="en-US" sz="2400" b="1" i="0" u="none" strike="noStrike" kern="1200" cap="all" spc="10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Schoolbook" panose="020406040505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3.</a:t>
            </a:r>
            <a:endParaRPr lang="en-US" sz="2400" cap="all" spc="100" dirty="0">
              <a:solidFill>
                <a:schemeClr val="accent1"/>
              </a:solidFill>
              <a:latin typeface="Century Schoolbook" panose="02040604050505020304" pitchFamily="18" charset="0"/>
              <a:cs typeface="Segoe UI Semibold" panose="020B0702040204020203" pitchFamily="34" charset="0"/>
            </a:endParaRPr>
          </a:p>
          <a:p>
            <a:pPr algn="ctr">
              <a:spcAft>
                <a:spcPts val="200"/>
              </a:spcAft>
              <a:buClr>
                <a:srgbClr val="B9A16C"/>
              </a:buClr>
              <a:defRPr/>
            </a:pPr>
            <a:r>
              <a:rPr kumimoji="0" lang="en-US" sz="1600" b="0" i="0" u="none" strike="noStrike" kern="1200" cap="all" spc="100" normalizeH="0" baseline="0" noProof="0" dirty="0">
                <a:ln>
                  <a:noFill/>
                </a:ln>
                <a:solidFill>
                  <a:srgbClr val="393939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Negotiation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1BDA18C-F3F0-9F38-088B-51FFFDC1C5B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dirty="0"/>
              <a:t>MAYER BROWN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5BB3DB-B30D-D300-2C28-C7871A455E4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A09DACD-D343-46C2-A1C6-6C2122432CBB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8529126-D5B6-3BF1-70E1-C7BBF6C62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627" y="382585"/>
            <a:ext cx="10682744" cy="693579"/>
          </a:xfrm>
        </p:spPr>
        <p:txBody>
          <a:bodyPr/>
          <a:lstStyle/>
          <a:p>
            <a:pPr algn="ctr"/>
            <a:r>
              <a:rPr lang="en-US" dirty="0"/>
              <a:t>DEAL process</a:t>
            </a:r>
          </a:p>
        </p:txBody>
      </p:sp>
    </p:spTree>
    <p:extLst>
      <p:ext uri="{BB962C8B-B14F-4D97-AF65-F5344CB8AC3E}">
        <p14:creationId xmlns:p14="http://schemas.microsoft.com/office/powerpoint/2010/main" val="65257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59F060A-08CF-42ED-B1C3-DD2E407B95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0" t="22879" r="10322" b="15161"/>
          <a:stretch/>
        </p:blipFill>
        <p:spPr>
          <a:xfrm rot="10800000" flipH="1" flipV="1">
            <a:off x="381000" y="365205"/>
            <a:ext cx="11430000" cy="594574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47F2EFB-29E4-E361-FD24-F24DF96CE604}"/>
              </a:ext>
            </a:extLst>
          </p:cNvPr>
          <p:cNvSpPr/>
          <p:nvPr/>
        </p:nvSpPr>
        <p:spPr>
          <a:xfrm>
            <a:off x="381000" y="365204"/>
            <a:ext cx="11430000" cy="5945743"/>
          </a:xfrm>
          <a:prstGeom prst="rect">
            <a:avLst/>
          </a:prstGeom>
          <a:solidFill>
            <a:srgbClr val="262626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ooter Placeholder 52">
            <a:extLst>
              <a:ext uri="{FF2B5EF4-FFF2-40B4-BE49-F238E27FC236}">
                <a16:creationId xmlns:a16="http://schemas.microsoft.com/office/drawing/2014/main" id="{7E71CCA5-2E43-3094-0E19-285DBFEB3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054088" y="6388862"/>
            <a:ext cx="1540764" cy="173736"/>
          </a:xfrm>
        </p:spPr>
        <p:txBody>
          <a:bodyPr/>
          <a:lstStyle/>
          <a:p>
            <a:r>
              <a:rPr lang="en-GB" dirty="0"/>
              <a:t>MAYER BROWN</a:t>
            </a:r>
          </a:p>
        </p:txBody>
      </p:sp>
      <p:sp>
        <p:nvSpPr>
          <p:cNvPr id="54" name="Slide Number Placeholder 53">
            <a:extLst>
              <a:ext uri="{FF2B5EF4-FFF2-40B4-BE49-F238E27FC236}">
                <a16:creationId xmlns:a16="http://schemas.microsoft.com/office/drawing/2014/main" id="{0C6A6CD9-24B9-FB29-1306-5E60D7425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31246" y="6388862"/>
            <a:ext cx="379470" cy="173736"/>
          </a:xfrm>
        </p:spPr>
        <p:txBody>
          <a:bodyPr/>
          <a:lstStyle/>
          <a:p>
            <a:fld id="{E8CB52DD-ECA2-4302-8BE9-1A6A7ECF8B7B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492D523-0884-BB10-B187-D4D3736314A7}"/>
              </a:ext>
            </a:extLst>
          </p:cNvPr>
          <p:cNvGrpSpPr/>
          <p:nvPr/>
        </p:nvGrpSpPr>
        <p:grpSpPr>
          <a:xfrm>
            <a:off x="2070803" y="2664819"/>
            <a:ext cx="2739321" cy="2815412"/>
            <a:chOff x="2070803" y="2664819"/>
            <a:chExt cx="2739321" cy="2815412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B2BF7EC-893F-50BA-AFEB-8C8543102997}"/>
                </a:ext>
              </a:extLst>
            </p:cNvPr>
            <p:cNvSpPr txBox="1"/>
            <p:nvPr/>
          </p:nvSpPr>
          <p:spPr>
            <a:xfrm>
              <a:off x="2389992" y="4532023"/>
              <a:ext cx="2420132" cy="9482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332943">
                <a:lnSpc>
                  <a:spcPct val="110000"/>
                </a:lnSpc>
                <a:spcBef>
                  <a:spcPts val="582"/>
                </a:spcBef>
                <a:spcAft>
                  <a:spcPts val="97"/>
                </a:spcAft>
                <a:defRPr/>
              </a:pPr>
              <a:r>
                <a:rPr lang="en-US" sz="2400" cap="all" spc="79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PHASE 1</a:t>
              </a:r>
            </a:p>
            <a:p>
              <a:pPr marL="0" lvl="1" defTabSz="332943">
                <a:lnSpc>
                  <a:spcPct val="110000"/>
                </a:lnSpc>
                <a:spcAft>
                  <a:spcPts val="437"/>
                </a:spcAft>
                <a:defRPr/>
              </a:pPr>
              <a:r>
                <a:rPr lang="en-US" sz="2800" dirty="0">
                  <a:solidFill>
                    <a:schemeClr val="bg1"/>
                  </a:solidFill>
                  <a:latin typeface="+mj-lt"/>
                  <a:cs typeface="Segoe UI" panose="020B0502040204020203" pitchFamily="34" charset="0"/>
                </a:rPr>
                <a:t>EVALUATION</a:t>
              </a:r>
              <a:endParaRPr lang="en-US" sz="2000" dirty="0">
                <a:solidFill>
                  <a:schemeClr val="bg1"/>
                </a:solidFill>
                <a:latin typeface="+mj-lt"/>
                <a:cs typeface="Segoe UI" panose="020B0502040204020203" pitchFamily="34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0970BB5-A894-BBE7-E1A4-44B98838F1F4}"/>
                </a:ext>
              </a:extLst>
            </p:cNvPr>
            <p:cNvGrpSpPr/>
            <p:nvPr/>
          </p:nvGrpSpPr>
          <p:grpSpPr>
            <a:xfrm rot="10800000">
              <a:off x="2070803" y="2664819"/>
              <a:ext cx="233464" cy="2716650"/>
              <a:chOff x="5937114" y="1794762"/>
              <a:chExt cx="233464" cy="2716650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AF9E1763-7F2B-CBF3-7177-BBA22BBC98E9}"/>
                  </a:ext>
                </a:extLst>
              </p:cNvPr>
              <p:cNvSpPr/>
              <p:nvPr/>
            </p:nvSpPr>
            <p:spPr>
              <a:xfrm>
                <a:off x="5937114" y="4277948"/>
                <a:ext cx="233464" cy="233464"/>
              </a:xfrm>
              <a:prstGeom prst="ellipse">
                <a:avLst/>
              </a:prstGeom>
              <a:ln>
                <a:noFill/>
              </a:ln>
              <a:effectLst>
                <a:outerShdw blurRad="889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BA69FC17-26B2-414E-D180-BBB4FB378605}"/>
                  </a:ext>
                </a:extLst>
              </p:cNvPr>
              <p:cNvCxnSpPr>
                <a:cxnSpLocks/>
                <a:stCxn id="16" idx="0"/>
              </p:cNvCxnSpPr>
              <p:nvPr/>
            </p:nvCxnSpPr>
            <p:spPr>
              <a:xfrm rot="10800000">
                <a:off x="6053846" y="1794762"/>
                <a:ext cx="0" cy="2483186"/>
              </a:xfrm>
              <a:prstGeom prst="line">
                <a:avLst/>
              </a:prstGeom>
              <a:ln w="1905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584419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0A7DC6-1B78-A97A-EFBC-DC541DC976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MAYER BROWN  |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1EE408-681A-44DA-9C6A-EE3FC78795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09DACD-D343-46C2-A1C6-6C2122432CBB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708DE1A-E308-49AA-B1A9-CE0A3560787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54628" y="1936750"/>
            <a:ext cx="4937760" cy="2927350"/>
          </a:xfrm>
        </p:spPr>
        <p:txBody>
          <a:bodyPr/>
          <a:lstStyle/>
          <a:p>
            <a:pPr marL="0" indent="0">
              <a:buNone/>
            </a:pPr>
            <a:r>
              <a:rPr lang="en-US" sz="2000" cap="all" spc="1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Established Company Tip:</a:t>
            </a:r>
          </a:p>
          <a:p>
            <a:r>
              <a:rPr lang="en-US" dirty="0"/>
              <a:t>Understand the Value Proposition and the Startup’s Plans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sz="2000" cap="all" spc="1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Startup Company Tip:</a:t>
            </a:r>
          </a:p>
          <a:p>
            <a:r>
              <a:rPr lang="en-US" dirty="0"/>
              <a:t>Develop Relationships of Trust</a:t>
            </a:r>
          </a:p>
          <a:p>
            <a:endParaRPr lang="en-US" dirty="0"/>
          </a:p>
        </p:txBody>
      </p:sp>
      <p:pic>
        <p:nvPicPr>
          <p:cNvPr id="16" name="Picture Placeholder 15" descr="A road with trees around it&#10;&#10;Description automatically generated">
            <a:extLst>
              <a:ext uri="{FF2B5EF4-FFF2-40B4-BE49-F238E27FC236}">
                <a16:creationId xmlns:a16="http://schemas.microsoft.com/office/drawing/2014/main" id="{CE5453EA-195B-9957-F98F-12BBCDC77F8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9" r="166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7141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mputer and a cup of coffee on a table&#10;&#10;Description automatically generated">
            <a:extLst>
              <a:ext uri="{FF2B5EF4-FFF2-40B4-BE49-F238E27FC236}">
                <a16:creationId xmlns:a16="http://schemas.microsoft.com/office/drawing/2014/main" id="{F7C7D841-9923-E3F2-AEC6-EF2252B2CD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12354"/>
          <a:stretch/>
        </p:blipFill>
        <p:spPr>
          <a:xfrm>
            <a:off x="381000" y="381000"/>
            <a:ext cx="11430000" cy="591663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2AC88AA-ABBF-1C68-E565-A99CB16D2E05}"/>
              </a:ext>
            </a:extLst>
          </p:cNvPr>
          <p:cNvSpPr/>
          <p:nvPr/>
        </p:nvSpPr>
        <p:spPr>
          <a:xfrm>
            <a:off x="381000" y="384835"/>
            <a:ext cx="11430000" cy="5912800"/>
          </a:xfrm>
          <a:prstGeom prst="rect">
            <a:avLst/>
          </a:prstGeom>
          <a:solidFill>
            <a:srgbClr val="262626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9E044A-D757-21FF-DBB6-047DB7B6DD4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MAYER BROWN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3C0FFD-82DD-B805-B9A7-6D0A808AB2E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A09DACD-D343-46C2-A1C6-6C2122432CBB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D09414-D06B-C66C-6FF3-9B2531AFE5C6}"/>
              </a:ext>
            </a:extLst>
          </p:cNvPr>
          <p:cNvSpPr txBox="1"/>
          <p:nvPr/>
        </p:nvSpPr>
        <p:spPr>
          <a:xfrm>
            <a:off x="1926128" y="2459504"/>
            <a:ext cx="833974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i="1" dirty="0">
                <a:solidFill>
                  <a:schemeClr val="bg1"/>
                </a:solidFill>
                <a:latin typeface="Century Schoolbook" panose="02040604050505020304" pitchFamily="18" charset="0"/>
              </a:rPr>
              <a:t>Does your company have a formal process for evaluating a potential partnering deal or counterparty pre-negotiation?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F64488-BB93-5835-2DA5-EC2AE7DAF214}"/>
              </a:ext>
            </a:extLst>
          </p:cNvPr>
          <p:cNvSpPr txBox="1"/>
          <p:nvPr/>
        </p:nvSpPr>
        <p:spPr>
          <a:xfrm>
            <a:off x="1849366" y="1904142"/>
            <a:ext cx="8493265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spc="300" dirty="0">
                <a:solidFill>
                  <a:schemeClr val="bg1"/>
                </a:solidFill>
                <a:latin typeface="+mj-lt"/>
              </a:rPr>
              <a:t>QUESTION #1</a:t>
            </a:r>
          </a:p>
        </p:txBody>
      </p:sp>
    </p:spTree>
    <p:extLst>
      <p:ext uri="{BB962C8B-B14F-4D97-AF65-F5344CB8AC3E}">
        <p14:creationId xmlns:p14="http://schemas.microsoft.com/office/powerpoint/2010/main" val="3674715750"/>
      </p:ext>
    </p:extLst>
  </p:cSld>
  <p:clrMapOvr>
    <a:masterClrMapping/>
  </p:clrMapOvr>
</p:sld>
</file>

<file path=ppt/theme/theme1.xml><?xml version="1.0" encoding="utf-8"?>
<a:theme xmlns:a="http://schemas.openxmlformats.org/drawingml/2006/main" name="Mayer Brown Brand">
  <a:themeElements>
    <a:clrScheme name="Custom 60">
      <a:dk1>
        <a:sysClr val="windowText" lastClr="000000"/>
      </a:dk1>
      <a:lt1>
        <a:sysClr val="window" lastClr="FFFFFF"/>
      </a:lt1>
      <a:dk2>
        <a:srgbClr val="1E1E1E"/>
      </a:dk2>
      <a:lt2>
        <a:srgbClr val="EDEDEE"/>
      </a:lt2>
      <a:accent1>
        <a:srgbClr val="B9A06B"/>
      </a:accent1>
      <a:accent2>
        <a:srgbClr val="C9CAD0"/>
      </a:accent2>
      <a:accent3>
        <a:srgbClr val="848487"/>
      </a:accent3>
      <a:accent4>
        <a:srgbClr val="393939"/>
      </a:accent4>
      <a:accent5>
        <a:srgbClr val="42555E"/>
      </a:accent5>
      <a:accent6>
        <a:srgbClr val="1A2B36"/>
      </a:accent6>
      <a:hlink>
        <a:srgbClr val="687786"/>
      </a:hlink>
      <a:folHlink>
        <a:srgbClr val="86949E"/>
      </a:folHlink>
    </a:clrScheme>
    <a:fontScheme name="Custom 4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descreen 16pt Template - V2.potx" id="{E97DBD53-F136-4610-9D54-46AF51564551}" vid="{D1E5CEF7-404E-4D25-9DF1-0CCB699212B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item.xml>��< ? x m l   v e r s i o n = " 1 . 0 "   e n c o d i n g = " u t f - 1 6 " ? >  
 < p r o p e r t i e s   x m l n s = " h t t p : / / w w w . i m a n a g e . c o m / w o r k / x m l s c h e m a " >  
     < d o c u m e n t i d > A M E C U R R E N T ! 7 7 9 8 0 4 0 1 7 . 1 < / d o c u m e n t i d >  
     < s e n d e r i d > S Y 0 5 6 7 8 5 < / s e n d e r i d >  
     < s e n d e r e m a i l > s y o u n g @ m a y e r b r o w n . c o m < / s e n d e r e m a i l >  
     < l a s t m o d i f i e d > 2 0 2 5 - 0 3 - 1 9 T 2 0 : 2 3 : 5 5 . 0 0 0 0 0 0 0 - 0 6 : 0 0 < / l a s t m o d i f i e d >  
     < d a t a b a s e > A M E C U R R E N T < / d a t a b a s e >  
 < / p r o p e r t i e s > 
</file>

<file path=docProps/app.xml><?xml version="1.0" encoding="utf-8"?>
<Properties xmlns="http://schemas.openxmlformats.org/officeDocument/2006/extended-properties" xmlns:vt="http://schemas.openxmlformats.org/officeDocument/2006/docPropsVTypes">
  <Template>Widescreen 16pt Template - V2 - Copy</Template>
  <TotalTime>377</TotalTime>
  <Words>738</Words>
  <Application>Microsoft Office PowerPoint</Application>
  <PresentationFormat>Widescreen</PresentationFormat>
  <Paragraphs>147</Paragraphs>
  <Slides>23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Avenir LT Pro 35 Light</vt:lpstr>
      <vt:lpstr>Calibri</vt:lpstr>
      <vt:lpstr>Century Schoolbook</vt:lpstr>
      <vt:lpstr>Segoe UI</vt:lpstr>
      <vt:lpstr>Segoe UI Semibold</vt:lpstr>
      <vt:lpstr>Segoe UI Semilight</vt:lpstr>
      <vt:lpstr>Mayer Brown Brand</vt:lpstr>
      <vt:lpstr>Partnering Between Established Companies and Startups</vt:lpstr>
      <vt:lpstr>PowerPoint Presentation</vt:lpstr>
      <vt:lpstr>1998: Jordan’s Last Shot</vt:lpstr>
      <vt:lpstr>PowerPoint Presentation</vt:lpstr>
      <vt:lpstr>PowerPoint Presentation</vt:lpstr>
      <vt:lpstr>DEAL process</vt:lpstr>
      <vt:lpstr>PowerPoint Presentation</vt:lpstr>
      <vt:lpstr>PowerPoint Presentation</vt:lpstr>
      <vt:lpstr>PowerPoint Presentation</vt:lpstr>
      <vt:lpstr>Does your company have a formal process for evaluating a potential PARTNERING DEAL OR counterparty pre-negotiation?</vt:lpstr>
      <vt:lpstr>PowerPoint Presentation</vt:lpstr>
      <vt:lpstr>How broadly is your company’s unique value proposition understood?</vt:lpstr>
      <vt:lpstr>PowerPoint Presentation</vt:lpstr>
      <vt:lpstr>PowerPoint Presentation</vt:lpstr>
      <vt:lpstr>PowerPoint Presentation</vt:lpstr>
      <vt:lpstr>For established companies, do you conduct due diligence on startups for Partnering Deals?</vt:lpstr>
      <vt:lpstr>PowerPoint Presentation</vt:lpstr>
      <vt:lpstr>By a show of hands, how many people have seen a Partnering Deal:</vt:lpstr>
      <vt:lpstr>PowerPoint Presentation</vt:lpstr>
      <vt:lpstr>PowerPoint Presentation</vt:lpstr>
      <vt:lpstr>Specific Contract Provisions</vt:lpstr>
      <vt:lpstr>PowerPoint Presentation</vt:lpstr>
      <vt:lpstr>PowerPoint Presentation</vt:lpstr>
    </vt:vector>
  </TitlesOfParts>
  <Company>Mayer Brown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9th annual Global Trade Finance</dc:title>
  <dc:creator>Jamie Fogle</dc:creator>
  <cp:lastModifiedBy>Scott Young</cp:lastModifiedBy>
  <cp:revision>49</cp:revision>
  <dcterms:created xsi:type="dcterms:W3CDTF">2024-03-14T20:17:26Z</dcterms:created>
  <dcterms:modified xsi:type="dcterms:W3CDTF">2025-03-20T02:23:55Z</dcterms:modified>
</cp:coreProperties>
</file>