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9" r:id="rId4"/>
    <p:sldMasterId id="2147483700" r:id="rId5"/>
    <p:sldMasterId id="2147483711" r:id="rId6"/>
  </p:sldMasterIdLst>
  <p:notesMasterIdLst>
    <p:notesMasterId r:id="rId21"/>
  </p:notesMasterIdLst>
  <p:sldIdLst>
    <p:sldId id="2561" r:id="rId7"/>
    <p:sldId id="2562" r:id="rId8"/>
    <p:sldId id="2595" r:id="rId9"/>
    <p:sldId id="2590" r:id="rId10"/>
    <p:sldId id="2593" r:id="rId11"/>
    <p:sldId id="2596" r:id="rId12"/>
    <p:sldId id="2594" r:id="rId13"/>
    <p:sldId id="2592" r:id="rId14"/>
    <p:sldId id="2597" r:id="rId15"/>
    <p:sldId id="2599" r:id="rId16"/>
    <p:sldId id="2600" r:id="rId17"/>
    <p:sldId id="2589" r:id="rId18"/>
    <p:sldId id="2598" r:id="rId19"/>
    <p:sldId id="2583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imate Change Litigation: Legal Strategies for Environmental Protection" id="{026D69A4-EB92-4778-B1D2-692B2B9A3ABB}">
          <p14:sldIdLst>
            <p14:sldId id="2561"/>
            <p14:sldId id="2562"/>
            <p14:sldId id="2595"/>
            <p14:sldId id="2590"/>
            <p14:sldId id="2593"/>
            <p14:sldId id="2596"/>
            <p14:sldId id="2594"/>
            <p14:sldId id="2592"/>
            <p14:sldId id="2597"/>
            <p14:sldId id="2599"/>
            <p14:sldId id="2600"/>
            <p14:sldId id="2589"/>
            <p14:sldId id="2598"/>
            <p14:sldId id="25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C07A9-9060-4907-A7D2-96F9888F2C93}" v="86" dt="2025-04-23T20:19:3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60" autoAdjust="0"/>
  </p:normalViewPr>
  <p:slideViewPr>
    <p:cSldViewPr>
      <p:cViewPr varScale="1">
        <p:scale>
          <a:sx n="72" d="100"/>
          <a:sy n="72" d="100"/>
        </p:scale>
        <p:origin x="1690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Priselac" userId="369f128665003c9c" providerId="LiveId" clId="{EB9C07A9-9060-4907-A7D2-96F9888F2C93}"/>
    <pc:docChg chg="undo custSel addSld delSld modSld sldOrd modMainMaster delSection modSection">
      <pc:chgData name="Jessica Priselac" userId="369f128665003c9c" providerId="LiveId" clId="{EB9C07A9-9060-4907-A7D2-96F9888F2C93}" dt="2025-04-23T20:20:39.829" v="463" actId="47"/>
      <pc:docMkLst>
        <pc:docMk/>
      </pc:docMkLst>
      <pc:sldChg chg="modAnim">
        <pc:chgData name="Jessica Priselac" userId="369f128665003c9c" providerId="LiveId" clId="{EB9C07A9-9060-4907-A7D2-96F9888F2C93}" dt="2025-04-23T20:04:53.301" v="393"/>
        <pc:sldMkLst>
          <pc:docMk/>
          <pc:sldMk cId="2207126555" sldId="2561"/>
        </pc:sldMkLst>
      </pc:sldChg>
      <pc:sldChg chg="modSp modAnim">
        <pc:chgData name="Jessica Priselac" userId="369f128665003c9c" providerId="LiveId" clId="{EB9C07A9-9060-4907-A7D2-96F9888F2C93}" dt="2025-04-23T20:14:51.370" v="438" actId="20577"/>
        <pc:sldMkLst>
          <pc:docMk/>
          <pc:sldMk cId="2644989525" sldId="2562"/>
        </pc:sldMkLst>
        <pc:spChg chg="mod">
          <ac:chgData name="Jessica Priselac" userId="369f128665003c9c" providerId="LiveId" clId="{EB9C07A9-9060-4907-A7D2-96F9888F2C93}" dt="2025-04-23T20:14:51.370" v="438" actId="20577"/>
          <ac:spMkLst>
            <pc:docMk/>
            <pc:sldMk cId="2644989525" sldId="2562"/>
            <ac:spMk id="3" creationId="{37870853-3065-D90C-66EA-B0786F130C91}"/>
          </ac:spMkLst>
        </pc:spChg>
      </pc:sldChg>
      <pc:sldChg chg="del">
        <pc:chgData name="Jessica Priselac" userId="369f128665003c9c" providerId="LiveId" clId="{EB9C07A9-9060-4907-A7D2-96F9888F2C93}" dt="2025-04-23T17:52:50.101" v="1" actId="2696"/>
        <pc:sldMkLst>
          <pc:docMk/>
          <pc:sldMk cId="2876918974" sldId="2569"/>
        </pc:sldMkLst>
      </pc:sldChg>
      <pc:sldChg chg="del">
        <pc:chgData name="Jessica Priselac" userId="369f128665003c9c" providerId="LiveId" clId="{EB9C07A9-9060-4907-A7D2-96F9888F2C93}" dt="2025-04-23T17:52:59.385" v="2" actId="2696"/>
        <pc:sldMkLst>
          <pc:docMk/>
          <pc:sldMk cId="2989456347" sldId="2570"/>
        </pc:sldMkLst>
      </pc:sldChg>
      <pc:sldChg chg="del">
        <pc:chgData name="Jessica Priselac" userId="369f128665003c9c" providerId="LiveId" clId="{EB9C07A9-9060-4907-A7D2-96F9888F2C93}" dt="2025-04-23T17:53:06.277" v="3" actId="2696"/>
        <pc:sldMkLst>
          <pc:docMk/>
          <pc:sldMk cId="2734471986" sldId="2572"/>
        </pc:sldMkLst>
      </pc:sldChg>
      <pc:sldChg chg="del">
        <pc:chgData name="Jessica Priselac" userId="369f128665003c9c" providerId="LiveId" clId="{EB9C07A9-9060-4907-A7D2-96F9888F2C93}" dt="2025-04-23T17:53:15.760" v="4" actId="2696"/>
        <pc:sldMkLst>
          <pc:docMk/>
          <pc:sldMk cId="1963130556" sldId="2573"/>
        </pc:sldMkLst>
      </pc:sldChg>
      <pc:sldChg chg="del">
        <pc:chgData name="Jessica Priselac" userId="369f128665003c9c" providerId="LiveId" clId="{EB9C07A9-9060-4907-A7D2-96F9888F2C93}" dt="2025-04-23T17:53:22.218" v="5" actId="2696"/>
        <pc:sldMkLst>
          <pc:docMk/>
          <pc:sldMk cId="170649531" sldId="2574"/>
        </pc:sldMkLst>
      </pc:sldChg>
      <pc:sldChg chg="del">
        <pc:chgData name="Jessica Priselac" userId="369f128665003c9c" providerId="LiveId" clId="{EB9C07A9-9060-4907-A7D2-96F9888F2C93}" dt="2025-04-23T17:53:25.274" v="6" actId="2696"/>
        <pc:sldMkLst>
          <pc:docMk/>
          <pc:sldMk cId="314286299" sldId="2575"/>
        </pc:sldMkLst>
      </pc:sldChg>
      <pc:sldChg chg="del">
        <pc:chgData name="Jessica Priselac" userId="369f128665003c9c" providerId="LiveId" clId="{EB9C07A9-9060-4907-A7D2-96F9888F2C93}" dt="2025-04-23T17:53:35.834" v="7" actId="2696"/>
        <pc:sldMkLst>
          <pc:docMk/>
          <pc:sldMk cId="3443817386" sldId="2576"/>
        </pc:sldMkLst>
      </pc:sldChg>
      <pc:sldChg chg="del">
        <pc:chgData name="Jessica Priselac" userId="369f128665003c9c" providerId="LiveId" clId="{EB9C07A9-9060-4907-A7D2-96F9888F2C93}" dt="2025-04-23T18:24:53.823" v="290" actId="2696"/>
        <pc:sldMkLst>
          <pc:docMk/>
          <pc:sldMk cId="3713950212" sldId="2577"/>
        </pc:sldMkLst>
      </pc:sldChg>
      <pc:sldChg chg="del">
        <pc:chgData name="Jessica Priselac" userId="369f128665003c9c" providerId="LiveId" clId="{EB9C07A9-9060-4907-A7D2-96F9888F2C93}" dt="2025-04-23T17:53:41.863" v="8" actId="2696"/>
        <pc:sldMkLst>
          <pc:docMk/>
          <pc:sldMk cId="1802953975" sldId="2580"/>
        </pc:sldMkLst>
      </pc:sldChg>
      <pc:sldChg chg="modSp mod modAnim">
        <pc:chgData name="Jessica Priselac" userId="369f128665003c9c" providerId="LiveId" clId="{EB9C07A9-9060-4907-A7D2-96F9888F2C93}" dt="2025-04-23T18:20:04.539" v="288" actId="113"/>
        <pc:sldMkLst>
          <pc:docMk/>
          <pc:sldMk cId="3353572167" sldId="2583"/>
        </pc:sldMkLst>
        <pc:spChg chg="mod">
          <ac:chgData name="Jessica Priselac" userId="369f128665003c9c" providerId="LiveId" clId="{EB9C07A9-9060-4907-A7D2-96F9888F2C93}" dt="2025-04-23T18:19:19.170" v="260" actId="255"/>
          <ac:spMkLst>
            <pc:docMk/>
            <pc:sldMk cId="3353572167" sldId="2583"/>
            <ac:spMk id="2" creationId="{FFA96A68-58D5-958F-3B9E-8A6A87DF3A60}"/>
          </ac:spMkLst>
        </pc:spChg>
        <pc:spChg chg="mod">
          <ac:chgData name="Jessica Priselac" userId="369f128665003c9c" providerId="LiveId" clId="{EB9C07A9-9060-4907-A7D2-96F9888F2C93}" dt="2025-04-23T18:20:04.539" v="288" actId="113"/>
          <ac:spMkLst>
            <pc:docMk/>
            <pc:sldMk cId="3353572167" sldId="2583"/>
            <ac:spMk id="3" creationId="{5E458DBC-77C8-D890-D35A-BC708C9804AB}"/>
          </ac:spMkLst>
        </pc:spChg>
      </pc:sldChg>
      <pc:sldChg chg="modSp del mod">
        <pc:chgData name="Jessica Priselac" userId="369f128665003c9c" providerId="LiveId" clId="{EB9C07A9-9060-4907-A7D2-96F9888F2C93}" dt="2025-04-23T18:24:46.772" v="289" actId="2696"/>
        <pc:sldMkLst>
          <pc:docMk/>
          <pc:sldMk cId="1967202975" sldId="2586"/>
        </pc:sldMkLst>
        <pc:spChg chg="mod">
          <ac:chgData name="Jessica Priselac" userId="369f128665003c9c" providerId="LiveId" clId="{EB9C07A9-9060-4907-A7D2-96F9888F2C93}" dt="2025-04-23T17:55:48.111" v="15"/>
          <ac:spMkLst>
            <pc:docMk/>
            <pc:sldMk cId="1967202975" sldId="2586"/>
            <ac:spMk id="2" creationId="{716F28E7-07AF-C9BD-CF64-741FE691EC8E}"/>
          </ac:spMkLst>
        </pc:spChg>
        <pc:spChg chg="mod">
          <ac:chgData name="Jessica Priselac" userId="369f128665003c9c" providerId="LiveId" clId="{EB9C07A9-9060-4907-A7D2-96F9888F2C93}" dt="2025-04-23T17:52:37.425" v="0" actId="20577"/>
          <ac:spMkLst>
            <pc:docMk/>
            <pc:sldMk cId="1967202975" sldId="2586"/>
            <ac:spMk id="4" creationId="{0C52DDD4-DF13-A177-9722-577B7D963291}"/>
          </ac:spMkLst>
        </pc:spChg>
      </pc:sldChg>
      <pc:sldChg chg="del">
        <pc:chgData name="Jessica Priselac" userId="369f128665003c9c" providerId="LiveId" clId="{EB9C07A9-9060-4907-A7D2-96F9888F2C93}" dt="2025-04-23T20:20:39.829" v="463" actId="47"/>
        <pc:sldMkLst>
          <pc:docMk/>
          <pc:sldMk cId="943698228" sldId="2587"/>
        </pc:sldMkLst>
      </pc:sldChg>
      <pc:sldChg chg="addSp modSp mod">
        <pc:chgData name="Jessica Priselac" userId="369f128665003c9c" providerId="LiveId" clId="{EB9C07A9-9060-4907-A7D2-96F9888F2C93}" dt="2025-04-23T20:14:12.799" v="436" actId="1076"/>
        <pc:sldMkLst>
          <pc:docMk/>
          <pc:sldMk cId="817933942" sldId="2589"/>
        </pc:sldMkLst>
        <pc:spChg chg="mod">
          <ac:chgData name="Jessica Priselac" userId="369f128665003c9c" providerId="LiveId" clId="{EB9C07A9-9060-4907-A7D2-96F9888F2C93}" dt="2025-04-23T18:25:46.386" v="325" actId="20577"/>
          <ac:spMkLst>
            <pc:docMk/>
            <pc:sldMk cId="817933942" sldId="2589"/>
            <ac:spMk id="2" creationId="{2A099143-C9E4-6AF0-BF5C-A0AED5EECB9E}"/>
          </ac:spMkLst>
        </pc:spChg>
        <pc:spChg chg="mod">
          <ac:chgData name="Jessica Priselac" userId="369f128665003c9c" providerId="LiveId" clId="{EB9C07A9-9060-4907-A7D2-96F9888F2C93}" dt="2025-04-23T20:12:53.424" v="429" actId="20577"/>
          <ac:spMkLst>
            <pc:docMk/>
            <pc:sldMk cId="817933942" sldId="2589"/>
            <ac:spMk id="4" creationId="{508B7E3A-B786-40C0-2B3A-334F0FA1582C}"/>
          </ac:spMkLst>
        </pc:spChg>
        <pc:picChg chg="add mod">
          <ac:chgData name="Jessica Priselac" userId="369f128665003c9c" providerId="LiveId" clId="{EB9C07A9-9060-4907-A7D2-96F9888F2C93}" dt="2025-04-23T20:14:12.799" v="436" actId="1076"/>
          <ac:picMkLst>
            <pc:docMk/>
            <pc:sldMk cId="817933942" sldId="2589"/>
            <ac:picMk id="6" creationId="{A2286D72-15BE-33F4-A7F2-0CA05DADDF68}"/>
          </ac:picMkLst>
        </pc:picChg>
      </pc:sldChg>
      <pc:sldChg chg="modSp mod modAnim">
        <pc:chgData name="Jessica Priselac" userId="369f128665003c9c" providerId="LiveId" clId="{EB9C07A9-9060-4907-A7D2-96F9888F2C93}" dt="2025-04-23T20:19:32.738" v="462"/>
        <pc:sldMkLst>
          <pc:docMk/>
          <pc:sldMk cId="1365853410" sldId="2592"/>
        </pc:sldMkLst>
        <pc:spChg chg="mod">
          <ac:chgData name="Jessica Priselac" userId="369f128665003c9c" providerId="LiveId" clId="{EB9C07A9-9060-4907-A7D2-96F9888F2C93}" dt="2025-04-23T20:18:50.375" v="459" actId="20577"/>
          <ac:spMkLst>
            <pc:docMk/>
            <pc:sldMk cId="1365853410" sldId="2592"/>
            <ac:spMk id="4" creationId="{54CCB360-997A-67AE-9C3B-75F6035C243C}"/>
          </ac:spMkLst>
        </pc:spChg>
      </pc:sldChg>
      <pc:sldChg chg="addSp delSp modSp mod modClrScheme chgLayout">
        <pc:chgData name="Jessica Priselac" userId="369f128665003c9c" providerId="LiveId" clId="{EB9C07A9-9060-4907-A7D2-96F9888F2C93}" dt="2025-04-23T18:08:53.217" v="168" actId="255"/>
        <pc:sldMkLst>
          <pc:docMk/>
          <pc:sldMk cId="2071444839" sldId="2597"/>
        </pc:sldMkLst>
        <pc:spChg chg="mod">
          <ac:chgData name="Jessica Priselac" userId="369f128665003c9c" providerId="LiveId" clId="{EB9C07A9-9060-4907-A7D2-96F9888F2C93}" dt="2025-04-23T18:07:05.176" v="106" actId="26606"/>
          <ac:spMkLst>
            <pc:docMk/>
            <pc:sldMk cId="2071444839" sldId="2597"/>
            <ac:spMk id="2" creationId="{A021FE19-1CD1-F648-4842-D979B243760B}"/>
          </ac:spMkLst>
        </pc:spChg>
        <pc:spChg chg="mod ord">
          <ac:chgData name="Jessica Priselac" userId="369f128665003c9c" providerId="LiveId" clId="{EB9C07A9-9060-4907-A7D2-96F9888F2C93}" dt="2025-04-23T18:07:05.176" v="106" actId="26606"/>
          <ac:spMkLst>
            <pc:docMk/>
            <pc:sldMk cId="2071444839" sldId="2597"/>
            <ac:spMk id="3" creationId="{9622F5A7-1A16-103A-DD41-1427A13D4F13}"/>
          </ac:spMkLst>
        </pc:spChg>
        <pc:spChg chg="mod ord">
          <ac:chgData name="Jessica Priselac" userId="369f128665003c9c" providerId="LiveId" clId="{EB9C07A9-9060-4907-A7D2-96F9888F2C93}" dt="2025-04-23T18:08:53.217" v="168" actId="255"/>
          <ac:spMkLst>
            <pc:docMk/>
            <pc:sldMk cId="2071444839" sldId="2597"/>
            <ac:spMk id="4" creationId="{BCC412DC-A86D-12F0-69AE-57E27C4FBDF4}"/>
          </ac:spMkLst>
        </pc:spChg>
        <pc:spChg chg="add del mod">
          <ac:chgData name="Jessica Priselac" userId="369f128665003c9c" providerId="LiveId" clId="{EB9C07A9-9060-4907-A7D2-96F9888F2C93}" dt="2025-04-23T18:03:54.613" v="46" actId="26606"/>
          <ac:spMkLst>
            <pc:docMk/>
            <pc:sldMk cId="2071444839" sldId="2597"/>
            <ac:spMk id="8" creationId="{FDA67F29-4A92-488A-99DE-1FBA74C793C7}"/>
          </ac:spMkLst>
        </pc:spChg>
        <pc:spChg chg="add del mod">
          <ac:chgData name="Jessica Priselac" userId="369f128665003c9c" providerId="LiveId" clId="{EB9C07A9-9060-4907-A7D2-96F9888F2C93}" dt="2025-04-23T18:03:09.745" v="36" actId="26606"/>
          <ac:spMkLst>
            <pc:docMk/>
            <pc:sldMk cId="2071444839" sldId="2597"/>
            <ac:spMk id="11" creationId="{1DC55990-FFB8-3093-535E-2E6B90928BAF}"/>
          </ac:spMkLst>
        </pc:spChg>
        <pc:picChg chg="add mod">
          <ac:chgData name="Jessica Priselac" userId="369f128665003c9c" providerId="LiveId" clId="{EB9C07A9-9060-4907-A7D2-96F9888F2C93}" dt="2025-04-23T18:07:05.176" v="106" actId="26606"/>
          <ac:picMkLst>
            <pc:docMk/>
            <pc:sldMk cId="2071444839" sldId="2597"/>
            <ac:picMk id="6" creationId="{002135FB-737F-635D-9C90-EB9EB92F5D45}"/>
          </ac:picMkLst>
        </pc:picChg>
        <pc:picChg chg="add mod">
          <ac:chgData name="Jessica Priselac" userId="369f128665003c9c" providerId="LiveId" clId="{EB9C07A9-9060-4907-A7D2-96F9888F2C93}" dt="2025-04-23T18:01:55.516" v="25" actId="1076"/>
          <ac:picMkLst>
            <pc:docMk/>
            <pc:sldMk cId="2071444839" sldId="2597"/>
            <ac:picMk id="1026" creationId="{688D5A51-04A3-D0B7-0AAA-9ED79A39F8E4}"/>
          </ac:picMkLst>
        </pc:picChg>
      </pc:sldChg>
      <pc:sldChg chg="addSp modSp new mod ord">
        <pc:chgData name="Jessica Priselac" userId="369f128665003c9c" providerId="LiveId" clId="{EB9C07A9-9060-4907-A7D2-96F9888F2C93}" dt="2025-04-23T20:14:09.026" v="435" actId="1076"/>
        <pc:sldMkLst>
          <pc:docMk/>
          <pc:sldMk cId="3266540306" sldId="2598"/>
        </pc:sldMkLst>
        <pc:spChg chg="mod">
          <ac:chgData name="Jessica Priselac" userId="369f128665003c9c" providerId="LiveId" clId="{EB9C07A9-9060-4907-A7D2-96F9888F2C93}" dt="2025-04-23T20:09:47.629" v="426" actId="20577"/>
          <ac:spMkLst>
            <pc:docMk/>
            <pc:sldMk cId="3266540306" sldId="2598"/>
            <ac:spMk id="2" creationId="{D790CAE9-FB55-659A-D31D-B72274E654A3}"/>
          </ac:spMkLst>
        </pc:spChg>
        <pc:spChg chg="mod">
          <ac:chgData name="Jessica Priselac" userId="369f128665003c9c" providerId="LiveId" clId="{EB9C07A9-9060-4907-A7D2-96F9888F2C93}" dt="2025-04-23T20:09:31.968" v="417" actId="20577"/>
          <ac:spMkLst>
            <pc:docMk/>
            <pc:sldMk cId="3266540306" sldId="2598"/>
            <ac:spMk id="4" creationId="{B9E5F642-1FDA-FBC3-08AD-9A575551053C}"/>
          </ac:spMkLst>
        </pc:spChg>
        <pc:picChg chg="add mod">
          <ac:chgData name="Jessica Priselac" userId="369f128665003c9c" providerId="LiveId" clId="{EB9C07A9-9060-4907-A7D2-96F9888F2C93}" dt="2025-04-23T20:14:09.026" v="435" actId="1076"/>
          <ac:picMkLst>
            <pc:docMk/>
            <pc:sldMk cId="3266540306" sldId="2598"/>
            <ac:picMk id="6" creationId="{6DB2563A-27C1-FB4A-5114-7B5C05027D11}"/>
          </ac:picMkLst>
        </pc:picChg>
      </pc:sldChg>
      <pc:sldChg chg="addSp delSp modSp add mod modClrScheme chgLayout">
        <pc:chgData name="Jessica Priselac" userId="369f128665003c9c" providerId="LiveId" clId="{EB9C07A9-9060-4907-A7D2-96F9888F2C93}" dt="2025-04-23T20:14:21.420" v="437" actId="1076"/>
        <pc:sldMkLst>
          <pc:docMk/>
          <pc:sldMk cId="2784744422" sldId="2599"/>
        </pc:sldMkLst>
        <pc:spChg chg="mod">
          <ac:chgData name="Jessica Priselac" userId="369f128665003c9c" providerId="LiveId" clId="{EB9C07A9-9060-4907-A7D2-96F9888F2C93}" dt="2025-04-23T18:12:40.756" v="174" actId="26606"/>
          <ac:spMkLst>
            <pc:docMk/>
            <pc:sldMk cId="2784744422" sldId="2599"/>
            <ac:spMk id="2" creationId="{BB166833-F734-059E-9803-4B03C4A9964F}"/>
          </ac:spMkLst>
        </pc:spChg>
        <pc:spChg chg="mod ord">
          <ac:chgData name="Jessica Priselac" userId="369f128665003c9c" providerId="LiveId" clId="{EB9C07A9-9060-4907-A7D2-96F9888F2C93}" dt="2025-04-23T18:12:40.756" v="174" actId="26606"/>
          <ac:spMkLst>
            <pc:docMk/>
            <pc:sldMk cId="2784744422" sldId="2599"/>
            <ac:spMk id="3" creationId="{5A1F3C19-970F-3EB5-C36B-F1701C5BE3A1}"/>
          </ac:spMkLst>
        </pc:spChg>
        <pc:spChg chg="mod">
          <ac:chgData name="Jessica Priselac" userId="369f128665003c9c" providerId="LiveId" clId="{EB9C07A9-9060-4907-A7D2-96F9888F2C93}" dt="2025-04-23T18:12:40.756" v="174" actId="26606"/>
          <ac:spMkLst>
            <pc:docMk/>
            <pc:sldMk cId="2784744422" sldId="2599"/>
            <ac:spMk id="4" creationId="{FD925DB3-2D6C-C5C7-F631-A384BD8BD4F4}"/>
          </ac:spMkLst>
        </pc:spChg>
        <pc:picChg chg="add del mod">
          <ac:chgData name="Jessica Priselac" userId="369f128665003c9c" providerId="LiveId" clId="{EB9C07A9-9060-4907-A7D2-96F9888F2C93}" dt="2025-04-23T18:12:47.998" v="176" actId="22"/>
          <ac:picMkLst>
            <pc:docMk/>
            <pc:sldMk cId="2784744422" sldId="2599"/>
            <ac:picMk id="6" creationId="{8B6A7847-D1EC-B56F-4C57-C58808F7C606}"/>
          </ac:picMkLst>
        </pc:picChg>
        <pc:picChg chg="add mod">
          <ac:chgData name="Jessica Priselac" userId="369f128665003c9c" providerId="LiveId" clId="{EB9C07A9-9060-4907-A7D2-96F9888F2C93}" dt="2025-04-23T20:14:21.420" v="437" actId="1076"/>
          <ac:picMkLst>
            <pc:docMk/>
            <pc:sldMk cId="2784744422" sldId="2599"/>
            <ac:picMk id="8" creationId="{89CCB150-8506-F9F6-0812-0821DBAFE44E}"/>
          </ac:picMkLst>
        </pc:picChg>
      </pc:sldChg>
      <pc:sldChg chg="addSp modSp add mod">
        <pc:chgData name="Jessica Priselac" userId="369f128665003c9c" providerId="LiveId" clId="{EB9C07A9-9060-4907-A7D2-96F9888F2C93}" dt="2025-04-23T18:16:52.211" v="206" actId="20577"/>
        <pc:sldMkLst>
          <pc:docMk/>
          <pc:sldMk cId="2865605820" sldId="2600"/>
        </pc:sldMkLst>
        <pc:spChg chg="mod">
          <ac:chgData name="Jessica Priselac" userId="369f128665003c9c" providerId="LiveId" clId="{EB9C07A9-9060-4907-A7D2-96F9888F2C93}" dt="2025-04-23T18:16:52.211" v="206" actId="20577"/>
          <ac:spMkLst>
            <pc:docMk/>
            <pc:sldMk cId="2865605820" sldId="2600"/>
            <ac:spMk id="4" creationId="{D7533C7A-C5AB-85C3-2D70-1155C4CC3D6B}"/>
          </ac:spMkLst>
        </pc:spChg>
        <pc:picChg chg="add mod">
          <ac:chgData name="Jessica Priselac" userId="369f128665003c9c" providerId="LiveId" clId="{EB9C07A9-9060-4907-A7D2-96F9888F2C93}" dt="2025-04-23T18:16:47.719" v="193" actId="1076"/>
          <ac:picMkLst>
            <pc:docMk/>
            <pc:sldMk cId="2865605820" sldId="2600"/>
            <ac:picMk id="6" creationId="{9F7D38DF-012B-72F0-93D6-904005179966}"/>
          </ac:picMkLst>
        </pc:picChg>
      </pc:sldChg>
      <pc:sldMasterChg chg="delSldLayout modSldLayout">
        <pc:chgData name="Jessica Priselac" userId="369f128665003c9c" providerId="LiveId" clId="{EB9C07A9-9060-4907-A7D2-96F9888F2C93}" dt="2025-04-23T20:04:53.301" v="393"/>
        <pc:sldMasterMkLst>
          <pc:docMk/>
          <pc:sldMasterMk cId="3933011060" sldId="2147483678"/>
        </pc:sldMasterMkLst>
        <pc:sldLayoutChg chg="modAnim">
          <pc:chgData name="Jessica Priselac" userId="369f128665003c9c" providerId="LiveId" clId="{EB9C07A9-9060-4907-A7D2-96F9888F2C93}" dt="2025-04-23T20:04:53.301" v="393"/>
          <pc:sldLayoutMkLst>
            <pc:docMk/>
            <pc:sldMasterMk cId="3933011060" sldId="2147483678"/>
            <pc:sldLayoutMk cId="2844993109" sldId="2147483679"/>
          </pc:sldLayoutMkLst>
        </pc:sldLayoutChg>
        <pc:sldLayoutChg chg="del">
          <pc:chgData name="Jessica Priselac" userId="369f128665003c9c" providerId="LiveId" clId="{EB9C07A9-9060-4907-A7D2-96F9888F2C93}" dt="2025-04-23T18:24:53.823" v="290" actId="2696"/>
          <pc:sldLayoutMkLst>
            <pc:docMk/>
            <pc:sldMasterMk cId="3933011060" sldId="2147483678"/>
            <pc:sldLayoutMk cId="977941526" sldId="214748372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E19A-7CC4-4231-9849-698E3AE0E1D9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054B5B-7FD8-4B93-AD00-A0AEA1317E11}">
      <dgm:prSet/>
      <dgm:spPr/>
      <dgm:t>
        <a:bodyPr/>
        <a:lstStyle/>
        <a:p>
          <a:pPr>
            <a:defRPr cap="all"/>
          </a:pPr>
          <a:r>
            <a:rPr lang="en-US" dirty="0"/>
            <a:t>Administrative Challenges </a:t>
          </a:r>
        </a:p>
      </dgm:t>
    </dgm:pt>
    <dgm:pt modelId="{951C2182-2088-46F2-80B9-8D7EEC648CE2}" type="parTrans" cxnId="{6470AB54-1F24-4638-868C-362F89C88602}">
      <dgm:prSet/>
      <dgm:spPr/>
      <dgm:t>
        <a:bodyPr/>
        <a:lstStyle/>
        <a:p>
          <a:endParaRPr lang="en-US"/>
        </a:p>
      </dgm:t>
    </dgm:pt>
    <dgm:pt modelId="{60A8C4E3-74BC-4DDC-A711-7635DB72A575}" type="sibTrans" cxnId="{6470AB54-1F24-4638-868C-362F89C88602}">
      <dgm:prSet/>
      <dgm:spPr/>
      <dgm:t>
        <a:bodyPr/>
        <a:lstStyle/>
        <a:p>
          <a:endParaRPr lang="en-US"/>
        </a:p>
      </dgm:t>
    </dgm:pt>
    <dgm:pt modelId="{0C164601-25AD-45DE-9501-B340F84D1991}">
      <dgm:prSet/>
      <dgm:spPr/>
      <dgm:t>
        <a:bodyPr/>
        <a:lstStyle/>
        <a:p>
          <a:pPr>
            <a:defRPr cap="all"/>
          </a:pPr>
          <a:r>
            <a:rPr lang="en-US" dirty="0"/>
            <a:t>Federal Common Law Claims</a:t>
          </a:r>
        </a:p>
      </dgm:t>
    </dgm:pt>
    <dgm:pt modelId="{D3BD055D-A0A5-43C1-BC88-F41739AD9461}" type="parTrans" cxnId="{D99F8AC3-963A-41BC-BFD3-8AD395E718D5}">
      <dgm:prSet/>
      <dgm:spPr/>
      <dgm:t>
        <a:bodyPr/>
        <a:lstStyle/>
        <a:p>
          <a:endParaRPr lang="en-US"/>
        </a:p>
      </dgm:t>
    </dgm:pt>
    <dgm:pt modelId="{3DBFC1B4-E15F-4B6F-953B-A62C4E79F99B}" type="sibTrans" cxnId="{D99F8AC3-963A-41BC-BFD3-8AD395E718D5}">
      <dgm:prSet/>
      <dgm:spPr/>
      <dgm:t>
        <a:bodyPr/>
        <a:lstStyle/>
        <a:p>
          <a:endParaRPr lang="en-US"/>
        </a:p>
      </dgm:t>
    </dgm:pt>
    <dgm:pt modelId="{02F8F47E-AA92-474D-B200-694DD5599F4B}" type="pres">
      <dgm:prSet presAssocID="{3E92E19A-7CC4-4231-9849-698E3AE0E1D9}" presName="root" presStyleCnt="0">
        <dgm:presLayoutVars>
          <dgm:dir/>
          <dgm:resizeHandles val="exact"/>
        </dgm:presLayoutVars>
      </dgm:prSet>
      <dgm:spPr/>
    </dgm:pt>
    <dgm:pt modelId="{9F876FC4-157E-4BF9-8834-320302BDC27B}" type="pres">
      <dgm:prSet presAssocID="{4F054B5B-7FD8-4B93-AD00-A0AEA1317E11}" presName="compNode" presStyleCnt="0"/>
      <dgm:spPr/>
    </dgm:pt>
    <dgm:pt modelId="{8B194376-A6BF-48A3-AC04-21CBC9AAE24B}" type="pres">
      <dgm:prSet presAssocID="{4F054B5B-7FD8-4B93-AD00-A0AEA1317E11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74F3559-C13F-4619-AD53-49212D6E9BB8}" type="pres">
      <dgm:prSet presAssocID="{4F054B5B-7FD8-4B93-AD00-A0AEA1317E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D50086F-C51C-45B6-B36E-D7D0F2E7DCAF}" type="pres">
      <dgm:prSet presAssocID="{4F054B5B-7FD8-4B93-AD00-A0AEA1317E11}" presName="spaceRect" presStyleCnt="0"/>
      <dgm:spPr/>
    </dgm:pt>
    <dgm:pt modelId="{F536BFF5-D6D5-46BB-9B8E-EB91AB09B9AC}" type="pres">
      <dgm:prSet presAssocID="{4F054B5B-7FD8-4B93-AD00-A0AEA1317E11}" presName="textRect" presStyleLbl="revTx" presStyleIdx="0" presStyleCnt="2">
        <dgm:presLayoutVars>
          <dgm:chMax val="1"/>
          <dgm:chPref val="1"/>
        </dgm:presLayoutVars>
      </dgm:prSet>
      <dgm:spPr/>
    </dgm:pt>
    <dgm:pt modelId="{F0365831-1F3E-4B7B-8341-B06DCA2B0E6E}" type="pres">
      <dgm:prSet presAssocID="{60A8C4E3-74BC-4DDC-A711-7635DB72A575}" presName="sibTrans" presStyleCnt="0"/>
      <dgm:spPr/>
    </dgm:pt>
    <dgm:pt modelId="{D368D497-E276-45C2-BC9D-7CD57124B8B3}" type="pres">
      <dgm:prSet presAssocID="{0C164601-25AD-45DE-9501-B340F84D1991}" presName="compNode" presStyleCnt="0"/>
      <dgm:spPr/>
    </dgm:pt>
    <dgm:pt modelId="{732F3BC3-C753-4B4B-9779-C95D7665E83C}" type="pres">
      <dgm:prSet presAssocID="{0C164601-25AD-45DE-9501-B340F84D199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F9F9ED8-19F1-4939-89F3-8C105A98D768}" type="pres">
      <dgm:prSet presAssocID="{0C164601-25AD-45DE-9501-B340F84D19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7E81C16-83AC-4551-93B5-4068A4771E31}" type="pres">
      <dgm:prSet presAssocID="{0C164601-25AD-45DE-9501-B340F84D1991}" presName="spaceRect" presStyleCnt="0"/>
      <dgm:spPr/>
    </dgm:pt>
    <dgm:pt modelId="{700559AD-2F9B-4362-B244-FEB95C82033A}" type="pres">
      <dgm:prSet presAssocID="{0C164601-25AD-45DE-9501-B340F84D199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AE802B-0ED8-4C36-90D2-0F2E975F5233}" type="presOf" srcId="{0C164601-25AD-45DE-9501-B340F84D1991}" destId="{700559AD-2F9B-4362-B244-FEB95C82033A}" srcOrd="0" destOrd="0" presId="urn:microsoft.com/office/officeart/2018/5/layout/IconLeafLabelList"/>
    <dgm:cxn modelId="{6470AB54-1F24-4638-868C-362F89C88602}" srcId="{3E92E19A-7CC4-4231-9849-698E3AE0E1D9}" destId="{4F054B5B-7FD8-4B93-AD00-A0AEA1317E11}" srcOrd="0" destOrd="0" parTransId="{951C2182-2088-46F2-80B9-8D7EEC648CE2}" sibTransId="{60A8C4E3-74BC-4DDC-A711-7635DB72A575}"/>
    <dgm:cxn modelId="{BA1E19BF-7505-4A97-B303-91D71FF293B7}" type="presOf" srcId="{3E92E19A-7CC4-4231-9849-698E3AE0E1D9}" destId="{02F8F47E-AA92-474D-B200-694DD5599F4B}" srcOrd="0" destOrd="0" presId="urn:microsoft.com/office/officeart/2018/5/layout/IconLeafLabelList"/>
    <dgm:cxn modelId="{D99F8AC3-963A-41BC-BFD3-8AD395E718D5}" srcId="{3E92E19A-7CC4-4231-9849-698E3AE0E1D9}" destId="{0C164601-25AD-45DE-9501-B340F84D1991}" srcOrd="1" destOrd="0" parTransId="{D3BD055D-A0A5-43C1-BC88-F41739AD9461}" sibTransId="{3DBFC1B4-E15F-4B6F-953B-A62C4E79F99B}"/>
    <dgm:cxn modelId="{BB9EC3F6-5247-42AB-B438-3467C9FC2EC8}" type="presOf" srcId="{4F054B5B-7FD8-4B93-AD00-A0AEA1317E11}" destId="{F536BFF5-D6D5-46BB-9B8E-EB91AB09B9AC}" srcOrd="0" destOrd="0" presId="urn:microsoft.com/office/officeart/2018/5/layout/IconLeafLabelList"/>
    <dgm:cxn modelId="{5E8DA79A-1786-411B-8CE7-0A968525E5EA}" type="presParOf" srcId="{02F8F47E-AA92-474D-B200-694DD5599F4B}" destId="{9F876FC4-157E-4BF9-8834-320302BDC27B}" srcOrd="0" destOrd="0" presId="urn:microsoft.com/office/officeart/2018/5/layout/IconLeafLabelList"/>
    <dgm:cxn modelId="{22852761-4D07-46DD-8C03-E213D368499B}" type="presParOf" srcId="{9F876FC4-157E-4BF9-8834-320302BDC27B}" destId="{8B194376-A6BF-48A3-AC04-21CBC9AAE24B}" srcOrd="0" destOrd="0" presId="urn:microsoft.com/office/officeart/2018/5/layout/IconLeafLabelList"/>
    <dgm:cxn modelId="{11721B39-6AFA-4358-949D-3F87CE2E8881}" type="presParOf" srcId="{9F876FC4-157E-4BF9-8834-320302BDC27B}" destId="{374F3559-C13F-4619-AD53-49212D6E9BB8}" srcOrd="1" destOrd="0" presId="urn:microsoft.com/office/officeart/2018/5/layout/IconLeafLabelList"/>
    <dgm:cxn modelId="{794CB9B0-2D2F-4732-BA0E-B9E738F08A01}" type="presParOf" srcId="{9F876FC4-157E-4BF9-8834-320302BDC27B}" destId="{DD50086F-C51C-45B6-B36E-D7D0F2E7DCAF}" srcOrd="2" destOrd="0" presId="urn:microsoft.com/office/officeart/2018/5/layout/IconLeafLabelList"/>
    <dgm:cxn modelId="{2C63AA50-F575-41D5-9D3E-B59A25FC46C2}" type="presParOf" srcId="{9F876FC4-157E-4BF9-8834-320302BDC27B}" destId="{F536BFF5-D6D5-46BB-9B8E-EB91AB09B9AC}" srcOrd="3" destOrd="0" presId="urn:microsoft.com/office/officeart/2018/5/layout/IconLeafLabelList"/>
    <dgm:cxn modelId="{E462A317-95FE-4146-A489-28DE6767397C}" type="presParOf" srcId="{02F8F47E-AA92-474D-B200-694DD5599F4B}" destId="{F0365831-1F3E-4B7B-8341-B06DCA2B0E6E}" srcOrd="1" destOrd="0" presId="urn:microsoft.com/office/officeart/2018/5/layout/IconLeafLabelList"/>
    <dgm:cxn modelId="{4F4030C7-03D5-4060-ABF3-4B3000DDED24}" type="presParOf" srcId="{02F8F47E-AA92-474D-B200-694DD5599F4B}" destId="{D368D497-E276-45C2-BC9D-7CD57124B8B3}" srcOrd="2" destOrd="0" presId="urn:microsoft.com/office/officeart/2018/5/layout/IconLeafLabelList"/>
    <dgm:cxn modelId="{56B8D42B-BDFD-4516-97AE-C9CFDB4FB6B4}" type="presParOf" srcId="{D368D497-E276-45C2-BC9D-7CD57124B8B3}" destId="{732F3BC3-C753-4B4B-9779-C95D7665E83C}" srcOrd="0" destOrd="0" presId="urn:microsoft.com/office/officeart/2018/5/layout/IconLeafLabelList"/>
    <dgm:cxn modelId="{67F5476A-D923-4E75-B84B-EFF36DE516BD}" type="presParOf" srcId="{D368D497-E276-45C2-BC9D-7CD57124B8B3}" destId="{FF9F9ED8-19F1-4939-89F3-8C105A98D768}" srcOrd="1" destOrd="0" presId="urn:microsoft.com/office/officeart/2018/5/layout/IconLeafLabelList"/>
    <dgm:cxn modelId="{6375219D-7102-426D-B003-DC8537230C58}" type="presParOf" srcId="{D368D497-E276-45C2-BC9D-7CD57124B8B3}" destId="{77E81C16-83AC-4551-93B5-4068A4771E31}" srcOrd="2" destOrd="0" presId="urn:microsoft.com/office/officeart/2018/5/layout/IconLeafLabelList"/>
    <dgm:cxn modelId="{8F50AD7C-CFD0-47EE-97D4-572A354EE09D}" type="presParOf" srcId="{D368D497-E276-45C2-BC9D-7CD57124B8B3}" destId="{700559AD-2F9B-4362-B244-FEB95C82033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94376-A6BF-48A3-AC04-21CBC9AAE24B}">
      <dsp:nvSpPr>
        <dsp:cNvPr id="0" name=""/>
        <dsp:cNvSpPr/>
      </dsp:nvSpPr>
      <dsp:spPr>
        <a:xfrm>
          <a:off x="1075536" y="44027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F3559-C13F-4619-AD53-49212D6E9BB8}">
      <dsp:nvSpPr>
        <dsp:cNvPr id="0" name=""/>
        <dsp:cNvSpPr/>
      </dsp:nvSpPr>
      <dsp:spPr>
        <a:xfrm>
          <a:off x="1543536" y="90827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6BFF5-D6D5-46BB-9B8E-EB91AB09B9AC}">
      <dsp:nvSpPr>
        <dsp:cNvPr id="0" name=""/>
        <dsp:cNvSpPr/>
      </dsp:nvSpPr>
      <dsp:spPr>
        <a:xfrm>
          <a:off x="373536" y="332028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Administrative Challenges </a:t>
          </a:r>
        </a:p>
      </dsp:txBody>
      <dsp:txXfrm>
        <a:off x="373536" y="3320280"/>
        <a:ext cx="3600000" cy="720000"/>
      </dsp:txXfrm>
    </dsp:sp>
    <dsp:sp modelId="{732F3BC3-C753-4B4B-9779-C95D7665E83C}">
      <dsp:nvSpPr>
        <dsp:cNvPr id="0" name=""/>
        <dsp:cNvSpPr/>
      </dsp:nvSpPr>
      <dsp:spPr>
        <a:xfrm>
          <a:off x="5305536" y="44027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F9ED8-19F1-4939-89F3-8C105A98D768}">
      <dsp:nvSpPr>
        <dsp:cNvPr id="0" name=""/>
        <dsp:cNvSpPr/>
      </dsp:nvSpPr>
      <dsp:spPr>
        <a:xfrm>
          <a:off x="5773536" y="90827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559AD-2F9B-4362-B244-FEB95C82033A}">
      <dsp:nvSpPr>
        <dsp:cNvPr id="0" name=""/>
        <dsp:cNvSpPr/>
      </dsp:nvSpPr>
      <dsp:spPr>
        <a:xfrm>
          <a:off x="4603536" y="332028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Federal Common Law Claims</a:t>
          </a:r>
        </a:p>
      </dsp:txBody>
      <dsp:txXfrm>
        <a:off x="4603536" y="332028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r">
              <a:defRPr sz="1300"/>
            </a:lvl1pPr>
          </a:lstStyle>
          <a:p>
            <a:fld id="{22510784-88E4-4BFD-837A-ACEF789C3CFE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80" tIns="47640" rIns="95280" bIns="47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30"/>
            <a:ext cx="5850835" cy="4320212"/>
          </a:xfrm>
          <a:prstGeom prst="rect">
            <a:avLst/>
          </a:prstGeom>
        </p:spPr>
        <p:txBody>
          <a:bodyPr vert="horz" lIns="95280" tIns="47640" rIns="95280" bIns="47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172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2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r">
              <a:defRPr sz="1300"/>
            </a:lvl1pPr>
          </a:lstStyle>
          <a:p>
            <a:fld id="{5D9715CE-9012-4B30-B7A6-AF40A69FB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4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949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©2017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Shanghai | Taiwan</a:t>
            </a:r>
            <a:r>
              <a:rPr lang="en-US" sz="6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 |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Boston | Houston | Los Angeles | </a:t>
            </a:r>
          </a:p>
          <a:p>
            <a:pPr algn="ctr"/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Hanoi | Ho Chi Minh City | Atlanta | Baltimore | Wilmington | Miami | Boca Raton | Pittsburgh | Newark | Las Vegas | Cherry Hill | Lake Tahoe | Myanmar | Oman | Duane Morris – Affiliate Offices | Mexico City | Sri Lanka | </a:t>
            </a:r>
          </a:p>
          <a:p>
            <a:pPr algn="ctr"/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600" i="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600" i="0" baseline="0" dirty="0">
              <a:solidFill>
                <a:srgbClr val="243C6A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562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©2018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Taiwan</a:t>
            </a:r>
            <a:r>
              <a:rPr lang="en-US" sz="800" baseline="0" dirty="0">
                <a:solidFill>
                  <a:srgbClr val="446F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| Austin | Hanoi | Ho Chi Minh City | Shanghai | Atlanta | Baltimore | Wilmington | Miami | Boca Raton | Pittsburgh | Newark | Las Vegas | Cherry Hill | Lake Tahoe | Myanmar | Oman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284499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2068498"/>
            <a:ext cx="8577263" cy="44243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940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  <a:ln>
            <a:noFill/>
          </a:ln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9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487" y="2627790"/>
            <a:ext cx="4052659" cy="3799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5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56051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54603"/>
            <a:ext cx="5486400" cy="683581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2288" y="1645520"/>
            <a:ext cx="54864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12999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6231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93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0562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©2018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Taiwan</a:t>
            </a:r>
            <a:r>
              <a:rPr lang="en-US" sz="800" baseline="0" dirty="0">
                <a:solidFill>
                  <a:srgbClr val="446F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| Austin | Hanoi | Ho Chi Minh City | Shanghai | Atlanta | Baltimore | Wilmington | Miami | Boca Raton | Pittsburgh | Newark | Las Vegas | Cherry Hill | Lake Tahoe | Myanmar | Oman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16257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79810" y="2050743"/>
            <a:ext cx="8577263" cy="4359583"/>
          </a:xfrm>
        </p:spPr>
        <p:txBody>
          <a:bodyPr/>
          <a:lstStyle>
            <a:lvl1pPr marL="684213" indent="-684213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0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7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37051" y="2636668"/>
            <a:ext cx="4040188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08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7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75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422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87" y="812246"/>
            <a:ext cx="5486400" cy="701336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1287" y="1692097"/>
            <a:ext cx="5486400" cy="36842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826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FontTx/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530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85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©2022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 | Baltimore | Wilmington | Miami | Boca Raton | Pittsburgh | Newark | Las Vegas | Cherry Hill | Lake Tahoe | Myanmar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39770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01" y="885742"/>
            <a:ext cx="8356500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404" y="6495499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1" y="1805585"/>
            <a:ext cx="8356686" cy="4615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9066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  <a:ln>
            <a:noFill/>
          </a:ln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9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487" y="2627790"/>
            <a:ext cx="4052659" cy="3799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4659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2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7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833" y="895681"/>
            <a:ext cx="8577072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46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4415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5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4538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36231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54603"/>
            <a:ext cx="5486400" cy="683581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44355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2288" y="1645520"/>
            <a:ext cx="54864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69551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5" y="6485560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52306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37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867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0562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 | Baltimore | Wilmington | Miami | Boca Raton | Pittsburgh | Newark | Las Vegas | Cherry Hill | Lake Tahoe | Myanmar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1694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32" y="885742"/>
            <a:ext cx="8257110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933" y="1782387"/>
            <a:ext cx="8257294" cy="4710488"/>
          </a:xfrm>
        </p:spPr>
        <p:txBody>
          <a:bodyPr/>
          <a:lstStyle>
            <a:lvl1pPr marL="684213" indent="-684213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404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053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37051" y="2636668"/>
            <a:ext cx="4040188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9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93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604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8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72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4477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313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87" y="812246"/>
            <a:ext cx="5486400" cy="701336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4294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1287" y="1692097"/>
            <a:ext cx="5486400" cy="36842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03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5" y="6495499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FontTx/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77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649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026201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77753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29305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80857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74649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26201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677753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329305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980857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667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53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©2015 Duane Morris LLP. All Rights Reserved. Duane Morris is a registered service mark of Duane Morris LLP. </a:t>
            </a:r>
            <a:b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700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Shanghai | Boston | Houston | Los Angeles | </a:t>
            </a:r>
          </a:p>
          <a:p>
            <a:pPr algn="ctr"/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Hanoi | Ho Chi Minh City | Atlanta | Baltimore | Wilmington | Miami | Boca Raton | Pittsburgh | Newark | Las Vegas | Cherry Hill | Lake Tahoe | Myanmar | Oman | Duane Morris – Affiliate Offices | Mexico City | Sri Lanka | </a:t>
            </a:r>
          </a:p>
          <a:p>
            <a:pPr algn="ctr"/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700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700" i="0" baseline="0" dirty="0">
              <a:solidFill>
                <a:srgbClr val="446FA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2059620"/>
            <a:ext cx="8576248" cy="43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174286"/>
            <a:ext cx="8585392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524903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461963" indent="-4619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00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6363" indent="-4079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0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0763" indent="-40798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2098902"/>
            <a:ext cx="8576248" cy="42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174286"/>
            <a:ext cx="8585392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84213" indent="-684213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52438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598613" indent="-33813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8988" indent="-406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397125" indent="-33813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977" y="1761446"/>
            <a:ext cx="8294762" cy="46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833" y="876112"/>
            <a:ext cx="8303606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0381" y="6492875"/>
            <a:ext cx="524903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23" r:id="rId10"/>
    <p:sldLayoutId id="2147483724" r:id="rId11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461963" indent="-4619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00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6363" indent="-4079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0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0763" indent="-40798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850427"/>
            <a:ext cx="8272935" cy="45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874643"/>
            <a:ext cx="8281756" cy="91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2498" y="6485560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7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84213" indent="-684213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52438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598613" indent="-33813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8988" indent="-406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397125" indent="-33813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DEE1-EFE5-84B1-9A36-ABCB9F07A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ACC Spring Training 2025 </a:t>
            </a:r>
            <a:br>
              <a:rPr lang="en-US" sz="2400" dirty="0"/>
            </a:br>
            <a:br>
              <a:rPr lang="en-US" sz="2400" dirty="0"/>
            </a:br>
            <a:r>
              <a:rPr lang="en-US" b="1" dirty="0"/>
              <a:t>Understanding Climate Litigation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B9883-DB58-79CC-A7C1-6B8FACCE7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wrap="square" anchor="t">
            <a:normAutofit/>
          </a:bodyPr>
          <a:lstStyle/>
          <a:p>
            <a:r>
              <a:rPr lang="en-US" sz="2800" dirty="0"/>
              <a:t>Jessica Priselac, Duane Morris LLP</a:t>
            </a:r>
          </a:p>
        </p:txBody>
      </p:sp>
    </p:spTree>
    <p:extLst>
      <p:ext uri="{BB962C8B-B14F-4D97-AF65-F5344CB8AC3E}">
        <p14:creationId xmlns:p14="http://schemas.microsoft.com/office/powerpoint/2010/main" val="220712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EBB9B-B2C8-3D24-CEE0-2731A8A01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6833-F734-059E-9803-4B03C4A9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Trends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F3C19-970F-3EB5-C36B-F1701C5B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19BBA5-3026-4A8B-9C0B-13726F72B79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25DB3-2D6C-C5C7-F631-A384BD8BD4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Outside Funding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CB150-8506-F9F6-0812-0821DBAF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0"/>
            <a:ext cx="6096000" cy="35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5A1D6-5E58-D952-1D98-EB68A9DC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C3CB-079E-D63E-1B65-3560B1F7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Trends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AC790-A9A2-ED2D-0C4F-E8D01C9C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19BBA5-3026-4A8B-9C0B-13726F72B79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33C7A-C5AB-85C3-2D70-1155C4CC3D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Plaintiffs using other “bet the company” litigation as a playbook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D38DF-012B-72F0-93D6-90400517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81" y="3200400"/>
            <a:ext cx="7092238" cy="31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9143-C9E4-6AF0-BF5C-A0AED5EE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E5128-836C-E250-C3A3-CC6A68378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19BBA5-3026-4A8B-9C0B-13726F72B79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B7E3A-B786-40C0-2B3A-334F0FA158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Puerto Rico Municipalities</a:t>
            </a:r>
          </a:p>
          <a:p>
            <a:pPr lvl="1"/>
            <a:r>
              <a:rPr lang="en-US" dirty="0"/>
              <a:t>RICO Act and federal antitrust claims</a:t>
            </a:r>
          </a:p>
          <a:p>
            <a:pPr lvl="1"/>
            <a:r>
              <a:rPr lang="en-US" dirty="0"/>
              <a:t>Damages related to the 2017 hurricane season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86D72-15BE-33F4-A7F2-0CA05DAD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962400"/>
            <a:ext cx="4343400" cy="23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CAE9-FB55-659A-D31D-B72274E6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to Home . . 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56EA6-8DB5-9161-03D2-18A25BDF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19BBA5-3026-4A8B-9C0B-13726F72B79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F642-1FDA-FBC3-08AD-9A57555105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Bucks County Litigation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2563A-27C1-FB4A-5114-7B5C0502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30" y="2958501"/>
            <a:ext cx="6690940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4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6A68-58D5-958F-3B9E-8A6A87DF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sz="4000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8DBC-77C8-D890-D35A-BC708C9804A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Jessica Priselac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Duane Morris LLP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jpriselac@duanemorris.com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/>
              <a:t>Thank you! </a:t>
            </a:r>
          </a:p>
          <a:p>
            <a:pPr marL="0" indent="0">
              <a:spcBef>
                <a:spcPts val="2500"/>
              </a:spcBef>
              <a:buNone/>
            </a:pPr>
            <a:endParaRPr lang="en-US" sz="2400" dirty="0"/>
          </a:p>
          <a:p>
            <a:pPr marL="0" indent="0">
              <a:spcBef>
                <a:spcPts val="2500"/>
              </a:spcBef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9928-E680-B8CF-5884-4CC3EFB03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2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A310-F59D-02F7-945A-80AC6DF0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0853-3065-D90C-66EA-B0786F130C91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Evolution of Claims  </a:t>
            </a:r>
          </a:p>
          <a:p>
            <a:r>
              <a:rPr lang="en-US" dirty="0"/>
              <a:t>Litigation Trends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A15AE-BA70-32E3-19AA-FD9F94380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95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521F4A-681A-B3E6-953F-5C538511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/>
          <a:p>
            <a:r>
              <a:rPr lang="en-US" dirty="0"/>
              <a:t>Defining the Universe of Cases </a:t>
            </a:r>
          </a:p>
        </p:txBody>
      </p:sp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D8C79D03-18A0-5A98-1F66-93D3875F0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702" y="1995055"/>
            <a:ext cx="4691688" cy="44805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E348C-A4F6-AC0C-D469-9C3B93310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EE39-8683-7978-2D2E-09415469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Defining the Universe of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0D5-ADBF-FE93-766B-3375FD12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 wrap="square" anchor="t">
            <a:normAutofit/>
          </a:bodyPr>
          <a:lstStyle/>
          <a:p>
            <a:r>
              <a:rPr lang="en-US" b="0" i="0" dirty="0">
                <a:effectLst/>
              </a:rPr>
              <a:t>Sabin Center for Climate Change Law at Columbia University</a:t>
            </a:r>
          </a:p>
          <a:p>
            <a:pPr lvl="1"/>
            <a:r>
              <a:rPr lang="en-US" sz="3000" dirty="0"/>
              <a:t>Database of Cases Filed</a:t>
            </a:r>
          </a:p>
          <a:p>
            <a:pPr lvl="2"/>
            <a:r>
              <a:rPr lang="en-US" sz="3000" b="0" i="0" dirty="0">
                <a:effectLst/>
              </a:rPr>
              <a:t>Cases brought before a judicial body where climate change law, policy, or science is a material issue of law or fact. </a:t>
            </a:r>
          </a:p>
          <a:p>
            <a:pPr lvl="2"/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F2EA7-195D-87E1-D845-F861B364C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6EA0-A934-C087-A71D-791296FA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Climate Litigation Worldwide - 2024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13A5DC-F6B7-5C7D-635D-6FEF48C7A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" b="7132"/>
          <a:stretch/>
        </p:blipFill>
        <p:spPr>
          <a:xfrm>
            <a:off x="380010" y="1995055"/>
            <a:ext cx="8577072" cy="448056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424AC-C518-D1A1-B8B8-2187E49A1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5410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419BBA5-3026-4A8B-9C0B-13726F72B798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r>
              <a:rPr lang="en-US" sz="600" dirty="0"/>
              <a:t>	Source: LSE - Grantham Research Institute on Climate Change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778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2635-533B-7687-D253-28E74979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Number of Companies Targeted by Sector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BB4CEA-4A55-6C18-5FA0-E56F301DB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84" y="1995055"/>
            <a:ext cx="5635924" cy="448056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F2DB6-0319-BA5E-02CC-0BC682121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594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419BBA5-3026-4A8B-9C0B-13726F72B798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r>
              <a:rPr lang="en-US" sz="600" dirty="0"/>
              <a:t>	 Source: LSE - Grantham Research Institute on Climate Change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34261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B58B-E839-4FE1-445D-C2CC456D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Evolution of Claims in the U.S.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15A24-8E75-95B8-5E7D-14D1DEE99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364642A-8C80-14AA-FB7E-88B24A0C4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53282"/>
              </p:ext>
            </p:extLst>
          </p:nvPr>
        </p:nvGraphicFramePr>
        <p:xfrm>
          <a:off x="380010" y="1995055"/>
          <a:ext cx="8577072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2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8CE9-6F33-172F-D5CC-8CFE1281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Evolution of Claims in the U.S.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C6B9-C620-FB11-A034-88784FF6B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1736B3-A1D7-4B99-8E85-BCE6CBD12AE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CB360-997A-67AE-9C3B-75F6035C24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810" y="2068498"/>
            <a:ext cx="4193381" cy="442437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Municipal Torts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Public Nuisance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Adaptation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State Attorneys General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Fraud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Deception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Securities Litigation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Disclosures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Directors’ Duties 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Content Placeholder 6" descr="hour glass and gavel hammer on the blue background">
            <a:extLst>
              <a:ext uri="{FF2B5EF4-FFF2-40B4-BE49-F238E27FC236}">
                <a16:creationId xmlns:a16="http://schemas.microsoft.com/office/drawing/2014/main" id="{FE4FDAC8-5C51-EAC8-0E51-CC422475039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36734" r="2" b="2"/>
          <a:stretch/>
        </p:blipFill>
        <p:spPr>
          <a:xfrm>
            <a:off x="4763691" y="2068498"/>
            <a:ext cx="4193381" cy="4424377"/>
          </a:xfrm>
          <a:noFill/>
        </p:spPr>
      </p:pic>
    </p:spTree>
    <p:extLst>
      <p:ext uri="{BB962C8B-B14F-4D97-AF65-F5344CB8AC3E}">
        <p14:creationId xmlns:p14="http://schemas.microsoft.com/office/powerpoint/2010/main" val="13658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FE19-1CD1-F648-4842-D979B243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Litigation Trends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412DC-A86D-12F0-69AE-57E27C4FBD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202624" cy="4435876"/>
          </a:xfrm>
        </p:spPr>
        <p:txBody>
          <a:bodyPr wrap="square" anchor="t"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Shift to state courts</a:t>
            </a:r>
          </a:p>
          <a:p>
            <a:pPr marL="600075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January 2025 SCOTUS Ruling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2F5A7-1A16-103A-DD41-1427A13D4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35FB-737F-635D-9C90-EB9EB92F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56" y="1703710"/>
            <a:ext cx="5202315" cy="3992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444839"/>
      </p:ext>
    </p:extLst>
  </p:cSld>
  <p:clrMapOvr>
    <a:masterClrMapping/>
  </p:clrMapOvr>
</p:sld>
</file>

<file path=ppt/theme/theme1.xml><?xml version="1.0" encoding="utf-8"?>
<a:theme xmlns:a="http://schemas.openxmlformats.org/drawingml/2006/main" name="Duane Morris PP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9E564288-0DB2-4967-9CA9-B5DE1BDA8833}" vid="{DEFAE087-A31D-4096-A262-A5C7DC4BF2B2}"/>
    </a:ext>
  </a:extLst>
</a:theme>
</file>

<file path=ppt/theme/theme4.xml><?xml version="1.0" encoding="utf-8"?>
<a:theme xmlns:a="http://schemas.openxmlformats.org/drawingml/2006/main" name="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9E564288-0DB2-4967-9CA9-B5DE1BDA8833}" vid="{6BF238C5-7BF6-434E-9AF7-1F8A10D0ABBC}"/>
    </a:ext>
  </a:extLst>
</a:theme>
</file>

<file path=ppt/theme/theme5.xml><?xml version="1.0" encoding="utf-8"?>
<a:theme xmlns:a="http://schemas.openxmlformats.org/drawingml/2006/main" name="1_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DBC7A278-6F57-4174-987A-2038C06DC133}" vid="{4DA4354A-1039-45A8-B498-D34F440B5F24}"/>
    </a:ext>
  </a:extLst>
</a:theme>
</file>

<file path=ppt/theme/theme6.xml><?xml version="1.0" encoding="utf-8"?>
<a:theme xmlns:a="http://schemas.openxmlformats.org/drawingml/2006/main" name="1_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DBC7A278-6F57-4174-987A-2038C06DC133}" vid="{0A985FA8-5865-48B1-AF73-D7F2324D727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1010</TotalTime>
  <Words>238</Words>
  <Application>Microsoft Office PowerPoint</Application>
  <PresentationFormat>On-screen Show (4:3)</PresentationFormat>
  <Paragraphs>67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Heiti Std R</vt:lpstr>
      <vt:lpstr>Arial</vt:lpstr>
      <vt:lpstr>Calibri</vt:lpstr>
      <vt:lpstr>Wingdings</vt:lpstr>
      <vt:lpstr>Duane Morris PPT Template</vt:lpstr>
      <vt:lpstr>Numbering Design</vt:lpstr>
      <vt:lpstr>Duane Morris Bullets Template</vt:lpstr>
      <vt:lpstr>Duane Morris Numbering Template</vt:lpstr>
      <vt:lpstr>1_Duane Morris Bullets Template</vt:lpstr>
      <vt:lpstr>1_Duane Morris Numbering Template</vt:lpstr>
      <vt:lpstr>ACC Spring Training 2025   Understanding Climate Litigation</vt:lpstr>
      <vt:lpstr>Overview</vt:lpstr>
      <vt:lpstr>Defining the Universe of Cases </vt:lpstr>
      <vt:lpstr>Defining the Universe of Cases </vt:lpstr>
      <vt:lpstr>Climate Litigation Worldwide - 2024</vt:lpstr>
      <vt:lpstr>Number of Companies Targeted by Sector</vt:lpstr>
      <vt:lpstr>Evolution of Claims in the U.S. </vt:lpstr>
      <vt:lpstr>Evolution of Claims in the U.S. </vt:lpstr>
      <vt:lpstr>Litigation Trends </vt:lpstr>
      <vt:lpstr>Litigation Trends </vt:lpstr>
      <vt:lpstr>Litigation Trends </vt:lpstr>
      <vt:lpstr>Future Directions </vt:lpstr>
      <vt:lpstr>Closer to Home . . .  </vt:lpstr>
      <vt:lpstr>Questions? 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Collateral Lunch-n-Learn</dc:title>
  <dc:creator>Brittany Platt</dc:creator>
  <cp:lastModifiedBy>Jessica Priselac</cp:lastModifiedBy>
  <cp:revision>621</cp:revision>
  <cp:lastPrinted>2023-09-19T13:21:36Z</cp:lastPrinted>
  <dcterms:created xsi:type="dcterms:W3CDTF">2015-08-04T19:10:12Z</dcterms:created>
  <dcterms:modified xsi:type="dcterms:W3CDTF">2025-04-23T20:20:48Z</dcterms:modified>
</cp:coreProperties>
</file>