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784" r:id="rId1"/>
    <p:sldMasterId id="2147483817" r:id="rId2"/>
  </p:sldMasterIdLst>
  <p:notesMasterIdLst>
    <p:notesMasterId r:id="rId10"/>
  </p:notesMasterIdLst>
  <p:handoutMasterIdLst>
    <p:handoutMasterId r:id="rId11"/>
  </p:handoutMasterIdLst>
  <p:sldIdLst>
    <p:sldId id="10613" r:id="rId3"/>
    <p:sldId id="10636" r:id="rId4"/>
    <p:sldId id="10790" r:id="rId5"/>
    <p:sldId id="10763" r:id="rId6"/>
    <p:sldId id="10784" r:id="rId7"/>
    <p:sldId id="10514" r:id="rId8"/>
    <p:sldId id="10528" r:id="rId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C7"/>
    <a:srgbClr val="5B6770"/>
    <a:srgbClr val="AF272F"/>
    <a:srgbClr val="333F48"/>
    <a:srgbClr val="AC0000"/>
    <a:srgbClr val="B22624"/>
    <a:srgbClr val="FFC53F"/>
    <a:srgbClr val="9AB9AD"/>
    <a:srgbClr val="683064"/>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7086" autoAdjust="0"/>
  </p:normalViewPr>
  <p:slideViewPr>
    <p:cSldViewPr snapToGrid="0" snapToObjects="1">
      <p:cViewPr varScale="1">
        <p:scale>
          <a:sx n="88" d="100"/>
          <a:sy n="88" d="100"/>
        </p:scale>
        <p:origin x="1392" y="78"/>
      </p:cViewPr>
      <p:guideLst/>
    </p:cSldViewPr>
  </p:slideViewPr>
  <p:notesTextViewPr>
    <p:cViewPr>
      <p:scale>
        <a:sx n="1" d="1"/>
        <a:sy n="1" d="1"/>
      </p:scale>
      <p:origin x="0" y="0"/>
    </p:cViewPr>
  </p:notesTextViewPr>
  <p:notesViewPr>
    <p:cSldViewPr snapToGrid="0" snapToObjects="1">
      <p:cViewPr varScale="1">
        <p:scale>
          <a:sx n="121" d="100"/>
          <a:sy n="121" d="100"/>
        </p:scale>
        <p:origin x="3808" y="16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viewProps" Target="viewProps.xml" Id="rId13" /><Relationship Type="http://schemas.openxmlformats.org/officeDocument/2006/relationships/slide" Target="slides/slide1.xml" Id="rId3" /><Relationship Type="http://schemas.openxmlformats.org/officeDocument/2006/relationships/slide" Target="slides/slide5.xml" Id="rId7" /><Relationship Type="http://schemas.openxmlformats.org/officeDocument/2006/relationships/presProps" Target="presProps.xml" Id="rId12" /><Relationship Type="http://schemas.openxmlformats.org/officeDocument/2006/relationships/slideMaster" Target="slideMasters/slideMaster2.xml" Id="rId2"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handoutMaster" Target="handoutMasters/handoutMaster1.xml" Id="rId11" /><Relationship Type="http://schemas.openxmlformats.org/officeDocument/2006/relationships/slide" Target="slides/slide3.xml" Id="rId5" /><Relationship Type="http://schemas.openxmlformats.org/officeDocument/2006/relationships/tableStyles" Target="tableStyles.xml" Id="rId15" /><Relationship Type="http://schemas.openxmlformats.org/officeDocument/2006/relationships/notesMaster" Target="notesMasters/notesMaster1.xml" Id="rId10"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theme" Target="theme/theme1.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7495B-6566-EF48-AA77-B2A903BA95E9}"/>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B54F1F5C-2E95-394F-8A13-28572A1BAA16}"/>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C5144FD-B057-BA44-9761-702D059DDD55}" type="datetimeFigureOut">
              <a:rPr lang="en-US" smtClean="0"/>
              <a:t>2/29/2024</a:t>
            </a:fld>
            <a:endParaRPr lang="en-US"/>
          </a:p>
        </p:txBody>
      </p:sp>
      <p:sp>
        <p:nvSpPr>
          <p:cNvPr id="4" name="Footer Placeholder 3">
            <a:extLst>
              <a:ext uri="{FF2B5EF4-FFF2-40B4-BE49-F238E27FC236}">
                <a16:creationId xmlns:a16="http://schemas.microsoft.com/office/drawing/2014/main" id="{770F6BA5-3BF1-6147-ABD4-45FA318057AD}"/>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5E0E91-227C-2044-A7A0-6C4A014CCDA1}"/>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7E3FE8A-DA58-A845-92D6-FB0170EC5664}" type="slidenum">
              <a:rPr lang="en-US" smtClean="0"/>
              <a:t>‹#›</a:t>
            </a:fld>
            <a:endParaRPr lang="en-US"/>
          </a:p>
        </p:txBody>
      </p:sp>
    </p:spTree>
    <p:extLst>
      <p:ext uri="{BB962C8B-B14F-4D97-AF65-F5344CB8AC3E}">
        <p14:creationId xmlns:p14="http://schemas.microsoft.com/office/powerpoint/2010/main" val="2701648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655B82E-6FB2-5C40-AB65-5BE42CB86CEF}" type="datetimeFigureOut">
              <a:rPr lang="en-US" smtClean="0"/>
              <a:t>2/29/2024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2DDF426-379E-3249-A1FF-15C0FE114D9B}" type="slidenum">
              <a:rPr lang="en-US" smtClean="0"/>
              <a:t>‹#›</a:t>
            </a:fld>
            <a:endParaRPr lang="en-US"/>
          </a:p>
        </p:txBody>
      </p:sp>
    </p:spTree>
    <p:extLst>
      <p:ext uri="{BB962C8B-B14F-4D97-AF65-F5344CB8AC3E}">
        <p14:creationId xmlns:p14="http://schemas.microsoft.com/office/powerpoint/2010/main" val="48764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mediacentre/latestnews/2019/icons-winner-alan-turin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turing.ac.uk/research/research-areas/artificial-intelligence" TargetMode="External"/><Relationship Id="rId5" Type="http://schemas.openxmlformats.org/officeDocument/2006/relationships/hyperlink" Target="https://www.turing.ac.uk/research/research-areas/machine-learning" TargetMode="External"/><Relationship Id="rId4" Type="http://schemas.openxmlformats.org/officeDocument/2006/relationships/hyperlink" Target="https://www.turing.ac.uk/research/research-areas/computer-systems-architectur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5B762-097E-5348-9538-257803A0914A}" type="slidenum">
              <a:rPr lang="en-US" smtClean="0"/>
              <a:t>1</a:t>
            </a:fld>
            <a:endParaRPr lang="en-US"/>
          </a:p>
        </p:txBody>
      </p:sp>
    </p:spTree>
    <p:extLst>
      <p:ext uri="{BB962C8B-B14F-4D97-AF65-F5344CB8AC3E}">
        <p14:creationId xmlns:p14="http://schemas.microsoft.com/office/powerpoint/2010/main" val="3807612365"/>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https://en.wikipedia.org/wiki/Digital_transformation </a:t>
            </a:r>
          </a:p>
        </p:txBody>
      </p:sp>
      <p:sp>
        <p:nvSpPr>
          <p:cNvPr id="4" name="Slide Number Placeholder 3"/>
          <p:cNvSpPr>
            <a:spLocks noGrp="1"/>
          </p:cNvSpPr>
          <p:nvPr>
            <p:ph type="sldNum" sz="quarter" idx="5"/>
          </p:nvPr>
        </p:nvSpPr>
        <p:spPr/>
        <p:txBody>
          <a:bodyPr/>
          <a:lstStyle/>
          <a:p>
            <a:fld id="{196DE437-3886-418C-91D2-A1CF581F7EA9}" type="slidenum">
              <a:rPr lang="en-US" smtClean="0"/>
              <a:t>2</a:t>
            </a:fld>
            <a:endParaRPr lang="en-US" dirty="0"/>
          </a:p>
        </p:txBody>
      </p:sp>
    </p:spTree>
    <p:extLst>
      <p:ext uri="{BB962C8B-B14F-4D97-AF65-F5344CB8AC3E}">
        <p14:creationId xmlns:p14="http://schemas.microsoft.com/office/powerpoint/2010/main" val="2893363312"/>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p>
        </p:txBody>
      </p:sp>
      <p:sp>
        <p:nvSpPr>
          <p:cNvPr id="4" name="Slide Number Placeholder 3"/>
          <p:cNvSpPr>
            <a:spLocks noGrp="1"/>
          </p:cNvSpPr>
          <p:nvPr>
            <p:ph type="sldNum" sz="quarter" idx="5"/>
          </p:nvPr>
        </p:nvSpPr>
        <p:spPr/>
        <p:txBody>
          <a:bodyPr/>
          <a:lstStyle/>
          <a:p>
            <a:fld id="{196DE437-3886-418C-91D2-A1CF581F7EA9}" type="slidenum">
              <a:rPr lang="en-US" smtClean="0"/>
              <a:t>3</a:t>
            </a:fld>
            <a:endParaRPr lang="en-US" dirty="0"/>
          </a:p>
        </p:txBody>
      </p:sp>
    </p:spTree>
    <p:extLst>
      <p:ext uri="{BB962C8B-B14F-4D97-AF65-F5344CB8AC3E}">
        <p14:creationId xmlns:p14="http://schemas.microsoft.com/office/powerpoint/2010/main" val="182398966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Neue Haas Unica Pro"/>
              </a:rPr>
              <a:t>This is what Alan Turing, the pioneering mathematician, computer scientist, philosopher, code-breaker and </a:t>
            </a:r>
            <a:r>
              <a:rPr lang="en-US" b="1" i="0" u="none" strike="noStrike" dirty="0">
                <a:solidFill>
                  <a:srgbClr val="000000"/>
                </a:solidFill>
                <a:effectLst/>
                <a:latin typeface="Neue Haas Unica Pro"/>
                <a:hlinkClick r:id="rId3"/>
              </a:rPr>
              <a:t>icon of the 20th Century</a:t>
            </a:r>
            <a:r>
              <a:rPr lang="en-US" b="0" i="0" dirty="0">
                <a:solidFill>
                  <a:srgbClr val="000000"/>
                </a:solidFill>
                <a:effectLst/>
                <a:latin typeface="Neue Haas Unica Pro"/>
              </a:rPr>
              <a:t>, said of the challenge of developing ‘machines that can think’ in his seminal paper ‘Computing Machinery and Intelligence’ in 1950. Seven decades later, and </a:t>
            </a:r>
            <a:r>
              <a:rPr lang="en-US" b="1" i="0" u="none" strike="noStrike" dirty="0">
                <a:solidFill>
                  <a:srgbClr val="000000"/>
                </a:solidFill>
                <a:effectLst/>
                <a:latin typeface="Neue Haas Unica Pro"/>
                <a:hlinkClick r:id="rId4"/>
              </a:rPr>
              <a:t>computing</a:t>
            </a:r>
            <a:r>
              <a:rPr lang="en-US" b="0" i="0" dirty="0">
                <a:solidFill>
                  <a:srgbClr val="000000"/>
                </a:solidFill>
                <a:effectLst/>
                <a:latin typeface="Neue Haas Unica Pro"/>
              </a:rPr>
              <a:t>, </a:t>
            </a:r>
            <a:r>
              <a:rPr lang="en-US" b="1" i="0" u="none" strike="noStrike" dirty="0">
                <a:solidFill>
                  <a:srgbClr val="000000"/>
                </a:solidFill>
                <a:effectLst/>
                <a:latin typeface="Neue Haas Unica Pro"/>
                <a:hlinkClick r:id="rId5"/>
              </a:rPr>
              <a:t>machine learning</a:t>
            </a:r>
            <a:r>
              <a:rPr lang="en-US" b="0" i="0" dirty="0">
                <a:solidFill>
                  <a:srgbClr val="000000"/>
                </a:solidFill>
                <a:effectLst/>
                <a:latin typeface="Neue Haas Unica Pro"/>
              </a:rPr>
              <a:t> and </a:t>
            </a:r>
            <a:r>
              <a:rPr lang="en-US" b="1" i="0" u="none" strike="noStrike" dirty="0">
                <a:solidFill>
                  <a:srgbClr val="000000"/>
                </a:solidFill>
                <a:effectLst/>
                <a:latin typeface="Neue Haas Unica Pro"/>
                <a:hlinkClick r:id="rId6"/>
              </a:rPr>
              <a:t>artificial intelligence</a:t>
            </a:r>
            <a:r>
              <a:rPr lang="en-US" b="0" i="0" dirty="0">
                <a:solidFill>
                  <a:srgbClr val="000000"/>
                </a:solidFill>
                <a:effectLst/>
                <a:latin typeface="Neue Haas Unica Pro"/>
              </a:rPr>
              <a:t> (AI) have not only blossomed, but exploded. https://www.turing.ac.uk/blog/what-alan-turing-means-us.</a:t>
            </a:r>
          </a:p>
          <a:p>
            <a:endParaRPr lang="en-US" b="0" i="0" dirty="0">
              <a:solidFill>
                <a:srgbClr val="000000"/>
              </a:solidFill>
              <a:effectLst/>
              <a:latin typeface="Neue Haas Unica Pro"/>
            </a:endParaRPr>
          </a:p>
          <a:p>
            <a:r>
              <a:rPr lang="en-US" b="0" i="0" dirty="0" err="1">
                <a:solidFill>
                  <a:srgbClr val="000000"/>
                </a:solidFill>
                <a:effectLst/>
                <a:latin typeface="UniversNextPro-Regular"/>
              </a:rPr>
              <a:t>Doomers</a:t>
            </a:r>
            <a:r>
              <a:rPr lang="en-US" b="0" i="0" dirty="0">
                <a:solidFill>
                  <a:srgbClr val="000000"/>
                </a:solidFill>
                <a:effectLst/>
                <a:latin typeface="UniversNextPro-Regular"/>
              </a:rPr>
              <a:t>: “Within [three] years you will either be dead or have a god as a servant.” </a:t>
            </a:r>
            <a:r>
              <a:rPr lang="en-US" b="0" i="0" dirty="0">
                <a:solidFill>
                  <a:srgbClr val="000000"/>
                </a:solidFill>
                <a:effectLst/>
                <a:latin typeface="Neue Haas Unica Pro"/>
              </a:rPr>
              <a:t> </a:t>
            </a:r>
          </a:p>
          <a:p>
            <a:endParaRPr lang="en-US" dirty="0"/>
          </a:p>
        </p:txBody>
      </p:sp>
      <p:sp>
        <p:nvSpPr>
          <p:cNvPr id="4" name="Slide Number Placeholder 3"/>
          <p:cNvSpPr>
            <a:spLocks noGrp="1"/>
          </p:cNvSpPr>
          <p:nvPr>
            <p:ph type="sldNum" sz="quarter" idx="5"/>
          </p:nvPr>
        </p:nvSpPr>
        <p:spPr/>
        <p:txBody>
          <a:bodyPr/>
          <a:lstStyle/>
          <a:p>
            <a:fld id="{12DDF426-379E-3249-A1FF-15C0FE114D9B}" type="slidenum">
              <a:rPr lang="en-US" smtClean="0"/>
              <a:t>4</a:t>
            </a:fld>
            <a:endParaRPr lang="en-US"/>
          </a:p>
        </p:txBody>
      </p:sp>
    </p:spTree>
    <p:extLst>
      <p:ext uri="{BB962C8B-B14F-4D97-AF65-F5344CB8AC3E}">
        <p14:creationId xmlns:p14="http://schemas.microsoft.com/office/powerpoint/2010/main" val="4146880241"/>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p>
        </p:txBody>
      </p:sp>
      <p:sp>
        <p:nvSpPr>
          <p:cNvPr id="4" name="Slide Number Placeholder 3"/>
          <p:cNvSpPr>
            <a:spLocks noGrp="1"/>
          </p:cNvSpPr>
          <p:nvPr>
            <p:ph type="sldNum" sz="quarter" idx="5"/>
          </p:nvPr>
        </p:nvSpPr>
        <p:spPr/>
        <p:txBody>
          <a:bodyPr/>
          <a:lstStyle/>
          <a:p>
            <a:fld id="{196DE437-3886-418C-91D2-A1CF581F7EA9}" type="slidenum">
              <a:rPr lang="en-US" smtClean="0"/>
              <a:t>5</a:t>
            </a:fld>
            <a:endParaRPr lang="en-US" dirty="0"/>
          </a:p>
        </p:txBody>
      </p:sp>
    </p:spTree>
    <p:extLst>
      <p:ext uri="{BB962C8B-B14F-4D97-AF65-F5344CB8AC3E}">
        <p14:creationId xmlns:p14="http://schemas.microsoft.com/office/powerpoint/2010/main" val="390498896"/>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DE437-3886-418C-91D2-A1CF581F7EA9}" type="slidenum">
              <a:rPr lang="en-US" smtClean="0"/>
              <a:t>6</a:t>
            </a:fld>
            <a:endParaRPr lang="en-US" dirty="0"/>
          </a:p>
        </p:txBody>
      </p:sp>
    </p:spTree>
    <p:extLst>
      <p:ext uri="{BB962C8B-B14F-4D97-AF65-F5344CB8AC3E}">
        <p14:creationId xmlns:p14="http://schemas.microsoft.com/office/powerpoint/2010/main" val="3973337671"/>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05B762-097E-5348-9538-257803A0914A}" type="slidenum">
              <a:rPr lang="en-US" smtClean="0"/>
              <a:t>7</a:t>
            </a:fld>
            <a:endParaRPr lang="en-US"/>
          </a:p>
        </p:txBody>
      </p:sp>
    </p:spTree>
    <p:extLst>
      <p:ext uri="{BB962C8B-B14F-4D97-AF65-F5344CB8AC3E}">
        <p14:creationId xmlns:p14="http://schemas.microsoft.com/office/powerpoint/2010/main" val="62701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7.png"/><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F7BFE9-5DA9-E447-A4B2-1D6A24E958D5}"/>
              </a:ext>
            </a:extLst>
          </p:cNvPr>
          <p:cNvSpPr/>
          <p:nvPr/>
        </p:nvSpPr>
        <p:spPr>
          <a:xfrm>
            <a:off x="-1" y="0"/>
            <a:ext cx="12192000" cy="6858000"/>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hasCustomPrompt="1"/>
          </p:nvPr>
        </p:nvSpPr>
        <p:spPr bwMode="gray">
          <a:xfrm>
            <a:off x="685800" y="5076030"/>
            <a:ext cx="10771094" cy="457200"/>
          </a:xfrm>
          <a:prstGeom prst="rect">
            <a:avLst/>
          </a:prstGeom>
        </p:spPr>
        <p:txBody>
          <a:bodyPr anchor="ctr">
            <a:normAutofit/>
          </a:bodyPr>
          <a:lstStyle>
            <a:lvl1pPr marL="0" indent="0" algn="r">
              <a:buFontTx/>
              <a:buNone/>
              <a:defRPr sz="1800" b="0" i="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subtitle</a:t>
            </a:r>
          </a:p>
        </p:txBody>
      </p:sp>
      <p:sp>
        <p:nvSpPr>
          <p:cNvPr id="15" name="Title 1">
            <a:extLst>
              <a:ext uri="{FF2B5EF4-FFF2-40B4-BE49-F238E27FC236}">
                <a16:creationId xmlns:a16="http://schemas.microsoft.com/office/drawing/2014/main" id="{444601F8-3CE3-1F4F-BCB3-ED16FAB2DD58}"/>
              </a:ext>
            </a:extLst>
          </p:cNvPr>
          <p:cNvSpPr>
            <a:spLocks noGrp="1"/>
          </p:cNvSpPr>
          <p:nvPr>
            <p:ph type="ctrTitle" hasCustomPrompt="1"/>
          </p:nvPr>
        </p:nvSpPr>
        <p:spPr bwMode="gray">
          <a:xfrm>
            <a:off x="685800" y="1828800"/>
            <a:ext cx="10771094" cy="2971800"/>
          </a:xfrm>
        </p:spPr>
        <p:txBody>
          <a:bodyPr anchor="b">
            <a:normAutofit/>
          </a:bodyPr>
          <a:lstStyle>
            <a:lvl1pPr algn="l">
              <a:defRPr sz="54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presentation title</a:t>
            </a:r>
          </a:p>
        </p:txBody>
      </p:sp>
      <p:pic>
        <p:nvPicPr>
          <p:cNvPr id="22" name="Picture 21">
            <a:extLst>
              <a:ext uri="{FF2B5EF4-FFF2-40B4-BE49-F238E27FC236}">
                <a16:creationId xmlns:a16="http://schemas.microsoft.com/office/drawing/2014/main" id="{CFF869A3-D870-F64F-AD45-CE4933F7FC1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26493" y="685800"/>
            <a:ext cx="1930401" cy="1092200"/>
          </a:xfrm>
          <a:prstGeom prst="rect">
            <a:avLst/>
          </a:prstGeom>
        </p:spPr>
      </p:pic>
      <p:sp>
        <p:nvSpPr>
          <p:cNvPr id="2" name="Rectangle 1">
            <a:extLst>
              <a:ext uri="{FF2B5EF4-FFF2-40B4-BE49-F238E27FC236}">
                <a16:creationId xmlns:a16="http://schemas.microsoft.com/office/drawing/2014/main" id="{36F2351F-8F8F-FE43-9CB8-D5DC065071AC}"/>
              </a:ext>
            </a:extLst>
          </p:cNvPr>
          <p:cNvSpPr/>
          <p:nvPr/>
        </p:nvSpPr>
        <p:spPr>
          <a:xfrm>
            <a:off x="-1" y="1828799"/>
            <a:ext cx="457201" cy="3704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7784908-C5B2-D4DD-7E81-A1EA680DD88C}"/>
              </a:ext>
            </a:extLst>
          </p:cNvPr>
          <p:cNvSpPr/>
          <p:nvPr userDrawn="1"/>
        </p:nvSpPr>
        <p:spPr>
          <a:xfrm>
            <a:off x="-1" y="0"/>
            <a:ext cx="12192000" cy="6858000"/>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CA20A4-1E60-1DFC-093B-1F37A0021000}"/>
              </a:ext>
            </a:extLst>
          </p:cNvPr>
          <p:cNvSpPr/>
          <p:nvPr userDrawn="1"/>
        </p:nvSpPr>
        <p:spPr>
          <a:xfrm>
            <a:off x="-1" y="1828799"/>
            <a:ext cx="457201" cy="3704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D4FEBCCD-E314-4988-AF6D-C26A4AAB7C0F}"/>
              </a:ext>
            </a:extLst>
          </p:cNvPr>
          <p:cNvPicPr>
            <a:picLocks noChangeAspect="1"/>
          </p:cNvPicPr>
          <p:nvPr userDrawn="1"/>
        </p:nvPicPr>
        <p:blipFill>
          <a:blip r:embed="rId3"/>
          <a:stretch>
            <a:fillRect/>
          </a:stretch>
        </p:blipFill>
        <p:spPr>
          <a:xfrm>
            <a:off x="9222076" y="240721"/>
            <a:ext cx="2597565" cy="1948174"/>
          </a:xfrm>
          <a:prstGeom prst="rect">
            <a:avLst/>
          </a:prstGeom>
        </p:spPr>
      </p:pic>
    </p:spTree>
    <p:extLst>
      <p:ext uri="{BB962C8B-B14F-4D97-AF65-F5344CB8AC3E}">
        <p14:creationId xmlns:p14="http://schemas.microsoft.com/office/powerpoint/2010/main" val="4118844445"/>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2 Column_Header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Tree>
    <p:extLst>
      <p:ext uri="{BB962C8B-B14F-4D97-AF65-F5344CB8AC3E}">
        <p14:creationId xmlns:p14="http://schemas.microsoft.com/office/powerpoint/2010/main" val="670197565"/>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F3EA043-5227-E642-BD3E-783EC6154FFC}"/>
              </a:ext>
            </a:extLst>
          </p:cNvPr>
          <p:cNvSpPr>
            <a:spLocks noGrp="1"/>
          </p:cNvSpPr>
          <p:nvPr>
            <p:ph type="tbl" sz="quarter" idx="14"/>
          </p:nvPr>
        </p:nvSpPr>
        <p:spPr>
          <a:xfrm>
            <a:off x="685167" y="1828798"/>
            <a:ext cx="10817352" cy="3657601"/>
          </a:xfrm>
        </p:spPr>
        <p:txBody>
          <a:bodyPr/>
          <a:lstStyle/>
          <a:p>
            <a:r>
              <a:rPr lang="en-US"/>
              <a:t>Click icon to add table</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8341" y="457200"/>
            <a:ext cx="10817859"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747260"/>
      </p:ext>
    </p:extLst>
  </p:cSld>
  <p:clrMapOvr>
    <a:masterClrMapping/>
  </p:clrMapOvr>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2 Column_Headers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E73B1047-DE1E-5745-A1AB-432AFC03B55F}"/>
              </a:ext>
            </a:extLst>
          </p:cNvPr>
          <p:cNvSpPr>
            <a:spLocks noGrp="1"/>
          </p:cNvSpPr>
          <p:nvPr>
            <p:ph type="chart" sz="quarter" idx="15"/>
          </p:nvPr>
        </p:nvSpPr>
        <p:spPr>
          <a:xfrm>
            <a:off x="6470650" y="2286000"/>
            <a:ext cx="5035550" cy="3200397"/>
          </a:xfrm>
        </p:spPr>
        <p:txBody>
          <a:bodyPr/>
          <a:lstStyle/>
          <a:p>
            <a:r>
              <a:rPr lang="en-US"/>
              <a:t>Click icon to add chart</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Tree>
    <p:extLst>
      <p:ext uri="{BB962C8B-B14F-4D97-AF65-F5344CB8AC3E}">
        <p14:creationId xmlns:p14="http://schemas.microsoft.com/office/powerpoint/2010/main" val="2720582651"/>
      </p:ext>
    </p:extLst>
  </p:cSld>
  <p:clrMapOvr>
    <a:masterClrMapping/>
  </p:clrMapOvr>
</p:sldLayout>
</file>

<file path=ppt/slideLayouts/slideLayout1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Title and Content_Side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F1DE0-F490-9440-931E-06D4522D06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flipV="1">
            <a:off x="-1" y="-1"/>
            <a:ext cx="3333749" cy="6858001"/>
          </a:xfrm>
          <a:prstGeom prst="rect">
            <a:avLst/>
          </a:prstGeom>
        </p:spPr>
      </p:pic>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3990974" y="457200"/>
            <a:ext cx="7515226"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p:nvCxnSpPr>
        <p:spPr>
          <a:xfrm>
            <a:off x="3990974" y="1371600"/>
            <a:ext cx="75152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67B3AEB3-7D3E-EF42-B15C-593EC66892D5}"/>
              </a:ext>
            </a:extLst>
          </p:cNvPr>
          <p:cNvSpPr>
            <a:spLocks noGrp="1"/>
          </p:cNvSpPr>
          <p:nvPr>
            <p:ph sz="half" idx="2" hasCustomPrompt="1"/>
          </p:nvPr>
        </p:nvSpPr>
        <p:spPr>
          <a:xfrm>
            <a:off x="3990974" y="1828800"/>
            <a:ext cx="7515226" cy="3657600"/>
          </a:xfrm>
          <a:prstGeom prst="rect">
            <a:avLst/>
          </a:prstGeo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1689759B-8901-4296-BC26-924A0441BC3B}"/>
              </a:ext>
            </a:extLst>
          </p:cNvPr>
          <p:cNvPicPr>
            <a:picLocks noChangeAspect="1"/>
          </p:cNvPicPr>
          <p:nvPr userDrawn="1"/>
        </p:nvPicPr>
        <p:blipFill>
          <a:blip r:embed="rId3"/>
          <a:stretch>
            <a:fillRect/>
          </a:stretch>
        </p:blipFill>
        <p:spPr>
          <a:xfrm>
            <a:off x="279522" y="4843065"/>
            <a:ext cx="2720052" cy="2040039"/>
          </a:xfrm>
          <a:prstGeom prst="rect">
            <a:avLst/>
          </a:prstGeom>
        </p:spPr>
      </p:pic>
    </p:spTree>
    <p:extLst>
      <p:ext uri="{BB962C8B-B14F-4D97-AF65-F5344CB8AC3E}">
        <p14:creationId xmlns:p14="http://schemas.microsoft.com/office/powerpoint/2010/main" val="1365739136"/>
      </p:ext>
    </p:extLst>
  </p:cSld>
  <p:clrMapOvr>
    <a:masterClrMapping/>
  </p:clrMapOvr>
</p:sldLayout>
</file>

<file path=ppt/slideLayouts/slideLayout1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Title and Content_Background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4B5DFE-FE68-5B40-9394-C4D40F2DBDCB}"/>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a:extLst>
              <a:ext uri="{FF2B5EF4-FFF2-40B4-BE49-F238E27FC236}">
                <a16:creationId xmlns:a16="http://schemas.microsoft.com/office/drawing/2014/main" id="{C09FD982-6911-4247-9FE7-10342AF87475}"/>
              </a:ext>
            </a:extLst>
          </p:cNvPr>
          <p:cNvPicPr>
            <a:picLocks noChangeAspect="1"/>
          </p:cNvPicPr>
          <p:nvPr/>
        </p:nvPicPr>
        <p:blipFill rotWithShape="1">
          <a:blip r:embed="rId2" cstate="print">
            <a:alphaModFix amt="5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3492"/>
      </p:ext>
    </p:extLst>
  </p:cSld>
  <p:clrMapOvr>
    <a:masterClrMapping/>
  </p:clrMapOvr>
</p:sldLayout>
</file>

<file path=ppt/slideLayouts/slideLayout1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Title and 2 Column Content_Background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9D6D288-080E-0B40-8C58-178139A4C76D}"/>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a:extLst>
              <a:ext uri="{FF2B5EF4-FFF2-40B4-BE49-F238E27FC236}">
                <a16:creationId xmlns:a16="http://schemas.microsoft.com/office/drawing/2014/main" id="{C09FD982-6911-4247-9FE7-10342AF87475}"/>
              </a:ext>
            </a:extLst>
          </p:cNvPr>
          <p:cNvPicPr>
            <a:picLocks noChangeAspect="1"/>
          </p:cNvPicPr>
          <p:nvPr/>
        </p:nvPicPr>
        <p:blipFill rotWithShape="1">
          <a:blip r:embed="rId2" cstate="print">
            <a:alphaModFix amt="5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5067299"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34331" y="1826421"/>
            <a:ext cx="5067298" cy="3704430"/>
          </a:xfrm>
          <a:prstGeom prst="rect">
            <a:avLst/>
          </a:prstGeom>
          <a:solidFill>
            <a:schemeClr val="bg2"/>
          </a:solidFill>
        </p:spPr>
        <p:txBody>
          <a:bodyPr lIns="228600" tIns="228600" rIns="228600" bIns="228600">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652948"/>
      </p:ext>
    </p:extLst>
  </p:cSld>
  <p:clrMapOvr>
    <a:masterClrMapping/>
  </p:clrMapOvr>
</p:sldLayout>
</file>

<file path=ppt/slideLayouts/slideLayout1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Title and Content_Background Image_Al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6C9DA90-26FC-CC47-973D-F2BE494D3778}"/>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1" name="Picture 20">
            <a:extLst>
              <a:ext uri="{FF2B5EF4-FFF2-40B4-BE49-F238E27FC236}">
                <a16:creationId xmlns:a16="http://schemas.microsoft.com/office/drawing/2014/main" id="{375EC6CE-D156-254F-9FF8-5D46D291B7F3}"/>
              </a:ext>
            </a:extLst>
          </p:cNvPr>
          <p:cNvPicPr>
            <a:picLocks noChangeAspect="1"/>
          </p:cNvPicPr>
          <p:nvPr/>
        </p:nvPicPr>
        <p:blipFill>
          <a:blip r:embed="rId2" cstate="print">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405885"/>
      </p:ext>
    </p:extLst>
  </p:cSld>
  <p:clrMapOvr>
    <a:masterClrMapping/>
  </p:clrMapOvr>
</p:sldLayout>
</file>

<file path=ppt/slideLayouts/slideLayout1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Content_Dar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80B06F7-D3F9-6246-8398-AA5437649B19}"/>
              </a:ext>
            </a:extLst>
          </p:cNvPr>
          <p:cNvSpPr/>
          <p:nvPr/>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26" name="Straight Connector 25">
            <a:extLst>
              <a:ext uri="{FF2B5EF4-FFF2-40B4-BE49-F238E27FC236}">
                <a16:creationId xmlns:a16="http://schemas.microsoft.com/office/drawing/2014/main" id="{9FEE3EA0-BA4A-9A45-9C8D-EEC6AA9826B5}"/>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D477B806-3064-4D55-988F-3FCD926D3593}"/>
              </a:ext>
            </a:extLst>
          </p:cNvPr>
          <p:cNvPicPr>
            <a:picLocks noChangeAspect="1"/>
          </p:cNvPicPr>
          <p:nvPr userDrawn="1"/>
        </p:nvPicPr>
        <p:blipFill>
          <a:blip r:embed="rId2"/>
          <a:stretch>
            <a:fillRect/>
          </a:stretch>
        </p:blipFill>
        <p:spPr>
          <a:xfrm>
            <a:off x="445227" y="5633749"/>
            <a:ext cx="3152842" cy="1146488"/>
          </a:xfrm>
          <a:prstGeom prst="rect">
            <a:avLst/>
          </a:prstGeom>
        </p:spPr>
      </p:pic>
    </p:spTree>
    <p:extLst>
      <p:ext uri="{BB962C8B-B14F-4D97-AF65-F5344CB8AC3E}">
        <p14:creationId xmlns:p14="http://schemas.microsoft.com/office/powerpoint/2010/main" val="1326254783"/>
      </p:ext>
    </p:extLst>
  </p:cSld>
  <p:clrMapOvr>
    <a:masterClrMapping/>
  </p:clrMapOvr>
</p:sldLayout>
</file>

<file path=ppt/slideLayouts/slideLayout1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2 Column Content_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45BB3F-17CE-344B-BF70-456CF79A7BF9}"/>
              </a:ext>
            </a:extLst>
          </p:cNvPr>
          <p:cNvSpPr/>
          <p:nvPr/>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Slide Number Placeholder 5">
            <a:extLst>
              <a:ext uri="{FF2B5EF4-FFF2-40B4-BE49-F238E27FC236}">
                <a16:creationId xmlns:a16="http://schemas.microsoft.com/office/drawing/2014/main" id="{EC2B92BD-CA2D-8747-8BBA-83FA83342F63}"/>
              </a:ext>
            </a:extLst>
          </p:cNvPr>
          <p:cNvSpPr txBox="1">
            <a:spLocks/>
          </p:cNvSpPr>
          <p:nvPr/>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8800"/>
            <a:ext cx="5029200" cy="36576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1828800"/>
            <a:ext cx="5029200" cy="36576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2E07C1BD-0EAF-4FF4-A5A2-4CF1A228F339}"/>
              </a:ext>
            </a:extLst>
          </p:cNvPr>
          <p:cNvPicPr>
            <a:picLocks noChangeAspect="1"/>
          </p:cNvPicPr>
          <p:nvPr userDrawn="1"/>
        </p:nvPicPr>
        <p:blipFill>
          <a:blip r:embed="rId2"/>
          <a:stretch>
            <a:fillRect/>
          </a:stretch>
        </p:blipFill>
        <p:spPr>
          <a:xfrm>
            <a:off x="445227" y="5633749"/>
            <a:ext cx="3152842" cy="1146488"/>
          </a:xfrm>
          <a:prstGeom prst="rect">
            <a:avLst/>
          </a:prstGeom>
        </p:spPr>
      </p:pic>
    </p:spTree>
    <p:extLst>
      <p:ext uri="{BB962C8B-B14F-4D97-AF65-F5344CB8AC3E}">
        <p14:creationId xmlns:p14="http://schemas.microsoft.com/office/powerpoint/2010/main" val="319413598"/>
      </p:ext>
    </p:extLst>
  </p:cSld>
  <p:clrMapOvr>
    <a:masterClrMapping/>
  </p:clrMapOvr>
</p:sldLayout>
</file>

<file path=ppt/slideLayouts/slideLayout1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2 Column_Headers_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910A37-50D3-364C-8D56-BDDC4B7C4FAC}"/>
              </a:ext>
            </a:extLst>
          </p:cNvPr>
          <p:cNvSpPr/>
          <p:nvPr/>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Slide Number Placeholder 5">
            <a:extLst>
              <a:ext uri="{FF2B5EF4-FFF2-40B4-BE49-F238E27FC236}">
                <a16:creationId xmlns:a16="http://schemas.microsoft.com/office/drawing/2014/main" id="{5F7C6F4F-D979-0147-9B8F-7DBAEED65FE1}"/>
              </a:ext>
            </a:extLst>
          </p:cNvPr>
          <p:cNvSpPr txBox="1">
            <a:spLocks/>
          </p:cNvSpPr>
          <p:nvPr/>
        </p:nvSpPr>
        <p:spPr>
          <a:xfrm>
            <a:off x="8763001"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2286000"/>
            <a:ext cx="5029200" cy="32004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solidFill>
                  <a:schemeClr val="bg1"/>
                </a:solidFill>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solidFill>
                  <a:schemeClr val="bg1"/>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pic>
        <p:nvPicPr>
          <p:cNvPr id="16" name="Picture 15" descr="Logo&#10;&#10;Description automatically generated">
            <a:extLst>
              <a:ext uri="{FF2B5EF4-FFF2-40B4-BE49-F238E27FC236}">
                <a16:creationId xmlns:a16="http://schemas.microsoft.com/office/drawing/2014/main" id="{A798E499-288C-41FE-971C-34FA7701C9CE}"/>
              </a:ext>
            </a:extLst>
          </p:cNvPr>
          <p:cNvPicPr>
            <a:picLocks noChangeAspect="1"/>
          </p:cNvPicPr>
          <p:nvPr userDrawn="1"/>
        </p:nvPicPr>
        <p:blipFill>
          <a:blip r:embed="rId2"/>
          <a:stretch>
            <a:fillRect/>
          </a:stretch>
        </p:blipFill>
        <p:spPr>
          <a:xfrm>
            <a:off x="445227" y="5633749"/>
            <a:ext cx="3152842" cy="1146488"/>
          </a:xfrm>
          <a:prstGeom prst="rect">
            <a:avLst/>
          </a:prstGeom>
        </p:spPr>
      </p:pic>
    </p:spTree>
    <p:extLst>
      <p:ext uri="{BB962C8B-B14F-4D97-AF65-F5344CB8AC3E}">
        <p14:creationId xmlns:p14="http://schemas.microsoft.com/office/powerpoint/2010/main" val="3188433193"/>
      </p:ext>
    </p:extLst>
  </p:cSld>
  <p:clrMapOvr>
    <a:masterClrMapping/>
  </p:clrMapOvr>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F7BFE9-5DA9-E447-A4B2-1D6A24E958D5}"/>
              </a:ext>
            </a:extLst>
          </p:cNvPr>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hasCustomPrompt="1"/>
          </p:nvPr>
        </p:nvSpPr>
        <p:spPr bwMode="gray">
          <a:xfrm>
            <a:off x="685800" y="5076030"/>
            <a:ext cx="10771094" cy="457200"/>
          </a:xfrm>
          <a:prstGeom prst="rect">
            <a:avLst/>
          </a:prstGeom>
        </p:spPr>
        <p:txBody>
          <a:bodyPr anchor="ctr">
            <a:normAutofit/>
          </a:bodyPr>
          <a:lstStyle>
            <a:lvl1pPr marL="0" indent="0" algn="r">
              <a:buFontTx/>
              <a:buNone/>
              <a:defRPr sz="1800" b="0" i="1">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15" name="Title 1">
            <a:extLst>
              <a:ext uri="{FF2B5EF4-FFF2-40B4-BE49-F238E27FC236}">
                <a16:creationId xmlns:a16="http://schemas.microsoft.com/office/drawing/2014/main" id="{444601F8-3CE3-1F4F-BCB3-ED16FAB2DD58}"/>
              </a:ext>
            </a:extLst>
          </p:cNvPr>
          <p:cNvSpPr>
            <a:spLocks noGrp="1"/>
          </p:cNvSpPr>
          <p:nvPr>
            <p:ph type="ctrTitle" hasCustomPrompt="1"/>
          </p:nvPr>
        </p:nvSpPr>
        <p:spPr bwMode="gray">
          <a:xfrm>
            <a:off x="685800" y="1828800"/>
            <a:ext cx="10771094" cy="2971800"/>
          </a:xfrm>
        </p:spPr>
        <p:txBody>
          <a:bodyPr anchor="b">
            <a:normAutofit/>
          </a:bodyPr>
          <a:lstStyle>
            <a:lvl1pPr algn="l">
              <a:defRPr sz="5400" b="0" i="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section title</a:t>
            </a:r>
          </a:p>
        </p:txBody>
      </p:sp>
      <p:pic>
        <p:nvPicPr>
          <p:cNvPr id="22" name="Picture 21">
            <a:extLst>
              <a:ext uri="{FF2B5EF4-FFF2-40B4-BE49-F238E27FC236}">
                <a16:creationId xmlns:a16="http://schemas.microsoft.com/office/drawing/2014/main" id="{CFF869A3-D870-F64F-AD45-CE4933F7FC10}"/>
              </a:ext>
            </a:extLst>
          </p:cNvPr>
          <p:cNvPicPr>
            <a:picLocks noChangeAspect="1"/>
          </p:cNvPicPr>
          <p:nvPr/>
        </p:nvPicPr>
        <p:blipFill>
          <a:blip r:embed="rId2" cstate="print">
            <a:extLst>
              <a:ext uri="{28A0092B-C50C-407E-A947-70E740481C1C}">
                <a14:useLocalDpi xmlns:a14="http://schemas.microsoft.com/office/drawing/2010/main"/>
              </a:ext>
            </a:extLst>
          </a:blip>
          <a:srcRect l="333" r="333"/>
          <a:stretch/>
        </p:blipFill>
        <p:spPr>
          <a:xfrm>
            <a:off x="9526493" y="685800"/>
            <a:ext cx="1930401" cy="1092200"/>
          </a:xfrm>
          <a:prstGeom prst="rect">
            <a:avLst/>
          </a:prstGeom>
        </p:spPr>
      </p:pic>
      <p:sp>
        <p:nvSpPr>
          <p:cNvPr id="2" name="Rectangle 1">
            <a:extLst>
              <a:ext uri="{FF2B5EF4-FFF2-40B4-BE49-F238E27FC236}">
                <a16:creationId xmlns:a16="http://schemas.microsoft.com/office/drawing/2014/main" id="{36F2351F-8F8F-FE43-9CB8-D5DC065071AC}"/>
              </a:ext>
            </a:extLst>
          </p:cNvPr>
          <p:cNvSpPr/>
          <p:nvPr/>
        </p:nvSpPr>
        <p:spPr>
          <a:xfrm>
            <a:off x="-1" y="1828799"/>
            <a:ext cx="457201" cy="3704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81AFAC9-F431-55C3-37B8-8DA542FDE740}"/>
              </a:ext>
            </a:extLst>
          </p:cNvPr>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2011352-CB25-54D7-EF97-0DAF09DC88D8}"/>
              </a:ext>
            </a:extLst>
          </p:cNvPr>
          <p:cNvSpPr/>
          <p:nvPr userDrawn="1"/>
        </p:nvSpPr>
        <p:spPr>
          <a:xfrm>
            <a:off x="-1" y="1828799"/>
            <a:ext cx="457201" cy="3704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02FBE918-70FF-49FB-A17C-9BB1EFD66C0A}"/>
              </a:ext>
            </a:extLst>
          </p:cNvPr>
          <p:cNvPicPr>
            <a:picLocks noChangeAspect="1"/>
          </p:cNvPicPr>
          <p:nvPr userDrawn="1"/>
        </p:nvPicPr>
        <p:blipFill>
          <a:blip r:embed="rId3"/>
          <a:stretch>
            <a:fillRect/>
          </a:stretch>
        </p:blipFill>
        <p:spPr>
          <a:xfrm>
            <a:off x="9137361" y="220322"/>
            <a:ext cx="2657387" cy="1993040"/>
          </a:xfrm>
          <a:prstGeom prst="rect">
            <a:avLst/>
          </a:prstGeom>
        </p:spPr>
      </p:pic>
    </p:spTree>
    <p:extLst>
      <p:ext uri="{BB962C8B-B14F-4D97-AF65-F5344CB8AC3E}">
        <p14:creationId xmlns:p14="http://schemas.microsoft.com/office/powerpoint/2010/main" val="2045297738"/>
      </p:ext>
    </p:extLst>
  </p:cSld>
  <p:clrMapOvr>
    <a:masterClrMapping/>
  </p:clrMapOvr>
</p:sldLayout>
</file>

<file path=ppt/slideLayouts/slideLayout2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1_Title Only_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AFA6DF-E6ED-4F4A-B44D-4CCF06322B20}"/>
              </a:ext>
            </a:extLst>
          </p:cNvPr>
          <p:cNvSpPr/>
          <p:nvPr/>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Slide Number Placeholder 5">
            <a:extLst>
              <a:ext uri="{FF2B5EF4-FFF2-40B4-BE49-F238E27FC236}">
                <a16:creationId xmlns:a16="http://schemas.microsoft.com/office/drawing/2014/main" id="{60ED3386-D9F5-FA44-9C1A-F4E71ED66FC7}"/>
              </a:ext>
            </a:extLst>
          </p:cNvPr>
          <p:cNvSpPr txBox="1">
            <a:spLocks/>
          </p:cNvSpPr>
          <p:nvPr/>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400" cy="914400"/>
          </a:xfrm>
        </p:spPr>
        <p:txBody>
          <a:bodyPr/>
          <a:lstStyle>
            <a:lvl1pPr>
              <a:defRPr sz="3600"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8" name="Straight Connector 7">
            <a:extLst>
              <a:ext uri="{FF2B5EF4-FFF2-40B4-BE49-F238E27FC236}">
                <a16:creationId xmlns:a16="http://schemas.microsoft.com/office/drawing/2014/main" id="{AF296BDE-5153-7841-AAC8-296FC3039755}"/>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392E7A24-228E-4542-9A49-942CDDB97D8A}"/>
              </a:ext>
            </a:extLst>
          </p:cNvPr>
          <p:cNvPicPr>
            <a:picLocks noChangeAspect="1"/>
          </p:cNvPicPr>
          <p:nvPr userDrawn="1"/>
        </p:nvPicPr>
        <p:blipFill>
          <a:blip r:embed="rId2"/>
          <a:stretch>
            <a:fillRect/>
          </a:stretch>
        </p:blipFill>
        <p:spPr>
          <a:xfrm>
            <a:off x="445227" y="5633749"/>
            <a:ext cx="3152842" cy="1146488"/>
          </a:xfrm>
          <a:prstGeom prst="rect">
            <a:avLst/>
          </a:prstGeom>
        </p:spPr>
      </p:pic>
    </p:spTree>
    <p:extLst>
      <p:ext uri="{BB962C8B-B14F-4D97-AF65-F5344CB8AC3E}">
        <p14:creationId xmlns:p14="http://schemas.microsoft.com/office/powerpoint/2010/main" val="383133249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1_Logo Only_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AFA6DF-E6ED-4F4A-B44D-4CCF06322B20}"/>
              </a:ext>
            </a:extLst>
          </p:cNvPr>
          <p:cNvSpPr/>
          <p:nvPr/>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Slide Number Placeholder 5">
            <a:extLst>
              <a:ext uri="{FF2B5EF4-FFF2-40B4-BE49-F238E27FC236}">
                <a16:creationId xmlns:a16="http://schemas.microsoft.com/office/drawing/2014/main" id="{60ED3386-D9F5-FA44-9C1A-F4E71ED66FC7}"/>
              </a:ext>
            </a:extLst>
          </p:cNvPr>
          <p:cNvSpPr txBox="1">
            <a:spLocks/>
          </p:cNvSpPr>
          <p:nvPr/>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4D8F9950-56A1-49C7-9FD6-403E4048E52B}"/>
              </a:ext>
            </a:extLst>
          </p:cNvPr>
          <p:cNvPicPr>
            <a:picLocks noChangeAspect="1"/>
          </p:cNvPicPr>
          <p:nvPr userDrawn="1"/>
        </p:nvPicPr>
        <p:blipFill>
          <a:blip r:embed="rId2"/>
          <a:stretch>
            <a:fillRect/>
          </a:stretch>
        </p:blipFill>
        <p:spPr>
          <a:xfrm>
            <a:off x="445227" y="5633749"/>
            <a:ext cx="3152842" cy="1146488"/>
          </a:xfrm>
          <a:prstGeom prst="rect">
            <a:avLst/>
          </a:prstGeom>
        </p:spPr>
      </p:pic>
    </p:spTree>
    <p:extLst>
      <p:ext uri="{BB962C8B-B14F-4D97-AF65-F5344CB8AC3E}">
        <p14:creationId xmlns:p14="http://schemas.microsoft.com/office/powerpoint/2010/main" val="159548368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1_Bi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FE6B2-1A28-464D-8C69-0D3C751E1C1C}"/>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Text Placeholder 18">
            <a:extLst>
              <a:ext uri="{FF2B5EF4-FFF2-40B4-BE49-F238E27FC236}">
                <a16:creationId xmlns:a16="http://schemas.microsoft.com/office/drawing/2014/main" id="{983F3F12-1965-AE4F-B4B0-EE5A1E413426}"/>
              </a:ext>
            </a:extLst>
          </p:cNvPr>
          <p:cNvSpPr>
            <a:spLocks noGrp="1"/>
          </p:cNvSpPr>
          <p:nvPr>
            <p:ph type="body" sz="quarter" idx="11" hasCustomPrompt="1"/>
          </p:nvPr>
        </p:nvSpPr>
        <p:spPr>
          <a:xfrm>
            <a:off x="3346704" y="2068546"/>
            <a:ext cx="7991476" cy="3200400"/>
          </a:xfrm>
          <a:prstGeom prst="rect">
            <a:avLst/>
          </a:prstGeom>
        </p:spPr>
        <p:txBody>
          <a:bodyPr/>
          <a:lstStyle>
            <a:lvl1pPr marL="0" indent="0">
              <a:lnSpc>
                <a:spcPct val="120000"/>
              </a:lnSpc>
              <a:buNone/>
              <a:tabLst/>
              <a:defRPr sz="1200"/>
            </a:lvl1pPr>
            <a:lvl2pPr>
              <a:lnSpc>
                <a:spcPct val="120000"/>
              </a:lnSpc>
              <a:buNone/>
              <a:defRPr sz="1200"/>
            </a:lvl2pPr>
            <a:lvl3pPr>
              <a:lnSpc>
                <a:spcPct val="120000"/>
              </a:lnSpc>
              <a:buNone/>
              <a:defRPr sz="1200"/>
            </a:lvl3pPr>
            <a:lvl4pPr>
              <a:lnSpc>
                <a:spcPct val="120000"/>
              </a:lnSpc>
              <a:buNone/>
              <a:defRPr sz="1200"/>
            </a:lvl4pPr>
            <a:lvl5pPr>
              <a:lnSpc>
                <a:spcPct val="120000"/>
              </a:lnSpc>
              <a:buNone/>
              <a:defRPr sz="1200"/>
            </a:lvl5pPr>
          </a:lstStyle>
          <a:p>
            <a:pPr lvl="0"/>
            <a:r>
              <a:rPr lang="en-US" dirty="0"/>
              <a:t>Bio Text</a:t>
            </a:r>
          </a:p>
        </p:txBody>
      </p:sp>
      <p:pic>
        <p:nvPicPr>
          <p:cNvPr id="6" name="Picture 5">
            <a:extLst>
              <a:ext uri="{FF2B5EF4-FFF2-40B4-BE49-F238E27FC236}">
                <a16:creationId xmlns:a16="http://schemas.microsoft.com/office/drawing/2014/main" id="{262F7935-FA39-5443-9452-50045E7766F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1"/>
            <a:ext cx="2286000" cy="6858001"/>
          </a:xfrm>
          <a:prstGeom prst="rect">
            <a:avLst/>
          </a:prstGeom>
        </p:spPr>
      </p:pic>
      <p:sp>
        <p:nvSpPr>
          <p:cNvPr id="2" name="Title 1">
            <a:extLst>
              <a:ext uri="{FF2B5EF4-FFF2-40B4-BE49-F238E27FC236}">
                <a16:creationId xmlns:a16="http://schemas.microsoft.com/office/drawing/2014/main" id="{0E9A0DCB-24CA-7D4F-99B7-AF3E4AA3DA9D}"/>
              </a:ext>
            </a:extLst>
          </p:cNvPr>
          <p:cNvSpPr>
            <a:spLocks noGrp="1"/>
          </p:cNvSpPr>
          <p:nvPr>
            <p:ph type="title" hasCustomPrompt="1"/>
          </p:nvPr>
        </p:nvSpPr>
        <p:spPr>
          <a:xfrm>
            <a:off x="3343274" y="365125"/>
            <a:ext cx="7991472" cy="506413"/>
          </a:xfrm>
        </p:spPr>
        <p:txBody>
          <a:bodyPr anchor="t">
            <a:normAutofit/>
          </a:bodyPr>
          <a:lstStyle>
            <a:lvl1pPr>
              <a:defRPr lang="en-US" sz="3600" b="0" i="0" smtClean="0">
                <a:solidFill>
                  <a:schemeClr val="tx2"/>
                </a:solidFill>
                <a:effectLst/>
              </a:defRPr>
            </a:lvl1pPr>
          </a:lstStyle>
          <a:p>
            <a:r>
              <a:rPr lang="en-US" dirty="0"/>
              <a:t>Attorney Name</a:t>
            </a:r>
          </a:p>
        </p:txBody>
      </p:sp>
      <p:sp>
        <p:nvSpPr>
          <p:cNvPr id="15" name="Oval 14">
            <a:extLst>
              <a:ext uri="{FF2B5EF4-FFF2-40B4-BE49-F238E27FC236}">
                <a16:creationId xmlns:a16="http://schemas.microsoft.com/office/drawing/2014/main" id="{3348B88C-DC78-8842-A34A-EC7D82EDD3F3}"/>
              </a:ext>
            </a:extLst>
          </p:cNvPr>
          <p:cNvSpPr>
            <a:spLocks noChangeAspect="1"/>
          </p:cNvSpPr>
          <p:nvPr/>
        </p:nvSpPr>
        <p:spPr>
          <a:xfrm>
            <a:off x="1555955" y="365125"/>
            <a:ext cx="1460090" cy="14600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a:extLst>
              <a:ext uri="{FF2B5EF4-FFF2-40B4-BE49-F238E27FC236}">
                <a16:creationId xmlns:a16="http://schemas.microsoft.com/office/drawing/2014/main" id="{FC48997C-13D8-6A49-A5D5-3DEF426ED249}"/>
              </a:ext>
            </a:extLst>
          </p:cNvPr>
          <p:cNvSpPr>
            <a:spLocks noGrp="1"/>
          </p:cNvSpPr>
          <p:nvPr>
            <p:ph sz="quarter" idx="10" hasCustomPrompt="1"/>
          </p:nvPr>
        </p:nvSpPr>
        <p:spPr>
          <a:xfrm>
            <a:off x="3343274" y="940993"/>
            <a:ext cx="7991473" cy="377824"/>
          </a:xfrm>
          <a:prstGeom prst="rect">
            <a:avLst/>
          </a:prstGeom>
        </p:spPr>
        <p:txBody>
          <a:bodyPr/>
          <a:lstStyle>
            <a:lvl1pPr marL="0" indent="0">
              <a:buNone/>
              <a:defRPr sz="1600"/>
            </a:lvl1pPr>
            <a:lvl2pPr>
              <a:buNone/>
              <a:defRPr/>
            </a:lvl2pPr>
            <a:lvl3pPr>
              <a:buNone/>
              <a:defRPr/>
            </a:lvl3pPr>
            <a:lvl4pPr>
              <a:buNone/>
              <a:defRPr/>
            </a:lvl4pPr>
            <a:lvl5pPr>
              <a:buNone/>
              <a:defRPr/>
            </a:lvl5pPr>
          </a:lstStyle>
          <a:p>
            <a:pPr lvl="0"/>
            <a:r>
              <a:rPr lang="en-US" dirty="0"/>
              <a:t>Title, Other Title</a:t>
            </a:r>
          </a:p>
        </p:txBody>
      </p:sp>
      <p:sp>
        <p:nvSpPr>
          <p:cNvPr id="21" name="Text Placeholder 20">
            <a:extLst>
              <a:ext uri="{FF2B5EF4-FFF2-40B4-BE49-F238E27FC236}">
                <a16:creationId xmlns:a16="http://schemas.microsoft.com/office/drawing/2014/main" id="{13382AA9-49D2-AD48-975A-069A7B7506EE}"/>
              </a:ext>
            </a:extLst>
          </p:cNvPr>
          <p:cNvSpPr>
            <a:spLocks noGrp="1"/>
          </p:cNvSpPr>
          <p:nvPr>
            <p:ph type="body" sz="quarter" idx="12" hasCustomPrompt="1"/>
          </p:nvPr>
        </p:nvSpPr>
        <p:spPr>
          <a:xfrm>
            <a:off x="1371600" y="2068546"/>
            <a:ext cx="1828800" cy="4332254"/>
          </a:xfrm>
          <a:prstGeom prst="rect">
            <a:avLst/>
          </a:prstGeom>
          <a:solidFill>
            <a:schemeClr val="accent2">
              <a:lumMod val="20000"/>
              <a:lumOff val="80000"/>
            </a:schemeClr>
          </a:solidFill>
        </p:spPr>
        <p:txBody>
          <a:bodyPr lIns="182880" tIns="182880" rIns="182880" bIns="182880">
            <a:normAutofit/>
          </a:bodyPr>
          <a:lstStyle>
            <a:lvl1pPr marL="0" indent="0" algn="l">
              <a:spcAft>
                <a:spcPts val="600"/>
              </a:spcAft>
              <a:buNone/>
              <a:tabLst/>
              <a:defRPr lang="en-US" sz="1200" b="1" kern="1200" dirty="0">
                <a:solidFill>
                  <a:schemeClr val="accent1"/>
                </a:solidFill>
                <a:latin typeface="Arial" panose="020B0604020202020204" pitchFamily="34" charset="0"/>
                <a:ea typeface="+mn-ea"/>
                <a:cs typeface="Arial" panose="020B0604020202020204" pitchFamily="34" charset="0"/>
              </a:defRPr>
            </a:lvl1pPr>
            <a:lvl2pPr>
              <a:defRPr lang="en-US" sz="1200" kern="1200" dirty="0" smtClean="0">
                <a:solidFill>
                  <a:schemeClr val="tx2"/>
                </a:solidFill>
                <a:latin typeface="Arial" panose="020B0604020202020204" pitchFamily="34" charset="0"/>
                <a:ea typeface="+mn-ea"/>
                <a:cs typeface="Arial" panose="020B0604020202020204" pitchFamily="34" charset="0"/>
              </a:defRPr>
            </a:lvl2pPr>
            <a:lvl3pPr>
              <a:defRPr lang="en-US" sz="1200" kern="1200" dirty="0" smtClean="0">
                <a:solidFill>
                  <a:schemeClr val="tx2"/>
                </a:solidFill>
                <a:latin typeface="Arial" panose="020B0604020202020204" pitchFamily="34" charset="0"/>
                <a:ea typeface="+mn-ea"/>
                <a:cs typeface="Arial" panose="020B0604020202020204" pitchFamily="34" charset="0"/>
              </a:defRPr>
            </a:lvl3pPr>
            <a:lvl4pPr>
              <a:defRPr lang="en-US" sz="1200" kern="1200" dirty="0" smtClean="0">
                <a:solidFill>
                  <a:schemeClr val="tx2"/>
                </a:solidFill>
                <a:latin typeface="Arial" panose="020B0604020202020204" pitchFamily="34" charset="0"/>
                <a:ea typeface="+mn-ea"/>
                <a:cs typeface="Arial" panose="020B0604020202020204" pitchFamily="34" charset="0"/>
              </a:defRPr>
            </a:lvl4pPr>
            <a:lvl5pPr>
              <a:defRPr lang="en-US" sz="1200" kern="1200" dirty="0">
                <a:solidFill>
                  <a:schemeClr val="tx2"/>
                </a:solidFill>
                <a:latin typeface="Arial" panose="020B0604020202020204" pitchFamily="34" charset="0"/>
                <a:ea typeface="+mn-ea"/>
                <a:cs typeface="Arial" panose="020B0604020202020204" pitchFamily="34" charset="0"/>
              </a:defRPr>
            </a:lvl5pPr>
          </a:lstStyle>
          <a:p>
            <a:pPr marL="184150" marR="0" lvl="0" indent="-171450" algn="l" defTabSz="914400" rtl="0" eaLnBrk="1" fontAlgn="auto" latinLnBrk="0" hangingPunct="1">
              <a:lnSpc>
                <a:spcPct val="120000"/>
              </a:lnSpc>
              <a:spcBef>
                <a:spcPts val="600"/>
              </a:spcBef>
              <a:spcAft>
                <a:spcPts val="0"/>
              </a:spcAft>
              <a:buClr>
                <a:srgbClr val="B22624"/>
              </a:buClr>
              <a:buSzPct val="85000"/>
              <a:tabLst/>
            </a:pPr>
            <a:r>
              <a:rPr lang="en-US" dirty="0"/>
              <a:t>Areas of Focus</a:t>
            </a:r>
          </a:p>
          <a:p>
            <a:pPr marL="184150" marR="0" lvl="0" indent="-171450" algn="l" defTabSz="914400" rtl="0" eaLnBrk="1" fontAlgn="auto" latinLnBrk="0" hangingPunct="1">
              <a:lnSpc>
                <a:spcPct val="120000"/>
              </a:lnSpc>
              <a:spcBef>
                <a:spcPts val="600"/>
              </a:spcBef>
              <a:spcAft>
                <a:spcPts val="0"/>
              </a:spcAft>
              <a:buClr>
                <a:srgbClr val="B22624"/>
              </a:buClr>
              <a:buSzPct val="85000"/>
              <a:tabLst/>
            </a:pPr>
            <a:endParaRPr lang="en-US" dirty="0"/>
          </a:p>
        </p:txBody>
      </p:sp>
      <p:cxnSp>
        <p:nvCxnSpPr>
          <p:cNvPr id="22" name="Straight Connector 21">
            <a:extLst>
              <a:ext uri="{FF2B5EF4-FFF2-40B4-BE49-F238E27FC236}">
                <a16:creationId xmlns:a16="http://schemas.microsoft.com/office/drawing/2014/main" id="{38A3EC50-7A0C-A541-AB10-083D98AA4815}"/>
              </a:ext>
            </a:extLst>
          </p:cNvPr>
          <p:cNvCxnSpPr>
            <a:cxnSpLocks/>
          </p:cNvCxnSpPr>
          <p:nvPr/>
        </p:nvCxnSpPr>
        <p:spPr>
          <a:xfrm>
            <a:off x="3343274" y="1819684"/>
            <a:ext cx="799147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59D5F88-D48E-3A46-943D-B571070589BF}"/>
              </a:ext>
            </a:extLst>
          </p:cNvPr>
          <p:cNvSpPr>
            <a:spLocks noGrp="1"/>
          </p:cNvSpPr>
          <p:nvPr>
            <p:ph type="body" sz="quarter" idx="13" hasCustomPrompt="1"/>
          </p:nvPr>
        </p:nvSpPr>
        <p:spPr>
          <a:xfrm>
            <a:off x="1371600" y="2578267"/>
            <a:ext cx="1828800" cy="3822533"/>
          </a:xfrm>
          <a:prstGeom prst="rect">
            <a:avLst/>
          </a:prstGeom>
        </p:spPr>
        <p:txBody>
          <a:bodyPr lIns="182880" tIns="0" rIns="182880" bIns="182880"/>
          <a:lstStyle>
            <a:lvl1pPr marL="0" indent="0" algn="l">
              <a:spcAft>
                <a:spcPts val="0"/>
              </a:spcAft>
              <a:buNone/>
              <a:defRPr sz="900"/>
            </a:lvl1pPr>
            <a:lvl2pPr algn="l">
              <a:spcAft>
                <a:spcPts val="0"/>
              </a:spcAft>
              <a:buNone/>
              <a:defRPr sz="1200"/>
            </a:lvl2pPr>
            <a:lvl3pPr algn="l">
              <a:spcAft>
                <a:spcPts val="0"/>
              </a:spcAft>
              <a:buNone/>
              <a:defRPr sz="1200"/>
            </a:lvl3pPr>
            <a:lvl4pPr algn="l">
              <a:spcAft>
                <a:spcPts val="0"/>
              </a:spcAft>
              <a:buNone/>
              <a:defRPr sz="1200"/>
            </a:lvl4pPr>
            <a:lvl5pPr algn="l">
              <a:spcAft>
                <a:spcPts val="0"/>
              </a:spcAft>
              <a:buNone/>
              <a:defRPr sz="1200"/>
            </a:lvl5pPr>
          </a:lstStyle>
          <a:p>
            <a:pPr lvl="0"/>
            <a:r>
              <a:rPr lang="en-US" dirty="0"/>
              <a:t>Links to areas of focus</a:t>
            </a:r>
          </a:p>
        </p:txBody>
      </p:sp>
      <p:sp>
        <p:nvSpPr>
          <p:cNvPr id="16" name="Text Placeholder 15">
            <a:extLst>
              <a:ext uri="{FF2B5EF4-FFF2-40B4-BE49-F238E27FC236}">
                <a16:creationId xmlns:a16="http://schemas.microsoft.com/office/drawing/2014/main" id="{0211A6A9-5EDE-154D-BA92-278E969F795B}"/>
              </a:ext>
            </a:extLst>
          </p:cNvPr>
          <p:cNvSpPr>
            <a:spLocks noGrp="1"/>
          </p:cNvSpPr>
          <p:nvPr>
            <p:ph type="body" sz="quarter" idx="14" hasCustomPrompt="1"/>
          </p:nvPr>
        </p:nvSpPr>
        <p:spPr>
          <a:xfrm>
            <a:off x="3343275" y="1333898"/>
            <a:ext cx="7991471" cy="377825"/>
          </a:xfrm>
          <a:prstGeom prst="rect">
            <a:avLst/>
          </a:prstGeom>
        </p:spPr>
        <p:txBody>
          <a:bodyPr/>
          <a:lstStyle>
            <a:lvl1pPr marL="0" indent="0">
              <a:spcAft>
                <a:spcPts val="0"/>
              </a:spcAft>
              <a:buNone/>
              <a:defRPr sz="1400"/>
            </a:lvl1pPr>
          </a:lstStyle>
          <a:p>
            <a:pPr lvl="0"/>
            <a:r>
              <a:rPr lang="en-US" dirty="0"/>
              <a:t>Contact</a:t>
            </a:r>
          </a:p>
        </p:txBody>
      </p:sp>
      <p:pic>
        <p:nvPicPr>
          <p:cNvPr id="18" name="Picture 17" descr="Text, logo&#10;&#10;Description automatically generated">
            <a:extLst>
              <a:ext uri="{FF2B5EF4-FFF2-40B4-BE49-F238E27FC236}">
                <a16:creationId xmlns:a16="http://schemas.microsoft.com/office/drawing/2014/main" id="{53850008-6CC4-4799-BE39-B8B493D222A0}"/>
              </a:ext>
            </a:extLst>
          </p:cNvPr>
          <p:cNvPicPr>
            <a:picLocks noChangeAspect="1"/>
          </p:cNvPicPr>
          <p:nvPr userDrawn="1"/>
        </p:nvPicPr>
        <p:blipFill>
          <a:blip r:embed="rId3"/>
          <a:stretch>
            <a:fillRect/>
          </a:stretch>
        </p:blipFill>
        <p:spPr>
          <a:xfrm>
            <a:off x="8443821" y="5642861"/>
            <a:ext cx="3099716" cy="1127170"/>
          </a:xfrm>
          <a:prstGeom prst="rect">
            <a:avLst/>
          </a:prstGeom>
        </p:spPr>
      </p:pic>
    </p:spTree>
    <p:extLst>
      <p:ext uri="{BB962C8B-B14F-4D97-AF65-F5344CB8AC3E}">
        <p14:creationId xmlns:p14="http://schemas.microsoft.com/office/powerpoint/2010/main" val="1365469942"/>
      </p:ext>
    </p:extLst>
  </p:cSld>
  <p:clrMapOvr>
    <a:masterClrMapping/>
  </p:clrMapOvr>
</p:sldLayout>
</file>

<file path=ppt/slideLayouts/slideLayout2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Back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70ED36-F21E-8642-8269-90947FC2743F}"/>
              </a:ext>
            </a:extLst>
          </p:cNvPr>
          <p:cNvSpPr/>
          <p:nvPr/>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C8C8AA6E-1A7C-4246-9A3A-8D46FC989F91}"/>
              </a:ext>
            </a:extLst>
          </p:cNvPr>
          <p:cNvSpPr/>
          <p:nvPr/>
        </p:nvSpPr>
        <p:spPr>
          <a:xfrm>
            <a:off x="685800" y="3429000"/>
            <a:ext cx="10817352" cy="996107"/>
          </a:xfrm>
          <a:prstGeom prst="rect">
            <a:avLst/>
          </a:prstGeom>
        </p:spPr>
        <p:txBody>
          <a:bodyPr wrap="square">
            <a:spAutoFit/>
          </a:bodyPr>
          <a:lstStyle/>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900" dirty="0">
                <a:solidFill>
                  <a:schemeClr val="bg2"/>
                </a:solidFill>
                <a:latin typeface="Arial" panose="020B0604020202020204" pitchFamily="34" charset="0"/>
                <a:cs typeface="Arial" panose="020B0604020202020204" pitchFamily="34" charset="0"/>
              </a:rPr>
              <a:t>Polsinelli PC provides this material for informational purposes only. The material provided herein is general and is not intended to be legal advice. Nothing herein should be relied upon or used without consulting a lawyer to consider your specific circumstances, possible changes to applicable laws, rules and regulations and other legal issues. Receipt of this material does not establish an attorney-client relationship. </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900" dirty="0">
                <a:solidFill>
                  <a:schemeClr val="bg2"/>
                </a:solidFill>
                <a:latin typeface="Arial" panose="020B0604020202020204" pitchFamily="34" charset="0"/>
                <a:cs typeface="Arial" panose="020B0604020202020204" pitchFamily="34" charset="0"/>
              </a:rPr>
              <a:t>Polsinelli is very proud of the results we obtain for our clients, but you should know that past results do not guarantee future results; that every case is different and must be judged on its own merits; and that the choice of a lawyer is an important decision and should not be based solely upon advertisements. </a:t>
            </a:r>
          </a:p>
          <a:p>
            <a:pPr marL="0" marR="0" lvl="0" indent="0" algn="l" defTabSz="433388" rtl="0" eaLnBrk="1" fontAlgn="auto" latinLnBrk="0" hangingPunct="1">
              <a:lnSpc>
                <a:spcPct val="110000"/>
              </a:lnSpc>
              <a:spcBef>
                <a:spcPts val="0"/>
              </a:spcBef>
              <a:spcAft>
                <a:spcPts val="600"/>
              </a:spcAft>
              <a:buClrTx/>
              <a:buSzPct val="100000"/>
              <a:buFontTx/>
              <a:buNone/>
              <a:tabLst>
                <a:tab pos="10567988" algn="r"/>
              </a:tabLst>
              <a:defRPr/>
            </a:pPr>
            <a:r>
              <a:rPr lang="en-US" sz="900" baseline="30000" dirty="0">
                <a:solidFill>
                  <a:schemeClr val="bg2"/>
                </a:solidFill>
                <a:latin typeface="Arial" panose="020B0604020202020204" pitchFamily="34" charset="0"/>
                <a:cs typeface="Arial" panose="020B0604020202020204" pitchFamily="34" charset="0"/>
              </a:rPr>
              <a:t> ©</a:t>
            </a:r>
            <a:r>
              <a:rPr lang="en-US" sz="900" dirty="0">
                <a:solidFill>
                  <a:schemeClr val="bg2"/>
                </a:solidFill>
                <a:latin typeface="Arial" panose="020B0604020202020204" pitchFamily="34" charset="0"/>
                <a:cs typeface="Arial" panose="020B0604020202020204" pitchFamily="34" charset="0"/>
              </a:rPr>
              <a:t> 2023 Polsinelli</a:t>
            </a:r>
            <a:r>
              <a:rPr lang="en-US" sz="900" baseline="30000" dirty="0">
                <a:solidFill>
                  <a:schemeClr val="bg2"/>
                </a:solidFill>
                <a:latin typeface="Arial" panose="020B0604020202020204" pitchFamily="34" charset="0"/>
                <a:cs typeface="Arial" panose="020B0604020202020204" pitchFamily="34" charset="0"/>
              </a:rPr>
              <a:t>®</a:t>
            </a:r>
            <a:r>
              <a:rPr lang="en-US" sz="900" dirty="0">
                <a:solidFill>
                  <a:schemeClr val="bg2"/>
                </a:solidFill>
                <a:latin typeface="Arial" panose="020B0604020202020204" pitchFamily="34" charset="0"/>
                <a:cs typeface="Arial" panose="020B0604020202020204" pitchFamily="34" charset="0"/>
              </a:rPr>
              <a:t> is a registered trademark of Polsinelli PC. Polsinelli LLP in California. Polsinelli PC (Inc) in Florida.	</a:t>
            </a:r>
            <a:r>
              <a:rPr lang="en-US" sz="900" b="1" dirty="0" err="1">
                <a:solidFill>
                  <a:schemeClr val="accent3"/>
                </a:solidFill>
                <a:latin typeface="Arial" panose="020B0604020202020204" pitchFamily="34" charset="0"/>
                <a:cs typeface="Arial" panose="020B0604020202020204" pitchFamily="34" charset="0"/>
              </a:rPr>
              <a:t>polsinelli.com</a:t>
            </a:r>
            <a:endParaRPr lang="en-US" sz="1200" b="1" dirty="0">
              <a:solidFill>
                <a:schemeClr val="accent3"/>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856AE5E-14D0-5C4D-B822-882116644FC5}"/>
              </a:ext>
            </a:extLst>
          </p:cNvPr>
          <p:cNvSpPr/>
          <p:nvPr/>
        </p:nvSpPr>
        <p:spPr>
          <a:xfrm>
            <a:off x="-1" y="1828799"/>
            <a:ext cx="457201" cy="3704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B1E50E03-C03E-40F3-B7BD-401803591225}"/>
              </a:ext>
            </a:extLst>
          </p:cNvPr>
          <p:cNvPicPr>
            <a:picLocks noChangeAspect="1"/>
          </p:cNvPicPr>
          <p:nvPr userDrawn="1"/>
        </p:nvPicPr>
        <p:blipFill>
          <a:blip r:embed="rId2"/>
          <a:stretch>
            <a:fillRect/>
          </a:stretch>
        </p:blipFill>
        <p:spPr>
          <a:xfrm>
            <a:off x="9222076" y="240721"/>
            <a:ext cx="2597565" cy="1948174"/>
          </a:xfrm>
          <a:prstGeom prst="rect">
            <a:avLst/>
          </a:prstGeom>
        </p:spPr>
      </p:pic>
    </p:spTree>
    <p:extLst>
      <p:ext uri="{BB962C8B-B14F-4D97-AF65-F5344CB8AC3E}">
        <p14:creationId xmlns:p14="http://schemas.microsoft.com/office/powerpoint/2010/main" val="1208760608"/>
      </p:ext>
    </p:extLst>
  </p:cSld>
  <p:clrMapOvr>
    <a:masterClrMapping/>
  </p:clrMapOvr>
</p:sldLayout>
</file>

<file path=ppt/slideLayouts/slideLayout2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1_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5" name="Picture 4">
            <a:extLst>
              <a:ext uri="{FF2B5EF4-FFF2-40B4-BE49-F238E27FC236}">
                <a16:creationId xmlns:a16="http://schemas.microsoft.com/office/drawing/2014/main" id="{05F9BE49-7C57-4280-A32F-79275E7574F8}"/>
              </a:ext>
            </a:extLst>
          </p:cNvPr>
          <p:cNvPicPr>
            <a:picLocks noChangeAspect="1"/>
          </p:cNvPicPr>
          <p:nvPr userDrawn="1"/>
        </p:nvPicPr>
        <p:blipFill>
          <a:blip r:embed="rId2"/>
          <a:srcRect/>
          <a:stretch/>
        </p:blipFill>
        <p:spPr>
          <a:xfrm>
            <a:off x="7873" y="3572"/>
            <a:ext cx="12176252" cy="6850855"/>
          </a:xfrm>
          <a:prstGeom prst="rect">
            <a:avLst/>
          </a:prstGeom>
        </p:spPr>
      </p:pic>
    </p:spTree>
    <p:extLst>
      <p:ext uri="{BB962C8B-B14F-4D97-AF65-F5344CB8AC3E}">
        <p14:creationId xmlns:p14="http://schemas.microsoft.com/office/powerpoint/2010/main" val="65390438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29909362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1_Blank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6D3802C6-6BD4-484F-888E-15A17E862164}"/>
              </a:ext>
            </a:extLst>
          </p:cNvPr>
          <p:cNvSpPr/>
          <p:nvPr/>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27406559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2_Caption__Red_LOG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435CF7-04A7-584F-8D85-48CD6561F27E}"/>
              </a:ext>
            </a:extLst>
          </p:cNvPr>
          <p:cNvSpPr>
            <a:spLocks noGrp="1"/>
          </p:cNvSpPr>
          <p:nvPr>
            <p:ph type="body" sz="half" idx="2" hasCustomPrompt="1"/>
          </p:nvPr>
        </p:nvSpPr>
        <p:spPr>
          <a:xfrm>
            <a:off x="839788" y="1093343"/>
            <a:ext cx="3932237" cy="5084064"/>
          </a:xfrm>
          <a:prstGeom prst="rect">
            <a:avLst/>
          </a:prstGeom>
        </p:spPr>
        <p:txBody>
          <a:bodyPr>
            <a:normAutofit/>
          </a:bodyPr>
          <a:lstStyle>
            <a:lvl1pPr marL="228600" marR="0"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sz="2000"/>
            </a:lvl1pPr>
            <a:lvl2pPr marL="685800" marR="0"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sz="1400"/>
            </a:lvl2pPr>
            <a:lvl3pPr marL="1143000" marR="0"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sz="1200"/>
            </a:lvl3pPr>
            <a:lvl4pPr marL="1600200" marR="0"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sz="1000"/>
            </a:lvl4pPr>
            <a:lvl5pPr marL="2057400" marR="0"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28600" marR="0" lvl="0"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a:pPr>
            <a:r>
              <a:rPr kumimoji="0" lang="en-US" sz="28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anose="020B0604020202020204" pitchFamily="34" charset="0"/>
              </a:rPr>
              <a:t>Click to edit text</a:t>
            </a:r>
          </a:p>
          <a:p>
            <a:pPr marL="685800" marR="0" lvl="1"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a:pPr>
            <a:r>
              <a:rPr kumimoji="0" lang="en-US" sz="24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a:pPr>
            <a:r>
              <a:rPr kumimoji="0" lang="en-US" sz="20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a:pPr>
            <a:r>
              <a:rPr kumimoji="0" lang="en-US" sz="18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10000"/>
              </a:lnSpc>
              <a:spcBef>
                <a:spcPts val="600"/>
              </a:spcBef>
              <a:spcAft>
                <a:spcPts val="0"/>
              </a:spcAft>
              <a:buClr>
                <a:srgbClr val="B22624"/>
              </a:buClr>
              <a:buSzPct val="85000"/>
              <a:buFont typeface="Wingdings" pitchFamily="2" charset="2"/>
              <a:buChar char="§"/>
              <a:tabLst/>
              <a:defRPr/>
            </a:pPr>
            <a:r>
              <a:rPr kumimoji="0" lang="en-US" sz="1800" b="0" i="0" u="none" strike="noStrike" kern="1200" cap="none" spc="0" normalizeH="0" baseline="0" noProof="0" dirty="0">
                <a:ln>
                  <a:noFill/>
                </a:ln>
                <a:solidFill>
                  <a:srgbClr val="333F48"/>
                </a:solidFill>
                <a:effectLst/>
                <a:uLnTx/>
                <a:uFillTx/>
                <a:latin typeface="Arial" panose="020B0604020202020204" pitchFamily="34" charset="0"/>
                <a:ea typeface="+mn-ea"/>
                <a:cs typeface="Arial" panose="020B0604020202020204" pitchFamily="34" charset="0"/>
              </a:rPr>
              <a:t>Fifth level</a:t>
            </a:r>
          </a:p>
        </p:txBody>
      </p:sp>
      <p:sp>
        <p:nvSpPr>
          <p:cNvPr id="6" name="Footer Placeholder 5">
            <a:extLst>
              <a:ext uri="{FF2B5EF4-FFF2-40B4-BE49-F238E27FC236}">
                <a16:creationId xmlns:a16="http://schemas.microsoft.com/office/drawing/2014/main" id="{6A7544F8-F168-FE48-AB74-C5CFB14C2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5AE13-819B-5D4A-8FE8-D664A424B812}"/>
              </a:ext>
            </a:extLst>
          </p:cNvPr>
          <p:cNvSpPr>
            <a:spLocks noGrp="1"/>
          </p:cNvSpPr>
          <p:nvPr>
            <p:ph type="sldNum" sz="quarter" idx="12"/>
          </p:nvPr>
        </p:nvSpPr>
        <p:spPr/>
        <p:txBody>
          <a:bodyPr/>
          <a:lstStyle/>
          <a:p>
            <a:fld id="{D004F8AB-CAFB-4E4B-ACA1-A7ECB8B54048}" type="slidenum">
              <a:rPr lang="en-US" smtClean="0"/>
              <a:t>‹#›</a:t>
            </a:fld>
            <a:endParaRPr lang="en-US"/>
          </a:p>
        </p:txBody>
      </p:sp>
      <p:sp>
        <p:nvSpPr>
          <p:cNvPr id="16" name="Rectangle 15">
            <a:extLst>
              <a:ext uri="{FF2B5EF4-FFF2-40B4-BE49-F238E27FC236}">
                <a16:creationId xmlns:a16="http://schemas.microsoft.com/office/drawing/2014/main" id="{AD8BB414-781D-C84D-AD69-71491E1E0B64}"/>
              </a:ext>
            </a:extLst>
          </p:cNvPr>
          <p:cNvSpPr/>
          <p:nvPr userDrawn="1"/>
        </p:nvSpPr>
        <p:spPr>
          <a:xfrm>
            <a:off x="0" y="0"/>
            <a:ext cx="1219199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4DF1670-EC9E-A14D-9C5C-ED796BD9A820}"/>
              </a:ext>
            </a:extLst>
          </p:cNvPr>
          <p:cNvSpPr>
            <a:spLocks noGrp="1"/>
          </p:cNvSpPr>
          <p:nvPr>
            <p:ph type="title" hasCustomPrompt="1"/>
          </p:nvPr>
        </p:nvSpPr>
        <p:spPr bwMode="gray">
          <a:xfrm>
            <a:off x="838199" y="0"/>
            <a:ext cx="10515600"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646661840"/>
      </p:ext>
    </p:extLst>
  </p:cSld>
  <p:clrMapOvr>
    <a:masterClrMapping/>
  </p:clrMapOvr>
</p:sldLayout>
</file>

<file path=ppt/slideLayouts/slideLayout2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cxnSp>
        <p:nvCxnSpPr>
          <p:cNvPr id="8" name="Straight Connector 7">
            <a:extLst>
              <a:ext uri="{FF2B5EF4-FFF2-40B4-BE49-F238E27FC236}">
                <a16:creationId xmlns:a16="http://schemas.microsoft.com/office/drawing/2014/main" id="{AF296BDE-5153-7841-AAC8-296FC3039755}"/>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1E1E0881-0B25-E898-99A1-B7E035F8D3BE}"/>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470EA0B-937C-BC5F-17AD-0BEDA52C338B}"/>
              </a:ext>
            </a:extLst>
          </p:cNvPr>
          <p:cNvSpPr/>
          <p:nvPr userDrawn="1"/>
        </p:nvSpPr>
        <p:spPr>
          <a:xfrm>
            <a:off x="838200" y="2528795"/>
            <a:ext cx="10515600" cy="2957605"/>
          </a:xfrm>
          <a:prstGeom prst="rect">
            <a:avLst/>
          </a:prstGeom>
        </p:spPr>
        <p:txBody>
          <a:bodyPr wrap="square">
            <a:spAutoFit/>
          </a:bodyPr>
          <a:lstStyle/>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1300" dirty="0">
                <a:solidFill>
                  <a:schemeClr val="tx1"/>
                </a:solidFill>
                <a:latin typeface="Arial" panose="020B0604020202020204" pitchFamily="34" charset="0"/>
                <a:cs typeface="Arial" panose="020B0604020202020204" pitchFamily="34" charset="0"/>
              </a:rPr>
              <a:t>Polsinelli PC provides this material for informational purposes only. The material provided herein is general and is not intended to be legal advice. Nothing herein should be relied upon or used without consulting a lawyer to consider your specific circumstances, possible changes to applicable laws, rules and regulations and other legal issues. Receipt of this material does not establish an attorney-client relationship. </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endParaRPr lang="en-US" sz="1300" dirty="0">
              <a:solidFill>
                <a:schemeClr val="tx1"/>
              </a:solidFill>
              <a:latin typeface="Arial" panose="020B0604020202020204" pitchFamily="34" charset="0"/>
              <a:cs typeface="Arial" panose="020B0604020202020204" pitchFamily="34" charset="0"/>
            </a:endParaRP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1300" dirty="0">
                <a:solidFill>
                  <a:schemeClr val="tx1"/>
                </a:solidFill>
                <a:latin typeface="Arial" panose="020B0604020202020204" pitchFamily="34" charset="0"/>
                <a:cs typeface="Arial" panose="020B0604020202020204" pitchFamily="34" charset="0"/>
              </a:rPr>
              <a:t>Polsinelli is very proud of the results we obtain for our clients, but you should know that past results do not guarantee future results; that every case is different and must be judged on its own merits; and that the choice of a lawyer is an important decision and should not be based solely upon advertisements. </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endParaRPr lang="en-US" sz="1300" dirty="0">
              <a:solidFill>
                <a:schemeClr val="tx1"/>
              </a:solidFill>
              <a:latin typeface="Arial" panose="020B0604020202020204" pitchFamily="34" charset="0"/>
              <a:cs typeface="Arial" panose="020B0604020202020204" pitchFamily="34" charset="0"/>
            </a:endParaRP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1300" baseline="30000" dirty="0">
                <a:solidFill>
                  <a:schemeClr val="tx1"/>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 2023 Polsinelli</a:t>
            </a:r>
            <a:r>
              <a:rPr lang="en-US" sz="1300" baseline="30000" dirty="0">
                <a:solidFill>
                  <a:schemeClr val="tx1"/>
                </a:solidFill>
                <a:latin typeface="Arial" panose="020B0604020202020204" pitchFamily="34" charset="0"/>
                <a:cs typeface="Arial" panose="020B0604020202020204" pitchFamily="34" charset="0"/>
              </a:rPr>
              <a:t>®</a:t>
            </a:r>
            <a:r>
              <a:rPr lang="en-US" sz="1300" dirty="0">
                <a:solidFill>
                  <a:schemeClr val="tx1"/>
                </a:solidFill>
                <a:latin typeface="Arial" panose="020B0604020202020204" pitchFamily="34" charset="0"/>
                <a:cs typeface="Arial" panose="020B0604020202020204" pitchFamily="34" charset="0"/>
              </a:rPr>
              <a:t> is a registered trademark of Polsinelli PC. Polsinelli LLP in California. Polsinelli PC (Inc) in Florida.</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endParaRPr lang="en-US" sz="1300" dirty="0">
              <a:solidFill>
                <a:schemeClr val="tx1"/>
              </a:solidFill>
              <a:latin typeface="Arial" panose="020B0604020202020204" pitchFamily="34" charset="0"/>
              <a:cs typeface="Arial" panose="020B0604020202020204" pitchFamily="34" charset="0"/>
            </a:endParaRP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1300" b="1" dirty="0" err="1">
                <a:solidFill>
                  <a:schemeClr val="accent3"/>
                </a:solidFill>
                <a:latin typeface="Arial" panose="020B0604020202020204" pitchFamily="34" charset="0"/>
                <a:cs typeface="Arial" panose="020B0604020202020204" pitchFamily="34" charset="0"/>
              </a:rPr>
              <a:t>polsinelli.com</a:t>
            </a:r>
            <a:endParaRPr lang="en-US" sz="13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5564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userDrawn="1">
  <p:cSld name="2_Disclaimer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7F3BD0-F893-1B49-86F2-B76D893CC651}"/>
              </a:ext>
            </a:extLst>
          </p:cNvPr>
          <p:cNvSpPr/>
          <p:nvPr userDrawn="1"/>
        </p:nvSpPr>
        <p:spPr>
          <a:xfrm>
            <a:off x="0" y="0"/>
            <a:ext cx="1219199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BFC7259-721D-5447-B14C-05FBF9FDD57F}"/>
              </a:ext>
            </a:extLst>
          </p:cNvPr>
          <p:cNvSpPr/>
          <p:nvPr userDrawn="1"/>
        </p:nvSpPr>
        <p:spPr>
          <a:xfrm>
            <a:off x="838200" y="2528795"/>
            <a:ext cx="10515600" cy="2957605"/>
          </a:xfrm>
          <a:prstGeom prst="rect">
            <a:avLst/>
          </a:prstGeom>
        </p:spPr>
        <p:txBody>
          <a:bodyPr wrap="square">
            <a:spAutoFit/>
          </a:bodyPr>
          <a:lstStyle/>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1300" dirty="0">
                <a:solidFill>
                  <a:schemeClr val="tx1"/>
                </a:solidFill>
                <a:latin typeface="Arial" panose="020B0604020202020204" pitchFamily="34" charset="0"/>
                <a:cs typeface="Arial" panose="020B0604020202020204" pitchFamily="34" charset="0"/>
              </a:rPr>
              <a:t>Polsinelli PC provides this material for informational purposes only. The material provided herein is general and is not intended to be legal advice. Nothing herein should be relied upon or used without consulting a lawyer to consider your specific circumstances, possible changes to applicable laws, rules and regulations and other legal issues. Receipt of this material does not establish an attorney-client relationship. </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endParaRPr lang="en-US" sz="1300" dirty="0">
              <a:solidFill>
                <a:schemeClr val="tx1"/>
              </a:solidFill>
              <a:latin typeface="Arial" panose="020B0604020202020204" pitchFamily="34" charset="0"/>
              <a:cs typeface="Arial" panose="020B0604020202020204" pitchFamily="34" charset="0"/>
            </a:endParaRP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1300" dirty="0">
                <a:solidFill>
                  <a:schemeClr val="tx1"/>
                </a:solidFill>
                <a:latin typeface="Arial" panose="020B0604020202020204" pitchFamily="34" charset="0"/>
                <a:cs typeface="Arial" panose="020B0604020202020204" pitchFamily="34" charset="0"/>
              </a:rPr>
              <a:t>Polsinelli is very proud of the results we obtain for our clients, but you should know that past results do not guarantee future results; that every case is different and must be judged on its own merits; and that the choice of a lawyer is an important decision and should not be based solely upon advertisements. </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endParaRPr lang="en-US" sz="1300" dirty="0">
              <a:solidFill>
                <a:schemeClr val="tx1"/>
              </a:solidFill>
              <a:latin typeface="Arial" panose="020B0604020202020204" pitchFamily="34" charset="0"/>
              <a:cs typeface="Arial" panose="020B0604020202020204" pitchFamily="34" charset="0"/>
            </a:endParaRP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1300" baseline="30000" dirty="0">
                <a:solidFill>
                  <a:schemeClr val="tx1"/>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 2023 Polsinelli</a:t>
            </a:r>
            <a:r>
              <a:rPr lang="en-US" sz="1300" baseline="30000" dirty="0">
                <a:solidFill>
                  <a:schemeClr val="tx1"/>
                </a:solidFill>
                <a:latin typeface="Arial" panose="020B0604020202020204" pitchFamily="34" charset="0"/>
                <a:cs typeface="Arial" panose="020B0604020202020204" pitchFamily="34" charset="0"/>
              </a:rPr>
              <a:t>®</a:t>
            </a:r>
            <a:r>
              <a:rPr lang="en-US" sz="1300" dirty="0">
                <a:solidFill>
                  <a:schemeClr val="tx1"/>
                </a:solidFill>
                <a:latin typeface="Arial" panose="020B0604020202020204" pitchFamily="34" charset="0"/>
                <a:cs typeface="Arial" panose="020B0604020202020204" pitchFamily="34" charset="0"/>
              </a:rPr>
              <a:t> is a registered trademark of Polsinelli PC. Polsinelli LLP in California. Polsinelli PC (Inc) in Florida.</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endParaRPr lang="en-US" sz="1300" dirty="0">
              <a:solidFill>
                <a:schemeClr val="tx1"/>
              </a:solidFill>
              <a:latin typeface="Arial" panose="020B0604020202020204" pitchFamily="34" charset="0"/>
              <a:cs typeface="Arial" panose="020B0604020202020204" pitchFamily="34" charset="0"/>
            </a:endParaRP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1300" b="1" dirty="0" err="1">
                <a:solidFill>
                  <a:schemeClr val="accent3"/>
                </a:solidFill>
                <a:latin typeface="Arial" panose="020B0604020202020204" pitchFamily="34" charset="0"/>
                <a:cs typeface="Arial" panose="020B0604020202020204" pitchFamily="34" charset="0"/>
              </a:rPr>
              <a:t>polsinelli.com</a:t>
            </a:r>
            <a:endParaRPr lang="en-US" sz="13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092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type="title" preserve="1">
  <p:cSld name="1_Pull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DE9FA-7C7E-0040-B0E1-7E889464F3A4}"/>
              </a:ext>
            </a:extLst>
          </p:cNvPr>
          <p:cNvSpPr/>
          <p:nvPr/>
        </p:nvSpPr>
        <p:spPr>
          <a:xfrm>
            <a:off x="-1" y="0"/>
            <a:ext cx="12192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69911D1-581E-3945-82FA-848492AF6482}"/>
              </a:ext>
            </a:extLst>
          </p:cNvPr>
          <p:cNvPicPr>
            <a:picLocks noChangeAspect="1"/>
          </p:cNvPicPr>
          <p:nvPr/>
        </p:nvPicPr>
        <p:blipFill>
          <a:blip r:embed="rId2" cstate="print">
            <a:alphaModFix amt="50000"/>
            <a:extLst>
              <a:ext uri="{28A0092B-C50C-407E-A947-70E740481C1C}">
                <a14:useLocalDpi xmlns:a14="http://schemas.microsoft.com/office/drawing/2010/main"/>
              </a:ext>
            </a:extLst>
          </a:blip>
          <a:srcRect/>
          <a:stretch/>
        </p:blipFill>
        <p:spPr>
          <a:xfrm>
            <a:off x="-762" y="0"/>
            <a:ext cx="12192000" cy="6858000"/>
          </a:xfrm>
          <a:prstGeom prst="rect">
            <a:avLst/>
          </a:prstGeom>
        </p:spPr>
      </p:pic>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pull quote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pull quote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p:nvCxnSpPr>
        <p:spPr>
          <a:xfrm flipH="1">
            <a:off x="685801" y="457200"/>
            <a:ext cx="10820399" cy="3066"/>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p:nvCxnSpPr>
        <p:spPr>
          <a:xfrm flipH="1" flipV="1">
            <a:off x="685043" y="461172"/>
            <a:ext cx="1" cy="82296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p:nvCxnSpPr>
        <p:spPr>
          <a:xfrm>
            <a:off x="685800" y="1998610"/>
            <a:ext cx="0" cy="440219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p:nvCxnSpPr>
        <p:spPr>
          <a:xfrm flipH="1">
            <a:off x="684275" y="6400800"/>
            <a:ext cx="10821926" cy="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4F3C8870-E260-FC48-B38C-DCE1B1D079AD}"/>
              </a:ext>
            </a:extLst>
          </p:cNvPr>
          <p:cNvGrpSpPr/>
          <p:nvPr/>
        </p:nvGrpSpPr>
        <p:grpSpPr>
          <a:xfrm rot="10800000">
            <a:off x="11521440" y="457200"/>
            <a:ext cx="0" cy="5943600"/>
            <a:chOff x="838200" y="852562"/>
            <a:chExt cx="0" cy="5943600"/>
          </a:xfrm>
        </p:grpSpPr>
        <p:cxnSp>
          <p:nvCxnSpPr>
            <p:cNvPr id="39" name="Straight Connector 38">
              <a:extLst>
                <a:ext uri="{FF2B5EF4-FFF2-40B4-BE49-F238E27FC236}">
                  <a16:creationId xmlns:a16="http://schemas.microsoft.com/office/drawing/2014/main" id="{F3138C93-E75A-2142-8C8A-619AD5B4AE1B}"/>
                </a:ext>
              </a:extLst>
            </p:cNvPr>
            <p:cNvCxnSpPr>
              <a:cxnSpLocks/>
            </p:cNvCxnSpPr>
            <p:nvPr/>
          </p:nvCxnSpPr>
          <p:spPr>
            <a:xfrm rot="10800000">
              <a:off x="838200" y="852562"/>
              <a:ext cx="0" cy="58397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p:nvCxnSpPr>
          <p:spPr>
            <a:xfrm rot="10800000" flipV="1">
              <a:off x="838200" y="2151010"/>
              <a:ext cx="0" cy="4645152"/>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grpSp>
      <p:pic>
        <p:nvPicPr>
          <p:cNvPr id="48" name="Graphic 47" descr="Open quotation mark with solid fill">
            <a:extLst>
              <a:ext uri="{FF2B5EF4-FFF2-40B4-BE49-F238E27FC236}">
                <a16:creationId xmlns:a16="http://schemas.microsoft.com/office/drawing/2014/main" id="{9941EEF4-B169-9F46-9945-557EE2F041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600" y="1174744"/>
            <a:ext cx="914400" cy="914400"/>
          </a:xfrm>
          <a:prstGeom prst="rect">
            <a:avLst/>
          </a:prstGeom>
        </p:spPr>
      </p:pic>
      <p:pic>
        <p:nvPicPr>
          <p:cNvPr id="49" name="Graphic 48" descr="Open quotation mark with solid fill">
            <a:extLst>
              <a:ext uri="{FF2B5EF4-FFF2-40B4-BE49-F238E27FC236}">
                <a16:creationId xmlns:a16="http://schemas.microsoft.com/office/drawing/2014/main" id="{6D039961-88B7-0B40-8B80-DAA1E8BD0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073383" y="5032266"/>
            <a:ext cx="914400" cy="914400"/>
          </a:xfrm>
          <a:prstGeom prst="rect">
            <a:avLst/>
          </a:prstGeom>
        </p:spPr>
      </p:pic>
      <p:pic>
        <p:nvPicPr>
          <p:cNvPr id="16" name="Picture 15" descr="Text, logo&#10;&#10;Description automatically generated">
            <a:extLst>
              <a:ext uri="{FF2B5EF4-FFF2-40B4-BE49-F238E27FC236}">
                <a16:creationId xmlns:a16="http://schemas.microsoft.com/office/drawing/2014/main" id="{A1B4D589-B413-4DEB-9D19-82ED6040FDE0}"/>
              </a:ext>
            </a:extLst>
          </p:cNvPr>
          <p:cNvPicPr>
            <a:picLocks noChangeAspect="1"/>
          </p:cNvPicPr>
          <p:nvPr userDrawn="1"/>
        </p:nvPicPr>
        <p:blipFill>
          <a:blip r:embed="rId5"/>
          <a:stretch>
            <a:fillRect/>
          </a:stretch>
        </p:blipFill>
        <p:spPr>
          <a:xfrm>
            <a:off x="8020105" y="4944941"/>
            <a:ext cx="3099716" cy="1127170"/>
          </a:xfrm>
          <a:prstGeom prst="rect">
            <a:avLst/>
          </a:prstGeom>
        </p:spPr>
      </p:pic>
    </p:spTree>
    <p:extLst>
      <p:ext uri="{BB962C8B-B14F-4D97-AF65-F5344CB8AC3E}">
        <p14:creationId xmlns:p14="http://schemas.microsoft.com/office/powerpoint/2010/main" val="1750313751"/>
      </p:ext>
    </p:extLst>
  </p:cSld>
  <p:clrMapOvr>
    <a:masterClrMapping/>
  </p:clrMapOvr>
</p:sldLayout>
</file>

<file path=ppt/slideLayouts/slideLayout3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609600" y="1524000"/>
            <a:ext cx="10972800" cy="4419600"/>
          </a:xfrm>
        </p:spPr>
        <p:txBody>
          <a:bodyPr/>
          <a:lstStyle>
            <a:lvl1pPr>
              <a:defRPr baseline="0"/>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480800" y="6019800"/>
            <a:ext cx="711200" cy="304800"/>
          </a:xfrm>
          <a:prstGeom prst="rect">
            <a:avLst/>
          </a:prstGeom>
        </p:spPr>
        <p:txBody>
          <a:bodyPr vert="horz" lIns="91440" tIns="45720" rIns="91440" bIns="45720" rtlCol="0" anchor="ctr"/>
          <a:lstStyle>
            <a:lvl1pPr algn="l">
              <a:defRPr sz="1100" b="1">
                <a:solidFill>
                  <a:schemeClr val="tx2"/>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23215189"/>
      </p:ext>
    </p:extLst>
  </p:cSld>
  <p:clrMapOvr>
    <a:masterClrMapping/>
  </p:clrMapOvr>
  <p:transition>
    <p:fade/>
  </p:transition>
</p:sldLayout>
</file>

<file path=ppt/slideLayouts/slideLayout3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F7BFE9-5DA9-E447-A4B2-1D6A24E958D5}"/>
              </a:ext>
            </a:extLst>
          </p:cNvPr>
          <p:cNvSpPr/>
          <p:nvPr userDrawn="1"/>
        </p:nvSpPr>
        <p:spPr>
          <a:xfrm>
            <a:off x="-1" y="0"/>
            <a:ext cx="12192000" cy="6858000"/>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hasCustomPrompt="1"/>
          </p:nvPr>
        </p:nvSpPr>
        <p:spPr bwMode="gray">
          <a:xfrm>
            <a:off x="685800" y="5076030"/>
            <a:ext cx="10771094" cy="457200"/>
          </a:xfrm>
          <a:prstGeom prst="rect">
            <a:avLst/>
          </a:prstGeom>
        </p:spPr>
        <p:txBody>
          <a:bodyPr anchor="ctr">
            <a:normAutofit/>
          </a:bodyPr>
          <a:lstStyle>
            <a:lvl1pPr marL="0" indent="0" algn="r">
              <a:buFontTx/>
              <a:buNone/>
              <a:defRPr sz="1800" b="0" i="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subtitle</a:t>
            </a:r>
          </a:p>
        </p:txBody>
      </p:sp>
      <p:sp>
        <p:nvSpPr>
          <p:cNvPr id="15" name="Title 1">
            <a:extLst>
              <a:ext uri="{FF2B5EF4-FFF2-40B4-BE49-F238E27FC236}">
                <a16:creationId xmlns:a16="http://schemas.microsoft.com/office/drawing/2014/main" id="{444601F8-3CE3-1F4F-BCB3-ED16FAB2DD58}"/>
              </a:ext>
            </a:extLst>
          </p:cNvPr>
          <p:cNvSpPr>
            <a:spLocks noGrp="1"/>
          </p:cNvSpPr>
          <p:nvPr>
            <p:ph type="ctrTitle" hasCustomPrompt="1"/>
          </p:nvPr>
        </p:nvSpPr>
        <p:spPr bwMode="gray">
          <a:xfrm>
            <a:off x="685800" y="1828800"/>
            <a:ext cx="10771094" cy="2971800"/>
          </a:xfrm>
        </p:spPr>
        <p:txBody>
          <a:bodyPr anchor="b">
            <a:normAutofit/>
          </a:bodyPr>
          <a:lstStyle>
            <a:lvl1pPr algn="l">
              <a:defRPr sz="54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presentation title</a:t>
            </a:r>
          </a:p>
        </p:txBody>
      </p:sp>
      <p:pic>
        <p:nvPicPr>
          <p:cNvPr id="22" name="Picture 21">
            <a:extLst>
              <a:ext uri="{FF2B5EF4-FFF2-40B4-BE49-F238E27FC236}">
                <a16:creationId xmlns:a16="http://schemas.microsoft.com/office/drawing/2014/main" id="{CFF869A3-D870-F64F-AD45-CE4933F7FC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6493" y="685800"/>
            <a:ext cx="1930401" cy="1092200"/>
          </a:xfrm>
          <a:prstGeom prst="rect">
            <a:avLst/>
          </a:prstGeom>
        </p:spPr>
      </p:pic>
      <p:sp>
        <p:nvSpPr>
          <p:cNvPr id="2" name="Rectangle 1">
            <a:extLst>
              <a:ext uri="{FF2B5EF4-FFF2-40B4-BE49-F238E27FC236}">
                <a16:creationId xmlns:a16="http://schemas.microsoft.com/office/drawing/2014/main" id="{36F2351F-8F8F-FE43-9CB8-D5DC065071AC}"/>
              </a:ext>
            </a:extLst>
          </p:cNvPr>
          <p:cNvSpPr/>
          <p:nvPr userDrawn="1"/>
        </p:nvSpPr>
        <p:spPr>
          <a:xfrm>
            <a:off x="-1" y="1828799"/>
            <a:ext cx="457201" cy="3704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3618520"/>
      </p:ext>
    </p:extLst>
  </p:cSld>
  <p:clrMapOvr>
    <a:masterClrMapping/>
  </p:clrMapOvr>
</p:sldLayout>
</file>

<file path=ppt/slideLayouts/slideLayout3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F7BFE9-5DA9-E447-A4B2-1D6A24E958D5}"/>
              </a:ext>
            </a:extLst>
          </p:cNvPr>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hasCustomPrompt="1"/>
          </p:nvPr>
        </p:nvSpPr>
        <p:spPr bwMode="gray">
          <a:xfrm>
            <a:off x="685800" y="5076030"/>
            <a:ext cx="10771094" cy="457200"/>
          </a:xfrm>
          <a:prstGeom prst="rect">
            <a:avLst/>
          </a:prstGeom>
        </p:spPr>
        <p:txBody>
          <a:bodyPr anchor="ctr">
            <a:normAutofit/>
          </a:bodyPr>
          <a:lstStyle>
            <a:lvl1pPr marL="0" indent="0" algn="r">
              <a:buFontTx/>
              <a:buNone/>
              <a:defRPr sz="1800" b="0" i="1">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15" name="Title 1">
            <a:extLst>
              <a:ext uri="{FF2B5EF4-FFF2-40B4-BE49-F238E27FC236}">
                <a16:creationId xmlns:a16="http://schemas.microsoft.com/office/drawing/2014/main" id="{444601F8-3CE3-1F4F-BCB3-ED16FAB2DD58}"/>
              </a:ext>
            </a:extLst>
          </p:cNvPr>
          <p:cNvSpPr>
            <a:spLocks noGrp="1"/>
          </p:cNvSpPr>
          <p:nvPr>
            <p:ph type="ctrTitle" hasCustomPrompt="1"/>
          </p:nvPr>
        </p:nvSpPr>
        <p:spPr bwMode="gray">
          <a:xfrm>
            <a:off x="685800" y="1828800"/>
            <a:ext cx="10771094" cy="2971800"/>
          </a:xfrm>
        </p:spPr>
        <p:txBody>
          <a:bodyPr anchor="b">
            <a:normAutofit/>
          </a:bodyPr>
          <a:lstStyle>
            <a:lvl1pPr algn="l">
              <a:defRPr sz="5400" b="0" i="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section title</a:t>
            </a:r>
          </a:p>
        </p:txBody>
      </p:sp>
      <p:pic>
        <p:nvPicPr>
          <p:cNvPr id="22" name="Picture 21">
            <a:extLst>
              <a:ext uri="{FF2B5EF4-FFF2-40B4-BE49-F238E27FC236}">
                <a16:creationId xmlns:a16="http://schemas.microsoft.com/office/drawing/2014/main" id="{CFF869A3-D870-F64F-AD45-CE4933F7FC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33" r="333"/>
          <a:stretch/>
        </p:blipFill>
        <p:spPr>
          <a:xfrm>
            <a:off x="9526493" y="685800"/>
            <a:ext cx="1930401" cy="1092200"/>
          </a:xfrm>
          <a:prstGeom prst="rect">
            <a:avLst/>
          </a:prstGeom>
        </p:spPr>
      </p:pic>
      <p:sp>
        <p:nvSpPr>
          <p:cNvPr id="2" name="Rectangle 1">
            <a:extLst>
              <a:ext uri="{FF2B5EF4-FFF2-40B4-BE49-F238E27FC236}">
                <a16:creationId xmlns:a16="http://schemas.microsoft.com/office/drawing/2014/main" id="{36F2351F-8F8F-FE43-9CB8-D5DC065071AC}"/>
              </a:ext>
            </a:extLst>
          </p:cNvPr>
          <p:cNvSpPr/>
          <p:nvPr userDrawn="1"/>
        </p:nvSpPr>
        <p:spPr>
          <a:xfrm>
            <a:off x="-1" y="1828799"/>
            <a:ext cx="457201" cy="3704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7901448"/>
      </p:ext>
    </p:extLst>
  </p:cSld>
  <p:clrMapOvr>
    <a:masterClrMapping/>
  </p:clrMapOvr>
</p:sldLayout>
</file>

<file path=ppt/slideLayouts/slideLayout33.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type="title" preserve="1">
  <p:cSld name="1_Pull Quot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69911D1-581E-3945-82FA-848492AF6482}"/>
              </a:ext>
            </a:extLst>
          </p:cNvPr>
          <p:cNvPicPr>
            <a:picLocks noChangeAspect="1"/>
          </p:cNvPicPr>
          <p:nvPr userDrawn="1"/>
        </p:nvPicPr>
        <p:blipFill>
          <a:blip r:embed="rId2" cstate="screen">
            <a:alphaModFix/>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FBF84BEC-E78A-FD4F-95C1-231EAC453A4E}"/>
              </a:ext>
            </a:extLst>
          </p:cNvPr>
          <p:cNvSpPr/>
          <p:nvPr userDrawn="1"/>
        </p:nvSpPr>
        <p:spPr>
          <a:xfrm>
            <a:off x="-762" y="0"/>
            <a:ext cx="12191999"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pull quote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pull quote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userDrawn="1"/>
        </p:nvCxnSpPr>
        <p:spPr>
          <a:xfrm flipH="1">
            <a:off x="685801" y="457200"/>
            <a:ext cx="10820399" cy="3066"/>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userDrawn="1"/>
        </p:nvCxnSpPr>
        <p:spPr>
          <a:xfrm flipH="1" flipV="1">
            <a:off x="685043" y="461172"/>
            <a:ext cx="1" cy="82296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userDrawn="1"/>
        </p:nvCxnSpPr>
        <p:spPr>
          <a:xfrm>
            <a:off x="685800" y="1998610"/>
            <a:ext cx="0" cy="440219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userDrawn="1"/>
        </p:nvCxnSpPr>
        <p:spPr>
          <a:xfrm flipH="1">
            <a:off x="684275" y="6400800"/>
            <a:ext cx="10821926" cy="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4F3C8870-E260-FC48-B38C-DCE1B1D079AD}"/>
              </a:ext>
            </a:extLst>
          </p:cNvPr>
          <p:cNvGrpSpPr/>
          <p:nvPr userDrawn="1"/>
        </p:nvGrpSpPr>
        <p:grpSpPr>
          <a:xfrm rot="10800000">
            <a:off x="11521440" y="457200"/>
            <a:ext cx="0" cy="5943600"/>
            <a:chOff x="838200" y="852562"/>
            <a:chExt cx="0" cy="5943600"/>
          </a:xfrm>
        </p:grpSpPr>
        <p:cxnSp>
          <p:nvCxnSpPr>
            <p:cNvPr id="39" name="Straight Connector 38">
              <a:extLst>
                <a:ext uri="{FF2B5EF4-FFF2-40B4-BE49-F238E27FC236}">
                  <a16:creationId xmlns:a16="http://schemas.microsoft.com/office/drawing/2014/main" id="{F3138C93-E75A-2142-8C8A-619AD5B4AE1B}"/>
                </a:ext>
              </a:extLst>
            </p:cNvPr>
            <p:cNvCxnSpPr>
              <a:cxnSpLocks/>
            </p:cNvCxnSpPr>
            <p:nvPr userDrawn="1"/>
          </p:nvCxnSpPr>
          <p:spPr>
            <a:xfrm rot="10800000">
              <a:off x="838200" y="852562"/>
              <a:ext cx="0" cy="58397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userDrawn="1"/>
          </p:nvCxnSpPr>
          <p:spPr>
            <a:xfrm rot="10800000" flipV="1">
              <a:off x="838200" y="2151010"/>
              <a:ext cx="0" cy="4645152"/>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CAFA18A3-0F8F-AC46-BC0E-6E55B839F2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255513" y="5283090"/>
            <a:ext cx="2647950" cy="412750"/>
          </a:xfrm>
          <a:prstGeom prst="rect">
            <a:avLst/>
          </a:prstGeom>
        </p:spPr>
      </p:pic>
      <p:pic>
        <p:nvPicPr>
          <p:cNvPr id="48" name="Graphic 47" descr="Open quotation mark with solid fill">
            <a:extLst>
              <a:ext uri="{FF2B5EF4-FFF2-40B4-BE49-F238E27FC236}">
                <a16:creationId xmlns:a16="http://schemas.microsoft.com/office/drawing/2014/main" id="{9941EEF4-B169-9F46-9945-557EE2F041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28600" y="1174744"/>
            <a:ext cx="914400" cy="914400"/>
          </a:xfrm>
          <a:prstGeom prst="rect">
            <a:avLst/>
          </a:prstGeom>
        </p:spPr>
      </p:pic>
      <p:pic>
        <p:nvPicPr>
          <p:cNvPr id="49" name="Graphic 48" descr="Open quotation mark with solid fill">
            <a:extLst>
              <a:ext uri="{FF2B5EF4-FFF2-40B4-BE49-F238E27FC236}">
                <a16:creationId xmlns:a16="http://schemas.microsoft.com/office/drawing/2014/main" id="{6D039961-88B7-0B40-8B80-DAA1E8BD02C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11073383" y="5032266"/>
            <a:ext cx="914400" cy="914400"/>
          </a:xfrm>
          <a:prstGeom prst="rect">
            <a:avLst/>
          </a:prstGeom>
        </p:spPr>
      </p:pic>
    </p:spTree>
    <p:extLst>
      <p:ext uri="{BB962C8B-B14F-4D97-AF65-F5344CB8AC3E}">
        <p14:creationId xmlns:p14="http://schemas.microsoft.com/office/powerpoint/2010/main" val="1293501185"/>
      </p:ext>
    </p:extLst>
  </p:cSld>
  <p:clrMapOvr>
    <a:masterClrMapping/>
  </p:clrMapOvr>
</p:sldLayout>
</file>

<file path=ppt/slideLayouts/slideLayout34.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type="title" preserve="1">
  <p:cSld name="1_Accola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DE9FA-7C7E-0040-B0E1-7E889464F3A4}"/>
              </a:ext>
            </a:extLst>
          </p:cNvPr>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accolade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accolade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userDrawn="1"/>
        </p:nvCxnSpPr>
        <p:spPr>
          <a:xfrm flipH="1">
            <a:off x="685801" y="457200"/>
            <a:ext cx="10820399" cy="306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userDrawn="1"/>
        </p:nvCxnSpPr>
        <p:spPr>
          <a:xfrm flipH="1" flipV="1">
            <a:off x="685043" y="461172"/>
            <a:ext cx="1" cy="82296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userDrawn="1"/>
        </p:nvCxnSpPr>
        <p:spPr>
          <a:xfrm>
            <a:off x="685800" y="1998610"/>
            <a:ext cx="0" cy="440219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userDrawn="1"/>
        </p:nvCxnSpPr>
        <p:spPr>
          <a:xfrm flipH="1">
            <a:off x="684275" y="6400800"/>
            <a:ext cx="10821926"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userDrawn="1"/>
        </p:nvCxnSpPr>
        <p:spPr>
          <a:xfrm flipV="1">
            <a:off x="11521440" y="457200"/>
            <a:ext cx="0" cy="46451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167D881-E8D6-E247-8142-8F55ED3A1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075" y="1191531"/>
            <a:ext cx="914400" cy="914400"/>
          </a:xfrm>
          <a:prstGeom prst="rect">
            <a:avLst/>
          </a:prstGeom>
        </p:spPr>
      </p:pic>
      <p:pic>
        <p:nvPicPr>
          <p:cNvPr id="10" name="Picture 9">
            <a:extLst>
              <a:ext uri="{FF2B5EF4-FFF2-40B4-BE49-F238E27FC236}">
                <a16:creationId xmlns:a16="http://schemas.microsoft.com/office/drawing/2014/main" id="{B0DFA0C9-C66F-E449-93E0-357536080EBC}"/>
              </a:ext>
            </a:extLst>
          </p:cNvPr>
          <p:cNvPicPr>
            <a:picLocks noChangeAspect="1"/>
          </p:cNvPicPr>
          <p:nvPr userDrawn="1"/>
        </p:nvPicPr>
        <p:blipFill>
          <a:blip r:embed="rId3"/>
          <a:stretch>
            <a:fillRect/>
          </a:stretch>
        </p:blipFill>
        <p:spPr>
          <a:xfrm>
            <a:off x="9638365" y="5443186"/>
            <a:ext cx="2032961" cy="612807"/>
          </a:xfrm>
          <a:prstGeom prst="rect">
            <a:avLst/>
          </a:prstGeom>
        </p:spPr>
      </p:pic>
    </p:spTree>
    <p:extLst>
      <p:ext uri="{BB962C8B-B14F-4D97-AF65-F5344CB8AC3E}">
        <p14:creationId xmlns:p14="http://schemas.microsoft.com/office/powerpoint/2010/main" val="167818521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type="title" preserve="1">
  <p:cSld name="1_Accolade_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DE9FA-7C7E-0040-B0E1-7E889464F3A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accolade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accolade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userDrawn="1"/>
        </p:nvCxnSpPr>
        <p:spPr>
          <a:xfrm flipH="1">
            <a:off x="685801" y="457200"/>
            <a:ext cx="10820399" cy="306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userDrawn="1"/>
        </p:nvCxnSpPr>
        <p:spPr>
          <a:xfrm flipH="1" flipV="1">
            <a:off x="685044" y="461172"/>
            <a:ext cx="756" cy="47826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userDrawn="1"/>
        </p:nvCxnSpPr>
        <p:spPr>
          <a:xfrm>
            <a:off x="684275" y="2360348"/>
            <a:ext cx="0" cy="40404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userDrawn="1"/>
        </p:nvCxnSpPr>
        <p:spPr>
          <a:xfrm flipH="1">
            <a:off x="684275" y="6400800"/>
            <a:ext cx="10821926"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userDrawn="1"/>
        </p:nvCxnSpPr>
        <p:spPr>
          <a:xfrm flipV="1">
            <a:off x="11521440" y="457200"/>
            <a:ext cx="0" cy="46451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DFA0C9-C66F-E449-93E0-357536080EBC}"/>
              </a:ext>
            </a:extLst>
          </p:cNvPr>
          <p:cNvPicPr>
            <a:picLocks noChangeAspect="1"/>
          </p:cNvPicPr>
          <p:nvPr userDrawn="1"/>
        </p:nvPicPr>
        <p:blipFill>
          <a:blip r:embed="rId2"/>
          <a:stretch>
            <a:fillRect/>
          </a:stretch>
        </p:blipFill>
        <p:spPr>
          <a:xfrm>
            <a:off x="9638365" y="5443186"/>
            <a:ext cx="2032434" cy="612648"/>
          </a:xfrm>
          <a:prstGeom prst="rect">
            <a:avLst/>
          </a:prstGeom>
        </p:spPr>
      </p:pic>
      <p:sp>
        <p:nvSpPr>
          <p:cNvPr id="13" name="Rectangle 12">
            <a:extLst>
              <a:ext uri="{FF2B5EF4-FFF2-40B4-BE49-F238E27FC236}">
                <a16:creationId xmlns:a16="http://schemas.microsoft.com/office/drawing/2014/main" id="{B97BD22C-B737-5F42-A4C6-3CF965D85B31}"/>
              </a:ext>
            </a:extLst>
          </p:cNvPr>
          <p:cNvSpPr/>
          <p:nvPr userDrawn="1"/>
        </p:nvSpPr>
        <p:spPr>
          <a:xfrm>
            <a:off x="-26370" y="1284131"/>
            <a:ext cx="1034804"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78B1E0E-7EF1-6343-B5A4-0BA5C8C8B93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0133" y="1417697"/>
            <a:ext cx="420852" cy="464388"/>
          </a:xfrm>
          <a:prstGeom prst="rect">
            <a:avLst/>
          </a:prstGeom>
        </p:spPr>
      </p:pic>
    </p:spTree>
    <p:extLst>
      <p:ext uri="{BB962C8B-B14F-4D97-AF65-F5344CB8AC3E}">
        <p14:creationId xmlns:p14="http://schemas.microsoft.com/office/powerpoint/2010/main" val="27713201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2A1B8F6-C910-CC4F-84A4-FC125AC81346}"/>
              </a:ext>
            </a:extLst>
          </p:cNvPr>
          <p:cNvSpPr>
            <a:spLocks noGrp="1"/>
          </p:cNvSpPr>
          <p:nvPr>
            <p:ph type="body" sz="quarter" idx="13" hasCustomPrompt="1"/>
          </p:nvPr>
        </p:nvSpPr>
        <p:spPr>
          <a:xfrm>
            <a:off x="685800" y="1828800"/>
            <a:ext cx="10817352" cy="3657600"/>
          </a:xfrm>
          <a:prstGeom prst="rect">
            <a:avLst/>
          </a:prstGeom>
        </p:spPr>
        <p:txBody>
          <a:bodyPr>
            <a:normAutofit/>
          </a:bodyPr>
          <a:lstStyle>
            <a:lvl1pPr>
              <a:lnSpc>
                <a:spcPct val="120000"/>
              </a:lnSpc>
              <a:spcAft>
                <a:spcPts val="600"/>
              </a:spcAft>
              <a:defRPr sz="1200"/>
            </a:lvl1pPr>
            <a:lvl2pPr>
              <a:lnSpc>
                <a:spcPct val="120000"/>
              </a:lnSpc>
              <a:spcAft>
                <a:spcPts val="600"/>
              </a:spcAft>
              <a:defRPr sz="1200"/>
            </a:lvl2pPr>
            <a:lvl3pPr>
              <a:lnSpc>
                <a:spcPct val="120000"/>
              </a:lnSpc>
              <a:spcAft>
                <a:spcPts val="600"/>
              </a:spcAft>
              <a:defRPr sz="1200"/>
            </a:lvl3pPr>
            <a:lvl4pPr>
              <a:lnSpc>
                <a:spcPct val="120000"/>
              </a:lnSpc>
              <a:spcAft>
                <a:spcPts val="600"/>
              </a:spcAft>
              <a:defRPr sz="1200"/>
            </a:lvl4pPr>
            <a:lvl5pPr>
              <a:lnSpc>
                <a:spcPct val="120000"/>
              </a:lnSpc>
              <a:spcAft>
                <a:spcPts val="600"/>
              </a:spcAft>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8341" y="457200"/>
            <a:ext cx="10817859"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157643"/>
      </p:ext>
    </p:extLst>
  </p:cSld>
  <p:clrMapOvr>
    <a:masterClrMapping/>
  </p:clrMapOvr>
</p:sldLayout>
</file>

<file path=ppt/slideLayouts/slideLayout3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400"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8" name="Straight Connector 7">
            <a:extLst>
              <a:ext uri="{FF2B5EF4-FFF2-40B4-BE49-F238E27FC236}">
                <a16:creationId xmlns:a16="http://schemas.microsoft.com/office/drawing/2014/main" id="{AF296BDE-5153-7841-AAC8-296FC303975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67471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Logo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Tree>
    <p:extLst>
      <p:ext uri="{BB962C8B-B14F-4D97-AF65-F5344CB8AC3E}">
        <p14:creationId xmlns:p14="http://schemas.microsoft.com/office/powerpoint/2010/main" val="347960119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 and 2 Column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8800"/>
            <a:ext cx="5029200" cy="36576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1828800"/>
            <a:ext cx="5029200" cy="36576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825128"/>
      </p:ext>
    </p:extLst>
  </p:cSld>
  <p:clrMapOvr>
    <a:masterClrMapping/>
  </p:clrMapOvr>
</p:sldLayout>
</file>

<file path=ppt/slideLayouts/slideLayout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type="title" preserve="1">
  <p:cSld name="1_Accola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DE9FA-7C7E-0040-B0E1-7E889464F3A4}"/>
              </a:ext>
            </a:extLst>
          </p:cNvPr>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accolade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accolade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p:nvCxnSpPr>
        <p:spPr>
          <a:xfrm flipH="1">
            <a:off x="685801" y="457200"/>
            <a:ext cx="10820399" cy="306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p:nvCxnSpPr>
        <p:spPr>
          <a:xfrm flipH="1" flipV="1">
            <a:off x="685043" y="461172"/>
            <a:ext cx="1" cy="82296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p:nvCxnSpPr>
        <p:spPr>
          <a:xfrm>
            <a:off x="685800" y="1998610"/>
            <a:ext cx="0" cy="440219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p:nvCxnSpPr>
        <p:spPr>
          <a:xfrm flipH="1">
            <a:off x="684275" y="6400800"/>
            <a:ext cx="10821926"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p:nvCxnSpPr>
        <p:spPr>
          <a:xfrm flipV="1">
            <a:off x="11521440" y="457200"/>
            <a:ext cx="0" cy="46451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167D881-E8D6-E247-8142-8F55ED3A1583}"/>
              </a:ext>
            </a:extLst>
          </p:cNvPr>
          <p:cNvPicPr>
            <a:picLocks noChangeAspect="1"/>
          </p:cNvPicPr>
          <p:nvPr/>
        </p:nvPicPr>
        <p:blipFill>
          <a:blip r:embed="rId2"/>
          <a:stretch>
            <a:fillRect/>
          </a:stretch>
        </p:blipFill>
        <p:spPr>
          <a:xfrm>
            <a:off x="227075" y="1191531"/>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8A89E869-E9A9-456C-9644-BF4310BC974F}"/>
              </a:ext>
            </a:extLst>
          </p:cNvPr>
          <p:cNvPicPr>
            <a:picLocks noChangeAspect="1"/>
          </p:cNvPicPr>
          <p:nvPr userDrawn="1"/>
        </p:nvPicPr>
        <p:blipFill rotWithShape="1">
          <a:blip r:embed="rId3"/>
          <a:srcRect t="53698" b="22473"/>
          <a:stretch/>
        </p:blipFill>
        <p:spPr>
          <a:xfrm>
            <a:off x="8659480" y="5434640"/>
            <a:ext cx="3429000" cy="612807"/>
          </a:xfrm>
          <a:prstGeom prst="rect">
            <a:avLst/>
          </a:prstGeom>
        </p:spPr>
      </p:pic>
    </p:spTree>
    <p:extLst>
      <p:ext uri="{BB962C8B-B14F-4D97-AF65-F5344CB8AC3E}">
        <p14:creationId xmlns:p14="http://schemas.microsoft.com/office/powerpoint/2010/main" val="383038156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 and 2 Column_Header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Tree>
    <p:extLst>
      <p:ext uri="{BB962C8B-B14F-4D97-AF65-F5344CB8AC3E}">
        <p14:creationId xmlns:p14="http://schemas.microsoft.com/office/powerpoint/2010/main" val="1919792112"/>
      </p:ext>
    </p:extLst>
  </p:cSld>
  <p:clrMapOvr>
    <a:masterClrMapping/>
  </p:clrMapOvr>
</p:sldLayout>
</file>

<file path=ppt/slideLayouts/slideLayout4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F3EA043-5227-E642-BD3E-783EC6154FFC}"/>
              </a:ext>
            </a:extLst>
          </p:cNvPr>
          <p:cNvSpPr>
            <a:spLocks noGrp="1"/>
          </p:cNvSpPr>
          <p:nvPr>
            <p:ph type="tbl" sz="quarter" idx="14"/>
          </p:nvPr>
        </p:nvSpPr>
        <p:spPr>
          <a:xfrm>
            <a:off x="685167" y="1828798"/>
            <a:ext cx="10817352" cy="3657601"/>
          </a:xfrm>
        </p:spPr>
        <p:txBody>
          <a:bodyPr/>
          <a:lstStyle/>
          <a:p>
            <a:r>
              <a:rPr lang="en-US" dirty="0"/>
              <a:t>Click icon to add table</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8341" y="457200"/>
            <a:ext cx="10817859"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688196"/>
      </p:ext>
    </p:extLst>
  </p:cSld>
  <p:clrMapOvr>
    <a:masterClrMapping/>
  </p:clrMapOvr>
</p:sldLayout>
</file>

<file path=ppt/slideLayouts/slideLayout4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 and 2 Column_Headers_Char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3" name="Content Placeholder 2">
            <a:extLst>
              <a:ext uri="{FF2B5EF4-FFF2-40B4-BE49-F238E27FC236}">
                <a16:creationId xmlns:a16="http://schemas.microsoft.com/office/drawing/2014/main" id="{33BBCC66-20DD-9F43-B3BD-93985DFE8D2C}"/>
              </a:ext>
            </a:extLst>
          </p:cNvPr>
          <p:cNvSpPr>
            <a:spLocks noGrp="1"/>
          </p:cNvSpPr>
          <p:nvPr>
            <p:ph sz="quarter" idx="15"/>
          </p:nvPr>
        </p:nvSpPr>
        <p:spPr>
          <a:xfrm>
            <a:off x="6477002" y="2286000"/>
            <a:ext cx="5023102"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429992"/>
      </p:ext>
    </p:extLst>
  </p:cSld>
  <p:clrMapOvr>
    <a:masterClrMapping/>
  </p:clrMapOvr>
</p:sldLayout>
</file>

<file path=ppt/slideLayouts/slideLayout4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_Side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F1DE0-F490-9440-931E-06D4522D06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1" y="-1"/>
            <a:ext cx="3333749" cy="6858001"/>
          </a:xfrm>
          <a:prstGeom prst="rect">
            <a:avLst/>
          </a:prstGeom>
        </p:spPr>
      </p:pic>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3990974" y="457200"/>
            <a:ext cx="7515226"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userDrawn="1"/>
        </p:nvCxnSpPr>
        <p:spPr>
          <a:xfrm>
            <a:off x="3990974" y="1371600"/>
            <a:ext cx="75152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67B3AEB3-7D3E-EF42-B15C-593EC66892D5}"/>
              </a:ext>
            </a:extLst>
          </p:cNvPr>
          <p:cNvSpPr>
            <a:spLocks noGrp="1"/>
          </p:cNvSpPr>
          <p:nvPr>
            <p:ph sz="half" idx="2" hasCustomPrompt="1"/>
          </p:nvPr>
        </p:nvSpPr>
        <p:spPr>
          <a:xfrm>
            <a:off x="3990974" y="1828800"/>
            <a:ext cx="7515226" cy="3657600"/>
          </a:xfrm>
          <a:prstGeom prst="rect">
            <a:avLst/>
          </a:prstGeo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20CEDD3E-24F9-594C-BF6E-25472EC1E79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33" r="333"/>
          <a:stretch/>
        </p:blipFill>
        <p:spPr>
          <a:xfrm>
            <a:off x="685800" y="5308600"/>
            <a:ext cx="1930401" cy="1092200"/>
          </a:xfrm>
          <a:prstGeom prst="rect">
            <a:avLst/>
          </a:prstGeom>
        </p:spPr>
      </p:pic>
    </p:spTree>
    <p:extLst>
      <p:ext uri="{BB962C8B-B14F-4D97-AF65-F5344CB8AC3E}">
        <p14:creationId xmlns:p14="http://schemas.microsoft.com/office/powerpoint/2010/main" val="1306763377"/>
      </p:ext>
    </p:extLst>
  </p:cSld>
  <p:clrMapOvr>
    <a:masterClrMapping/>
  </p:clrMapOvr>
</p:sldLayout>
</file>

<file path=ppt/slideLayouts/slideLayout4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_Side 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412D84-25D3-B84F-9F16-517D84E27A6A}"/>
              </a:ext>
            </a:extLst>
          </p:cNvPr>
          <p:cNvSpPr/>
          <p:nvPr userDrawn="1"/>
        </p:nvSpPr>
        <p:spPr>
          <a:xfrm>
            <a:off x="8858251" y="0"/>
            <a:ext cx="333374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7515226"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userDrawn="1"/>
        </p:nvCxnSpPr>
        <p:spPr>
          <a:xfrm>
            <a:off x="685800" y="1371600"/>
            <a:ext cx="75152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67B3AEB3-7D3E-EF42-B15C-593EC66892D5}"/>
              </a:ext>
            </a:extLst>
          </p:cNvPr>
          <p:cNvSpPr>
            <a:spLocks noGrp="1"/>
          </p:cNvSpPr>
          <p:nvPr>
            <p:ph sz="half" idx="2" hasCustomPrompt="1"/>
          </p:nvPr>
        </p:nvSpPr>
        <p:spPr>
          <a:xfrm>
            <a:off x="685800" y="1828800"/>
            <a:ext cx="7515226" cy="3657600"/>
          </a:xfrm>
          <a:prstGeom prst="rect">
            <a:avLst/>
          </a:prstGeo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5587867"/>
      </p:ext>
    </p:extLst>
  </p:cSld>
  <p:clrMapOvr>
    <a:masterClrMapping/>
  </p:clrMapOvr>
</p:sldLayout>
</file>

<file path=ppt/slideLayouts/slideLayout4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_Background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9FD982-6911-4247-9FE7-10342AF8747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C641F204-814E-3E48-A904-52A788E66ECA}"/>
              </a:ext>
            </a:extLst>
          </p:cNvPr>
          <p:cNvSpPr/>
          <p:nvPr userDrawn="1"/>
        </p:nvSpPr>
        <p:spPr>
          <a:xfrm>
            <a:off x="0" y="0"/>
            <a:ext cx="12191999" cy="6858000"/>
          </a:xfrm>
          <a:prstGeom prst="rect">
            <a:avLst/>
          </a:prstGeom>
          <a:solidFill>
            <a:schemeClr val="bg1">
              <a:alpha val="743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2288"/>
      </p:ext>
    </p:extLst>
  </p:cSld>
  <p:clrMapOvr>
    <a:masterClrMapping/>
  </p:clrMapOvr>
</p:sldLayout>
</file>

<file path=ppt/slideLayouts/slideLayout46.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itle and 2 Column Content_Background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9FD982-6911-4247-9FE7-10342AF8747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21935A6-0226-C441-B6BC-BAAC912DD8DC}"/>
              </a:ext>
            </a:extLst>
          </p:cNvPr>
          <p:cNvSpPr/>
          <p:nvPr userDrawn="1"/>
        </p:nvSpPr>
        <p:spPr>
          <a:xfrm>
            <a:off x="1" y="0"/>
            <a:ext cx="12191999" cy="6858000"/>
          </a:xfrm>
          <a:prstGeom prst="rect">
            <a:avLst/>
          </a:prstGeom>
          <a:solidFill>
            <a:schemeClr val="bg1">
              <a:alpha val="743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5067299"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34331" y="1826421"/>
            <a:ext cx="5067298" cy="3704430"/>
          </a:xfrm>
          <a:prstGeom prst="rect">
            <a:avLst/>
          </a:prstGeom>
          <a:solidFill>
            <a:schemeClr val="bg2"/>
          </a:solidFill>
        </p:spPr>
        <p:txBody>
          <a:bodyPr lIns="228600" tIns="228600" rIns="228600" bIns="228600">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912973"/>
      </p:ext>
    </p:extLst>
  </p:cSld>
  <p:clrMapOvr>
    <a:masterClrMapping/>
  </p:clrMapOvr>
</p:sldLayout>
</file>

<file path=ppt/slideLayouts/slideLayout47.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_Background Image_Al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75EC6CE-D156-254F-9FF8-5D46D291B7F3}"/>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E4B6654-8AC4-B14C-B05F-22D5AEB97C0C}"/>
              </a:ext>
            </a:extLst>
          </p:cNvPr>
          <p:cNvSpPr/>
          <p:nvPr userDrawn="1"/>
        </p:nvSpPr>
        <p:spPr>
          <a:xfrm>
            <a:off x="1" y="0"/>
            <a:ext cx="12191999" cy="6858000"/>
          </a:xfrm>
          <a:prstGeom prst="rect">
            <a:avLst/>
          </a:prstGeom>
          <a:solidFill>
            <a:schemeClr val="bg1">
              <a:alpha val="743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37531"/>
      </p:ext>
    </p:extLst>
  </p:cSld>
  <p:clrMapOvr>
    <a:masterClrMapping/>
  </p:clrMapOvr>
</p:sldLayout>
</file>

<file path=ppt/slideLayouts/slideLayout4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_Dar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80B06F7-D3F9-6246-8398-AA5437649B19}"/>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800" y="5988050"/>
            <a:ext cx="2619376" cy="408299"/>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571697"/>
      </p:ext>
    </p:extLst>
  </p:cSld>
  <p:clrMapOvr>
    <a:masterClrMapping/>
  </p:clrMapOvr>
</p:sldLayout>
</file>

<file path=ppt/slideLayouts/slideLayout4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itle and 2 Column Content_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45BB3F-17CE-344B-BF70-456CF79A7BF9}"/>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Slide Number Placeholder 5">
            <a:extLst>
              <a:ext uri="{FF2B5EF4-FFF2-40B4-BE49-F238E27FC236}">
                <a16:creationId xmlns:a16="http://schemas.microsoft.com/office/drawing/2014/main" id="{EC2B92BD-CA2D-8747-8BBA-83FA83342F63}"/>
              </a:ext>
            </a:extLst>
          </p:cNvPr>
          <p:cNvSpPr txBox="1">
            <a:spLocks/>
          </p:cNvSpPr>
          <p:nvPr userDrawn="1"/>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pic>
        <p:nvPicPr>
          <p:cNvPr id="13" name="Picture 12">
            <a:extLst>
              <a:ext uri="{FF2B5EF4-FFF2-40B4-BE49-F238E27FC236}">
                <a16:creationId xmlns:a16="http://schemas.microsoft.com/office/drawing/2014/main" id="{0EED547D-CC1D-CF4D-B972-0A85A5537F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800" y="5988050"/>
            <a:ext cx="2619376" cy="408299"/>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8800"/>
            <a:ext cx="5029200" cy="36576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1828800"/>
            <a:ext cx="5029200" cy="36576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060697"/>
      </p:ext>
    </p:extLst>
  </p:cSld>
  <p:clrMapOvr>
    <a:masterClrMapping/>
  </p:clrMapOvr>
</p:sldLayout>
</file>

<file path=ppt/slideLayouts/slideLayout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type="title" preserve="1">
  <p:cSld name="1_Accolade_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DE9FA-7C7E-0040-B0E1-7E889464F3A4}"/>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accolade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accolade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p:nvCxnSpPr>
        <p:spPr>
          <a:xfrm flipH="1">
            <a:off x="685801" y="457200"/>
            <a:ext cx="10820399" cy="306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p:nvCxnSpPr>
        <p:spPr>
          <a:xfrm flipH="1" flipV="1">
            <a:off x="685044" y="461172"/>
            <a:ext cx="756" cy="47826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p:nvCxnSpPr>
        <p:spPr>
          <a:xfrm>
            <a:off x="684275" y="2360348"/>
            <a:ext cx="0" cy="40404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p:nvCxnSpPr>
        <p:spPr>
          <a:xfrm flipH="1">
            <a:off x="684275" y="6400800"/>
            <a:ext cx="10821926"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p:nvCxnSpPr>
        <p:spPr>
          <a:xfrm flipV="1">
            <a:off x="11521440" y="457200"/>
            <a:ext cx="0" cy="46451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97BD22C-B737-5F42-A4C6-3CF965D85B31}"/>
              </a:ext>
            </a:extLst>
          </p:cNvPr>
          <p:cNvSpPr/>
          <p:nvPr/>
        </p:nvSpPr>
        <p:spPr>
          <a:xfrm>
            <a:off x="-26370" y="1284131"/>
            <a:ext cx="1034804"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8B1E0E-7EF1-6343-B5A4-0BA5C8C8B939}"/>
              </a:ext>
            </a:extLst>
          </p:cNvPr>
          <p:cNvPicPr>
            <a:picLocks noChangeAspect="1"/>
          </p:cNvPicPr>
          <p:nvPr/>
        </p:nvPicPr>
        <p:blipFill>
          <a:blip r:embed="rId2"/>
          <a:srcRect/>
          <a:stretch/>
        </p:blipFill>
        <p:spPr>
          <a:xfrm>
            <a:off x="460133" y="1417697"/>
            <a:ext cx="420852" cy="464388"/>
          </a:xfrm>
          <a:prstGeom prst="rect">
            <a:avLst/>
          </a:prstGeom>
        </p:spPr>
      </p:pic>
      <p:pic>
        <p:nvPicPr>
          <p:cNvPr id="15" name="Picture 14" descr="Logo&#10;&#10;Description automatically generated">
            <a:extLst>
              <a:ext uri="{FF2B5EF4-FFF2-40B4-BE49-F238E27FC236}">
                <a16:creationId xmlns:a16="http://schemas.microsoft.com/office/drawing/2014/main" id="{7165CEA3-0856-4A43-A685-658AE74A752B}"/>
              </a:ext>
            </a:extLst>
          </p:cNvPr>
          <p:cNvPicPr>
            <a:picLocks noChangeAspect="1"/>
          </p:cNvPicPr>
          <p:nvPr userDrawn="1"/>
        </p:nvPicPr>
        <p:blipFill rotWithShape="1">
          <a:blip r:embed="rId3"/>
          <a:srcRect t="53698" b="22473"/>
          <a:stretch/>
        </p:blipFill>
        <p:spPr>
          <a:xfrm>
            <a:off x="8659480" y="5434640"/>
            <a:ext cx="3429000" cy="612807"/>
          </a:xfrm>
          <a:prstGeom prst="rect">
            <a:avLst/>
          </a:prstGeom>
        </p:spPr>
      </p:pic>
    </p:spTree>
    <p:extLst>
      <p:ext uri="{BB962C8B-B14F-4D97-AF65-F5344CB8AC3E}">
        <p14:creationId xmlns:p14="http://schemas.microsoft.com/office/powerpoint/2010/main" val="284397728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Title and 2 Column_Headers_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910A37-50D3-364C-8D56-BDDC4B7C4FAC}"/>
              </a:ext>
            </a:extLst>
          </p:cNvPr>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4" name="Picture 13">
            <a:extLst>
              <a:ext uri="{FF2B5EF4-FFF2-40B4-BE49-F238E27FC236}">
                <a16:creationId xmlns:a16="http://schemas.microsoft.com/office/drawing/2014/main" id="{BD253215-3961-F54F-AFD2-06283261DA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801" y="5988050"/>
            <a:ext cx="2619376" cy="408299"/>
          </a:xfrm>
          <a:prstGeom prst="rect">
            <a:avLst/>
          </a:prstGeom>
        </p:spPr>
      </p:pic>
      <p:sp>
        <p:nvSpPr>
          <p:cNvPr id="15" name="Slide Number Placeholder 5">
            <a:extLst>
              <a:ext uri="{FF2B5EF4-FFF2-40B4-BE49-F238E27FC236}">
                <a16:creationId xmlns:a16="http://schemas.microsoft.com/office/drawing/2014/main" id="{5F7C6F4F-D979-0147-9B8F-7DBAEED65FE1}"/>
              </a:ext>
            </a:extLst>
          </p:cNvPr>
          <p:cNvSpPr txBox="1">
            <a:spLocks/>
          </p:cNvSpPr>
          <p:nvPr userDrawn="1"/>
        </p:nvSpPr>
        <p:spPr>
          <a:xfrm>
            <a:off x="8763001"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2286000"/>
            <a:ext cx="5029200" cy="32004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solidFill>
                  <a:schemeClr val="bg1"/>
                </a:solidFill>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solidFill>
                  <a:schemeClr val="bg1"/>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Tree>
    <p:extLst>
      <p:ext uri="{BB962C8B-B14F-4D97-AF65-F5344CB8AC3E}">
        <p14:creationId xmlns:p14="http://schemas.microsoft.com/office/powerpoint/2010/main" val="2291781404"/>
      </p:ext>
    </p:extLst>
  </p:cSld>
  <p:clrMapOvr>
    <a:masterClrMapping/>
  </p:clrMapOvr>
</p:sldLayout>
</file>

<file path=ppt/slideLayouts/slideLayout51.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itle Only_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AFA6DF-E6ED-4F4A-B44D-4CCF06322B20}"/>
              </a:ext>
            </a:extLst>
          </p:cNvPr>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a:extLst>
              <a:ext uri="{FF2B5EF4-FFF2-40B4-BE49-F238E27FC236}">
                <a16:creationId xmlns:a16="http://schemas.microsoft.com/office/drawing/2014/main" id="{4CAF7995-459C-A544-9637-E55D5053A0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801" y="5988050"/>
            <a:ext cx="2619376" cy="408299"/>
          </a:xfrm>
          <a:prstGeom prst="rect">
            <a:avLst/>
          </a:prstGeom>
        </p:spPr>
      </p:pic>
      <p:sp>
        <p:nvSpPr>
          <p:cNvPr id="10" name="Slide Number Placeholder 5">
            <a:extLst>
              <a:ext uri="{FF2B5EF4-FFF2-40B4-BE49-F238E27FC236}">
                <a16:creationId xmlns:a16="http://schemas.microsoft.com/office/drawing/2014/main" id="{60ED3386-D9F5-FA44-9C1A-F4E71ED66FC7}"/>
              </a:ext>
            </a:extLst>
          </p:cNvPr>
          <p:cNvSpPr txBox="1">
            <a:spLocks/>
          </p:cNvSpPr>
          <p:nvPr userDrawn="1"/>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400" cy="914400"/>
          </a:xfrm>
        </p:spPr>
        <p:txBody>
          <a:bodyPr/>
          <a:lstStyle>
            <a:lvl1pPr>
              <a:defRPr sz="3600"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8" name="Straight Connector 7">
            <a:extLst>
              <a:ext uri="{FF2B5EF4-FFF2-40B4-BE49-F238E27FC236}">
                <a16:creationId xmlns:a16="http://schemas.microsoft.com/office/drawing/2014/main" id="{AF296BDE-5153-7841-AAC8-296FC303975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4822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Logo Only_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AFA6DF-E6ED-4F4A-B44D-4CCF06322B20}"/>
              </a:ext>
            </a:extLst>
          </p:cNvPr>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a:extLst>
              <a:ext uri="{FF2B5EF4-FFF2-40B4-BE49-F238E27FC236}">
                <a16:creationId xmlns:a16="http://schemas.microsoft.com/office/drawing/2014/main" id="{4CAF7995-459C-A544-9637-E55D5053A0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801" y="5988050"/>
            <a:ext cx="2619376" cy="408299"/>
          </a:xfrm>
          <a:prstGeom prst="rect">
            <a:avLst/>
          </a:prstGeom>
        </p:spPr>
      </p:pic>
      <p:sp>
        <p:nvSpPr>
          <p:cNvPr id="10" name="Slide Number Placeholder 5">
            <a:extLst>
              <a:ext uri="{FF2B5EF4-FFF2-40B4-BE49-F238E27FC236}">
                <a16:creationId xmlns:a16="http://schemas.microsoft.com/office/drawing/2014/main" id="{60ED3386-D9F5-FA44-9C1A-F4E71ED66FC7}"/>
              </a:ext>
            </a:extLst>
          </p:cNvPr>
          <p:cNvSpPr txBox="1">
            <a:spLocks/>
          </p:cNvSpPr>
          <p:nvPr userDrawn="1"/>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Tree>
    <p:extLst>
      <p:ext uri="{BB962C8B-B14F-4D97-AF65-F5344CB8AC3E}">
        <p14:creationId xmlns:p14="http://schemas.microsoft.com/office/powerpoint/2010/main" val="77610919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Bi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FE6B2-1A28-464D-8C69-0D3C751E1C1C}"/>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Text Placeholder 18">
            <a:extLst>
              <a:ext uri="{FF2B5EF4-FFF2-40B4-BE49-F238E27FC236}">
                <a16:creationId xmlns:a16="http://schemas.microsoft.com/office/drawing/2014/main" id="{983F3F12-1965-AE4F-B4B0-EE5A1E413426}"/>
              </a:ext>
            </a:extLst>
          </p:cNvPr>
          <p:cNvSpPr>
            <a:spLocks noGrp="1"/>
          </p:cNvSpPr>
          <p:nvPr>
            <p:ph type="body" sz="quarter" idx="11" hasCustomPrompt="1"/>
          </p:nvPr>
        </p:nvSpPr>
        <p:spPr>
          <a:xfrm>
            <a:off x="3346704" y="2068546"/>
            <a:ext cx="7991476" cy="3200400"/>
          </a:xfrm>
          <a:prstGeom prst="rect">
            <a:avLst/>
          </a:prstGeom>
        </p:spPr>
        <p:txBody>
          <a:bodyPr/>
          <a:lstStyle>
            <a:lvl1pPr marL="0" indent="0">
              <a:lnSpc>
                <a:spcPct val="120000"/>
              </a:lnSpc>
              <a:buNone/>
              <a:tabLst/>
              <a:defRPr sz="1200"/>
            </a:lvl1pPr>
            <a:lvl2pPr>
              <a:lnSpc>
                <a:spcPct val="120000"/>
              </a:lnSpc>
              <a:buNone/>
              <a:defRPr sz="1200"/>
            </a:lvl2pPr>
            <a:lvl3pPr>
              <a:lnSpc>
                <a:spcPct val="120000"/>
              </a:lnSpc>
              <a:buNone/>
              <a:defRPr sz="1200"/>
            </a:lvl3pPr>
            <a:lvl4pPr>
              <a:lnSpc>
                <a:spcPct val="120000"/>
              </a:lnSpc>
              <a:buNone/>
              <a:defRPr sz="1200"/>
            </a:lvl4pPr>
            <a:lvl5pPr>
              <a:lnSpc>
                <a:spcPct val="120000"/>
              </a:lnSpc>
              <a:buNone/>
              <a:defRPr sz="1200"/>
            </a:lvl5pPr>
          </a:lstStyle>
          <a:p>
            <a:pPr lvl="0"/>
            <a:r>
              <a:rPr lang="en-US" dirty="0"/>
              <a:t>Bio Text</a:t>
            </a:r>
          </a:p>
        </p:txBody>
      </p:sp>
      <p:pic>
        <p:nvPicPr>
          <p:cNvPr id="6" name="Picture 5">
            <a:extLst>
              <a:ext uri="{FF2B5EF4-FFF2-40B4-BE49-F238E27FC236}">
                <a16:creationId xmlns:a16="http://schemas.microsoft.com/office/drawing/2014/main" id="{262F7935-FA39-5443-9452-50045E7766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2286000" cy="6858001"/>
          </a:xfrm>
          <a:prstGeom prst="rect">
            <a:avLst/>
          </a:prstGeom>
        </p:spPr>
      </p:pic>
      <p:sp>
        <p:nvSpPr>
          <p:cNvPr id="2" name="Title 1">
            <a:extLst>
              <a:ext uri="{FF2B5EF4-FFF2-40B4-BE49-F238E27FC236}">
                <a16:creationId xmlns:a16="http://schemas.microsoft.com/office/drawing/2014/main" id="{0E9A0DCB-24CA-7D4F-99B7-AF3E4AA3DA9D}"/>
              </a:ext>
            </a:extLst>
          </p:cNvPr>
          <p:cNvSpPr>
            <a:spLocks noGrp="1"/>
          </p:cNvSpPr>
          <p:nvPr>
            <p:ph type="title" hasCustomPrompt="1"/>
          </p:nvPr>
        </p:nvSpPr>
        <p:spPr>
          <a:xfrm>
            <a:off x="3343274" y="365125"/>
            <a:ext cx="7991472" cy="506413"/>
          </a:xfrm>
        </p:spPr>
        <p:txBody>
          <a:bodyPr anchor="t">
            <a:normAutofit/>
          </a:bodyPr>
          <a:lstStyle>
            <a:lvl1pPr>
              <a:defRPr lang="en-US" sz="3600" b="0" i="0" smtClean="0">
                <a:solidFill>
                  <a:schemeClr val="tx2"/>
                </a:solidFill>
                <a:effectLst/>
              </a:defRPr>
            </a:lvl1pPr>
          </a:lstStyle>
          <a:p>
            <a:r>
              <a:rPr lang="en-US" dirty="0"/>
              <a:t>Attorney Name</a:t>
            </a:r>
          </a:p>
        </p:txBody>
      </p:sp>
      <p:sp>
        <p:nvSpPr>
          <p:cNvPr id="15" name="Rectangle 14">
            <a:extLst>
              <a:ext uri="{FF2B5EF4-FFF2-40B4-BE49-F238E27FC236}">
                <a16:creationId xmlns:a16="http://schemas.microsoft.com/office/drawing/2014/main" id="{3348B88C-DC78-8842-A34A-EC7D82EDD3F3}"/>
              </a:ext>
            </a:extLst>
          </p:cNvPr>
          <p:cNvSpPr>
            <a:spLocks noChangeAspect="1"/>
          </p:cNvSpPr>
          <p:nvPr userDrawn="1"/>
        </p:nvSpPr>
        <p:spPr>
          <a:xfrm>
            <a:off x="1555955" y="365125"/>
            <a:ext cx="1460090" cy="14600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16">
            <a:extLst>
              <a:ext uri="{FF2B5EF4-FFF2-40B4-BE49-F238E27FC236}">
                <a16:creationId xmlns:a16="http://schemas.microsoft.com/office/drawing/2014/main" id="{FC48997C-13D8-6A49-A5D5-3DEF426ED249}"/>
              </a:ext>
            </a:extLst>
          </p:cNvPr>
          <p:cNvSpPr>
            <a:spLocks noGrp="1"/>
          </p:cNvSpPr>
          <p:nvPr>
            <p:ph sz="quarter" idx="10" hasCustomPrompt="1"/>
          </p:nvPr>
        </p:nvSpPr>
        <p:spPr>
          <a:xfrm>
            <a:off x="3343274" y="940993"/>
            <a:ext cx="7991473" cy="377824"/>
          </a:xfrm>
          <a:prstGeom prst="rect">
            <a:avLst/>
          </a:prstGeom>
        </p:spPr>
        <p:txBody>
          <a:bodyPr/>
          <a:lstStyle>
            <a:lvl1pPr marL="0" indent="0">
              <a:buNone/>
              <a:defRPr sz="1600"/>
            </a:lvl1pPr>
            <a:lvl2pPr>
              <a:buNone/>
              <a:defRPr/>
            </a:lvl2pPr>
            <a:lvl3pPr>
              <a:buNone/>
              <a:defRPr/>
            </a:lvl3pPr>
            <a:lvl4pPr>
              <a:buNone/>
              <a:defRPr/>
            </a:lvl4pPr>
            <a:lvl5pPr>
              <a:buNone/>
              <a:defRPr/>
            </a:lvl5pPr>
          </a:lstStyle>
          <a:p>
            <a:pPr lvl="0"/>
            <a:r>
              <a:rPr lang="en-US" dirty="0"/>
              <a:t>Title, Other Title</a:t>
            </a:r>
          </a:p>
        </p:txBody>
      </p:sp>
      <p:sp>
        <p:nvSpPr>
          <p:cNvPr id="21" name="Text Placeholder 20">
            <a:extLst>
              <a:ext uri="{FF2B5EF4-FFF2-40B4-BE49-F238E27FC236}">
                <a16:creationId xmlns:a16="http://schemas.microsoft.com/office/drawing/2014/main" id="{13382AA9-49D2-AD48-975A-069A7B7506EE}"/>
              </a:ext>
            </a:extLst>
          </p:cNvPr>
          <p:cNvSpPr>
            <a:spLocks noGrp="1"/>
          </p:cNvSpPr>
          <p:nvPr>
            <p:ph type="body" sz="quarter" idx="12" hasCustomPrompt="1"/>
          </p:nvPr>
        </p:nvSpPr>
        <p:spPr>
          <a:xfrm>
            <a:off x="1371600" y="2068546"/>
            <a:ext cx="1828800" cy="4332254"/>
          </a:xfrm>
          <a:prstGeom prst="rect">
            <a:avLst/>
          </a:prstGeom>
          <a:solidFill>
            <a:schemeClr val="accent2">
              <a:lumMod val="20000"/>
              <a:lumOff val="80000"/>
            </a:schemeClr>
          </a:solidFill>
        </p:spPr>
        <p:txBody>
          <a:bodyPr lIns="182880" tIns="182880" rIns="182880" bIns="182880">
            <a:normAutofit/>
          </a:bodyPr>
          <a:lstStyle>
            <a:lvl1pPr marL="0" indent="0" algn="l">
              <a:spcAft>
                <a:spcPts val="600"/>
              </a:spcAft>
              <a:buNone/>
              <a:tabLst/>
              <a:defRPr lang="en-US" sz="1200" b="1" kern="1200" dirty="0">
                <a:solidFill>
                  <a:schemeClr val="accent1"/>
                </a:solidFill>
                <a:latin typeface="Arial" panose="020B0604020202020204" pitchFamily="34" charset="0"/>
                <a:ea typeface="+mn-ea"/>
                <a:cs typeface="Arial" panose="020B0604020202020204" pitchFamily="34" charset="0"/>
              </a:defRPr>
            </a:lvl1pPr>
            <a:lvl2pPr>
              <a:defRPr lang="en-US" sz="1200" kern="1200" dirty="0" smtClean="0">
                <a:solidFill>
                  <a:schemeClr val="tx2"/>
                </a:solidFill>
                <a:latin typeface="Arial" panose="020B0604020202020204" pitchFamily="34" charset="0"/>
                <a:ea typeface="+mn-ea"/>
                <a:cs typeface="Arial" panose="020B0604020202020204" pitchFamily="34" charset="0"/>
              </a:defRPr>
            </a:lvl2pPr>
            <a:lvl3pPr>
              <a:defRPr lang="en-US" sz="1200" kern="1200" dirty="0" smtClean="0">
                <a:solidFill>
                  <a:schemeClr val="tx2"/>
                </a:solidFill>
                <a:latin typeface="Arial" panose="020B0604020202020204" pitchFamily="34" charset="0"/>
                <a:ea typeface="+mn-ea"/>
                <a:cs typeface="Arial" panose="020B0604020202020204" pitchFamily="34" charset="0"/>
              </a:defRPr>
            </a:lvl3pPr>
            <a:lvl4pPr>
              <a:defRPr lang="en-US" sz="1200" kern="1200" dirty="0" smtClean="0">
                <a:solidFill>
                  <a:schemeClr val="tx2"/>
                </a:solidFill>
                <a:latin typeface="Arial" panose="020B0604020202020204" pitchFamily="34" charset="0"/>
                <a:ea typeface="+mn-ea"/>
                <a:cs typeface="Arial" panose="020B0604020202020204" pitchFamily="34" charset="0"/>
              </a:defRPr>
            </a:lvl4pPr>
            <a:lvl5pPr>
              <a:defRPr lang="en-US" sz="1200" kern="1200" dirty="0">
                <a:solidFill>
                  <a:schemeClr val="tx2"/>
                </a:solidFill>
                <a:latin typeface="Arial" panose="020B0604020202020204" pitchFamily="34" charset="0"/>
                <a:ea typeface="+mn-ea"/>
                <a:cs typeface="Arial" panose="020B0604020202020204" pitchFamily="34" charset="0"/>
              </a:defRPr>
            </a:lvl5pPr>
          </a:lstStyle>
          <a:p>
            <a:pPr marL="184150" marR="0" lvl="0" indent="-171450" algn="l" defTabSz="914400" rtl="0" eaLnBrk="1" fontAlgn="auto" latinLnBrk="0" hangingPunct="1">
              <a:lnSpc>
                <a:spcPct val="120000"/>
              </a:lnSpc>
              <a:spcBef>
                <a:spcPts val="600"/>
              </a:spcBef>
              <a:spcAft>
                <a:spcPts val="0"/>
              </a:spcAft>
              <a:buClr>
                <a:srgbClr val="B22624"/>
              </a:buClr>
              <a:buSzPct val="85000"/>
              <a:tabLst/>
            </a:pPr>
            <a:r>
              <a:rPr lang="en-US" dirty="0"/>
              <a:t>Areas of Focus</a:t>
            </a:r>
          </a:p>
          <a:p>
            <a:pPr marL="184150" marR="0" lvl="0" indent="-171450" algn="l" defTabSz="914400" rtl="0" eaLnBrk="1" fontAlgn="auto" latinLnBrk="0" hangingPunct="1">
              <a:lnSpc>
                <a:spcPct val="120000"/>
              </a:lnSpc>
              <a:spcBef>
                <a:spcPts val="600"/>
              </a:spcBef>
              <a:spcAft>
                <a:spcPts val="0"/>
              </a:spcAft>
              <a:buClr>
                <a:srgbClr val="B22624"/>
              </a:buClr>
              <a:buSzPct val="85000"/>
              <a:tabLst/>
            </a:pPr>
            <a:endParaRPr lang="en-US" dirty="0"/>
          </a:p>
        </p:txBody>
      </p:sp>
      <p:cxnSp>
        <p:nvCxnSpPr>
          <p:cNvPr id="22" name="Straight Connector 21">
            <a:extLst>
              <a:ext uri="{FF2B5EF4-FFF2-40B4-BE49-F238E27FC236}">
                <a16:creationId xmlns:a16="http://schemas.microsoft.com/office/drawing/2014/main" id="{38A3EC50-7A0C-A541-AB10-083D98AA4815}"/>
              </a:ext>
            </a:extLst>
          </p:cNvPr>
          <p:cNvCxnSpPr>
            <a:cxnSpLocks/>
          </p:cNvCxnSpPr>
          <p:nvPr userDrawn="1"/>
        </p:nvCxnSpPr>
        <p:spPr>
          <a:xfrm>
            <a:off x="3343274" y="1819684"/>
            <a:ext cx="799147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59D5F88-D48E-3A46-943D-B571070589BF}"/>
              </a:ext>
            </a:extLst>
          </p:cNvPr>
          <p:cNvSpPr>
            <a:spLocks noGrp="1"/>
          </p:cNvSpPr>
          <p:nvPr>
            <p:ph type="body" sz="quarter" idx="13" hasCustomPrompt="1"/>
          </p:nvPr>
        </p:nvSpPr>
        <p:spPr>
          <a:xfrm>
            <a:off x="1371600" y="2578267"/>
            <a:ext cx="1828800" cy="3822533"/>
          </a:xfrm>
          <a:prstGeom prst="rect">
            <a:avLst/>
          </a:prstGeom>
        </p:spPr>
        <p:txBody>
          <a:bodyPr lIns="182880" tIns="0" rIns="182880" bIns="182880"/>
          <a:lstStyle>
            <a:lvl1pPr marL="0" indent="0" algn="l">
              <a:spcAft>
                <a:spcPts val="0"/>
              </a:spcAft>
              <a:buNone/>
              <a:defRPr sz="900"/>
            </a:lvl1pPr>
            <a:lvl2pPr algn="l">
              <a:spcAft>
                <a:spcPts val="0"/>
              </a:spcAft>
              <a:buNone/>
              <a:defRPr sz="1200"/>
            </a:lvl2pPr>
            <a:lvl3pPr algn="l">
              <a:spcAft>
                <a:spcPts val="0"/>
              </a:spcAft>
              <a:buNone/>
              <a:defRPr sz="1200"/>
            </a:lvl3pPr>
            <a:lvl4pPr algn="l">
              <a:spcAft>
                <a:spcPts val="0"/>
              </a:spcAft>
              <a:buNone/>
              <a:defRPr sz="1200"/>
            </a:lvl4pPr>
            <a:lvl5pPr algn="l">
              <a:spcAft>
                <a:spcPts val="0"/>
              </a:spcAft>
              <a:buNone/>
              <a:defRPr sz="1200"/>
            </a:lvl5pPr>
          </a:lstStyle>
          <a:p>
            <a:pPr lvl="0"/>
            <a:r>
              <a:rPr lang="en-US" dirty="0"/>
              <a:t>Links to areas of focus</a:t>
            </a:r>
          </a:p>
        </p:txBody>
      </p:sp>
      <p:sp>
        <p:nvSpPr>
          <p:cNvPr id="16" name="Text Placeholder 15">
            <a:extLst>
              <a:ext uri="{FF2B5EF4-FFF2-40B4-BE49-F238E27FC236}">
                <a16:creationId xmlns:a16="http://schemas.microsoft.com/office/drawing/2014/main" id="{0211A6A9-5EDE-154D-BA92-278E969F795B}"/>
              </a:ext>
            </a:extLst>
          </p:cNvPr>
          <p:cNvSpPr>
            <a:spLocks noGrp="1"/>
          </p:cNvSpPr>
          <p:nvPr>
            <p:ph type="body" sz="quarter" idx="14" hasCustomPrompt="1"/>
          </p:nvPr>
        </p:nvSpPr>
        <p:spPr>
          <a:xfrm>
            <a:off x="3343275" y="1333898"/>
            <a:ext cx="7991471" cy="377825"/>
          </a:xfrm>
          <a:prstGeom prst="rect">
            <a:avLst/>
          </a:prstGeom>
        </p:spPr>
        <p:txBody>
          <a:bodyPr/>
          <a:lstStyle>
            <a:lvl1pPr marL="0" indent="0">
              <a:spcAft>
                <a:spcPts val="0"/>
              </a:spcAft>
              <a:buNone/>
              <a:defRPr sz="1400"/>
            </a:lvl1pPr>
          </a:lstStyle>
          <a:p>
            <a:pPr lvl="0"/>
            <a:r>
              <a:rPr lang="en-US" dirty="0"/>
              <a:t>Contact</a:t>
            </a:r>
          </a:p>
        </p:txBody>
      </p:sp>
      <p:pic>
        <p:nvPicPr>
          <p:cNvPr id="14" name="Picture 13">
            <a:extLst>
              <a:ext uri="{FF2B5EF4-FFF2-40B4-BE49-F238E27FC236}">
                <a16:creationId xmlns:a16="http://schemas.microsoft.com/office/drawing/2014/main" id="{46C2980B-4FC3-334E-B0EF-AE59AECFB5E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86796" y="5988050"/>
            <a:ext cx="2647950" cy="412750"/>
          </a:xfrm>
          <a:prstGeom prst="rect">
            <a:avLst/>
          </a:prstGeom>
        </p:spPr>
      </p:pic>
    </p:spTree>
    <p:extLst>
      <p:ext uri="{BB962C8B-B14F-4D97-AF65-F5344CB8AC3E}">
        <p14:creationId xmlns:p14="http://schemas.microsoft.com/office/powerpoint/2010/main" val="3740514534"/>
      </p:ext>
    </p:extLst>
  </p:cSld>
  <p:clrMapOvr>
    <a:masterClrMapping/>
  </p:clrMapOvr>
</p:sldLayout>
</file>

<file path=ppt/slideLayouts/slideLayout5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Back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70ED36-F21E-8642-8269-90947FC2743F}"/>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C8C8AA6E-1A7C-4246-9A3A-8D46FC989F91}"/>
              </a:ext>
            </a:extLst>
          </p:cNvPr>
          <p:cNvSpPr/>
          <p:nvPr userDrawn="1"/>
        </p:nvSpPr>
        <p:spPr>
          <a:xfrm>
            <a:off x="685800" y="3429000"/>
            <a:ext cx="10817352" cy="996107"/>
          </a:xfrm>
          <a:prstGeom prst="rect">
            <a:avLst/>
          </a:prstGeom>
        </p:spPr>
        <p:txBody>
          <a:bodyPr wrap="square">
            <a:spAutoFit/>
          </a:bodyPr>
          <a:lstStyle/>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900" dirty="0">
                <a:solidFill>
                  <a:schemeClr val="bg2"/>
                </a:solidFill>
                <a:latin typeface="Arial" panose="020B0604020202020204" pitchFamily="34" charset="0"/>
                <a:cs typeface="Arial" panose="020B0604020202020204" pitchFamily="34" charset="0"/>
              </a:rPr>
              <a:t>Polsinelli PC provides this material for informational purposes only. The material provided herein is general and is not intended to be legal advice. Nothing herein should be relied upon or used without consulting a lawyer to consider your specific circumstances, possible changes to applicable laws, rules and regulations and other legal issues. Receipt of this material does not establish an attorney-client relationship. </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900" dirty="0">
                <a:solidFill>
                  <a:schemeClr val="bg2"/>
                </a:solidFill>
                <a:latin typeface="Arial" panose="020B0604020202020204" pitchFamily="34" charset="0"/>
                <a:cs typeface="Arial" panose="020B0604020202020204" pitchFamily="34" charset="0"/>
              </a:rPr>
              <a:t>Polsinelli is very proud of the results we obtain for our clients, but you should know that past results do not guarantee future results; that every case is different and must be judged on its own merits; and that the choice of a lawyer is an important decision and should not be based solely upon advertisements. </a:t>
            </a:r>
          </a:p>
          <a:p>
            <a:pPr marL="0" marR="0" lvl="0" indent="0" algn="l" defTabSz="433388" rtl="0" eaLnBrk="1" fontAlgn="auto" latinLnBrk="0" hangingPunct="1">
              <a:lnSpc>
                <a:spcPct val="110000"/>
              </a:lnSpc>
              <a:spcBef>
                <a:spcPts val="0"/>
              </a:spcBef>
              <a:spcAft>
                <a:spcPts val="600"/>
              </a:spcAft>
              <a:buClrTx/>
              <a:buSzPct val="100000"/>
              <a:buFontTx/>
              <a:buNone/>
              <a:tabLst>
                <a:tab pos="10567988" algn="r"/>
              </a:tabLst>
              <a:defRPr/>
            </a:pPr>
            <a:r>
              <a:rPr lang="en-US" sz="900" baseline="30000" dirty="0">
                <a:solidFill>
                  <a:schemeClr val="bg2"/>
                </a:solidFill>
                <a:latin typeface="Arial" panose="020B0604020202020204" pitchFamily="34" charset="0"/>
                <a:cs typeface="Arial" panose="020B0604020202020204" pitchFamily="34" charset="0"/>
              </a:rPr>
              <a:t> ©</a:t>
            </a:r>
            <a:r>
              <a:rPr lang="en-US" sz="900" dirty="0">
                <a:solidFill>
                  <a:schemeClr val="bg2"/>
                </a:solidFill>
                <a:latin typeface="Arial" panose="020B0604020202020204" pitchFamily="34" charset="0"/>
                <a:cs typeface="Arial" panose="020B0604020202020204" pitchFamily="34" charset="0"/>
              </a:rPr>
              <a:t> 2022 Polsinelli</a:t>
            </a:r>
            <a:r>
              <a:rPr lang="en-US" sz="900" baseline="30000" dirty="0">
                <a:solidFill>
                  <a:schemeClr val="bg2"/>
                </a:solidFill>
                <a:latin typeface="Arial" panose="020B0604020202020204" pitchFamily="34" charset="0"/>
                <a:cs typeface="Arial" panose="020B0604020202020204" pitchFamily="34" charset="0"/>
              </a:rPr>
              <a:t>®</a:t>
            </a:r>
            <a:r>
              <a:rPr lang="en-US" sz="900" dirty="0">
                <a:solidFill>
                  <a:schemeClr val="bg2"/>
                </a:solidFill>
                <a:latin typeface="Arial" panose="020B0604020202020204" pitchFamily="34" charset="0"/>
                <a:cs typeface="Arial" panose="020B0604020202020204" pitchFamily="34" charset="0"/>
              </a:rPr>
              <a:t> is a registered trademark of Polsinelli PC. Polsinelli LLP in California. Polsinelli PC (Inc.) in Florida.	</a:t>
            </a:r>
            <a:r>
              <a:rPr lang="en-US" sz="900" b="1" dirty="0">
                <a:solidFill>
                  <a:schemeClr val="accent3"/>
                </a:solidFill>
                <a:latin typeface="Arial" panose="020B0604020202020204" pitchFamily="34" charset="0"/>
                <a:cs typeface="Arial" panose="020B0604020202020204" pitchFamily="34" charset="0"/>
              </a:rPr>
              <a:t>polsinelli.com</a:t>
            </a:r>
            <a:endParaRPr lang="en-US" sz="1200" b="1" dirty="0">
              <a:solidFill>
                <a:schemeClr val="accent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7E58D99-36A8-1143-B273-9CFE3AF7CB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72751" y="685800"/>
            <a:ext cx="1930401" cy="1092200"/>
          </a:xfrm>
          <a:prstGeom prst="rect">
            <a:avLst/>
          </a:prstGeom>
        </p:spPr>
      </p:pic>
      <p:sp>
        <p:nvSpPr>
          <p:cNvPr id="16" name="Rectangle 15">
            <a:extLst>
              <a:ext uri="{FF2B5EF4-FFF2-40B4-BE49-F238E27FC236}">
                <a16:creationId xmlns:a16="http://schemas.microsoft.com/office/drawing/2014/main" id="{7856AE5E-14D0-5C4D-B822-882116644FC5}"/>
              </a:ext>
            </a:extLst>
          </p:cNvPr>
          <p:cNvSpPr/>
          <p:nvPr userDrawn="1"/>
        </p:nvSpPr>
        <p:spPr>
          <a:xfrm>
            <a:off x="-1" y="1828799"/>
            <a:ext cx="457201" cy="3704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4105116"/>
      </p:ext>
    </p:extLst>
  </p:cSld>
  <p:clrMapOvr>
    <a:masterClrMapping/>
  </p:clrMapOvr>
</p:sldLayout>
</file>

<file path=ppt/slideLayouts/slideLayout55.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a:extLst>
              <a:ext uri="{FF2B5EF4-FFF2-40B4-BE49-F238E27FC236}">
                <a16:creationId xmlns:a16="http://schemas.microsoft.com/office/drawing/2014/main" id="{BFF45B99-39FB-5149-892B-BF87ECB3AF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248242928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62609620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Blank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6D3802C6-6BD4-484F-888E-15A17E862164}"/>
              </a:ext>
            </a:extLst>
          </p:cNvPr>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48214488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p14="http://schemas.microsoft.com/office/powerpoint/2010/main"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3527087638"/>
      </p:ext>
    </p:extLst>
  </p:cSld>
  <p:clrMapOvr>
    <a:masterClrMapping/>
  </p:clrMapOvr>
</p:sldLayout>
</file>

<file path=ppt/slideLayouts/slideLayout59.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userDrawn="1">
  <p:cSld name="AT Title Slide - Red">
    <p:spTree>
      <p:nvGrpSpPr>
        <p:cNvPr id="1" name=""/>
        <p:cNvGrpSpPr/>
        <p:nvPr/>
      </p:nvGrpSpPr>
      <p:grpSpPr>
        <a:xfrm>
          <a:off x="0" y="0"/>
          <a:ext cx="0" cy="0"/>
          <a:chOff x="0" y="0"/>
          <a:chExt cx="0" cy="0"/>
        </a:xfrm>
      </p:grpSpPr>
      <p:pic>
        <p:nvPicPr>
          <p:cNvPr id="1033"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quarter" idx="12" hasCustomPrompt="1"/>
          </p:nvPr>
        </p:nvSpPr>
        <p:spPr>
          <a:xfrm>
            <a:off x="4221021" y="2624668"/>
            <a:ext cx="7361380" cy="1676400"/>
          </a:xfrm>
        </p:spPr>
        <p:txBody>
          <a:bodyPr anchor="b">
            <a:normAutofit/>
          </a:bodyPr>
          <a:lstStyle>
            <a:lvl1pPr marL="0" marR="0" indent="0" algn="l" defTabSz="914400" rtl="0" eaLnBrk="1" fontAlgn="auto" latinLnBrk="0" hangingPunct="1">
              <a:lnSpc>
                <a:spcPct val="100000"/>
              </a:lnSpc>
              <a:spcBef>
                <a:spcPts val="0"/>
              </a:spcBef>
              <a:spcAft>
                <a:spcPts val="0"/>
              </a:spcAft>
              <a:buClrTx/>
              <a:buSzTx/>
              <a:buFontTx/>
              <a:buNone/>
              <a:tabLst/>
              <a:defRPr sz="4400" b="1" baseline="0">
                <a:solidFill>
                  <a:schemeClr val="bg1"/>
                </a:solidFill>
                <a:latin typeface="Calibri" pitchFamily="34" charset="0"/>
                <a:cs typeface="Calibri"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1" name="Content Placeholder 10"/>
          <p:cNvSpPr>
            <a:spLocks noGrp="1"/>
          </p:cNvSpPr>
          <p:nvPr>
            <p:ph sz="quarter" idx="13" hasCustomPrompt="1"/>
          </p:nvPr>
        </p:nvSpPr>
        <p:spPr>
          <a:xfrm>
            <a:off x="530579" y="5592837"/>
            <a:ext cx="3533421" cy="925210"/>
          </a:xfrm>
        </p:spPr>
        <p:txBody>
          <a:bodyPr>
            <a:normAutofit/>
          </a:bodyPr>
          <a:lstStyle>
            <a:lvl1pPr marL="0" indent="0">
              <a:spcBef>
                <a:spcPts val="200"/>
              </a:spcBef>
              <a:buFontTx/>
              <a:buNone/>
              <a:defRPr sz="1600" b="0">
                <a:solidFill>
                  <a:schemeClr val="bg1"/>
                </a:solidFill>
              </a:defRPr>
            </a:lvl1pPr>
          </a:lstStyle>
          <a:p>
            <a:pPr lvl="0"/>
            <a:r>
              <a:rPr lang="en-US" dirty="0"/>
              <a:t>Presenter(s)</a:t>
            </a:r>
          </a:p>
        </p:txBody>
      </p:sp>
      <p:sp>
        <p:nvSpPr>
          <p:cNvPr id="18" name="Content Placeholder 17"/>
          <p:cNvSpPr>
            <a:spLocks noGrp="1"/>
          </p:cNvSpPr>
          <p:nvPr>
            <p:ph sz="quarter" idx="14" hasCustomPrompt="1"/>
          </p:nvPr>
        </p:nvSpPr>
        <p:spPr>
          <a:xfrm>
            <a:off x="541868" y="5343525"/>
            <a:ext cx="3022600" cy="228600"/>
          </a:xfrm>
        </p:spPr>
        <p:txBody>
          <a:bodyPr anchor="ctr">
            <a:noAutofit/>
          </a:bodyPr>
          <a:lstStyle>
            <a:lvl1pPr marL="0" indent="0" algn="l">
              <a:buNone/>
              <a:defRPr sz="1200" b="1" spc="50" baseline="0">
                <a:solidFill>
                  <a:schemeClr val="bg1"/>
                </a:solidFill>
              </a:defRPr>
            </a:lvl1pPr>
          </a:lstStyle>
          <a:p>
            <a:pPr lvl="0"/>
            <a:r>
              <a:rPr lang="en-US" dirty="0"/>
              <a:t>DATE</a:t>
            </a:r>
          </a:p>
        </p:txBody>
      </p:sp>
      <p:sp>
        <p:nvSpPr>
          <p:cNvPr id="10" name="TextBox 9"/>
          <p:cNvSpPr txBox="1"/>
          <p:nvPr userDrawn="1"/>
        </p:nvSpPr>
        <p:spPr>
          <a:xfrm>
            <a:off x="9640711" y="6248400"/>
            <a:ext cx="2032000" cy="215444"/>
          </a:xfrm>
          <a:prstGeom prst="rect">
            <a:avLst/>
          </a:prstGeom>
          <a:noFill/>
        </p:spPr>
        <p:txBody>
          <a:bodyPr wrap="square" rtlCol="0" anchor="ctr">
            <a:spAutoFit/>
          </a:bodyPr>
          <a:lstStyle/>
          <a:p>
            <a:r>
              <a:rPr lang="en-US" sz="800" b="1" dirty="0">
                <a:solidFill>
                  <a:schemeClr val="accent4">
                    <a:lumMod val="75000"/>
                  </a:schemeClr>
                </a:solidFill>
                <a:latin typeface="Calibri" panose="020F0502020204030204" pitchFamily="34" charset="0"/>
              </a:rPr>
              <a:t>© 2021 Armstrong Teasdale LLP</a:t>
            </a:r>
          </a:p>
        </p:txBody>
      </p:sp>
    </p:spTree>
    <p:extLst>
      <p:ext uri="{BB962C8B-B14F-4D97-AF65-F5344CB8AC3E}">
        <p14:creationId xmlns:p14="http://schemas.microsoft.com/office/powerpoint/2010/main" val="3445847524"/>
      </p:ext>
    </p:extLst>
  </p:cSld>
  <p:clrMapOvr>
    <a:masterClrMapping/>
  </p:clrMapOvr>
  <p:transition>
    <p:fade/>
  </p:transition>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2A1B8F6-C910-CC4F-84A4-FC125AC81346}"/>
              </a:ext>
            </a:extLst>
          </p:cNvPr>
          <p:cNvSpPr>
            <a:spLocks noGrp="1"/>
          </p:cNvSpPr>
          <p:nvPr>
            <p:ph type="body" sz="quarter" idx="13" hasCustomPrompt="1"/>
          </p:nvPr>
        </p:nvSpPr>
        <p:spPr>
          <a:xfrm>
            <a:off x="685800" y="1828800"/>
            <a:ext cx="10817352" cy="3657600"/>
          </a:xfrm>
          <a:prstGeom prst="rect">
            <a:avLst/>
          </a:prstGeom>
        </p:spPr>
        <p:txBody>
          <a:bodyPr>
            <a:normAutofit/>
          </a:bodyPr>
          <a:lstStyle>
            <a:lvl1pPr>
              <a:lnSpc>
                <a:spcPct val="120000"/>
              </a:lnSpc>
              <a:spcAft>
                <a:spcPts val="600"/>
              </a:spcAft>
              <a:defRPr sz="1200"/>
            </a:lvl1pPr>
            <a:lvl2pPr>
              <a:lnSpc>
                <a:spcPct val="120000"/>
              </a:lnSpc>
              <a:spcAft>
                <a:spcPts val="600"/>
              </a:spcAft>
              <a:defRPr sz="1200"/>
            </a:lvl2pPr>
            <a:lvl3pPr>
              <a:lnSpc>
                <a:spcPct val="120000"/>
              </a:lnSpc>
              <a:spcAft>
                <a:spcPts val="600"/>
              </a:spcAft>
              <a:defRPr sz="1200"/>
            </a:lvl3pPr>
            <a:lvl4pPr>
              <a:lnSpc>
                <a:spcPct val="120000"/>
              </a:lnSpc>
              <a:spcAft>
                <a:spcPts val="600"/>
              </a:spcAft>
              <a:defRPr sz="1200"/>
            </a:lvl4pPr>
            <a:lvl5pPr>
              <a:lnSpc>
                <a:spcPct val="120000"/>
              </a:lnSpc>
              <a:spcAft>
                <a:spcPts val="600"/>
              </a:spcAft>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8341" y="457200"/>
            <a:ext cx="10817859"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54E163E1-6F24-BF98-3953-C0EEEBD8B7C1}"/>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212114"/>
      </p:ext>
    </p:extLst>
  </p:cSld>
  <p:clrMapOvr>
    <a:masterClrMapping/>
  </p:clrMapOvr>
</p:sldLayout>
</file>

<file path=ppt/slideLayouts/slideLayout6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609600" y="1524000"/>
            <a:ext cx="10972800" cy="4419600"/>
          </a:xfrm>
        </p:spPr>
        <p:txBody>
          <a:bodyPr/>
          <a:lstStyle>
            <a:lvl1pPr>
              <a:defRPr baseline="0"/>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1480800" y="6019800"/>
            <a:ext cx="711200" cy="304800"/>
          </a:xfrm>
          <a:prstGeom prst="rect">
            <a:avLst/>
          </a:prstGeom>
        </p:spPr>
        <p:txBody>
          <a:bodyPr vert="horz" lIns="91440" tIns="45720" rIns="91440" bIns="45720" rtlCol="0" anchor="ctr"/>
          <a:lstStyle>
            <a:lvl1pPr algn="l">
              <a:defRPr sz="1100" b="1">
                <a:solidFill>
                  <a:schemeClr val="tx2"/>
                </a:solidFill>
                <a:latin typeface="Calibri" panose="020F0502020204030204" pitchFamily="34" charset="0"/>
              </a:defRPr>
            </a:lvl1pPr>
          </a:lstStyle>
          <a:p>
            <a:fld id="{0B3C2AB0-6FCC-43F8-B047-D0BD5542F903}" type="slidenum">
              <a:rPr lang="en-US" smtClean="0"/>
              <a:pPr/>
              <a:t>‹#›</a:t>
            </a:fld>
            <a:endParaRPr lang="en-US" dirty="0"/>
          </a:p>
        </p:txBody>
      </p:sp>
      <p:sp>
        <p:nvSpPr>
          <p:cNvPr id="4" name="Footer Placeholder 3">
            <a:extLst>
              <a:ext uri="{FF2B5EF4-FFF2-40B4-BE49-F238E27FC236}">
                <a16:creationId xmlns:a16="http://schemas.microsoft.com/office/drawing/2014/main" id="{3E05DF01-55CC-472D-821B-BB1B11E679E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726277719"/>
      </p:ext>
    </p:extLst>
  </p:cSld>
  <p:clrMapOvr>
    <a:masterClrMapping/>
  </p:clrMapOvr>
  <p:transition>
    <p:fade/>
  </p:transition>
</p:sldLayout>
</file>

<file path=ppt/slideLayouts/slideLayout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400"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8" name="Straight Connector 7">
            <a:extLst>
              <a:ext uri="{FF2B5EF4-FFF2-40B4-BE49-F238E27FC236}">
                <a16:creationId xmlns:a16="http://schemas.microsoft.com/office/drawing/2014/main" id="{AF296BDE-5153-7841-AAC8-296FC3039755}"/>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1E1E0881-0B25-E898-99A1-B7E035F8D3BE}"/>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5956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name="1_Logo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Tree>
    <p:extLst>
      <p:ext uri="{BB962C8B-B14F-4D97-AF65-F5344CB8AC3E}">
        <p14:creationId xmlns:p14="http://schemas.microsoft.com/office/powerpoint/2010/main" val="30666157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_Title and 2 Column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8800"/>
            <a:ext cx="5029200" cy="36576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1828800"/>
            <a:ext cx="5029200" cy="36576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0504FD6-BCBA-4F6E-9CDC-A61EF598646D}"/>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97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17.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5613"/>
            <a:ext cx="10820400" cy="914400"/>
          </a:xfrm>
          <a:prstGeom prst="rect">
            <a:avLst/>
          </a:prstGeom>
        </p:spPr>
        <p:txBody>
          <a:bodyPr vert="horz" lIns="91440" tIns="45720" rIns="91440" bIns="45720" rtlCol="0" anchor="ctr">
            <a:normAutofit/>
          </a:bodyPr>
          <a:lstStyle/>
          <a:p>
            <a:r>
              <a:rPr lang="en-US" dirty="0"/>
              <a:t>Click to edit title</a:t>
            </a:r>
          </a:p>
        </p:txBody>
      </p:sp>
      <p:sp>
        <p:nvSpPr>
          <p:cNvPr id="5" name="Footer Placeholder 4"/>
          <p:cNvSpPr>
            <a:spLocks noGrp="1"/>
          </p:cNvSpPr>
          <p:nvPr>
            <p:ph type="ftr" sz="quarter" idx="3"/>
          </p:nvPr>
        </p:nvSpPr>
        <p:spPr>
          <a:xfrm>
            <a:off x="3990975" y="6035675"/>
            <a:ext cx="4114800" cy="365125"/>
          </a:xfrm>
          <a:prstGeom prst="rect">
            <a:avLst/>
          </a:prstGeom>
        </p:spPr>
        <p:txBody>
          <a:bodyPr vert="horz" lIns="91440" tIns="45720" rIns="91440" bIns="45720" rtlCol="0" anchor="ctr"/>
          <a:lstStyle>
            <a:lvl1pPr algn="ctr">
              <a:defRPr sz="800">
                <a:solidFill>
                  <a:schemeClr val="accent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63000" y="6035675"/>
            <a:ext cx="2743200" cy="365125"/>
          </a:xfrm>
          <a:prstGeom prst="rect">
            <a:avLst/>
          </a:prstGeom>
        </p:spPr>
        <p:txBody>
          <a:bodyPr vert="horz" lIns="91440" tIns="45720" rIns="91440" bIns="45720" rtlCol="0" anchor="ctr"/>
          <a:lstStyle>
            <a:lvl1pPr algn="r">
              <a:defRPr sz="800">
                <a:solidFill>
                  <a:schemeClr val="accent2"/>
                </a:solidFill>
                <a:latin typeface="Arial" panose="020B0604020202020204" pitchFamily="34" charset="0"/>
                <a:cs typeface="Arial" panose="020B0604020202020204" pitchFamily="34" charset="0"/>
              </a:defRPr>
            </a:lvl1pPr>
          </a:lstStyle>
          <a:p>
            <a:fld id="{59663368-760F-C146-A07A-338E074C9438}" type="slidenum">
              <a:rPr lang="en-US" smtClean="0"/>
              <a:pPr/>
              <a:t>‹#›</a:t>
            </a:fld>
            <a:endParaRPr lang="en-US" dirty="0"/>
          </a:p>
        </p:txBody>
      </p:sp>
      <p:sp>
        <p:nvSpPr>
          <p:cNvPr id="7" name="Text Placeholder 2">
            <a:extLst>
              <a:ext uri="{FF2B5EF4-FFF2-40B4-BE49-F238E27FC236}">
                <a16:creationId xmlns:a16="http://schemas.microsoft.com/office/drawing/2014/main" id="{53A4D7B8-28E7-7D4C-B0AF-6D065F410A5A}"/>
              </a:ext>
            </a:extLst>
          </p:cNvPr>
          <p:cNvSpPr>
            <a:spLocks noGrp="1"/>
          </p:cNvSpPr>
          <p:nvPr>
            <p:ph type="body" idx="1"/>
          </p:nvPr>
        </p:nvSpPr>
        <p:spPr>
          <a:xfrm>
            <a:off x="685800" y="1830387"/>
            <a:ext cx="10817352" cy="3657600"/>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Text, logo&#10;&#10;Description automatically generated">
            <a:extLst>
              <a:ext uri="{FF2B5EF4-FFF2-40B4-BE49-F238E27FC236}">
                <a16:creationId xmlns:a16="http://schemas.microsoft.com/office/drawing/2014/main" id="{CBFC9C6E-47D8-4EF1-AD94-48F3E0862B94}"/>
              </a:ext>
            </a:extLst>
          </p:cNvPr>
          <p:cNvPicPr>
            <a:picLocks noChangeAspect="1"/>
          </p:cNvPicPr>
          <p:nvPr userDrawn="1"/>
        </p:nvPicPr>
        <p:blipFill>
          <a:blip r:embed="rId32"/>
          <a:stretch>
            <a:fillRect/>
          </a:stretch>
        </p:blipFill>
        <p:spPr>
          <a:xfrm>
            <a:off x="450392" y="5642861"/>
            <a:ext cx="3099716" cy="1127170"/>
          </a:xfrm>
          <a:prstGeom prst="rect">
            <a:avLst/>
          </a:prstGeom>
        </p:spPr>
      </p:pic>
    </p:spTree>
    <p:extLst>
      <p:ext uri="{BB962C8B-B14F-4D97-AF65-F5344CB8AC3E}">
        <p14:creationId xmlns:p14="http://schemas.microsoft.com/office/powerpoint/2010/main" val="25511492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3" r:id="rId27"/>
    <p:sldLayoutId id="2147483815" r:id="rId28"/>
    <p:sldLayoutId id="2147483814" r:id="rId29"/>
    <p:sldLayoutId id="2147483816" r:id="rId30"/>
  </p:sldLayoutIdLst>
  <p:txStyles>
    <p:titleStyle>
      <a:lvl1pPr algn="l" defTabSz="914400" rtl="0" eaLnBrk="1" latinLnBrk="0" hangingPunct="1">
        <a:lnSpc>
          <a:spcPct val="90000"/>
        </a:lnSpc>
        <a:spcBef>
          <a:spcPct val="0"/>
        </a:spcBef>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119063" marR="0" indent="-119063"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1pPr>
      <a:lvl2pPr marL="349250" marR="0" indent="-109538"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2pPr>
      <a:lvl3pPr marL="579438" marR="0" indent="-120650"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3pPr>
      <a:lvl4pPr marL="809625" marR="0" indent="-120650"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4pPr>
      <a:lvl5pPr marL="1028700" marR="0" indent="-109538"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5613"/>
            <a:ext cx="10820400" cy="914400"/>
          </a:xfrm>
          <a:prstGeom prst="rect">
            <a:avLst/>
          </a:prstGeom>
        </p:spPr>
        <p:txBody>
          <a:bodyPr vert="horz" lIns="91440" tIns="45720" rIns="91440" bIns="45720" rtlCol="0" anchor="ctr">
            <a:normAutofit/>
          </a:bodyPr>
          <a:lstStyle/>
          <a:p>
            <a:r>
              <a:rPr lang="en-US" dirty="0"/>
              <a:t>Click to edit title</a:t>
            </a:r>
          </a:p>
        </p:txBody>
      </p:sp>
      <p:sp>
        <p:nvSpPr>
          <p:cNvPr id="5" name="Footer Placeholder 4"/>
          <p:cNvSpPr>
            <a:spLocks noGrp="1"/>
          </p:cNvSpPr>
          <p:nvPr>
            <p:ph type="ftr" sz="quarter" idx="3"/>
          </p:nvPr>
        </p:nvSpPr>
        <p:spPr>
          <a:xfrm>
            <a:off x="3990975" y="6035675"/>
            <a:ext cx="4114800" cy="365125"/>
          </a:xfrm>
          <a:prstGeom prst="rect">
            <a:avLst/>
          </a:prstGeom>
        </p:spPr>
        <p:txBody>
          <a:bodyPr vert="horz" lIns="91440" tIns="45720" rIns="91440" bIns="45720" rtlCol="0" anchor="ctr"/>
          <a:lstStyle>
            <a:lvl1pPr algn="ctr">
              <a:defRPr sz="800">
                <a:solidFill>
                  <a:schemeClr val="accent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63000" y="6035675"/>
            <a:ext cx="2743200" cy="365125"/>
          </a:xfrm>
          <a:prstGeom prst="rect">
            <a:avLst/>
          </a:prstGeom>
        </p:spPr>
        <p:txBody>
          <a:bodyPr vert="horz" lIns="91440" tIns="45720" rIns="91440" bIns="45720" rtlCol="0" anchor="ctr"/>
          <a:lstStyle>
            <a:lvl1pPr algn="r">
              <a:defRPr sz="800">
                <a:solidFill>
                  <a:schemeClr val="accent2"/>
                </a:solidFill>
                <a:latin typeface="Arial" panose="020B0604020202020204" pitchFamily="34" charset="0"/>
                <a:cs typeface="Arial" panose="020B0604020202020204" pitchFamily="34" charset="0"/>
              </a:defRPr>
            </a:lvl1pPr>
          </a:lstStyle>
          <a:p>
            <a:fld id="{59663368-760F-C146-A07A-338E074C9438}" type="slidenum">
              <a:rPr lang="en-US" smtClean="0"/>
              <a:pPr/>
              <a:t>‹#›</a:t>
            </a:fld>
            <a:endParaRPr lang="en-US" dirty="0"/>
          </a:p>
        </p:txBody>
      </p:sp>
      <p:sp>
        <p:nvSpPr>
          <p:cNvPr id="7" name="Text Placeholder 2">
            <a:extLst>
              <a:ext uri="{FF2B5EF4-FFF2-40B4-BE49-F238E27FC236}">
                <a16:creationId xmlns:a16="http://schemas.microsoft.com/office/drawing/2014/main" id="{53A4D7B8-28E7-7D4C-B0AF-6D065F410A5A}"/>
              </a:ext>
            </a:extLst>
          </p:cNvPr>
          <p:cNvSpPr>
            <a:spLocks noGrp="1"/>
          </p:cNvSpPr>
          <p:nvPr>
            <p:ph type="body" idx="1"/>
          </p:nvPr>
        </p:nvSpPr>
        <p:spPr>
          <a:xfrm>
            <a:off x="685800" y="1830387"/>
            <a:ext cx="10817352" cy="3657600"/>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225BC43-B123-4A4F-8730-7BB57770898B}"/>
              </a:ext>
            </a:extLst>
          </p:cNvPr>
          <p:cNvPicPr>
            <a:picLocks noChangeAspect="1"/>
          </p:cNvPicPr>
          <p:nvPr/>
        </p:nvPicPr>
        <p:blipFill rotWithShape="1">
          <a:blip r:embed="rId32" cstate="screen">
            <a:extLst>
              <a:ext uri="{28A0092B-C50C-407E-A947-70E740481C1C}">
                <a14:useLocalDpi xmlns:a14="http://schemas.microsoft.com/office/drawing/2010/main"/>
              </a:ext>
            </a:extLst>
          </a:blip>
          <a:srcRect/>
          <a:stretch/>
        </p:blipFill>
        <p:spPr>
          <a:xfrm>
            <a:off x="685800" y="5988050"/>
            <a:ext cx="2647950" cy="412750"/>
          </a:xfrm>
          <a:prstGeom prst="rect">
            <a:avLst/>
          </a:prstGeom>
        </p:spPr>
      </p:pic>
    </p:spTree>
    <p:extLst>
      <p:ext uri="{BB962C8B-B14F-4D97-AF65-F5344CB8AC3E}">
        <p14:creationId xmlns:p14="http://schemas.microsoft.com/office/powerpoint/2010/main" val="269128891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Lst>
  <p:hf hdr="0" ftr="0" dt="0"/>
  <p:txStyles>
    <p:titleStyle>
      <a:lvl1pPr algn="l" defTabSz="914400" rtl="0" eaLnBrk="1" latinLnBrk="0" hangingPunct="1">
        <a:lnSpc>
          <a:spcPct val="90000"/>
        </a:lnSpc>
        <a:spcBef>
          <a:spcPct val="0"/>
        </a:spcBef>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119063" marR="0" indent="-119063"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1pPr>
      <a:lvl2pPr marL="349250" marR="0" indent="-109538"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2pPr>
      <a:lvl3pPr marL="579438" marR="0" indent="-120650"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3pPr>
      <a:lvl4pPr marL="809625" marR="0" indent="-120650"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4pPr>
      <a:lvl5pPr marL="1028700" marR="0" indent="-109538"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hyperlink" Target="https://www.nytimes.com/2023/11/18/technology/sam-altman-open-ai.html?smid=nytcore-ios-share&amp;referringSource=articleShar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hyperlink" Target="https://www.ftc.gov/system/files/ftc_gov/pdf/2023185-drizly-combined-consent.pdf"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Title 5" descr="" title="">
            <a:extLst>
              <a:ext uri="{FF2B5EF4-FFF2-40B4-BE49-F238E27FC236}">
                <a16:creationId xmlns:a16="http://schemas.microsoft.com/office/drawing/2014/main" id="{AA870958-655F-44C8-BF69-5139778FE2A5}"/>
              </a:ext>
            </a:extLst>
          </p:cNvPr>
          <p:cNvSpPr>
            <a:spLocks noGrp="1"/>
          </p:cNvSpPr>
          <p:nvPr>
            <p:ph type="ctrTitle"/>
          </p:nvPr>
        </p:nvSpPr>
        <p:spPr/>
        <p:txBody>
          <a:bodyPr>
            <a:normAutofit fontScale="90000"/>
          </a:bodyPr>
          <a:lstStyle/>
          <a:p>
            <a:br>
              <a:rPr lang="en-US" sz="6000" dirty="0">
                <a:latin typeface="Calibri" panose="020F0502020204030204" pitchFamily="34" charset="0"/>
                <a:cs typeface="Calibri" panose="020F0502020204030204" pitchFamily="34" charset="0"/>
              </a:rPr>
            </a:br>
            <a:br>
              <a:rPr lang="en-US" sz="6000" dirty="0">
                <a:latin typeface="Calibri" panose="020F0502020204030204" pitchFamily="34" charset="0"/>
                <a:cs typeface="Calibri" panose="020F0502020204030204" pitchFamily="34" charset="0"/>
              </a:rPr>
            </a:br>
            <a:r>
              <a:rPr lang="en-US" sz="6700" i="1" dirty="0">
                <a:latin typeface="Calibri" panose="020F0502020204030204" pitchFamily="34" charset="0"/>
                <a:cs typeface="Calibri" panose="020F0502020204030204" pitchFamily="34" charset="0"/>
              </a:rPr>
              <a:t>Digital Transformation for Corporate Counsel</a:t>
            </a:r>
            <a:br>
              <a:rPr lang="en-US" sz="6700" i="1"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A Panel Discussion with Tech Lawyers</a:t>
            </a:r>
            <a:endParaRPr lang="en-US" sz="6700" i="1" dirty="0">
              <a:latin typeface="+mn-lt"/>
              <a:cs typeface="Calibri" panose="020F0502020204030204" pitchFamily="34" charset="0"/>
            </a:endParaRPr>
          </a:p>
        </p:txBody>
      </p:sp>
      <p:sp>
        <p:nvSpPr>
          <p:cNvPr id="10" name="Subtitle 9" descr="" title="">
            <a:extLst>
              <a:ext uri="{FF2B5EF4-FFF2-40B4-BE49-F238E27FC236}">
                <a16:creationId xmlns:a16="http://schemas.microsoft.com/office/drawing/2014/main" id="{B1C73A48-181D-474B-9646-D2C022DC381D}"/>
              </a:ext>
            </a:extLst>
          </p:cNvPr>
          <p:cNvSpPr>
            <a:spLocks noGrp="1"/>
          </p:cNvSpPr>
          <p:nvPr>
            <p:ph type="subTitle" idx="1"/>
          </p:nvPr>
        </p:nvSpPr>
        <p:spPr>
          <a:xfrm>
            <a:off x="685800" y="4928135"/>
            <a:ext cx="10771094" cy="1183297"/>
          </a:xfrm>
        </p:spPr>
        <p:txBody>
          <a:bodyPr>
            <a:noAutofit/>
          </a:bodyPr>
          <a:lstStyle/>
          <a:p>
            <a:pPr>
              <a:lnSpc>
                <a:spcPct val="100000"/>
              </a:lnSpc>
              <a:spcBef>
                <a:spcPts val="0"/>
              </a:spcBef>
              <a:spcAft>
                <a:spcPts val="0"/>
              </a:spcAft>
            </a:pPr>
            <a:r>
              <a:rPr lang="en-US" sz="2000" i="0" dirty="0">
                <a:latin typeface="Calibri" panose="020F0502020204030204" pitchFamily="34" charset="0"/>
                <a:cs typeface="Calibri" panose="020F0502020204030204" pitchFamily="34" charset="0"/>
              </a:rPr>
              <a:t>ACC Mountain West Tech Law Symposium </a:t>
            </a:r>
          </a:p>
          <a:p>
            <a:pPr>
              <a:lnSpc>
                <a:spcPct val="100000"/>
              </a:lnSpc>
              <a:spcBef>
                <a:spcPts val="0"/>
              </a:spcBef>
              <a:spcAft>
                <a:spcPts val="0"/>
              </a:spcAft>
            </a:pPr>
            <a:r>
              <a:rPr lang="en-US" sz="2000" i="0" dirty="0">
                <a:latin typeface="Calibri" panose="020F0502020204030204" pitchFamily="34" charset="0"/>
                <a:cs typeface="Calibri" panose="020F0502020204030204" pitchFamily="34" charset="0"/>
              </a:rPr>
              <a:t>Alex Pearson, Rob Lamb, Cat Kozlowski, and Romaine Marshall</a:t>
            </a:r>
          </a:p>
          <a:p>
            <a:pPr>
              <a:lnSpc>
                <a:spcPct val="100000"/>
              </a:lnSpc>
              <a:spcBef>
                <a:spcPts val="0"/>
              </a:spcBef>
              <a:spcAft>
                <a:spcPts val="0"/>
              </a:spcAft>
            </a:pPr>
            <a:r>
              <a:rPr lang="en-US" sz="2000" i="0" dirty="0">
                <a:latin typeface="Calibri" panose="020F0502020204030204" pitchFamily="34" charset="0"/>
                <a:cs typeface="Calibri" panose="020F0502020204030204" pitchFamily="34" charset="0"/>
              </a:rPr>
              <a:t>March 1, 2024</a:t>
            </a:r>
          </a:p>
        </p:txBody>
      </p:sp>
    </p:spTree>
    <p:extLst>
      <p:ext uri="{BB962C8B-B14F-4D97-AF65-F5344CB8AC3E}">
        <p14:creationId xmlns:p14="http://schemas.microsoft.com/office/powerpoint/2010/main" val="387903400"/>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1" name="Title 1" descr="" title="">
            <a:extLst>
              <a:ext uri="{FF2B5EF4-FFF2-40B4-BE49-F238E27FC236}">
                <a16:creationId xmlns:a16="http://schemas.microsoft.com/office/drawing/2014/main" id="{19C99B2D-F789-48A7-A1DD-156441CB88A9}"/>
              </a:ext>
            </a:extLst>
          </p:cNvPr>
          <p:cNvSpPr>
            <a:spLocks noGrp="1"/>
          </p:cNvSpPr>
          <p:nvPr>
            <p:ph type="title"/>
          </p:nvPr>
        </p:nvSpPr>
        <p:spPr>
          <a:xfrm>
            <a:off x="1981200" y="274638"/>
            <a:ext cx="8229600" cy="1143000"/>
          </a:xfrm>
        </p:spPr>
        <p:txBody>
          <a:bodyPr/>
          <a:lstStyle/>
          <a:p>
            <a:pPr algn="ctr"/>
            <a:r>
              <a:rPr lang="en-US" b="1" dirty="0">
                <a:solidFill>
                  <a:srgbClr val="C00000"/>
                </a:solidFill>
                <a:latin typeface="+mn-lt"/>
                <a:cs typeface="Calibri" panose="020F0502020204030204" pitchFamily="34" charset="0"/>
              </a:rPr>
              <a:t>Digital Transformation</a:t>
            </a:r>
          </a:p>
        </p:txBody>
      </p:sp>
      <p:sp>
        <p:nvSpPr>
          <p:cNvPr id="3" name="Content Placeholder 2" descr="" title="">
            <a:extLst>
              <a:ext uri="{FF2B5EF4-FFF2-40B4-BE49-F238E27FC236}">
                <a16:creationId xmlns:a16="http://schemas.microsoft.com/office/drawing/2014/main" id="{473AA565-961A-4F8C-B448-D5E5FC62FA7A}"/>
              </a:ext>
            </a:extLst>
          </p:cNvPr>
          <p:cNvSpPr>
            <a:spLocks noGrp="1"/>
          </p:cNvSpPr>
          <p:nvPr>
            <p:ph idx="1"/>
          </p:nvPr>
        </p:nvSpPr>
        <p:spPr/>
        <p:txBody>
          <a:bodyPr/>
          <a:lstStyle/>
          <a:p>
            <a:pPr marL="0" indent="0">
              <a:buNone/>
            </a:pPr>
            <a:endParaRPr lang="en-US" sz="3600" b="1" i="1" dirty="0">
              <a:effectLst/>
              <a:latin typeface="+mn-lt"/>
              <a:ea typeface="Calibri" panose="020F0502020204030204" pitchFamily="34" charset="0"/>
              <a:cs typeface="Times New Roman" panose="02020603050405020304" pitchFamily="18" charset="0"/>
            </a:endParaRPr>
          </a:p>
          <a:p>
            <a:pPr marL="0" indent="0">
              <a:buNone/>
            </a:pPr>
            <a:r>
              <a:rPr lang="en-US" sz="3600" b="1" i="1" dirty="0">
                <a:effectLst/>
                <a:latin typeface="+mn-lt"/>
                <a:ea typeface="Calibri" panose="020F0502020204030204" pitchFamily="34" charset="0"/>
                <a:cs typeface="Times New Roman" panose="02020603050405020304" pitchFamily="18" charset="0"/>
              </a:rPr>
              <a:t>The process of leveraging technology, people and processes to innovate and stay competitive</a:t>
            </a:r>
          </a:p>
          <a:p>
            <a:endParaRPr lang="en-US" sz="3600" b="1" i="1" dirty="0">
              <a:effectLst/>
              <a:latin typeface="+mn-lt"/>
              <a:ea typeface="Calibri" panose="020F0502020204030204" pitchFamily="34" charset="0"/>
              <a:cs typeface="Times New Roman" panose="02020603050405020304" pitchFamily="18" charset="0"/>
            </a:endParaRPr>
          </a:p>
          <a:p>
            <a:pPr marL="0" indent="0">
              <a:buNone/>
            </a:pPr>
            <a:r>
              <a:rPr lang="en-US" sz="3600" b="1" i="1" dirty="0">
                <a:latin typeface="+mn-lt"/>
                <a:cs typeface="Calibri" panose="020F0502020204030204" pitchFamily="34" charset="0"/>
              </a:rPr>
              <a:t>			</a:t>
            </a:r>
            <a:endParaRPr lang="en-US" sz="3600" b="1" i="1" dirty="0">
              <a:latin typeface="+mn-lt"/>
            </a:endParaRPr>
          </a:p>
        </p:txBody>
      </p:sp>
    </p:spTree>
    <p:extLst>
      <p:ext uri="{BB962C8B-B14F-4D97-AF65-F5344CB8AC3E}">
        <p14:creationId xmlns:p14="http://schemas.microsoft.com/office/powerpoint/2010/main" val="1475237278"/>
      </p:ext>
    </p:extLst>
  </p:cSld>
  <p:clrMapOvr>
    <a:masterClrMapping/>
  </p:clrMapOvr>
  <p:transition>
    <p:fade/>
  </p:transition>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1" name="Title 1" descr="" title="">
            <a:extLst>
              <a:ext uri="{FF2B5EF4-FFF2-40B4-BE49-F238E27FC236}">
                <a16:creationId xmlns:a16="http://schemas.microsoft.com/office/drawing/2014/main" id="{19C99B2D-F789-48A7-A1DD-156441CB88A9}"/>
              </a:ext>
            </a:extLst>
          </p:cNvPr>
          <p:cNvSpPr>
            <a:spLocks noGrp="1"/>
          </p:cNvSpPr>
          <p:nvPr>
            <p:ph type="title"/>
          </p:nvPr>
        </p:nvSpPr>
        <p:spPr>
          <a:xfrm>
            <a:off x="1981200" y="274638"/>
            <a:ext cx="8229600" cy="1143000"/>
          </a:xfrm>
        </p:spPr>
        <p:txBody>
          <a:bodyPr/>
          <a:lstStyle/>
          <a:p>
            <a:pPr algn="ctr"/>
            <a:r>
              <a:rPr lang="en-US" dirty="0">
                <a:solidFill>
                  <a:srgbClr val="C00000"/>
                </a:solidFill>
                <a:latin typeface="+mn-lt"/>
                <a:cs typeface="Calibri" panose="020F0502020204030204" pitchFamily="34" charset="0"/>
              </a:rPr>
              <a:t>Digital Transformation </a:t>
            </a:r>
            <a:r>
              <a:rPr lang="en-US" i="1" dirty="0">
                <a:solidFill>
                  <a:srgbClr val="C00000"/>
                </a:solidFill>
                <a:latin typeface="+mn-lt"/>
                <a:cs typeface="Calibri" panose="020F0502020204030204" pitchFamily="34" charset="0"/>
              </a:rPr>
              <a:t>Gone Awry </a:t>
            </a:r>
          </a:p>
        </p:txBody>
      </p:sp>
      <p:sp>
        <p:nvSpPr>
          <p:cNvPr id="3" name="Content Placeholder 2" descr="" title="">
            <a:extLst>
              <a:ext uri="{FF2B5EF4-FFF2-40B4-BE49-F238E27FC236}">
                <a16:creationId xmlns:a16="http://schemas.microsoft.com/office/drawing/2014/main" id="{473AA565-961A-4F8C-B448-D5E5FC62FA7A}"/>
              </a:ext>
            </a:extLst>
          </p:cNvPr>
          <p:cNvSpPr>
            <a:spLocks noGrp="1"/>
          </p:cNvSpPr>
          <p:nvPr>
            <p:ph idx="1"/>
          </p:nvPr>
        </p:nvSpPr>
        <p:spPr/>
        <p:txBody>
          <a:bodyPr/>
          <a:lstStyle/>
          <a:p>
            <a:r>
              <a:rPr lang="en-US" sz="2800" dirty="0">
                <a:latin typeface="+mn-lt"/>
                <a:ea typeface="Calibri" panose="020F0502020204030204" pitchFamily="34" charset="0"/>
                <a:cs typeface="Times New Roman" panose="02020603050405020304" pitchFamily="18" charset="0"/>
              </a:rPr>
              <a:t> </a:t>
            </a:r>
            <a:r>
              <a:rPr lang="en-US" sz="2800" i="1" dirty="0">
                <a:effectLst/>
                <a:latin typeface="+mn-lt"/>
                <a:ea typeface="Calibri" panose="020F0502020204030204" pitchFamily="34" charset="0"/>
                <a:cs typeface="Calibri" panose="020F0502020204030204" pitchFamily="34" charset="0"/>
              </a:rPr>
              <a:t>Dunkin Donuts</a:t>
            </a:r>
          </a:p>
          <a:p>
            <a:pPr lvl="1"/>
            <a:r>
              <a:rPr lang="en-US" sz="2800" dirty="0">
                <a:effectLst/>
                <a:latin typeface="+mn-lt"/>
                <a:ea typeface="Calibri" panose="020F0502020204030204" pitchFamily="34" charset="0"/>
                <a:cs typeface="Calibri" panose="020F0502020204030204" pitchFamily="34" charset="0"/>
              </a:rPr>
              <a:t> Did deep dive into the ‘science’ of data and digital strategies</a:t>
            </a:r>
          </a:p>
          <a:p>
            <a:r>
              <a:rPr lang="en-US" sz="2800" dirty="0">
                <a:latin typeface="+mn-lt"/>
                <a:ea typeface="Calibri" panose="020F0502020204030204" pitchFamily="34" charset="0"/>
                <a:cs typeface="Calibri" panose="020F0502020204030204" pitchFamily="34" charset="0"/>
              </a:rPr>
              <a:t> </a:t>
            </a:r>
            <a:r>
              <a:rPr lang="en-US" sz="2800" i="1" dirty="0">
                <a:latin typeface="+mn-lt"/>
                <a:ea typeface="Calibri" panose="020F0502020204030204" pitchFamily="34" charset="0"/>
                <a:cs typeface="Calibri" panose="020F0502020204030204" pitchFamily="34" charset="0"/>
              </a:rPr>
              <a:t>Morgan Stanley</a:t>
            </a:r>
          </a:p>
          <a:p>
            <a:pPr lvl="1"/>
            <a:r>
              <a:rPr lang="en-US" sz="2800" dirty="0">
                <a:latin typeface="+mn-lt"/>
                <a:ea typeface="Calibri" panose="020F0502020204030204" pitchFamily="34" charset="0"/>
                <a:cs typeface="Calibri" panose="020F0502020204030204" pitchFamily="34" charset="0"/>
              </a:rPr>
              <a:t> During ‘migration’, failed to properly decommission data centers</a:t>
            </a:r>
          </a:p>
          <a:p>
            <a:r>
              <a:rPr lang="en-US" sz="2800" dirty="0">
                <a:effectLst/>
                <a:latin typeface="+mn-lt"/>
                <a:ea typeface="Calibri" panose="020F0502020204030204" pitchFamily="34" charset="0"/>
                <a:cs typeface="Calibri" panose="020F0502020204030204" pitchFamily="34" charset="0"/>
              </a:rPr>
              <a:t> </a:t>
            </a:r>
            <a:r>
              <a:rPr lang="en-US" sz="2800" i="1" dirty="0">
                <a:effectLst/>
                <a:latin typeface="+mn-lt"/>
                <a:ea typeface="Calibri" panose="020F0502020204030204" pitchFamily="34" charset="0"/>
                <a:cs typeface="Calibri" panose="020F0502020204030204" pitchFamily="34" charset="0"/>
              </a:rPr>
              <a:t>Blackbaud</a:t>
            </a:r>
          </a:p>
          <a:p>
            <a:pPr lvl="1"/>
            <a:r>
              <a:rPr lang="en-US" sz="2800" dirty="0">
                <a:effectLst/>
                <a:latin typeface="+mn-lt"/>
                <a:ea typeface="Calibri" panose="020F0502020204030204" pitchFamily="34" charset="0"/>
                <a:cs typeface="Calibri" panose="020F0502020204030204" pitchFamily="34" charset="0"/>
              </a:rPr>
              <a:t> Acquired numerous other software platforms, too-quickly</a:t>
            </a:r>
          </a:p>
          <a:p>
            <a:pPr marL="0" indent="0">
              <a:buNone/>
            </a:pPr>
            <a:r>
              <a:rPr lang="en-US" sz="4000" dirty="0">
                <a:latin typeface="Calibri" panose="020F0502020204030204" pitchFamily="34" charset="0"/>
                <a:cs typeface="Calibri" panose="020F0502020204030204" pitchFamily="34" charset="0"/>
              </a:rPr>
              <a:t>			</a:t>
            </a:r>
            <a:endParaRPr lang="en-US" sz="2400" dirty="0"/>
          </a:p>
        </p:txBody>
      </p:sp>
    </p:spTree>
    <p:extLst>
      <p:ext uri="{BB962C8B-B14F-4D97-AF65-F5344CB8AC3E}">
        <p14:creationId xmlns:p14="http://schemas.microsoft.com/office/powerpoint/2010/main" val="2028235744"/>
      </p:ext>
    </p:extLst>
  </p:cSld>
  <p:clrMapOvr>
    <a:masterClrMapping/>
  </p:clrMapOvr>
  <p:transition>
    <p:fade/>
  </p:transition>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8" name="Text Placeholder 7" descr="" title="">
            <a:extLst>
              <a:ext uri="{FF2B5EF4-FFF2-40B4-BE49-F238E27FC236}">
                <a16:creationId xmlns:a16="http://schemas.microsoft.com/office/drawing/2014/main" id="{8DA8D5C4-8F8C-4958-ABED-FEB5E28058A1}"/>
              </a:ext>
            </a:extLst>
          </p:cNvPr>
          <p:cNvSpPr>
            <a:spLocks noGrp="1"/>
          </p:cNvSpPr>
          <p:nvPr>
            <p:ph type="body" sz="quarter" idx="4294967295"/>
          </p:nvPr>
        </p:nvSpPr>
        <p:spPr>
          <a:xfrm>
            <a:off x="687387" y="1828800"/>
            <a:ext cx="10817225" cy="3657600"/>
          </a:xfrm>
        </p:spPr>
        <p:txBody>
          <a:bodyPr/>
          <a:lstStyle/>
          <a:p>
            <a:pPr marL="0" marR="0">
              <a:lnSpc>
                <a:spcPct val="100000"/>
              </a:lnSpc>
              <a:spcBef>
                <a:spcPts val="0"/>
              </a:spcBef>
              <a:spcAft>
                <a:spcPts val="0"/>
              </a:spcAft>
            </a:pPr>
            <a:r>
              <a:rPr lang="en-US" sz="2400" dirty="0">
                <a:solidFill>
                  <a:schemeClr val="tx1">
                    <a:lumMod val="50000"/>
                  </a:schemeClr>
                </a:solidFill>
                <a:effectLst/>
                <a:latin typeface="+mn-lt"/>
                <a:ea typeface="Calibri" panose="020F0502020204030204" pitchFamily="34" charset="0"/>
                <a:cs typeface="Times New Roman" panose="02020603050405020304" pitchFamily="18" charset="0"/>
              </a:rPr>
              <a:t> </a:t>
            </a:r>
            <a:r>
              <a:rPr lang="en-US" sz="2800" dirty="0">
                <a:solidFill>
                  <a:schemeClr val="tx1">
                    <a:lumMod val="50000"/>
                  </a:schemeClr>
                </a:solidFill>
                <a:effectLst/>
                <a:latin typeface="+mn-lt"/>
                <a:ea typeface="Calibri" panose="020F0502020204030204" pitchFamily="34" charset="0"/>
                <a:cs typeface="Times New Roman" panose="02020603050405020304" pitchFamily="18" charset="0"/>
              </a:rPr>
              <a:t>Accelerationists – AI is an inevitable part of upward sophistication</a:t>
            </a:r>
          </a:p>
          <a:p>
            <a:pPr marL="0" marR="0" indent="0">
              <a:lnSpc>
                <a:spcPct val="100000"/>
              </a:lnSpc>
              <a:spcBef>
                <a:spcPts val="0"/>
              </a:spcBef>
              <a:spcAft>
                <a:spcPts val="0"/>
              </a:spcAft>
              <a:buNone/>
            </a:pPr>
            <a:endParaRPr lang="en-US" sz="2800" dirty="0">
              <a:solidFill>
                <a:schemeClr val="tx1">
                  <a:lumMod val="50000"/>
                </a:schemeClr>
              </a:solidFill>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800" dirty="0">
                <a:solidFill>
                  <a:schemeClr val="tx1">
                    <a:lumMod val="50000"/>
                  </a:schemeClr>
                </a:solidFill>
                <a:latin typeface="+mn-lt"/>
                <a:ea typeface="Calibri" panose="020F0502020204030204" pitchFamily="34" charset="0"/>
                <a:cs typeface="Times New Roman" panose="02020603050405020304" pitchFamily="18" charset="0"/>
              </a:rPr>
              <a:t> </a:t>
            </a:r>
            <a:r>
              <a:rPr lang="en-US" sz="2800" dirty="0" err="1">
                <a:solidFill>
                  <a:schemeClr val="tx1">
                    <a:lumMod val="50000"/>
                  </a:schemeClr>
                </a:solidFill>
                <a:latin typeface="+mn-lt"/>
                <a:ea typeface="Calibri" panose="020F0502020204030204" pitchFamily="34" charset="0"/>
                <a:cs typeface="Times New Roman" panose="02020603050405020304" pitchFamily="18" charset="0"/>
              </a:rPr>
              <a:t>Doomers</a:t>
            </a:r>
            <a:r>
              <a:rPr lang="en-US" sz="2800" dirty="0">
                <a:solidFill>
                  <a:schemeClr val="tx1">
                    <a:lumMod val="50000"/>
                  </a:schemeClr>
                </a:solidFill>
                <a:latin typeface="+mn-lt"/>
                <a:ea typeface="Calibri" panose="020F0502020204030204" pitchFamily="34" charset="0"/>
                <a:cs typeface="Times New Roman" panose="02020603050405020304" pitchFamily="18" charset="0"/>
              </a:rPr>
              <a:t> – AI is bound to be abused; AI cannot be trusted</a:t>
            </a:r>
          </a:p>
          <a:p>
            <a:pPr marL="0" marR="0">
              <a:lnSpc>
                <a:spcPct val="100000"/>
              </a:lnSpc>
              <a:spcBef>
                <a:spcPts val="0"/>
              </a:spcBef>
              <a:spcAft>
                <a:spcPts val="0"/>
              </a:spcAft>
            </a:pPr>
            <a:endParaRPr lang="en-US" sz="2800" dirty="0">
              <a:solidFill>
                <a:schemeClr val="tx1">
                  <a:lumMod val="50000"/>
                </a:schemeClr>
              </a:solidFill>
              <a:latin typeface="+mn-lt"/>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2800" dirty="0">
                <a:solidFill>
                  <a:schemeClr val="tx1">
                    <a:lumMod val="50000"/>
                  </a:schemeClr>
                </a:solidFill>
                <a:effectLst/>
                <a:latin typeface="+mn-lt"/>
                <a:ea typeface="Calibri" panose="020F0502020204030204" pitchFamily="34" charset="0"/>
                <a:cs typeface="Times New Roman" panose="02020603050405020304" pitchFamily="18" charset="0"/>
              </a:rPr>
              <a:t> "We can only see a short distance ahead, but we can see plenty there that needs to be done.” </a:t>
            </a:r>
          </a:p>
          <a:p>
            <a:pPr marL="0" marR="0" indent="0">
              <a:lnSpc>
                <a:spcPct val="100000"/>
              </a:lnSpc>
              <a:spcBef>
                <a:spcPts val="0"/>
              </a:spcBef>
              <a:spcAft>
                <a:spcPts val="0"/>
              </a:spcAft>
              <a:buNone/>
            </a:pPr>
            <a:endParaRPr lang="en-US" sz="1800" dirty="0">
              <a:solidFill>
                <a:schemeClr val="tx1">
                  <a:lumMod val="50000"/>
                </a:schemeClr>
              </a:solidFill>
              <a:effectLst/>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dirty="0">
                <a:solidFill>
                  <a:schemeClr val="tx1">
                    <a:lumMod val="50000"/>
                  </a:schemeClr>
                </a:solidFill>
                <a:effectLst/>
                <a:latin typeface="+mn-lt"/>
                <a:ea typeface="Calibri" panose="020F0502020204030204" pitchFamily="34" charset="0"/>
                <a:cs typeface="Times New Roman" panose="02020603050405020304" pitchFamily="18" charset="0"/>
              </a:rPr>
              <a:t>– Alan Turing (1950)</a:t>
            </a:r>
          </a:p>
          <a:p>
            <a:pPr marL="0" marR="0">
              <a:lnSpc>
                <a:spcPct val="100000"/>
              </a:lnSpc>
              <a:spcBef>
                <a:spcPts val="0"/>
              </a:spcBef>
              <a:spcAft>
                <a:spcPts val="0"/>
              </a:spcAft>
            </a:pPr>
            <a:endParaRPr lang="en-US" sz="2800" dirty="0">
              <a:solidFill>
                <a:schemeClr val="tx1">
                  <a:lumMod val="50000"/>
                </a:schemeClr>
              </a:solidFill>
              <a:effectLst/>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endParaRPr lang="en-US" sz="2800" dirty="0">
              <a:solidFill>
                <a:schemeClr val="tx1">
                  <a:lumMod val="50000"/>
                </a:schemeClr>
              </a:solidFill>
              <a:effectLst/>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endParaRPr lang="en-US" dirty="0"/>
          </a:p>
        </p:txBody>
      </p:sp>
      <p:sp>
        <p:nvSpPr>
          <p:cNvPr id="7" name="Title 6" descr="" title="">
            <a:extLst>
              <a:ext uri="{FF2B5EF4-FFF2-40B4-BE49-F238E27FC236}">
                <a16:creationId xmlns:a16="http://schemas.microsoft.com/office/drawing/2014/main" id="{A48C5353-CCF0-44C0-A0C8-059CC2EB053C}"/>
              </a:ext>
            </a:extLst>
          </p:cNvPr>
          <p:cNvSpPr>
            <a:spLocks noGrp="1"/>
          </p:cNvSpPr>
          <p:nvPr>
            <p:ph type="title" idx="4294967295"/>
          </p:nvPr>
        </p:nvSpPr>
        <p:spPr>
          <a:xfrm>
            <a:off x="687387" y="466271"/>
            <a:ext cx="10817225" cy="914400"/>
          </a:xfrm>
        </p:spPr>
        <p:txBody>
          <a:bodyPr>
            <a:normAutofit/>
          </a:bodyPr>
          <a:lstStyle/>
          <a:p>
            <a:pPr algn="ctr"/>
            <a:r>
              <a:rPr lang="en-US" dirty="0">
                <a:solidFill>
                  <a:schemeClr val="accent1"/>
                </a:solidFill>
                <a:latin typeface="+mn-lt"/>
                <a:cs typeface="Calibri" panose="020F0502020204030204" pitchFamily="34" charset="0"/>
              </a:rPr>
              <a:t>AI’s Accelerationists v. AI’s </a:t>
            </a:r>
            <a:r>
              <a:rPr lang="en-US" dirty="0" err="1">
                <a:solidFill>
                  <a:schemeClr val="accent1"/>
                </a:solidFill>
                <a:latin typeface="+mn-lt"/>
                <a:cs typeface="Calibri" panose="020F0502020204030204" pitchFamily="34" charset="0"/>
              </a:rPr>
              <a:t>Doomers</a:t>
            </a:r>
            <a:endParaRPr lang="en-US" dirty="0">
              <a:solidFill>
                <a:schemeClr val="accent1"/>
              </a:solidFill>
              <a:latin typeface="+mn-lt"/>
              <a:cs typeface="Calibri" panose="020F0502020204030204" pitchFamily="34" charset="0"/>
            </a:endParaRPr>
          </a:p>
        </p:txBody>
      </p:sp>
      <p:sp>
        <p:nvSpPr>
          <p:cNvPr id="2" name="TextBox 1" descr="" title="">
            <a:extLst>
              <a:ext uri="{FF2B5EF4-FFF2-40B4-BE49-F238E27FC236}">
                <a16:creationId xmlns:a16="http://schemas.microsoft.com/office/drawing/2014/main" id="{4C6F8BE5-0F8D-624B-CBF3-F41169CD9CF9}"/>
              </a:ext>
            </a:extLst>
          </p:cNvPr>
          <p:cNvSpPr txBox="1"/>
          <p:nvPr/>
        </p:nvSpPr>
        <p:spPr>
          <a:xfrm>
            <a:off x="3554731" y="5737860"/>
            <a:ext cx="7949882" cy="738664"/>
          </a:xfrm>
          <a:prstGeom prst="rect">
            <a:avLst/>
          </a:prstGeom>
          <a:noFill/>
        </p:spPr>
        <p:txBody>
          <a:bodyPr wrap="square" rtlCol="0">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https://www.nytimes.com/2023/11/18/technology/sam-altman-open-ai.html?smid=nytcore-ios-share&amp;referringSource=articleShare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10630826"/>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1" name="Title 1" descr="" title="">
            <a:extLst>
              <a:ext uri="{FF2B5EF4-FFF2-40B4-BE49-F238E27FC236}">
                <a16:creationId xmlns:a16="http://schemas.microsoft.com/office/drawing/2014/main" id="{19C99B2D-F789-48A7-A1DD-156441CB88A9}"/>
              </a:ext>
            </a:extLst>
          </p:cNvPr>
          <p:cNvSpPr>
            <a:spLocks noGrp="1"/>
          </p:cNvSpPr>
          <p:nvPr>
            <p:ph type="title"/>
          </p:nvPr>
        </p:nvSpPr>
        <p:spPr>
          <a:xfrm>
            <a:off x="1981200" y="274638"/>
            <a:ext cx="8229600" cy="1143000"/>
          </a:xfrm>
        </p:spPr>
        <p:txBody>
          <a:bodyPr/>
          <a:lstStyle/>
          <a:p>
            <a:pPr algn="ctr"/>
            <a:r>
              <a:rPr lang="en-US" dirty="0">
                <a:solidFill>
                  <a:srgbClr val="C00000"/>
                </a:solidFill>
                <a:latin typeface="+mn-lt"/>
                <a:cs typeface="Calibri" panose="020F0502020204030204" pitchFamily="34" charset="0"/>
              </a:rPr>
              <a:t>A Five-Step Test for AI</a:t>
            </a:r>
          </a:p>
        </p:txBody>
      </p:sp>
      <p:sp>
        <p:nvSpPr>
          <p:cNvPr id="3" name="Content Placeholder 2" descr="" title="">
            <a:extLst>
              <a:ext uri="{FF2B5EF4-FFF2-40B4-BE49-F238E27FC236}">
                <a16:creationId xmlns:a16="http://schemas.microsoft.com/office/drawing/2014/main" id="{473AA565-961A-4F8C-B448-D5E5FC62FA7A}"/>
              </a:ext>
            </a:extLst>
          </p:cNvPr>
          <p:cNvSpPr>
            <a:spLocks noGrp="1"/>
          </p:cNvSpPr>
          <p:nvPr>
            <p:ph idx="1"/>
          </p:nvPr>
        </p:nvSpPr>
        <p:spPr/>
        <p:txBody>
          <a:bodyPr/>
          <a:lstStyle/>
          <a:p>
            <a:r>
              <a:rPr lang="en-US" sz="3600" dirty="0">
                <a:latin typeface="+mn-lt"/>
                <a:ea typeface="Calibri" panose="020F0502020204030204" pitchFamily="34" charset="0"/>
                <a:cs typeface="Times New Roman" panose="02020603050405020304" pitchFamily="18" charset="0"/>
              </a:rPr>
              <a:t> </a:t>
            </a:r>
            <a:r>
              <a:rPr lang="en-US" sz="3600" dirty="0">
                <a:effectLst/>
                <a:latin typeface="+mn-lt"/>
                <a:ea typeface="Calibri" panose="020F0502020204030204" pitchFamily="34" charset="0"/>
                <a:cs typeface="Calibri" panose="020F0502020204030204" pitchFamily="34" charset="0"/>
              </a:rPr>
              <a:t>What is the tool?</a:t>
            </a:r>
            <a:endParaRPr lang="en-US" sz="3600" dirty="0">
              <a:latin typeface="+mn-lt"/>
              <a:cs typeface="Calibri" panose="020F0502020204030204" pitchFamily="34" charset="0"/>
            </a:endParaRPr>
          </a:p>
          <a:p>
            <a:r>
              <a:rPr lang="en-US" sz="3600" dirty="0">
                <a:latin typeface="+mn-lt"/>
                <a:cs typeface="Calibri" panose="020F0502020204030204" pitchFamily="34" charset="0"/>
              </a:rPr>
              <a:t> What is the use case?</a:t>
            </a:r>
          </a:p>
          <a:p>
            <a:r>
              <a:rPr lang="en-US" sz="3600" dirty="0">
                <a:latin typeface="+mn-lt"/>
                <a:cs typeface="Calibri" panose="020F0502020204030204" pitchFamily="34" charset="0"/>
              </a:rPr>
              <a:t> What is the data going into It?</a:t>
            </a:r>
          </a:p>
          <a:p>
            <a:r>
              <a:rPr lang="en-US" sz="3600" dirty="0">
                <a:latin typeface="+mn-lt"/>
                <a:cs typeface="Calibri" panose="020F0502020204030204" pitchFamily="34" charset="0"/>
              </a:rPr>
              <a:t> What is the output?</a:t>
            </a:r>
          </a:p>
          <a:p>
            <a:r>
              <a:rPr lang="en-US" sz="3600" dirty="0">
                <a:latin typeface="+mn-lt"/>
                <a:cs typeface="Calibri" panose="020F0502020204030204" pitchFamily="34" charset="0"/>
              </a:rPr>
              <a:t> Is it accurate? </a:t>
            </a:r>
          </a:p>
          <a:p>
            <a:pPr marL="0" indent="0">
              <a:buNone/>
            </a:pPr>
            <a:endParaRPr lang="en-US" sz="2400" dirty="0">
              <a:effectLst/>
              <a:latin typeface="+mn-lt"/>
              <a:ea typeface="Calibri" panose="020F0502020204030204" pitchFamily="34" charset="0"/>
              <a:cs typeface="Times New Roman" panose="02020603050405020304" pitchFamily="18" charset="0"/>
            </a:endParaRPr>
          </a:p>
          <a:p>
            <a:pPr marL="0" indent="0">
              <a:buNone/>
            </a:pPr>
            <a:r>
              <a:rPr lang="en-US" sz="4000" dirty="0">
                <a:latin typeface="+mn-lt"/>
                <a:cs typeface="Calibri" panose="020F0502020204030204" pitchFamily="34" charset="0"/>
              </a:rPr>
              <a:t>			</a:t>
            </a:r>
            <a:endParaRPr lang="en-US" sz="2400" dirty="0">
              <a:latin typeface="+mn-lt"/>
            </a:endParaRPr>
          </a:p>
        </p:txBody>
      </p:sp>
    </p:spTree>
    <p:extLst>
      <p:ext uri="{BB962C8B-B14F-4D97-AF65-F5344CB8AC3E}">
        <p14:creationId xmlns:p14="http://schemas.microsoft.com/office/powerpoint/2010/main" val="3554224960"/>
      </p:ext>
    </p:extLst>
  </p:cSld>
  <p:clrMapOvr>
    <a:masterClrMapping/>
  </p:clrMapOvr>
  <p:transition>
    <p:fade/>
  </p:transition>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1" name="Title 1" descr="" title="">
            <a:extLst>
              <a:ext uri="{FF2B5EF4-FFF2-40B4-BE49-F238E27FC236}">
                <a16:creationId xmlns:a16="http://schemas.microsoft.com/office/drawing/2014/main" id="{19C99B2D-F789-48A7-A1DD-156441CB88A9}"/>
              </a:ext>
            </a:extLst>
          </p:cNvPr>
          <p:cNvSpPr>
            <a:spLocks noGrp="1"/>
          </p:cNvSpPr>
          <p:nvPr>
            <p:ph type="title"/>
          </p:nvPr>
        </p:nvSpPr>
        <p:spPr>
          <a:xfrm>
            <a:off x="1981200" y="274638"/>
            <a:ext cx="8229600" cy="1143000"/>
          </a:xfrm>
        </p:spPr>
        <p:txBody>
          <a:bodyPr/>
          <a:lstStyle/>
          <a:p>
            <a:pPr algn="ctr"/>
            <a:r>
              <a:rPr lang="en-US" dirty="0">
                <a:solidFill>
                  <a:schemeClr val="accent1"/>
                </a:solidFill>
                <a:latin typeface="+mn-lt"/>
                <a:cs typeface="Calibri" panose="020F0502020204030204" pitchFamily="34" charset="0"/>
              </a:rPr>
              <a:t>Key Takeaway</a:t>
            </a:r>
          </a:p>
        </p:txBody>
      </p:sp>
      <p:sp>
        <p:nvSpPr>
          <p:cNvPr id="3" name="Content Placeholder 2" descr="" title="">
            <a:extLst>
              <a:ext uri="{FF2B5EF4-FFF2-40B4-BE49-F238E27FC236}">
                <a16:creationId xmlns:a16="http://schemas.microsoft.com/office/drawing/2014/main" id="{473AA565-961A-4F8C-B448-D5E5FC62FA7A}"/>
              </a:ext>
            </a:extLst>
          </p:cNvPr>
          <p:cNvSpPr>
            <a:spLocks noGrp="1"/>
          </p:cNvSpPr>
          <p:nvPr>
            <p:ph idx="1"/>
          </p:nvPr>
        </p:nvSpPr>
        <p:spPr>
          <a:xfrm>
            <a:off x="826850" y="1524000"/>
            <a:ext cx="10515601" cy="4419600"/>
          </a:xfrm>
        </p:spPr>
        <p:txBody>
          <a:bodyPr/>
          <a:lstStyle/>
          <a:p>
            <a:pPr marL="0" indent="0">
              <a:lnSpc>
                <a:spcPct val="100000"/>
              </a:lnSpc>
              <a:spcBef>
                <a:spcPts val="0"/>
              </a:spcBef>
              <a:spcAft>
                <a:spcPts val="0"/>
              </a:spcAft>
              <a:buNone/>
            </a:pPr>
            <a:r>
              <a:rPr lang="en-US" sz="3600" dirty="0">
                <a:solidFill>
                  <a:schemeClr val="tx1">
                    <a:lumMod val="50000"/>
                  </a:schemeClr>
                </a:solidFill>
                <a:latin typeface="+mn-lt"/>
                <a:cs typeface="Calibri" panose="020F0502020204030204" pitchFamily="34" charset="0"/>
              </a:rPr>
              <a:t>When it comes to data and emerging technologies:</a:t>
            </a:r>
          </a:p>
          <a:p>
            <a:pPr marL="0" indent="0">
              <a:lnSpc>
                <a:spcPct val="100000"/>
              </a:lnSpc>
              <a:spcBef>
                <a:spcPts val="0"/>
              </a:spcBef>
              <a:spcAft>
                <a:spcPts val="0"/>
              </a:spcAft>
              <a:buNone/>
            </a:pPr>
            <a:endParaRPr lang="en-US" sz="3600" dirty="0">
              <a:solidFill>
                <a:schemeClr val="tx1">
                  <a:lumMod val="50000"/>
                </a:schemeClr>
              </a:solidFill>
              <a:latin typeface="+mn-lt"/>
              <a:cs typeface="Calibri" panose="020F0502020204030204" pitchFamily="34" charset="0"/>
            </a:endParaRPr>
          </a:p>
          <a:p>
            <a:pPr marL="0" indent="0">
              <a:lnSpc>
                <a:spcPct val="100000"/>
              </a:lnSpc>
              <a:spcBef>
                <a:spcPts val="0"/>
              </a:spcBef>
              <a:spcAft>
                <a:spcPts val="0"/>
              </a:spcAft>
              <a:buNone/>
            </a:pPr>
            <a:r>
              <a:rPr lang="en-US" sz="3600" b="0" dirty="0">
                <a:solidFill>
                  <a:schemeClr val="tx1">
                    <a:lumMod val="50000"/>
                  </a:schemeClr>
                </a:solidFill>
                <a:latin typeface="+mn-lt"/>
                <a:cs typeface="Calibri" panose="020F0502020204030204" pitchFamily="34" charset="0"/>
              </a:rPr>
              <a:t>“Evaluate and adjust their [data programs] </a:t>
            </a:r>
            <a:r>
              <a:rPr lang="en-US" sz="3600" b="0" i="1" dirty="0">
                <a:solidFill>
                  <a:schemeClr val="tx1">
                    <a:lumMod val="50000"/>
                  </a:schemeClr>
                </a:solidFill>
                <a:highlight>
                  <a:srgbClr val="FFFF00"/>
                </a:highlight>
                <a:latin typeface="+mn-lt"/>
                <a:cs typeface="Calibri" panose="020F0502020204030204" pitchFamily="34" charset="0"/>
              </a:rPr>
              <a:t>in light of any changes to their operations or business arrangements</a:t>
            </a:r>
            <a:r>
              <a:rPr lang="en-US" sz="3600" b="0" dirty="0">
                <a:solidFill>
                  <a:schemeClr val="tx1">
                    <a:lumMod val="50000"/>
                  </a:schemeClr>
                </a:solidFill>
                <a:latin typeface="+mn-lt"/>
                <a:cs typeface="Calibri" panose="020F0502020204030204" pitchFamily="34" charset="0"/>
              </a:rPr>
              <a:t>, … or any other circumstances that </a:t>
            </a:r>
            <a:r>
              <a:rPr lang="en-US" sz="3600" dirty="0">
                <a:solidFill>
                  <a:schemeClr val="tx1">
                    <a:lumMod val="50000"/>
                  </a:schemeClr>
                </a:solidFill>
                <a:latin typeface="+mn-lt"/>
                <a:cs typeface="Calibri" panose="020F0502020204030204" pitchFamily="34" charset="0"/>
              </a:rPr>
              <a:t>they</a:t>
            </a:r>
            <a:r>
              <a:rPr lang="en-US" sz="3600" b="0" dirty="0">
                <a:solidFill>
                  <a:schemeClr val="tx1">
                    <a:lumMod val="50000"/>
                  </a:schemeClr>
                </a:solidFill>
                <a:latin typeface="+mn-lt"/>
                <a:cs typeface="Calibri" panose="020F0502020204030204" pitchFamily="34" charset="0"/>
              </a:rPr>
              <a:t> know or have reason to know may have an impact on the effectiveness of the program.”</a:t>
            </a:r>
          </a:p>
          <a:p>
            <a:pPr marL="0" indent="0">
              <a:lnSpc>
                <a:spcPct val="100000"/>
              </a:lnSpc>
              <a:spcBef>
                <a:spcPts val="0"/>
              </a:spcBef>
              <a:spcAft>
                <a:spcPts val="0"/>
              </a:spcAft>
              <a:buNone/>
            </a:pPr>
            <a:endParaRPr lang="en-US" sz="2800" dirty="0">
              <a:solidFill>
                <a:schemeClr val="tx1">
                  <a:lumMod val="50000"/>
                </a:schemeClr>
              </a:solidFill>
              <a:latin typeface="Calibri" panose="020F0502020204030204" pitchFamily="34" charset="0"/>
              <a:cs typeface="Calibri" panose="020F0502020204030204" pitchFamily="34" charset="0"/>
            </a:endParaRPr>
          </a:p>
          <a:p>
            <a:pPr marL="0" indent="0">
              <a:lnSpc>
                <a:spcPct val="100000"/>
              </a:lnSpc>
              <a:spcBef>
                <a:spcPts val="0"/>
              </a:spcBef>
              <a:spcAft>
                <a:spcPts val="0"/>
              </a:spcAft>
              <a:buNone/>
            </a:pPr>
            <a:endParaRPr lang="en-US" sz="2800" dirty="0">
              <a:solidFill>
                <a:schemeClr val="tx1">
                  <a:lumMod val="50000"/>
                </a:schemeClr>
              </a:solidFill>
              <a:latin typeface="Calibri" panose="020F0502020204030204" pitchFamily="34" charset="0"/>
              <a:cs typeface="Calibri" panose="020F0502020204030204" pitchFamily="34" charset="0"/>
            </a:endParaRPr>
          </a:p>
          <a:p>
            <a:pPr marL="0" indent="0">
              <a:lnSpc>
                <a:spcPct val="100000"/>
              </a:lnSpc>
              <a:spcBef>
                <a:spcPts val="0"/>
              </a:spcBef>
              <a:spcAft>
                <a:spcPts val="0"/>
              </a:spcAft>
              <a:buNone/>
            </a:pPr>
            <a:endParaRPr lang="en-US" sz="2800" dirty="0">
              <a:solidFill>
                <a:schemeClr val="tx1">
                  <a:lumMod val="50000"/>
                </a:schemeClr>
              </a:solidFill>
              <a:latin typeface="Calibri" panose="020F0502020204030204" pitchFamily="34" charset="0"/>
              <a:cs typeface="Calibri" panose="020F0502020204030204" pitchFamily="34" charset="0"/>
            </a:endParaRPr>
          </a:p>
          <a:p>
            <a:pPr marL="0" indent="0">
              <a:lnSpc>
                <a:spcPct val="100000"/>
              </a:lnSpc>
              <a:spcBef>
                <a:spcPts val="0"/>
              </a:spcBef>
              <a:spcAft>
                <a:spcPts val="0"/>
              </a:spcAft>
              <a:buNone/>
            </a:pPr>
            <a:endParaRPr lang="en-US" sz="2800" dirty="0">
              <a:solidFill>
                <a:schemeClr val="tx1">
                  <a:lumMod val="50000"/>
                </a:schemeClr>
              </a:solidFill>
              <a:latin typeface="+mn-lt"/>
              <a:cs typeface="Calibri" panose="020F0502020204030204" pitchFamily="34" charset="0"/>
            </a:endParaRPr>
          </a:p>
          <a:p>
            <a:pPr marL="0" indent="0">
              <a:buNone/>
            </a:pPr>
            <a:endParaRPr lang="en-US" sz="2800" dirty="0">
              <a:latin typeface="+mn-lt"/>
              <a:cs typeface="Calibri" panose="020F0502020204030204" pitchFamily="34" charset="0"/>
            </a:endParaRPr>
          </a:p>
          <a:p>
            <a:pPr marL="0" indent="0">
              <a:buNone/>
            </a:pPr>
            <a:endParaRPr lang="en-US" dirty="0"/>
          </a:p>
        </p:txBody>
      </p:sp>
      <p:sp>
        <p:nvSpPr>
          <p:cNvPr id="2" name="TextBox 1" descr="" title="">
            <a:extLst>
              <a:ext uri="{FF2B5EF4-FFF2-40B4-BE49-F238E27FC236}">
                <a16:creationId xmlns:a16="http://schemas.microsoft.com/office/drawing/2014/main" id="{99C20B0F-F41B-F5A6-FFC0-8DCECF309239}"/>
              </a:ext>
            </a:extLst>
          </p:cNvPr>
          <p:cNvSpPr txBox="1"/>
          <p:nvPr/>
        </p:nvSpPr>
        <p:spPr>
          <a:xfrm>
            <a:off x="3526971" y="6172200"/>
            <a:ext cx="7815480" cy="738664"/>
          </a:xfrm>
          <a:prstGeom prst="rect">
            <a:avLst/>
          </a:prstGeom>
          <a:noFill/>
        </p:spPr>
        <p:txBody>
          <a:bodyPr wrap="square" rtlCol="0">
            <a:spAutoFit/>
          </a:bodyPr>
          <a:lstStyle/>
          <a:p>
            <a:r>
              <a:rPr lang="en-US" sz="1200" dirty="0">
                <a:solidFill>
                  <a:schemeClr val="tx1">
                    <a:lumMod val="50000"/>
                  </a:schemeClr>
                </a:solidFill>
                <a:latin typeface="+mn-lt"/>
                <a:cs typeface="Calibri" panose="020F0502020204030204" pitchFamily="34" charset="0"/>
              </a:rPr>
              <a:t>Source: FTC cybersecurity incident or data privacy violation consent orders since at least 2019 (</a:t>
            </a:r>
            <a:r>
              <a:rPr lang="en-US" sz="1200" i="1" dirty="0">
                <a:solidFill>
                  <a:schemeClr val="tx1">
                    <a:lumMod val="50000"/>
                  </a:schemeClr>
                </a:solidFill>
                <a:latin typeface="+mn-lt"/>
                <a:cs typeface="Calibri" panose="020F0502020204030204" pitchFamily="34" charset="0"/>
              </a:rPr>
              <a:t>see, e.g</a:t>
            </a:r>
            <a:r>
              <a:rPr lang="en-US" sz="1200" dirty="0">
                <a:solidFill>
                  <a:schemeClr val="tx1">
                    <a:lumMod val="50000"/>
                  </a:schemeClr>
                </a:solidFill>
                <a:latin typeface="+mn-lt"/>
                <a:cs typeface="Calibri" panose="020F0502020204030204" pitchFamily="34" charset="0"/>
              </a:rPr>
              <a:t>., </a:t>
            </a:r>
            <a:r>
              <a:rPr lang="en-US" sz="1200" dirty="0">
                <a:solidFill>
                  <a:schemeClr val="tx1">
                    <a:lumMod val="50000"/>
                  </a:schemeClr>
                </a:solidFill>
                <a:latin typeface="+mn-lt"/>
                <a:cs typeface="Calibri" panose="020F0502020204030204" pitchFamily="34" charset="0"/>
                <a:hlinkClick r:id="rId3"/>
              </a:rPr>
              <a:t>https://www.ftc.gov/system/files/ftc_gov/pdf/2023185-drizly-combined-consent.pdf</a:t>
            </a:r>
            <a:r>
              <a:rPr lang="en-US" sz="1200" dirty="0">
                <a:solidFill>
                  <a:schemeClr val="tx1">
                    <a:lumMod val="50000"/>
                  </a:schemeClr>
                </a:solidFill>
                <a:latin typeface="+mn-lt"/>
                <a:cs typeface="Calibri" panose="020F0502020204030204" pitchFamily="34" charset="0"/>
              </a:rPr>
              <a:t> at 7).   </a:t>
            </a:r>
            <a:endParaRPr lang="en-US" sz="1200" b="0" dirty="0">
              <a:solidFill>
                <a:schemeClr val="tx1">
                  <a:lumMod val="50000"/>
                </a:schemeClr>
              </a:solidFill>
              <a:latin typeface="+mn-lt"/>
              <a:cs typeface="Calibri" panose="020F0502020204030204" pitchFamily="34" charset="0"/>
            </a:endParaRPr>
          </a:p>
          <a:p>
            <a:endParaRPr lang="en-US" dirty="0"/>
          </a:p>
        </p:txBody>
      </p:sp>
    </p:spTree>
    <p:extLst>
      <p:ext uri="{BB962C8B-B14F-4D97-AF65-F5344CB8AC3E}">
        <p14:creationId xmlns:p14="http://schemas.microsoft.com/office/powerpoint/2010/main" val="426057149"/>
      </p:ext>
    </p:extLst>
  </p:cSld>
  <p:clrMapOvr>
    <a:masterClrMapping/>
  </p:clrMapOvr>
  <p:transition>
    <p:fade/>
  </p:transition>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 name="Picture 2" descr="" title="">
            <a:extLst>
              <a:ext uri="{FF2B5EF4-FFF2-40B4-BE49-F238E27FC236}">
                <a16:creationId xmlns:a16="http://schemas.microsoft.com/office/drawing/2014/main" id="{CC98ECE7-7061-4392-BC97-E9D8E22E300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7928449"/>
      </p:ext>
    </p:extLst>
  </p:cSld>
  <p:clrMapOvr>
    <a:masterClrMapping/>
  </p:clrMapOvr>
</p:sld>
</file>

<file path=ppt/theme/theme1.xml><?xml version="1.0" encoding="utf-8"?>
<a:theme xmlns:thm15="http://schemas.microsoft.com/office/thememl/2012/main" xmlns:a="http://schemas.openxmlformats.org/drawingml/2006/main" name="Polsinelli_Theme">
  <a:themeElements>
    <a:clrScheme name="Polsinelli">
      <a:dk1>
        <a:srgbClr val="323F48"/>
      </a:dk1>
      <a:lt1>
        <a:srgbClr val="FFFFFF"/>
      </a:lt1>
      <a:dk2>
        <a:srgbClr val="333F48"/>
      </a:dk2>
      <a:lt2>
        <a:srgbClr val="F5F6F6"/>
      </a:lt2>
      <a:accent1>
        <a:srgbClr val="AF272F"/>
      </a:accent1>
      <a:accent2>
        <a:srgbClr val="5B6770"/>
      </a:accent2>
      <a:accent3>
        <a:srgbClr val="00AEC7"/>
      </a:accent3>
      <a:accent4>
        <a:srgbClr val="333F48"/>
      </a:accent4>
      <a:accent5>
        <a:srgbClr val="DEE1E2"/>
      </a:accent5>
      <a:accent6>
        <a:srgbClr val="5B6770"/>
      </a:accent6>
      <a:hlink>
        <a:srgbClr val="00AEC7"/>
      </a:hlink>
      <a:folHlink>
        <a:srgbClr val="00AE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POLSINELLI_PPT (2).pptx" id="{93E418B8-7C95-4A81-986E-FCEA50D9BCC0}" vid="{D82BD627-3547-4179-9AC4-8ED4479E9A16}"/>
    </a:ext>
  </a:extLst>
</a:theme>
</file>

<file path=ppt/theme/theme2.xml><?xml version="1.0" encoding="utf-8"?>
<a:theme xmlns:a="http://schemas.openxmlformats.org/drawingml/2006/main" name="1_Polsinelli">
  <a:themeElements>
    <a:clrScheme name="Polsinelli">
      <a:dk1>
        <a:srgbClr val="323F48"/>
      </a:dk1>
      <a:lt1>
        <a:srgbClr val="FFFFFF"/>
      </a:lt1>
      <a:dk2>
        <a:srgbClr val="333F48"/>
      </a:dk2>
      <a:lt2>
        <a:srgbClr val="F5F6F6"/>
      </a:lt2>
      <a:accent1>
        <a:srgbClr val="AF272F"/>
      </a:accent1>
      <a:accent2>
        <a:srgbClr val="5B6770"/>
      </a:accent2>
      <a:accent3>
        <a:srgbClr val="00AEC7"/>
      </a:accent3>
      <a:accent4>
        <a:srgbClr val="333F48"/>
      </a:accent4>
      <a:accent5>
        <a:srgbClr val="DEE1E2"/>
      </a:accent5>
      <a:accent6>
        <a:srgbClr val="5B6770"/>
      </a:accent6>
      <a:hlink>
        <a:srgbClr val="00AEC7"/>
      </a:hlink>
      <a:folHlink>
        <a:srgbClr val="00AE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Updated Template 2022.potx" id="{292305E9-DEB9-4CA7-BC56-F0CEA7537917}" vid="{4A24CDE3-2D49-4CBC-885A-B5C5C6C9C7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1900-01-01T07:00:00.0000000Z</lastPrinted>
  <dcterms:created xsi:type="dcterms:W3CDTF">1900-01-01T07:00:00.0000000Z</dcterms:created>
  <dcterms:modified xsi:type="dcterms:W3CDTF">1900-01-01T07:00:00.0000000Z</dcterms:modified>
</coreProperties>
</file>