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5294" r:id="rId1"/>
  </p:sldMasterIdLst>
  <p:notesMasterIdLst>
    <p:notesMasterId r:id="rId26"/>
  </p:notesMasterIdLst>
  <p:handoutMasterIdLst>
    <p:handoutMasterId r:id="rId27"/>
  </p:handoutMasterIdLst>
  <p:sldIdLst>
    <p:sldId id="407" r:id="rId2"/>
    <p:sldId id="435" r:id="rId3"/>
    <p:sldId id="415" r:id="rId4"/>
    <p:sldId id="436" r:id="rId5"/>
    <p:sldId id="437" r:id="rId6"/>
    <p:sldId id="438" r:id="rId7"/>
    <p:sldId id="416" r:id="rId8"/>
    <p:sldId id="417" r:id="rId9"/>
    <p:sldId id="419" r:id="rId10"/>
    <p:sldId id="418" r:id="rId11"/>
    <p:sldId id="423" r:id="rId12"/>
    <p:sldId id="424" r:id="rId13"/>
    <p:sldId id="425" r:id="rId14"/>
    <p:sldId id="422" r:id="rId15"/>
    <p:sldId id="426" r:id="rId16"/>
    <p:sldId id="427" r:id="rId17"/>
    <p:sldId id="429" r:id="rId18"/>
    <p:sldId id="430" r:id="rId19"/>
    <p:sldId id="439" r:id="rId20"/>
    <p:sldId id="440" r:id="rId21"/>
    <p:sldId id="431" r:id="rId22"/>
    <p:sldId id="433" r:id="rId23"/>
    <p:sldId id="434" r:id="rId24"/>
    <p:sldId id="411" r:id="rId25"/>
  </p:sldIdLst>
  <p:sldSz cx="9144000" cy="6858000" type="screen4x3"/>
  <p:notesSz cx="7315200" cy="9601200"/>
  <p:defaultTextStyle>
    <a:defPPr>
      <a:defRPr lang="en-US"/>
    </a:defPPr>
    <a:lvl1pPr algn="l" rtl="0" eaLnBrk="0" fontAlgn="base" hangingPunct="0">
      <a:spcBef>
        <a:spcPct val="0"/>
      </a:spcBef>
      <a:spcAft>
        <a:spcPct val="0"/>
      </a:spcAft>
      <a:defRPr kern="1200">
        <a:solidFill>
          <a:schemeClr val="tx1"/>
        </a:solidFill>
        <a:latin typeface="Calibri" panose="020F0502020204030204" pitchFamily="34" charset="0"/>
        <a:ea typeface="+mn-ea"/>
        <a:cs typeface="Calibri" panose="020F0502020204030204" pitchFamily="34" charset="0"/>
      </a:defRPr>
    </a:lvl1pPr>
    <a:lvl2pPr marL="609585" algn="l" rtl="0" eaLnBrk="0" fontAlgn="base" hangingPunct="0">
      <a:spcBef>
        <a:spcPct val="0"/>
      </a:spcBef>
      <a:spcAft>
        <a:spcPct val="0"/>
      </a:spcAft>
      <a:defRPr kern="1200">
        <a:solidFill>
          <a:schemeClr val="tx1"/>
        </a:solidFill>
        <a:latin typeface="Calibri" panose="020F0502020204030204" pitchFamily="34" charset="0"/>
        <a:ea typeface="+mn-ea"/>
        <a:cs typeface="Calibri" panose="020F0502020204030204" pitchFamily="34" charset="0"/>
      </a:defRPr>
    </a:lvl2pPr>
    <a:lvl3pPr marL="1219170" algn="l" rtl="0" eaLnBrk="0" fontAlgn="base" hangingPunct="0">
      <a:spcBef>
        <a:spcPct val="0"/>
      </a:spcBef>
      <a:spcAft>
        <a:spcPct val="0"/>
      </a:spcAft>
      <a:defRPr kern="1200">
        <a:solidFill>
          <a:schemeClr val="tx1"/>
        </a:solidFill>
        <a:latin typeface="Calibri" panose="020F0502020204030204" pitchFamily="34" charset="0"/>
        <a:ea typeface="+mn-ea"/>
        <a:cs typeface="Calibri" panose="020F0502020204030204" pitchFamily="34" charset="0"/>
      </a:defRPr>
    </a:lvl3pPr>
    <a:lvl4pPr marL="1828754" algn="l" rtl="0" eaLnBrk="0" fontAlgn="base" hangingPunct="0">
      <a:spcBef>
        <a:spcPct val="0"/>
      </a:spcBef>
      <a:spcAft>
        <a:spcPct val="0"/>
      </a:spcAft>
      <a:defRPr kern="1200">
        <a:solidFill>
          <a:schemeClr val="tx1"/>
        </a:solidFill>
        <a:latin typeface="Calibri" panose="020F0502020204030204" pitchFamily="34" charset="0"/>
        <a:ea typeface="+mn-ea"/>
        <a:cs typeface="Calibri" panose="020F0502020204030204" pitchFamily="34" charset="0"/>
      </a:defRPr>
    </a:lvl4pPr>
    <a:lvl5pPr marL="2438339" algn="l" rtl="0" eaLnBrk="0" fontAlgn="base" hangingPunct="0">
      <a:spcBef>
        <a:spcPct val="0"/>
      </a:spcBef>
      <a:spcAft>
        <a:spcPct val="0"/>
      </a:spcAft>
      <a:defRPr kern="1200">
        <a:solidFill>
          <a:schemeClr val="tx1"/>
        </a:solidFill>
        <a:latin typeface="Calibri" panose="020F0502020204030204" pitchFamily="34" charset="0"/>
        <a:ea typeface="+mn-ea"/>
        <a:cs typeface="Calibri" panose="020F0502020204030204" pitchFamily="34" charset="0"/>
      </a:defRPr>
    </a:lvl5pPr>
    <a:lvl6pPr marL="3047924" algn="l" defTabSz="1219170" rtl="0" eaLnBrk="1" latinLnBrk="0" hangingPunct="1">
      <a:defRPr kern="1200">
        <a:solidFill>
          <a:schemeClr val="tx1"/>
        </a:solidFill>
        <a:latin typeface="Calibri" panose="020F0502020204030204" pitchFamily="34" charset="0"/>
        <a:ea typeface="+mn-ea"/>
        <a:cs typeface="Calibri" panose="020F0502020204030204" pitchFamily="34" charset="0"/>
      </a:defRPr>
    </a:lvl6pPr>
    <a:lvl7pPr marL="3657509" algn="l" defTabSz="1219170" rtl="0" eaLnBrk="1" latinLnBrk="0" hangingPunct="1">
      <a:defRPr kern="1200">
        <a:solidFill>
          <a:schemeClr val="tx1"/>
        </a:solidFill>
        <a:latin typeface="Calibri" panose="020F0502020204030204" pitchFamily="34" charset="0"/>
        <a:ea typeface="+mn-ea"/>
        <a:cs typeface="Calibri" panose="020F0502020204030204" pitchFamily="34" charset="0"/>
      </a:defRPr>
    </a:lvl7pPr>
    <a:lvl8pPr marL="4267093" algn="l" defTabSz="1219170" rtl="0" eaLnBrk="1" latinLnBrk="0" hangingPunct="1">
      <a:defRPr kern="1200">
        <a:solidFill>
          <a:schemeClr val="tx1"/>
        </a:solidFill>
        <a:latin typeface="Calibri" panose="020F0502020204030204" pitchFamily="34" charset="0"/>
        <a:ea typeface="+mn-ea"/>
        <a:cs typeface="Calibri" panose="020F0502020204030204" pitchFamily="34" charset="0"/>
      </a:defRPr>
    </a:lvl8pPr>
    <a:lvl9pPr marL="4876678" algn="l" defTabSz="1219170" rtl="0" eaLnBrk="1" latinLnBrk="0" hangingPunct="1">
      <a:defRPr kern="1200">
        <a:solidFill>
          <a:schemeClr val="tx1"/>
        </a:solidFill>
        <a:latin typeface="Calibri" panose="020F0502020204030204" pitchFamily="34" charset="0"/>
        <a:ea typeface="+mn-ea"/>
        <a:cs typeface="Calibri" panose="020F0502020204030204" pitchFamily="34" charset="0"/>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457C"/>
    <a:srgbClr val="0D456A"/>
    <a:srgbClr val="FAA818"/>
    <a:srgbClr val="FFFFFF"/>
    <a:srgbClr val="F6F6F6"/>
    <a:srgbClr val="000000"/>
    <a:srgbClr val="0082C0"/>
    <a:srgbClr val="004A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86940" autoAdjust="0"/>
  </p:normalViewPr>
  <p:slideViewPr>
    <p:cSldViewPr snapToGrid="0" showGuides="1">
      <p:cViewPr varScale="1">
        <p:scale>
          <a:sx n="105" d="100"/>
          <a:sy n="105" d="100"/>
        </p:scale>
        <p:origin x="708" y="64"/>
      </p:cViewPr>
      <p:guideLst>
        <p:guide orient="horz" pos="2160"/>
        <p:guide pos="2880"/>
      </p:guideLst>
    </p:cSldViewPr>
  </p:slideViewPr>
  <p:notesTextViewPr>
    <p:cViewPr>
      <p:scale>
        <a:sx n="1" d="1"/>
        <a:sy n="1" d="1"/>
      </p:scale>
      <p:origin x="0" y="0"/>
    </p:cViewPr>
  </p:notesTextViewPr>
  <p:notesViewPr>
    <p:cSldViewPr snapToGrid="0">
      <p:cViewPr varScale="1">
        <p:scale>
          <a:sx n="81" d="100"/>
          <a:sy n="81" d="100"/>
        </p:scale>
        <p:origin x="3780"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38" cy="48101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4143375" y="0"/>
            <a:ext cx="3170238" cy="481013"/>
          </a:xfrm>
          <a:prstGeom prst="rect">
            <a:avLst/>
          </a:prstGeom>
        </p:spPr>
        <p:txBody>
          <a:bodyPr vert="horz" lIns="91440" tIns="45720" rIns="91440" bIns="45720" rtlCol="0"/>
          <a:lstStyle>
            <a:lvl1pPr algn="r">
              <a:defRPr sz="1200"/>
            </a:lvl1pPr>
          </a:lstStyle>
          <a:p>
            <a:fld id="{58B19982-94C8-4395-A090-3FC145D445C0}" type="datetimeFigureOut">
              <a:rPr lang="en-US" smtClean="0"/>
              <a:t>4/14/2023</a:t>
            </a:fld>
            <a:endParaRPr lang="en-US"/>
          </a:p>
        </p:txBody>
      </p:sp>
      <p:sp>
        <p:nvSpPr>
          <p:cNvPr id="4" name="Footer Placeholder 3"/>
          <p:cNvSpPr>
            <a:spLocks noGrp="1"/>
          </p:cNvSpPr>
          <p:nvPr>
            <p:ph type="ftr" sz="quarter" idx="2"/>
          </p:nvPr>
        </p:nvSpPr>
        <p:spPr>
          <a:xfrm>
            <a:off x="0" y="9120188"/>
            <a:ext cx="3170238" cy="481012"/>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4143375" y="9120188"/>
            <a:ext cx="3170238" cy="481012"/>
          </a:xfrm>
          <a:prstGeom prst="rect">
            <a:avLst/>
          </a:prstGeom>
        </p:spPr>
        <p:txBody>
          <a:bodyPr vert="horz" lIns="91440" tIns="45720" rIns="91440" bIns="45720" rtlCol="0" anchor="b"/>
          <a:lstStyle>
            <a:lvl1pPr algn="r">
              <a:defRPr sz="1200"/>
            </a:lvl1pPr>
          </a:lstStyle>
          <a:p>
            <a:fld id="{187399AC-26F0-4C2D-927E-3F2DD06B9F24}" type="slidenum">
              <a:rPr lang="en-US" smtClean="0"/>
              <a:t>‹#›</a:t>
            </a:fld>
            <a:endParaRPr lang="en-US"/>
          </a:p>
        </p:txBody>
      </p:sp>
    </p:spTree>
    <p:extLst>
      <p:ext uri="{BB962C8B-B14F-4D97-AF65-F5344CB8AC3E}">
        <p14:creationId xmlns:p14="http://schemas.microsoft.com/office/powerpoint/2010/main" val="20197138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38" cy="479425"/>
          </a:xfrm>
          <a:prstGeom prst="rect">
            <a:avLst/>
          </a:prstGeom>
        </p:spPr>
        <p:txBody>
          <a:bodyPr vert="horz" lIns="96663" tIns="48332" rIns="96663" bIns="48332" rtlCol="0"/>
          <a:lstStyle>
            <a:lvl1pPr algn="l" eaLnBrk="1" fontAlgn="auto" hangingPunct="1">
              <a:spcBef>
                <a:spcPts val="0"/>
              </a:spcBef>
              <a:spcAft>
                <a:spcPts val="0"/>
              </a:spcAft>
              <a:defRPr sz="1300">
                <a:latin typeface="+mn-lt"/>
                <a:cs typeface="+mn-cs"/>
              </a:defRPr>
            </a:lvl1pPr>
          </a:lstStyle>
          <a:p>
            <a:pPr>
              <a:defRPr/>
            </a:pPr>
            <a:endParaRPr lang="en-US"/>
          </a:p>
        </p:txBody>
      </p:sp>
      <p:sp>
        <p:nvSpPr>
          <p:cNvPr id="3" name="Date Placeholder 2"/>
          <p:cNvSpPr>
            <a:spLocks noGrp="1"/>
          </p:cNvSpPr>
          <p:nvPr>
            <p:ph type="dt" idx="1"/>
          </p:nvPr>
        </p:nvSpPr>
        <p:spPr>
          <a:xfrm>
            <a:off x="4143375" y="0"/>
            <a:ext cx="3170238" cy="479425"/>
          </a:xfrm>
          <a:prstGeom prst="rect">
            <a:avLst/>
          </a:prstGeom>
        </p:spPr>
        <p:txBody>
          <a:bodyPr vert="horz" lIns="96663" tIns="48332" rIns="96663" bIns="48332" rtlCol="0"/>
          <a:lstStyle>
            <a:lvl1pPr algn="r" eaLnBrk="1" fontAlgn="auto" hangingPunct="1">
              <a:spcBef>
                <a:spcPts val="0"/>
              </a:spcBef>
              <a:spcAft>
                <a:spcPts val="0"/>
              </a:spcAft>
              <a:defRPr sz="1300" smtClean="0">
                <a:latin typeface="+mn-lt"/>
                <a:cs typeface="+mn-cs"/>
              </a:defRPr>
            </a:lvl1pPr>
          </a:lstStyle>
          <a:p>
            <a:pPr>
              <a:defRPr/>
            </a:pPr>
            <a:fld id="{7EDB681D-F42F-457B-BF23-917231DB4EAF}" type="datetimeFigureOut">
              <a:rPr lang="en-US"/>
              <a:pPr>
                <a:defRPr/>
              </a:pPr>
              <a:t>4/14/2023</a:t>
            </a:fld>
            <a:endParaRPr lang="en-US"/>
          </a:p>
        </p:txBody>
      </p:sp>
      <p:sp>
        <p:nvSpPr>
          <p:cNvPr id="4" name="Slide Image Placeholder 3"/>
          <p:cNvSpPr>
            <a:spLocks noGrp="1" noRot="1" noChangeAspect="1"/>
          </p:cNvSpPr>
          <p:nvPr>
            <p:ph type="sldImg" idx="2"/>
          </p:nvPr>
        </p:nvSpPr>
        <p:spPr>
          <a:xfrm>
            <a:off x="1257300" y="719138"/>
            <a:ext cx="4800600" cy="3600450"/>
          </a:xfrm>
          <a:prstGeom prst="rect">
            <a:avLst/>
          </a:prstGeom>
          <a:noFill/>
          <a:ln w="12700">
            <a:solidFill>
              <a:prstClr val="black"/>
            </a:solidFill>
          </a:ln>
        </p:spPr>
        <p:txBody>
          <a:bodyPr vert="horz" lIns="96663" tIns="48332" rIns="96663" bIns="48332" rtlCol="0" anchor="ctr"/>
          <a:lstStyle/>
          <a:p>
            <a:pPr lvl="0"/>
            <a:endParaRPr lang="en-US" noProof="0"/>
          </a:p>
        </p:txBody>
      </p:sp>
      <p:sp>
        <p:nvSpPr>
          <p:cNvPr id="5" name="Notes Placeholder 4"/>
          <p:cNvSpPr>
            <a:spLocks noGrp="1"/>
          </p:cNvSpPr>
          <p:nvPr>
            <p:ph type="body" sz="quarter" idx="3"/>
          </p:nvPr>
        </p:nvSpPr>
        <p:spPr>
          <a:xfrm>
            <a:off x="731838" y="4560888"/>
            <a:ext cx="5851525" cy="4319587"/>
          </a:xfrm>
          <a:prstGeom prst="rect">
            <a:avLst/>
          </a:prstGeom>
        </p:spPr>
        <p:txBody>
          <a:bodyPr vert="horz" lIns="96663" tIns="48332" rIns="96663" bIns="48332"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9120188"/>
            <a:ext cx="3170238" cy="479425"/>
          </a:xfrm>
          <a:prstGeom prst="rect">
            <a:avLst/>
          </a:prstGeom>
        </p:spPr>
        <p:txBody>
          <a:bodyPr vert="horz" lIns="96663" tIns="48332" rIns="96663" bIns="48332" rtlCol="0" anchor="b"/>
          <a:lstStyle>
            <a:lvl1pPr algn="l" eaLnBrk="1" fontAlgn="auto" hangingPunct="1">
              <a:spcBef>
                <a:spcPts val="0"/>
              </a:spcBef>
              <a:spcAft>
                <a:spcPts val="0"/>
              </a:spcAft>
              <a:defRPr sz="13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4143375" y="9120188"/>
            <a:ext cx="3170238" cy="479425"/>
          </a:xfrm>
          <a:prstGeom prst="rect">
            <a:avLst/>
          </a:prstGeom>
        </p:spPr>
        <p:txBody>
          <a:bodyPr vert="horz" lIns="96663" tIns="48332" rIns="96663" bIns="48332" rtlCol="0" anchor="b"/>
          <a:lstStyle>
            <a:lvl1pPr algn="r" eaLnBrk="1" fontAlgn="auto" hangingPunct="1">
              <a:spcBef>
                <a:spcPts val="0"/>
              </a:spcBef>
              <a:spcAft>
                <a:spcPts val="0"/>
              </a:spcAft>
              <a:defRPr sz="1300" smtClean="0">
                <a:latin typeface="+mn-lt"/>
                <a:cs typeface="+mn-cs"/>
              </a:defRPr>
            </a:lvl1pPr>
          </a:lstStyle>
          <a:p>
            <a:pPr>
              <a:defRPr/>
            </a:pPr>
            <a:fld id="{0675A589-0EE0-4457-A6A5-8628348F6C58}"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600" kern="1200">
        <a:solidFill>
          <a:schemeClr val="tx1"/>
        </a:solidFill>
        <a:latin typeface="+mn-lt"/>
        <a:ea typeface="+mn-ea"/>
        <a:cs typeface="+mn-cs"/>
      </a:defRPr>
    </a:lvl1pPr>
    <a:lvl2pPr marL="609585" algn="l" rtl="0" fontAlgn="base">
      <a:spcBef>
        <a:spcPct val="30000"/>
      </a:spcBef>
      <a:spcAft>
        <a:spcPct val="0"/>
      </a:spcAft>
      <a:defRPr sz="1600" kern="1200">
        <a:solidFill>
          <a:schemeClr val="tx1"/>
        </a:solidFill>
        <a:latin typeface="+mn-lt"/>
        <a:ea typeface="+mn-ea"/>
        <a:cs typeface="+mn-cs"/>
      </a:defRPr>
    </a:lvl2pPr>
    <a:lvl3pPr marL="1219170" algn="l" rtl="0" fontAlgn="base">
      <a:spcBef>
        <a:spcPct val="30000"/>
      </a:spcBef>
      <a:spcAft>
        <a:spcPct val="0"/>
      </a:spcAft>
      <a:defRPr sz="1600" kern="1200">
        <a:solidFill>
          <a:schemeClr val="tx1"/>
        </a:solidFill>
        <a:latin typeface="+mn-lt"/>
        <a:ea typeface="+mn-ea"/>
        <a:cs typeface="+mn-cs"/>
      </a:defRPr>
    </a:lvl3pPr>
    <a:lvl4pPr marL="1828754" algn="l" rtl="0" fontAlgn="base">
      <a:spcBef>
        <a:spcPct val="30000"/>
      </a:spcBef>
      <a:spcAft>
        <a:spcPct val="0"/>
      </a:spcAft>
      <a:defRPr sz="1600" kern="1200">
        <a:solidFill>
          <a:schemeClr val="tx1"/>
        </a:solidFill>
        <a:latin typeface="+mn-lt"/>
        <a:ea typeface="+mn-ea"/>
        <a:cs typeface="+mn-cs"/>
      </a:defRPr>
    </a:lvl4pPr>
    <a:lvl5pPr marL="2438339" algn="l" rtl="0" fontAlgn="base">
      <a:spcBef>
        <a:spcPct val="30000"/>
      </a:spcBef>
      <a:spcAft>
        <a:spcPct val="0"/>
      </a:spcAft>
      <a:defRPr sz="1600" kern="1200">
        <a:solidFill>
          <a:schemeClr val="tx1"/>
        </a:solidFill>
        <a:latin typeface="+mn-lt"/>
        <a:ea typeface="+mn-ea"/>
        <a:cs typeface="+mn-cs"/>
      </a:defRPr>
    </a:lvl5pPr>
    <a:lvl6pPr marL="3047924" algn="l" defTabSz="1219170" rtl="0" eaLnBrk="1" latinLnBrk="0" hangingPunct="1">
      <a:defRPr sz="1600" kern="1200">
        <a:solidFill>
          <a:schemeClr val="tx1"/>
        </a:solidFill>
        <a:latin typeface="+mn-lt"/>
        <a:ea typeface="+mn-ea"/>
        <a:cs typeface="+mn-cs"/>
      </a:defRPr>
    </a:lvl6pPr>
    <a:lvl7pPr marL="3657509" algn="l" defTabSz="1219170" rtl="0" eaLnBrk="1" latinLnBrk="0" hangingPunct="1">
      <a:defRPr sz="1600" kern="1200">
        <a:solidFill>
          <a:schemeClr val="tx1"/>
        </a:solidFill>
        <a:latin typeface="+mn-lt"/>
        <a:ea typeface="+mn-ea"/>
        <a:cs typeface="+mn-cs"/>
      </a:defRPr>
    </a:lvl7pPr>
    <a:lvl8pPr marL="4267093" algn="l" defTabSz="1219170" rtl="0" eaLnBrk="1" latinLnBrk="0" hangingPunct="1">
      <a:defRPr sz="1600" kern="1200">
        <a:solidFill>
          <a:schemeClr val="tx1"/>
        </a:solidFill>
        <a:latin typeface="+mn-lt"/>
        <a:ea typeface="+mn-ea"/>
        <a:cs typeface="+mn-cs"/>
      </a:defRPr>
    </a:lvl8pPr>
    <a:lvl9pPr marL="4876678" algn="l" defTabSz="1219170" rtl="0" eaLnBrk="1" latinLnBrk="0" hangingPunct="1">
      <a:defRPr sz="16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dirty="0"/>
          </a:p>
        </p:txBody>
      </p:sp>
      <p:sp>
        <p:nvSpPr>
          <p:cNvPr id="2253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cs typeface="Calibri" panose="020F0502020204030204" pitchFamily="34" charset="0"/>
              </a:defRPr>
            </a:lvl1pPr>
            <a:lvl2pPr marL="742950" indent="-285750">
              <a:defRPr>
                <a:solidFill>
                  <a:schemeClr val="tx1"/>
                </a:solidFill>
                <a:latin typeface="Calibri" panose="020F0502020204030204" pitchFamily="34" charset="0"/>
                <a:cs typeface="Calibri" panose="020F0502020204030204" pitchFamily="34" charset="0"/>
              </a:defRPr>
            </a:lvl2pPr>
            <a:lvl3pPr marL="1143000" indent="-228600">
              <a:defRPr>
                <a:solidFill>
                  <a:schemeClr val="tx1"/>
                </a:solidFill>
                <a:latin typeface="Calibri" panose="020F0502020204030204" pitchFamily="34" charset="0"/>
                <a:cs typeface="Calibri" panose="020F0502020204030204" pitchFamily="34" charset="0"/>
              </a:defRPr>
            </a:lvl3pPr>
            <a:lvl4pPr marL="1600200" indent="-228600">
              <a:defRPr>
                <a:solidFill>
                  <a:schemeClr val="tx1"/>
                </a:solidFill>
                <a:latin typeface="Calibri" panose="020F0502020204030204" pitchFamily="34" charset="0"/>
                <a:cs typeface="Calibri" panose="020F0502020204030204" pitchFamily="34" charset="0"/>
              </a:defRPr>
            </a:lvl4pPr>
            <a:lvl5pPr marL="2057400" indent="-228600">
              <a:defRPr>
                <a:solidFill>
                  <a:schemeClr val="tx1"/>
                </a:solidFill>
                <a:latin typeface="Calibri" panose="020F0502020204030204" pitchFamily="34" charset="0"/>
                <a:cs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cs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cs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cs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cs typeface="Calibri" panose="020F0502020204030204" pitchFamily="34" charset="0"/>
              </a:defRPr>
            </a:lvl9pPr>
          </a:lstStyle>
          <a:p>
            <a:pPr fontAlgn="base">
              <a:spcBef>
                <a:spcPct val="0"/>
              </a:spcBef>
              <a:spcAft>
                <a:spcPct val="0"/>
              </a:spcAft>
            </a:pPr>
            <a:fld id="{69E330B1-C213-4820-95C3-20F2DEF857AB}" type="slidenum">
              <a:rPr lang="en-US" altLang="en-US"/>
              <a:pPr fontAlgn="base">
                <a:spcBef>
                  <a:spcPct val="0"/>
                </a:spcBef>
                <a:spcAft>
                  <a:spcPct val="0"/>
                </a:spcAft>
              </a:pPr>
              <a:t>1</a:t>
            </a:fld>
            <a:endParaRPr lang="en-US" altLang="en-US" dirty="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 White">
    <p:spTree>
      <p:nvGrpSpPr>
        <p:cNvPr id="1" name=""/>
        <p:cNvGrpSpPr/>
        <p:nvPr/>
      </p:nvGrpSpPr>
      <p:grpSpPr>
        <a:xfrm>
          <a:off x="0" y="0"/>
          <a:ext cx="0" cy="0"/>
          <a:chOff x="0" y="0"/>
          <a:chExt cx="0" cy="0"/>
        </a:xfrm>
      </p:grpSpPr>
      <p:sp>
        <p:nvSpPr>
          <p:cNvPr id="2" name="Title 1"/>
          <p:cNvSpPr>
            <a:spLocks noGrp="1"/>
          </p:cNvSpPr>
          <p:nvPr>
            <p:ph type="ctrTitle"/>
          </p:nvPr>
        </p:nvSpPr>
        <p:spPr>
          <a:xfrm>
            <a:off x="928487" y="1205343"/>
            <a:ext cx="7313813" cy="1490472"/>
          </a:xfrm>
        </p:spPr>
        <p:txBody>
          <a:bodyPr anchor="b">
            <a:noAutofit/>
          </a:bodyPr>
          <a:lstStyle>
            <a:lvl1pPr>
              <a:lnSpc>
                <a:spcPts val="4500"/>
              </a:lnSpc>
              <a:defRPr sz="4000">
                <a:solidFill>
                  <a:schemeClr val="tx2"/>
                </a:solidFill>
                <a:latin typeface="Segoe UI Light" panose="020B0502040204020203" pitchFamily="34" charset="0"/>
                <a:cs typeface="Segoe UI Light" panose="020B0502040204020203" pitchFamily="34" charset="0"/>
              </a:defRPr>
            </a:lvl1pPr>
          </a:lstStyle>
          <a:p>
            <a:r>
              <a:rPr lang="en-US"/>
              <a:t>Click to edit Master title style</a:t>
            </a:r>
            <a:endParaRPr dirty="0"/>
          </a:p>
        </p:txBody>
      </p:sp>
      <p:sp>
        <p:nvSpPr>
          <p:cNvPr id="3" name="Subtitle 2"/>
          <p:cNvSpPr>
            <a:spLocks noGrp="1"/>
          </p:cNvSpPr>
          <p:nvPr>
            <p:ph type="subTitle" idx="1"/>
          </p:nvPr>
        </p:nvSpPr>
        <p:spPr>
          <a:xfrm>
            <a:off x="929275" y="3144439"/>
            <a:ext cx="7313813" cy="914400"/>
          </a:xfrm>
        </p:spPr>
        <p:txBody>
          <a:bodyPr/>
          <a:lstStyle>
            <a:lvl1pPr marL="0" indent="0" algn="l">
              <a:lnSpc>
                <a:spcPts val="2200"/>
              </a:lnSpc>
              <a:spcAft>
                <a:spcPts val="600"/>
              </a:spcAft>
              <a:buNone/>
              <a:defRPr sz="1800">
                <a:solidFill>
                  <a:schemeClr val="tx2"/>
                </a:solidFill>
                <a:latin typeface="Segoe UI" panose="020B0502040204020203" pitchFamily="34" charset="0"/>
                <a:cs typeface="Segoe UI" panose="020B0502040204020203" pitchFamily="34" charset="0"/>
              </a:defRPr>
            </a:lvl1pPr>
            <a:lvl2pPr marL="457155" indent="0" algn="ctr">
              <a:buNone/>
              <a:defRPr>
                <a:solidFill>
                  <a:schemeClr val="tx1">
                    <a:tint val="75000"/>
                  </a:schemeClr>
                </a:solidFill>
              </a:defRPr>
            </a:lvl2pPr>
            <a:lvl3pPr marL="914309" indent="0" algn="ctr">
              <a:buNone/>
              <a:defRPr>
                <a:solidFill>
                  <a:schemeClr val="tx1">
                    <a:tint val="75000"/>
                  </a:schemeClr>
                </a:solidFill>
              </a:defRPr>
            </a:lvl3pPr>
            <a:lvl4pPr marL="1371464" indent="0" algn="ctr">
              <a:buNone/>
              <a:defRPr>
                <a:solidFill>
                  <a:schemeClr val="tx1">
                    <a:tint val="75000"/>
                  </a:schemeClr>
                </a:solidFill>
              </a:defRPr>
            </a:lvl4pPr>
            <a:lvl5pPr marL="1828618" indent="0" algn="ctr">
              <a:buNone/>
              <a:defRPr>
                <a:solidFill>
                  <a:schemeClr val="tx1">
                    <a:tint val="75000"/>
                  </a:schemeClr>
                </a:solidFill>
              </a:defRPr>
            </a:lvl5pPr>
            <a:lvl6pPr marL="2285774" indent="0" algn="ctr">
              <a:buNone/>
              <a:defRPr>
                <a:solidFill>
                  <a:schemeClr val="tx1">
                    <a:tint val="75000"/>
                  </a:schemeClr>
                </a:solidFill>
              </a:defRPr>
            </a:lvl6pPr>
            <a:lvl7pPr marL="2742926" indent="0" algn="ctr">
              <a:buNone/>
              <a:defRPr>
                <a:solidFill>
                  <a:schemeClr val="tx1">
                    <a:tint val="75000"/>
                  </a:schemeClr>
                </a:solidFill>
              </a:defRPr>
            </a:lvl7pPr>
            <a:lvl8pPr marL="3200080" indent="0" algn="ctr">
              <a:buNone/>
              <a:defRPr>
                <a:solidFill>
                  <a:schemeClr val="tx1">
                    <a:tint val="75000"/>
                  </a:schemeClr>
                </a:solidFill>
              </a:defRPr>
            </a:lvl8pPr>
            <a:lvl9pPr marL="3657235" indent="0" algn="ctr">
              <a:buNone/>
              <a:defRPr>
                <a:solidFill>
                  <a:schemeClr val="tx1">
                    <a:tint val="75000"/>
                  </a:schemeClr>
                </a:solidFill>
              </a:defRPr>
            </a:lvl9pPr>
          </a:lstStyle>
          <a:p>
            <a:r>
              <a:rPr lang="en-US"/>
              <a:t>Click to edit Master subtitle style</a:t>
            </a:r>
            <a:endParaRPr dirty="0"/>
          </a:p>
        </p:txBody>
      </p:sp>
      <p:sp>
        <p:nvSpPr>
          <p:cNvPr id="7" name="Rectangle 6"/>
          <p:cNvSpPr/>
          <p:nvPr userDrawn="1"/>
        </p:nvSpPr>
        <p:spPr>
          <a:xfrm>
            <a:off x="362834" y="1"/>
            <a:ext cx="205316" cy="256963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800" dirty="0">
              <a:solidFill>
                <a:schemeClr val="bg1"/>
              </a:solidFill>
            </a:endParaRPr>
          </a:p>
        </p:txBody>
      </p:sp>
      <p:sp>
        <p:nvSpPr>
          <p:cNvPr id="8" name="Text Placeholder 4"/>
          <p:cNvSpPr>
            <a:spLocks noGrp="1"/>
          </p:cNvSpPr>
          <p:nvPr>
            <p:ph type="body" sz="quarter" idx="10" hasCustomPrompt="1"/>
          </p:nvPr>
        </p:nvSpPr>
        <p:spPr>
          <a:xfrm>
            <a:off x="929209" y="4334532"/>
            <a:ext cx="2729113" cy="345864"/>
          </a:xfrm>
        </p:spPr>
        <p:txBody>
          <a:bodyPr anchor="ctr"/>
          <a:lstStyle>
            <a:lvl1pPr marL="0" indent="0">
              <a:spcAft>
                <a:spcPts val="267"/>
              </a:spcAft>
              <a:buNone/>
              <a:defRPr sz="1867">
                <a:solidFill>
                  <a:schemeClr val="tx2"/>
                </a:solidFill>
              </a:defRPr>
            </a:lvl1pPr>
            <a:lvl2pPr marL="0" indent="0">
              <a:spcAft>
                <a:spcPts val="267"/>
              </a:spcAft>
              <a:buNone/>
              <a:defRPr/>
            </a:lvl2pPr>
            <a:lvl3pPr marL="0" indent="0">
              <a:spcAft>
                <a:spcPts val="267"/>
              </a:spcAft>
              <a:buNone/>
              <a:defRPr sz="1467" i="1">
                <a:solidFill>
                  <a:schemeClr val="bg2">
                    <a:lumMod val="50000"/>
                  </a:schemeClr>
                </a:solidFill>
              </a:defRPr>
            </a:lvl3pPr>
            <a:lvl4pPr marL="0" indent="0">
              <a:spcAft>
                <a:spcPts val="267"/>
              </a:spcAft>
              <a:buNone/>
              <a:defRPr sz="1467">
                <a:solidFill>
                  <a:schemeClr val="bg2">
                    <a:lumMod val="50000"/>
                  </a:schemeClr>
                </a:solidFill>
              </a:defRPr>
            </a:lvl4pPr>
            <a:lvl5pPr marL="0" indent="0">
              <a:spcAft>
                <a:spcPts val="267"/>
              </a:spcAft>
              <a:buNone/>
              <a:defRPr sz="1467">
                <a:solidFill>
                  <a:schemeClr val="bg2">
                    <a:lumMod val="50000"/>
                  </a:schemeClr>
                </a:solidFill>
              </a:defRPr>
            </a:lvl5pPr>
          </a:lstStyle>
          <a:p>
            <a:pPr lvl="0"/>
            <a:r>
              <a:rPr lang="en-US" dirty="0"/>
              <a:t>Name</a:t>
            </a:r>
          </a:p>
        </p:txBody>
      </p:sp>
      <p:sp>
        <p:nvSpPr>
          <p:cNvPr id="9" name="Text Placeholder 4"/>
          <p:cNvSpPr>
            <a:spLocks noGrp="1"/>
          </p:cNvSpPr>
          <p:nvPr>
            <p:ph type="body" sz="quarter" idx="12" hasCustomPrompt="1"/>
          </p:nvPr>
        </p:nvSpPr>
        <p:spPr>
          <a:xfrm>
            <a:off x="6787990" y="4334531"/>
            <a:ext cx="1454311" cy="345864"/>
          </a:xfrm>
        </p:spPr>
        <p:txBody>
          <a:bodyPr anchor="ctr"/>
          <a:lstStyle>
            <a:lvl1pPr marL="0" indent="0" algn="r">
              <a:spcAft>
                <a:spcPts val="267"/>
              </a:spcAft>
              <a:buNone/>
              <a:defRPr sz="1333">
                <a:solidFill>
                  <a:schemeClr val="tx1"/>
                </a:solidFill>
              </a:defRPr>
            </a:lvl1pPr>
            <a:lvl2pPr marL="0" indent="0">
              <a:spcAft>
                <a:spcPts val="267"/>
              </a:spcAft>
              <a:buNone/>
              <a:defRPr/>
            </a:lvl2pPr>
            <a:lvl3pPr marL="0" indent="0">
              <a:spcAft>
                <a:spcPts val="267"/>
              </a:spcAft>
              <a:buNone/>
              <a:defRPr sz="1467" i="1">
                <a:solidFill>
                  <a:schemeClr val="bg2">
                    <a:lumMod val="50000"/>
                  </a:schemeClr>
                </a:solidFill>
              </a:defRPr>
            </a:lvl3pPr>
            <a:lvl4pPr marL="0" indent="0">
              <a:spcAft>
                <a:spcPts val="267"/>
              </a:spcAft>
              <a:buNone/>
              <a:defRPr sz="1467">
                <a:solidFill>
                  <a:schemeClr val="bg2">
                    <a:lumMod val="50000"/>
                  </a:schemeClr>
                </a:solidFill>
              </a:defRPr>
            </a:lvl4pPr>
            <a:lvl5pPr marL="0" indent="0">
              <a:spcAft>
                <a:spcPts val="267"/>
              </a:spcAft>
              <a:buNone/>
              <a:defRPr sz="1467">
                <a:solidFill>
                  <a:schemeClr val="bg2">
                    <a:lumMod val="50000"/>
                  </a:schemeClr>
                </a:solidFill>
              </a:defRPr>
            </a:lvl5pPr>
          </a:lstStyle>
          <a:p>
            <a:pPr lvl="0"/>
            <a:r>
              <a:rPr lang="en-US" dirty="0"/>
              <a:t>[Month Year]</a:t>
            </a:r>
          </a:p>
        </p:txBody>
      </p:sp>
      <p:sp>
        <p:nvSpPr>
          <p:cNvPr id="10" name="Text Placeholder 4"/>
          <p:cNvSpPr>
            <a:spLocks noGrp="1"/>
          </p:cNvSpPr>
          <p:nvPr>
            <p:ph type="body" sz="quarter" idx="14" hasCustomPrompt="1"/>
          </p:nvPr>
        </p:nvSpPr>
        <p:spPr>
          <a:xfrm>
            <a:off x="3867185" y="4334531"/>
            <a:ext cx="2729113" cy="345864"/>
          </a:xfrm>
        </p:spPr>
        <p:txBody>
          <a:bodyPr anchor="ctr"/>
          <a:lstStyle>
            <a:lvl1pPr marL="0" indent="0">
              <a:spcAft>
                <a:spcPts val="267"/>
              </a:spcAft>
              <a:buNone/>
              <a:defRPr sz="1867">
                <a:solidFill>
                  <a:schemeClr val="tx2"/>
                </a:solidFill>
              </a:defRPr>
            </a:lvl1pPr>
            <a:lvl2pPr marL="0" indent="0">
              <a:spcAft>
                <a:spcPts val="267"/>
              </a:spcAft>
              <a:buNone/>
              <a:defRPr/>
            </a:lvl2pPr>
            <a:lvl3pPr marL="0" indent="0">
              <a:spcAft>
                <a:spcPts val="267"/>
              </a:spcAft>
              <a:buNone/>
              <a:defRPr sz="1467" i="1">
                <a:solidFill>
                  <a:schemeClr val="bg2">
                    <a:lumMod val="50000"/>
                  </a:schemeClr>
                </a:solidFill>
              </a:defRPr>
            </a:lvl3pPr>
            <a:lvl4pPr marL="0" indent="0">
              <a:spcAft>
                <a:spcPts val="267"/>
              </a:spcAft>
              <a:buNone/>
              <a:defRPr sz="1467">
                <a:solidFill>
                  <a:schemeClr val="bg2">
                    <a:lumMod val="50000"/>
                  </a:schemeClr>
                </a:solidFill>
              </a:defRPr>
            </a:lvl4pPr>
            <a:lvl5pPr marL="0" indent="0">
              <a:spcAft>
                <a:spcPts val="267"/>
              </a:spcAft>
              <a:buNone/>
              <a:defRPr sz="1467">
                <a:solidFill>
                  <a:schemeClr val="bg2">
                    <a:lumMod val="50000"/>
                  </a:schemeClr>
                </a:solidFill>
              </a:defRPr>
            </a:lvl5pPr>
          </a:lstStyle>
          <a:p>
            <a:pPr lvl="0"/>
            <a:r>
              <a:rPr lang="en-US" dirty="0"/>
              <a:t>Name</a:t>
            </a:r>
          </a:p>
        </p:txBody>
      </p:sp>
      <p:sp>
        <p:nvSpPr>
          <p:cNvPr id="11" name="Text Placeholder 4"/>
          <p:cNvSpPr>
            <a:spLocks noGrp="1"/>
          </p:cNvSpPr>
          <p:nvPr>
            <p:ph type="body" sz="quarter" idx="15" hasCustomPrompt="1"/>
          </p:nvPr>
        </p:nvSpPr>
        <p:spPr>
          <a:xfrm>
            <a:off x="928488" y="4753587"/>
            <a:ext cx="2729113" cy="952967"/>
          </a:xfrm>
        </p:spPr>
        <p:txBody>
          <a:bodyPr/>
          <a:lstStyle>
            <a:lvl1pPr marL="0" indent="0">
              <a:spcAft>
                <a:spcPts val="267"/>
              </a:spcAft>
              <a:buNone/>
              <a:defRPr sz="1333">
                <a:solidFill>
                  <a:schemeClr val="tx1"/>
                </a:solidFill>
              </a:defRPr>
            </a:lvl1pPr>
            <a:lvl2pPr marL="0" indent="0">
              <a:spcAft>
                <a:spcPts val="267"/>
              </a:spcAft>
              <a:buNone/>
              <a:defRPr/>
            </a:lvl2pPr>
            <a:lvl3pPr marL="0" indent="0">
              <a:spcAft>
                <a:spcPts val="267"/>
              </a:spcAft>
              <a:buNone/>
              <a:defRPr sz="1467" i="1">
                <a:solidFill>
                  <a:schemeClr val="bg2">
                    <a:lumMod val="50000"/>
                  </a:schemeClr>
                </a:solidFill>
              </a:defRPr>
            </a:lvl3pPr>
            <a:lvl4pPr marL="0" indent="0">
              <a:spcAft>
                <a:spcPts val="267"/>
              </a:spcAft>
              <a:buNone/>
              <a:defRPr sz="1467">
                <a:solidFill>
                  <a:schemeClr val="bg2">
                    <a:lumMod val="50000"/>
                  </a:schemeClr>
                </a:solidFill>
              </a:defRPr>
            </a:lvl4pPr>
            <a:lvl5pPr marL="0" indent="0">
              <a:spcAft>
                <a:spcPts val="267"/>
              </a:spcAft>
              <a:buNone/>
              <a:defRPr sz="1467">
                <a:solidFill>
                  <a:schemeClr val="bg2">
                    <a:lumMod val="50000"/>
                  </a:schemeClr>
                </a:solidFill>
              </a:defRPr>
            </a:lvl5pPr>
          </a:lstStyle>
          <a:p>
            <a:pPr lvl="0"/>
            <a:r>
              <a:rPr lang="en-US" dirty="0"/>
              <a:t>Title</a:t>
            </a:r>
            <a:br>
              <a:rPr lang="en-US" dirty="0"/>
            </a:br>
            <a:r>
              <a:rPr lang="en-US" dirty="0"/>
              <a:t>Phone</a:t>
            </a:r>
            <a:br>
              <a:rPr lang="en-US" dirty="0"/>
            </a:br>
            <a:r>
              <a:rPr lang="en-US" dirty="0"/>
              <a:t>Email</a:t>
            </a:r>
          </a:p>
        </p:txBody>
      </p:sp>
      <p:sp>
        <p:nvSpPr>
          <p:cNvPr id="12" name="Text Placeholder 4"/>
          <p:cNvSpPr>
            <a:spLocks noGrp="1"/>
          </p:cNvSpPr>
          <p:nvPr>
            <p:ph type="body" sz="quarter" idx="16" hasCustomPrompt="1"/>
          </p:nvPr>
        </p:nvSpPr>
        <p:spPr>
          <a:xfrm>
            <a:off x="3866464" y="4753586"/>
            <a:ext cx="2729113" cy="952967"/>
          </a:xfrm>
        </p:spPr>
        <p:txBody>
          <a:bodyPr/>
          <a:lstStyle>
            <a:lvl1pPr marL="0" indent="0">
              <a:spcAft>
                <a:spcPts val="267"/>
              </a:spcAft>
              <a:buNone/>
              <a:defRPr sz="1333">
                <a:solidFill>
                  <a:schemeClr val="tx1"/>
                </a:solidFill>
              </a:defRPr>
            </a:lvl1pPr>
            <a:lvl2pPr marL="0" indent="0">
              <a:spcAft>
                <a:spcPts val="267"/>
              </a:spcAft>
              <a:buNone/>
              <a:defRPr/>
            </a:lvl2pPr>
            <a:lvl3pPr marL="0" indent="0">
              <a:spcAft>
                <a:spcPts val="267"/>
              </a:spcAft>
              <a:buNone/>
              <a:defRPr sz="1467" i="1">
                <a:solidFill>
                  <a:schemeClr val="bg2">
                    <a:lumMod val="50000"/>
                  </a:schemeClr>
                </a:solidFill>
              </a:defRPr>
            </a:lvl3pPr>
            <a:lvl4pPr marL="0" indent="0">
              <a:spcAft>
                <a:spcPts val="267"/>
              </a:spcAft>
              <a:buNone/>
              <a:defRPr sz="1467">
                <a:solidFill>
                  <a:schemeClr val="bg2">
                    <a:lumMod val="50000"/>
                  </a:schemeClr>
                </a:solidFill>
              </a:defRPr>
            </a:lvl4pPr>
            <a:lvl5pPr marL="0" indent="0">
              <a:spcAft>
                <a:spcPts val="267"/>
              </a:spcAft>
              <a:buNone/>
              <a:defRPr sz="1467">
                <a:solidFill>
                  <a:schemeClr val="bg2">
                    <a:lumMod val="50000"/>
                  </a:schemeClr>
                </a:solidFill>
              </a:defRPr>
            </a:lvl5pPr>
          </a:lstStyle>
          <a:p>
            <a:pPr lvl="0"/>
            <a:r>
              <a:rPr lang="en-US" dirty="0"/>
              <a:t>Title</a:t>
            </a:r>
            <a:br>
              <a:rPr lang="en-US" dirty="0"/>
            </a:br>
            <a:r>
              <a:rPr lang="en-US" dirty="0"/>
              <a:t>Phone</a:t>
            </a:r>
            <a:br>
              <a:rPr lang="en-US" dirty="0"/>
            </a:br>
            <a:r>
              <a:rPr lang="en-US" dirty="0"/>
              <a:t>Email</a:t>
            </a:r>
          </a:p>
        </p:txBody>
      </p:sp>
      <p:pic>
        <p:nvPicPr>
          <p:cNvPr id="5" name="Mayer Brown Logo">
            <a:extLst>
              <a:ext uri="{FF2B5EF4-FFF2-40B4-BE49-F238E27FC236}">
                <a16:creationId xmlns:a16="http://schemas.microsoft.com/office/drawing/2014/main" id="{45EB7B2F-E7FC-7744-83A7-49F436AF72C2}"/>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07200" y="547200"/>
            <a:ext cx="2588400" cy="316361"/>
          </a:xfrm>
          <a:prstGeom prst="rect">
            <a:avLst/>
          </a:prstGeom>
        </p:spPr>
      </p:pic>
    </p:spTree>
    <p:extLst>
      <p:ext uri="{BB962C8B-B14F-4D97-AF65-F5344CB8AC3E}">
        <p14:creationId xmlns:p14="http://schemas.microsoft.com/office/powerpoint/2010/main" val="4093255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914401" y="516733"/>
            <a:ext cx="7302499" cy="914400"/>
          </a:xfrm>
        </p:spPr>
        <p:txBody>
          <a:bodyPr anchor="b"/>
          <a:lstStyle>
            <a:lvl1pPr>
              <a:defRPr>
                <a:solidFill>
                  <a:schemeClr val="tx2"/>
                </a:solidFill>
              </a:defRPr>
            </a:lvl1pPr>
          </a:lstStyle>
          <a:p>
            <a:r>
              <a:rPr lang="en-US"/>
              <a:t>Click to edit Master title style</a:t>
            </a:r>
            <a:endParaRPr dirty="0"/>
          </a:p>
        </p:txBody>
      </p:sp>
      <p:sp>
        <p:nvSpPr>
          <p:cNvPr id="10" name="Rectangle 9"/>
          <p:cNvSpPr/>
          <p:nvPr userDrawn="1"/>
        </p:nvSpPr>
        <p:spPr>
          <a:xfrm>
            <a:off x="362834" y="1"/>
            <a:ext cx="205316" cy="134047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800" dirty="0">
              <a:solidFill>
                <a:schemeClr val="bg1"/>
              </a:solidFill>
            </a:endParaRPr>
          </a:p>
        </p:txBody>
      </p:sp>
      <p:sp>
        <p:nvSpPr>
          <p:cNvPr id="13" name="Footer Placeholder 4"/>
          <p:cNvSpPr>
            <a:spLocks noGrp="1"/>
          </p:cNvSpPr>
          <p:nvPr>
            <p:ph type="ftr" sz="quarter" idx="11"/>
          </p:nvPr>
        </p:nvSpPr>
        <p:spPr>
          <a:xfrm>
            <a:off x="789099" y="6504164"/>
            <a:ext cx="3169920" cy="155448"/>
          </a:xfrm>
          <a:prstGeom prst="rect">
            <a:avLst/>
          </a:prstGeom>
        </p:spPr>
        <p:txBody>
          <a:bodyPr anchor="ctr"/>
          <a:lstStyle>
            <a:lvl1pPr>
              <a:defRPr sz="1067">
                <a:solidFill>
                  <a:schemeClr val="tx2"/>
                </a:solidFill>
                <a:latin typeface="Segoe UI" panose="020B0502040204020203" pitchFamily="34" charset="0"/>
                <a:cs typeface="Segoe UI" panose="020B0502040204020203" pitchFamily="34" charset="0"/>
              </a:defRPr>
            </a:lvl1pPr>
          </a:lstStyle>
          <a:p>
            <a:r>
              <a:rPr lang="en-US"/>
              <a:t>Prepared for ACC Mountain West Chapter</a:t>
            </a:r>
          </a:p>
        </p:txBody>
      </p:sp>
      <p:sp>
        <p:nvSpPr>
          <p:cNvPr id="8" name="Date Placeholder 3"/>
          <p:cNvSpPr>
            <a:spLocks noGrp="1"/>
          </p:cNvSpPr>
          <p:nvPr>
            <p:ph type="dt" sz="half" idx="10"/>
          </p:nvPr>
        </p:nvSpPr>
        <p:spPr>
          <a:xfrm>
            <a:off x="5709643" y="6504164"/>
            <a:ext cx="1219200" cy="155448"/>
          </a:xfrm>
          <a:prstGeom prst="rect">
            <a:avLst/>
          </a:prstGeom>
        </p:spPr>
        <p:txBody>
          <a:bodyPr anchor="ctr"/>
          <a:lstStyle>
            <a:lvl1pPr algn="ctr">
              <a:defRPr sz="1067">
                <a:solidFill>
                  <a:schemeClr val="tx2"/>
                </a:solidFill>
                <a:latin typeface="Segoe UI" panose="020B0502040204020203" pitchFamily="34" charset="0"/>
                <a:cs typeface="Segoe UI" panose="020B0502040204020203" pitchFamily="34" charset="0"/>
              </a:defRPr>
            </a:lvl1pPr>
          </a:lstStyle>
          <a:p>
            <a:endParaRPr lang="en-US" dirty="0"/>
          </a:p>
        </p:txBody>
      </p:sp>
      <p:sp>
        <p:nvSpPr>
          <p:cNvPr id="4" name="Slide Number Placeholder 3"/>
          <p:cNvSpPr>
            <a:spLocks noGrp="1"/>
          </p:cNvSpPr>
          <p:nvPr>
            <p:ph type="sldNum" sz="quarter" idx="12"/>
          </p:nvPr>
        </p:nvSpPr>
        <p:spPr/>
        <p:txBody>
          <a:bodyPr/>
          <a:lstStyle>
            <a:lvl1pPr>
              <a:defRPr sz="1070"/>
            </a:lvl1pPr>
          </a:lstStyle>
          <a:p>
            <a:fld id="{53E24E9F-7FCB-4E48-8ECE-44B20458F755}" type="slidenum">
              <a:rPr lang="en-GB" smtClean="0"/>
              <a:pPr/>
              <a:t>‹#›</a:t>
            </a:fld>
            <a:endParaRPr lang="en-US" dirty="0"/>
          </a:p>
        </p:txBody>
      </p:sp>
      <p:pic>
        <p:nvPicPr>
          <p:cNvPr id="5" name="Mayer Brown Logo">
            <a:extLst>
              <a:ext uri="{FF2B5EF4-FFF2-40B4-BE49-F238E27FC236}">
                <a16:creationId xmlns:a16="http://schemas.microsoft.com/office/drawing/2014/main" id="{9D1CFB07-C079-A6BB-D6C1-2A9D5C77AB7D}"/>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19601" y="6497999"/>
            <a:ext cx="1364400" cy="166760"/>
          </a:xfrm>
          <a:prstGeom prst="rect">
            <a:avLst/>
          </a:prstGeom>
        </p:spPr>
      </p:pic>
    </p:spTree>
    <p:extLst>
      <p:ext uri="{BB962C8B-B14F-4D97-AF65-F5344CB8AC3E}">
        <p14:creationId xmlns:p14="http://schemas.microsoft.com/office/powerpoint/2010/main" val="17718916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9" name="Footer Placeholder 4"/>
          <p:cNvSpPr>
            <a:spLocks noGrp="1"/>
          </p:cNvSpPr>
          <p:nvPr>
            <p:ph type="ftr" sz="quarter" idx="11"/>
          </p:nvPr>
        </p:nvSpPr>
        <p:spPr>
          <a:xfrm>
            <a:off x="789099" y="6504164"/>
            <a:ext cx="3169920" cy="155448"/>
          </a:xfrm>
          <a:prstGeom prst="rect">
            <a:avLst/>
          </a:prstGeom>
        </p:spPr>
        <p:txBody>
          <a:bodyPr anchor="ctr"/>
          <a:lstStyle>
            <a:lvl1pPr>
              <a:defRPr sz="1067">
                <a:solidFill>
                  <a:schemeClr val="tx2"/>
                </a:solidFill>
                <a:latin typeface="Segoe UI" panose="020B0502040204020203" pitchFamily="34" charset="0"/>
                <a:cs typeface="Segoe UI" panose="020B0502040204020203" pitchFamily="34" charset="0"/>
              </a:defRPr>
            </a:lvl1pPr>
          </a:lstStyle>
          <a:p>
            <a:r>
              <a:rPr lang="en-US"/>
              <a:t>Prepared for ACC Mountain West Chapter</a:t>
            </a:r>
            <a:endParaRPr lang="en-US" dirty="0"/>
          </a:p>
        </p:txBody>
      </p:sp>
      <p:sp>
        <p:nvSpPr>
          <p:cNvPr id="6" name="Date Placeholder 3"/>
          <p:cNvSpPr>
            <a:spLocks noGrp="1"/>
          </p:cNvSpPr>
          <p:nvPr>
            <p:ph type="dt" sz="half" idx="10"/>
          </p:nvPr>
        </p:nvSpPr>
        <p:spPr>
          <a:xfrm>
            <a:off x="5709643" y="6504164"/>
            <a:ext cx="1219200" cy="155448"/>
          </a:xfrm>
          <a:prstGeom prst="rect">
            <a:avLst/>
          </a:prstGeom>
        </p:spPr>
        <p:txBody>
          <a:bodyPr anchor="ctr"/>
          <a:lstStyle>
            <a:lvl1pPr algn="ctr">
              <a:defRPr sz="1067">
                <a:solidFill>
                  <a:schemeClr val="tx2"/>
                </a:solidFill>
                <a:latin typeface="Segoe UI" panose="020B0502040204020203" pitchFamily="34" charset="0"/>
                <a:cs typeface="Segoe UI" panose="020B0502040204020203" pitchFamily="34" charset="0"/>
              </a:defRPr>
            </a:lvl1pPr>
          </a:lstStyle>
          <a:p>
            <a:endParaRPr lang="en-US" dirty="0"/>
          </a:p>
        </p:txBody>
      </p:sp>
      <p:sp>
        <p:nvSpPr>
          <p:cNvPr id="4" name="Slide Number Placeholder 3"/>
          <p:cNvSpPr>
            <a:spLocks noGrp="1"/>
          </p:cNvSpPr>
          <p:nvPr>
            <p:ph type="sldNum" sz="quarter" idx="12"/>
          </p:nvPr>
        </p:nvSpPr>
        <p:spPr/>
        <p:txBody>
          <a:bodyPr/>
          <a:lstStyle>
            <a:lvl1pPr>
              <a:defRPr sz="1070"/>
            </a:lvl1pPr>
          </a:lstStyle>
          <a:p>
            <a:fld id="{53E24E9F-7FCB-4E48-8ECE-44B20458F755}" type="slidenum">
              <a:rPr lang="en-GB" smtClean="0"/>
              <a:pPr/>
              <a:t>‹#›</a:t>
            </a:fld>
            <a:endParaRPr lang="en-US" dirty="0"/>
          </a:p>
        </p:txBody>
      </p:sp>
      <p:pic>
        <p:nvPicPr>
          <p:cNvPr id="3" name="Mayer Brown Logo">
            <a:extLst>
              <a:ext uri="{FF2B5EF4-FFF2-40B4-BE49-F238E27FC236}">
                <a16:creationId xmlns:a16="http://schemas.microsoft.com/office/drawing/2014/main" id="{ABA336F0-6D71-11A9-7FB9-078FE619D790}"/>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19601" y="6497999"/>
            <a:ext cx="1364400" cy="166760"/>
          </a:xfrm>
          <a:prstGeom prst="rect">
            <a:avLst/>
          </a:prstGeom>
        </p:spPr>
      </p:pic>
    </p:spTree>
    <p:extLst>
      <p:ext uri="{BB962C8B-B14F-4D97-AF65-F5344CB8AC3E}">
        <p14:creationId xmlns:p14="http://schemas.microsoft.com/office/powerpoint/2010/main" val="244237292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27101" y="234949"/>
            <a:ext cx="2551123" cy="1162051"/>
          </a:xfrm>
        </p:spPr>
        <p:txBody>
          <a:bodyPr anchor="b"/>
          <a:lstStyle>
            <a:lvl1pPr algn="l">
              <a:defRPr sz="2600" b="0">
                <a:solidFill>
                  <a:schemeClr val="tx2"/>
                </a:solidFill>
              </a:defRPr>
            </a:lvl1pPr>
          </a:lstStyle>
          <a:p>
            <a:r>
              <a:rPr lang="en-US"/>
              <a:t>Click to edit Master title style</a:t>
            </a:r>
            <a:endParaRPr dirty="0"/>
          </a:p>
        </p:txBody>
      </p:sp>
      <p:sp>
        <p:nvSpPr>
          <p:cNvPr id="3" name="Content Placeholder 2"/>
          <p:cNvSpPr>
            <a:spLocks noGrp="1"/>
          </p:cNvSpPr>
          <p:nvPr>
            <p:ph idx="1"/>
          </p:nvPr>
        </p:nvSpPr>
        <p:spPr>
          <a:xfrm>
            <a:off x="3575058" y="234949"/>
            <a:ext cx="4654543" cy="6030384"/>
          </a:xfrm>
        </p:spPr>
        <p:txBody>
          <a:bodyPr/>
          <a:lstStyle>
            <a:lvl1pPr>
              <a:defRPr sz="1800"/>
            </a:lvl1pPr>
            <a:lvl2pPr>
              <a:defRPr sz="1600"/>
            </a:lvl2pPr>
            <a:lvl3pPr>
              <a:defRPr sz="1200"/>
            </a:lvl3pPr>
            <a:lvl4pPr>
              <a:defRPr sz="1200"/>
            </a:lvl4pPr>
            <a:lvl5pPr>
              <a:defRPr sz="12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Text Placeholder 3"/>
          <p:cNvSpPr>
            <a:spLocks noGrp="1"/>
          </p:cNvSpPr>
          <p:nvPr>
            <p:ph type="body" sz="half" idx="2"/>
          </p:nvPr>
        </p:nvSpPr>
        <p:spPr>
          <a:xfrm>
            <a:off x="927101" y="1622423"/>
            <a:ext cx="2551123" cy="4642911"/>
          </a:xfrm>
        </p:spPr>
        <p:txBody>
          <a:bodyPr/>
          <a:lstStyle>
            <a:lvl1pPr marL="0" indent="0">
              <a:buNone/>
              <a:defRPr sz="1400"/>
            </a:lvl1pPr>
            <a:lvl2pPr marL="457155" indent="0">
              <a:buNone/>
              <a:defRPr sz="1200"/>
            </a:lvl2pPr>
            <a:lvl3pPr marL="914309" indent="0">
              <a:buNone/>
              <a:defRPr sz="1000"/>
            </a:lvl3pPr>
            <a:lvl4pPr marL="1371464" indent="0">
              <a:buNone/>
              <a:defRPr sz="900"/>
            </a:lvl4pPr>
            <a:lvl5pPr marL="1828618" indent="0">
              <a:buNone/>
              <a:defRPr sz="900"/>
            </a:lvl5pPr>
            <a:lvl6pPr marL="2285774" indent="0">
              <a:buNone/>
              <a:defRPr sz="900"/>
            </a:lvl6pPr>
            <a:lvl7pPr marL="2742926" indent="0">
              <a:buNone/>
              <a:defRPr sz="900"/>
            </a:lvl7pPr>
            <a:lvl8pPr marL="3200080" indent="0">
              <a:buNone/>
              <a:defRPr sz="900"/>
            </a:lvl8pPr>
            <a:lvl9pPr marL="3657235" indent="0">
              <a:buNone/>
              <a:defRPr sz="900"/>
            </a:lvl9pPr>
          </a:lstStyle>
          <a:p>
            <a:pPr lvl="0"/>
            <a:r>
              <a:rPr lang="en-US"/>
              <a:t>Click to edit Master text styles</a:t>
            </a:r>
          </a:p>
        </p:txBody>
      </p:sp>
      <p:sp>
        <p:nvSpPr>
          <p:cNvPr id="13" name="Rectangle 12"/>
          <p:cNvSpPr/>
          <p:nvPr userDrawn="1"/>
        </p:nvSpPr>
        <p:spPr>
          <a:xfrm>
            <a:off x="362834" y="1"/>
            <a:ext cx="205316" cy="134047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800" dirty="0">
              <a:solidFill>
                <a:schemeClr val="bg1"/>
              </a:solidFill>
            </a:endParaRPr>
          </a:p>
        </p:txBody>
      </p:sp>
      <p:sp>
        <p:nvSpPr>
          <p:cNvPr id="14" name="Footer Placeholder 4"/>
          <p:cNvSpPr>
            <a:spLocks noGrp="1"/>
          </p:cNvSpPr>
          <p:nvPr>
            <p:ph type="ftr" sz="quarter" idx="11"/>
          </p:nvPr>
        </p:nvSpPr>
        <p:spPr>
          <a:xfrm>
            <a:off x="789099" y="6504164"/>
            <a:ext cx="3169920" cy="155448"/>
          </a:xfrm>
          <a:prstGeom prst="rect">
            <a:avLst/>
          </a:prstGeom>
        </p:spPr>
        <p:txBody>
          <a:bodyPr anchor="ctr"/>
          <a:lstStyle>
            <a:lvl1pPr>
              <a:defRPr sz="1067">
                <a:solidFill>
                  <a:schemeClr val="tx2"/>
                </a:solidFill>
                <a:latin typeface="Segoe UI" panose="020B0502040204020203" pitchFamily="34" charset="0"/>
                <a:cs typeface="Segoe UI" panose="020B0502040204020203" pitchFamily="34" charset="0"/>
              </a:defRPr>
            </a:lvl1pPr>
          </a:lstStyle>
          <a:p>
            <a:r>
              <a:rPr lang="en-US"/>
              <a:t>Prepared for ACC Mountain West Chapter</a:t>
            </a:r>
          </a:p>
        </p:txBody>
      </p:sp>
      <p:sp>
        <p:nvSpPr>
          <p:cNvPr id="10" name="Date Placeholder 3"/>
          <p:cNvSpPr>
            <a:spLocks noGrp="1"/>
          </p:cNvSpPr>
          <p:nvPr>
            <p:ph type="dt" sz="half" idx="10"/>
          </p:nvPr>
        </p:nvSpPr>
        <p:spPr>
          <a:xfrm>
            <a:off x="5709643" y="6504164"/>
            <a:ext cx="1219200" cy="155448"/>
          </a:xfrm>
          <a:prstGeom prst="rect">
            <a:avLst/>
          </a:prstGeom>
        </p:spPr>
        <p:txBody>
          <a:bodyPr anchor="ctr"/>
          <a:lstStyle>
            <a:lvl1pPr algn="ctr">
              <a:defRPr sz="1067">
                <a:solidFill>
                  <a:schemeClr val="tx2"/>
                </a:solidFill>
                <a:latin typeface="Segoe UI" panose="020B0502040204020203" pitchFamily="34" charset="0"/>
                <a:cs typeface="Segoe UI" panose="020B0502040204020203" pitchFamily="34" charset="0"/>
              </a:defRPr>
            </a:lvl1pPr>
          </a:lstStyle>
          <a:p>
            <a:endParaRPr lang="en-US" dirty="0"/>
          </a:p>
        </p:txBody>
      </p:sp>
      <p:sp>
        <p:nvSpPr>
          <p:cNvPr id="6" name="Slide Number Placeholder 5"/>
          <p:cNvSpPr>
            <a:spLocks noGrp="1"/>
          </p:cNvSpPr>
          <p:nvPr>
            <p:ph type="sldNum" sz="quarter" idx="12"/>
          </p:nvPr>
        </p:nvSpPr>
        <p:spPr/>
        <p:txBody>
          <a:bodyPr/>
          <a:lstStyle>
            <a:lvl1pPr>
              <a:defRPr sz="1070"/>
            </a:lvl1pPr>
          </a:lstStyle>
          <a:p>
            <a:fld id="{53E24E9F-7FCB-4E48-8ECE-44B20458F755}" type="slidenum">
              <a:rPr lang="en-GB" smtClean="0"/>
              <a:pPr/>
              <a:t>‹#›</a:t>
            </a:fld>
            <a:endParaRPr lang="en-US" dirty="0"/>
          </a:p>
        </p:txBody>
      </p:sp>
      <p:pic>
        <p:nvPicPr>
          <p:cNvPr id="7" name="Mayer Brown Logo">
            <a:extLst>
              <a:ext uri="{FF2B5EF4-FFF2-40B4-BE49-F238E27FC236}">
                <a16:creationId xmlns:a16="http://schemas.microsoft.com/office/drawing/2014/main" id="{46D8C593-4720-A4C3-3E0B-162B037972DA}"/>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19601" y="6497999"/>
            <a:ext cx="1364400" cy="166760"/>
          </a:xfrm>
          <a:prstGeom prst="rect">
            <a:avLst/>
          </a:prstGeom>
        </p:spPr>
      </p:pic>
    </p:spTree>
    <p:extLst>
      <p:ext uri="{BB962C8B-B14F-4D97-AF65-F5344CB8AC3E}">
        <p14:creationId xmlns:p14="http://schemas.microsoft.com/office/powerpoint/2010/main" val="270174330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9"/>
          </a:xfrm>
        </p:spPr>
        <p:txBody>
          <a:bodyPr anchor="b"/>
          <a:lstStyle>
            <a:lvl1pPr algn="l">
              <a:defRPr sz="2600" b="0">
                <a:solidFill>
                  <a:schemeClr val="tx2"/>
                </a:solidFill>
              </a:defRPr>
            </a:lvl1pPr>
          </a:lstStyle>
          <a:p>
            <a:r>
              <a:rPr lang="en-US"/>
              <a:t>Click to edit Master title style</a:t>
            </a:r>
            <a:endParaRPr dirty="0"/>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155" indent="0">
              <a:buNone/>
              <a:defRPr sz="2800"/>
            </a:lvl2pPr>
            <a:lvl3pPr marL="914309" indent="0">
              <a:buNone/>
              <a:defRPr sz="2400"/>
            </a:lvl3pPr>
            <a:lvl4pPr marL="1371464" indent="0">
              <a:buNone/>
              <a:defRPr sz="2000"/>
            </a:lvl4pPr>
            <a:lvl5pPr marL="1828618" indent="0">
              <a:buNone/>
              <a:defRPr sz="2000"/>
            </a:lvl5pPr>
            <a:lvl6pPr marL="2285774" indent="0">
              <a:buNone/>
              <a:defRPr sz="2000"/>
            </a:lvl6pPr>
            <a:lvl7pPr marL="2742926" indent="0">
              <a:buNone/>
              <a:defRPr sz="2000"/>
            </a:lvl7pPr>
            <a:lvl8pPr marL="3200080" indent="0">
              <a:buNone/>
              <a:defRPr sz="2000"/>
            </a:lvl8pPr>
            <a:lvl9pPr marL="3657235" indent="0">
              <a:buNone/>
              <a:defRPr sz="2000"/>
            </a:lvl9pPr>
          </a:lstStyle>
          <a:p>
            <a:pPr lvl="0"/>
            <a:r>
              <a:rPr lang="en-US" noProof="0"/>
              <a:t>Click icon to add picture</a:t>
            </a:r>
            <a:endParaRPr noProof="0" dirty="0"/>
          </a:p>
        </p:txBody>
      </p:sp>
      <p:sp>
        <p:nvSpPr>
          <p:cNvPr id="4" name="Text Placeholder 3"/>
          <p:cNvSpPr>
            <a:spLocks noGrp="1"/>
          </p:cNvSpPr>
          <p:nvPr>
            <p:ph type="body" sz="half" idx="2"/>
          </p:nvPr>
        </p:nvSpPr>
        <p:spPr>
          <a:xfrm>
            <a:off x="1792288" y="5367365"/>
            <a:ext cx="5486400" cy="897968"/>
          </a:xfrm>
        </p:spPr>
        <p:txBody>
          <a:bodyPr/>
          <a:lstStyle>
            <a:lvl1pPr marL="0" indent="0">
              <a:buNone/>
              <a:defRPr sz="1400" b="0"/>
            </a:lvl1pPr>
            <a:lvl2pPr marL="457155" indent="0">
              <a:buNone/>
              <a:defRPr sz="1200"/>
            </a:lvl2pPr>
            <a:lvl3pPr marL="914309" indent="0">
              <a:buNone/>
              <a:defRPr sz="1000"/>
            </a:lvl3pPr>
            <a:lvl4pPr marL="1371464" indent="0">
              <a:buNone/>
              <a:defRPr sz="900"/>
            </a:lvl4pPr>
            <a:lvl5pPr marL="1828618" indent="0">
              <a:buNone/>
              <a:defRPr sz="900"/>
            </a:lvl5pPr>
            <a:lvl6pPr marL="2285774" indent="0">
              <a:buNone/>
              <a:defRPr sz="900"/>
            </a:lvl6pPr>
            <a:lvl7pPr marL="2742926" indent="0">
              <a:buNone/>
              <a:defRPr sz="900"/>
            </a:lvl7pPr>
            <a:lvl8pPr marL="3200080" indent="0">
              <a:buNone/>
              <a:defRPr sz="900"/>
            </a:lvl8pPr>
            <a:lvl9pPr marL="3657235" indent="0">
              <a:buNone/>
              <a:defRPr sz="900"/>
            </a:lvl9pPr>
          </a:lstStyle>
          <a:p>
            <a:pPr lvl="0"/>
            <a:r>
              <a:rPr lang="en-US"/>
              <a:t>Click to edit Master text styles</a:t>
            </a:r>
          </a:p>
        </p:txBody>
      </p:sp>
      <p:sp>
        <p:nvSpPr>
          <p:cNvPr id="13" name="Rectangle 12"/>
          <p:cNvSpPr/>
          <p:nvPr userDrawn="1"/>
        </p:nvSpPr>
        <p:spPr>
          <a:xfrm>
            <a:off x="362834" y="1"/>
            <a:ext cx="205316" cy="134047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800" dirty="0">
              <a:solidFill>
                <a:schemeClr val="bg1"/>
              </a:solidFill>
            </a:endParaRPr>
          </a:p>
        </p:txBody>
      </p:sp>
      <p:sp>
        <p:nvSpPr>
          <p:cNvPr id="14" name="Footer Placeholder 4"/>
          <p:cNvSpPr>
            <a:spLocks noGrp="1"/>
          </p:cNvSpPr>
          <p:nvPr>
            <p:ph type="ftr" sz="quarter" idx="11"/>
          </p:nvPr>
        </p:nvSpPr>
        <p:spPr>
          <a:xfrm>
            <a:off x="789099" y="6504164"/>
            <a:ext cx="3169920" cy="155448"/>
          </a:xfrm>
          <a:prstGeom prst="rect">
            <a:avLst/>
          </a:prstGeom>
        </p:spPr>
        <p:txBody>
          <a:bodyPr anchor="ctr"/>
          <a:lstStyle>
            <a:lvl1pPr>
              <a:defRPr sz="1067">
                <a:solidFill>
                  <a:schemeClr val="tx2"/>
                </a:solidFill>
                <a:latin typeface="Segoe UI" panose="020B0502040204020203" pitchFamily="34" charset="0"/>
                <a:cs typeface="Segoe UI" panose="020B0502040204020203" pitchFamily="34" charset="0"/>
              </a:defRPr>
            </a:lvl1pPr>
          </a:lstStyle>
          <a:p>
            <a:r>
              <a:rPr lang="en-US"/>
              <a:t>Prepared for ACC Mountain West Chapter</a:t>
            </a:r>
          </a:p>
        </p:txBody>
      </p:sp>
      <p:sp>
        <p:nvSpPr>
          <p:cNvPr id="10" name="Date Placeholder 3"/>
          <p:cNvSpPr>
            <a:spLocks noGrp="1"/>
          </p:cNvSpPr>
          <p:nvPr>
            <p:ph type="dt" sz="half" idx="10"/>
          </p:nvPr>
        </p:nvSpPr>
        <p:spPr>
          <a:xfrm>
            <a:off x="5709643" y="6504164"/>
            <a:ext cx="1219200" cy="155448"/>
          </a:xfrm>
          <a:prstGeom prst="rect">
            <a:avLst/>
          </a:prstGeom>
        </p:spPr>
        <p:txBody>
          <a:bodyPr anchor="ctr"/>
          <a:lstStyle>
            <a:lvl1pPr algn="ctr">
              <a:defRPr sz="1067">
                <a:solidFill>
                  <a:schemeClr val="tx2"/>
                </a:solidFill>
                <a:latin typeface="Segoe UI" panose="020B0502040204020203" pitchFamily="34" charset="0"/>
                <a:cs typeface="Segoe UI" panose="020B0502040204020203" pitchFamily="34" charset="0"/>
              </a:defRPr>
            </a:lvl1pPr>
          </a:lstStyle>
          <a:p>
            <a:endParaRPr lang="en-US" dirty="0"/>
          </a:p>
        </p:txBody>
      </p:sp>
      <p:sp>
        <p:nvSpPr>
          <p:cNvPr id="6" name="Slide Number Placeholder 5"/>
          <p:cNvSpPr>
            <a:spLocks noGrp="1"/>
          </p:cNvSpPr>
          <p:nvPr>
            <p:ph type="sldNum" sz="quarter" idx="12"/>
          </p:nvPr>
        </p:nvSpPr>
        <p:spPr/>
        <p:txBody>
          <a:bodyPr/>
          <a:lstStyle>
            <a:lvl1pPr>
              <a:defRPr sz="1070"/>
            </a:lvl1pPr>
          </a:lstStyle>
          <a:p>
            <a:fld id="{53E24E9F-7FCB-4E48-8ECE-44B20458F755}" type="slidenum">
              <a:rPr lang="en-GB" smtClean="0"/>
              <a:pPr/>
              <a:t>‹#›</a:t>
            </a:fld>
            <a:endParaRPr lang="en-US" dirty="0"/>
          </a:p>
        </p:txBody>
      </p:sp>
      <p:pic>
        <p:nvPicPr>
          <p:cNvPr id="7" name="Mayer Brown Logo">
            <a:extLst>
              <a:ext uri="{FF2B5EF4-FFF2-40B4-BE49-F238E27FC236}">
                <a16:creationId xmlns:a16="http://schemas.microsoft.com/office/drawing/2014/main" id="{D0FEF82D-F0AB-AC2F-9E1E-3B2D21592826}"/>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19601" y="6497999"/>
            <a:ext cx="1364400" cy="166760"/>
          </a:xfrm>
          <a:prstGeom prst="rect">
            <a:avLst/>
          </a:prstGeom>
        </p:spPr>
      </p:pic>
    </p:spTree>
    <p:extLst>
      <p:ext uri="{BB962C8B-B14F-4D97-AF65-F5344CB8AC3E}">
        <p14:creationId xmlns:p14="http://schemas.microsoft.com/office/powerpoint/2010/main" val="102796429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914343" y="520701"/>
            <a:ext cx="7261740" cy="914400"/>
          </a:xfrm>
        </p:spPr>
        <p:txBody>
          <a:bodyPr anchor="b"/>
          <a:lstStyle>
            <a:lvl1pPr>
              <a:defRPr>
                <a:solidFill>
                  <a:schemeClr val="tx2"/>
                </a:solidFill>
              </a:defRPr>
            </a:lvl1pPr>
          </a:lstStyle>
          <a:p>
            <a:r>
              <a:rPr lang="en-US"/>
              <a:t>Click to edit Master title style</a:t>
            </a:r>
            <a:endParaRPr dirty="0"/>
          </a:p>
        </p:txBody>
      </p:sp>
      <p:sp>
        <p:nvSpPr>
          <p:cNvPr id="3" name="Vertical Text Placeholder 2"/>
          <p:cNvSpPr>
            <a:spLocks noGrp="1"/>
          </p:cNvSpPr>
          <p:nvPr>
            <p:ph type="body" orient="vert" idx="1"/>
          </p:nvPr>
        </p:nvSpPr>
        <p:spPr>
          <a:xfrm>
            <a:off x="927043" y="1660525"/>
            <a:ext cx="7302556" cy="460692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12" name="Rectangle 11"/>
          <p:cNvSpPr/>
          <p:nvPr userDrawn="1"/>
        </p:nvSpPr>
        <p:spPr>
          <a:xfrm>
            <a:off x="362834" y="1"/>
            <a:ext cx="205316" cy="134047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800" dirty="0">
              <a:solidFill>
                <a:schemeClr val="bg1"/>
              </a:solidFill>
            </a:endParaRPr>
          </a:p>
        </p:txBody>
      </p:sp>
      <p:sp>
        <p:nvSpPr>
          <p:cNvPr id="13" name="Footer Placeholder 4"/>
          <p:cNvSpPr>
            <a:spLocks noGrp="1"/>
          </p:cNvSpPr>
          <p:nvPr>
            <p:ph type="ftr" sz="quarter" idx="11"/>
          </p:nvPr>
        </p:nvSpPr>
        <p:spPr>
          <a:xfrm>
            <a:off x="789099" y="6504164"/>
            <a:ext cx="3169920" cy="155448"/>
          </a:xfrm>
          <a:prstGeom prst="rect">
            <a:avLst/>
          </a:prstGeom>
        </p:spPr>
        <p:txBody>
          <a:bodyPr anchor="ctr"/>
          <a:lstStyle>
            <a:lvl1pPr>
              <a:defRPr sz="1067">
                <a:solidFill>
                  <a:schemeClr val="tx2"/>
                </a:solidFill>
                <a:latin typeface="Segoe UI" panose="020B0502040204020203" pitchFamily="34" charset="0"/>
                <a:cs typeface="Segoe UI" panose="020B0502040204020203" pitchFamily="34" charset="0"/>
              </a:defRPr>
            </a:lvl1pPr>
          </a:lstStyle>
          <a:p>
            <a:r>
              <a:rPr lang="en-US"/>
              <a:t>Prepared for ACC Mountain West Chapter</a:t>
            </a:r>
          </a:p>
        </p:txBody>
      </p:sp>
      <p:sp>
        <p:nvSpPr>
          <p:cNvPr id="9" name="Date Placeholder 3"/>
          <p:cNvSpPr>
            <a:spLocks noGrp="1"/>
          </p:cNvSpPr>
          <p:nvPr>
            <p:ph type="dt" sz="half" idx="10"/>
          </p:nvPr>
        </p:nvSpPr>
        <p:spPr>
          <a:xfrm>
            <a:off x="5709643" y="6504164"/>
            <a:ext cx="1219200" cy="155448"/>
          </a:xfrm>
          <a:prstGeom prst="rect">
            <a:avLst/>
          </a:prstGeom>
        </p:spPr>
        <p:txBody>
          <a:bodyPr anchor="ctr"/>
          <a:lstStyle>
            <a:lvl1pPr algn="ctr">
              <a:defRPr sz="1067">
                <a:solidFill>
                  <a:schemeClr val="tx2"/>
                </a:solidFill>
                <a:latin typeface="Segoe UI" panose="020B0502040204020203" pitchFamily="34" charset="0"/>
                <a:cs typeface="Segoe UI" panose="020B0502040204020203" pitchFamily="34" charset="0"/>
              </a:defRPr>
            </a:lvl1pPr>
          </a:lstStyle>
          <a:p>
            <a:endParaRPr lang="en-US" dirty="0"/>
          </a:p>
        </p:txBody>
      </p:sp>
      <p:sp>
        <p:nvSpPr>
          <p:cNvPr id="5" name="Slide Number Placeholder 4"/>
          <p:cNvSpPr>
            <a:spLocks noGrp="1"/>
          </p:cNvSpPr>
          <p:nvPr>
            <p:ph type="sldNum" sz="quarter" idx="12"/>
          </p:nvPr>
        </p:nvSpPr>
        <p:spPr/>
        <p:txBody>
          <a:bodyPr/>
          <a:lstStyle>
            <a:lvl1pPr>
              <a:defRPr sz="1070"/>
            </a:lvl1pPr>
          </a:lstStyle>
          <a:p>
            <a:fld id="{53E24E9F-7FCB-4E48-8ECE-44B20458F755}" type="slidenum">
              <a:rPr lang="en-GB" smtClean="0"/>
              <a:pPr/>
              <a:t>‹#›</a:t>
            </a:fld>
            <a:endParaRPr lang="en-US" dirty="0"/>
          </a:p>
        </p:txBody>
      </p:sp>
      <p:pic>
        <p:nvPicPr>
          <p:cNvPr id="6" name="Mayer Brown Logo">
            <a:extLst>
              <a:ext uri="{FF2B5EF4-FFF2-40B4-BE49-F238E27FC236}">
                <a16:creationId xmlns:a16="http://schemas.microsoft.com/office/drawing/2014/main" id="{290A97C9-4A13-440F-4F45-C2B76B33504B}"/>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19601" y="6497999"/>
            <a:ext cx="1364400" cy="166760"/>
          </a:xfrm>
          <a:prstGeom prst="rect">
            <a:avLst/>
          </a:prstGeom>
        </p:spPr>
      </p:pic>
    </p:spTree>
    <p:extLst>
      <p:ext uri="{BB962C8B-B14F-4D97-AF65-F5344CB8AC3E}">
        <p14:creationId xmlns:p14="http://schemas.microsoft.com/office/powerpoint/2010/main" val="347838342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Vertical Title and Text">
    <p:spTree>
      <p:nvGrpSpPr>
        <p:cNvPr id="1" name=""/>
        <p:cNvGrpSpPr/>
        <p:nvPr/>
      </p:nvGrpSpPr>
      <p:grpSpPr>
        <a:xfrm>
          <a:off x="0" y="0"/>
          <a:ext cx="0" cy="0"/>
          <a:chOff x="0" y="0"/>
          <a:chExt cx="0" cy="0"/>
        </a:xfrm>
      </p:grpSpPr>
      <p:sp>
        <p:nvSpPr>
          <p:cNvPr id="7" name="Rectangle 6"/>
          <p:cNvSpPr/>
          <p:nvPr/>
        </p:nvSpPr>
        <p:spPr>
          <a:xfrm rot="16200000">
            <a:off x="8181975" y="-540808"/>
            <a:ext cx="205317" cy="171873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800" dirty="0">
              <a:solidFill>
                <a:schemeClr val="bg1"/>
              </a:solidFill>
            </a:endParaRPr>
          </a:p>
        </p:txBody>
      </p:sp>
      <p:sp>
        <p:nvSpPr>
          <p:cNvPr id="2" name="Vertical Title 1"/>
          <p:cNvSpPr>
            <a:spLocks noGrp="1"/>
          </p:cNvSpPr>
          <p:nvPr>
            <p:ph type="title" orient="vert"/>
          </p:nvPr>
        </p:nvSpPr>
        <p:spPr>
          <a:xfrm>
            <a:off x="7361767" y="622309"/>
            <a:ext cx="1515533" cy="5434015"/>
          </a:xfrm>
        </p:spPr>
        <p:txBody>
          <a:bodyPr vert="eaVert" anchor="b"/>
          <a:lstStyle>
            <a:lvl1pPr>
              <a:defRPr>
                <a:solidFill>
                  <a:schemeClr val="tx2"/>
                </a:solidFill>
              </a:defRPr>
            </a:lvl1pPr>
          </a:lstStyle>
          <a:p>
            <a:r>
              <a:rPr lang="en-US"/>
              <a:t>Click to edit Master title style</a:t>
            </a:r>
            <a:endParaRPr dirty="0"/>
          </a:p>
        </p:txBody>
      </p:sp>
      <p:sp>
        <p:nvSpPr>
          <p:cNvPr id="3" name="Vertical Text Placeholder 2"/>
          <p:cNvSpPr>
            <a:spLocks noGrp="1"/>
          </p:cNvSpPr>
          <p:nvPr>
            <p:ph type="body" orient="vert" idx="1"/>
          </p:nvPr>
        </p:nvSpPr>
        <p:spPr>
          <a:xfrm>
            <a:off x="300460" y="622309"/>
            <a:ext cx="6925840" cy="543401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6" name="Date Placeholder 5"/>
          <p:cNvSpPr>
            <a:spLocks noGrp="1"/>
          </p:cNvSpPr>
          <p:nvPr>
            <p:ph type="dt" sz="half" idx="10"/>
          </p:nvPr>
        </p:nvSpPr>
        <p:spPr/>
        <p:txBody>
          <a:bodyPr/>
          <a:lstStyle/>
          <a:p>
            <a:endParaRPr lang="en-US" dirty="0"/>
          </a:p>
        </p:txBody>
      </p:sp>
      <p:sp>
        <p:nvSpPr>
          <p:cNvPr id="8" name="Footer Placeholder 7"/>
          <p:cNvSpPr>
            <a:spLocks noGrp="1"/>
          </p:cNvSpPr>
          <p:nvPr>
            <p:ph type="ftr" sz="quarter" idx="11"/>
          </p:nvPr>
        </p:nvSpPr>
        <p:spPr/>
        <p:txBody>
          <a:bodyPr/>
          <a:lstStyle/>
          <a:p>
            <a:r>
              <a:rPr lang="en-US"/>
              <a:t>Prepared for ACC Mountain West Chapter</a:t>
            </a:r>
            <a:endParaRPr lang="en-US" dirty="0"/>
          </a:p>
        </p:txBody>
      </p:sp>
      <p:sp>
        <p:nvSpPr>
          <p:cNvPr id="13" name="Slide Number Placeholder 12"/>
          <p:cNvSpPr>
            <a:spLocks noGrp="1"/>
          </p:cNvSpPr>
          <p:nvPr>
            <p:ph type="sldNum" sz="quarter" idx="12"/>
          </p:nvPr>
        </p:nvSpPr>
        <p:spPr/>
        <p:txBody>
          <a:bodyPr/>
          <a:lstStyle>
            <a:lvl1pPr>
              <a:defRPr sz="1070"/>
            </a:lvl1pPr>
          </a:lstStyle>
          <a:p>
            <a:fld id="{53E24E9F-7FCB-4E48-8ECE-44B20458F755}" type="slidenum">
              <a:rPr lang="en-GB" smtClean="0"/>
              <a:pPr/>
              <a:t>‹#›</a:t>
            </a:fld>
            <a:endParaRPr lang="en-US" dirty="0"/>
          </a:p>
        </p:txBody>
      </p:sp>
      <p:pic>
        <p:nvPicPr>
          <p:cNvPr id="5" name="Mayer Brown Logo">
            <a:extLst>
              <a:ext uri="{FF2B5EF4-FFF2-40B4-BE49-F238E27FC236}">
                <a16:creationId xmlns:a16="http://schemas.microsoft.com/office/drawing/2014/main" id="{23020B1C-1C96-5D29-0FCD-08B5C4FB2C5F}"/>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19601" y="6497999"/>
            <a:ext cx="1364400" cy="166760"/>
          </a:xfrm>
          <a:prstGeom prst="rect">
            <a:avLst/>
          </a:prstGeom>
        </p:spPr>
      </p:pic>
    </p:spTree>
    <p:extLst>
      <p:ext uri="{BB962C8B-B14F-4D97-AF65-F5344CB8AC3E}">
        <p14:creationId xmlns:p14="http://schemas.microsoft.com/office/powerpoint/2010/main" val="25690980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End Slide - White">
    <p:spTree>
      <p:nvGrpSpPr>
        <p:cNvPr id="1" name=""/>
        <p:cNvGrpSpPr/>
        <p:nvPr/>
      </p:nvGrpSpPr>
      <p:grpSpPr>
        <a:xfrm>
          <a:off x="0" y="0"/>
          <a:ext cx="0" cy="0"/>
          <a:chOff x="0" y="0"/>
          <a:chExt cx="0" cy="0"/>
        </a:xfrm>
      </p:grpSpPr>
      <p:sp>
        <p:nvSpPr>
          <p:cNvPr id="5" name="Mayer Brown Disclaimer"/>
          <p:cNvSpPr/>
          <p:nvPr userDrawn="1"/>
        </p:nvSpPr>
        <p:spPr>
          <a:xfrm>
            <a:off x="773906" y="5759907"/>
            <a:ext cx="7604293" cy="461665"/>
          </a:xfrm>
          <a:prstGeom prst="rect">
            <a:avLst/>
          </a:prstGeom>
        </p:spPr>
        <p:txBody>
          <a:bodyPr wrap="square">
            <a:spAutoFit/>
          </a:bodyPr>
          <a:lstStyle/>
          <a:p>
            <a:pPr marL="0" marR="0" lvl="0" indent="0" algn="just" defTabSz="1219170" rtl="0" eaLnBrk="0" fontAlgn="base" latinLnBrk="0" hangingPunct="0">
              <a:lnSpc>
                <a:spcPct val="100000"/>
              </a:lnSpc>
              <a:spcBef>
                <a:spcPts val="0"/>
              </a:spcBef>
              <a:spcAft>
                <a:spcPts val="267"/>
              </a:spcAft>
              <a:buClrTx/>
              <a:buSzTx/>
              <a:buFontTx/>
              <a:buNone/>
              <a:tabLst/>
              <a:defRPr/>
            </a:pPr>
            <a:r>
              <a:rPr kumimoji="0" lang="en-US" sz="600" b="0" i="0" u="none" strike="noStrike" kern="1200" cap="none" spc="0" normalizeH="0" baseline="0" noProof="0" dirty="0">
                <a:ln>
                  <a:noFill/>
                </a:ln>
                <a:solidFill>
                  <a:schemeClr val="bg1">
                    <a:lumMod val="65000"/>
                  </a:schemeClr>
                </a:solidFill>
                <a:effectLst/>
                <a:uLnTx/>
                <a:uFillTx/>
                <a:latin typeface="Segoe UI" panose="020B0502040204020203" pitchFamily="34" charset="0"/>
                <a:ea typeface="SimSun" panose="02010600030101010101" pitchFamily="2" charset="-122"/>
                <a:cs typeface="Segoe UI" panose="020B0502040204020203" pitchFamily="34" charset="0"/>
              </a:rPr>
              <a:t>Mayer Brown is a global services provider comprising associated legal practices that are separate entities, including Mayer Brown LLP (Illinois, USA), Mayer Brown International LLP (England &amp; Wales), Mayer Brown (a Hong Kong partnership) and </a:t>
            </a:r>
            <a:r>
              <a:rPr kumimoji="0" lang="en-US" sz="600" b="0" i="0" u="none" strike="noStrike" kern="1200" cap="none" spc="0" normalizeH="0" baseline="0" noProof="0" dirty="0" err="1">
                <a:ln>
                  <a:noFill/>
                </a:ln>
                <a:solidFill>
                  <a:schemeClr val="bg1">
                    <a:lumMod val="65000"/>
                  </a:schemeClr>
                </a:solidFill>
                <a:effectLst/>
                <a:uLnTx/>
                <a:uFillTx/>
                <a:latin typeface="Segoe UI" panose="020B0502040204020203" pitchFamily="34" charset="0"/>
                <a:ea typeface="SimSun" panose="02010600030101010101" pitchFamily="2" charset="-122"/>
                <a:cs typeface="Segoe UI" panose="020B0502040204020203" pitchFamily="34" charset="0"/>
              </a:rPr>
              <a:t>Tauil</a:t>
            </a:r>
            <a:r>
              <a:rPr kumimoji="0" lang="en-US" sz="600" b="0" i="0" u="none" strike="noStrike" kern="1200" cap="none" spc="0" normalizeH="0" baseline="0" noProof="0" dirty="0">
                <a:ln>
                  <a:noFill/>
                </a:ln>
                <a:solidFill>
                  <a:schemeClr val="bg1">
                    <a:lumMod val="65000"/>
                  </a:schemeClr>
                </a:solidFill>
                <a:effectLst/>
                <a:uLnTx/>
                <a:uFillTx/>
                <a:latin typeface="Segoe UI" panose="020B0502040204020203" pitchFamily="34" charset="0"/>
                <a:ea typeface="SimSun" panose="02010600030101010101" pitchFamily="2" charset="-122"/>
                <a:cs typeface="Segoe UI" panose="020B0502040204020203" pitchFamily="34" charset="0"/>
              </a:rPr>
              <a:t> &amp; </a:t>
            </a:r>
            <a:r>
              <a:rPr kumimoji="0" lang="en-US" sz="600" b="0" i="0" u="none" strike="noStrike" kern="1200" cap="none" spc="0" normalizeH="0" baseline="0" noProof="0" dirty="0" err="1">
                <a:ln>
                  <a:noFill/>
                </a:ln>
                <a:solidFill>
                  <a:schemeClr val="bg1">
                    <a:lumMod val="65000"/>
                  </a:schemeClr>
                </a:solidFill>
                <a:effectLst/>
                <a:uLnTx/>
                <a:uFillTx/>
                <a:latin typeface="Segoe UI" panose="020B0502040204020203" pitchFamily="34" charset="0"/>
                <a:ea typeface="SimSun" panose="02010600030101010101" pitchFamily="2" charset="-122"/>
                <a:cs typeface="Segoe UI" panose="020B0502040204020203" pitchFamily="34" charset="0"/>
              </a:rPr>
              <a:t>Chequer</a:t>
            </a:r>
            <a:r>
              <a:rPr kumimoji="0" lang="en-US" sz="600" b="0" i="0" u="none" strike="noStrike" kern="1200" cap="none" spc="0" normalizeH="0" baseline="0" noProof="0" dirty="0">
                <a:ln>
                  <a:noFill/>
                </a:ln>
                <a:solidFill>
                  <a:schemeClr val="bg1">
                    <a:lumMod val="65000"/>
                  </a:schemeClr>
                </a:solidFill>
                <a:effectLst/>
                <a:uLnTx/>
                <a:uFillTx/>
                <a:latin typeface="Segoe UI" panose="020B0502040204020203" pitchFamily="34" charset="0"/>
                <a:ea typeface="SimSun" panose="02010600030101010101" pitchFamily="2" charset="-122"/>
                <a:cs typeface="Segoe UI" panose="020B0502040204020203" pitchFamily="34" charset="0"/>
              </a:rPr>
              <a:t> </a:t>
            </a:r>
            <a:r>
              <a:rPr kumimoji="0" lang="en-US" sz="600" b="0" i="0" u="none" strike="noStrike" kern="1200" cap="none" spc="0" normalizeH="0" baseline="0" noProof="0" dirty="0" err="1">
                <a:ln>
                  <a:noFill/>
                </a:ln>
                <a:solidFill>
                  <a:schemeClr val="bg1">
                    <a:lumMod val="65000"/>
                  </a:schemeClr>
                </a:solidFill>
                <a:effectLst/>
                <a:uLnTx/>
                <a:uFillTx/>
                <a:latin typeface="Segoe UI" panose="020B0502040204020203" pitchFamily="34" charset="0"/>
                <a:ea typeface="SimSun" panose="02010600030101010101" pitchFamily="2" charset="-122"/>
                <a:cs typeface="Segoe UI" panose="020B0502040204020203" pitchFamily="34" charset="0"/>
              </a:rPr>
              <a:t>Advogados</a:t>
            </a:r>
            <a:r>
              <a:rPr kumimoji="0" lang="en-US" sz="600" b="0" i="0" u="none" strike="noStrike" kern="1200" cap="none" spc="0" normalizeH="0" baseline="0" noProof="0" dirty="0">
                <a:ln>
                  <a:noFill/>
                </a:ln>
                <a:solidFill>
                  <a:schemeClr val="bg1">
                    <a:lumMod val="65000"/>
                  </a:schemeClr>
                </a:solidFill>
                <a:effectLst/>
                <a:uLnTx/>
                <a:uFillTx/>
                <a:latin typeface="Segoe UI" panose="020B0502040204020203" pitchFamily="34" charset="0"/>
                <a:ea typeface="SimSun" panose="02010600030101010101" pitchFamily="2" charset="-122"/>
                <a:cs typeface="Segoe UI" panose="020B0502040204020203" pitchFamily="34" charset="0"/>
              </a:rPr>
              <a:t> (a Brazilian law partnership) and non-legal service providers, which provide consultancy services (collectively, the “Mayer Brown Practices”). The Mayer Brown Practices are established in various jurisdictions and may be a legal person or a partnership. PK Wong &amp; Nair LLC (“PKWN”) is the constituent Singapore law practice of our licensed  joint law venture in Singapore, Mayer Brown PK Wong &amp; Nair Pte. Ltd.  Details of the  individual Mayer Brown Practices and PKWN can be found in the Legal Notices section of our website. © Mayer Brown. All rights reserved.</a:t>
            </a:r>
          </a:p>
        </p:txBody>
      </p:sp>
      <p:sp>
        <p:nvSpPr>
          <p:cNvPr id="6" name="Mayer Brown Web Address"/>
          <p:cNvSpPr txBox="1">
            <a:spLocks/>
          </p:cNvSpPr>
          <p:nvPr userDrawn="1"/>
        </p:nvSpPr>
        <p:spPr>
          <a:xfrm>
            <a:off x="6381570" y="5457951"/>
            <a:ext cx="2010591" cy="155448"/>
          </a:xfrm>
          <a:prstGeom prst="rect">
            <a:avLst/>
          </a:prstGeom>
        </p:spPr>
        <p:txBody>
          <a:bodyPr vert="horz" lIns="121920" tIns="60960" rIns="121920" bIns="60960" rtlCol="0" anchor="ctr"/>
          <a:lstStyle>
            <a:defPPr>
              <a:defRPr lang="en-US"/>
            </a:defPPr>
            <a:lvl1pPr marL="0" algn="l" defTabSz="914400" rtl="0" eaLnBrk="1" latinLnBrk="0" hangingPunct="1">
              <a:defRPr sz="900" kern="1200">
                <a:solidFill>
                  <a:srgbClr val="FAA818"/>
                </a:solidFill>
                <a:latin typeface="Segoe UI" panose="020B0502040204020203" pitchFamily="34" charset="0"/>
                <a:ea typeface="+mn-ea"/>
                <a:cs typeface="Segoe UI" panose="020B0502040204020203"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067">
                <a:solidFill>
                  <a:srgbClr val="00457C"/>
                </a:solidFill>
                <a:ea typeface="SimSun" panose="02010600030101010101" pitchFamily="2" charset="-122"/>
              </a:rPr>
              <a:t>mayerbrown.com</a:t>
            </a:r>
            <a:endParaRPr lang="en-US" sz="1067" dirty="0">
              <a:solidFill>
                <a:srgbClr val="00457C"/>
              </a:solidFill>
              <a:ea typeface="SimSun" panose="02010600030101010101" pitchFamily="2" charset="-122"/>
            </a:endParaRPr>
          </a:p>
        </p:txBody>
      </p:sp>
      <p:sp>
        <p:nvSpPr>
          <p:cNvPr id="7" name="Footer Placeholder 4"/>
          <p:cNvSpPr txBox="1">
            <a:spLocks/>
          </p:cNvSpPr>
          <p:nvPr userDrawn="1"/>
        </p:nvSpPr>
        <p:spPr>
          <a:xfrm>
            <a:off x="772159" y="5457951"/>
            <a:ext cx="3048000" cy="155448"/>
          </a:xfrm>
          <a:prstGeom prst="rect">
            <a:avLst/>
          </a:prstGeom>
        </p:spPr>
        <p:txBody>
          <a:bodyPr vert="horz" lIns="121920" tIns="60960" rIns="121920" bIns="60960" rtlCol="0" anchor="ctr"/>
          <a:lstStyle>
            <a:defPPr>
              <a:defRPr lang="en-US"/>
            </a:defPPr>
            <a:lvl1pPr marL="0" algn="l" defTabSz="914400" rtl="0" eaLnBrk="1" latinLnBrk="0" hangingPunct="1">
              <a:defRPr sz="900" kern="1200">
                <a:solidFill>
                  <a:srgbClr val="FAA818"/>
                </a:solidFill>
                <a:latin typeface="Segoe UI" panose="020B0502040204020203" pitchFamily="34" charset="0"/>
                <a:ea typeface="+mn-ea"/>
                <a:cs typeface="Segoe UI" panose="020B0502040204020203"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sz="1067" dirty="0">
                <a:solidFill>
                  <a:srgbClr val="00457C"/>
                </a:solidFill>
              </a:rPr>
              <a:t>Americas </a:t>
            </a:r>
            <a:r>
              <a:rPr lang="en-US" sz="1067" dirty="0">
                <a:solidFill>
                  <a:srgbClr val="FAA818"/>
                </a:solidFill>
              </a:rPr>
              <a:t>|</a:t>
            </a:r>
            <a:r>
              <a:rPr lang="en-US" sz="1067" dirty="0">
                <a:solidFill>
                  <a:srgbClr val="00457C"/>
                </a:solidFill>
              </a:rPr>
              <a:t> Asia </a:t>
            </a:r>
            <a:r>
              <a:rPr lang="en-US" sz="1067" dirty="0">
                <a:solidFill>
                  <a:srgbClr val="FAA818"/>
                </a:solidFill>
              </a:rPr>
              <a:t>|</a:t>
            </a:r>
            <a:r>
              <a:rPr lang="en-US" sz="1067" dirty="0">
                <a:solidFill>
                  <a:srgbClr val="00457C"/>
                </a:solidFill>
              </a:rPr>
              <a:t> Europe</a:t>
            </a:r>
            <a:r>
              <a:rPr lang="en-US" sz="1067" baseline="0" dirty="0">
                <a:solidFill>
                  <a:srgbClr val="00457C"/>
                </a:solidFill>
              </a:rPr>
              <a:t> </a:t>
            </a:r>
            <a:r>
              <a:rPr lang="en-US" sz="1067" baseline="0" dirty="0">
                <a:solidFill>
                  <a:srgbClr val="FAA818"/>
                </a:solidFill>
              </a:rPr>
              <a:t>| </a:t>
            </a:r>
            <a:r>
              <a:rPr lang="en-US" sz="1067" baseline="0" dirty="0">
                <a:solidFill>
                  <a:srgbClr val="00457C"/>
                </a:solidFill>
              </a:rPr>
              <a:t>Middle East</a:t>
            </a:r>
            <a:endParaRPr lang="en-US" sz="1067" dirty="0">
              <a:solidFill>
                <a:srgbClr val="00457C"/>
              </a:solidFill>
            </a:endParaRPr>
          </a:p>
        </p:txBody>
      </p:sp>
    </p:spTree>
    <p:extLst>
      <p:ext uri="{BB962C8B-B14F-4D97-AF65-F5344CB8AC3E}">
        <p14:creationId xmlns:p14="http://schemas.microsoft.com/office/powerpoint/2010/main" val="26828685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 White">
    <p:spTree>
      <p:nvGrpSpPr>
        <p:cNvPr id="1" name=""/>
        <p:cNvGrpSpPr/>
        <p:nvPr/>
      </p:nvGrpSpPr>
      <p:grpSpPr>
        <a:xfrm>
          <a:off x="0" y="0"/>
          <a:ext cx="0" cy="0"/>
          <a:chOff x="0" y="0"/>
          <a:chExt cx="0" cy="0"/>
        </a:xfrm>
      </p:grpSpPr>
      <p:sp>
        <p:nvSpPr>
          <p:cNvPr id="2" name="Title 1"/>
          <p:cNvSpPr>
            <a:spLocks noGrp="1"/>
          </p:cNvSpPr>
          <p:nvPr>
            <p:ph type="title"/>
          </p:nvPr>
        </p:nvSpPr>
        <p:spPr>
          <a:xfrm>
            <a:off x="912530" y="2295525"/>
            <a:ext cx="7322679" cy="1362075"/>
          </a:xfrm>
        </p:spPr>
        <p:txBody>
          <a:bodyPr anchor="t"/>
          <a:lstStyle>
            <a:lvl1pPr algn="l">
              <a:defRPr sz="4200" b="0" cap="none">
                <a:solidFill>
                  <a:schemeClr val="tx2"/>
                </a:solidFill>
                <a:latin typeface="Segoe UI Light" panose="020B0502040204020203" pitchFamily="34" charset="0"/>
                <a:cs typeface="Segoe UI Light" panose="020B0502040204020203" pitchFamily="34" charset="0"/>
              </a:defRPr>
            </a:lvl1pPr>
          </a:lstStyle>
          <a:p>
            <a:r>
              <a:rPr lang="en-US"/>
              <a:t>Click to edit Master title style</a:t>
            </a:r>
            <a:endParaRPr lang="en-US" dirty="0"/>
          </a:p>
        </p:txBody>
      </p:sp>
      <p:sp>
        <p:nvSpPr>
          <p:cNvPr id="3" name="Text Placeholder 2"/>
          <p:cNvSpPr>
            <a:spLocks noGrp="1"/>
          </p:cNvSpPr>
          <p:nvPr>
            <p:ph type="body" idx="1"/>
          </p:nvPr>
        </p:nvSpPr>
        <p:spPr>
          <a:xfrm>
            <a:off x="912530" y="785813"/>
            <a:ext cx="7322679" cy="1500187"/>
          </a:xfrm>
        </p:spPr>
        <p:txBody>
          <a:bodyPr anchor="b"/>
          <a:lstStyle>
            <a:lvl1pPr marL="0" indent="0">
              <a:buNone/>
              <a:defRPr sz="2600" b="0">
                <a:solidFill>
                  <a:schemeClr val="tx2"/>
                </a:solidFill>
                <a:latin typeface="Segoe UI Light" panose="020B0502040204020203" pitchFamily="34" charset="0"/>
                <a:cs typeface="Segoe UI Light" panose="020B0502040204020203" pitchFamily="34" charset="0"/>
              </a:defRPr>
            </a:lvl1pPr>
            <a:lvl2pPr marL="457155" indent="0">
              <a:buNone/>
              <a:defRPr sz="1800">
                <a:solidFill>
                  <a:schemeClr val="tx1">
                    <a:tint val="75000"/>
                  </a:schemeClr>
                </a:solidFill>
              </a:defRPr>
            </a:lvl2pPr>
            <a:lvl3pPr marL="914309" indent="0">
              <a:buNone/>
              <a:defRPr sz="1600">
                <a:solidFill>
                  <a:schemeClr val="tx1">
                    <a:tint val="75000"/>
                  </a:schemeClr>
                </a:solidFill>
              </a:defRPr>
            </a:lvl3pPr>
            <a:lvl4pPr marL="1371464" indent="0">
              <a:buNone/>
              <a:defRPr sz="1400">
                <a:solidFill>
                  <a:schemeClr val="tx1">
                    <a:tint val="75000"/>
                  </a:schemeClr>
                </a:solidFill>
              </a:defRPr>
            </a:lvl4pPr>
            <a:lvl5pPr marL="1828618" indent="0">
              <a:buNone/>
              <a:defRPr sz="1400">
                <a:solidFill>
                  <a:schemeClr val="tx1">
                    <a:tint val="75000"/>
                  </a:schemeClr>
                </a:solidFill>
              </a:defRPr>
            </a:lvl5pPr>
            <a:lvl6pPr marL="2285774" indent="0">
              <a:buNone/>
              <a:defRPr sz="1400">
                <a:solidFill>
                  <a:schemeClr val="tx1">
                    <a:tint val="75000"/>
                  </a:schemeClr>
                </a:solidFill>
              </a:defRPr>
            </a:lvl6pPr>
            <a:lvl7pPr marL="2742926" indent="0">
              <a:buNone/>
              <a:defRPr sz="1400">
                <a:solidFill>
                  <a:schemeClr val="tx1">
                    <a:tint val="75000"/>
                  </a:schemeClr>
                </a:solidFill>
              </a:defRPr>
            </a:lvl7pPr>
            <a:lvl8pPr marL="3200080" indent="0">
              <a:buNone/>
              <a:defRPr sz="1400">
                <a:solidFill>
                  <a:schemeClr val="tx1">
                    <a:tint val="75000"/>
                  </a:schemeClr>
                </a:solidFill>
              </a:defRPr>
            </a:lvl8pPr>
            <a:lvl9pPr marL="3657235" indent="0">
              <a:buNone/>
              <a:defRPr sz="1400">
                <a:solidFill>
                  <a:schemeClr val="tx1">
                    <a:tint val="75000"/>
                  </a:schemeClr>
                </a:solidFill>
              </a:defRPr>
            </a:lvl9pPr>
          </a:lstStyle>
          <a:p>
            <a:pPr lvl="0"/>
            <a:r>
              <a:rPr lang="en-US"/>
              <a:t>Click to edit Master text styles</a:t>
            </a:r>
          </a:p>
        </p:txBody>
      </p:sp>
      <p:sp>
        <p:nvSpPr>
          <p:cNvPr id="12" name="Date Placeholder 11"/>
          <p:cNvSpPr>
            <a:spLocks noGrp="1"/>
          </p:cNvSpPr>
          <p:nvPr>
            <p:ph type="dt" sz="half" idx="10"/>
          </p:nvPr>
        </p:nvSpPr>
        <p:spPr/>
        <p:txBody>
          <a:bodyPr/>
          <a:lstStyle/>
          <a:p>
            <a:endParaRPr lang="en-US" dirty="0"/>
          </a:p>
        </p:txBody>
      </p:sp>
      <p:sp>
        <p:nvSpPr>
          <p:cNvPr id="13" name="Footer Placeholder 12"/>
          <p:cNvSpPr>
            <a:spLocks noGrp="1"/>
          </p:cNvSpPr>
          <p:nvPr>
            <p:ph type="ftr" sz="quarter" idx="11"/>
          </p:nvPr>
        </p:nvSpPr>
        <p:spPr/>
        <p:txBody>
          <a:bodyPr/>
          <a:lstStyle/>
          <a:p>
            <a:r>
              <a:rPr lang="en-US"/>
              <a:t>Prepared for ACC Mountain West Chapter</a:t>
            </a:r>
            <a:endParaRPr lang="en-US" dirty="0"/>
          </a:p>
        </p:txBody>
      </p:sp>
      <p:sp>
        <p:nvSpPr>
          <p:cNvPr id="14" name="Slide Number Placeholder 13"/>
          <p:cNvSpPr>
            <a:spLocks noGrp="1"/>
          </p:cNvSpPr>
          <p:nvPr>
            <p:ph type="sldNum" sz="quarter" idx="12"/>
          </p:nvPr>
        </p:nvSpPr>
        <p:spPr/>
        <p:txBody>
          <a:bodyPr/>
          <a:lstStyle>
            <a:lvl1pPr>
              <a:defRPr sz="1070"/>
            </a:lvl1pPr>
          </a:lstStyle>
          <a:p>
            <a:fld id="{53E24E9F-7FCB-4E48-8ECE-44B20458F755}" type="slidenum">
              <a:rPr lang="en-GB" smtClean="0"/>
              <a:pPr/>
              <a:t>‹#›</a:t>
            </a:fld>
            <a:endParaRPr lang="en-US" dirty="0"/>
          </a:p>
        </p:txBody>
      </p:sp>
      <p:pic>
        <p:nvPicPr>
          <p:cNvPr id="5" name="Mayer Brown Logo">
            <a:extLst>
              <a:ext uri="{FF2B5EF4-FFF2-40B4-BE49-F238E27FC236}">
                <a16:creationId xmlns:a16="http://schemas.microsoft.com/office/drawing/2014/main" id="{CD1DBE96-EB22-3729-20E3-9F83C4FD7EBA}"/>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19601" y="6497999"/>
            <a:ext cx="1364400" cy="166760"/>
          </a:xfrm>
          <a:prstGeom prst="rect">
            <a:avLst/>
          </a:prstGeom>
        </p:spPr>
      </p:pic>
    </p:spTree>
    <p:extLst>
      <p:ext uri="{BB962C8B-B14F-4D97-AF65-F5344CB8AC3E}">
        <p14:creationId xmlns:p14="http://schemas.microsoft.com/office/powerpoint/2010/main" val="27336583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Title Slide - Blue">
    <p:bg>
      <p:bgPr>
        <a:solidFill>
          <a:schemeClr val="tx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928487" y="1205343"/>
            <a:ext cx="7313813" cy="1490472"/>
          </a:xfrm>
        </p:spPr>
        <p:txBody>
          <a:bodyPr anchor="b">
            <a:noAutofit/>
          </a:bodyPr>
          <a:lstStyle>
            <a:lvl1pPr>
              <a:lnSpc>
                <a:spcPts val="4500"/>
              </a:lnSpc>
              <a:defRPr sz="4000">
                <a:solidFill>
                  <a:schemeClr val="bg1"/>
                </a:solidFill>
                <a:latin typeface="Segoe UI Light" panose="020B0502040204020203" pitchFamily="34" charset="0"/>
                <a:cs typeface="Segoe UI Light" panose="020B0502040204020203" pitchFamily="34" charset="0"/>
              </a:defRPr>
            </a:lvl1pPr>
          </a:lstStyle>
          <a:p>
            <a:r>
              <a:rPr lang="en-US"/>
              <a:t>Click to edit Master title style</a:t>
            </a:r>
            <a:endParaRPr dirty="0"/>
          </a:p>
        </p:txBody>
      </p:sp>
      <p:sp>
        <p:nvSpPr>
          <p:cNvPr id="3" name="Subtitle 2"/>
          <p:cNvSpPr>
            <a:spLocks noGrp="1"/>
          </p:cNvSpPr>
          <p:nvPr>
            <p:ph type="subTitle" idx="1"/>
          </p:nvPr>
        </p:nvSpPr>
        <p:spPr>
          <a:xfrm>
            <a:off x="929275" y="3144439"/>
            <a:ext cx="7313813" cy="914400"/>
          </a:xfrm>
        </p:spPr>
        <p:txBody>
          <a:bodyPr/>
          <a:lstStyle>
            <a:lvl1pPr marL="0" indent="0" algn="l">
              <a:lnSpc>
                <a:spcPts val="2200"/>
              </a:lnSpc>
              <a:spcAft>
                <a:spcPts val="600"/>
              </a:spcAft>
              <a:buNone/>
              <a:defRPr sz="1800">
                <a:solidFill>
                  <a:schemeClr val="bg1"/>
                </a:solidFill>
                <a:latin typeface="Segoe UI" panose="020B0502040204020203" pitchFamily="34" charset="0"/>
                <a:cs typeface="Segoe UI" panose="020B0502040204020203" pitchFamily="34" charset="0"/>
              </a:defRPr>
            </a:lvl1pPr>
            <a:lvl2pPr marL="457155" indent="0" algn="ctr">
              <a:buNone/>
              <a:defRPr>
                <a:solidFill>
                  <a:schemeClr val="tx1">
                    <a:tint val="75000"/>
                  </a:schemeClr>
                </a:solidFill>
              </a:defRPr>
            </a:lvl2pPr>
            <a:lvl3pPr marL="914309" indent="0" algn="ctr">
              <a:buNone/>
              <a:defRPr>
                <a:solidFill>
                  <a:schemeClr val="tx1">
                    <a:tint val="75000"/>
                  </a:schemeClr>
                </a:solidFill>
              </a:defRPr>
            </a:lvl3pPr>
            <a:lvl4pPr marL="1371464" indent="0" algn="ctr">
              <a:buNone/>
              <a:defRPr>
                <a:solidFill>
                  <a:schemeClr val="tx1">
                    <a:tint val="75000"/>
                  </a:schemeClr>
                </a:solidFill>
              </a:defRPr>
            </a:lvl4pPr>
            <a:lvl5pPr marL="1828618" indent="0" algn="ctr">
              <a:buNone/>
              <a:defRPr>
                <a:solidFill>
                  <a:schemeClr val="tx1">
                    <a:tint val="75000"/>
                  </a:schemeClr>
                </a:solidFill>
              </a:defRPr>
            </a:lvl5pPr>
            <a:lvl6pPr marL="2285774" indent="0" algn="ctr">
              <a:buNone/>
              <a:defRPr>
                <a:solidFill>
                  <a:schemeClr val="tx1">
                    <a:tint val="75000"/>
                  </a:schemeClr>
                </a:solidFill>
              </a:defRPr>
            </a:lvl6pPr>
            <a:lvl7pPr marL="2742926" indent="0" algn="ctr">
              <a:buNone/>
              <a:defRPr>
                <a:solidFill>
                  <a:schemeClr val="tx1">
                    <a:tint val="75000"/>
                  </a:schemeClr>
                </a:solidFill>
              </a:defRPr>
            </a:lvl7pPr>
            <a:lvl8pPr marL="3200080" indent="0" algn="ctr">
              <a:buNone/>
              <a:defRPr>
                <a:solidFill>
                  <a:schemeClr val="tx1">
                    <a:tint val="75000"/>
                  </a:schemeClr>
                </a:solidFill>
              </a:defRPr>
            </a:lvl8pPr>
            <a:lvl9pPr marL="3657235" indent="0" algn="ctr">
              <a:buNone/>
              <a:defRPr>
                <a:solidFill>
                  <a:schemeClr val="tx1">
                    <a:tint val="75000"/>
                  </a:schemeClr>
                </a:solidFill>
              </a:defRPr>
            </a:lvl9pPr>
          </a:lstStyle>
          <a:p>
            <a:r>
              <a:rPr lang="en-US"/>
              <a:t>Click to edit Master subtitle style</a:t>
            </a:r>
            <a:endParaRPr dirty="0"/>
          </a:p>
        </p:txBody>
      </p:sp>
      <p:sp>
        <p:nvSpPr>
          <p:cNvPr id="7" name="Rectangle 6"/>
          <p:cNvSpPr/>
          <p:nvPr userDrawn="1"/>
        </p:nvSpPr>
        <p:spPr>
          <a:xfrm>
            <a:off x="362834" y="1"/>
            <a:ext cx="205316" cy="256963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800" dirty="0">
              <a:solidFill>
                <a:schemeClr val="bg1"/>
              </a:solidFill>
            </a:endParaRPr>
          </a:p>
        </p:txBody>
      </p:sp>
      <p:sp>
        <p:nvSpPr>
          <p:cNvPr id="8" name="Text Placeholder 4"/>
          <p:cNvSpPr>
            <a:spLocks noGrp="1"/>
          </p:cNvSpPr>
          <p:nvPr>
            <p:ph type="body" sz="quarter" idx="10" hasCustomPrompt="1"/>
          </p:nvPr>
        </p:nvSpPr>
        <p:spPr>
          <a:xfrm>
            <a:off x="929209" y="4334532"/>
            <a:ext cx="2729113" cy="345864"/>
          </a:xfrm>
        </p:spPr>
        <p:txBody>
          <a:bodyPr anchor="ctr"/>
          <a:lstStyle>
            <a:lvl1pPr marL="0" indent="0">
              <a:spcAft>
                <a:spcPts val="267"/>
              </a:spcAft>
              <a:buNone/>
              <a:defRPr sz="1867">
                <a:solidFill>
                  <a:schemeClr val="bg1"/>
                </a:solidFill>
              </a:defRPr>
            </a:lvl1pPr>
            <a:lvl2pPr marL="0" indent="0">
              <a:spcAft>
                <a:spcPts val="267"/>
              </a:spcAft>
              <a:buNone/>
              <a:defRPr/>
            </a:lvl2pPr>
            <a:lvl3pPr marL="0" indent="0">
              <a:spcAft>
                <a:spcPts val="267"/>
              </a:spcAft>
              <a:buNone/>
              <a:defRPr sz="1467" i="1">
                <a:solidFill>
                  <a:schemeClr val="bg2">
                    <a:lumMod val="50000"/>
                  </a:schemeClr>
                </a:solidFill>
              </a:defRPr>
            </a:lvl3pPr>
            <a:lvl4pPr marL="0" indent="0">
              <a:spcAft>
                <a:spcPts val="267"/>
              </a:spcAft>
              <a:buNone/>
              <a:defRPr sz="1467">
                <a:solidFill>
                  <a:schemeClr val="bg2">
                    <a:lumMod val="50000"/>
                  </a:schemeClr>
                </a:solidFill>
              </a:defRPr>
            </a:lvl4pPr>
            <a:lvl5pPr marL="0" indent="0">
              <a:spcAft>
                <a:spcPts val="267"/>
              </a:spcAft>
              <a:buNone/>
              <a:defRPr sz="1467">
                <a:solidFill>
                  <a:schemeClr val="bg2">
                    <a:lumMod val="50000"/>
                  </a:schemeClr>
                </a:solidFill>
              </a:defRPr>
            </a:lvl5pPr>
          </a:lstStyle>
          <a:p>
            <a:pPr lvl="0"/>
            <a:r>
              <a:rPr lang="en-US" dirty="0"/>
              <a:t>Name</a:t>
            </a:r>
          </a:p>
        </p:txBody>
      </p:sp>
      <p:sp>
        <p:nvSpPr>
          <p:cNvPr id="9" name="Text Placeholder 4"/>
          <p:cNvSpPr>
            <a:spLocks noGrp="1"/>
          </p:cNvSpPr>
          <p:nvPr>
            <p:ph type="body" sz="quarter" idx="12" hasCustomPrompt="1"/>
          </p:nvPr>
        </p:nvSpPr>
        <p:spPr>
          <a:xfrm>
            <a:off x="6787990" y="4334531"/>
            <a:ext cx="1454311" cy="345864"/>
          </a:xfrm>
        </p:spPr>
        <p:txBody>
          <a:bodyPr anchor="ctr"/>
          <a:lstStyle>
            <a:lvl1pPr marL="0" indent="0" algn="r">
              <a:spcAft>
                <a:spcPts val="267"/>
              </a:spcAft>
              <a:buNone/>
              <a:defRPr sz="1333">
                <a:solidFill>
                  <a:schemeClr val="bg1"/>
                </a:solidFill>
              </a:defRPr>
            </a:lvl1pPr>
            <a:lvl2pPr marL="0" indent="0">
              <a:spcAft>
                <a:spcPts val="267"/>
              </a:spcAft>
              <a:buNone/>
              <a:defRPr/>
            </a:lvl2pPr>
            <a:lvl3pPr marL="0" indent="0">
              <a:spcAft>
                <a:spcPts val="267"/>
              </a:spcAft>
              <a:buNone/>
              <a:defRPr sz="1467" i="1">
                <a:solidFill>
                  <a:schemeClr val="bg2">
                    <a:lumMod val="50000"/>
                  </a:schemeClr>
                </a:solidFill>
              </a:defRPr>
            </a:lvl3pPr>
            <a:lvl4pPr marL="0" indent="0">
              <a:spcAft>
                <a:spcPts val="267"/>
              </a:spcAft>
              <a:buNone/>
              <a:defRPr sz="1467">
                <a:solidFill>
                  <a:schemeClr val="bg2">
                    <a:lumMod val="50000"/>
                  </a:schemeClr>
                </a:solidFill>
              </a:defRPr>
            </a:lvl4pPr>
            <a:lvl5pPr marL="0" indent="0">
              <a:spcAft>
                <a:spcPts val="267"/>
              </a:spcAft>
              <a:buNone/>
              <a:defRPr sz="1467">
                <a:solidFill>
                  <a:schemeClr val="bg2">
                    <a:lumMod val="50000"/>
                  </a:schemeClr>
                </a:solidFill>
              </a:defRPr>
            </a:lvl5pPr>
          </a:lstStyle>
          <a:p>
            <a:pPr lvl="0"/>
            <a:r>
              <a:rPr lang="en-US" dirty="0"/>
              <a:t>[Month Year]</a:t>
            </a:r>
          </a:p>
        </p:txBody>
      </p:sp>
      <p:sp>
        <p:nvSpPr>
          <p:cNvPr id="10" name="Text Placeholder 4"/>
          <p:cNvSpPr>
            <a:spLocks noGrp="1"/>
          </p:cNvSpPr>
          <p:nvPr>
            <p:ph type="body" sz="quarter" idx="14" hasCustomPrompt="1"/>
          </p:nvPr>
        </p:nvSpPr>
        <p:spPr>
          <a:xfrm>
            <a:off x="3867185" y="4334531"/>
            <a:ext cx="2729113" cy="345864"/>
          </a:xfrm>
        </p:spPr>
        <p:txBody>
          <a:bodyPr anchor="ctr"/>
          <a:lstStyle>
            <a:lvl1pPr marL="0" indent="0">
              <a:spcAft>
                <a:spcPts val="267"/>
              </a:spcAft>
              <a:buNone/>
              <a:defRPr sz="1867">
                <a:solidFill>
                  <a:schemeClr val="bg1"/>
                </a:solidFill>
              </a:defRPr>
            </a:lvl1pPr>
            <a:lvl2pPr marL="0" indent="0">
              <a:spcAft>
                <a:spcPts val="267"/>
              </a:spcAft>
              <a:buNone/>
              <a:defRPr/>
            </a:lvl2pPr>
            <a:lvl3pPr marL="0" indent="0">
              <a:spcAft>
                <a:spcPts val="267"/>
              </a:spcAft>
              <a:buNone/>
              <a:defRPr sz="1467" i="1">
                <a:solidFill>
                  <a:schemeClr val="bg2">
                    <a:lumMod val="50000"/>
                  </a:schemeClr>
                </a:solidFill>
              </a:defRPr>
            </a:lvl3pPr>
            <a:lvl4pPr marL="0" indent="0">
              <a:spcAft>
                <a:spcPts val="267"/>
              </a:spcAft>
              <a:buNone/>
              <a:defRPr sz="1467">
                <a:solidFill>
                  <a:schemeClr val="bg2">
                    <a:lumMod val="50000"/>
                  </a:schemeClr>
                </a:solidFill>
              </a:defRPr>
            </a:lvl4pPr>
            <a:lvl5pPr marL="0" indent="0">
              <a:spcAft>
                <a:spcPts val="267"/>
              </a:spcAft>
              <a:buNone/>
              <a:defRPr sz="1467">
                <a:solidFill>
                  <a:schemeClr val="bg2">
                    <a:lumMod val="50000"/>
                  </a:schemeClr>
                </a:solidFill>
              </a:defRPr>
            </a:lvl5pPr>
          </a:lstStyle>
          <a:p>
            <a:pPr lvl="0"/>
            <a:r>
              <a:rPr lang="en-US" dirty="0"/>
              <a:t>Name</a:t>
            </a:r>
          </a:p>
        </p:txBody>
      </p:sp>
      <p:sp>
        <p:nvSpPr>
          <p:cNvPr id="11" name="Text Placeholder 4"/>
          <p:cNvSpPr>
            <a:spLocks noGrp="1"/>
          </p:cNvSpPr>
          <p:nvPr>
            <p:ph type="body" sz="quarter" idx="15" hasCustomPrompt="1"/>
          </p:nvPr>
        </p:nvSpPr>
        <p:spPr>
          <a:xfrm>
            <a:off x="928488" y="4753587"/>
            <a:ext cx="2729113" cy="952967"/>
          </a:xfrm>
        </p:spPr>
        <p:txBody>
          <a:bodyPr/>
          <a:lstStyle>
            <a:lvl1pPr marL="0" indent="0">
              <a:spcAft>
                <a:spcPts val="267"/>
              </a:spcAft>
              <a:buNone/>
              <a:defRPr sz="1333">
                <a:solidFill>
                  <a:schemeClr val="bg1"/>
                </a:solidFill>
              </a:defRPr>
            </a:lvl1pPr>
            <a:lvl2pPr marL="0" indent="0">
              <a:spcAft>
                <a:spcPts val="267"/>
              </a:spcAft>
              <a:buNone/>
              <a:defRPr/>
            </a:lvl2pPr>
            <a:lvl3pPr marL="0" indent="0">
              <a:spcAft>
                <a:spcPts val="267"/>
              </a:spcAft>
              <a:buNone/>
              <a:defRPr sz="1467" i="1">
                <a:solidFill>
                  <a:schemeClr val="bg2">
                    <a:lumMod val="50000"/>
                  </a:schemeClr>
                </a:solidFill>
              </a:defRPr>
            </a:lvl3pPr>
            <a:lvl4pPr marL="0" indent="0">
              <a:spcAft>
                <a:spcPts val="267"/>
              </a:spcAft>
              <a:buNone/>
              <a:defRPr sz="1467">
                <a:solidFill>
                  <a:schemeClr val="bg2">
                    <a:lumMod val="50000"/>
                  </a:schemeClr>
                </a:solidFill>
              </a:defRPr>
            </a:lvl4pPr>
            <a:lvl5pPr marL="0" indent="0">
              <a:spcAft>
                <a:spcPts val="267"/>
              </a:spcAft>
              <a:buNone/>
              <a:defRPr sz="1467">
                <a:solidFill>
                  <a:schemeClr val="bg2">
                    <a:lumMod val="50000"/>
                  </a:schemeClr>
                </a:solidFill>
              </a:defRPr>
            </a:lvl5pPr>
          </a:lstStyle>
          <a:p>
            <a:pPr lvl="0"/>
            <a:r>
              <a:rPr lang="en-US" dirty="0"/>
              <a:t>Title</a:t>
            </a:r>
            <a:br>
              <a:rPr lang="en-US" dirty="0"/>
            </a:br>
            <a:r>
              <a:rPr lang="en-US" dirty="0"/>
              <a:t>Phone</a:t>
            </a:r>
            <a:br>
              <a:rPr lang="en-US" dirty="0"/>
            </a:br>
            <a:r>
              <a:rPr lang="en-US" dirty="0"/>
              <a:t>Email</a:t>
            </a:r>
          </a:p>
        </p:txBody>
      </p:sp>
      <p:sp>
        <p:nvSpPr>
          <p:cNvPr id="12" name="Text Placeholder 4"/>
          <p:cNvSpPr>
            <a:spLocks noGrp="1"/>
          </p:cNvSpPr>
          <p:nvPr>
            <p:ph type="body" sz="quarter" idx="16" hasCustomPrompt="1"/>
          </p:nvPr>
        </p:nvSpPr>
        <p:spPr>
          <a:xfrm>
            <a:off x="3866464" y="4753586"/>
            <a:ext cx="2729113" cy="952967"/>
          </a:xfrm>
        </p:spPr>
        <p:txBody>
          <a:bodyPr/>
          <a:lstStyle>
            <a:lvl1pPr marL="0" indent="0">
              <a:spcAft>
                <a:spcPts val="267"/>
              </a:spcAft>
              <a:buNone/>
              <a:defRPr sz="1333">
                <a:solidFill>
                  <a:schemeClr val="bg1"/>
                </a:solidFill>
              </a:defRPr>
            </a:lvl1pPr>
            <a:lvl2pPr marL="0" indent="0">
              <a:spcAft>
                <a:spcPts val="267"/>
              </a:spcAft>
              <a:buNone/>
              <a:defRPr/>
            </a:lvl2pPr>
            <a:lvl3pPr marL="0" indent="0">
              <a:spcAft>
                <a:spcPts val="267"/>
              </a:spcAft>
              <a:buNone/>
              <a:defRPr sz="1467" i="1">
                <a:solidFill>
                  <a:schemeClr val="bg2">
                    <a:lumMod val="50000"/>
                  </a:schemeClr>
                </a:solidFill>
              </a:defRPr>
            </a:lvl3pPr>
            <a:lvl4pPr marL="0" indent="0">
              <a:spcAft>
                <a:spcPts val="267"/>
              </a:spcAft>
              <a:buNone/>
              <a:defRPr sz="1467">
                <a:solidFill>
                  <a:schemeClr val="bg2">
                    <a:lumMod val="50000"/>
                  </a:schemeClr>
                </a:solidFill>
              </a:defRPr>
            </a:lvl4pPr>
            <a:lvl5pPr marL="0" indent="0">
              <a:spcAft>
                <a:spcPts val="267"/>
              </a:spcAft>
              <a:buNone/>
              <a:defRPr sz="1467">
                <a:solidFill>
                  <a:schemeClr val="bg2">
                    <a:lumMod val="50000"/>
                  </a:schemeClr>
                </a:solidFill>
              </a:defRPr>
            </a:lvl5pPr>
          </a:lstStyle>
          <a:p>
            <a:pPr lvl="0"/>
            <a:r>
              <a:rPr lang="en-US" dirty="0"/>
              <a:t>Title</a:t>
            </a:r>
            <a:br>
              <a:rPr lang="en-US" dirty="0"/>
            </a:br>
            <a:r>
              <a:rPr lang="en-US" dirty="0"/>
              <a:t>Phone</a:t>
            </a:r>
            <a:br>
              <a:rPr lang="en-US" dirty="0"/>
            </a:br>
            <a:r>
              <a:rPr lang="en-US" dirty="0"/>
              <a:t>Email</a:t>
            </a:r>
          </a:p>
        </p:txBody>
      </p:sp>
      <p:pic>
        <p:nvPicPr>
          <p:cNvPr id="5" name="Mayer Brown Logo">
            <a:extLst>
              <a:ext uri="{FF2B5EF4-FFF2-40B4-BE49-F238E27FC236}">
                <a16:creationId xmlns:a16="http://schemas.microsoft.com/office/drawing/2014/main" id="{EF62C23C-3C71-1553-3868-01F328C85458}"/>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07200" y="547199"/>
            <a:ext cx="2588400" cy="309234"/>
          </a:xfrm>
          <a:prstGeom prst="rect">
            <a:avLst/>
          </a:prstGeom>
        </p:spPr>
      </p:pic>
    </p:spTree>
    <p:extLst>
      <p:ext uri="{BB962C8B-B14F-4D97-AF65-F5344CB8AC3E}">
        <p14:creationId xmlns:p14="http://schemas.microsoft.com/office/powerpoint/2010/main" val="30723227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End Slide - Blue">
    <p:bg>
      <p:bgPr>
        <a:solidFill>
          <a:schemeClr val="tx2"/>
        </a:solidFill>
        <a:effectLst/>
      </p:bgPr>
    </p:bg>
    <p:spTree>
      <p:nvGrpSpPr>
        <p:cNvPr id="1" name=""/>
        <p:cNvGrpSpPr/>
        <p:nvPr/>
      </p:nvGrpSpPr>
      <p:grpSpPr>
        <a:xfrm>
          <a:off x="0" y="0"/>
          <a:ext cx="0" cy="0"/>
          <a:chOff x="0" y="0"/>
          <a:chExt cx="0" cy="0"/>
        </a:xfrm>
      </p:grpSpPr>
      <p:sp>
        <p:nvSpPr>
          <p:cNvPr id="5" name="Mayer Brown Disclaimer"/>
          <p:cNvSpPr/>
          <p:nvPr userDrawn="1"/>
        </p:nvSpPr>
        <p:spPr>
          <a:xfrm>
            <a:off x="773906" y="5759907"/>
            <a:ext cx="7604293" cy="461665"/>
          </a:xfrm>
          <a:prstGeom prst="rect">
            <a:avLst/>
          </a:prstGeom>
        </p:spPr>
        <p:txBody>
          <a:bodyPr wrap="square">
            <a:spAutoFit/>
          </a:bodyPr>
          <a:lstStyle/>
          <a:p>
            <a:pPr marL="0" marR="0" lvl="0" indent="0" algn="just" defTabSz="1219170" rtl="0" eaLnBrk="0" fontAlgn="base" latinLnBrk="0" hangingPunct="0">
              <a:lnSpc>
                <a:spcPct val="100000"/>
              </a:lnSpc>
              <a:spcBef>
                <a:spcPts val="0"/>
              </a:spcBef>
              <a:spcAft>
                <a:spcPts val="267"/>
              </a:spcAft>
              <a:buClrTx/>
              <a:buSzTx/>
              <a:buFontTx/>
              <a:buNone/>
              <a:tabLst/>
              <a:defRPr/>
            </a:pPr>
            <a:r>
              <a:rPr kumimoji="0" lang="en-US" sz="600" b="0" i="0" u="none" strike="noStrike" kern="1200" cap="none" spc="0" normalizeH="0" baseline="0" noProof="0">
                <a:ln>
                  <a:noFill/>
                </a:ln>
                <a:solidFill>
                  <a:schemeClr val="bg1"/>
                </a:solidFill>
                <a:effectLst/>
                <a:uLnTx/>
                <a:uFillTx/>
                <a:latin typeface="Segoe UI" panose="020B0502040204020203" pitchFamily="34" charset="0"/>
                <a:ea typeface="SimSun" panose="02010600030101010101" pitchFamily="2" charset="-122"/>
                <a:cs typeface="Segoe UI" panose="020B0502040204020203" pitchFamily="34" charset="0"/>
              </a:rPr>
              <a:t>Mayer Brown is a global services provider comprising associated legal practices that are separate entities, including Mayer Brown LLP (Illinois, USA), Mayer Brown International LLP (England &amp; Wales), Mayer Brown (a Hong Kong partnership) and Tauil &amp; Chequer Advogados (a Brazilian law partnership) and non-legal service providers, which provide consultancy services (collectively, the “Mayer Brown Practices”). The Mayer Brown Practices are established in various jurisdictions and may be a legal person or a partnership. PK Wong &amp; Nair LLC (“PKWN”) is the constituent Singapore law practice of our licensed  joint law venture in Singapore, Mayer Brown PK Wong &amp; Nair Pte. Ltd.  Details of the  individual Mayer Brown Practices and PKWN can be found in the Legal Notices section of our website. © Mayer Brown. All rights reserved.</a:t>
            </a:r>
            <a:endParaRPr kumimoji="0" lang="en-US" sz="600" b="0" i="0" u="none" strike="noStrike" kern="1200" cap="none" spc="0" normalizeH="0" baseline="0" noProof="0" dirty="0">
              <a:ln>
                <a:noFill/>
              </a:ln>
              <a:solidFill>
                <a:schemeClr val="bg1"/>
              </a:solidFill>
              <a:effectLst/>
              <a:uLnTx/>
              <a:uFillTx/>
              <a:latin typeface="Segoe UI" panose="020B0502040204020203" pitchFamily="34" charset="0"/>
              <a:ea typeface="SimSun" panose="02010600030101010101" pitchFamily="2" charset="-122"/>
              <a:cs typeface="Segoe UI" panose="020B0502040204020203" pitchFamily="34" charset="0"/>
            </a:endParaRPr>
          </a:p>
        </p:txBody>
      </p:sp>
      <p:sp>
        <p:nvSpPr>
          <p:cNvPr id="6" name="Mayer Brown Web Address"/>
          <p:cNvSpPr txBox="1">
            <a:spLocks/>
          </p:cNvSpPr>
          <p:nvPr userDrawn="1"/>
        </p:nvSpPr>
        <p:spPr>
          <a:xfrm>
            <a:off x="6381570" y="5457951"/>
            <a:ext cx="2010591" cy="155448"/>
          </a:xfrm>
          <a:prstGeom prst="rect">
            <a:avLst/>
          </a:prstGeom>
        </p:spPr>
        <p:txBody>
          <a:bodyPr vert="horz" lIns="121920" tIns="60960" rIns="121920" bIns="60960" rtlCol="0" anchor="ctr"/>
          <a:lstStyle>
            <a:defPPr>
              <a:defRPr lang="en-US"/>
            </a:defPPr>
            <a:lvl1pPr marL="0" algn="l" defTabSz="914400" rtl="0" eaLnBrk="1" latinLnBrk="0" hangingPunct="1">
              <a:defRPr sz="900" kern="1200">
                <a:solidFill>
                  <a:srgbClr val="FAA818"/>
                </a:solidFill>
                <a:latin typeface="Segoe UI" panose="020B0502040204020203" pitchFamily="34" charset="0"/>
                <a:ea typeface="+mn-ea"/>
                <a:cs typeface="Segoe UI" panose="020B0502040204020203"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067">
                <a:solidFill>
                  <a:schemeClr val="bg1"/>
                </a:solidFill>
                <a:ea typeface="SimSun" panose="02010600030101010101" pitchFamily="2" charset="-122"/>
              </a:rPr>
              <a:t>mayerbrown.com</a:t>
            </a:r>
            <a:endParaRPr lang="en-US" sz="1067" dirty="0">
              <a:solidFill>
                <a:schemeClr val="bg1"/>
              </a:solidFill>
              <a:ea typeface="SimSun" panose="02010600030101010101" pitchFamily="2" charset="-122"/>
            </a:endParaRPr>
          </a:p>
        </p:txBody>
      </p:sp>
      <p:sp>
        <p:nvSpPr>
          <p:cNvPr id="7" name="Footer Placeholder 4"/>
          <p:cNvSpPr txBox="1">
            <a:spLocks/>
          </p:cNvSpPr>
          <p:nvPr userDrawn="1"/>
        </p:nvSpPr>
        <p:spPr>
          <a:xfrm>
            <a:off x="772159" y="5457951"/>
            <a:ext cx="3048000" cy="155448"/>
          </a:xfrm>
          <a:prstGeom prst="rect">
            <a:avLst/>
          </a:prstGeom>
        </p:spPr>
        <p:txBody>
          <a:bodyPr vert="horz" lIns="121920" tIns="60960" rIns="121920" bIns="60960" rtlCol="0" anchor="ctr"/>
          <a:lstStyle>
            <a:defPPr>
              <a:defRPr lang="en-US"/>
            </a:defPPr>
            <a:lvl1pPr marL="0" algn="l" defTabSz="914400" rtl="0" eaLnBrk="1" latinLnBrk="0" hangingPunct="1">
              <a:defRPr sz="900" kern="1200">
                <a:solidFill>
                  <a:srgbClr val="FAA818"/>
                </a:solidFill>
                <a:latin typeface="Segoe UI" panose="020B0502040204020203" pitchFamily="34" charset="0"/>
                <a:ea typeface="+mn-ea"/>
                <a:cs typeface="Segoe UI" panose="020B0502040204020203"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sz="1067" dirty="0">
                <a:solidFill>
                  <a:schemeClr val="bg1"/>
                </a:solidFill>
              </a:rPr>
              <a:t>Americas </a:t>
            </a:r>
            <a:r>
              <a:rPr lang="en-US" sz="1067" dirty="0">
                <a:solidFill>
                  <a:schemeClr val="accent1"/>
                </a:solidFill>
              </a:rPr>
              <a:t>|</a:t>
            </a:r>
            <a:r>
              <a:rPr lang="en-US" sz="1067" dirty="0">
                <a:solidFill>
                  <a:schemeClr val="bg1"/>
                </a:solidFill>
              </a:rPr>
              <a:t> Asia </a:t>
            </a:r>
            <a:r>
              <a:rPr lang="en-US" sz="1067" dirty="0">
                <a:solidFill>
                  <a:schemeClr val="accent1"/>
                </a:solidFill>
              </a:rPr>
              <a:t>|</a:t>
            </a:r>
            <a:r>
              <a:rPr lang="en-US" sz="1067" dirty="0">
                <a:solidFill>
                  <a:schemeClr val="bg1"/>
                </a:solidFill>
              </a:rPr>
              <a:t> Europe</a:t>
            </a:r>
            <a:r>
              <a:rPr lang="en-US" sz="1067" baseline="0" dirty="0">
                <a:solidFill>
                  <a:schemeClr val="bg1"/>
                </a:solidFill>
              </a:rPr>
              <a:t> </a:t>
            </a:r>
            <a:r>
              <a:rPr lang="en-US" sz="1067" baseline="0" dirty="0">
                <a:solidFill>
                  <a:schemeClr val="accent1"/>
                </a:solidFill>
              </a:rPr>
              <a:t>|</a:t>
            </a:r>
            <a:r>
              <a:rPr lang="en-US" sz="1067" baseline="0" dirty="0">
                <a:solidFill>
                  <a:schemeClr val="bg1"/>
                </a:solidFill>
              </a:rPr>
              <a:t> Middle East</a:t>
            </a:r>
            <a:endParaRPr lang="en-US" sz="1067" dirty="0">
              <a:solidFill>
                <a:schemeClr val="bg1"/>
              </a:solidFill>
            </a:endParaRPr>
          </a:p>
        </p:txBody>
      </p:sp>
    </p:spTree>
    <p:extLst>
      <p:ext uri="{BB962C8B-B14F-4D97-AF65-F5344CB8AC3E}">
        <p14:creationId xmlns:p14="http://schemas.microsoft.com/office/powerpoint/2010/main" val="19480064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Section Header - Blue">
    <p:bg>
      <p:bgPr>
        <a:solidFill>
          <a:schemeClr val="tx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12530" y="2295525"/>
            <a:ext cx="7322679" cy="1362075"/>
          </a:xfrm>
        </p:spPr>
        <p:txBody>
          <a:bodyPr anchor="t"/>
          <a:lstStyle>
            <a:lvl1pPr algn="l">
              <a:defRPr sz="4200" b="0" cap="none">
                <a:solidFill>
                  <a:schemeClr val="bg1"/>
                </a:solidFill>
                <a:latin typeface="Segoe UI Light" panose="020B0502040204020203" pitchFamily="34" charset="0"/>
                <a:cs typeface="Segoe UI Light" panose="020B0502040204020203" pitchFamily="34" charset="0"/>
              </a:defRPr>
            </a:lvl1pPr>
          </a:lstStyle>
          <a:p>
            <a:r>
              <a:rPr lang="en-US"/>
              <a:t>Click to edit Master title style</a:t>
            </a:r>
            <a:endParaRPr lang="en-US" dirty="0"/>
          </a:p>
        </p:txBody>
      </p:sp>
      <p:sp>
        <p:nvSpPr>
          <p:cNvPr id="3" name="Text Placeholder 2"/>
          <p:cNvSpPr>
            <a:spLocks noGrp="1"/>
          </p:cNvSpPr>
          <p:nvPr>
            <p:ph type="body" idx="1"/>
          </p:nvPr>
        </p:nvSpPr>
        <p:spPr>
          <a:xfrm>
            <a:off x="912530" y="785813"/>
            <a:ext cx="7322679" cy="1500187"/>
          </a:xfrm>
        </p:spPr>
        <p:txBody>
          <a:bodyPr anchor="b"/>
          <a:lstStyle>
            <a:lvl1pPr marL="0" indent="0">
              <a:buNone/>
              <a:defRPr sz="2600" b="0">
                <a:solidFill>
                  <a:schemeClr val="bg1"/>
                </a:solidFill>
                <a:latin typeface="Segoe UI Light" panose="020B0502040204020203" pitchFamily="34" charset="0"/>
                <a:cs typeface="Segoe UI Light" panose="020B0502040204020203" pitchFamily="34" charset="0"/>
              </a:defRPr>
            </a:lvl1pPr>
            <a:lvl2pPr marL="457155" indent="0">
              <a:buNone/>
              <a:defRPr sz="1800">
                <a:solidFill>
                  <a:schemeClr val="tx1">
                    <a:tint val="75000"/>
                  </a:schemeClr>
                </a:solidFill>
              </a:defRPr>
            </a:lvl2pPr>
            <a:lvl3pPr marL="914309" indent="0">
              <a:buNone/>
              <a:defRPr sz="1600">
                <a:solidFill>
                  <a:schemeClr val="tx1">
                    <a:tint val="75000"/>
                  </a:schemeClr>
                </a:solidFill>
              </a:defRPr>
            </a:lvl3pPr>
            <a:lvl4pPr marL="1371464" indent="0">
              <a:buNone/>
              <a:defRPr sz="1400">
                <a:solidFill>
                  <a:schemeClr val="tx1">
                    <a:tint val="75000"/>
                  </a:schemeClr>
                </a:solidFill>
              </a:defRPr>
            </a:lvl4pPr>
            <a:lvl5pPr marL="1828618" indent="0">
              <a:buNone/>
              <a:defRPr sz="1400">
                <a:solidFill>
                  <a:schemeClr val="tx1">
                    <a:tint val="75000"/>
                  </a:schemeClr>
                </a:solidFill>
              </a:defRPr>
            </a:lvl5pPr>
            <a:lvl6pPr marL="2285774" indent="0">
              <a:buNone/>
              <a:defRPr sz="1400">
                <a:solidFill>
                  <a:schemeClr val="tx1">
                    <a:tint val="75000"/>
                  </a:schemeClr>
                </a:solidFill>
              </a:defRPr>
            </a:lvl6pPr>
            <a:lvl7pPr marL="2742926" indent="0">
              <a:buNone/>
              <a:defRPr sz="1400">
                <a:solidFill>
                  <a:schemeClr val="tx1">
                    <a:tint val="75000"/>
                  </a:schemeClr>
                </a:solidFill>
              </a:defRPr>
            </a:lvl7pPr>
            <a:lvl8pPr marL="3200080" indent="0">
              <a:buNone/>
              <a:defRPr sz="1400">
                <a:solidFill>
                  <a:schemeClr val="tx1">
                    <a:tint val="75000"/>
                  </a:schemeClr>
                </a:solidFill>
              </a:defRPr>
            </a:lvl8pPr>
            <a:lvl9pPr marL="3657235" indent="0">
              <a:buNone/>
              <a:defRPr sz="1400">
                <a:solidFill>
                  <a:schemeClr val="tx1">
                    <a:tint val="75000"/>
                  </a:schemeClr>
                </a:solidFill>
              </a:defRPr>
            </a:lvl9pPr>
          </a:lstStyle>
          <a:p>
            <a:pPr lvl="0"/>
            <a:r>
              <a:rPr lang="en-US"/>
              <a:t>Click to edit Master text styles</a:t>
            </a:r>
          </a:p>
        </p:txBody>
      </p:sp>
      <p:sp>
        <p:nvSpPr>
          <p:cNvPr id="5" name="Date Placeholder 3"/>
          <p:cNvSpPr>
            <a:spLocks noGrp="1"/>
          </p:cNvSpPr>
          <p:nvPr>
            <p:ph type="dt" sz="half" idx="10"/>
          </p:nvPr>
        </p:nvSpPr>
        <p:spPr>
          <a:xfrm>
            <a:off x="5709643" y="6504164"/>
            <a:ext cx="1219200" cy="155448"/>
          </a:xfrm>
          <a:prstGeom prst="rect">
            <a:avLst/>
          </a:prstGeom>
        </p:spPr>
        <p:txBody>
          <a:bodyPr anchor="ctr"/>
          <a:lstStyle>
            <a:lvl1pPr algn="ctr">
              <a:defRPr sz="1067">
                <a:solidFill>
                  <a:schemeClr val="bg1"/>
                </a:solidFill>
                <a:latin typeface="Segoe UI" panose="020B0502040204020203" pitchFamily="34" charset="0"/>
                <a:cs typeface="Segoe UI" panose="020B0502040204020203" pitchFamily="34" charset="0"/>
              </a:defRPr>
            </a:lvl1pPr>
          </a:lstStyle>
          <a:p>
            <a:endParaRPr lang="en-US" dirty="0"/>
          </a:p>
        </p:txBody>
      </p:sp>
      <p:sp>
        <p:nvSpPr>
          <p:cNvPr id="6" name="Footer Placeholder 4"/>
          <p:cNvSpPr>
            <a:spLocks noGrp="1"/>
          </p:cNvSpPr>
          <p:nvPr>
            <p:ph type="ftr" sz="quarter" idx="11"/>
          </p:nvPr>
        </p:nvSpPr>
        <p:spPr>
          <a:xfrm>
            <a:off x="789099" y="6504164"/>
            <a:ext cx="3169920" cy="155448"/>
          </a:xfrm>
          <a:prstGeom prst="rect">
            <a:avLst/>
          </a:prstGeom>
        </p:spPr>
        <p:txBody>
          <a:bodyPr anchor="ctr"/>
          <a:lstStyle>
            <a:lvl1pPr>
              <a:defRPr sz="1067">
                <a:solidFill>
                  <a:schemeClr val="bg1"/>
                </a:solidFill>
                <a:latin typeface="Segoe UI" panose="020B0502040204020203" pitchFamily="34" charset="0"/>
                <a:cs typeface="Segoe UI" panose="020B0502040204020203" pitchFamily="34" charset="0"/>
              </a:defRPr>
            </a:lvl1pPr>
          </a:lstStyle>
          <a:p>
            <a:r>
              <a:rPr lang="en-US"/>
              <a:t>Prepared for ACC Mountain West Chapter</a:t>
            </a:r>
            <a:endParaRPr lang="en-US" dirty="0"/>
          </a:p>
        </p:txBody>
      </p:sp>
      <p:sp>
        <p:nvSpPr>
          <p:cNvPr id="9" name="Slide Number Placeholder 13"/>
          <p:cNvSpPr>
            <a:spLocks noGrp="1"/>
          </p:cNvSpPr>
          <p:nvPr>
            <p:ph type="sldNum" sz="quarter" idx="12"/>
          </p:nvPr>
        </p:nvSpPr>
        <p:spPr>
          <a:xfrm>
            <a:off x="4115513" y="6504165"/>
            <a:ext cx="925616" cy="155447"/>
          </a:xfrm>
        </p:spPr>
        <p:txBody>
          <a:bodyPr/>
          <a:lstStyle>
            <a:lvl1pPr>
              <a:defRPr sz="1070">
                <a:solidFill>
                  <a:schemeClr val="bg1"/>
                </a:solidFill>
              </a:defRPr>
            </a:lvl1pPr>
          </a:lstStyle>
          <a:p>
            <a:fld id="{53E24E9F-7FCB-4E48-8ECE-44B20458F755}" type="slidenum">
              <a:rPr lang="en-GB" smtClean="0"/>
              <a:pPr/>
              <a:t>‹#›</a:t>
            </a:fld>
            <a:endParaRPr lang="en-US" dirty="0"/>
          </a:p>
        </p:txBody>
      </p:sp>
      <p:pic>
        <p:nvPicPr>
          <p:cNvPr id="7" name="Mayer Brown Logo">
            <a:extLst>
              <a:ext uri="{FF2B5EF4-FFF2-40B4-BE49-F238E27FC236}">
                <a16:creationId xmlns:a16="http://schemas.microsoft.com/office/drawing/2014/main" id="{88B4963A-82E0-960F-1880-9D13383BFC1D}"/>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19601" y="6497999"/>
            <a:ext cx="1364400" cy="163004"/>
          </a:xfrm>
          <a:prstGeom prst="rect">
            <a:avLst/>
          </a:prstGeom>
        </p:spPr>
      </p:pic>
    </p:spTree>
    <p:extLst>
      <p:ext uri="{BB962C8B-B14F-4D97-AF65-F5344CB8AC3E}">
        <p14:creationId xmlns:p14="http://schemas.microsoft.com/office/powerpoint/2010/main" val="39072363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8" name="Rectangle 7"/>
          <p:cNvSpPr/>
          <p:nvPr/>
        </p:nvSpPr>
        <p:spPr>
          <a:xfrm>
            <a:off x="362834" y="1"/>
            <a:ext cx="205316" cy="134047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800" dirty="0">
              <a:solidFill>
                <a:schemeClr val="bg1"/>
              </a:solidFill>
            </a:endParaRPr>
          </a:p>
        </p:txBody>
      </p:sp>
      <p:sp>
        <p:nvSpPr>
          <p:cNvPr id="2" name="Title 1"/>
          <p:cNvSpPr>
            <a:spLocks noGrp="1"/>
          </p:cNvSpPr>
          <p:nvPr>
            <p:ph type="title"/>
          </p:nvPr>
        </p:nvSpPr>
        <p:spPr>
          <a:xfrm>
            <a:off x="914401" y="510823"/>
            <a:ext cx="7315199" cy="914400"/>
          </a:xfrm>
        </p:spPr>
        <p:txBody>
          <a:bodyPr anchor="b"/>
          <a:lstStyle>
            <a:lvl1pPr>
              <a:defRPr sz="2800">
                <a:solidFill>
                  <a:schemeClr val="tx2"/>
                </a:solidFill>
                <a:latin typeface="Segoe UI" panose="020B0502040204020203" pitchFamily="34" charset="0"/>
                <a:cs typeface="Segoe UI" panose="020B0502040204020203" pitchFamily="34" charset="0"/>
              </a:defRPr>
            </a:lvl1pPr>
          </a:lstStyle>
          <a:p>
            <a:r>
              <a:rPr lang="en-US"/>
              <a:t>Click to edit Master title style</a:t>
            </a:r>
            <a:endParaRPr dirty="0"/>
          </a:p>
        </p:txBody>
      </p:sp>
      <p:sp>
        <p:nvSpPr>
          <p:cNvPr id="3" name="Content Placeholder 2"/>
          <p:cNvSpPr>
            <a:spLocks noGrp="1"/>
          </p:cNvSpPr>
          <p:nvPr>
            <p:ph idx="1"/>
          </p:nvPr>
        </p:nvSpPr>
        <p:spPr>
          <a:xfrm>
            <a:off x="914401" y="1854205"/>
            <a:ext cx="7315199" cy="4358169"/>
          </a:xfrm>
        </p:spPr>
        <p:txBody>
          <a:bodyPr/>
          <a:lstStyle>
            <a:lvl1pPr>
              <a:buClr>
                <a:schemeClr val="accent1"/>
              </a:buClr>
              <a:defRPr sz="1800">
                <a:latin typeface="Segoe UI" panose="020B0502040204020203" pitchFamily="34" charset="0"/>
                <a:cs typeface="Segoe UI" panose="020B0502040204020203" pitchFamily="34" charset="0"/>
              </a:defRPr>
            </a:lvl1pPr>
            <a:lvl2pPr>
              <a:buClr>
                <a:schemeClr val="accent1"/>
              </a:buClr>
              <a:defRPr sz="1600">
                <a:latin typeface="Segoe UI" panose="020B0502040204020203" pitchFamily="34" charset="0"/>
                <a:cs typeface="Segoe UI" panose="020B0502040204020203" pitchFamily="34" charset="0"/>
              </a:defRPr>
            </a:lvl2pPr>
            <a:lvl3pPr>
              <a:buClr>
                <a:schemeClr val="accent1"/>
              </a:buClr>
              <a:defRPr sz="1200">
                <a:latin typeface="Segoe UI" panose="020B0502040204020203" pitchFamily="34" charset="0"/>
                <a:cs typeface="Segoe UI" panose="020B0502040204020203" pitchFamily="34" charset="0"/>
              </a:defRPr>
            </a:lvl3pPr>
            <a:lvl4pPr>
              <a:buClr>
                <a:schemeClr val="accent1"/>
              </a:buClr>
              <a:defRPr sz="1200">
                <a:latin typeface="Segoe UI" panose="020B0502040204020203" pitchFamily="34" charset="0"/>
                <a:cs typeface="Segoe UI" panose="020B0502040204020203" pitchFamily="34" charset="0"/>
              </a:defRPr>
            </a:lvl4pPr>
            <a:lvl5pPr>
              <a:buClr>
                <a:schemeClr val="accent1"/>
              </a:buClr>
              <a:defRPr sz="1200">
                <a:latin typeface="Segoe UI" panose="020B0502040204020203" pitchFamily="34" charset="0"/>
                <a:cs typeface="Segoe UI" panose="020B0502040204020203"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19" name="Date Placeholder 18"/>
          <p:cNvSpPr>
            <a:spLocks noGrp="1"/>
          </p:cNvSpPr>
          <p:nvPr>
            <p:ph type="dt" sz="half" idx="10"/>
          </p:nvPr>
        </p:nvSpPr>
        <p:spPr/>
        <p:txBody>
          <a:bodyPr/>
          <a:lstStyle/>
          <a:p>
            <a:endParaRPr lang="en-US" dirty="0"/>
          </a:p>
        </p:txBody>
      </p:sp>
      <p:sp>
        <p:nvSpPr>
          <p:cNvPr id="20" name="Footer Placeholder 19"/>
          <p:cNvSpPr>
            <a:spLocks noGrp="1"/>
          </p:cNvSpPr>
          <p:nvPr>
            <p:ph type="ftr" sz="quarter" idx="11"/>
          </p:nvPr>
        </p:nvSpPr>
        <p:spPr/>
        <p:txBody>
          <a:bodyPr/>
          <a:lstStyle/>
          <a:p>
            <a:r>
              <a:rPr lang="en-US"/>
              <a:t>Prepared for ACC Mountain West Chapter</a:t>
            </a:r>
            <a:endParaRPr lang="en-US" dirty="0"/>
          </a:p>
        </p:txBody>
      </p:sp>
      <p:sp>
        <p:nvSpPr>
          <p:cNvPr id="21" name="Slide Number Placeholder 20"/>
          <p:cNvSpPr>
            <a:spLocks noGrp="1"/>
          </p:cNvSpPr>
          <p:nvPr>
            <p:ph type="sldNum" sz="quarter" idx="12"/>
          </p:nvPr>
        </p:nvSpPr>
        <p:spPr/>
        <p:txBody>
          <a:bodyPr/>
          <a:lstStyle>
            <a:lvl1pPr>
              <a:defRPr sz="1070"/>
            </a:lvl1pPr>
          </a:lstStyle>
          <a:p>
            <a:fld id="{53E24E9F-7FCB-4E48-8ECE-44B20458F755}" type="slidenum">
              <a:rPr lang="en-GB" smtClean="0"/>
              <a:pPr/>
              <a:t>‹#›</a:t>
            </a:fld>
            <a:endParaRPr lang="en-US" dirty="0"/>
          </a:p>
        </p:txBody>
      </p:sp>
      <p:pic>
        <p:nvPicPr>
          <p:cNvPr id="5" name="Mayer Brown Logo">
            <a:extLst>
              <a:ext uri="{FF2B5EF4-FFF2-40B4-BE49-F238E27FC236}">
                <a16:creationId xmlns:a16="http://schemas.microsoft.com/office/drawing/2014/main" id="{C3EAA4CC-573B-2858-89DC-76191B19E9E6}"/>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19601" y="6497999"/>
            <a:ext cx="1364400" cy="166760"/>
          </a:xfrm>
          <a:prstGeom prst="rect">
            <a:avLst/>
          </a:prstGeom>
        </p:spPr>
      </p:pic>
    </p:spTree>
    <p:extLst>
      <p:ext uri="{BB962C8B-B14F-4D97-AF65-F5344CB8AC3E}">
        <p14:creationId xmlns:p14="http://schemas.microsoft.com/office/powerpoint/2010/main" val="37827928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919633" y="513237"/>
            <a:ext cx="7309967" cy="914400"/>
          </a:xfrm>
        </p:spPr>
        <p:txBody>
          <a:bodyPr anchor="b"/>
          <a:lstStyle>
            <a:lvl1pPr>
              <a:defRPr sz="2800">
                <a:solidFill>
                  <a:schemeClr val="tx2"/>
                </a:solidFill>
              </a:defRPr>
            </a:lvl1pPr>
          </a:lstStyle>
          <a:p>
            <a:r>
              <a:rPr lang="en-US"/>
              <a:t>Click to edit Master title style</a:t>
            </a:r>
            <a:endParaRPr dirty="0"/>
          </a:p>
        </p:txBody>
      </p:sp>
      <p:sp>
        <p:nvSpPr>
          <p:cNvPr id="3" name="Content Placeholder 2"/>
          <p:cNvSpPr>
            <a:spLocks noGrp="1"/>
          </p:cNvSpPr>
          <p:nvPr>
            <p:ph sz="half" idx="1"/>
          </p:nvPr>
        </p:nvSpPr>
        <p:spPr>
          <a:xfrm>
            <a:off x="929153" y="1806269"/>
            <a:ext cx="3535680" cy="4251921"/>
          </a:xfrm>
        </p:spPr>
        <p:txBody>
          <a:bodyPr/>
          <a:lstStyle>
            <a:lvl1pPr>
              <a:defRPr sz="1800"/>
            </a:lvl1pPr>
            <a:lvl2pPr>
              <a:defRPr sz="1600"/>
            </a:lvl2pPr>
            <a:lvl3pPr>
              <a:defRPr sz="1200"/>
            </a:lvl3pPr>
            <a:lvl4pPr>
              <a:defRPr sz="1200"/>
            </a:lvl4pPr>
            <a:lvl5pPr>
              <a:defRPr sz="12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Content Placeholder 3"/>
          <p:cNvSpPr>
            <a:spLocks noGrp="1"/>
          </p:cNvSpPr>
          <p:nvPr>
            <p:ph sz="half" idx="2"/>
          </p:nvPr>
        </p:nvSpPr>
        <p:spPr>
          <a:xfrm>
            <a:off x="4692876" y="1806269"/>
            <a:ext cx="3535680" cy="4251921"/>
          </a:xfrm>
        </p:spPr>
        <p:txBody>
          <a:bodyPr/>
          <a:lstStyle>
            <a:lvl1pPr>
              <a:defRPr sz="1800"/>
            </a:lvl1pPr>
            <a:lvl2pPr>
              <a:defRPr sz="1600"/>
            </a:lvl2pPr>
            <a:lvl3pPr>
              <a:defRPr sz="1200"/>
            </a:lvl3pPr>
            <a:lvl4pPr>
              <a:defRPr sz="1200"/>
            </a:lvl4pPr>
            <a:lvl5pPr>
              <a:defRPr sz="12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22" name="Rectangle 21"/>
          <p:cNvSpPr/>
          <p:nvPr userDrawn="1"/>
        </p:nvSpPr>
        <p:spPr>
          <a:xfrm>
            <a:off x="362834" y="1"/>
            <a:ext cx="205316" cy="134047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800" dirty="0">
              <a:solidFill>
                <a:schemeClr val="bg1"/>
              </a:solidFill>
            </a:endParaRPr>
          </a:p>
        </p:txBody>
      </p:sp>
      <p:sp>
        <p:nvSpPr>
          <p:cNvPr id="13" name="Footer Placeholder 4"/>
          <p:cNvSpPr>
            <a:spLocks noGrp="1"/>
          </p:cNvSpPr>
          <p:nvPr>
            <p:ph type="ftr" sz="quarter" idx="11"/>
          </p:nvPr>
        </p:nvSpPr>
        <p:spPr>
          <a:xfrm>
            <a:off x="789099" y="6504164"/>
            <a:ext cx="3169920" cy="155448"/>
          </a:xfrm>
          <a:prstGeom prst="rect">
            <a:avLst/>
          </a:prstGeom>
        </p:spPr>
        <p:txBody>
          <a:bodyPr anchor="ctr"/>
          <a:lstStyle>
            <a:lvl1pPr>
              <a:defRPr sz="1067">
                <a:solidFill>
                  <a:schemeClr val="tx2"/>
                </a:solidFill>
                <a:latin typeface="Segoe UI" panose="020B0502040204020203" pitchFamily="34" charset="0"/>
                <a:cs typeface="Segoe UI" panose="020B0502040204020203" pitchFamily="34" charset="0"/>
              </a:defRPr>
            </a:lvl1pPr>
          </a:lstStyle>
          <a:p>
            <a:r>
              <a:rPr lang="en-US"/>
              <a:t>Prepared for ACC Mountain West Chapter</a:t>
            </a:r>
          </a:p>
        </p:txBody>
      </p:sp>
      <p:sp>
        <p:nvSpPr>
          <p:cNvPr id="10" name="Date Placeholder 3"/>
          <p:cNvSpPr>
            <a:spLocks noGrp="1"/>
          </p:cNvSpPr>
          <p:nvPr>
            <p:ph type="dt" sz="half" idx="10"/>
          </p:nvPr>
        </p:nvSpPr>
        <p:spPr>
          <a:xfrm>
            <a:off x="5709643" y="6504164"/>
            <a:ext cx="1219200" cy="155448"/>
          </a:xfrm>
          <a:prstGeom prst="rect">
            <a:avLst/>
          </a:prstGeom>
        </p:spPr>
        <p:txBody>
          <a:bodyPr anchor="ctr"/>
          <a:lstStyle>
            <a:lvl1pPr algn="ctr">
              <a:defRPr sz="1067">
                <a:solidFill>
                  <a:schemeClr val="tx2"/>
                </a:solidFill>
                <a:latin typeface="Segoe UI" panose="020B0502040204020203" pitchFamily="34" charset="0"/>
                <a:cs typeface="Segoe UI" panose="020B0502040204020203" pitchFamily="34" charset="0"/>
              </a:defRPr>
            </a:lvl1pPr>
          </a:lstStyle>
          <a:p>
            <a:endParaRPr lang="en-US" dirty="0"/>
          </a:p>
        </p:txBody>
      </p:sp>
      <p:sp>
        <p:nvSpPr>
          <p:cNvPr id="6" name="Slide Number Placeholder 5"/>
          <p:cNvSpPr>
            <a:spLocks noGrp="1"/>
          </p:cNvSpPr>
          <p:nvPr>
            <p:ph type="sldNum" sz="quarter" idx="12"/>
          </p:nvPr>
        </p:nvSpPr>
        <p:spPr/>
        <p:txBody>
          <a:bodyPr/>
          <a:lstStyle>
            <a:lvl1pPr>
              <a:defRPr sz="1070"/>
            </a:lvl1pPr>
          </a:lstStyle>
          <a:p>
            <a:fld id="{53E24E9F-7FCB-4E48-8ECE-44B20458F755}" type="slidenum">
              <a:rPr lang="en-GB" smtClean="0"/>
              <a:pPr/>
              <a:t>‹#›</a:t>
            </a:fld>
            <a:endParaRPr lang="en-US" dirty="0"/>
          </a:p>
        </p:txBody>
      </p:sp>
      <p:pic>
        <p:nvPicPr>
          <p:cNvPr id="7" name="Mayer Brown Logo">
            <a:extLst>
              <a:ext uri="{FF2B5EF4-FFF2-40B4-BE49-F238E27FC236}">
                <a16:creationId xmlns:a16="http://schemas.microsoft.com/office/drawing/2014/main" id="{2A5D974B-87D7-D119-7D9E-239F06B1AD0C}"/>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19601" y="6497999"/>
            <a:ext cx="1364400" cy="166760"/>
          </a:xfrm>
          <a:prstGeom prst="rect">
            <a:avLst/>
          </a:prstGeom>
        </p:spPr>
      </p:pic>
    </p:spTree>
    <p:extLst>
      <p:ext uri="{BB962C8B-B14F-4D97-AF65-F5344CB8AC3E}">
        <p14:creationId xmlns:p14="http://schemas.microsoft.com/office/powerpoint/2010/main" val="6248677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1" y="516733"/>
            <a:ext cx="7302499" cy="914400"/>
          </a:xfrm>
        </p:spPr>
        <p:txBody>
          <a:bodyPr anchor="b"/>
          <a:lstStyle>
            <a:lvl1pPr>
              <a:defRPr sz="2800">
                <a:solidFill>
                  <a:schemeClr val="tx2"/>
                </a:solidFill>
              </a:defRPr>
            </a:lvl1pPr>
          </a:lstStyle>
          <a:p>
            <a:r>
              <a:rPr lang="en-US"/>
              <a:t>Click to edit Master title style</a:t>
            </a:r>
            <a:endParaRPr dirty="0"/>
          </a:p>
        </p:txBody>
      </p:sp>
      <p:sp>
        <p:nvSpPr>
          <p:cNvPr id="3" name="Text Placeholder 2"/>
          <p:cNvSpPr>
            <a:spLocks noGrp="1"/>
          </p:cNvSpPr>
          <p:nvPr>
            <p:ph type="body" idx="1"/>
          </p:nvPr>
        </p:nvSpPr>
        <p:spPr>
          <a:xfrm>
            <a:off x="914401" y="1758508"/>
            <a:ext cx="3535680" cy="448120"/>
          </a:xfrm>
        </p:spPr>
        <p:txBody>
          <a:bodyPr anchor="ctr" anchorCtr="0"/>
          <a:lstStyle>
            <a:lvl1pPr marL="0" indent="0">
              <a:buNone/>
              <a:defRPr sz="1400" b="1"/>
            </a:lvl1pPr>
            <a:lvl2pPr marL="457155" indent="0">
              <a:buNone/>
              <a:defRPr sz="2000" b="1"/>
            </a:lvl2pPr>
            <a:lvl3pPr marL="914309" indent="0">
              <a:buNone/>
              <a:defRPr sz="1800" b="1"/>
            </a:lvl3pPr>
            <a:lvl4pPr marL="1371464" indent="0">
              <a:buNone/>
              <a:defRPr sz="1600" b="1"/>
            </a:lvl4pPr>
            <a:lvl5pPr marL="1828618" indent="0">
              <a:buNone/>
              <a:defRPr sz="1600" b="1"/>
            </a:lvl5pPr>
            <a:lvl6pPr marL="2285774" indent="0">
              <a:buNone/>
              <a:defRPr sz="1600" b="1"/>
            </a:lvl6pPr>
            <a:lvl7pPr marL="2742926" indent="0">
              <a:buNone/>
              <a:defRPr sz="1600" b="1"/>
            </a:lvl7pPr>
            <a:lvl8pPr marL="3200080" indent="0">
              <a:buNone/>
              <a:defRPr sz="1600" b="1"/>
            </a:lvl8pPr>
            <a:lvl9pPr marL="3657235" indent="0">
              <a:buNone/>
              <a:defRPr sz="1600" b="1"/>
            </a:lvl9pPr>
          </a:lstStyle>
          <a:p>
            <a:pPr lvl="0"/>
            <a:r>
              <a:rPr lang="en-US"/>
              <a:t>Click to edit Master text styles</a:t>
            </a:r>
          </a:p>
        </p:txBody>
      </p:sp>
      <p:sp>
        <p:nvSpPr>
          <p:cNvPr id="4" name="Content Placeholder 3"/>
          <p:cNvSpPr>
            <a:spLocks noGrp="1"/>
          </p:cNvSpPr>
          <p:nvPr>
            <p:ph sz="half" idx="2"/>
          </p:nvPr>
        </p:nvSpPr>
        <p:spPr>
          <a:xfrm>
            <a:off x="914401" y="2216162"/>
            <a:ext cx="3535680" cy="4049172"/>
          </a:xfrm>
        </p:spPr>
        <p:txBody>
          <a:bodyPr/>
          <a:lstStyle>
            <a:lvl1pPr>
              <a:defRPr sz="1400"/>
            </a:lvl1pPr>
            <a:lvl2pPr>
              <a:defRPr sz="1200"/>
            </a:lvl2pPr>
            <a:lvl3pPr>
              <a:defRPr sz="1051"/>
            </a:lvl3pPr>
            <a:lvl4pPr>
              <a:defRPr sz="1051"/>
            </a:lvl4pPr>
            <a:lvl5pPr>
              <a:defRPr sz="1051"/>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5" name="Text Placeholder 4"/>
          <p:cNvSpPr>
            <a:spLocks noGrp="1"/>
          </p:cNvSpPr>
          <p:nvPr>
            <p:ph type="body" sz="quarter" idx="3"/>
          </p:nvPr>
        </p:nvSpPr>
        <p:spPr>
          <a:xfrm>
            <a:off x="4697691" y="1758508"/>
            <a:ext cx="3535680" cy="448120"/>
          </a:xfrm>
        </p:spPr>
        <p:txBody>
          <a:bodyPr anchor="ctr" anchorCtr="0"/>
          <a:lstStyle>
            <a:lvl1pPr marL="0" indent="0">
              <a:buNone/>
              <a:defRPr sz="1400" b="1"/>
            </a:lvl1pPr>
            <a:lvl2pPr marL="457155" indent="0">
              <a:buNone/>
              <a:defRPr sz="2000" b="1"/>
            </a:lvl2pPr>
            <a:lvl3pPr marL="914309" indent="0">
              <a:buNone/>
              <a:defRPr sz="1800" b="1"/>
            </a:lvl3pPr>
            <a:lvl4pPr marL="1371464" indent="0">
              <a:buNone/>
              <a:defRPr sz="1600" b="1"/>
            </a:lvl4pPr>
            <a:lvl5pPr marL="1828618" indent="0">
              <a:buNone/>
              <a:defRPr sz="1600" b="1"/>
            </a:lvl5pPr>
            <a:lvl6pPr marL="2285774" indent="0">
              <a:buNone/>
              <a:defRPr sz="1600" b="1"/>
            </a:lvl6pPr>
            <a:lvl7pPr marL="2742926" indent="0">
              <a:buNone/>
              <a:defRPr sz="1600" b="1"/>
            </a:lvl7pPr>
            <a:lvl8pPr marL="3200080" indent="0">
              <a:buNone/>
              <a:defRPr sz="1600" b="1"/>
            </a:lvl8pPr>
            <a:lvl9pPr marL="3657235"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97691" y="2216162"/>
            <a:ext cx="3535680" cy="4049172"/>
          </a:xfrm>
        </p:spPr>
        <p:txBody>
          <a:bodyPr/>
          <a:lstStyle>
            <a:lvl1pPr>
              <a:defRPr sz="1400"/>
            </a:lvl1pPr>
            <a:lvl2pPr>
              <a:defRPr sz="1200"/>
            </a:lvl2pPr>
            <a:lvl3pPr>
              <a:defRPr sz="1051"/>
            </a:lvl3pPr>
            <a:lvl4pPr>
              <a:defRPr sz="1051"/>
            </a:lvl4pPr>
            <a:lvl5pPr>
              <a:defRPr sz="1051"/>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23" name="Rectangle 22"/>
          <p:cNvSpPr/>
          <p:nvPr userDrawn="1"/>
        </p:nvSpPr>
        <p:spPr>
          <a:xfrm>
            <a:off x="362834" y="1"/>
            <a:ext cx="205316" cy="134047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800" dirty="0">
              <a:solidFill>
                <a:schemeClr val="bg1"/>
              </a:solidFill>
            </a:endParaRPr>
          </a:p>
        </p:txBody>
      </p:sp>
      <p:sp>
        <p:nvSpPr>
          <p:cNvPr id="9" name="Date Placeholder 8"/>
          <p:cNvSpPr>
            <a:spLocks noGrp="1"/>
          </p:cNvSpPr>
          <p:nvPr>
            <p:ph type="dt" sz="half" idx="10"/>
          </p:nvPr>
        </p:nvSpPr>
        <p:spPr/>
        <p:txBody>
          <a:bodyPr/>
          <a:lstStyle/>
          <a:p>
            <a:endParaRPr lang="en-US" dirty="0"/>
          </a:p>
        </p:txBody>
      </p:sp>
      <p:sp>
        <p:nvSpPr>
          <p:cNvPr id="10" name="Footer Placeholder 9"/>
          <p:cNvSpPr>
            <a:spLocks noGrp="1"/>
          </p:cNvSpPr>
          <p:nvPr>
            <p:ph type="ftr" sz="quarter" idx="11"/>
          </p:nvPr>
        </p:nvSpPr>
        <p:spPr/>
        <p:txBody>
          <a:bodyPr/>
          <a:lstStyle/>
          <a:p>
            <a:r>
              <a:rPr lang="en-US"/>
              <a:t>Prepared for ACC Mountain West Chapter</a:t>
            </a:r>
            <a:endParaRPr lang="en-US" dirty="0"/>
          </a:p>
        </p:txBody>
      </p:sp>
      <p:sp>
        <p:nvSpPr>
          <p:cNvPr id="11" name="Slide Number Placeholder 10"/>
          <p:cNvSpPr>
            <a:spLocks noGrp="1"/>
          </p:cNvSpPr>
          <p:nvPr>
            <p:ph type="sldNum" sz="quarter" idx="12"/>
          </p:nvPr>
        </p:nvSpPr>
        <p:spPr/>
        <p:txBody>
          <a:bodyPr/>
          <a:lstStyle>
            <a:lvl1pPr>
              <a:defRPr sz="1070"/>
            </a:lvl1pPr>
          </a:lstStyle>
          <a:p>
            <a:fld id="{53E24E9F-7FCB-4E48-8ECE-44B20458F755}" type="slidenum">
              <a:rPr lang="en-GB" smtClean="0"/>
              <a:pPr/>
              <a:t>‹#›</a:t>
            </a:fld>
            <a:endParaRPr lang="en-US" dirty="0"/>
          </a:p>
        </p:txBody>
      </p:sp>
      <p:pic>
        <p:nvPicPr>
          <p:cNvPr id="8" name="Mayer Brown Logo">
            <a:extLst>
              <a:ext uri="{FF2B5EF4-FFF2-40B4-BE49-F238E27FC236}">
                <a16:creationId xmlns:a16="http://schemas.microsoft.com/office/drawing/2014/main" id="{01D55FDD-3D7F-D526-B4DD-FB6BAD25D978}"/>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19601" y="6497999"/>
            <a:ext cx="1364400" cy="166760"/>
          </a:xfrm>
          <a:prstGeom prst="rect">
            <a:avLst/>
          </a:prstGeom>
        </p:spPr>
      </p:pic>
    </p:spTree>
    <p:extLst>
      <p:ext uri="{BB962C8B-B14F-4D97-AF65-F5344CB8AC3E}">
        <p14:creationId xmlns:p14="http://schemas.microsoft.com/office/powerpoint/2010/main" val="35658707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8" name="Title Placeholder 1"/>
          <p:cNvSpPr>
            <a:spLocks noGrp="1"/>
          </p:cNvSpPr>
          <p:nvPr>
            <p:ph type="title"/>
          </p:nvPr>
        </p:nvSpPr>
        <p:spPr bwMode="auto">
          <a:xfrm>
            <a:off x="927043" y="504189"/>
            <a:ext cx="7302556"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b" anchorCtr="0" compatLnSpc="1">
            <a:prstTxWarp prst="textNoShape">
              <a:avLst/>
            </a:prstTxWarp>
          </a:bodyPr>
          <a:lstStyle/>
          <a:p>
            <a:pPr lvl="0"/>
            <a:r>
              <a:rPr lang="en-US" altLang="en-US"/>
              <a:t>Click to edit Master title style</a:t>
            </a:r>
            <a:endParaRPr lang="en-US" altLang="en-US" dirty="0"/>
          </a:p>
        </p:txBody>
      </p:sp>
      <p:sp>
        <p:nvSpPr>
          <p:cNvPr id="3" name="Text Placeholder 2"/>
          <p:cNvSpPr>
            <a:spLocks noGrp="1"/>
          </p:cNvSpPr>
          <p:nvPr>
            <p:ph type="body" idx="1"/>
          </p:nvPr>
        </p:nvSpPr>
        <p:spPr>
          <a:xfrm>
            <a:off x="927043" y="1854200"/>
            <a:ext cx="7302556" cy="4413251"/>
          </a:xfrm>
          <a:prstGeom prst="rect">
            <a:avLst/>
          </a:prstGeom>
        </p:spPr>
        <p:txBody>
          <a:bodyPr vert="horz" lIns="0" tIns="0" rIns="0" bIns="0" rtlCol="0">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8" name="Date Placeholder 3"/>
          <p:cNvSpPr>
            <a:spLocks noGrp="1"/>
          </p:cNvSpPr>
          <p:nvPr>
            <p:ph type="dt" sz="half" idx="2"/>
          </p:nvPr>
        </p:nvSpPr>
        <p:spPr>
          <a:xfrm>
            <a:off x="5709643" y="6504164"/>
            <a:ext cx="1219200" cy="155448"/>
          </a:xfrm>
          <a:prstGeom prst="rect">
            <a:avLst/>
          </a:prstGeom>
        </p:spPr>
        <p:txBody>
          <a:bodyPr anchor="ctr"/>
          <a:lstStyle>
            <a:lvl1pPr algn="ctr">
              <a:defRPr sz="1067">
                <a:solidFill>
                  <a:schemeClr val="tx2"/>
                </a:solidFill>
                <a:latin typeface="Segoe UI" panose="020B0502040204020203" pitchFamily="34" charset="0"/>
                <a:cs typeface="Segoe UI" panose="020B0502040204020203" pitchFamily="34" charset="0"/>
              </a:defRPr>
            </a:lvl1pPr>
          </a:lstStyle>
          <a:p>
            <a:endParaRPr lang="en-US" dirty="0"/>
          </a:p>
        </p:txBody>
      </p:sp>
      <p:sp>
        <p:nvSpPr>
          <p:cNvPr id="9" name="Footer Placeholder 4"/>
          <p:cNvSpPr>
            <a:spLocks noGrp="1"/>
          </p:cNvSpPr>
          <p:nvPr>
            <p:ph type="ftr" sz="quarter" idx="3"/>
          </p:nvPr>
        </p:nvSpPr>
        <p:spPr>
          <a:xfrm>
            <a:off x="789099" y="6504164"/>
            <a:ext cx="3169920" cy="155448"/>
          </a:xfrm>
          <a:prstGeom prst="rect">
            <a:avLst/>
          </a:prstGeom>
        </p:spPr>
        <p:txBody>
          <a:bodyPr anchor="ctr"/>
          <a:lstStyle>
            <a:lvl1pPr>
              <a:defRPr sz="1067">
                <a:solidFill>
                  <a:schemeClr val="tx2"/>
                </a:solidFill>
                <a:latin typeface="Segoe UI" panose="020B0502040204020203" pitchFamily="34" charset="0"/>
                <a:cs typeface="Segoe UI" panose="020B0502040204020203" pitchFamily="34" charset="0"/>
              </a:defRPr>
            </a:lvl1pPr>
          </a:lstStyle>
          <a:p>
            <a:r>
              <a:rPr lang="en-US" dirty="0"/>
              <a:t>Prepared for ACC Mountain West Chapter</a:t>
            </a:r>
          </a:p>
        </p:txBody>
      </p:sp>
      <p:sp>
        <p:nvSpPr>
          <p:cNvPr id="2" name="Slide Number Placeholder 1"/>
          <p:cNvSpPr>
            <a:spLocks noGrp="1"/>
          </p:cNvSpPr>
          <p:nvPr>
            <p:ph type="sldNum" sz="quarter" idx="4"/>
          </p:nvPr>
        </p:nvSpPr>
        <p:spPr>
          <a:xfrm>
            <a:off x="4115513" y="6504165"/>
            <a:ext cx="925616" cy="155447"/>
          </a:xfrm>
          <a:prstGeom prst="rect">
            <a:avLst/>
          </a:prstGeom>
        </p:spPr>
        <p:txBody>
          <a:bodyPr vert="horz" lIns="91440" tIns="45720" rIns="91440" bIns="45720" rtlCol="0" anchor="ctr"/>
          <a:lstStyle>
            <a:lvl1pPr algn="ctr">
              <a:defRPr sz="1050">
                <a:solidFill>
                  <a:schemeClr val="tx2"/>
                </a:solidFill>
                <a:latin typeface="+mj-lt"/>
              </a:defRPr>
            </a:lvl1pPr>
          </a:lstStyle>
          <a:p>
            <a:fld id="{53E24E9F-7FCB-4E48-8ECE-44B20458F755}" type="slidenum">
              <a:rPr lang="en-GB" smtClean="0"/>
              <a:pPr/>
              <a:t>‹#›</a:t>
            </a:fld>
            <a:endParaRPr lang="en-US" dirty="0"/>
          </a:p>
        </p:txBody>
      </p:sp>
    </p:spTree>
  </p:cSld>
  <p:clrMap bg1="lt1" tx1="dk1" bg2="lt2" tx2="dk2" accent1="accent1" accent2="accent2" accent3="accent3" accent4="accent4" accent5="accent5" accent6="accent6" hlink="hlink" folHlink="folHlink"/>
  <p:sldLayoutIdLst>
    <p:sldLayoutId id="2147485361" r:id="rId1"/>
    <p:sldLayoutId id="2147485364" r:id="rId2"/>
    <p:sldLayoutId id="2147485351" r:id="rId3"/>
    <p:sldLayoutId id="2147485365" r:id="rId4"/>
    <p:sldLayoutId id="2147485366" r:id="rId5"/>
    <p:sldLayoutId id="2147485367" r:id="rId6"/>
    <p:sldLayoutId id="2147485348" r:id="rId7"/>
    <p:sldLayoutId id="2147485352" r:id="rId8"/>
    <p:sldLayoutId id="2147485353" r:id="rId9"/>
    <p:sldLayoutId id="2147485354" r:id="rId10"/>
    <p:sldLayoutId id="2147485355" r:id="rId11"/>
    <p:sldLayoutId id="2147485356" r:id="rId12"/>
    <p:sldLayoutId id="2147485357" r:id="rId13"/>
    <p:sldLayoutId id="2147485358" r:id="rId14"/>
    <p:sldLayoutId id="2147485359" r:id="rId15"/>
  </p:sldLayoutIdLst>
  <p:hf hdr="0" dt="0"/>
  <p:txStyles>
    <p:titleStyle>
      <a:lvl1pPr algn="l" defTabSz="912261" rtl="0" eaLnBrk="1" fontAlgn="base" hangingPunct="1">
        <a:spcBef>
          <a:spcPct val="0"/>
        </a:spcBef>
        <a:spcAft>
          <a:spcPct val="0"/>
        </a:spcAft>
        <a:defRPr sz="2800" kern="1200">
          <a:solidFill>
            <a:schemeClr val="tx2"/>
          </a:solidFill>
          <a:latin typeface="Segoe UI" panose="020B0502040204020203" pitchFamily="34" charset="0"/>
          <a:ea typeface="+mj-ea"/>
          <a:cs typeface="Segoe UI" panose="020B0502040204020203" pitchFamily="34" charset="0"/>
        </a:defRPr>
      </a:lvl1pPr>
      <a:lvl2pPr algn="l" defTabSz="912261" rtl="0" eaLnBrk="1" fontAlgn="base" hangingPunct="1">
        <a:spcBef>
          <a:spcPct val="0"/>
        </a:spcBef>
        <a:spcAft>
          <a:spcPct val="0"/>
        </a:spcAft>
        <a:defRPr sz="2800">
          <a:solidFill>
            <a:srgbClr val="000000"/>
          </a:solidFill>
          <a:latin typeface="Segoe UI" panose="020B0502040204020203" pitchFamily="34" charset="0"/>
          <a:ea typeface="Georgia" panose="02040502050405020303" pitchFamily="18" charset="0"/>
          <a:cs typeface="Segoe UI" panose="020B0502040204020203" pitchFamily="34" charset="0"/>
        </a:defRPr>
      </a:lvl2pPr>
      <a:lvl3pPr algn="l" defTabSz="912261" rtl="0" eaLnBrk="1" fontAlgn="base" hangingPunct="1">
        <a:spcBef>
          <a:spcPct val="0"/>
        </a:spcBef>
        <a:spcAft>
          <a:spcPct val="0"/>
        </a:spcAft>
        <a:defRPr sz="2800">
          <a:solidFill>
            <a:srgbClr val="000000"/>
          </a:solidFill>
          <a:latin typeface="Segoe UI" panose="020B0502040204020203" pitchFamily="34" charset="0"/>
          <a:ea typeface="Georgia" panose="02040502050405020303" pitchFamily="18" charset="0"/>
          <a:cs typeface="Segoe UI" panose="020B0502040204020203" pitchFamily="34" charset="0"/>
        </a:defRPr>
      </a:lvl3pPr>
      <a:lvl4pPr algn="l" defTabSz="912261" rtl="0" eaLnBrk="1" fontAlgn="base" hangingPunct="1">
        <a:spcBef>
          <a:spcPct val="0"/>
        </a:spcBef>
        <a:spcAft>
          <a:spcPct val="0"/>
        </a:spcAft>
        <a:defRPr sz="2800">
          <a:solidFill>
            <a:srgbClr val="000000"/>
          </a:solidFill>
          <a:latin typeface="Segoe UI" panose="020B0502040204020203" pitchFamily="34" charset="0"/>
          <a:ea typeface="Georgia" panose="02040502050405020303" pitchFamily="18" charset="0"/>
          <a:cs typeface="Segoe UI" panose="020B0502040204020203" pitchFamily="34" charset="0"/>
        </a:defRPr>
      </a:lvl4pPr>
      <a:lvl5pPr algn="l" defTabSz="912261" rtl="0" eaLnBrk="1" fontAlgn="base" hangingPunct="1">
        <a:spcBef>
          <a:spcPct val="0"/>
        </a:spcBef>
        <a:spcAft>
          <a:spcPct val="0"/>
        </a:spcAft>
        <a:defRPr sz="2800">
          <a:solidFill>
            <a:srgbClr val="000000"/>
          </a:solidFill>
          <a:latin typeface="Segoe UI" panose="020B0502040204020203" pitchFamily="34" charset="0"/>
          <a:ea typeface="Georgia" panose="02040502050405020303" pitchFamily="18" charset="0"/>
          <a:cs typeface="Segoe UI" panose="020B0502040204020203" pitchFamily="34" charset="0"/>
        </a:defRPr>
      </a:lvl5pPr>
      <a:lvl6pPr marL="609585" algn="l" defTabSz="912261" rtl="0" eaLnBrk="1" fontAlgn="base" hangingPunct="1">
        <a:spcBef>
          <a:spcPct val="0"/>
        </a:spcBef>
        <a:spcAft>
          <a:spcPct val="0"/>
        </a:spcAft>
        <a:defRPr sz="2800">
          <a:solidFill>
            <a:srgbClr val="000000"/>
          </a:solidFill>
          <a:latin typeface="Segoe UI" panose="020B0502040204020203" pitchFamily="34" charset="0"/>
          <a:ea typeface="Georgia" panose="02040502050405020303" pitchFamily="18" charset="0"/>
          <a:cs typeface="Segoe UI" panose="020B0502040204020203" pitchFamily="34" charset="0"/>
        </a:defRPr>
      </a:lvl6pPr>
      <a:lvl7pPr marL="1219170" algn="l" defTabSz="912261" rtl="0" eaLnBrk="1" fontAlgn="base" hangingPunct="1">
        <a:spcBef>
          <a:spcPct val="0"/>
        </a:spcBef>
        <a:spcAft>
          <a:spcPct val="0"/>
        </a:spcAft>
        <a:defRPr sz="2800">
          <a:solidFill>
            <a:srgbClr val="000000"/>
          </a:solidFill>
          <a:latin typeface="Segoe UI" panose="020B0502040204020203" pitchFamily="34" charset="0"/>
          <a:ea typeface="Georgia" panose="02040502050405020303" pitchFamily="18" charset="0"/>
          <a:cs typeface="Segoe UI" panose="020B0502040204020203" pitchFamily="34" charset="0"/>
        </a:defRPr>
      </a:lvl7pPr>
      <a:lvl8pPr marL="1828754" algn="l" defTabSz="912261" rtl="0" eaLnBrk="1" fontAlgn="base" hangingPunct="1">
        <a:spcBef>
          <a:spcPct val="0"/>
        </a:spcBef>
        <a:spcAft>
          <a:spcPct val="0"/>
        </a:spcAft>
        <a:defRPr sz="2800">
          <a:solidFill>
            <a:srgbClr val="000000"/>
          </a:solidFill>
          <a:latin typeface="Segoe UI" panose="020B0502040204020203" pitchFamily="34" charset="0"/>
          <a:ea typeface="Georgia" panose="02040502050405020303" pitchFamily="18" charset="0"/>
          <a:cs typeface="Segoe UI" panose="020B0502040204020203" pitchFamily="34" charset="0"/>
        </a:defRPr>
      </a:lvl8pPr>
      <a:lvl9pPr marL="2438339" algn="l" defTabSz="912261" rtl="0" eaLnBrk="1" fontAlgn="base" hangingPunct="1">
        <a:spcBef>
          <a:spcPct val="0"/>
        </a:spcBef>
        <a:spcAft>
          <a:spcPct val="0"/>
        </a:spcAft>
        <a:defRPr sz="2800">
          <a:solidFill>
            <a:srgbClr val="000000"/>
          </a:solidFill>
          <a:latin typeface="Segoe UI" panose="020B0502040204020203" pitchFamily="34" charset="0"/>
          <a:ea typeface="Georgia" panose="02040502050405020303" pitchFamily="18" charset="0"/>
          <a:cs typeface="Segoe UI" panose="020B0502040204020203" pitchFamily="34" charset="0"/>
        </a:defRPr>
      </a:lvl9pPr>
    </p:titleStyle>
    <p:bodyStyle>
      <a:lvl1pPr marL="182029" indent="-182029" algn="l" defTabSz="912261" rtl="0" eaLnBrk="1" fontAlgn="base" hangingPunct="1">
        <a:spcBef>
          <a:spcPct val="0"/>
        </a:spcBef>
        <a:spcAft>
          <a:spcPts val="1200"/>
        </a:spcAft>
        <a:buClr>
          <a:schemeClr val="accent1"/>
        </a:buClr>
        <a:buFont typeface="Arial" panose="020B0604020202020204" pitchFamily="34" charset="0"/>
        <a:buChar char="•"/>
        <a:defRPr sz="1733" kern="1200">
          <a:solidFill>
            <a:schemeClr val="tx1"/>
          </a:solidFill>
          <a:latin typeface="Segoe UI" panose="020B0502040204020203" pitchFamily="34" charset="0"/>
          <a:ea typeface="+mn-ea"/>
          <a:cs typeface="Segoe UI" panose="020B0502040204020203" pitchFamily="34" charset="0"/>
        </a:defRPr>
      </a:lvl1pPr>
      <a:lvl2pPr marL="728115" indent="-270927" algn="l" defTabSz="912261" rtl="0" eaLnBrk="1" fontAlgn="base" hangingPunct="1">
        <a:spcBef>
          <a:spcPct val="0"/>
        </a:spcBef>
        <a:spcAft>
          <a:spcPts val="1200"/>
        </a:spcAft>
        <a:buClr>
          <a:schemeClr val="accent1"/>
        </a:buClr>
        <a:buFont typeface="Arial" panose="020B0604020202020204" pitchFamily="34" charset="0"/>
        <a:buChar char="–"/>
        <a:defRPr sz="1600" kern="1200">
          <a:solidFill>
            <a:schemeClr val="tx1"/>
          </a:solidFill>
          <a:latin typeface="Segoe UI" panose="020B0502040204020203" pitchFamily="34" charset="0"/>
          <a:ea typeface="+mn-ea"/>
          <a:cs typeface="Segoe UI" panose="020B0502040204020203" pitchFamily="34" charset="0"/>
        </a:defRPr>
      </a:lvl2pPr>
      <a:lvl3pPr marL="1096406" indent="-182029" algn="l" defTabSz="912261" rtl="0" eaLnBrk="1" fontAlgn="base" hangingPunct="1">
        <a:spcBef>
          <a:spcPct val="0"/>
        </a:spcBef>
        <a:spcAft>
          <a:spcPts val="1200"/>
        </a:spcAft>
        <a:buClr>
          <a:schemeClr val="accent1"/>
        </a:buClr>
        <a:buFont typeface="Arial" panose="020B0604020202020204" pitchFamily="34" charset="0"/>
        <a:buChar char="•"/>
        <a:defRPr sz="1200" kern="1200">
          <a:solidFill>
            <a:schemeClr val="tx1"/>
          </a:solidFill>
          <a:latin typeface="Segoe UI" panose="020B0502040204020203" pitchFamily="34" charset="0"/>
          <a:ea typeface="+mn-ea"/>
          <a:cs typeface="Segoe UI" panose="020B0502040204020203" pitchFamily="34" charset="0"/>
        </a:defRPr>
      </a:lvl3pPr>
      <a:lvl4pPr marL="1644610" indent="-273044" algn="l" defTabSz="912261" rtl="0" eaLnBrk="1" fontAlgn="base" hangingPunct="1">
        <a:spcBef>
          <a:spcPct val="0"/>
        </a:spcBef>
        <a:spcAft>
          <a:spcPts val="1200"/>
        </a:spcAft>
        <a:buClr>
          <a:schemeClr val="accent1"/>
        </a:buClr>
        <a:buFont typeface="Arial" panose="020B0604020202020204" pitchFamily="34" charset="0"/>
        <a:buChar char="–"/>
        <a:defRPr sz="1200" kern="1200">
          <a:solidFill>
            <a:schemeClr val="tx1"/>
          </a:solidFill>
          <a:latin typeface="Segoe UI" panose="020B0502040204020203" pitchFamily="34" charset="0"/>
          <a:ea typeface="+mn-ea"/>
          <a:cs typeface="Segoe UI" panose="020B0502040204020203" pitchFamily="34" charset="0"/>
        </a:defRPr>
      </a:lvl4pPr>
      <a:lvl5pPr marL="2010783" indent="-182029" algn="l" defTabSz="912261" rtl="0" eaLnBrk="1" fontAlgn="base" hangingPunct="1">
        <a:spcBef>
          <a:spcPct val="0"/>
        </a:spcBef>
        <a:spcAft>
          <a:spcPts val="1200"/>
        </a:spcAft>
        <a:buClr>
          <a:schemeClr val="accent1"/>
        </a:buClr>
        <a:buFont typeface="Arial" panose="020B0604020202020204" pitchFamily="34" charset="0"/>
        <a:buChar char="•"/>
        <a:defRPr sz="1200" kern="1200">
          <a:solidFill>
            <a:schemeClr val="tx1"/>
          </a:solidFill>
          <a:latin typeface="Segoe UI" panose="020B0502040204020203" pitchFamily="34" charset="0"/>
          <a:ea typeface="+mn-ea"/>
          <a:cs typeface="Segoe UI" panose="020B0502040204020203" pitchFamily="34" charset="0"/>
        </a:defRPr>
      </a:lvl5pPr>
      <a:lvl6pPr marL="2514349" indent="-228577" algn="l" defTabSz="914309"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504" indent="-228577" algn="l" defTabSz="914309"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658" indent="-228577" algn="l" defTabSz="914309"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5814" indent="-228577" algn="l" defTabSz="914309"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a:defPPr>
      <a:lvl1pPr marL="0" algn="l" defTabSz="914309" rtl="0" eaLnBrk="1" latinLnBrk="0" hangingPunct="1">
        <a:defRPr sz="1800" kern="1200">
          <a:solidFill>
            <a:schemeClr val="tx1"/>
          </a:solidFill>
          <a:latin typeface="+mn-lt"/>
          <a:ea typeface="+mn-ea"/>
          <a:cs typeface="+mn-cs"/>
        </a:defRPr>
      </a:lvl1pPr>
      <a:lvl2pPr marL="457155" algn="l" defTabSz="914309" rtl="0" eaLnBrk="1" latinLnBrk="0" hangingPunct="1">
        <a:defRPr sz="1800" kern="1200">
          <a:solidFill>
            <a:schemeClr val="tx1"/>
          </a:solidFill>
          <a:latin typeface="+mn-lt"/>
          <a:ea typeface="+mn-ea"/>
          <a:cs typeface="+mn-cs"/>
        </a:defRPr>
      </a:lvl2pPr>
      <a:lvl3pPr marL="914309" algn="l" defTabSz="914309" rtl="0" eaLnBrk="1" latinLnBrk="0" hangingPunct="1">
        <a:defRPr sz="1800" kern="1200">
          <a:solidFill>
            <a:schemeClr val="tx1"/>
          </a:solidFill>
          <a:latin typeface="+mn-lt"/>
          <a:ea typeface="+mn-ea"/>
          <a:cs typeface="+mn-cs"/>
        </a:defRPr>
      </a:lvl3pPr>
      <a:lvl4pPr marL="1371464" algn="l" defTabSz="914309" rtl="0" eaLnBrk="1" latinLnBrk="0" hangingPunct="1">
        <a:defRPr sz="1800" kern="1200">
          <a:solidFill>
            <a:schemeClr val="tx1"/>
          </a:solidFill>
          <a:latin typeface="+mn-lt"/>
          <a:ea typeface="+mn-ea"/>
          <a:cs typeface="+mn-cs"/>
        </a:defRPr>
      </a:lvl4pPr>
      <a:lvl5pPr marL="1828618" algn="l" defTabSz="914309" rtl="0" eaLnBrk="1" latinLnBrk="0" hangingPunct="1">
        <a:defRPr sz="1800" kern="1200">
          <a:solidFill>
            <a:schemeClr val="tx1"/>
          </a:solidFill>
          <a:latin typeface="+mn-lt"/>
          <a:ea typeface="+mn-ea"/>
          <a:cs typeface="+mn-cs"/>
        </a:defRPr>
      </a:lvl5pPr>
      <a:lvl6pPr marL="2285774" algn="l" defTabSz="914309" rtl="0" eaLnBrk="1" latinLnBrk="0" hangingPunct="1">
        <a:defRPr sz="1800" kern="1200">
          <a:solidFill>
            <a:schemeClr val="tx1"/>
          </a:solidFill>
          <a:latin typeface="+mn-lt"/>
          <a:ea typeface="+mn-ea"/>
          <a:cs typeface="+mn-cs"/>
        </a:defRPr>
      </a:lvl6pPr>
      <a:lvl7pPr marL="2742926" algn="l" defTabSz="914309" rtl="0" eaLnBrk="1" latinLnBrk="0" hangingPunct="1">
        <a:defRPr sz="1800" kern="1200">
          <a:solidFill>
            <a:schemeClr val="tx1"/>
          </a:solidFill>
          <a:latin typeface="+mn-lt"/>
          <a:ea typeface="+mn-ea"/>
          <a:cs typeface="+mn-cs"/>
        </a:defRPr>
      </a:lvl7pPr>
      <a:lvl8pPr marL="3200080" algn="l" defTabSz="914309" rtl="0" eaLnBrk="1" latinLnBrk="0" hangingPunct="1">
        <a:defRPr sz="1800" kern="1200">
          <a:solidFill>
            <a:schemeClr val="tx1"/>
          </a:solidFill>
          <a:latin typeface="+mn-lt"/>
          <a:ea typeface="+mn-ea"/>
          <a:cs typeface="+mn-cs"/>
        </a:defRPr>
      </a:lvl8pPr>
      <a:lvl9pPr marL="3657235" algn="l" defTabSz="914309"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hyperlink" Target="https://www.yahoo.com/video/giannis-antetokounmpo-put-money-50-143319084.html" TargetMode="Externa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3F14D2-DF42-17B6-D1BB-DA76AEA3AE5E}"/>
              </a:ext>
            </a:extLst>
          </p:cNvPr>
          <p:cNvSpPr>
            <a:spLocks noGrp="1"/>
          </p:cNvSpPr>
          <p:nvPr>
            <p:ph type="ctrTitle"/>
          </p:nvPr>
        </p:nvSpPr>
        <p:spPr/>
        <p:txBody>
          <a:bodyPr/>
          <a:lstStyle/>
          <a:p>
            <a:r>
              <a:rPr lang="en-US" dirty="0"/>
              <a:t>What If the Government Doesn’t Save My Bank?</a:t>
            </a:r>
          </a:p>
        </p:txBody>
      </p:sp>
      <p:sp>
        <p:nvSpPr>
          <p:cNvPr id="3" name="Subtitle 2">
            <a:extLst>
              <a:ext uri="{FF2B5EF4-FFF2-40B4-BE49-F238E27FC236}">
                <a16:creationId xmlns:a16="http://schemas.microsoft.com/office/drawing/2014/main" id="{5A45AD2E-50F1-8235-6DF3-7E7032EF13E2}"/>
              </a:ext>
            </a:extLst>
          </p:cNvPr>
          <p:cNvSpPr>
            <a:spLocks noGrp="1"/>
          </p:cNvSpPr>
          <p:nvPr>
            <p:ph type="subTitle" idx="1"/>
          </p:nvPr>
        </p:nvSpPr>
        <p:spPr/>
        <p:txBody>
          <a:bodyPr/>
          <a:lstStyle/>
          <a:p>
            <a:r>
              <a:rPr lang="en-US" dirty="0"/>
              <a:t>Preparing For the Next Bank Crisis</a:t>
            </a:r>
          </a:p>
        </p:txBody>
      </p:sp>
      <p:sp>
        <p:nvSpPr>
          <p:cNvPr id="4" name="Text Placeholder 3">
            <a:extLst>
              <a:ext uri="{FF2B5EF4-FFF2-40B4-BE49-F238E27FC236}">
                <a16:creationId xmlns:a16="http://schemas.microsoft.com/office/drawing/2014/main" id="{55C7DC91-2C4E-B5F5-D12C-5B2B4A421F21}"/>
              </a:ext>
            </a:extLst>
          </p:cNvPr>
          <p:cNvSpPr>
            <a:spLocks noGrp="1"/>
          </p:cNvSpPr>
          <p:nvPr>
            <p:ph type="body" sz="quarter" idx="10"/>
          </p:nvPr>
        </p:nvSpPr>
        <p:spPr/>
        <p:txBody>
          <a:bodyPr/>
          <a:lstStyle/>
          <a:p>
            <a:r>
              <a:rPr lang="en-US" dirty="0"/>
              <a:t>Andrew Olmem</a:t>
            </a:r>
          </a:p>
        </p:txBody>
      </p:sp>
      <p:sp>
        <p:nvSpPr>
          <p:cNvPr id="7" name="Text Placeholder 6">
            <a:extLst>
              <a:ext uri="{FF2B5EF4-FFF2-40B4-BE49-F238E27FC236}">
                <a16:creationId xmlns:a16="http://schemas.microsoft.com/office/drawing/2014/main" id="{CFEB91C8-BB6E-3663-8F64-F98E5ACB48A2}"/>
              </a:ext>
            </a:extLst>
          </p:cNvPr>
          <p:cNvSpPr>
            <a:spLocks noGrp="1"/>
          </p:cNvSpPr>
          <p:nvPr>
            <p:ph type="body" sz="quarter" idx="14"/>
          </p:nvPr>
        </p:nvSpPr>
        <p:spPr>
          <a:xfrm>
            <a:off x="3330182" y="4323487"/>
            <a:ext cx="2729113" cy="345864"/>
          </a:xfrm>
        </p:spPr>
        <p:txBody>
          <a:bodyPr/>
          <a:lstStyle/>
          <a:p>
            <a:r>
              <a:rPr lang="en-US" dirty="0"/>
              <a:t>Matt Bisanz</a:t>
            </a:r>
          </a:p>
        </p:txBody>
      </p:sp>
      <p:sp>
        <p:nvSpPr>
          <p:cNvPr id="8" name="Text Placeholder 7">
            <a:extLst>
              <a:ext uri="{FF2B5EF4-FFF2-40B4-BE49-F238E27FC236}">
                <a16:creationId xmlns:a16="http://schemas.microsoft.com/office/drawing/2014/main" id="{AFEFB55B-1C79-C8FF-4E19-FC2B1C9A0FF2}"/>
              </a:ext>
            </a:extLst>
          </p:cNvPr>
          <p:cNvSpPr>
            <a:spLocks noGrp="1"/>
          </p:cNvSpPr>
          <p:nvPr>
            <p:ph type="body" sz="quarter" idx="15"/>
          </p:nvPr>
        </p:nvSpPr>
        <p:spPr/>
        <p:txBody>
          <a:bodyPr/>
          <a:lstStyle/>
          <a:p>
            <a:r>
              <a:rPr lang="en-US" dirty="0"/>
              <a:t>Partner</a:t>
            </a:r>
          </a:p>
          <a:p>
            <a:r>
              <a:rPr lang="en-US" dirty="0"/>
              <a:t>(202) 263-3006</a:t>
            </a:r>
          </a:p>
          <a:p>
            <a:r>
              <a:rPr lang="en-US" dirty="0"/>
              <a:t>aolmem@mayerbrown.com</a:t>
            </a:r>
          </a:p>
        </p:txBody>
      </p:sp>
      <p:sp>
        <p:nvSpPr>
          <p:cNvPr id="9" name="Text Placeholder 8">
            <a:extLst>
              <a:ext uri="{FF2B5EF4-FFF2-40B4-BE49-F238E27FC236}">
                <a16:creationId xmlns:a16="http://schemas.microsoft.com/office/drawing/2014/main" id="{367C540D-01E0-6D5A-D4B0-DD83F21E7177}"/>
              </a:ext>
            </a:extLst>
          </p:cNvPr>
          <p:cNvSpPr>
            <a:spLocks noGrp="1"/>
          </p:cNvSpPr>
          <p:nvPr>
            <p:ph type="body" sz="quarter" idx="16"/>
          </p:nvPr>
        </p:nvSpPr>
        <p:spPr>
          <a:xfrm>
            <a:off x="3329461" y="4742542"/>
            <a:ext cx="2729113" cy="952967"/>
          </a:xfrm>
        </p:spPr>
        <p:txBody>
          <a:bodyPr/>
          <a:lstStyle/>
          <a:p>
            <a:r>
              <a:rPr lang="en-US" dirty="0"/>
              <a:t>Partner</a:t>
            </a:r>
          </a:p>
          <a:p>
            <a:r>
              <a:rPr lang="en-US" dirty="0"/>
              <a:t>(202) 263-3434</a:t>
            </a:r>
          </a:p>
          <a:p>
            <a:r>
              <a:rPr lang="en-US" dirty="0"/>
              <a:t>mbisanz@mayerbrown.com</a:t>
            </a:r>
          </a:p>
        </p:txBody>
      </p:sp>
      <p:sp>
        <p:nvSpPr>
          <p:cNvPr id="5" name="Title 5"/>
          <p:cNvSpPr txBox="1">
            <a:spLocks/>
          </p:cNvSpPr>
          <p:nvPr/>
        </p:nvSpPr>
        <p:spPr>
          <a:xfrm>
            <a:off x="472017" y="3966634"/>
            <a:ext cx="7990416" cy="1490133"/>
          </a:xfrm>
          <a:prstGeom prst="rect">
            <a:avLst/>
          </a:prstGeom>
        </p:spPr>
        <p:txBody>
          <a:bodyPr lIns="0" tIns="0" rIns="0" bIns="0"/>
          <a:lstStyle/>
          <a:p>
            <a:pPr defTabSz="914309" eaLnBrk="1" fontAlgn="auto" hangingPunct="1">
              <a:spcAft>
                <a:spcPts val="0"/>
              </a:spcAft>
              <a:defRPr/>
            </a:pPr>
            <a:endParaRPr lang="en-US" sz="4200" dirty="0">
              <a:latin typeface="+mj-lt"/>
              <a:ea typeface="+mj-ea"/>
              <a:cs typeface="+mj-cs"/>
            </a:endParaRPr>
          </a:p>
        </p:txBody>
      </p:sp>
      <p:sp>
        <p:nvSpPr>
          <p:cNvPr id="10" name="Text Placeholder 6">
            <a:extLst>
              <a:ext uri="{FF2B5EF4-FFF2-40B4-BE49-F238E27FC236}">
                <a16:creationId xmlns:a16="http://schemas.microsoft.com/office/drawing/2014/main" id="{AA506841-21D2-EB4D-3632-D1F093381C79}"/>
              </a:ext>
            </a:extLst>
          </p:cNvPr>
          <p:cNvSpPr txBox="1">
            <a:spLocks/>
          </p:cNvSpPr>
          <p:nvPr/>
        </p:nvSpPr>
        <p:spPr>
          <a:xfrm>
            <a:off x="5730434" y="4323487"/>
            <a:ext cx="2729113" cy="345864"/>
          </a:xfrm>
          <a:prstGeom prst="rect">
            <a:avLst/>
          </a:prstGeom>
        </p:spPr>
        <p:txBody>
          <a:bodyPr vert="horz" lIns="0" tIns="0" rIns="0" bIns="0" rtlCol="0" anchor="ctr">
            <a:noAutofit/>
          </a:bodyPr>
          <a:lstStyle>
            <a:lvl1pPr marL="0" indent="0" algn="l" defTabSz="912261" rtl="0" eaLnBrk="1" fontAlgn="base" hangingPunct="1">
              <a:spcBef>
                <a:spcPct val="0"/>
              </a:spcBef>
              <a:spcAft>
                <a:spcPts val="267"/>
              </a:spcAft>
              <a:buClr>
                <a:schemeClr val="accent1"/>
              </a:buClr>
              <a:buFont typeface="Arial" panose="020B0604020202020204" pitchFamily="34" charset="0"/>
              <a:buNone/>
              <a:defRPr sz="1867" kern="1200">
                <a:solidFill>
                  <a:schemeClr val="bg1"/>
                </a:solidFill>
                <a:latin typeface="Segoe UI" panose="020B0502040204020203" pitchFamily="34" charset="0"/>
                <a:ea typeface="+mn-ea"/>
                <a:cs typeface="Segoe UI" panose="020B0502040204020203" pitchFamily="34" charset="0"/>
              </a:defRPr>
            </a:lvl1pPr>
            <a:lvl2pPr marL="0" indent="0" algn="l" defTabSz="912261" rtl="0" eaLnBrk="1" fontAlgn="base" hangingPunct="1">
              <a:spcBef>
                <a:spcPct val="0"/>
              </a:spcBef>
              <a:spcAft>
                <a:spcPts val="267"/>
              </a:spcAft>
              <a:buClr>
                <a:schemeClr val="accent1"/>
              </a:buClr>
              <a:buFont typeface="Arial" panose="020B0604020202020204" pitchFamily="34" charset="0"/>
              <a:buNone/>
              <a:defRPr sz="1600" kern="1200">
                <a:solidFill>
                  <a:schemeClr val="tx1"/>
                </a:solidFill>
                <a:latin typeface="Segoe UI" panose="020B0502040204020203" pitchFamily="34" charset="0"/>
                <a:ea typeface="+mn-ea"/>
                <a:cs typeface="Segoe UI" panose="020B0502040204020203" pitchFamily="34" charset="0"/>
              </a:defRPr>
            </a:lvl2pPr>
            <a:lvl3pPr marL="0" indent="0" algn="l" defTabSz="912261" rtl="0" eaLnBrk="1" fontAlgn="base" hangingPunct="1">
              <a:spcBef>
                <a:spcPct val="0"/>
              </a:spcBef>
              <a:spcAft>
                <a:spcPts val="267"/>
              </a:spcAft>
              <a:buClr>
                <a:schemeClr val="accent1"/>
              </a:buClr>
              <a:buFont typeface="Arial" panose="020B0604020202020204" pitchFamily="34" charset="0"/>
              <a:buNone/>
              <a:defRPr sz="1467" i="1" kern="1200">
                <a:solidFill>
                  <a:schemeClr val="bg2">
                    <a:lumMod val="50000"/>
                  </a:schemeClr>
                </a:solidFill>
                <a:latin typeface="Segoe UI" panose="020B0502040204020203" pitchFamily="34" charset="0"/>
                <a:ea typeface="+mn-ea"/>
                <a:cs typeface="Segoe UI" panose="020B0502040204020203" pitchFamily="34" charset="0"/>
              </a:defRPr>
            </a:lvl3pPr>
            <a:lvl4pPr marL="0" indent="0" algn="l" defTabSz="912261" rtl="0" eaLnBrk="1" fontAlgn="base" hangingPunct="1">
              <a:spcBef>
                <a:spcPct val="0"/>
              </a:spcBef>
              <a:spcAft>
                <a:spcPts val="267"/>
              </a:spcAft>
              <a:buClr>
                <a:schemeClr val="accent1"/>
              </a:buClr>
              <a:buFont typeface="Arial" panose="020B0604020202020204" pitchFamily="34" charset="0"/>
              <a:buNone/>
              <a:defRPr sz="1467" kern="1200">
                <a:solidFill>
                  <a:schemeClr val="bg2">
                    <a:lumMod val="50000"/>
                  </a:schemeClr>
                </a:solidFill>
                <a:latin typeface="Segoe UI" panose="020B0502040204020203" pitchFamily="34" charset="0"/>
                <a:ea typeface="+mn-ea"/>
                <a:cs typeface="Segoe UI" panose="020B0502040204020203" pitchFamily="34" charset="0"/>
              </a:defRPr>
            </a:lvl4pPr>
            <a:lvl5pPr marL="0" indent="0" algn="l" defTabSz="912261" rtl="0" eaLnBrk="1" fontAlgn="base" hangingPunct="1">
              <a:spcBef>
                <a:spcPct val="0"/>
              </a:spcBef>
              <a:spcAft>
                <a:spcPts val="267"/>
              </a:spcAft>
              <a:buClr>
                <a:schemeClr val="accent1"/>
              </a:buClr>
              <a:buFont typeface="Arial" panose="020B0604020202020204" pitchFamily="34" charset="0"/>
              <a:buNone/>
              <a:defRPr sz="1467" kern="1200">
                <a:solidFill>
                  <a:schemeClr val="bg2">
                    <a:lumMod val="50000"/>
                  </a:schemeClr>
                </a:solidFill>
                <a:latin typeface="Segoe UI" panose="020B0502040204020203" pitchFamily="34" charset="0"/>
                <a:ea typeface="+mn-ea"/>
                <a:cs typeface="Segoe UI" panose="020B0502040204020203" pitchFamily="34" charset="0"/>
              </a:defRPr>
            </a:lvl5pPr>
            <a:lvl6pPr marL="2514349" indent="-228577" algn="l" defTabSz="914309"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504" indent="-228577" algn="l" defTabSz="914309"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658" indent="-228577" algn="l" defTabSz="914309"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5814" indent="-228577" algn="l" defTabSz="914309"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dirty="0"/>
              <a:t>Sam Gardiner</a:t>
            </a:r>
          </a:p>
        </p:txBody>
      </p:sp>
      <p:sp>
        <p:nvSpPr>
          <p:cNvPr id="11" name="Text Placeholder 8">
            <a:extLst>
              <a:ext uri="{FF2B5EF4-FFF2-40B4-BE49-F238E27FC236}">
                <a16:creationId xmlns:a16="http://schemas.microsoft.com/office/drawing/2014/main" id="{F4078847-902B-0D10-F7FF-20AF63487790}"/>
              </a:ext>
            </a:extLst>
          </p:cNvPr>
          <p:cNvSpPr txBox="1">
            <a:spLocks/>
          </p:cNvSpPr>
          <p:nvPr/>
        </p:nvSpPr>
        <p:spPr>
          <a:xfrm>
            <a:off x="5729713" y="4742542"/>
            <a:ext cx="2729113" cy="952967"/>
          </a:xfrm>
          <a:prstGeom prst="rect">
            <a:avLst/>
          </a:prstGeom>
        </p:spPr>
        <p:txBody>
          <a:bodyPr vert="horz" lIns="0" tIns="0" rIns="0" bIns="0" rtlCol="0">
            <a:noAutofit/>
          </a:bodyPr>
          <a:lstStyle>
            <a:lvl1pPr marL="0" indent="0" algn="l" defTabSz="912261" rtl="0" eaLnBrk="1" fontAlgn="base" hangingPunct="1">
              <a:spcBef>
                <a:spcPct val="0"/>
              </a:spcBef>
              <a:spcAft>
                <a:spcPts val="267"/>
              </a:spcAft>
              <a:buClr>
                <a:schemeClr val="accent1"/>
              </a:buClr>
              <a:buFont typeface="Arial" panose="020B0604020202020204" pitchFamily="34" charset="0"/>
              <a:buNone/>
              <a:defRPr sz="1333" kern="1200">
                <a:solidFill>
                  <a:schemeClr val="bg1"/>
                </a:solidFill>
                <a:latin typeface="Segoe UI" panose="020B0502040204020203" pitchFamily="34" charset="0"/>
                <a:ea typeface="+mn-ea"/>
                <a:cs typeface="Segoe UI" panose="020B0502040204020203" pitchFamily="34" charset="0"/>
              </a:defRPr>
            </a:lvl1pPr>
            <a:lvl2pPr marL="0" indent="0" algn="l" defTabSz="912261" rtl="0" eaLnBrk="1" fontAlgn="base" hangingPunct="1">
              <a:spcBef>
                <a:spcPct val="0"/>
              </a:spcBef>
              <a:spcAft>
                <a:spcPts val="267"/>
              </a:spcAft>
              <a:buClr>
                <a:schemeClr val="accent1"/>
              </a:buClr>
              <a:buFont typeface="Arial" panose="020B0604020202020204" pitchFamily="34" charset="0"/>
              <a:buNone/>
              <a:defRPr sz="1600" kern="1200">
                <a:solidFill>
                  <a:schemeClr val="tx1"/>
                </a:solidFill>
                <a:latin typeface="Segoe UI" panose="020B0502040204020203" pitchFamily="34" charset="0"/>
                <a:ea typeface="+mn-ea"/>
                <a:cs typeface="Segoe UI" panose="020B0502040204020203" pitchFamily="34" charset="0"/>
              </a:defRPr>
            </a:lvl2pPr>
            <a:lvl3pPr marL="0" indent="0" algn="l" defTabSz="912261" rtl="0" eaLnBrk="1" fontAlgn="base" hangingPunct="1">
              <a:spcBef>
                <a:spcPct val="0"/>
              </a:spcBef>
              <a:spcAft>
                <a:spcPts val="267"/>
              </a:spcAft>
              <a:buClr>
                <a:schemeClr val="accent1"/>
              </a:buClr>
              <a:buFont typeface="Arial" panose="020B0604020202020204" pitchFamily="34" charset="0"/>
              <a:buNone/>
              <a:defRPr sz="1467" i="1" kern="1200">
                <a:solidFill>
                  <a:schemeClr val="bg2">
                    <a:lumMod val="50000"/>
                  </a:schemeClr>
                </a:solidFill>
                <a:latin typeface="Segoe UI" panose="020B0502040204020203" pitchFamily="34" charset="0"/>
                <a:ea typeface="+mn-ea"/>
                <a:cs typeface="Segoe UI" panose="020B0502040204020203" pitchFamily="34" charset="0"/>
              </a:defRPr>
            </a:lvl3pPr>
            <a:lvl4pPr marL="0" indent="0" algn="l" defTabSz="912261" rtl="0" eaLnBrk="1" fontAlgn="base" hangingPunct="1">
              <a:spcBef>
                <a:spcPct val="0"/>
              </a:spcBef>
              <a:spcAft>
                <a:spcPts val="267"/>
              </a:spcAft>
              <a:buClr>
                <a:schemeClr val="accent1"/>
              </a:buClr>
              <a:buFont typeface="Arial" panose="020B0604020202020204" pitchFamily="34" charset="0"/>
              <a:buNone/>
              <a:defRPr sz="1467" kern="1200">
                <a:solidFill>
                  <a:schemeClr val="bg2">
                    <a:lumMod val="50000"/>
                  </a:schemeClr>
                </a:solidFill>
                <a:latin typeface="Segoe UI" panose="020B0502040204020203" pitchFamily="34" charset="0"/>
                <a:ea typeface="+mn-ea"/>
                <a:cs typeface="Segoe UI" panose="020B0502040204020203" pitchFamily="34" charset="0"/>
              </a:defRPr>
            </a:lvl4pPr>
            <a:lvl5pPr marL="0" indent="0" algn="l" defTabSz="912261" rtl="0" eaLnBrk="1" fontAlgn="base" hangingPunct="1">
              <a:spcBef>
                <a:spcPct val="0"/>
              </a:spcBef>
              <a:spcAft>
                <a:spcPts val="267"/>
              </a:spcAft>
              <a:buClr>
                <a:schemeClr val="accent1"/>
              </a:buClr>
              <a:buFont typeface="Arial" panose="020B0604020202020204" pitchFamily="34" charset="0"/>
              <a:buNone/>
              <a:defRPr sz="1467" kern="1200">
                <a:solidFill>
                  <a:schemeClr val="bg2">
                    <a:lumMod val="50000"/>
                  </a:schemeClr>
                </a:solidFill>
                <a:latin typeface="Segoe UI" panose="020B0502040204020203" pitchFamily="34" charset="0"/>
                <a:ea typeface="+mn-ea"/>
                <a:cs typeface="Segoe UI" panose="020B0502040204020203" pitchFamily="34" charset="0"/>
              </a:defRPr>
            </a:lvl5pPr>
            <a:lvl6pPr marL="2514349" indent="-228577" algn="l" defTabSz="914309"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504" indent="-228577" algn="l" defTabSz="914309"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658" indent="-228577" algn="l" defTabSz="914309"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5814" indent="-228577" algn="l" defTabSz="914309"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dirty="0"/>
              <a:t>Partner</a:t>
            </a:r>
          </a:p>
          <a:p>
            <a:r>
              <a:rPr lang="en-US" dirty="0"/>
              <a:t>(801) 907-2701</a:t>
            </a:r>
          </a:p>
          <a:p>
            <a:r>
              <a:rPr lang="en-US" dirty="0"/>
              <a:t>sgardiner@mayerbrown.com</a:t>
            </a:r>
          </a:p>
        </p:txBody>
      </p:sp>
      <p:pic>
        <p:nvPicPr>
          <p:cNvPr id="1030" name="Picture 6" descr="Association of Corporate Counsel">
            <a:extLst>
              <a:ext uri="{FF2B5EF4-FFF2-40B4-BE49-F238E27FC236}">
                <a16:creationId xmlns:a16="http://schemas.microsoft.com/office/drawing/2014/main" id="{99A216EE-4183-474F-9957-800EC97AF64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17548" y="2491728"/>
            <a:ext cx="2797177" cy="148882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04624A-4020-F8AF-EEBE-5440D79952F9}"/>
              </a:ext>
            </a:extLst>
          </p:cNvPr>
          <p:cNvSpPr>
            <a:spLocks noGrp="1"/>
          </p:cNvSpPr>
          <p:nvPr>
            <p:ph type="title"/>
          </p:nvPr>
        </p:nvSpPr>
        <p:spPr/>
        <p:txBody>
          <a:bodyPr/>
          <a:lstStyle/>
          <a:p>
            <a:r>
              <a:rPr lang="en-US" dirty="0"/>
              <a:t>Managing Banking Risks</a:t>
            </a:r>
          </a:p>
        </p:txBody>
      </p:sp>
      <p:sp>
        <p:nvSpPr>
          <p:cNvPr id="3" name="Content Placeholder 2">
            <a:extLst>
              <a:ext uri="{FF2B5EF4-FFF2-40B4-BE49-F238E27FC236}">
                <a16:creationId xmlns:a16="http://schemas.microsoft.com/office/drawing/2014/main" id="{B5BDE28A-4D8A-4A0D-23C5-453EEA98F320}"/>
              </a:ext>
            </a:extLst>
          </p:cNvPr>
          <p:cNvSpPr>
            <a:spLocks noGrp="1"/>
          </p:cNvSpPr>
          <p:nvPr>
            <p:ph idx="1"/>
          </p:nvPr>
        </p:nvSpPr>
        <p:spPr/>
        <p:txBody>
          <a:bodyPr/>
          <a:lstStyle/>
          <a:p>
            <a:r>
              <a:rPr lang="en-US" dirty="0"/>
              <a:t>US banks are a safe place to keep money</a:t>
            </a:r>
          </a:p>
          <a:p>
            <a:pPr lvl="1"/>
            <a:r>
              <a:rPr lang="en-US" dirty="0"/>
              <a:t>Safer than putting it under our mattresses</a:t>
            </a:r>
          </a:p>
          <a:p>
            <a:pPr lvl="1"/>
            <a:r>
              <a:rPr lang="en-US" dirty="0"/>
              <a:t>Safer than investing it in the stock market</a:t>
            </a:r>
          </a:p>
          <a:p>
            <a:pPr lvl="1"/>
            <a:r>
              <a:rPr lang="en-US" dirty="0"/>
              <a:t>Safer than betting it on black jack in Vegas</a:t>
            </a:r>
          </a:p>
          <a:p>
            <a:r>
              <a:rPr lang="en-US" dirty="0"/>
              <a:t>FDIC insures deposits up to $250,000 per depositor per ownership capacity per insured bank</a:t>
            </a:r>
          </a:p>
          <a:p>
            <a:pPr lvl="1"/>
            <a:r>
              <a:rPr lang="en-US" dirty="0"/>
              <a:t>“</a:t>
            </a:r>
            <a:r>
              <a:rPr lang="en-US" i="1" dirty="0"/>
              <a:t>Since 1933, no depositor has ever lost a penny of FDIC-insured funds</a:t>
            </a:r>
            <a:r>
              <a:rPr lang="en-US" dirty="0"/>
              <a:t>”</a:t>
            </a:r>
          </a:p>
          <a:p>
            <a:pPr lvl="1"/>
            <a:r>
              <a:rPr lang="en-US" dirty="0"/>
              <a:t>Uninsured deposits are at risk of loss if a bank fails</a:t>
            </a:r>
          </a:p>
          <a:p>
            <a:r>
              <a:rPr lang="en-US" dirty="0"/>
              <a:t>Depositors with more than $250,000 can consider certain steps for additional protection</a:t>
            </a:r>
          </a:p>
          <a:p>
            <a:pPr lvl="1"/>
            <a:r>
              <a:rPr lang="en-US" dirty="0"/>
              <a:t>Some protections may be relevant even if you have less than $250,000</a:t>
            </a:r>
          </a:p>
        </p:txBody>
      </p:sp>
      <p:sp>
        <p:nvSpPr>
          <p:cNvPr id="4" name="Footer Placeholder 3">
            <a:extLst>
              <a:ext uri="{FF2B5EF4-FFF2-40B4-BE49-F238E27FC236}">
                <a16:creationId xmlns:a16="http://schemas.microsoft.com/office/drawing/2014/main" id="{B1486F18-2CD2-6C3F-2BBD-4FE5BA98B78F}"/>
              </a:ext>
            </a:extLst>
          </p:cNvPr>
          <p:cNvSpPr>
            <a:spLocks noGrp="1"/>
          </p:cNvSpPr>
          <p:nvPr>
            <p:ph type="ftr" sz="quarter" idx="11"/>
          </p:nvPr>
        </p:nvSpPr>
        <p:spPr/>
        <p:txBody>
          <a:bodyPr/>
          <a:lstStyle/>
          <a:p>
            <a:r>
              <a:rPr lang="en-US" dirty="0"/>
              <a:t>Prepared for ACC Mountain West Chapter</a:t>
            </a:r>
          </a:p>
        </p:txBody>
      </p:sp>
      <p:sp>
        <p:nvSpPr>
          <p:cNvPr id="5" name="Slide Number Placeholder 4">
            <a:extLst>
              <a:ext uri="{FF2B5EF4-FFF2-40B4-BE49-F238E27FC236}">
                <a16:creationId xmlns:a16="http://schemas.microsoft.com/office/drawing/2014/main" id="{125788B0-FF3D-F277-6B57-5B34B3B653A2}"/>
              </a:ext>
            </a:extLst>
          </p:cNvPr>
          <p:cNvSpPr>
            <a:spLocks noGrp="1"/>
          </p:cNvSpPr>
          <p:nvPr>
            <p:ph type="sldNum" sz="quarter" idx="12"/>
          </p:nvPr>
        </p:nvSpPr>
        <p:spPr/>
        <p:txBody>
          <a:bodyPr/>
          <a:lstStyle/>
          <a:p>
            <a:fld id="{53E24E9F-7FCB-4E48-8ECE-44B20458F755}" type="slidenum">
              <a:rPr lang="en-GB" smtClean="0"/>
              <a:pPr/>
              <a:t>10</a:t>
            </a:fld>
            <a:endParaRPr lang="en-US" dirty="0"/>
          </a:p>
        </p:txBody>
      </p:sp>
    </p:spTree>
    <p:extLst>
      <p:ext uri="{BB962C8B-B14F-4D97-AF65-F5344CB8AC3E}">
        <p14:creationId xmlns:p14="http://schemas.microsoft.com/office/powerpoint/2010/main" val="29884018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69A3F1-E688-258C-1666-077E7597895F}"/>
              </a:ext>
            </a:extLst>
          </p:cNvPr>
          <p:cNvSpPr>
            <a:spLocks noGrp="1"/>
          </p:cNvSpPr>
          <p:nvPr>
            <p:ph type="title"/>
          </p:nvPr>
        </p:nvSpPr>
        <p:spPr/>
        <p:txBody>
          <a:bodyPr/>
          <a:lstStyle/>
          <a:p>
            <a:r>
              <a:rPr lang="en-US" dirty="0"/>
              <a:t>Multiple Banking Relationships</a:t>
            </a:r>
          </a:p>
        </p:txBody>
      </p:sp>
      <p:sp>
        <p:nvSpPr>
          <p:cNvPr id="3" name="Content Placeholder 2">
            <a:extLst>
              <a:ext uri="{FF2B5EF4-FFF2-40B4-BE49-F238E27FC236}">
                <a16:creationId xmlns:a16="http://schemas.microsoft.com/office/drawing/2014/main" id="{A043AB11-188F-0D83-7AD6-9DE3E3A427B3}"/>
              </a:ext>
            </a:extLst>
          </p:cNvPr>
          <p:cNvSpPr>
            <a:spLocks noGrp="1"/>
          </p:cNvSpPr>
          <p:nvPr>
            <p:ph idx="1"/>
          </p:nvPr>
        </p:nvSpPr>
        <p:spPr/>
        <p:txBody>
          <a:bodyPr/>
          <a:lstStyle/>
          <a:p>
            <a:r>
              <a:rPr lang="en-US" dirty="0"/>
              <a:t>FDIC deposit insurance limits apply per bank</a:t>
            </a:r>
          </a:p>
          <a:p>
            <a:pPr lvl="1"/>
            <a:r>
              <a:rPr lang="en-US" dirty="0"/>
              <a:t>I can open an account at Bank A and another account at Bank B for total coverage of $500,000</a:t>
            </a:r>
          </a:p>
          <a:p>
            <a:pPr lvl="1"/>
            <a:r>
              <a:rPr lang="en-US" dirty="0"/>
              <a:t>I </a:t>
            </a:r>
            <a:r>
              <a:rPr lang="en-US" u="sng" dirty="0"/>
              <a:t>can’t</a:t>
            </a:r>
            <a:r>
              <a:rPr lang="en-US" dirty="0"/>
              <a:t> open two accounts at Bank A to increase coverage</a:t>
            </a:r>
          </a:p>
          <a:p>
            <a:r>
              <a:rPr lang="en-US" dirty="0"/>
              <a:t>Even if you have less than $250,000, there are risks associated with banking at only one bank</a:t>
            </a:r>
          </a:p>
          <a:p>
            <a:pPr lvl="1"/>
            <a:r>
              <a:rPr lang="en-US" dirty="0"/>
              <a:t>What happens if you temporarily lost the ability to send payments?</a:t>
            </a:r>
          </a:p>
          <a:p>
            <a:r>
              <a:rPr lang="en-US" dirty="0"/>
              <a:t>Companies might consider establishing a relationship at a second bank to mitigate these risks</a:t>
            </a:r>
          </a:p>
          <a:p>
            <a:pPr lvl="1"/>
            <a:r>
              <a:rPr lang="en-US" dirty="0"/>
              <a:t>Need to consider loan/funding covenants</a:t>
            </a:r>
          </a:p>
          <a:p>
            <a:pPr lvl="1"/>
            <a:r>
              <a:rPr lang="en-US" dirty="0"/>
              <a:t>Need to consider direct and indirect costs of additional relationship</a:t>
            </a:r>
          </a:p>
        </p:txBody>
      </p:sp>
      <p:sp>
        <p:nvSpPr>
          <p:cNvPr id="4" name="Footer Placeholder 3">
            <a:extLst>
              <a:ext uri="{FF2B5EF4-FFF2-40B4-BE49-F238E27FC236}">
                <a16:creationId xmlns:a16="http://schemas.microsoft.com/office/drawing/2014/main" id="{4D3D83FB-2D1D-965D-11D4-60FA959D48AC}"/>
              </a:ext>
            </a:extLst>
          </p:cNvPr>
          <p:cNvSpPr>
            <a:spLocks noGrp="1"/>
          </p:cNvSpPr>
          <p:nvPr>
            <p:ph type="ftr" sz="quarter" idx="11"/>
          </p:nvPr>
        </p:nvSpPr>
        <p:spPr/>
        <p:txBody>
          <a:bodyPr/>
          <a:lstStyle/>
          <a:p>
            <a:r>
              <a:rPr lang="en-US" dirty="0"/>
              <a:t>Prepared for ACC Mountain West Chapter</a:t>
            </a:r>
          </a:p>
        </p:txBody>
      </p:sp>
      <p:sp>
        <p:nvSpPr>
          <p:cNvPr id="5" name="Slide Number Placeholder 4">
            <a:extLst>
              <a:ext uri="{FF2B5EF4-FFF2-40B4-BE49-F238E27FC236}">
                <a16:creationId xmlns:a16="http://schemas.microsoft.com/office/drawing/2014/main" id="{E7B911F8-53BF-0D82-7083-43DDC763B502}"/>
              </a:ext>
            </a:extLst>
          </p:cNvPr>
          <p:cNvSpPr>
            <a:spLocks noGrp="1"/>
          </p:cNvSpPr>
          <p:nvPr>
            <p:ph type="sldNum" sz="quarter" idx="12"/>
          </p:nvPr>
        </p:nvSpPr>
        <p:spPr/>
        <p:txBody>
          <a:bodyPr/>
          <a:lstStyle/>
          <a:p>
            <a:fld id="{53E24E9F-7FCB-4E48-8ECE-44B20458F755}" type="slidenum">
              <a:rPr lang="en-GB" smtClean="0"/>
              <a:pPr/>
              <a:t>11</a:t>
            </a:fld>
            <a:endParaRPr lang="en-US" dirty="0"/>
          </a:p>
        </p:txBody>
      </p:sp>
    </p:spTree>
    <p:extLst>
      <p:ext uri="{BB962C8B-B14F-4D97-AF65-F5344CB8AC3E}">
        <p14:creationId xmlns:p14="http://schemas.microsoft.com/office/powerpoint/2010/main" val="9512758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3A01CC-D299-1764-800E-FB4A2D7C4455}"/>
              </a:ext>
            </a:extLst>
          </p:cNvPr>
          <p:cNvSpPr>
            <a:spLocks noGrp="1"/>
          </p:cNvSpPr>
          <p:nvPr>
            <p:ph type="title"/>
          </p:nvPr>
        </p:nvSpPr>
        <p:spPr/>
        <p:txBody>
          <a:bodyPr/>
          <a:lstStyle/>
          <a:p>
            <a:r>
              <a:rPr lang="en-US" dirty="0"/>
              <a:t>Deposit Placement Networks</a:t>
            </a:r>
          </a:p>
        </p:txBody>
      </p:sp>
      <p:sp>
        <p:nvSpPr>
          <p:cNvPr id="3" name="Content Placeholder 2">
            <a:extLst>
              <a:ext uri="{FF2B5EF4-FFF2-40B4-BE49-F238E27FC236}">
                <a16:creationId xmlns:a16="http://schemas.microsoft.com/office/drawing/2014/main" id="{EA04C21B-DECC-4DF3-935A-D8256CD954AC}"/>
              </a:ext>
            </a:extLst>
          </p:cNvPr>
          <p:cNvSpPr>
            <a:spLocks noGrp="1"/>
          </p:cNvSpPr>
          <p:nvPr>
            <p:ph idx="1"/>
          </p:nvPr>
        </p:nvSpPr>
        <p:spPr/>
        <p:txBody>
          <a:bodyPr>
            <a:normAutofit lnSpcReduction="10000"/>
          </a:bodyPr>
          <a:lstStyle/>
          <a:p>
            <a:r>
              <a:rPr lang="en-US" dirty="0"/>
              <a:t>Managing multiple banking relationship can be complicated</a:t>
            </a:r>
          </a:p>
          <a:p>
            <a:pPr lvl="1"/>
            <a:r>
              <a:rPr lang="en-US" dirty="0"/>
              <a:t>Not efficient if you have millions of dollars (</a:t>
            </a:r>
            <a:r>
              <a:rPr lang="en-US" i="1" dirty="0">
                <a:hlinkClick r:id="rId2"/>
              </a:rPr>
              <a:t>Giannis Antetokounmpo Put His Money In 50 Banks Until His Team Owner Taught Him Investing</a:t>
            </a:r>
            <a:r>
              <a:rPr lang="en-US" dirty="0"/>
              <a:t>)</a:t>
            </a:r>
          </a:p>
          <a:p>
            <a:r>
              <a:rPr lang="en-US" dirty="0"/>
              <a:t>A deposit placement networks is a company that spreads money over hundreds of banks</a:t>
            </a:r>
          </a:p>
          <a:p>
            <a:pPr lvl="1"/>
            <a:r>
              <a:rPr lang="en-US" dirty="0"/>
              <a:t>You give the network $20 million</a:t>
            </a:r>
          </a:p>
          <a:p>
            <a:pPr lvl="1"/>
            <a:r>
              <a:rPr lang="en-US" dirty="0"/>
              <a:t>Network deposits your money in accounts at 80 banks</a:t>
            </a:r>
          </a:p>
          <a:p>
            <a:pPr lvl="1"/>
            <a:r>
              <a:rPr lang="en-US" dirty="0"/>
              <a:t>None of the 80 banks holds more than $250,000 of your money</a:t>
            </a:r>
          </a:p>
          <a:p>
            <a:pPr lvl="1"/>
            <a:r>
              <a:rPr lang="en-US" dirty="0"/>
              <a:t>If any of the 80 banks fail, your deposit at that bank is fully insured</a:t>
            </a:r>
          </a:p>
          <a:p>
            <a:r>
              <a:rPr lang="en-US" dirty="0"/>
              <a:t>Companies might consider holding excess cash through a deposit placement network</a:t>
            </a:r>
          </a:p>
          <a:p>
            <a:pPr lvl="1"/>
            <a:r>
              <a:rPr lang="en-US" dirty="0"/>
              <a:t>Deposit placement networks may be more difficult to implement for pledged accounts</a:t>
            </a:r>
          </a:p>
        </p:txBody>
      </p:sp>
      <p:sp>
        <p:nvSpPr>
          <p:cNvPr id="4" name="Footer Placeholder 3">
            <a:extLst>
              <a:ext uri="{FF2B5EF4-FFF2-40B4-BE49-F238E27FC236}">
                <a16:creationId xmlns:a16="http://schemas.microsoft.com/office/drawing/2014/main" id="{2CCA3E0F-804E-07DE-BCA6-ED186BEF9042}"/>
              </a:ext>
            </a:extLst>
          </p:cNvPr>
          <p:cNvSpPr>
            <a:spLocks noGrp="1"/>
          </p:cNvSpPr>
          <p:nvPr>
            <p:ph type="ftr" sz="quarter" idx="11"/>
          </p:nvPr>
        </p:nvSpPr>
        <p:spPr/>
        <p:txBody>
          <a:bodyPr/>
          <a:lstStyle/>
          <a:p>
            <a:r>
              <a:rPr lang="en-US" dirty="0"/>
              <a:t>Prepared for ACC Mountain West Chapter</a:t>
            </a:r>
          </a:p>
        </p:txBody>
      </p:sp>
      <p:sp>
        <p:nvSpPr>
          <p:cNvPr id="5" name="Slide Number Placeholder 4">
            <a:extLst>
              <a:ext uri="{FF2B5EF4-FFF2-40B4-BE49-F238E27FC236}">
                <a16:creationId xmlns:a16="http://schemas.microsoft.com/office/drawing/2014/main" id="{82E53582-1C77-4764-8179-94018F0EE076}"/>
              </a:ext>
            </a:extLst>
          </p:cNvPr>
          <p:cNvSpPr>
            <a:spLocks noGrp="1"/>
          </p:cNvSpPr>
          <p:nvPr>
            <p:ph type="sldNum" sz="quarter" idx="12"/>
          </p:nvPr>
        </p:nvSpPr>
        <p:spPr/>
        <p:txBody>
          <a:bodyPr/>
          <a:lstStyle/>
          <a:p>
            <a:fld id="{53E24E9F-7FCB-4E48-8ECE-44B20458F755}" type="slidenum">
              <a:rPr lang="en-GB" smtClean="0"/>
              <a:pPr/>
              <a:t>12</a:t>
            </a:fld>
            <a:endParaRPr lang="en-US" dirty="0"/>
          </a:p>
        </p:txBody>
      </p:sp>
    </p:spTree>
    <p:extLst>
      <p:ext uri="{BB962C8B-B14F-4D97-AF65-F5344CB8AC3E}">
        <p14:creationId xmlns:p14="http://schemas.microsoft.com/office/powerpoint/2010/main" val="2876774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7EE81D-0A93-0024-F7C0-B5AFB77DD5C1}"/>
              </a:ext>
            </a:extLst>
          </p:cNvPr>
          <p:cNvSpPr>
            <a:spLocks noGrp="1"/>
          </p:cNvSpPr>
          <p:nvPr>
            <p:ph type="title"/>
          </p:nvPr>
        </p:nvSpPr>
        <p:spPr/>
        <p:txBody>
          <a:bodyPr/>
          <a:lstStyle/>
          <a:p>
            <a:r>
              <a:rPr lang="en-US" dirty="0"/>
              <a:t>Money Market Mutual Funds</a:t>
            </a:r>
          </a:p>
        </p:txBody>
      </p:sp>
      <p:sp>
        <p:nvSpPr>
          <p:cNvPr id="3" name="Content Placeholder 2">
            <a:extLst>
              <a:ext uri="{FF2B5EF4-FFF2-40B4-BE49-F238E27FC236}">
                <a16:creationId xmlns:a16="http://schemas.microsoft.com/office/drawing/2014/main" id="{06FFC6C2-FCAE-6CEF-2554-13C511798B0A}"/>
              </a:ext>
            </a:extLst>
          </p:cNvPr>
          <p:cNvSpPr>
            <a:spLocks noGrp="1"/>
          </p:cNvSpPr>
          <p:nvPr>
            <p:ph idx="1"/>
          </p:nvPr>
        </p:nvSpPr>
        <p:spPr/>
        <p:txBody>
          <a:bodyPr/>
          <a:lstStyle/>
          <a:p>
            <a:r>
              <a:rPr lang="en-US" dirty="0"/>
              <a:t>Depositors have a claim against their banks for cash</a:t>
            </a:r>
          </a:p>
          <a:p>
            <a:pPr lvl="1"/>
            <a:r>
              <a:rPr lang="en-US" dirty="0"/>
              <a:t>Cash is a commingled asset of the bank</a:t>
            </a:r>
          </a:p>
          <a:p>
            <a:r>
              <a:rPr lang="en-US" dirty="0"/>
              <a:t>Investors in securities have a claim for a specific security</a:t>
            </a:r>
          </a:p>
          <a:p>
            <a:pPr lvl="1"/>
            <a:r>
              <a:rPr lang="en-US" dirty="0"/>
              <a:t>Securities are not an asset of the bank that custodies them</a:t>
            </a:r>
          </a:p>
          <a:p>
            <a:pPr lvl="1"/>
            <a:r>
              <a:rPr lang="en-US" dirty="0"/>
              <a:t>Failed bank custodian should return securities to investors regardless of value</a:t>
            </a:r>
          </a:p>
          <a:p>
            <a:r>
              <a:rPr lang="en-US" dirty="0"/>
              <a:t>Securities generally are subject to loss of value (e.g., market crash)</a:t>
            </a:r>
          </a:p>
          <a:p>
            <a:pPr lvl="1"/>
            <a:r>
              <a:rPr lang="en-US" dirty="0"/>
              <a:t>But, money market mutual funds designed to minimize loss of value (e.g., investing in government securities)</a:t>
            </a:r>
          </a:p>
          <a:p>
            <a:r>
              <a:rPr lang="en-US" dirty="0"/>
              <a:t>Companies might consider placing excess cash in a money market mutual fund through a sweep or other investment account</a:t>
            </a:r>
          </a:p>
        </p:txBody>
      </p:sp>
      <p:sp>
        <p:nvSpPr>
          <p:cNvPr id="4" name="Footer Placeholder 3">
            <a:extLst>
              <a:ext uri="{FF2B5EF4-FFF2-40B4-BE49-F238E27FC236}">
                <a16:creationId xmlns:a16="http://schemas.microsoft.com/office/drawing/2014/main" id="{BB60C84D-6DC6-96ED-BE74-3C969760461E}"/>
              </a:ext>
            </a:extLst>
          </p:cNvPr>
          <p:cNvSpPr>
            <a:spLocks noGrp="1"/>
          </p:cNvSpPr>
          <p:nvPr>
            <p:ph type="ftr" sz="quarter" idx="11"/>
          </p:nvPr>
        </p:nvSpPr>
        <p:spPr/>
        <p:txBody>
          <a:bodyPr/>
          <a:lstStyle/>
          <a:p>
            <a:r>
              <a:rPr lang="en-US" dirty="0"/>
              <a:t>Prepared for ACC Mountain West Chapter</a:t>
            </a:r>
          </a:p>
        </p:txBody>
      </p:sp>
      <p:sp>
        <p:nvSpPr>
          <p:cNvPr id="5" name="Slide Number Placeholder 4">
            <a:extLst>
              <a:ext uri="{FF2B5EF4-FFF2-40B4-BE49-F238E27FC236}">
                <a16:creationId xmlns:a16="http://schemas.microsoft.com/office/drawing/2014/main" id="{7778D3E8-6F6E-0989-3AD0-BDB3C6C2566C}"/>
              </a:ext>
            </a:extLst>
          </p:cNvPr>
          <p:cNvSpPr>
            <a:spLocks noGrp="1"/>
          </p:cNvSpPr>
          <p:nvPr>
            <p:ph type="sldNum" sz="quarter" idx="12"/>
          </p:nvPr>
        </p:nvSpPr>
        <p:spPr/>
        <p:txBody>
          <a:bodyPr/>
          <a:lstStyle/>
          <a:p>
            <a:fld id="{53E24E9F-7FCB-4E48-8ECE-44B20458F755}" type="slidenum">
              <a:rPr lang="en-GB" smtClean="0"/>
              <a:pPr/>
              <a:t>13</a:t>
            </a:fld>
            <a:endParaRPr lang="en-US" dirty="0"/>
          </a:p>
        </p:txBody>
      </p:sp>
    </p:spTree>
    <p:extLst>
      <p:ext uri="{BB962C8B-B14F-4D97-AF65-F5344CB8AC3E}">
        <p14:creationId xmlns:p14="http://schemas.microsoft.com/office/powerpoint/2010/main" val="252397618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868B79-03BA-2083-2E46-8D7E3F28BD4D}"/>
              </a:ext>
            </a:extLst>
          </p:cNvPr>
          <p:cNvSpPr>
            <a:spLocks noGrp="1"/>
          </p:cNvSpPr>
          <p:nvPr>
            <p:ph type="title"/>
          </p:nvPr>
        </p:nvSpPr>
        <p:spPr/>
        <p:txBody>
          <a:bodyPr/>
          <a:lstStyle/>
          <a:p>
            <a:r>
              <a:rPr lang="en-US" dirty="0"/>
              <a:t>Setoff</a:t>
            </a:r>
          </a:p>
        </p:txBody>
      </p:sp>
      <p:sp>
        <p:nvSpPr>
          <p:cNvPr id="3" name="Content Placeholder 2">
            <a:extLst>
              <a:ext uri="{FF2B5EF4-FFF2-40B4-BE49-F238E27FC236}">
                <a16:creationId xmlns:a16="http://schemas.microsoft.com/office/drawing/2014/main" id="{2DA7BD4B-5978-42B3-489D-81671A73D9CA}"/>
              </a:ext>
            </a:extLst>
          </p:cNvPr>
          <p:cNvSpPr>
            <a:spLocks noGrp="1"/>
          </p:cNvSpPr>
          <p:nvPr>
            <p:ph idx="1"/>
          </p:nvPr>
        </p:nvSpPr>
        <p:spPr/>
        <p:txBody>
          <a:bodyPr/>
          <a:lstStyle/>
          <a:p>
            <a:r>
              <a:rPr lang="en-US" dirty="0"/>
              <a:t>Setoff is a debtor’s right to reduce the amount of a debt by any sum the creditor owes the debtor</a:t>
            </a:r>
          </a:p>
          <a:p>
            <a:pPr lvl="1"/>
            <a:r>
              <a:rPr lang="en-US" dirty="0"/>
              <a:t>A depositor is a creditor to a bank</a:t>
            </a:r>
          </a:p>
          <a:p>
            <a:pPr lvl="1"/>
            <a:r>
              <a:rPr lang="en-US" dirty="0"/>
              <a:t>A borrower is a debtor to a bank</a:t>
            </a:r>
          </a:p>
          <a:p>
            <a:pPr lvl="1"/>
            <a:r>
              <a:rPr lang="en-US" dirty="0"/>
              <a:t>FDIC often is willing to let a depositor setoff uninsured deposits against loans that the depositor has from the failed bank</a:t>
            </a:r>
          </a:p>
          <a:p>
            <a:pPr lvl="1"/>
            <a:r>
              <a:rPr lang="en-US" dirty="0"/>
              <a:t>Setoff works only if the depositor and borrower are the same entity</a:t>
            </a:r>
          </a:p>
          <a:p>
            <a:r>
              <a:rPr lang="en-US" dirty="0"/>
              <a:t>Companies that maintain deposits at the bank they borrow from might consider if they have a right to setoff the loan against uninsured deposits</a:t>
            </a:r>
          </a:p>
          <a:p>
            <a:pPr lvl="1"/>
            <a:r>
              <a:rPr lang="en-US" dirty="0"/>
              <a:t>Setoff is governed by state law and contract language</a:t>
            </a:r>
          </a:p>
          <a:p>
            <a:pPr lvl="1"/>
            <a:r>
              <a:rPr lang="en-US" dirty="0"/>
              <a:t>Some banks request that borrowers waive the right of setoff (negotiating point)</a:t>
            </a:r>
          </a:p>
        </p:txBody>
      </p:sp>
      <p:sp>
        <p:nvSpPr>
          <p:cNvPr id="4" name="Footer Placeholder 3">
            <a:extLst>
              <a:ext uri="{FF2B5EF4-FFF2-40B4-BE49-F238E27FC236}">
                <a16:creationId xmlns:a16="http://schemas.microsoft.com/office/drawing/2014/main" id="{BDA911C4-F906-692B-7A7B-A073855B0F60}"/>
              </a:ext>
            </a:extLst>
          </p:cNvPr>
          <p:cNvSpPr>
            <a:spLocks noGrp="1"/>
          </p:cNvSpPr>
          <p:nvPr>
            <p:ph type="ftr" sz="quarter" idx="11"/>
          </p:nvPr>
        </p:nvSpPr>
        <p:spPr/>
        <p:txBody>
          <a:bodyPr/>
          <a:lstStyle/>
          <a:p>
            <a:r>
              <a:rPr lang="en-US" dirty="0"/>
              <a:t>Prepared for ACC Mountain West Chapter</a:t>
            </a:r>
          </a:p>
        </p:txBody>
      </p:sp>
      <p:sp>
        <p:nvSpPr>
          <p:cNvPr id="5" name="Slide Number Placeholder 4">
            <a:extLst>
              <a:ext uri="{FF2B5EF4-FFF2-40B4-BE49-F238E27FC236}">
                <a16:creationId xmlns:a16="http://schemas.microsoft.com/office/drawing/2014/main" id="{7107ECDF-A095-FE06-7FCB-0292DEAA7D51}"/>
              </a:ext>
            </a:extLst>
          </p:cNvPr>
          <p:cNvSpPr>
            <a:spLocks noGrp="1"/>
          </p:cNvSpPr>
          <p:nvPr>
            <p:ph type="sldNum" sz="quarter" idx="12"/>
          </p:nvPr>
        </p:nvSpPr>
        <p:spPr/>
        <p:txBody>
          <a:bodyPr/>
          <a:lstStyle/>
          <a:p>
            <a:fld id="{53E24E9F-7FCB-4E48-8ECE-44B20458F755}" type="slidenum">
              <a:rPr lang="en-GB" smtClean="0"/>
              <a:pPr/>
              <a:t>14</a:t>
            </a:fld>
            <a:endParaRPr lang="en-US" dirty="0"/>
          </a:p>
        </p:txBody>
      </p:sp>
    </p:spTree>
    <p:extLst>
      <p:ext uri="{BB962C8B-B14F-4D97-AF65-F5344CB8AC3E}">
        <p14:creationId xmlns:p14="http://schemas.microsoft.com/office/powerpoint/2010/main" val="286652855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022828-2065-144D-3E5B-C6D1E9814A91}"/>
              </a:ext>
            </a:extLst>
          </p:cNvPr>
          <p:cNvSpPr>
            <a:spLocks noGrp="1"/>
          </p:cNvSpPr>
          <p:nvPr>
            <p:ph type="title"/>
          </p:nvPr>
        </p:nvSpPr>
        <p:spPr/>
        <p:txBody>
          <a:bodyPr/>
          <a:lstStyle/>
          <a:p>
            <a:r>
              <a:rPr lang="en-US" dirty="0"/>
              <a:t>Indirect Exposure</a:t>
            </a:r>
          </a:p>
        </p:txBody>
      </p:sp>
      <p:sp>
        <p:nvSpPr>
          <p:cNvPr id="3" name="Content Placeholder 2">
            <a:extLst>
              <a:ext uri="{FF2B5EF4-FFF2-40B4-BE49-F238E27FC236}">
                <a16:creationId xmlns:a16="http://schemas.microsoft.com/office/drawing/2014/main" id="{8A288B9A-B91D-94E3-FB5F-75329AEAF192}"/>
              </a:ext>
            </a:extLst>
          </p:cNvPr>
          <p:cNvSpPr>
            <a:spLocks noGrp="1"/>
          </p:cNvSpPr>
          <p:nvPr>
            <p:ph idx="1"/>
          </p:nvPr>
        </p:nvSpPr>
        <p:spPr/>
        <p:txBody>
          <a:bodyPr>
            <a:normAutofit fontScale="92500" lnSpcReduction="10000"/>
          </a:bodyPr>
          <a:lstStyle/>
          <a:p>
            <a:r>
              <a:rPr lang="en-US" dirty="0"/>
              <a:t>Effectively all cash sits in </a:t>
            </a:r>
            <a:r>
              <a:rPr lang="en-US" i="1" dirty="0"/>
              <a:t>some</a:t>
            </a:r>
            <a:r>
              <a:rPr lang="en-US" dirty="0"/>
              <a:t> bank, even if there is an intermediary</a:t>
            </a:r>
          </a:p>
          <a:p>
            <a:pPr lvl="1"/>
            <a:r>
              <a:rPr lang="en-US" dirty="0"/>
              <a:t>Your broker deposits cash awaiting investment in a bank account</a:t>
            </a:r>
          </a:p>
          <a:p>
            <a:pPr lvl="1"/>
            <a:r>
              <a:rPr lang="en-US" dirty="0"/>
              <a:t>Your payroll processor holds cash awaiting disbursement in a bank account</a:t>
            </a:r>
          </a:p>
          <a:p>
            <a:pPr lvl="1"/>
            <a:r>
              <a:rPr lang="en-US" dirty="0"/>
              <a:t>Your gift card issuer holds cash awaiting spending in a bank account</a:t>
            </a:r>
          </a:p>
          <a:p>
            <a:r>
              <a:rPr lang="en-US" dirty="0"/>
              <a:t>If the intermediary fails, the FDIC is not involved</a:t>
            </a:r>
          </a:p>
          <a:p>
            <a:pPr lvl="1"/>
            <a:r>
              <a:rPr lang="en-US" dirty="0"/>
              <a:t>You have to pursue a claim in bankruptcy court like any other insolvency</a:t>
            </a:r>
          </a:p>
          <a:p>
            <a:r>
              <a:rPr lang="en-US" dirty="0"/>
              <a:t>If the intermediary’s bank fails, you may or may not have protection from the FDIC (and then only up to the deposit insurance limit!)</a:t>
            </a:r>
          </a:p>
          <a:p>
            <a:pPr lvl="1"/>
            <a:r>
              <a:rPr lang="en-US" dirty="0"/>
              <a:t>Depends on your contract with the intermediary and their contract with the bank</a:t>
            </a:r>
          </a:p>
          <a:p>
            <a:r>
              <a:rPr lang="en-US" dirty="0"/>
              <a:t>Companies might consider asking their service providers to identify their bank or explain how they manage bank risk (e.g., business continuity and resiliency testing)</a:t>
            </a:r>
          </a:p>
        </p:txBody>
      </p:sp>
      <p:sp>
        <p:nvSpPr>
          <p:cNvPr id="4" name="Footer Placeholder 3">
            <a:extLst>
              <a:ext uri="{FF2B5EF4-FFF2-40B4-BE49-F238E27FC236}">
                <a16:creationId xmlns:a16="http://schemas.microsoft.com/office/drawing/2014/main" id="{ED2749D1-FF02-D04B-4B76-2CE74A5C3ECA}"/>
              </a:ext>
            </a:extLst>
          </p:cNvPr>
          <p:cNvSpPr>
            <a:spLocks noGrp="1"/>
          </p:cNvSpPr>
          <p:nvPr>
            <p:ph type="ftr" sz="quarter" idx="11"/>
          </p:nvPr>
        </p:nvSpPr>
        <p:spPr/>
        <p:txBody>
          <a:bodyPr/>
          <a:lstStyle/>
          <a:p>
            <a:r>
              <a:rPr lang="en-US" dirty="0"/>
              <a:t>Prepared for ACC Mountain West Chapter</a:t>
            </a:r>
          </a:p>
        </p:txBody>
      </p:sp>
      <p:sp>
        <p:nvSpPr>
          <p:cNvPr id="5" name="Slide Number Placeholder 4">
            <a:extLst>
              <a:ext uri="{FF2B5EF4-FFF2-40B4-BE49-F238E27FC236}">
                <a16:creationId xmlns:a16="http://schemas.microsoft.com/office/drawing/2014/main" id="{71C39B33-4DA0-5A64-B03F-19872328E64D}"/>
              </a:ext>
            </a:extLst>
          </p:cNvPr>
          <p:cNvSpPr>
            <a:spLocks noGrp="1"/>
          </p:cNvSpPr>
          <p:nvPr>
            <p:ph type="sldNum" sz="quarter" idx="12"/>
          </p:nvPr>
        </p:nvSpPr>
        <p:spPr/>
        <p:txBody>
          <a:bodyPr/>
          <a:lstStyle/>
          <a:p>
            <a:fld id="{53E24E9F-7FCB-4E48-8ECE-44B20458F755}" type="slidenum">
              <a:rPr lang="en-GB" smtClean="0"/>
              <a:pPr/>
              <a:t>15</a:t>
            </a:fld>
            <a:endParaRPr lang="en-US" dirty="0"/>
          </a:p>
        </p:txBody>
      </p:sp>
    </p:spTree>
    <p:extLst>
      <p:ext uri="{BB962C8B-B14F-4D97-AF65-F5344CB8AC3E}">
        <p14:creationId xmlns:p14="http://schemas.microsoft.com/office/powerpoint/2010/main" val="286062718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62AA37-4607-FFEA-3F44-087788C67A26}"/>
              </a:ext>
            </a:extLst>
          </p:cNvPr>
          <p:cNvSpPr>
            <a:spLocks noGrp="1"/>
          </p:cNvSpPr>
          <p:nvPr>
            <p:ph type="title"/>
          </p:nvPr>
        </p:nvSpPr>
        <p:spPr/>
        <p:txBody>
          <a:bodyPr/>
          <a:lstStyle/>
          <a:p>
            <a:r>
              <a:rPr lang="en-US" dirty="0"/>
              <a:t>Timing Matters</a:t>
            </a:r>
          </a:p>
        </p:txBody>
      </p:sp>
      <p:sp>
        <p:nvSpPr>
          <p:cNvPr id="3" name="Content Placeholder 2">
            <a:extLst>
              <a:ext uri="{FF2B5EF4-FFF2-40B4-BE49-F238E27FC236}">
                <a16:creationId xmlns:a16="http://schemas.microsoft.com/office/drawing/2014/main" id="{89421368-B5BE-5F53-F7D6-430A7F22B6B7}"/>
              </a:ext>
            </a:extLst>
          </p:cNvPr>
          <p:cNvSpPr>
            <a:spLocks noGrp="1"/>
          </p:cNvSpPr>
          <p:nvPr>
            <p:ph idx="1"/>
          </p:nvPr>
        </p:nvSpPr>
        <p:spPr/>
        <p:txBody>
          <a:bodyPr/>
          <a:lstStyle/>
          <a:p>
            <a:r>
              <a:rPr lang="en-US" dirty="0"/>
              <a:t>Money leaves banks in different ways (e.g., checks, cash, wires)</a:t>
            </a:r>
          </a:p>
          <a:p>
            <a:pPr lvl="1"/>
            <a:r>
              <a:rPr lang="en-US" dirty="0"/>
              <a:t>Transfers are not instantaneous, even if they look so online</a:t>
            </a:r>
          </a:p>
          <a:p>
            <a:r>
              <a:rPr lang="en-US" dirty="0"/>
              <a:t>Most banks disclose cutoff and processing times for different types of transfers</a:t>
            </a:r>
          </a:p>
          <a:p>
            <a:r>
              <a:rPr lang="en-US" dirty="0"/>
              <a:t>Companies might consider asking their bankers for the cutoff and processing times to identify the most expedient ways to move cash</a:t>
            </a:r>
          </a:p>
          <a:p>
            <a:pPr lvl="1"/>
            <a:r>
              <a:rPr lang="en-US" dirty="0"/>
              <a:t>Sometimes this may involve going to a branch or transferring money to an affiliate of the bank (e.g., investment account at an asset manager)</a:t>
            </a:r>
          </a:p>
          <a:p>
            <a:pPr lvl="1"/>
            <a:r>
              <a:rPr lang="en-US" dirty="0"/>
              <a:t>SVB was closed at 8:15am local time and Signature was closed on Sunday morning, so even the best planning wouldn’t have gotten money out on the day of failure</a:t>
            </a:r>
          </a:p>
        </p:txBody>
      </p:sp>
      <p:sp>
        <p:nvSpPr>
          <p:cNvPr id="4" name="Footer Placeholder 3">
            <a:extLst>
              <a:ext uri="{FF2B5EF4-FFF2-40B4-BE49-F238E27FC236}">
                <a16:creationId xmlns:a16="http://schemas.microsoft.com/office/drawing/2014/main" id="{18A382F2-B8C7-5107-7E23-8F9581F6914D}"/>
              </a:ext>
            </a:extLst>
          </p:cNvPr>
          <p:cNvSpPr>
            <a:spLocks noGrp="1"/>
          </p:cNvSpPr>
          <p:nvPr>
            <p:ph type="ftr" sz="quarter" idx="11"/>
          </p:nvPr>
        </p:nvSpPr>
        <p:spPr/>
        <p:txBody>
          <a:bodyPr/>
          <a:lstStyle/>
          <a:p>
            <a:r>
              <a:rPr lang="en-US" dirty="0"/>
              <a:t>Prepared for ACC Mountain West Chapter</a:t>
            </a:r>
          </a:p>
        </p:txBody>
      </p:sp>
      <p:sp>
        <p:nvSpPr>
          <p:cNvPr id="5" name="Slide Number Placeholder 4">
            <a:extLst>
              <a:ext uri="{FF2B5EF4-FFF2-40B4-BE49-F238E27FC236}">
                <a16:creationId xmlns:a16="http://schemas.microsoft.com/office/drawing/2014/main" id="{AF6D9D83-C2B2-EE83-DC2D-6CE9BE98F644}"/>
              </a:ext>
            </a:extLst>
          </p:cNvPr>
          <p:cNvSpPr>
            <a:spLocks noGrp="1"/>
          </p:cNvSpPr>
          <p:nvPr>
            <p:ph type="sldNum" sz="quarter" idx="12"/>
          </p:nvPr>
        </p:nvSpPr>
        <p:spPr/>
        <p:txBody>
          <a:bodyPr/>
          <a:lstStyle/>
          <a:p>
            <a:fld id="{53E24E9F-7FCB-4E48-8ECE-44B20458F755}" type="slidenum">
              <a:rPr lang="en-GB" smtClean="0"/>
              <a:pPr/>
              <a:t>16</a:t>
            </a:fld>
            <a:endParaRPr lang="en-US" dirty="0"/>
          </a:p>
        </p:txBody>
      </p:sp>
    </p:spTree>
    <p:extLst>
      <p:ext uri="{BB962C8B-B14F-4D97-AF65-F5344CB8AC3E}">
        <p14:creationId xmlns:p14="http://schemas.microsoft.com/office/powerpoint/2010/main" val="413649735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t>General Considerations for Boards and Management Teams</a:t>
            </a:r>
          </a:p>
        </p:txBody>
      </p:sp>
      <p:sp>
        <p:nvSpPr>
          <p:cNvPr id="4" name="Footer Placeholder 3"/>
          <p:cNvSpPr>
            <a:spLocks noGrp="1"/>
          </p:cNvSpPr>
          <p:nvPr>
            <p:ph type="ftr" sz="quarter" idx="11"/>
          </p:nvPr>
        </p:nvSpPr>
        <p:spPr/>
        <p:txBody>
          <a:bodyPr/>
          <a:lstStyle/>
          <a:p>
            <a:r>
              <a:rPr lang="en-US" dirty="0"/>
              <a:t>Prepared for ACC Mountain West Chapter</a:t>
            </a:r>
          </a:p>
        </p:txBody>
      </p:sp>
      <p:sp>
        <p:nvSpPr>
          <p:cNvPr id="5" name="Slide Number Placeholder 4"/>
          <p:cNvSpPr>
            <a:spLocks noGrp="1"/>
          </p:cNvSpPr>
          <p:nvPr>
            <p:ph type="sldNum" sz="quarter" idx="12"/>
          </p:nvPr>
        </p:nvSpPr>
        <p:spPr/>
        <p:txBody>
          <a:bodyPr/>
          <a:lstStyle/>
          <a:p>
            <a:fld id="{53E24E9F-7FCB-4E48-8ECE-44B20458F755}" type="slidenum">
              <a:rPr lang="en-US" smtClean="0"/>
              <a:pPr/>
              <a:t>17</a:t>
            </a:fld>
            <a:endParaRPr lang="en-US" dirty="0"/>
          </a:p>
        </p:txBody>
      </p:sp>
    </p:spTree>
    <p:extLst>
      <p:ext uri="{BB962C8B-B14F-4D97-AF65-F5344CB8AC3E}">
        <p14:creationId xmlns:p14="http://schemas.microsoft.com/office/powerpoint/2010/main" val="243068994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DB235598-2B2F-5F79-7970-9179A222DD32}"/>
              </a:ext>
            </a:extLst>
          </p:cNvPr>
          <p:cNvSpPr>
            <a:spLocks noGrp="1"/>
          </p:cNvSpPr>
          <p:nvPr>
            <p:ph type="title"/>
          </p:nvPr>
        </p:nvSpPr>
        <p:spPr/>
        <p:txBody>
          <a:bodyPr/>
          <a:lstStyle/>
          <a:p>
            <a:r>
              <a:rPr lang="en-US" sz="3600" b="1" dirty="0"/>
              <a:t>How Is Your Company Reacting?</a:t>
            </a:r>
            <a:r>
              <a:rPr lang="en-US" b="1" dirty="0"/>
              <a:t> </a:t>
            </a:r>
          </a:p>
        </p:txBody>
      </p:sp>
      <p:sp>
        <p:nvSpPr>
          <p:cNvPr id="7" name="Content Placeholder 6">
            <a:extLst>
              <a:ext uri="{FF2B5EF4-FFF2-40B4-BE49-F238E27FC236}">
                <a16:creationId xmlns:a16="http://schemas.microsoft.com/office/drawing/2014/main" id="{5BA1FEC5-78A2-4CD1-26BA-EEBDC710B0E2}"/>
              </a:ext>
            </a:extLst>
          </p:cNvPr>
          <p:cNvSpPr>
            <a:spLocks noGrp="1"/>
          </p:cNvSpPr>
          <p:nvPr>
            <p:ph idx="1"/>
          </p:nvPr>
        </p:nvSpPr>
        <p:spPr/>
        <p:txBody>
          <a:bodyPr/>
          <a:lstStyle/>
          <a:p>
            <a:r>
              <a:rPr lang="en-US" sz="3600" dirty="0"/>
              <a:t>Is your senior management team addressing cash management risk? </a:t>
            </a:r>
          </a:p>
          <a:p>
            <a:r>
              <a:rPr lang="en-US" sz="3600" dirty="0"/>
              <a:t>Is liquidity risk management on the agenda for regular board meetings?</a:t>
            </a:r>
            <a:br>
              <a:rPr lang="en-US" sz="3600" dirty="0"/>
            </a:br>
            <a:endParaRPr lang="en-US" sz="3600" dirty="0"/>
          </a:p>
        </p:txBody>
      </p:sp>
      <p:sp>
        <p:nvSpPr>
          <p:cNvPr id="4" name="Footer Placeholder 3">
            <a:extLst>
              <a:ext uri="{FF2B5EF4-FFF2-40B4-BE49-F238E27FC236}">
                <a16:creationId xmlns:a16="http://schemas.microsoft.com/office/drawing/2014/main" id="{E90BCC95-ED1B-A87B-CBCF-F9B2CBA9B772}"/>
              </a:ext>
            </a:extLst>
          </p:cNvPr>
          <p:cNvSpPr>
            <a:spLocks noGrp="1"/>
          </p:cNvSpPr>
          <p:nvPr>
            <p:ph type="ftr" sz="quarter" idx="11"/>
          </p:nvPr>
        </p:nvSpPr>
        <p:spPr/>
        <p:txBody>
          <a:bodyPr/>
          <a:lstStyle/>
          <a:p>
            <a:r>
              <a:rPr lang="en-US" dirty="0"/>
              <a:t>Prepared for ACC Mountain West Chapter</a:t>
            </a:r>
          </a:p>
        </p:txBody>
      </p:sp>
      <p:sp>
        <p:nvSpPr>
          <p:cNvPr id="5" name="Slide Number Placeholder 4">
            <a:extLst>
              <a:ext uri="{FF2B5EF4-FFF2-40B4-BE49-F238E27FC236}">
                <a16:creationId xmlns:a16="http://schemas.microsoft.com/office/drawing/2014/main" id="{18A78EA6-72B6-D3D7-D8C1-465346EB52C3}"/>
              </a:ext>
            </a:extLst>
          </p:cNvPr>
          <p:cNvSpPr>
            <a:spLocks noGrp="1"/>
          </p:cNvSpPr>
          <p:nvPr>
            <p:ph type="sldNum" sz="quarter" idx="12"/>
          </p:nvPr>
        </p:nvSpPr>
        <p:spPr/>
        <p:txBody>
          <a:bodyPr/>
          <a:lstStyle/>
          <a:p>
            <a:fld id="{53E24E9F-7FCB-4E48-8ECE-44B20458F755}" type="slidenum">
              <a:rPr lang="en-GB" smtClean="0"/>
              <a:pPr/>
              <a:t>18</a:t>
            </a:fld>
            <a:endParaRPr lang="en-US" dirty="0"/>
          </a:p>
        </p:txBody>
      </p:sp>
    </p:spTree>
    <p:extLst>
      <p:ext uri="{BB962C8B-B14F-4D97-AF65-F5344CB8AC3E}">
        <p14:creationId xmlns:p14="http://schemas.microsoft.com/office/powerpoint/2010/main" val="56080421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DB235598-2B2F-5F79-7970-9179A222DD32}"/>
              </a:ext>
            </a:extLst>
          </p:cNvPr>
          <p:cNvSpPr>
            <a:spLocks noGrp="1"/>
          </p:cNvSpPr>
          <p:nvPr>
            <p:ph type="title"/>
          </p:nvPr>
        </p:nvSpPr>
        <p:spPr/>
        <p:txBody>
          <a:bodyPr/>
          <a:lstStyle/>
          <a:p>
            <a:r>
              <a:rPr lang="en-US" b="1" dirty="0"/>
              <a:t>Reviewing Liquidity Risk Management Policies and Procedures</a:t>
            </a:r>
          </a:p>
        </p:txBody>
      </p:sp>
      <p:sp>
        <p:nvSpPr>
          <p:cNvPr id="7" name="Content Placeholder 6">
            <a:extLst>
              <a:ext uri="{FF2B5EF4-FFF2-40B4-BE49-F238E27FC236}">
                <a16:creationId xmlns:a16="http://schemas.microsoft.com/office/drawing/2014/main" id="{5BA1FEC5-78A2-4CD1-26BA-EEBDC710B0E2}"/>
              </a:ext>
            </a:extLst>
          </p:cNvPr>
          <p:cNvSpPr>
            <a:spLocks noGrp="1"/>
          </p:cNvSpPr>
          <p:nvPr>
            <p:ph idx="1"/>
          </p:nvPr>
        </p:nvSpPr>
        <p:spPr/>
        <p:txBody>
          <a:bodyPr/>
          <a:lstStyle/>
          <a:p>
            <a:pPr marL="0" indent="0">
              <a:buNone/>
            </a:pPr>
            <a:r>
              <a:rPr lang="en-US" dirty="0"/>
              <a:t> </a:t>
            </a:r>
            <a:r>
              <a:rPr lang="en-US" sz="2000" dirty="0"/>
              <a:t>Considerations for Boards and Management Teams:</a:t>
            </a:r>
          </a:p>
          <a:p>
            <a:r>
              <a:rPr lang="en-US" sz="2000" b="1" dirty="0"/>
              <a:t>Identify</a:t>
            </a:r>
            <a:r>
              <a:rPr lang="en-US" sz="2000" dirty="0"/>
              <a:t> risks from third parties like SVB</a:t>
            </a:r>
          </a:p>
          <a:p>
            <a:pPr lvl="1"/>
            <a:r>
              <a:rPr lang="en-US" sz="2000" dirty="0"/>
              <a:t>Banks, investment account custodians, other intermediaries?  </a:t>
            </a:r>
          </a:p>
          <a:p>
            <a:pPr lvl="1"/>
            <a:r>
              <a:rPr lang="en-US" sz="2000" dirty="0"/>
              <a:t>Has your company waived setoff rights? </a:t>
            </a:r>
          </a:p>
          <a:p>
            <a:r>
              <a:rPr lang="en-US" sz="2000" dirty="0"/>
              <a:t> </a:t>
            </a:r>
            <a:r>
              <a:rPr lang="en-US" sz="2000" b="1" dirty="0"/>
              <a:t>Monitor</a:t>
            </a:r>
            <a:r>
              <a:rPr lang="en-US" sz="2000" dirty="0"/>
              <a:t> identified risks regularly</a:t>
            </a:r>
          </a:p>
          <a:p>
            <a:pPr lvl="1"/>
            <a:r>
              <a:rPr lang="en-US" sz="2000" dirty="0"/>
              <a:t>What procedures should you use to monitor identified risks?</a:t>
            </a:r>
          </a:p>
          <a:p>
            <a:pPr lvl="1"/>
            <a:r>
              <a:rPr lang="en-US" sz="2000" dirty="0"/>
              <a:t>Does your company need to outsource any of its financial risk-management activities?</a:t>
            </a:r>
          </a:p>
          <a:p>
            <a:pPr lvl="1"/>
            <a:endParaRPr lang="en-US" dirty="0"/>
          </a:p>
        </p:txBody>
      </p:sp>
      <p:sp>
        <p:nvSpPr>
          <p:cNvPr id="4" name="Footer Placeholder 3">
            <a:extLst>
              <a:ext uri="{FF2B5EF4-FFF2-40B4-BE49-F238E27FC236}">
                <a16:creationId xmlns:a16="http://schemas.microsoft.com/office/drawing/2014/main" id="{E90BCC95-ED1B-A87B-CBCF-F9B2CBA9B772}"/>
              </a:ext>
            </a:extLst>
          </p:cNvPr>
          <p:cNvSpPr>
            <a:spLocks noGrp="1"/>
          </p:cNvSpPr>
          <p:nvPr>
            <p:ph type="ftr" sz="quarter" idx="11"/>
          </p:nvPr>
        </p:nvSpPr>
        <p:spPr/>
        <p:txBody>
          <a:bodyPr/>
          <a:lstStyle/>
          <a:p>
            <a:r>
              <a:rPr lang="en-US" dirty="0"/>
              <a:t>Prepared for ACC Mountain West Chapter</a:t>
            </a:r>
          </a:p>
        </p:txBody>
      </p:sp>
      <p:sp>
        <p:nvSpPr>
          <p:cNvPr id="5" name="Slide Number Placeholder 4">
            <a:extLst>
              <a:ext uri="{FF2B5EF4-FFF2-40B4-BE49-F238E27FC236}">
                <a16:creationId xmlns:a16="http://schemas.microsoft.com/office/drawing/2014/main" id="{18A78EA6-72B6-D3D7-D8C1-465346EB52C3}"/>
              </a:ext>
            </a:extLst>
          </p:cNvPr>
          <p:cNvSpPr>
            <a:spLocks noGrp="1"/>
          </p:cNvSpPr>
          <p:nvPr>
            <p:ph type="sldNum" sz="quarter" idx="12"/>
          </p:nvPr>
        </p:nvSpPr>
        <p:spPr/>
        <p:txBody>
          <a:bodyPr/>
          <a:lstStyle/>
          <a:p>
            <a:fld id="{53E24E9F-7FCB-4E48-8ECE-44B20458F755}" type="slidenum">
              <a:rPr lang="en-GB" smtClean="0"/>
              <a:pPr/>
              <a:t>19</a:t>
            </a:fld>
            <a:endParaRPr lang="en-US" dirty="0"/>
          </a:p>
        </p:txBody>
      </p:sp>
    </p:spTree>
    <p:extLst>
      <p:ext uri="{BB962C8B-B14F-4D97-AF65-F5344CB8AC3E}">
        <p14:creationId xmlns:p14="http://schemas.microsoft.com/office/powerpoint/2010/main" val="39925018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912530" y="2295525"/>
            <a:ext cx="7624641" cy="2983057"/>
          </a:xfrm>
        </p:spPr>
        <p:txBody>
          <a:bodyPr/>
          <a:lstStyle/>
          <a:p>
            <a:r>
              <a:rPr lang="en-US" dirty="0"/>
              <a:t>The Failures of SVB and Signature Banks and the Consequences for Banking Policy</a:t>
            </a:r>
          </a:p>
        </p:txBody>
      </p:sp>
      <p:sp>
        <p:nvSpPr>
          <p:cNvPr id="4" name="Footer Placeholder 3"/>
          <p:cNvSpPr>
            <a:spLocks noGrp="1"/>
          </p:cNvSpPr>
          <p:nvPr>
            <p:ph type="ftr" sz="quarter" idx="11"/>
          </p:nvPr>
        </p:nvSpPr>
        <p:spPr/>
        <p:txBody>
          <a:bodyPr/>
          <a:lstStyle/>
          <a:p>
            <a:r>
              <a:rPr lang="en-US" dirty="0"/>
              <a:t>Prepared for ACC Mountain West Chapter</a:t>
            </a:r>
          </a:p>
        </p:txBody>
      </p:sp>
      <p:sp>
        <p:nvSpPr>
          <p:cNvPr id="5" name="Slide Number Placeholder 4"/>
          <p:cNvSpPr>
            <a:spLocks noGrp="1"/>
          </p:cNvSpPr>
          <p:nvPr>
            <p:ph type="sldNum" sz="quarter" idx="12"/>
          </p:nvPr>
        </p:nvSpPr>
        <p:spPr/>
        <p:txBody>
          <a:bodyPr/>
          <a:lstStyle/>
          <a:p>
            <a:fld id="{53E24E9F-7FCB-4E48-8ECE-44B20458F755}" type="slidenum">
              <a:rPr lang="en-US" smtClean="0"/>
              <a:pPr/>
              <a:t>2</a:t>
            </a:fld>
            <a:endParaRPr lang="en-US" dirty="0"/>
          </a:p>
        </p:txBody>
      </p:sp>
    </p:spTree>
    <p:extLst>
      <p:ext uri="{BB962C8B-B14F-4D97-AF65-F5344CB8AC3E}">
        <p14:creationId xmlns:p14="http://schemas.microsoft.com/office/powerpoint/2010/main" val="274735633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DB235598-2B2F-5F79-7970-9179A222DD32}"/>
              </a:ext>
            </a:extLst>
          </p:cNvPr>
          <p:cNvSpPr>
            <a:spLocks noGrp="1"/>
          </p:cNvSpPr>
          <p:nvPr>
            <p:ph type="title"/>
          </p:nvPr>
        </p:nvSpPr>
        <p:spPr/>
        <p:txBody>
          <a:bodyPr/>
          <a:lstStyle/>
          <a:p>
            <a:r>
              <a:rPr lang="en-US" b="1" dirty="0"/>
              <a:t>Reviewing Liquidity Risk Management Policies and Procedures</a:t>
            </a:r>
          </a:p>
        </p:txBody>
      </p:sp>
      <p:sp>
        <p:nvSpPr>
          <p:cNvPr id="7" name="Content Placeholder 6">
            <a:extLst>
              <a:ext uri="{FF2B5EF4-FFF2-40B4-BE49-F238E27FC236}">
                <a16:creationId xmlns:a16="http://schemas.microsoft.com/office/drawing/2014/main" id="{5BA1FEC5-78A2-4CD1-26BA-EEBDC710B0E2}"/>
              </a:ext>
            </a:extLst>
          </p:cNvPr>
          <p:cNvSpPr>
            <a:spLocks noGrp="1"/>
          </p:cNvSpPr>
          <p:nvPr>
            <p:ph idx="1"/>
          </p:nvPr>
        </p:nvSpPr>
        <p:spPr/>
        <p:txBody>
          <a:bodyPr/>
          <a:lstStyle/>
          <a:p>
            <a:pPr marL="0" indent="0">
              <a:buNone/>
            </a:pPr>
            <a:r>
              <a:rPr lang="en-US" dirty="0"/>
              <a:t> More Considerations for Boards and Management Teams:</a:t>
            </a:r>
          </a:p>
          <a:p>
            <a:r>
              <a:rPr lang="en-US" b="1" dirty="0"/>
              <a:t>Mitigate</a:t>
            </a:r>
            <a:r>
              <a:rPr lang="en-US" dirty="0"/>
              <a:t> identified risks</a:t>
            </a:r>
          </a:p>
          <a:p>
            <a:pPr lvl="1"/>
            <a:r>
              <a:rPr lang="en-US" sz="1800" dirty="0"/>
              <a:t>Multiple bank relationships?  </a:t>
            </a:r>
          </a:p>
          <a:p>
            <a:pPr lvl="1"/>
            <a:r>
              <a:rPr lang="en-US" sz="1800" dirty="0"/>
              <a:t>Go to “too-big-to-fail” banks?  </a:t>
            </a:r>
          </a:p>
          <a:p>
            <a:pPr lvl="1"/>
            <a:r>
              <a:rPr lang="en-US" sz="1800" dirty="0"/>
              <a:t>Deposit placement networks or money market mutual funds?</a:t>
            </a:r>
          </a:p>
          <a:p>
            <a:pPr lvl="1"/>
            <a:r>
              <a:rPr lang="en-US" sz="1800" dirty="0"/>
              <a:t>Balance against added complexity/administrative burden</a:t>
            </a:r>
          </a:p>
          <a:p>
            <a:r>
              <a:rPr lang="en-US" b="1" dirty="0"/>
              <a:t>Communications</a:t>
            </a:r>
            <a:r>
              <a:rPr lang="en-US" dirty="0"/>
              <a:t> with stakeholders</a:t>
            </a:r>
            <a:endParaRPr lang="en-US" b="1" dirty="0"/>
          </a:p>
          <a:p>
            <a:pPr lvl="1"/>
            <a:r>
              <a:rPr lang="en-US" sz="1800" dirty="0"/>
              <a:t>Disclosure issues for public companies</a:t>
            </a:r>
          </a:p>
          <a:p>
            <a:pPr lvl="1"/>
            <a:r>
              <a:rPr lang="en-US" sz="1800" dirty="0"/>
              <a:t>What should private companies say to shareholders?</a:t>
            </a:r>
          </a:p>
          <a:p>
            <a:endParaRPr lang="en-US" b="1" dirty="0"/>
          </a:p>
          <a:p>
            <a:pPr lvl="1"/>
            <a:endParaRPr lang="en-US" dirty="0"/>
          </a:p>
        </p:txBody>
      </p:sp>
      <p:sp>
        <p:nvSpPr>
          <p:cNvPr id="4" name="Footer Placeholder 3">
            <a:extLst>
              <a:ext uri="{FF2B5EF4-FFF2-40B4-BE49-F238E27FC236}">
                <a16:creationId xmlns:a16="http://schemas.microsoft.com/office/drawing/2014/main" id="{E90BCC95-ED1B-A87B-CBCF-F9B2CBA9B772}"/>
              </a:ext>
            </a:extLst>
          </p:cNvPr>
          <p:cNvSpPr>
            <a:spLocks noGrp="1"/>
          </p:cNvSpPr>
          <p:nvPr>
            <p:ph type="ftr" sz="quarter" idx="11"/>
          </p:nvPr>
        </p:nvSpPr>
        <p:spPr/>
        <p:txBody>
          <a:bodyPr/>
          <a:lstStyle/>
          <a:p>
            <a:r>
              <a:rPr lang="en-US" dirty="0"/>
              <a:t>Prepared for ACC Mountain West Chapter</a:t>
            </a:r>
          </a:p>
        </p:txBody>
      </p:sp>
      <p:sp>
        <p:nvSpPr>
          <p:cNvPr id="5" name="Slide Number Placeholder 4">
            <a:extLst>
              <a:ext uri="{FF2B5EF4-FFF2-40B4-BE49-F238E27FC236}">
                <a16:creationId xmlns:a16="http://schemas.microsoft.com/office/drawing/2014/main" id="{18A78EA6-72B6-D3D7-D8C1-465346EB52C3}"/>
              </a:ext>
            </a:extLst>
          </p:cNvPr>
          <p:cNvSpPr>
            <a:spLocks noGrp="1"/>
          </p:cNvSpPr>
          <p:nvPr>
            <p:ph type="sldNum" sz="quarter" idx="12"/>
          </p:nvPr>
        </p:nvSpPr>
        <p:spPr/>
        <p:txBody>
          <a:bodyPr/>
          <a:lstStyle/>
          <a:p>
            <a:fld id="{53E24E9F-7FCB-4E48-8ECE-44B20458F755}" type="slidenum">
              <a:rPr lang="en-GB" smtClean="0"/>
              <a:pPr/>
              <a:t>20</a:t>
            </a:fld>
            <a:endParaRPr lang="en-US" dirty="0"/>
          </a:p>
        </p:txBody>
      </p:sp>
    </p:spTree>
    <p:extLst>
      <p:ext uri="{BB962C8B-B14F-4D97-AF65-F5344CB8AC3E}">
        <p14:creationId xmlns:p14="http://schemas.microsoft.com/office/powerpoint/2010/main" val="122572364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DB235598-2B2F-5F79-7970-9179A222DD32}"/>
              </a:ext>
            </a:extLst>
          </p:cNvPr>
          <p:cNvSpPr>
            <a:spLocks noGrp="1"/>
          </p:cNvSpPr>
          <p:nvPr>
            <p:ph type="title"/>
          </p:nvPr>
        </p:nvSpPr>
        <p:spPr/>
        <p:txBody>
          <a:bodyPr/>
          <a:lstStyle/>
          <a:p>
            <a:r>
              <a:rPr lang="en-US" b="1" dirty="0"/>
              <a:t>Assess or Implement Company Contingency Plans</a:t>
            </a:r>
          </a:p>
        </p:txBody>
      </p:sp>
      <p:sp>
        <p:nvSpPr>
          <p:cNvPr id="7" name="Content Placeholder 6">
            <a:extLst>
              <a:ext uri="{FF2B5EF4-FFF2-40B4-BE49-F238E27FC236}">
                <a16:creationId xmlns:a16="http://schemas.microsoft.com/office/drawing/2014/main" id="{5BA1FEC5-78A2-4CD1-26BA-EEBDC710B0E2}"/>
              </a:ext>
            </a:extLst>
          </p:cNvPr>
          <p:cNvSpPr>
            <a:spLocks noGrp="1"/>
          </p:cNvSpPr>
          <p:nvPr>
            <p:ph idx="1"/>
          </p:nvPr>
        </p:nvSpPr>
        <p:spPr/>
        <p:txBody>
          <a:bodyPr/>
          <a:lstStyle/>
          <a:p>
            <a:r>
              <a:rPr lang="en-US" sz="2400" dirty="0"/>
              <a:t>Contingency plans for another financial crisis or collapse of a financial institution?  </a:t>
            </a:r>
          </a:p>
          <a:p>
            <a:r>
              <a:rPr lang="en-US" sz="2400" dirty="0"/>
              <a:t> Assess short-term access to cash</a:t>
            </a:r>
          </a:p>
          <a:p>
            <a:pPr lvl="1"/>
            <a:r>
              <a:rPr lang="en-US" sz="2400" dirty="0"/>
              <a:t>Investors?</a:t>
            </a:r>
          </a:p>
          <a:p>
            <a:pPr lvl="1"/>
            <a:r>
              <a:rPr lang="en-US" sz="2400" dirty="0"/>
              <a:t>Other lenders?  </a:t>
            </a:r>
          </a:p>
          <a:p>
            <a:r>
              <a:rPr lang="en-US" sz="2400" dirty="0"/>
              <a:t>What may key investors (VCs or other institutions) expect or require (if applicable)?</a:t>
            </a:r>
            <a:endParaRPr lang="en-US" sz="2200" dirty="0"/>
          </a:p>
          <a:p>
            <a:pPr lvl="1"/>
            <a:r>
              <a:rPr lang="en-US" sz="2400" dirty="0"/>
              <a:t>Possible special contractual provisions</a:t>
            </a:r>
          </a:p>
          <a:p>
            <a:pPr lvl="2"/>
            <a:endParaRPr lang="en-US" dirty="0"/>
          </a:p>
        </p:txBody>
      </p:sp>
      <p:sp>
        <p:nvSpPr>
          <p:cNvPr id="4" name="Footer Placeholder 3">
            <a:extLst>
              <a:ext uri="{FF2B5EF4-FFF2-40B4-BE49-F238E27FC236}">
                <a16:creationId xmlns:a16="http://schemas.microsoft.com/office/drawing/2014/main" id="{E90BCC95-ED1B-A87B-CBCF-F9B2CBA9B772}"/>
              </a:ext>
            </a:extLst>
          </p:cNvPr>
          <p:cNvSpPr>
            <a:spLocks noGrp="1"/>
          </p:cNvSpPr>
          <p:nvPr>
            <p:ph type="ftr" sz="quarter" idx="11"/>
          </p:nvPr>
        </p:nvSpPr>
        <p:spPr/>
        <p:txBody>
          <a:bodyPr/>
          <a:lstStyle/>
          <a:p>
            <a:r>
              <a:rPr lang="en-US" dirty="0"/>
              <a:t>Prepared for ACC Mountain West Chapter</a:t>
            </a:r>
          </a:p>
        </p:txBody>
      </p:sp>
      <p:sp>
        <p:nvSpPr>
          <p:cNvPr id="5" name="Slide Number Placeholder 4">
            <a:extLst>
              <a:ext uri="{FF2B5EF4-FFF2-40B4-BE49-F238E27FC236}">
                <a16:creationId xmlns:a16="http://schemas.microsoft.com/office/drawing/2014/main" id="{18A78EA6-72B6-D3D7-D8C1-465346EB52C3}"/>
              </a:ext>
            </a:extLst>
          </p:cNvPr>
          <p:cNvSpPr>
            <a:spLocks noGrp="1"/>
          </p:cNvSpPr>
          <p:nvPr>
            <p:ph type="sldNum" sz="quarter" idx="12"/>
          </p:nvPr>
        </p:nvSpPr>
        <p:spPr/>
        <p:txBody>
          <a:bodyPr/>
          <a:lstStyle/>
          <a:p>
            <a:fld id="{53E24E9F-7FCB-4E48-8ECE-44B20458F755}" type="slidenum">
              <a:rPr lang="en-GB" smtClean="0"/>
              <a:pPr/>
              <a:t>21</a:t>
            </a:fld>
            <a:endParaRPr lang="en-US" dirty="0"/>
          </a:p>
        </p:txBody>
      </p:sp>
    </p:spTree>
    <p:extLst>
      <p:ext uri="{BB962C8B-B14F-4D97-AF65-F5344CB8AC3E}">
        <p14:creationId xmlns:p14="http://schemas.microsoft.com/office/powerpoint/2010/main" val="215045284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DB235598-2B2F-5F79-7970-9179A222DD32}"/>
              </a:ext>
            </a:extLst>
          </p:cNvPr>
          <p:cNvSpPr>
            <a:spLocks noGrp="1"/>
          </p:cNvSpPr>
          <p:nvPr>
            <p:ph type="title"/>
          </p:nvPr>
        </p:nvSpPr>
        <p:spPr/>
        <p:txBody>
          <a:bodyPr/>
          <a:lstStyle/>
          <a:p>
            <a:r>
              <a:rPr lang="en-US" b="1" dirty="0"/>
              <a:t>Impact on Raising Cash in the Future.</a:t>
            </a:r>
          </a:p>
        </p:txBody>
      </p:sp>
      <p:sp>
        <p:nvSpPr>
          <p:cNvPr id="7" name="Content Placeholder 6">
            <a:extLst>
              <a:ext uri="{FF2B5EF4-FFF2-40B4-BE49-F238E27FC236}">
                <a16:creationId xmlns:a16="http://schemas.microsoft.com/office/drawing/2014/main" id="{5BA1FEC5-78A2-4CD1-26BA-EEBDC710B0E2}"/>
              </a:ext>
            </a:extLst>
          </p:cNvPr>
          <p:cNvSpPr>
            <a:spLocks noGrp="1"/>
          </p:cNvSpPr>
          <p:nvPr>
            <p:ph idx="1"/>
          </p:nvPr>
        </p:nvSpPr>
        <p:spPr/>
        <p:txBody>
          <a:bodyPr/>
          <a:lstStyle/>
          <a:p>
            <a:r>
              <a:rPr lang="en-US" sz="2800" dirty="0"/>
              <a:t>SVB (as a division of First Citizens Bank) says it’s honoring existing loans making new ones  </a:t>
            </a:r>
          </a:p>
          <a:p>
            <a:r>
              <a:rPr lang="en-US" sz="3000" dirty="0"/>
              <a:t>But will it continue to be the low-cost source of “venture debt” for tech-focused emerging companies?</a:t>
            </a:r>
          </a:p>
          <a:p>
            <a:r>
              <a:rPr lang="en-US" sz="2800" dirty="0"/>
              <a:t>Access to credit generally may tighten  </a:t>
            </a:r>
          </a:p>
        </p:txBody>
      </p:sp>
      <p:sp>
        <p:nvSpPr>
          <p:cNvPr id="4" name="Footer Placeholder 3">
            <a:extLst>
              <a:ext uri="{FF2B5EF4-FFF2-40B4-BE49-F238E27FC236}">
                <a16:creationId xmlns:a16="http://schemas.microsoft.com/office/drawing/2014/main" id="{E90BCC95-ED1B-A87B-CBCF-F9B2CBA9B772}"/>
              </a:ext>
            </a:extLst>
          </p:cNvPr>
          <p:cNvSpPr>
            <a:spLocks noGrp="1"/>
          </p:cNvSpPr>
          <p:nvPr>
            <p:ph type="ftr" sz="quarter" idx="11"/>
          </p:nvPr>
        </p:nvSpPr>
        <p:spPr/>
        <p:txBody>
          <a:bodyPr/>
          <a:lstStyle/>
          <a:p>
            <a:r>
              <a:rPr lang="en-US" dirty="0"/>
              <a:t>Prepared for ACC Mountain West Chapter</a:t>
            </a:r>
          </a:p>
        </p:txBody>
      </p:sp>
      <p:sp>
        <p:nvSpPr>
          <p:cNvPr id="5" name="Slide Number Placeholder 4">
            <a:extLst>
              <a:ext uri="{FF2B5EF4-FFF2-40B4-BE49-F238E27FC236}">
                <a16:creationId xmlns:a16="http://schemas.microsoft.com/office/drawing/2014/main" id="{18A78EA6-72B6-D3D7-D8C1-465346EB52C3}"/>
              </a:ext>
            </a:extLst>
          </p:cNvPr>
          <p:cNvSpPr>
            <a:spLocks noGrp="1"/>
          </p:cNvSpPr>
          <p:nvPr>
            <p:ph type="sldNum" sz="quarter" idx="12"/>
          </p:nvPr>
        </p:nvSpPr>
        <p:spPr/>
        <p:txBody>
          <a:bodyPr/>
          <a:lstStyle/>
          <a:p>
            <a:fld id="{53E24E9F-7FCB-4E48-8ECE-44B20458F755}" type="slidenum">
              <a:rPr lang="en-GB" smtClean="0"/>
              <a:pPr/>
              <a:t>22</a:t>
            </a:fld>
            <a:endParaRPr lang="en-US" dirty="0"/>
          </a:p>
        </p:txBody>
      </p:sp>
    </p:spTree>
    <p:extLst>
      <p:ext uri="{BB962C8B-B14F-4D97-AF65-F5344CB8AC3E}">
        <p14:creationId xmlns:p14="http://schemas.microsoft.com/office/powerpoint/2010/main" val="73919467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DB235598-2B2F-5F79-7970-9179A222DD32}"/>
              </a:ext>
            </a:extLst>
          </p:cNvPr>
          <p:cNvSpPr>
            <a:spLocks noGrp="1"/>
          </p:cNvSpPr>
          <p:nvPr>
            <p:ph type="title"/>
          </p:nvPr>
        </p:nvSpPr>
        <p:spPr/>
        <p:txBody>
          <a:bodyPr/>
          <a:lstStyle/>
          <a:p>
            <a:r>
              <a:rPr lang="en-US" b="1" dirty="0"/>
              <a:t>Where Will Companies Find Financing?</a:t>
            </a:r>
          </a:p>
        </p:txBody>
      </p:sp>
      <p:sp>
        <p:nvSpPr>
          <p:cNvPr id="7" name="Content Placeholder 6">
            <a:extLst>
              <a:ext uri="{FF2B5EF4-FFF2-40B4-BE49-F238E27FC236}">
                <a16:creationId xmlns:a16="http://schemas.microsoft.com/office/drawing/2014/main" id="{5BA1FEC5-78A2-4CD1-26BA-EEBDC710B0E2}"/>
              </a:ext>
            </a:extLst>
          </p:cNvPr>
          <p:cNvSpPr>
            <a:spLocks noGrp="1"/>
          </p:cNvSpPr>
          <p:nvPr>
            <p:ph idx="1"/>
          </p:nvPr>
        </p:nvSpPr>
        <p:spPr/>
        <p:txBody>
          <a:bodyPr/>
          <a:lstStyle/>
          <a:p>
            <a:r>
              <a:rPr lang="en-US" sz="2400" dirty="0"/>
              <a:t>Private Lenders </a:t>
            </a:r>
          </a:p>
          <a:p>
            <a:pPr lvl="1"/>
            <a:r>
              <a:rPr lang="en-US" sz="2400" dirty="0"/>
              <a:t>More expensive that traditional banks (or even SVB venture debt)</a:t>
            </a:r>
          </a:p>
          <a:p>
            <a:pPr lvl="1"/>
            <a:r>
              <a:rPr lang="en-US" sz="2400" dirty="0"/>
              <a:t>More expensive equity components</a:t>
            </a:r>
          </a:p>
          <a:p>
            <a:r>
              <a:rPr lang="en-US" sz="2400" dirty="0"/>
              <a:t>Equity Investors</a:t>
            </a:r>
          </a:p>
          <a:p>
            <a:pPr lvl="1"/>
            <a:r>
              <a:rPr lang="en-US" sz="2400" dirty="0"/>
              <a:t>Companies may need to seek funds from them sooner than they would want</a:t>
            </a:r>
          </a:p>
          <a:p>
            <a:pPr lvl="1"/>
            <a:r>
              <a:rPr lang="en-US" sz="2400" dirty="0"/>
              <a:t>May lead to financing rounds with lower valuations (even “down rounds”) or at least more investor-friendly terms</a:t>
            </a:r>
          </a:p>
        </p:txBody>
      </p:sp>
      <p:sp>
        <p:nvSpPr>
          <p:cNvPr id="4" name="Footer Placeholder 3">
            <a:extLst>
              <a:ext uri="{FF2B5EF4-FFF2-40B4-BE49-F238E27FC236}">
                <a16:creationId xmlns:a16="http://schemas.microsoft.com/office/drawing/2014/main" id="{E90BCC95-ED1B-A87B-CBCF-F9B2CBA9B772}"/>
              </a:ext>
            </a:extLst>
          </p:cNvPr>
          <p:cNvSpPr>
            <a:spLocks noGrp="1"/>
          </p:cNvSpPr>
          <p:nvPr>
            <p:ph type="ftr" sz="quarter" idx="11"/>
          </p:nvPr>
        </p:nvSpPr>
        <p:spPr/>
        <p:txBody>
          <a:bodyPr/>
          <a:lstStyle/>
          <a:p>
            <a:r>
              <a:rPr lang="en-US" dirty="0"/>
              <a:t>Prepared for ACC Mountain West Chapter</a:t>
            </a:r>
          </a:p>
        </p:txBody>
      </p:sp>
      <p:sp>
        <p:nvSpPr>
          <p:cNvPr id="5" name="Slide Number Placeholder 4">
            <a:extLst>
              <a:ext uri="{FF2B5EF4-FFF2-40B4-BE49-F238E27FC236}">
                <a16:creationId xmlns:a16="http://schemas.microsoft.com/office/drawing/2014/main" id="{18A78EA6-72B6-D3D7-D8C1-465346EB52C3}"/>
              </a:ext>
            </a:extLst>
          </p:cNvPr>
          <p:cNvSpPr>
            <a:spLocks noGrp="1"/>
          </p:cNvSpPr>
          <p:nvPr>
            <p:ph type="sldNum" sz="quarter" idx="12"/>
          </p:nvPr>
        </p:nvSpPr>
        <p:spPr/>
        <p:txBody>
          <a:bodyPr/>
          <a:lstStyle/>
          <a:p>
            <a:fld id="{53E24E9F-7FCB-4E48-8ECE-44B20458F755}" type="slidenum">
              <a:rPr lang="en-GB" smtClean="0"/>
              <a:pPr/>
              <a:t>23</a:t>
            </a:fld>
            <a:endParaRPr lang="en-US" dirty="0"/>
          </a:p>
        </p:txBody>
      </p:sp>
    </p:spTree>
    <p:extLst>
      <p:ext uri="{BB962C8B-B14F-4D97-AF65-F5344CB8AC3E}">
        <p14:creationId xmlns:p14="http://schemas.microsoft.com/office/powerpoint/2010/main" val="247347767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7606840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Failures of SVB and Signature Banks</a:t>
            </a:r>
          </a:p>
        </p:txBody>
      </p:sp>
      <p:sp>
        <p:nvSpPr>
          <p:cNvPr id="3" name="Content Placeholder 2"/>
          <p:cNvSpPr>
            <a:spLocks noGrp="1"/>
          </p:cNvSpPr>
          <p:nvPr>
            <p:ph idx="1"/>
          </p:nvPr>
        </p:nvSpPr>
        <p:spPr/>
        <p:txBody>
          <a:bodyPr/>
          <a:lstStyle/>
          <a:p>
            <a:r>
              <a:rPr lang="en-US" dirty="0"/>
              <a:t> Silicon Valley Bank (SVB) and Signature Bank experienced bank runs, which prompted the FDIC to place them into receivership.</a:t>
            </a:r>
          </a:p>
          <a:p>
            <a:endParaRPr lang="en-US" dirty="0"/>
          </a:p>
          <a:p>
            <a:r>
              <a:rPr lang="en-US" dirty="0"/>
              <a:t>The runs at SVB were sparked by reports of significant unrealized losses, rapid growth and the existence of a very high ratio of uninsured depositors.</a:t>
            </a:r>
          </a:p>
          <a:p>
            <a:endParaRPr lang="en-US" dirty="0"/>
          </a:p>
          <a:p>
            <a:r>
              <a:rPr lang="en-US" dirty="0"/>
              <a:t>The failure of SVB prompted concerns about Signature Bank, which also had a high ratio of uninsured deposits, triggering a run on the bank.</a:t>
            </a:r>
          </a:p>
          <a:p>
            <a:endParaRPr lang="en-US" dirty="0"/>
          </a:p>
        </p:txBody>
      </p:sp>
      <p:sp>
        <p:nvSpPr>
          <p:cNvPr id="4" name="Footer Placeholder 3"/>
          <p:cNvSpPr>
            <a:spLocks noGrp="1"/>
          </p:cNvSpPr>
          <p:nvPr>
            <p:ph type="ftr" sz="quarter" idx="11"/>
          </p:nvPr>
        </p:nvSpPr>
        <p:spPr>
          <a:xfrm>
            <a:off x="789099" y="6504164"/>
            <a:ext cx="3169920" cy="155448"/>
          </a:xfrm>
        </p:spPr>
        <p:txBody>
          <a:bodyPr/>
          <a:lstStyle/>
          <a:p>
            <a:r>
              <a:rPr lang="en-US" dirty="0"/>
              <a:t>Prepared for ACC Mountain West Chapter</a:t>
            </a:r>
          </a:p>
        </p:txBody>
      </p:sp>
      <p:sp>
        <p:nvSpPr>
          <p:cNvPr id="8" name="Slide Number Placeholder 7"/>
          <p:cNvSpPr>
            <a:spLocks noGrp="1"/>
          </p:cNvSpPr>
          <p:nvPr>
            <p:ph type="sldNum" sz="quarter" idx="12"/>
          </p:nvPr>
        </p:nvSpPr>
        <p:spPr/>
        <p:txBody>
          <a:bodyPr/>
          <a:lstStyle/>
          <a:p>
            <a:fld id="{53E24E9F-7FCB-4E48-8ECE-44B20458F755}" type="slidenum">
              <a:rPr lang="en-US" smtClean="0"/>
              <a:pPr/>
              <a:t>3</a:t>
            </a:fld>
            <a:endParaRPr lang="en-US" dirty="0"/>
          </a:p>
        </p:txBody>
      </p:sp>
    </p:spTree>
    <p:extLst>
      <p:ext uri="{BB962C8B-B14F-4D97-AF65-F5344CB8AC3E}">
        <p14:creationId xmlns:p14="http://schemas.microsoft.com/office/powerpoint/2010/main" val="11653133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Resolution of SVB and Signature Banks</a:t>
            </a:r>
          </a:p>
        </p:txBody>
      </p:sp>
      <p:sp>
        <p:nvSpPr>
          <p:cNvPr id="3" name="Content Placeholder 2"/>
          <p:cNvSpPr>
            <a:spLocks noGrp="1"/>
          </p:cNvSpPr>
          <p:nvPr>
            <p:ph idx="1"/>
          </p:nvPr>
        </p:nvSpPr>
        <p:spPr>
          <a:xfrm>
            <a:off x="914401" y="1654699"/>
            <a:ext cx="7797337" cy="4771039"/>
          </a:xfrm>
        </p:spPr>
        <p:txBody>
          <a:bodyPr/>
          <a:lstStyle/>
          <a:p>
            <a:r>
              <a:rPr lang="en-US" dirty="0"/>
              <a:t>Normally, the FDIC is required to impose losses arising from the resolution of a bank on its equity holders, unsecured creditors, and uninsured depositors. </a:t>
            </a:r>
          </a:p>
          <a:p>
            <a:endParaRPr lang="en-US" dirty="0"/>
          </a:p>
          <a:p>
            <a:r>
              <a:rPr lang="en-US" dirty="0"/>
              <a:t>Treasury Secretary Yellen invoked the systemic risk exception of the FDIA to authorize the FDIC to provide financial assistance and prevent the uninsured depositors of SVB and Signature Banks from incurring losses. The equity holders and unsecured creditors of each bank were not protected.</a:t>
            </a:r>
          </a:p>
          <a:p>
            <a:endParaRPr lang="en-US" dirty="0"/>
          </a:p>
          <a:p>
            <a:r>
              <a:rPr lang="en-US" dirty="0"/>
              <a:t>The Federal Reserve also established its Bank Term Funding Program using its 13(3) authority and the Treasury’s Exchange Stabilization Fund.</a:t>
            </a:r>
          </a:p>
          <a:p>
            <a:endParaRPr lang="en-US" dirty="0"/>
          </a:p>
          <a:p>
            <a:endParaRPr lang="en-US" dirty="0"/>
          </a:p>
          <a:p>
            <a:endParaRPr lang="en-US" dirty="0"/>
          </a:p>
          <a:p>
            <a:endParaRPr lang="en-US" dirty="0"/>
          </a:p>
          <a:p>
            <a:endParaRPr lang="en-US" dirty="0"/>
          </a:p>
        </p:txBody>
      </p:sp>
      <p:sp>
        <p:nvSpPr>
          <p:cNvPr id="4" name="Footer Placeholder 3"/>
          <p:cNvSpPr>
            <a:spLocks noGrp="1"/>
          </p:cNvSpPr>
          <p:nvPr>
            <p:ph type="ftr" sz="quarter" idx="11"/>
          </p:nvPr>
        </p:nvSpPr>
        <p:spPr>
          <a:xfrm>
            <a:off x="789099" y="6504164"/>
            <a:ext cx="3169920" cy="155448"/>
          </a:xfrm>
        </p:spPr>
        <p:txBody>
          <a:bodyPr/>
          <a:lstStyle/>
          <a:p>
            <a:r>
              <a:rPr lang="en-US" dirty="0"/>
              <a:t>Prepared for ACC Mountain West Chapter</a:t>
            </a:r>
          </a:p>
        </p:txBody>
      </p:sp>
      <p:sp>
        <p:nvSpPr>
          <p:cNvPr id="8" name="Slide Number Placeholder 7"/>
          <p:cNvSpPr>
            <a:spLocks noGrp="1"/>
          </p:cNvSpPr>
          <p:nvPr>
            <p:ph type="sldNum" sz="quarter" idx="12"/>
          </p:nvPr>
        </p:nvSpPr>
        <p:spPr/>
        <p:txBody>
          <a:bodyPr/>
          <a:lstStyle/>
          <a:p>
            <a:fld id="{53E24E9F-7FCB-4E48-8ECE-44B20458F755}" type="slidenum">
              <a:rPr lang="en-US" smtClean="0"/>
              <a:pPr/>
              <a:t>4</a:t>
            </a:fld>
            <a:endParaRPr lang="en-US" dirty="0"/>
          </a:p>
        </p:txBody>
      </p:sp>
    </p:spTree>
    <p:extLst>
      <p:ext uri="{BB962C8B-B14F-4D97-AF65-F5344CB8AC3E}">
        <p14:creationId xmlns:p14="http://schemas.microsoft.com/office/powerpoint/2010/main" val="779094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Emergency Authorities of Financial Regulators</a:t>
            </a:r>
          </a:p>
        </p:txBody>
      </p:sp>
      <p:sp>
        <p:nvSpPr>
          <p:cNvPr id="3" name="Content Placeholder 2"/>
          <p:cNvSpPr>
            <a:spLocks noGrp="1"/>
          </p:cNvSpPr>
          <p:nvPr>
            <p:ph idx="1"/>
          </p:nvPr>
        </p:nvSpPr>
        <p:spPr>
          <a:xfrm>
            <a:off x="914401" y="1654699"/>
            <a:ext cx="7797337" cy="4771039"/>
          </a:xfrm>
        </p:spPr>
        <p:txBody>
          <a:bodyPr/>
          <a:lstStyle/>
          <a:p>
            <a:r>
              <a:rPr lang="en-US" b="1" dirty="0"/>
              <a:t>Systemic Risk Exception. </a:t>
            </a:r>
            <a:r>
              <a:rPr lang="en-US" dirty="0"/>
              <a:t>The systemic risk exception permits the FDIC to provide assistance in connection with the resolution of bank.  However, 2/3 of the boards of the FDIC and the Fed Board of Governors must recommend such action to the Treasury Secretary, who must then determine that such action is necessary to prevent serious adverse effects on economic conditions or financial stability.</a:t>
            </a:r>
          </a:p>
          <a:p>
            <a:r>
              <a:rPr lang="en-US" b="1" dirty="0"/>
              <a:t>Fed 13(3) Lending. </a:t>
            </a:r>
            <a:r>
              <a:rPr lang="en-US" dirty="0"/>
              <a:t>The Federal Reserve can lend to solvent non-depositories through broad-based lending programs upon a vote of not less than 5 members of the Board of Governors and with the prior consent of the Secretary of the Treasury.</a:t>
            </a:r>
          </a:p>
          <a:p>
            <a:r>
              <a:rPr lang="en-US" b="1" dirty="0"/>
              <a:t>FDIC Debt Guarantee Programs. </a:t>
            </a:r>
            <a:r>
              <a:rPr lang="en-US" dirty="0"/>
              <a:t>The FDIC can establish a program to guarantee bank debt and unsecured depositors up a 2/3 vote of the board of the FDIC and the Fed and with the approval of both the Secretary of Treasury (in consultation with the President) and Congress using expedited procedures.</a:t>
            </a:r>
            <a:endParaRPr lang="en-US" b="1" dirty="0"/>
          </a:p>
          <a:p>
            <a:endParaRPr lang="en-US" dirty="0"/>
          </a:p>
          <a:p>
            <a:endParaRPr lang="en-US" dirty="0"/>
          </a:p>
          <a:p>
            <a:endParaRPr lang="en-US" dirty="0"/>
          </a:p>
          <a:p>
            <a:endParaRPr lang="en-US" dirty="0"/>
          </a:p>
        </p:txBody>
      </p:sp>
      <p:sp>
        <p:nvSpPr>
          <p:cNvPr id="4" name="Footer Placeholder 3"/>
          <p:cNvSpPr>
            <a:spLocks noGrp="1"/>
          </p:cNvSpPr>
          <p:nvPr>
            <p:ph type="ftr" sz="quarter" idx="11"/>
          </p:nvPr>
        </p:nvSpPr>
        <p:spPr>
          <a:xfrm>
            <a:off x="789099" y="6504164"/>
            <a:ext cx="3169920" cy="155448"/>
          </a:xfrm>
        </p:spPr>
        <p:txBody>
          <a:bodyPr/>
          <a:lstStyle/>
          <a:p>
            <a:r>
              <a:rPr lang="en-US" dirty="0"/>
              <a:t>Prepared for ACC Mountain West Chapter</a:t>
            </a:r>
          </a:p>
        </p:txBody>
      </p:sp>
      <p:sp>
        <p:nvSpPr>
          <p:cNvPr id="8" name="Slide Number Placeholder 7"/>
          <p:cNvSpPr>
            <a:spLocks noGrp="1"/>
          </p:cNvSpPr>
          <p:nvPr>
            <p:ph type="sldNum" sz="quarter" idx="12"/>
          </p:nvPr>
        </p:nvSpPr>
        <p:spPr/>
        <p:txBody>
          <a:bodyPr/>
          <a:lstStyle/>
          <a:p>
            <a:fld id="{53E24E9F-7FCB-4E48-8ECE-44B20458F755}" type="slidenum">
              <a:rPr lang="en-US" smtClean="0"/>
              <a:pPr/>
              <a:t>5</a:t>
            </a:fld>
            <a:endParaRPr lang="en-US" dirty="0"/>
          </a:p>
        </p:txBody>
      </p:sp>
    </p:spTree>
    <p:extLst>
      <p:ext uri="{BB962C8B-B14F-4D97-AF65-F5344CB8AC3E}">
        <p14:creationId xmlns:p14="http://schemas.microsoft.com/office/powerpoint/2010/main" val="19520540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510823"/>
            <a:ext cx="7797337" cy="914400"/>
          </a:xfrm>
        </p:spPr>
        <p:txBody>
          <a:bodyPr/>
          <a:lstStyle/>
          <a:p>
            <a:r>
              <a:rPr lang="en-US" dirty="0"/>
              <a:t>Consequences of SVB and Signature Bank Failures </a:t>
            </a:r>
          </a:p>
        </p:txBody>
      </p:sp>
      <p:sp>
        <p:nvSpPr>
          <p:cNvPr id="3" name="Content Placeholder 2"/>
          <p:cNvSpPr>
            <a:spLocks noGrp="1"/>
          </p:cNvSpPr>
          <p:nvPr>
            <p:ph idx="1"/>
          </p:nvPr>
        </p:nvSpPr>
        <p:spPr>
          <a:xfrm>
            <a:off x="914401" y="1654699"/>
            <a:ext cx="7797337" cy="4771039"/>
          </a:xfrm>
        </p:spPr>
        <p:txBody>
          <a:bodyPr/>
          <a:lstStyle/>
          <a:p>
            <a:r>
              <a:rPr lang="en-US" b="1" dirty="0"/>
              <a:t>Credit crunch.  </a:t>
            </a:r>
            <a:r>
              <a:rPr lang="en-US" dirty="0"/>
              <a:t>Bank examiners react by being more conservative and effectively curtail lending by banks.</a:t>
            </a:r>
          </a:p>
          <a:p>
            <a:r>
              <a:rPr lang="en-US" b="1" dirty="0"/>
              <a:t>Moral Hazard</a:t>
            </a:r>
            <a:r>
              <a:rPr lang="en-US" dirty="0"/>
              <a:t>.  Uninsured depositors may believe that financial regulators will not permit uninsured depositors to incur losses and fail to exercise market discipline on banks.</a:t>
            </a:r>
          </a:p>
          <a:p>
            <a:r>
              <a:rPr lang="en-US" b="1" dirty="0"/>
              <a:t>Assessments.</a:t>
            </a:r>
            <a:r>
              <a:rPr lang="en-US" dirty="0"/>
              <a:t>  The FDIC will impose assessments on banks to cover its $20 billion losses incurred in the resolution of SVB and Signature Bank.</a:t>
            </a:r>
          </a:p>
          <a:p>
            <a:r>
              <a:rPr lang="en-US" b="1" dirty="0"/>
              <a:t>New Penalties.</a:t>
            </a:r>
            <a:r>
              <a:rPr lang="en-US" dirty="0"/>
              <a:t>  Congress is considering enhancing the penalties for executives who take actions that cause the failure of their banks, including clawing back compensation.</a:t>
            </a:r>
          </a:p>
          <a:p>
            <a:r>
              <a:rPr lang="en-US" b="1" dirty="0"/>
              <a:t>New Regulations.  </a:t>
            </a:r>
            <a:r>
              <a:rPr lang="en-US" dirty="0"/>
              <a:t>Financial regulators have stated that they will proceed with imposing new bank capital requirements, and increasing the regulation of regional banks.</a:t>
            </a:r>
            <a:endParaRPr lang="en-US" b="1" dirty="0"/>
          </a:p>
          <a:p>
            <a:endParaRPr lang="en-US" dirty="0"/>
          </a:p>
          <a:p>
            <a:endParaRPr lang="en-US" dirty="0"/>
          </a:p>
          <a:p>
            <a:endParaRPr lang="en-US" dirty="0"/>
          </a:p>
        </p:txBody>
      </p:sp>
      <p:sp>
        <p:nvSpPr>
          <p:cNvPr id="4" name="Footer Placeholder 3"/>
          <p:cNvSpPr>
            <a:spLocks noGrp="1"/>
          </p:cNvSpPr>
          <p:nvPr>
            <p:ph type="ftr" sz="quarter" idx="11"/>
          </p:nvPr>
        </p:nvSpPr>
        <p:spPr>
          <a:xfrm>
            <a:off x="789099" y="6504164"/>
            <a:ext cx="3169920" cy="155448"/>
          </a:xfrm>
        </p:spPr>
        <p:txBody>
          <a:bodyPr/>
          <a:lstStyle/>
          <a:p>
            <a:r>
              <a:rPr lang="en-US" dirty="0"/>
              <a:t>Prepared for ACC Mountain West Chapter</a:t>
            </a:r>
          </a:p>
        </p:txBody>
      </p:sp>
      <p:sp>
        <p:nvSpPr>
          <p:cNvPr id="8" name="Slide Number Placeholder 7"/>
          <p:cNvSpPr>
            <a:spLocks noGrp="1"/>
          </p:cNvSpPr>
          <p:nvPr>
            <p:ph type="sldNum" sz="quarter" idx="12"/>
          </p:nvPr>
        </p:nvSpPr>
        <p:spPr/>
        <p:txBody>
          <a:bodyPr/>
          <a:lstStyle/>
          <a:p>
            <a:fld id="{53E24E9F-7FCB-4E48-8ECE-44B20458F755}" type="slidenum">
              <a:rPr lang="en-US" smtClean="0"/>
              <a:pPr/>
              <a:t>6</a:t>
            </a:fld>
            <a:endParaRPr lang="en-US" dirty="0"/>
          </a:p>
        </p:txBody>
      </p:sp>
    </p:spTree>
    <p:extLst>
      <p:ext uri="{BB962C8B-B14F-4D97-AF65-F5344CB8AC3E}">
        <p14:creationId xmlns:p14="http://schemas.microsoft.com/office/powerpoint/2010/main" val="32585844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t>Lessons from the </a:t>
            </a:r>
            <a:br>
              <a:rPr lang="en-US" dirty="0"/>
            </a:br>
            <a:r>
              <a:rPr lang="en-US" dirty="0"/>
              <a:t>SVB and Signature Bank Failures.</a:t>
            </a:r>
          </a:p>
        </p:txBody>
      </p:sp>
      <p:sp>
        <p:nvSpPr>
          <p:cNvPr id="4" name="Footer Placeholder 3"/>
          <p:cNvSpPr>
            <a:spLocks noGrp="1"/>
          </p:cNvSpPr>
          <p:nvPr>
            <p:ph type="ftr" sz="quarter" idx="11"/>
          </p:nvPr>
        </p:nvSpPr>
        <p:spPr/>
        <p:txBody>
          <a:bodyPr/>
          <a:lstStyle/>
          <a:p>
            <a:r>
              <a:rPr lang="en-US" dirty="0"/>
              <a:t>Prepared for ACC Mountain West Chapter</a:t>
            </a:r>
          </a:p>
        </p:txBody>
      </p:sp>
      <p:sp>
        <p:nvSpPr>
          <p:cNvPr id="5" name="Slide Number Placeholder 4"/>
          <p:cNvSpPr>
            <a:spLocks noGrp="1"/>
          </p:cNvSpPr>
          <p:nvPr>
            <p:ph type="sldNum" sz="quarter" idx="12"/>
          </p:nvPr>
        </p:nvSpPr>
        <p:spPr/>
        <p:txBody>
          <a:bodyPr/>
          <a:lstStyle/>
          <a:p>
            <a:fld id="{53E24E9F-7FCB-4E48-8ECE-44B20458F755}" type="slidenum">
              <a:rPr lang="en-US" smtClean="0"/>
              <a:pPr/>
              <a:t>7</a:t>
            </a:fld>
            <a:endParaRPr lang="en-US" dirty="0"/>
          </a:p>
        </p:txBody>
      </p:sp>
    </p:spTree>
    <p:extLst>
      <p:ext uri="{BB962C8B-B14F-4D97-AF65-F5344CB8AC3E}">
        <p14:creationId xmlns:p14="http://schemas.microsoft.com/office/powerpoint/2010/main" val="4847953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DB235598-2B2F-5F79-7970-9179A222DD32}"/>
              </a:ext>
            </a:extLst>
          </p:cNvPr>
          <p:cNvSpPr>
            <a:spLocks noGrp="1"/>
          </p:cNvSpPr>
          <p:nvPr>
            <p:ph type="title"/>
          </p:nvPr>
        </p:nvSpPr>
        <p:spPr/>
        <p:txBody>
          <a:bodyPr/>
          <a:lstStyle/>
          <a:p>
            <a:r>
              <a:rPr lang="en-US" dirty="0"/>
              <a:t>Risk Is Everywhere</a:t>
            </a:r>
          </a:p>
        </p:txBody>
      </p:sp>
      <p:sp>
        <p:nvSpPr>
          <p:cNvPr id="7" name="Content Placeholder 6">
            <a:extLst>
              <a:ext uri="{FF2B5EF4-FFF2-40B4-BE49-F238E27FC236}">
                <a16:creationId xmlns:a16="http://schemas.microsoft.com/office/drawing/2014/main" id="{5BA1FEC5-78A2-4CD1-26BA-EEBDC710B0E2}"/>
              </a:ext>
            </a:extLst>
          </p:cNvPr>
          <p:cNvSpPr>
            <a:spLocks noGrp="1"/>
          </p:cNvSpPr>
          <p:nvPr>
            <p:ph idx="1"/>
          </p:nvPr>
        </p:nvSpPr>
        <p:spPr/>
        <p:txBody>
          <a:bodyPr/>
          <a:lstStyle/>
          <a:p>
            <a:r>
              <a:rPr lang="en-US" dirty="0"/>
              <a:t>Every aspect of business (and life) presents risk</a:t>
            </a:r>
          </a:p>
          <a:p>
            <a:pPr lvl="1"/>
            <a:r>
              <a:rPr lang="en-US" dirty="0"/>
              <a:t>Some risks are large and rare (e.g., being hit by a meteor)</a:t>
            </a:r>
          </a:p>
          <a:p>
            <a:pPr lvl="1"/>
            <a:r>
              <a:rPr lang="en-US" dirty="0"/>
              <a:t>Some risks are small and common (e.g., papercut)</a:t>
            </a:r>
          </a:p>
          <a:p>
            <a:r>
              <a:rPr lang="en-US" dirty="0"/>
              <a:t>Risk cannot be eliminated; only managed</a:t>
            </a:r>
          </a:p>
          <a:p>
            <a:pPr lvl="1"/>
            <a:r>
              <a:rPr lang="en-US" dirty="0"/>
              <a:t>Not even the sturdiest house can survive every natural disaster</a:t>
            </a:r>
          </a:p>
          <a:p>
            <a:r>
              <a:rPr lang="en-US" dirty="0"/>
              <a:t>Risk management comes at a cost</a:t>
            </a:r>
          </a:p>
          <a:p>
            <a:pPr lvl="1"/>
            <a:r>
              <a:rPr lang="en-US" dirty="0"/>
              <a:t>Direct costs (e.g., buying property insurance)</a:t>
            </a:r>
          </a:p>
          <a:p>
            <a:pPr lvl="1"/>
            <a:r>
              <a:rPr lang="en-US" dirty="0"/>
              <a:t>Indirect costs (e.g., time spent shopping for property insurance)</a:t>
            </a:r>
          </a:p>
          <a:p>
            <a:r>
              <a:rPr lang="en-US" dirty="0"/>
              <a:t>Risk management requires prioritization and rational evaluation</a:t>
            </a:r>
          </a:p>
          <a:p>
            <a:pPr lvl="1"/>
            <a:r>
              <a:rPr lang="en-US" dirty="0"/>
              <a:t>I don’t need meteor insurance</a:t>
            </a:r>
          </a:p>
          <a:p>
            <a:pPr lvl="1"/>
            <a:r>
              <a:rPr lang="en-US" dirty="0"/>
              <a:t>I don’t need super-premium car insurance for my Honda</a:t>
            </a:r>
          </a:p>
          <a:p>
            <a:pPr lvl="1"/>
            <a:endParaRPr lang="en-US" dirty="0"/>
          </a:p>
        </p:txBody>
      </p:sp>
      <p:sp>
        <p:nvSpPr>
          <p:cNvPr id="4" name="Footer Placeholder 3">
            <a:extLst>
              <a:ext uri="{FF2B5EF4-FFF2-40B4-BE49-F238E27FC236}">
                <a16:creationId xmlns:a16="http://schemas.microsoft.com/office/drawing/2014/main" id="{E90BCC95-ED1B-A87B-CBCF-F9B2CBA9B772}"/>
              </a:ext>
            </a:extLst>
          </p:cNvPr>
          <p:cNvSpPr>
            <a:spLocks noGrp="1"/>
          </p:cNvSpPr>
          <p:nvPr>
            <p:ph type="ftr" sz="quarter" idx="11"/>
          </p:nvPr>
        </p:nvSpPr>
        <p:spPr/>
        <p:txBody>
          <a:bodyPr/>
          <a:lstStyle/>
          <a:p>
            <a:r>
              <a:rPr lang="en-US" dirty="0"/>
              <a:t>Prepared for ACC Mountain West Chapter</a:t>
            </a:r>
          </a:p>
        </p:txBody>
      </p:sp>
      <p:sp>
        <p:nvSpPr>
          <p:cNvPr id="5" name="Slide Number Placeholder 4">
            <a:extLst>
              <a:ext uri="{FF2B5EF4-FFF2-40B4-BE49-F238E27FC236}">
                <a16:creationId xmlns:a16="http://schemas.microsoft.com/office/drawing/2014/main" id="{18A78EA6-72B6-D3D7-D8C1-465346EB52C3}"/>
              </a:ext>
            </a:extLst>
          </p:cNvPr>
          <p:cNvSpPr>
            <a:spLocks noGrp="1"/>
          </p:cNvSpPr>
          <p:nvPr>
            <p:ph type="sldNum" sz="quarter" idx="12"/>
          </p:nvPr>
        </p:nvSpPr>
        <p:spPr/>
        <p:txBody>
          <a:bodyPr/>
          <a:lstStyle/>
          <a:p>
            <a:fld id="{53E24E9F-7FCB-4E48-8ECE-44B20458F755}" type="slidenum">
              <a:rPr lang="en-GB" smtClean="0"/>
              <a:pPr/>
              <a:t>8</a:t>
            </a:fld>
            <a:endParaRPr lang="en-US" dirty="0"/>
          </a:p>
        </p:txBody>
      </p:sp>
    </p:spTree>
    <p:extLst>
      <p:ext uri="{BB962C8B-B14F-4D97-AF65-F5344CB8AC3E}">
        <p14:creationId xmlns:p14="http://schemas.microsoft.com/office/powerpoint/2010/main" val="2896649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A81F09-3E00-0152-3625-8D9285681AE3}"/>
              </a:ext>
            </a:extLst>
          </p:cNvPr>
          <p:cNvSpPr>
            <a:spLocks noGrp="1"/>
          </p:cNvSpPr>
          <p:nvPr>
            <p:ph type="title"/>
          </p:nvPr>
        </p:nvSpPr>
        <p:spPr/>
        <p:txBody>
          <a:bodyPr/>
          <a:lstStyle/>
          <a:p>
            <a:r>
              <a:rPr lang="en-US" dirty="0"/>
              <a:t>Why Banks Are Unique</a:t>
            </a:r>
          </a:p>
        </p:txBody>
      </p:sp>
      <p:sp>
        <p:nvSpPr>
          <p:cNvPr id="3" name="Content Placeholder 2">
            <a:extLst>
              <a:ext uri="{FF2B5EF4-FFF2-40B4-BE49-F238E27FC236}">
                <a16:creationId xmlns:a16="http://schemas.microsoft.com/office/drawing/2014/main" id="{F78B2B64-922F-4E90-C8F8-CF53CF5F3FE7}"/>
              </a:ext>
            </a:extLst>
          </p:cNvPr>
          <p:cNvSpPr>
            <a:spLocks noGrp="1"/>
          </p:cNvSpPr>
          <p:nvPr>
            <p:ph idx="1"/>
          </p:nvPr>
        </p:nvSpPr>
        <p:spPr/>
        <p:txBody>
          <a:bodyPr>
            <a:normAutofit fontScale="85000" lnSpcReduction="20000"/>
          </a:bodyPr>
          <a:lstStyle/>
          <a:p>
            <a:r>
              <a:rPr lang="en-US" dirty="0"/>
              <a:t>Banks have four attributes that other legal entities lack:</a:t>
            </a:r>
          </a:p>
          <a:p>
            <a:pPr lvl="1"/>
            <a:r>
              <a:rPr lang="en-US" dirty="0"/>
              <a:t>Banks take deposits that are payable on demand (withdrawals) and readily transferrable to third-parties (checks, debit cards)</a:t>
            </a:r>
          </a:p>
          <a:p>
            <a:pPr lvl="1"/>
            <a:r>
              <a:rPr lang="en-US" dirty="0"/>
              <a:t>Banks transform deposits (short-term liabilities) into loans (long-term assets)</a:t>
            </a:r>
          </a:p>
          <a:p>
            <a:pPr lvl="1"/>
            <a:r>
              <a:rPr lang="en-US" dirty="0"/>
              <a:t>Banks have access to a comprehensive “public safety net” to maintain solvency and protect retail depositors</a:t>
            </a:r>
          </a:p>
          <a:p>
            <a:pPr lvl="1"/>
            <a:r>
              <a:rPr lang="en-US" dirty="0"/>
              <a:t>Banks are subject to unique resolution and insolvency proceedings</a:t>
            </a:r>
          </a:p>
          <a:p>
            <a:r>
              <a:rPr lang="en-US" dirty="0"/>
              <a:t>Banking supervision involves examining the financial condition and safety and soundness of banks and evaluating their compliance with laws and regulations</a:t>
            </a:r>
          </a:p>
          <a:p>
            <a:pPr lvl="1"/>
            <a:r>
              <a:rPr lang="en-US" dirty="0"/>
              <a:t>Examinations include on-site review and examiners have full access to personnel and records</a:t>
            </a:r>
          </a:p>
          <a:p>
            <a:r>
              <a:rPr lang="en-US" dirty="0"/>
              <a:t>Condition is summarized through ratings, which affect a bank’s deposit insurance assessment and ability to engage in certain activities</a:t>
            </a:r>
          </a:p>
          <a:p>
            <a:r>
              <a:rPr lang="en-US" dirty="0"/>
              <a:t>Regulators may issue directives or other supervisory findings that compel a bank to address a deficiency</a:t>
            </a:r>
          </a:p>
          <a:p>
            <a:pPr lvl="1"/>
            <a:r>
              <a:rPr lang="en-US" dirty="0"/>
              <a:t>Significant or continuing non-compliance may lead to public enforcement actions</a:t>
            </a:r>
          </a:p>
        </p:txBody>
      </p:sp>
      <p:sp>
        <p:nvSpPr>
          <p:cNvPr id="4" name="Footer Placeholder 3">
            <a:extLst>
              <a:ext uri="{FF2B5EF4-FFF2-40B4-BE49-F238E27FC236}">
                <a16:creationId xmlns:a16="http://schemas.microsoft.com/office/drawing/2014/main" id="{DEC63C46-58E9-86F7-A253-C5F135FF500E}"/>
              </a:ext>
            </a:extLst>
          </p:cNvPr>
          <p:cNvSpPr>
            <a:spLocks noGrp="1"/>
          </p:cNvSpPr>
          <p:nvPr>
            <p:ph type="ftr" sz="quarter" idx="11"/>
          </p:nvPr>
        </p:nvSpPr>
        <p:spPr/>
        <p:txBody>
          <a:bodyPr/>
          <a:lstStyle/>
          <a:p>
            <a:r>
              <a:rPr lang="en-US" dirty="0"/>
              <a:t>Prepared for ACC Mountain West Chapter</a:t>
            </a:r>
          </a:p>
        </p:txBody>
      </p:sp>
      <p:sp>
        <p:nvSpPr>
          <p:cNvPr id="5" name="Slide Number Placeholder 4">
            <a:extLst>
              <a:ext uri="{FF2B5EF4-FFF2-40B4-BE49-F238E27FC236}">
                <a16:creationId xmlns:a16="http://schemas.microsoft.com/office/drawing/2014/main" id="{24310555-6989-A8DC-EA09-DE7069AF74F8}"/>
              </a:ext>
            </a:extLst>
          </p:cNvPr>
          <p:cNvSpPr>
            <a:spLocks noGrp="1"/>
          </p:cNvSpPr>
          <p:nvPr>
            <p:ph type="sldNum" sz="quarter" idx="12"/>
          </p:nvPr>
        </p:nvSpPr>
        <p:spPr/>
        <p:txBody>
          <a:bodyPr/>
          <a:lstStyle/>
          <a:p>
            <a:fld id="{53E24E9F-7FCB-4E48-8ECE-44B20458F755}" type="slidenum">
              <a:rPr lang="en-GB" smtClean="0"/>
              <a:pPr/>
              <a:t>9</a:t>
            </a:fld>
            <a:endParaRPr lang="en-US" dirty="0"/>
          </a:p>
        </p:txBody>
      </p:sp>
    </p:spTree>
    <p:extLst>
      <p:ext uri="{BB962C8B-B14F-4D97-AF65-F5344CB8AC3E}">
        <p14:creationId xmlns:p14="http://schemas.microsoft.com/office/powerpoint/2010/main" val="675669025"/>
      </p:ext>
    </p:extLst>
  </p:cSld>
  <p:clrMapOvr>
    <a:masterClrMapping/>
  </p:clrMapOvr>
</p:sld>
</file>

<file path=ppt/theme/theme1.xml><?xml version="1.0" encoding="utf-8"?>
<a:theme xmlns:a="http://schemas.openxmlformats.org/drawingml/2006/main" name="Mayer Brown">
  <a:themeElements>
    <a:clrScheme name="Mayer Brown">
      <a:dk1>
        <a:srgbClr val="414042"/>
      </a:dk1>
      <a:lt1>
        <a:srgbClr val="FFFFFF"/>
      </a:lt1>
      <a:dk2>
        <a:srgbClr val="00457C"/>
      </a:dk2>
      <a:lt2>
        <a:srgbClr val="C9CAC8"/>
      </a:lt2>
      <a:accent1>
        <a:srgbClr val="F8A800"/>
      </a:accent1>
      <a:accent2>
        <a:srgbClr val="63B1BC"/>
      </a:accent2>
      <a:accent3>
        <a:srgbClr val="C63928"/>
      </a:accent3>
      <a:accent4>
        <a:srgbClr val="7961AA"/>
      </a:accent4>
      <a:accent5>
        <a:srgbClr val="50968F"/>
      </a:accent5>
      <a:accent6>
        <a:srgbClr val="E57200"/>
      </a:accent6>
      <a:hlink>
        <a:srgbClr val="263F6A"/>
      </a:hlink>
      <a:folHlink>
        <a:srgbClr val="00B0F0"/>
      </a:folHlink>
    </a:clrScheme>
    <a:fontScheme name="Mayer Brown">
      <a:majorFont>
        <a:latin typeface="Segoe UI"/>
        <a:ea typeface="Georgia"/>
        <a:cs typeface="Segoe UI"/>
      </a:majorFont>
      <a:minorFont>
        <a:latin typeface="Segoe UI"/>
        <a:ea typeface="Calibri"/>
        <a:cs typeface="Segoe UI"/>
      </a:minorFont>
    </a:fontScheme>
    <a:fmtScheme name="Blue Block">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dirty="0" smtClean="0">
            <a:solidFill>
              <a:schemeClr val="bg1"/>
            </a:solidFill>
          </a:defRPr>
        </a:defPPr>
      </a:lstStyle>
      <a:style>
        <a:lnRef idx="2">
          <a:schemeClr val="accent1">
            <a:shade val="50000"/>
          </a:schemeClr>
        </a:lnRef>
        <a:fillRef idx="1">
          <a:schemeClr val="accent1"/>
        </a:fillRef>
        <a:effectRef idx="0">
          <a:schemeClr val="accent1"/>
        </a:effectRef>
        <a:fontRef idx="minor">
          <a:schemeClr val="lt1"/>
        </a:fontRef>
      </a:style>
    </a:spDef>
    <a:txDef>
      <a:spPr/>
      <a:bodyPr vert="horz" lIns="121920" tIns="60960" rIns="121920" bIns="60960" rtlCol="0" anchor="ctr"/>
      <a:lstStyle>
        <a:defPPr algn="ctr">
          <a:defRPr sz="1067" smtClean="0">
            <a:solidFill>
              <a:schemeClr val="tx2"/>
            </a:solidFill>
            <a:latin typeface="Segoe UI" panose="020B0502040204020203" pitchFamily="34" charset="0"/>
            <a:cs typeface="Segoe UI" panose="020B0502040204020203" pitchFamily="34" charset="0"/>
          </a:defRPr>
        </a:defPPr>
      </a:lstStyle>
    </a:txDef>
  </a:objectDefaults>
  <a:extraClrSchemeLst/>
  <a:custClrLst>
    <a:custClr name="Brand Palette 1">
      <a:srgbClr val="F0FD36"/>
    </a:custClr>
    <a:custClr name="Brand Palette 2">
      <a:srgbClr val="F48998"/>
    </a:custClr>
    <a:custClr name="Brand Palette 3">
      <a:srgbClr val="3D3935"/>
    </a:custClr>
  </a:custClrLst>
  <a:extLst>
    <a:ext uri="{05A4C25C-085E-4340-85A3-A5531E510DB2}">
      <thm15:themeFamily xmlns:thm15="http://schemas.microsoft.com/office/thememl/2012/main" name="Presentation1" id="{D1E28E86-44A7-41A1-83F3-CCF76723C358}" vid="{EC775309-12DB-49A9-9B12-5EC3EA0D786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2122</Words>
  <Application>Microsoft Office PowerPoint</Application>
  <PresentationFormat>On-screen Show (4:3)</PresentationFormat>
  <Paragraphs>216</Paragraphs>
  <Slides>24</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24</vt:i4>
      </vt:variant>
    </vt:vector>
  </HeadingPairs>
  <TitlesOfParts>
    <vt:vector size="29" baseType="lpstr">
      <vt:lpstr>Arial</vt:lpstr>
      <vt:lpstr>Calibri</vt:lpstr>
      <vt:lpstr>Segoe UI</vt:lpstr>
      <vt:lpstr>Segoe UI Light</vt:lpstr>
      <vt:lpstr>Mayer Brown</vt:lpstr>
      <vt:lpstr>What If the Government Doesn’t Save My Bank?</vt:lpstr>
      <vt:lpstr>The Failures of SVB and Signature Banks and the Consequences for Banking Policy</vt:lpstr>
      <vt:lpstr>The Failures of SVB and Signature Banks</vt:lpstr>
      <vt:lpstr>The Resolution of SVB and Signature Banks</vt:lpstr>
      <vt:lpstr>Emergency Authorities of Financial Regulators</vt:lpstr>
      <vt:lpstr>Consequences of SVB and Signature Bank Failures </vt:lpstr>
      <vt:lpstr>Lessons from the  SVB and Signature Bank Failures.</vt:lpstr>
      <vt:lpstr>Risk Is Everywhere</vt:lpstr>
      <vt:lpstr>Why Banks Are Unique</vt:lpstr>
      <vt:lpstr>Managing Banking Risks</vt:lpstr>
      <vt:lpstr>Multiple Banking Relationships</vt:lpstr>
      <vt:lpstr>Deposit Placement Networks</vt:lpstr>
      <vt:lpstr>Money Market Mutual Funds</vt:lpstr>
      <vt:lpstr>Setoff</vt:lpstr>
      <vt:lpstr>Indirect Exposure</vt:lpstr>
      <vt:lpstr>Timing Matters</vt:lpstr>
      <vt:lpstr>General Considerations for Boards and Management Teams</vt:lpstr>
      <vt:lpstr>How Is Your Company Reacting? </vt:lpstr>
      <vt:lpstr>Reviewing Liquidity Risk Management Policies and Procedures</vt:lpstr>
      <vt:lpstr>Reviewing Liquidity Risk Management Policies and Procedures</vt:lpstr>
      <vt:lpstr>Assess or Implement Company Contingency Plans</vt:lpstr>
      <vt:lpstr>Impact on Raising Cash in the Future.</vt:lpstr>
      <vt:lpstr>Where Will Companies Find Financing?</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If the Government Doesn’t Save My Bank?</dc:title>
  <dc:creator>Laurie Larsen</dc:creator>
  <cp:lastModifiedBy>Max Larsen</cp:lastModifiedBy>
  <cp:revision>1</cp:revision>
  <cp:lastPrinted>1900-01-01T07:00:00Z</cp:lastPrinted>
  <dcterms:created xsi:type="dcterms:W3CDTF">1900-01-01T07:00:00Z</dcterms:created>
  <dcterms:modified xsi:type="dcterms:W3CDTF">2023-04-14T16:33:04Z</dcterms:modified>
</cp:coreProperties>
</file>