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294" r:id="rId3"/>
  </p:sldMasterIdLst>
  <p:notesMasterIdLst>
    <p:notesMasterId r:id="rId14"/>
  </p:notesMasterIdLst>
  <p:handoutMasterIdLst>
    <p:handoutMasterId r:id="rId15"/>
  </p:handoutMasterIdLst>
  <p:sldIdLst>
    <p:sldId id="407" r:id="rId4"/>
    <p:sldId id="438" r:id="rId5"/>
    <p:sldId id="429" r:id="rId6"/>
    <p:sldId id="430" r:id="rId7"/>
    <p:sldId id="432" r:id="rId8"/>
    <p:sldId id="434" r:id="rId9"/>
    <p:sldId id="435" r:id="rId10"/>
    <p:sldId id="436" r:id="rId11"/>
    <p:sldId id="437" r:id="rId12"/>
    <p:sldId id="439" r:id="rId13"/>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1pPr>
    <a:lvl2pPr marL="609585" algn="l"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2pPr>
    <a:lvl3pPr marL="1219170" algn="l"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3pPr>
    <a:lvl4pPr marL="1828754" algn="l"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4pPr>
    <a:lvl5pPr marL="2438339" algn="l" rtl="0" eaLnBrk="0" fontAlgn="base" hangingPunct="0">
      <a:spcBef>
        <a:spcPct val="0"/>
      </a:spcBef>
      <a:spcAft>
        <a:spcPct val="0"/>
      </a:spcAft>
      <a:defRPr kern="1200">
        <a:solidFill>
          <a:schemeClr val="tx1"/>
        </a:solidFill>
        <a:latin typeface="Calibri" panose="020F0502020204030204" pitchFamily="34" charset="0"/>
        <a:ea typeface="+mn-ea"/>
        <a:cs typeface="Calibri" panose="020F0502020204030204" pitchFamily="34" charset="0"/>
      </a:defRPr>
    </a:lvl5pPr>
    <a:lvl6pPr marL="3047924" algn="l" defTabSz="1219170" rtl="0" eaLnBrk="1" latinLnBrk="0" hangingPunct="1">
      <a:defRPr kern="1200">
        <a:solidFill>
          <a:schemeClr val="tx1"/>
        </a:solidFill>
        <a:latin typeface="Calibri" panose="020F0502020204030204" pitchFamily="34" charset="0"/>
        <a:ea typeface="+mn-ea"/>
        <a:cs typeface="Calibri" panose="020F0502020204030204" pitchFamily="34" charset="0"/>
      </a:defRPr>
    </a:lvl6pPr>
    <a:lvl7pPr marL="3657509" algn="l" defTabSz="1219170" rtl="0" eaLnBrk="1" latinLnBrk="0" hangingPunct="1">
      <a:defRPr kern="1200">
        <a:solidFill>
          <a:schemeClr val="tx1"/>
        </a:solidFill>
        <a:latin typeface="Calibri" panose="020F0502020204030204" pitchFamily="34" charset="0"/>
        <a:ea typeface="+mn-ea"/>
        <a:cs typeface="Calibri" panose="020F0502020204030204" pitchFamily="34" charset="0"/>
      </a:defRPr>
    </a:lvl7pPr>
    <a:lvl8pPr marL="4267093" algn="l" defTabSz="1219170" rtl="0" eaLnBrk="1" latinLnBrk="0" hangingPunct="1">
      <a:defRPr kern="1200">
        <a:solidFill>
          <a:schemeClr val="tx1"/>
        </a:solidFill>
        <a:latin typeface="Calibri" panose="020F0502020204030204" pitchFamily="34" charset="0"/>
        <a:ea typeface="+mn-ea"/>
        <a:cs typeface="Calibri" panose="020F0502020204030204" pitchFamily="34" charset="0"/>
      </a:defRPr>
    </a:lvl8pPr>
    <a:lvl9pPr marL="4876678" algn="l" defTabSz="1219170" rtl="0" eaLnBrk="1" latinLnBrk="0" hangingPunct="1">
      <a:defRPr kern="1200">
        <a:solidFill>
          <a:schemeClr val="tx1"/>
        </a:solidFill>
        <a:latin typeface="Calibri" panose="020F0502020204030204" pitchFamily="34" charset="0"/>
        <a:ea typeface="+mn-ea"/>
        <a:cs typeface="Calibri" panose="020F050202020403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57C"/>
    <a:srgbClr val="0D456A"/>
    <a:srgbClr val="FAA818"/>
    <a:srgbClr val="FFFFFF"/>
    <a:srgbClr val="F6F6F6"/>
    <a:srgbClr val="000000"/>
    <a:srgbClr val="0082C0"/>
    <a:srgbClr val="004A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86940" autoAdjust="0"/>
  </p:normalViewPr>
  <p:slideViewPr>
    <p:cSldViewPr snapToGrid="0" showGuides="1">
      <p:cViewPr varScale="1">
        <p:scale>
          <a:sx n="55" d="100"/>
          <a:sy n="55" d="100"/>
        </p:scale>
        <p:origin x="1392" y="56"/>
      </p:cViewPr>
      <p:guideLst>
        <p:guide orient="horz" pos="2160"/>
        <p:guide pos="2880"/>
      </p:guideLst>
    </p:cSldViewPr>
  </p:slideViewPr>
  <p:notesTextViewPr>
    <p:cViewPr>
      <p:scale>
        <a:sx n="1" d="1"/>
        <a:sy n="1" d="1"/>
      </p:scale>
      <p:origin x="0" y="0"/>
    </p:cViewPr>
  </p:notesTextViewPr>
  <p:notesViewPr>
    <p:cSldViewPr snapToGrid="0">
      <p:cViewPr varScale="1">
        <p:scale>
          <a:sx n="81" d="100"/>
          <a:sy n="81" d="100"/>
        </p:scale>
        <p:origin x="3780"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58B19982-94C8-4395-A090-3FC145D445C0}" type="datetimeFigureOut">
              <a:rPr lang="en-US" smtClean="0"/>
              <a:t>2/28/2024</a:t>
            </a:fld>
            <a:endParaRPr lang="en-US"/>
          </a:p>
        </p:txBody>
      </p:sp>
      <p:sp>
        <p:nvSpPr>
          <p:cNvPr id="4" name="Footer Placeholder 3"/>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187399AC-26F0-4C2D-927E-3F2DD06B9F24}" type="slidenum">
              <a:rPr lang="en-US" smtClean="0"/>
              <a:t>‹#›</a:t>
            </a:fld>
            <a:endParaRPr lang="en-US"/>
          </a:p>
        </p:txBody>
      </p:sp>
    </p:spTree>
    <p:extLst>
      <p:ext uri="{BB962C8B-B14F-4D97-AF65-F5344CB8AC3E}">
        <p14:creationId xmlns:p14="http://schemas.microsoft.com/office/powerpoint/2010/main" val="2019713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3" tIns="48332" rIns="96663" bIns="48332" rtlCol="0"/>
          <a:lstStyle>
            <a:lvl1pPr algn="l" eaLnBrk="1" fontAlgn="auto" hangingPunct="1">
              <a:spcBef>
                <a:spcPts val="0"/>
              </a:spcBef>
              <a:spcAft>
                <a:spcPts val="0"/>
              </a:spcAft>
              <a:defRPr sz="1300">
                <a:latin typeface="+mn-lt"/>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3" tIns="48332" rIns="96663" bIns="48332" rtlCol="0"/>
          <a:lstStyle>
            <a:lvl1pPr algn="r" eaLnBrk="1" fontAlgn="auto" hangingPunct="1">
              <a:spcBef>
                <a:spcPts val="0"/>
              </a:spcBef>
              <a:spcAft>
                <a:spcPts val="0"/>
              </a:spcAft>
              <a:defRPr sz="1300" smtClean="0">
                <a:latin typeface="+mn-lt"/>
                <a:cs typeface="+mn-cs"/>
              </a:defRPr>
            </a:lvl1pPr>
          </a:lstStyle>
          <a:p>
            <a:pPr>
              <a:defRPr/>
            </a:pPr>
            <a:fld id="{7EDB681D-F42F-457B-BF23-917231DB4EAF}" type="datetimeFigureOut">
              <a:rPr lang="en-US"/>
              <a:pPr>
                <a:defRPr/>
              </a:pPr>
              <a:t>2/28/2024</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63" tIns="48332" rIns="96663" bIns="48332"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3" tIns="48332" rIns="96663" bIns="4833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3" tIns="48332" rIns="96663" bIns="48332" rtlCol="0" anchor="b"/>
          <a:lstStyle>
            <a:lvl1pPr algn="l" eaLnBrk="1" fontAlgn="auto" hangingPunct="1">
              <a:spcBef>
                <a:spcPts val="0"/>
              </a:spcBef>
              <a:spcAft>
                <a:spcPts val="0"/>
              </a:spcAft>
              <a:defRPr sz="13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3" tIns="48332" rIns="96663" bIns="48332" rtlCol="0" anchor="b"/>
          <a:lstStyle>
            <a:lvl1pPr algn="r" eaLnBrk="1" fontAlgn="auto" hangingPunct="1">
              <a:spcBef>
                <a:spcPts val="0"/>
              </a:spcBef>
              <a:spcAft>
                <a:spcPts val="0"/>
              </a:spcAft>
              <a:defRPr sz="1300" smtClean="0">
                <a:latin typeface="+mn-lt"/>
                <a:cs typeface="+mn-cs"/>
              </a:defRPr>
            </a:lvl1pPr>
          </a:lstStyle>
          <a:p>
            <a:pPr>
              <a:defRPr/>
            </a:pPr>
            <a:fld id="{0675A589-0EE0-4457-A6A5-8628348F6C5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609585" algn="l" rtl="0" fontAlgn="base">
      <a:spcBef>
        <a:spcPct val="30000"/>
      </a:spcBef>
      <a:spcAft>
        <a:spcPct val="0"/>
      </a:spcAft>
      <a:defRPr sz="1600" kern="1200">
        <a:solidFill>
          <a:schemeClr val="tx1"/>
        </a:solidFill>
        <a:latin typeface="+mn-lt"/>
        <a:ea typeface="+mn-ea"/>
        <a:cs typeface="+mn-cs"/>
      </a:defRPr>
    </a:lvl2pPr>
    <a:lvl3pPr marL="1219170" algn="l" rtl="0" fontAlgn="base">
      <a:spcBef>
        <a:spcPct val="30000"/>
      </a:spcBef>
      <a:spcAft>
        <a:spcPct val="0"/>
      </a:spcAft>
      <a:defRPr sz="1600" kern="1200">
        <a:solidFill>
          <a:schemeClr val="tx1"/>
        </a:solidFill>
        <a:latin typeface="+mn-lt"/>
        <a:ea typeface="+mn-ea"/>
        <a:cs typeface="+mn-cs"/>
      </a:defRPr>
    </a:lvl3pPr>
    <a:lvl4pPr marL="1828754" algn="l" rtl="0" fontAlgn="base">
      <a:spcBef>
        <a:spcPct val="30000"/>
      </a:spcBef>
      <a:spcAft>
        <a:spcPct val="0"/>
      </a:spcAft>
      <a:defRPr sz="1600" kern="1200">
        <a:solidFill>
          <a:schemeClr val="tx1"/>
        </a:solidFill>
        <a:latin typeface="+mn-lt"/>
        <a:ea typeface="+mn-ea"/>
        <a:cs typeface="+mn-cs"/>
      </a:defRPr>
    </a:lvl4pPr>
    <a:lvl5pPr marL="2438339" algn="l" rtl="0" fontAlgn="base">
      <a:spcBef>
        <a:spcPct val="30000"/>
      </a:spcBef>
      <a:spcAft>
        <a:spcPct val="0"/>
      </a:spcAft>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1</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10</a:t>
            </a:fld>
            <a:endParaRPr lang="en-US" altLang="en-US"/>
          </a:p>
        </p:txBody>
      </p:sp>
    </p:spTree>
    <p:extLst>
      <p:ext uri="{BB962C8B-B14F-4D97-AF65-F5344CB8AC3E}">
        <p14:creationId xmlns:p14="http://schemas.microsoft.com/office/powerpoint/2010/main" val="3943873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2</a:t>
            </a:fld>
            <a:endParaRPr lang="en-US" altLang="en-US"/>
          </a:p>
        </p:txBody>
      </p:sp>
    </p:spTree>
    <p:extLst>
      <p:ext uri="{BB962C8B-B14F-4D97-AF65-F5344CB8AC3E}">
        <p14:creationId xmlns:p14="http://schemas.microsoft.com/office/powerpoint/2010/main" val="3565724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3</a:t>
            </a:fld>
            <a:endParaRPr lang="en-US" altLang="en-US"/>
          </a:p>
        </p:txBody>
      </p:sp>
    </p:spTree>
    <p:extLst>
      <p:ext uri="{BB962C8B-B14F-4D97-AF65-F5344CB8AC3E}">
        <p14:creationId xmlns:p14="http://schemas.microsoft.com/office/powerpoint/2010/main" val="2257376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4</a:t>
            </a:fld>
            <a:endParaRPr lang="en-US" altLang="en-US"/>
          </a:p>
        </p:txBody>
      </p:sp>
    </p:spTree>
    <p:extLst>
      <p:ext uri="{BB962C8B-B14F-4D97-AF65-F5344CB8AC3E}">
        <p14:creationId xmlns:p14="http://schemas.microsoft.com/office/powerpoint/2010/main" val="2890017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5</a:t>
            </a:fld>
            <a:endParaRPr lang="en-US" altLang="en-US"/>
          </a:p>
        </p:txBody>
      </p:sp>
    </p:spTree>
    <p:extLst>
      <p:ext uri="{BB962C8B-B14F-4D97-AF65-F5344CB8AC3E}">
        <p14:creationId xmlns:p14="http://schemas.microsoft.com/office/powerpoint/2010/main" val="333857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6</a:t>
            </a:fld>
            <a:endParaRPr lang="en-US" altLang="en-US"/>
          </a:p>
        </p:txBody>
      </p:sp>
    </p:spTree>
    <p:extLst>
      <p:ext uri="{BB962C8B-B14F-4D97-AF65-F5344CB8AC3E}">
        <p14:creationId xmlns:p14="http://schemas.microsoft.com/office/powerpoint/2010/main" val="3347040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7</a:t>
            </a:fld>
            <a:endParaRPr lang="en-US" altLang="en-US"/>
          </a:p>
        </p:txBody>
      </p:sp>
    </p:spTree>
    <p:extLst>
      <p:ext uri="{BB962C8B-B14F-4D97-AF65-F5344CB8AC3E}">
        <p14:creationId xmlns:p14="http://schemas.microsoft.com/office/powerpoint/2010/main" val="17554436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8</a:t>
            </a:fld>
            <a:endParaRPr lang="en-US" altLang="en-US"/>
          </a:p>
        </p:txBody>
      </p:sp>
    </p:spTree>
    <p:extLst>
      <p:ext uri="{BB962C8B-B14F-4D97-AF65-F5344CB8AC3E}">
        <p14:creationId xmlns:p14="http://schemas.microsoft.com/office/powerpoint/2010/main" val="10792860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cs typeface="Calibri" panose="020F0502020204030204" pitchFamily="34" charset="0"/>
              </a:defRPr>
            </a:lvl1pPr>
            <a:lvl2pPr marL="742950" indent="-285750">
              <a:defRPr>
                <a:solidFill>
                  <a:schemeClr val="tx1"/>
                </a:solidFill>
                <a:latin typeface="Calibri" panose="020F0502020204030204" pitchFamily="34" charset="0"/>
                <a:cs typeface="Calibri" panose="020F0502020204030204" pitchFamily="34" charset="0"/>
              </a:defRPr>
            </a:lvl2pPr>
            <a:lvl3pPr marL="1143000" indent="-228600">
              <a:defRPr>
                <a:solidFill>
                  <a:schemeClr val="tx1"/>
                </a:solidFill>
                <a:latin typeface="Calibri" panose="020F0502020204030204" pitchFamily="34" charset="0"/>
                <a:cs typeface="Calibri" panose="020F0502020204030204" pitchFamily="34" charset="0"/>
              </a:defRPr>
            </a:lvl3pPr>
            <a:lvl4pPr marL="1600200" indent="-228600">
              <a:defRPr>
                <a:solidFill>
                  <a:schemeClr val="tx1"/>
                </a:solidFill>
                <a:latin typeface="Calibri" panose="020F0502020204030204" pitchFamily="34" charset="0"/>
                <a:cs typeface="Calibri" panose="020F0502020204030204" pitchFamily="34" charset="0"/>
              </a:defRPr>
            </a:lvl4pPr>
            <a:lvl5pPr marL="2057400" indent="-228600">
              <a:defRPr>
                <a:solidFill>
                  <a:schemeClr val="tx1"/>
                </a:solidFill>
                <a:latin typeface="Calibri" panose="020F0502020204030204" pitchFamily="34" charset="0"/>
                <a:cs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cs typeface="Calibri" panose="020F0502020204030204" pitchFamily="34" charset="0"/>
              </a:defRPr>
            </a:lvl9pPr>
          </a:lstStyle>
          <a:p>
            <a:pPr fontAlgn="base">
              <a:spcBef>
                <a:spcPct val="0"/>
              </a:spcBef>
              <a:spcAft>
                <a:spcPct val="0"/>
              </a:spcAft>
            </a:pPr>
            <a:fld id="{69E330B1-C213-4820-95C3-20F2DEF857AB}" type="slidenum">
              <a:rPr lang="en-US" altLang="en-US"/>
              <a:pPr fontAlgn="base">
                <a:spcBef>
                  <a:spcPct val="0"/>
                </a:spcBef>
                <a:spcAft>
                  <a:spcPct val="0"/>
                </a:spcAft>
              </a:pPr>
              <a:t>9</a:t>
            </a:fld>
            <a:endParaRPr lang="en-US" altLang="en-US"/>
          </a:p>
        </p:txBody>
      </p:sp>
    </p:spTree>
    <p:extLst>
      <p:ext uri="{BB962C8B-B14F-4D97-AF65-F5344CB8AC3E}">
        <p14:creationId xmlns:p14="http://schemas.microsoft.com/office/powerpoint/2010/main" val="31175776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spTree>
      <p:nvGrpSpPr>
        <p:cNvPr id="1" name=""/>
        <p:cNvGrpSpPr/>
        <p:nvPr/>
      </p:nvGrpSpPr>
      <p:grpSpPr>
        <a:xfrm>
          <a:off x="0" y="0"/>
          <a:ext cx="0" cy="0"/>
          <a:chOff x="0" y="0"/>
          <a:chExt cx="0" cy="0"/>
        </a:xfrm>
      </p:grpSpPr>
      <p:sp>
        <p:nvSpPr>
          <p:cNvPr id="2" name="Title 1"/>
          <p:cNvSpPr>
            <a:spLocks noGrp="1"/>
          </p:cNvSpPr>
          <p:nvPr>
            <p:ph type="ctrTitle"/>
          </p:nvPr>
        </p:nvSpPr>
        <p:spPr>
          <a:xfrm>
            <a:off x="928487" y="1205343"/>
            <a:ext cx="7313813" cy="1490472"/>
          </a:xfrm>
        </p:spPr>
        <p:txBody>
          <a:bodyPr anchor="b">
            <a:noAutofit/>
          </a:bodyPr>
          <a:lstStyle>
            <a:lvl1pPr>
              <a:lnSpc>
                <a:spcPts val="4500"/>
              </a:lnSpc>
              <a:defRPr sz="4000">
                <a:solidFill>
                  <a:schemeClr val="tx2"/>
                </a:solidFill>
                <a:latin typeface="Segoe UI Light" panose="020B0502040204020203" pitchFamily="34" charset="0"/>
                <a:cs typeface="Segoe UI Light" panose="020B0502040204020203" pitchFamily="34" charset="0"/>
              </a:defRPr>
            </a:lvl1pPr>
          </a:lstStyle>
          <a:p>
            <a:r>
              <a:rPr lang="en-US"/>
              <a:t>Click to edit Master title style</a:t>
            </a:r>
            <a:endParaRPr dirty="0"/>
          </a:p>
        </p:txBody>
      </p:sp>
      <p:sp>
        <p:nvSpPr>
          <p:cNvPr id="3" name="Subtitle 2"/>
          <p:cNvSpPr>
            <a:spLocks noGrp="1"/>
          </p:cNvSpPr>
          <p:nvPr>
            <p:ph type="subTitle" idx="1"/>
          </p:nvPr>
        </p:nvSpPr>
        <p:spPr>
          <a:xfrm>
            <a:off x="929275" y="3144439"/>
            <a:ext cx="7313813" cy="914400"/>
          </a:xfrm>
        </p:spPr>
        <p:txBody>
          <a:bodyPr/>
          <a:lstStyle>
            <a:lvl1pPr marL="0" indent="0" algn="l">
              <a:lnSpc>
                <a:spcPts val="2200"/>
              </a:lnSpc>
              <a:spcAft>
                <a:spcPts val="600"/>
              </a:spcAft>
              <a:buNone/>
              <a:defRPr sz="1800">
                <a:solidFill>
                  <a:schemeClr val="tx2"/>
                </a:solidFill>
                <a:latin typeface="Segoe UI" panose="020B0502040204020203" pitchFamily="34" charset="0"/>
                <a:cs typeface="Segoe UI" panose="020B0502040204020203" pitchFamily="34" charset="0"/>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a:t>Click to edit Master subtitle style</a:t>
            </a:r>
            <a:endParaRPr dirty="0"/>
          </a:p>
        </p:txBody>
      </p:sp>
      <p:sp>
        <p:nvSpPr>
          <p:cNvPr id="7" name="Rectangle 6"/>
          <p:cNvSpPr/>
          <p:nvPr userDrawn="1"/>
        </p:nvSpPr>
        <p:spPr>
          <a:xfrm>
            <a:off x="362834" y="1"/>
            <a:ext cx="205316" cy="25696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8" name="Text Placeholder 4"/>
          <p:cNvSpPr>
            <a:spLocks noGrp="1"/>
          </p:cNvSpPr>
          <p:nvPr>
            <p:ph type="body" sz="quarter" idx="10" hasCustomPrompt="1"/>
          </p:nvPr>
        </p:nvSpPr>
        <p:spPr>
          <a:xfrm>
            <a:off x="929209" y="4334532"/>
            <a:ext cx="2729113" cy="345864"/>
          </a:xfrm>
        </p:spPr>
        <p:txBody>
          <a:bodyPr anchor="ctr"/>
          <a:lstStyle>
            <a:lvl1pPr marL="0" indent="0">
              <a:spcAft>
                <a:spcPts val="267"/>
              </a:spcAft>
              <a:buNone/>
              <a:defRPr sz="1867">
                <a:solidFill>
                  <a:schemeClr val="tx2"/>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Name</a:t>
            </a:r>
          </a:p>
        </p:txBody>
      </p:sp>
      <p:sp>
        <p:nvSpPr>
          <p:cNvPr id="9" name="Text Placeholder 4"/>
          <p:cNvSpPr>
            <a:spLocks noGrp="1"/>
          </p:cNvSpPr>
          <p:nvPr>
            <p:ph type="body" sz="quarter" idx="12" hasCustomPrompt="1"/>
          </p:nvPr>
        </p:nvSpPr>
        <p:spPr>
          <a:xfrm>
            <a:off x="6787990" y="4334531"/>
            <a:ext cx="1454311" cy="345864"/>
          </a:xfrm>
        </p:spPr>
        <p:txBody>
          <a:bodyPr anchor="ctr"/>
          <a:lstStyle>
            <a:lvl1pPr marL="0" indent="0" algn="r">
              <a:spcAft>
                <a:spcPts val="267"/>
              </a:spcAft>
              <a:buNone/>
              <a:defRPr sz="1333">
                <a:solidFill>
                  <a:schemeClr val="tx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[Month Year]</a:t>
            </a:r>
          </a:p>
        </p:txBody>
      </p:sp>
      <p:sp>
        <p:nvSpPr>
          <p:cNvPr id="10" name="Text Placeholder 4"/>
          <p:cNvSpPr>
            <a:spLocks noGrp="1"/>
          </p:cNvSpPr>
          <p:nvPr>
            <p:ph type="body" sz="quarter" idx="14" hasCustomPrompt="1"/>
          </p:nvPr>
        </p:nvSpPr>
        <p:spPr>
          <a:xfrm>
            <a:off x="3867185" y="4334531"/>
            <a:ext cx="2729113" cy="345864"/>
          </a:xfrm>
        </p:spPr>
        <p:txBody>
          <a:bodyPr anchor="ctr"/>
          <a:lstStyle>
            <a:lvl1pPr marL="0" indent="0">
              <a:spcAft>
                <a:spcPts val="267"/>
              </a:spcAft>
              <a:buNone/>
              <a:defRPr sz="1867">
                <a:solidFill>
                  <a:schemeClr val="tx2"/>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Name</a:t>
            </a:r>
          </a:p>
        </p:txBody>
      </p:sp>
      <p:sp>
        <p:nvSpPr>
          <p:cNvPr id="11" name="Text Placeholder 4"/>
          <p:cNvSpPr>
            <a:spLocks noGrp="1"/>
          </p:cNvSpPr>
          <p:nvPr>
            <p:ph type="body" sz="quarter" idx="15" hasCustomPrompt="1"/>
          </p:nvPr>
        </p:nvSpPr>
        <p:spPr>
          <a:xfrm>
            <a:off x="928488" y="4753587"/>
            <a:ext cx="2729113" cy="952967"/>
          </a:xfrm>
        </p:spPr>
        <p:txBody>
          <a:bodyPr/>
          <a:lstStyle>
            <a:lvl1pPr marL="0" indent="0">
              <a:spcAft>
                <a:spcPts val="267"/>
              </a:spcAft>
              <a:buNone/>
              <a:defRPr sz="1333">
                <a:solidFill>
                  <a:schemeClr val="tx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Title</a:t>
            </a:r>
            <a:br>
              <a:rPr lang="en-US" dirty="0"/>
            </a:br>
            <a:r>
              <a:rPr lang="en-US" dirty="0"/>
              <a:t>Phone</a:t>
            </a:r>
            <a:br>
              <a:rPr lang="en-US" dirty="0"/>
            </a:br>
            <a:r>
              <a:rPr lang="en-US" dirty="0"/>
              <a:t>Email</a:t>
            </a:r>
          </a:p>
        </p:txBody>
      </p:sp>
      <p:sp>
        <p:nvSpPr>
          <p:cNvPr id="12" name="Text Placeholder 4"/>
          <p:cNvSpPr>
            <a:spLocks noGrp="1"/>
          </p:cNvSpPr>
          <p:nvPr>
            <p:ph type="body" sz="quarter" idx="16" hasCustomPrompt="1"/>
          </p:nvPr>
        </p:nvSpPr>
        <p:spPr>
          <a:xfrm>
            <a:off x="3866464" y="4753586"/>
            <a:ext cx="2729113" cy="952967"/>
          </a:xfrm>
        </p:spPr>
        <p:txBody>
          <a:bodyPr/>
          <a:lstStyle>
            <a:lvl1pPr marL="0" indent="0">
              <a:spcAft>
                <a:spcPts val="267"/>
              </a:spcAft>
              <a:buNone/>
              <a:defRPr sz="1333">
                <a:solidFill>
                  <a:schemeClr val="tx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Title</a:t>
            </a:r>
            <a:br>
              <a:rPr lang="en-US" dirty="0"/>
            </a:br>
            <a:r>
              <a:rPr lang="en-US" dirty="0"/>
              <a:t>Phone</a:t>
            </a:r>
            <a:br>
              <a:rPr lang="en-US" dirty="0"/>
            </a:br>
            <a:r>
              <a:rPr lang="en-US" dirty="0"/>
              <a:t>Email</a:t>
            </a:r>
          </a:p>
        </p:txBody>
      </p:sp>
      <p:pic>
        <p:nvPicPr>
          <p:cNvPr id="28" name="Mayer Brown Logo">
            <a:extLst>
              <a:ext uri="{FF2B5EF4-FFF2-40B4-BE49-F238E27FC236}">
                <a16:creationId xmlns:a16="http://schemas.microsoft.com/office/drawing/2014/main" id="{83331E62-C291-AD4B-313F-81D8AB4886A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7200" y="547200"/>
            <a:ext cx="2588400" cy="316361"/>
          </a:xfrm>
          <a:prstGeom prst="rect">
            <a:avLst/>
          </a:prstGeom>
        </p:spPr>
      </p:pic>
    </p:spTree>
    <p:extLst>
      <p:ext uri="{BB962C8B-B14F-4D97-AF65-F5344CB8AC3E}">
        <p14:creationId xmlns:p14="http://schemas.microsoft.com/office/powerpoint/2010/main" val="409325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1" y="516733"/>
            <a:ext cx="7302499" cy="914400"/>
          </a:xfrm>
        </p:spPr>
        <p:txBody>
          <a:bodyPr anchor="b"/>
          <a:lstStyle>
            <a:lvl1pPr>
              <a:defRPr>
                <a:solidFill>
                  <a:schemeClr val="tx2"/>
                </a:solidFill>
              </a:defRPr>
            </a:lvl1pPr>
          </a:lstStyle>
          <a:p>
            <a:r>
              <a:rPr lang="en-US"/>
              <a:t>Click to edit Master title style</a:t>
            </a:r>
            <a:endParaRPr dirty="0"/>
          </a:p>
        </p:txBody>
      </p:sp>
      <p:sp>
        <p:nvSpPr>
          <p:cNvPr id="10" name="Rectangle 9"/>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13"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a:p>
        </p:txBody>
      </p:sp>
      <p:sp>
        <p:nvSpPr>
          <p:cNvPr id="8"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4" name="Slide Number Placeholder 3"/>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5" name="Mayer Brown Logo">
            <a:extLst>
              <a:ext uri="{FF2B5EF4-FFF2-40B4-BE49-F238E27FC236}">
                <a16:creationId xmlns:a16="http://schemas.microsoft.com/office/drawing/2014/main" id="{10BB9200-318A-81A0-3643-925EEC669DB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1771891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6"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4" name="Slide Number Placeholder 3"/>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3" name="Mayer Brown Logo">
            <a:extLst>
              <a:ext uri="{FF2B5EF4-FFF2-40B4-BE49-F238E27FC236}">
                <a16:creationId xmlns:a16="http://schemas.microsoft.com/office/drawing/2014/main" id="{3ECF995A-4522-725D-651C-BC21A8DD18E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24423729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27101" y="234949"/>
            <a:ext cx="2551123" cy="1162051"/>
          </a:xfrm>
        </p:spPr>
        <p:txBody>
          <a:bodyPr anchor="b"/>
          <a:lstStyle>
            <a:lvl1pPr algn="l">
              <a:defRPr sz="2600" b="0">
                <a:solidFill>
                  <a:schemeClr val="tx2"/>
                </a:solidFill>
              </a:defRPr>
            </a:lvl1pPr>
          </a:lstStyle>
          <a:p>
            <a:r>
              <a:rPr lang="en-US"/>
              <a:t>Click to edit Master title style</a:t>
            </a:r>
            <a:endParaRPr dirty="0"/>
          </a:p>
        </p:txBody>
      </p:sp>
      <p:sp>
        <p:nvSpPr>
          <p:cNvPr id="3" name="Content Placeholder 2"/>
          <p:cNvSpPr>
            <a:spLocks noGrp="1"/>
          </p:cNvSpPr>
          <p:nvPr>
            <p:ph idx="1"/>
          </p:nvPr>
        </p:nvSpPr>
        <p:spPr>
          <a:xfrm>
            <a:off x="3575058" y="234949"/>
            <a:ext cx="4654543" cy="6030384"/>
          </a:xfrm>
        </p:spPr>
        <p:txBody>
          <a:bodyPr/>
          <a:lstStyle>
            <a:lvl1pPr>
              <a:defRPr sz="1800"/>
            </a:lvl1pPr>
            <a:lvl2pPr>
              <a:defRPr sz="1600"/>
            </a:lvl2pPr>
            <a:lvl3pPr>
              <a:defRPr sz="1200"/>
            </a:lvl3pPr>
            <a:lvl4pPr>
              <a:defRPr sz="1200"/>
            </a:lvl4pPr>
            <a:lvl5pPr>
              <a:defRPr sz="12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927101" y="1622423"/>
            <a:ext cx="2551123" cy="4642911"/>
          </a:xfrm>
        </p:spPr>
        <p:txBody>
          <a:bodyPr/>
          <a:lstStyle>
            <a:lvl1pPr marL="0" indent="0">
              <a:buNone/>
              <a:defRPr sz="1400"/>
            </a:lvl1pPr>
            <a:lvl2pPr marL="457155" indent="0">
              <a:buNone/>
              <a:defRPr sz="1200"/>
            </a:lvl2pPr>
            <a:lvl3pPr marL="914309" indent="0">
              <a:buNone/>
              <a:defRPr sz="1000"/>
            </a:lvl3pPr>
            <a:lvl4pPr marL="1371464" indent="0">
              <a:buNone/>
              <a:defRPr sz="900"/>
            </a:lvl4pPr>
            <a:lvl5pPr marL="1828618" indent="0">
              <a:buNone/>
              <a:defRPr sz="900"/>
            </a:lvl5pPr>
            <a:lvl6pPr marL="2285774"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13" name="Rectangle 12"/>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14"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a:p>
        </p:txBody>
      </p:sp>
      <p:sp>
        <p:nvSpPr>
          <p:cNvPr id="10"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7" name="Mayer Brown Logo">
            <a:extLst>
              <a:ext uri="{FF2B5EF4-FFF2-40B4-BE49-F238E27FC236}">
                <a16:creationId xmlns:a16="http://schemas.microsoft.com/office/drawing/2014/main" id="{42F63112-53CF-BD4D-E237-2CA8527F3A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2701743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9"/>
          </a:xfrm>
        </p:spPr>
        <p:txBody>
          <a:bodyPr anchor="b"/>
          <a:lstStyle>
            <a:lvl1pPr algn="l">
              <a:defRPr sz="2600" b="0">
                <a:solidFill>
                  <a:schemeClr val="tx2"/>
                </a:solidFill>
              </a:defRPr>
            </a:lvl1pPr>
          </a:lstStyle>
          <a:p>
            <a:r>
              <a:rPr lang="en-US"/>
              <a:t>Click to edit Master title style</a:t>
            </a:r>
            <a:endParaRPr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55" indent="0">
              <a:buNone/>
              <a:defRPr sz="2800"/>
            </a:lvl2pPr>
            <a:lvl3pPr marL="914309" indent="0">
              <a:buNone/>
              <a:defRPr sz="2400"/>
            </a:lvl3pPr>
            <a:lvl4pPr marL="1371464" indent="0">
              <a:buNone/>
              <a:defRPr sz="2000"/>
            </a:lvl4pPr>
            <a:lvl5pPr marL="1828618" indent="0">
              <a:buNone/>
              <a:defRPr sz="2000"/>
            </a:lvl5pPr>
            <a:lvl6pPr marL="2285774" indent="0">
              <a:buNone/>
              <a:defRPr sz="2000"/>
            </a:lvl6pPr>
            <a:lvl7pPr marL="2742926" indent="0">
              <a:buNone/>
              <a:defRPr sz="2000"/>
            </a:lvl7pPr>
            <a:lvl8pPr marL="3200080" indent="0">
              <a:buNone/>
              <a:defRPr sz="2000"/>
            </a:lvl8pPr>
            <a:lvl9pPr marL="3657235" indent="0">
              <a:buNone/>
              <a:defRPr sz="2000"/>
            </a:lvl9pPr>
          </a:lstStyle>
          <a:p>
            <a:pPr lvl="0"/>
            <a:r>
              <a:rPr lang="en-US" noProof="0"/>
              <a:t>Click icon to add picture</a:t>
            </a:r>
            <a:endParaRPr noProof="0" dirty="0"/>
          </a:p>
        </p:txBody>
      </p:sp>
      <p:sp>
        <p:nvSpPr>
          <p:cNvPr id="4" name="Text Placeholder 3"/>
          <p:cNvSpPr>
            <a:spLocks noGrp="1"/>
          </p:cNvSpPr>
          <p:nvPr>
            <p:ph type="body" sz="half" idx="2"/>
          </p:nvPr>
        </p:nvSpPr>
        <p:spPr>
          <a:xfrm>
            <a:off x="1792288" y="5367365"/>
            <a:ext cx="5486400" cy="897968"/>
          </a:xfrm>
        </p:spPr>
        <p:txBody>
          <a:bodyPr/>
          <a:lstStyle>
            <a:lvl1pPr marL="0" indent="0">
              <a:buNone/>
              <a:defRPr sz="1400" b="0"/>
            </a:lvl1pPr>
            <a:lvl2pPr marL="457155" indent="0">
              <a:buNone/>
              <a:defRPr sz="1200"/>
            </a:lvl2pPr>
            <a:lvl3pPr marL="914309" indent="0">
              <a:buNone/>
              <a:defRPr sz="1000"/>
            </a:lvl3pPr>
            <a:lvl4pPr marL="1371464" indent="0">
              <a:buNone/>
              <a:defRPr sz="900"/>
            </a:lvl4pPr>
            <a:lvl5pPr marL="1828618" indent="0">
              <a:buNone/>
              <a:defRPr sz="900"/>
            </a:lvl5pPr>
            <a:lvl6pPr marL="2285774"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13" name="Rectangle 12"/>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14"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a:p>
        </p:txBody>
      </p:sp>
      <p:sp>
        <p:nvSpPr>
          <p:cNvPr id="10"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7" name="Mayer Brown Logo">
            <a:extLst>
              <a:ext uri="{FF2B5EF4-FFF2-40B4-BE49-F238E27FC236}">
                <a16:creationId xmlns:a16="http://schemas.microsoft.com/office/drawing/2014/main" id="{FF44B428-7B7F-8055-8D48-645892C1710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102796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914343" y="520701"/>
            <a:ext cx="7261740" cy="914400"/>
          </a:xfrm>
        </p:spPr>
        <p:txBody>
          <a:bodyPr anchor="b"/>
          <a:lstStyle>
            <a:lvl1pPr>
              <a:defRPr>
                <a:solidFill>
                  <a:schemeClr val="tx2"/>
                </a:solidFill>
              </a:defRPr>
            </a:lvl1pPr>
          </a:lstStyle>
          <a:p>
            <a:r>
              <a:rPr lang="en-US"/>
              <a:t>Click to edit Master title style</a:t>
            </a:r>
            <a:endParaRPr dirty="0"/>
          </a:p>
        </p:txBody>
      </p:sp>
      <p:sp>
        <p:nvSpPr>
          <p:cNvPr id="3" name="Vertical Text Placeholder 2"/>
          <p:cNvSpPr>
            <a:spLocks noGrp="1"/>
          </p:cNvSpPr>
          <p:nvPr>
            <p:ph type="body" orient="vert" idx="1"/>
          </p:nvPr>
        </p:nvSpPr>
        <p:spPr>
          <a:xfrm>
            <a:off x="927043" y="1660525"/>
            <a:ext cx="7302556" cy="46069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2" name="Rectangle 11"/>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13"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a:p>
        </p:txBody>
      </p:sp>
      <p:sp>
        <p:nvSpPr>
          <p:cNvPr id="9"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5" name="Slide Number Placeholder 4"/>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6" name="Mayer Brown Logo">
            <a:extLst>
              <a:ext uri="{FF2B5EF4-FFF2-40B4-BE49-F238E27FC236}">
                <a16:creationId xmlns:a16="http://schemas.microsoft.com/office/drawing/2014/main" id="{767BA236-7C32-DD91-21B5-0CB899212FD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3478383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6"/>
          <p:cNvSpPr/>
          <p:nvPr/>
        </p:nvSpPr>
        <p:spPr>
          <a:xfrm rot="16200000">
            <a:off x="8181975" y="-540808"/>
            <a:ext cx="205317" cy="17187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2" name="Vertical Title 1"/>
          <p:cNvSpPr>
            <a:spLocks noGrp="1"/>
          </p:cNvSpPr>
          <p:nvPr>
            <p:ph type="title" orient="vert"/>
          </p:nvPr>
        </p:nvSpPr>
        <p:spPr>
          <a:xfrm>
            <a:off x="7361767" y="622309"/>
            <a:ext cx="1515533" cy="5434015"/>
          </a:xfrm>
        </p:spPr>
        <p:txBody>
          <a:bodyPr vert="eaVert" anchor="b"/>
          <a:lstStyle>
            <a:lvl1pPr>
              <a:defRPr>
                <a:solidFill>
                  <a:schemeClr val="tx2"/>
                </a:solidFill>
              </a:defRPr>
            </a:lvl1pPr>
          </a:lstStyle>
          <a:p>
            <a:r>
              <a:rPr lang="en-US"/>
              <a:t>Click to edit Master title style</a:t>
            </a:r>
            <a:endParaRPr dirty="0"/>
          </a:p>
        </p:txBody>
      </p:sp>
      <p:sp>
        <p:nvSpPr>
          <p:cNvPr id="3" name="Vertical Text Placeholder 2"/>
          <p:cNvSpPr>
            <a:spLocks noGrp="1"/>
          </p:cNvSpPr>
          <p:nvPr>
            <p:ph type="body" orient="vert" idx="1"/>
          </p:nvPr>
        </p:nvSpPr>
        <p:spPr>
          <a:xfrm>
            <a:off x="300460" y="622309"/>
            <a:ext cx="6925840" cy="543401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Date Placeholder 5"/>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6" name="Mayer Brown Logo">
            <a:extLst>
              <a:ext uri="{FF2B5EF4-FFF2-40B4-BE49-F238E27FC236}">
                <a16:creationId xmlns:a16="http://schemas.microsoft.com/office/drawing/2014/main" id="{647DFE5B-283F-E840-BF23-1FFAC151C47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2569098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End Slide - White">
    <p:spTree>
      <p:nvGrpSpPr>
        <p:cNvPr id="1" name=""/>
        <p:cNvGrpSpPr/>
        <p:nvPr/>
      </p:nvGrpSpPr>
      <p:grpSpPr>
        <a:xfrm>
          <a:off x="0" y="0"/>
          <a:ext cx="0" cy="0"/>
          <a:chOff x="0" y="0"/>
          <a:chExt cx="0" cy="0"/>
        </a:xfrm>
      </p:grpSpPr>
      <p:sp>
        <p:nvSpPr>
          <p:cNvPr id="5" name="Mayer Brown Disclaimer"/>
          <p:cNvSpPr/>
          <p:nvPr userDrawn="1"/>
        </p:nvSpPr>
        <p:spPr>
          <a:xfrm>
            <a:off x="773906" y="5759907"/>
            <a:ext cx="7604293" cy="461665"/>
          </a:xfrm>
          <a:prstGeom prst="rect">
            <a:avLst/>
          </a:prstGeom>
        </p:spPr>
        <p:txBody>
          <a:bodyPr wrap="square">
            <a:spAutoFit/>
          </a:bodyPr>
          <a:lstStyle/>
          <a:p>
            <a:pPr marL="0" marR="0" lvl="0" indent="0" algn="just" defTabSz="1219170" rtl="0" eaLnBrk="0" fontAlgn="base" latinLnBrk="0" hangingPunct="0">
              <a:lnSpc>
                <a:spcPct val="100000"/>
              </a:lnSpc>
              <a:spcBef>
                <a:spcPts val="0"/>
              </a:spcBef>
              <a:spcAft>
                <a:spcPts val="267"/>
              </a:spcAft>
              <a:buClrTx/>
              <a:buSzTx/>
              <a:buFontTx/>
              <a:buNone/>
              <a:tabLst/>
              <a:defRPr/>
            </a:pPr>
            <a:r>
              <a:rPr kumimoji="0" lang="en-US" sz="600" b="0" i="0" u="none" strike="noStrike" kern="1200" cap="none" spc="0" normalizeH="0" baseline="0" noProof="0">
                <a:ln>
                  <a:noFill/>
                </a:ln>
                <a:solidFill>
                  <a:schemeClr val="bg1">
                    <a:lumMod val="65000"/>
                  </a:schemeClr>
                </a:solidFill>
                <a:effectLst/>
                <a:uLnTx/>
                <a:uFillTx/>
                <a:latin typeface="Segoe UI" panose="020B0502040204020203" pitchFamily="34" charset="0"/>
                <a:ea typeface="SimSun" panose="02010600030101010101" pitchFamily="2" charset="-122"/>
                <a:cs typeface="Segoe UI" panose="020B0502040204020203" pitchFamily="34" charset="0"/>
              </a:rPr>
              <a:t>Mayer Brown is a global services provider comprising associated legal practices that are separate entities, including Mayer Brown LLP (Illinois, USA), Mayer Brown International LLP (England), Mayer Brown (a Hong Kong partnership) and Tauil &amp; Chequer Advogados (a Brazilian law partnership) (collectively the “Mayer Brown Practices”) and non-legal service providers, which provide consultancy services (the “Mayer Brown Consultancies”). The Mayer Brown Practices and Mayer Brown Consultancies are established in various jurisdictions and may be a legal person or a partnership. Details of the individual Mayer Brown Practices and Mayer Brown Consultancies can be found in the Legal Notices section of our website. “Mayer Brown” and the Mayer Brown logo are the trademarks of Mayer Brown. © Mayer Brown. All rights reserved.</a:t>
            </a:r>
            <a:endParaRPr kumimoji="0" lang="en-US" sz="600" b="0" i="0" u="none" strike="noStrike" kern="1200" cap="none" spc="0" normalizeH="0" baseline="0" noProof="0" dirty="0">
              <a:ln>
                <a:noFill/>
              </a:ln>
              <a:solidFill>
                <a:schemeClr val="bg1">
                  <a:lumMod val="65000"/>
                </a:schemeClr>
              </a:solidFill>
              <a:effectLst/>
              <a:uLnTx/>
              <a:uFillTx/>
              <a:latin typeface="Segoe UI" panose="020B0502040204020203" pitchFamily="34" charset="0"/>
              <a:ea typeface="SimSun" panose="02010600030101010101" pitchFamily="2" charset="-122"/>
              <a:cs typeface="Segoe UI" panose="020B0502040204020203" pitchFamily="34" charset="0"/>
            </a:endParaRPr>
          </a:p>
        </p:txBody>
      </p:sp>
      <p:sp>
        <p:nvSpPr>
          <p:cNvPr id="6" name="Mayer Brown Web Address"/>
          <p:cNvSpPr txBox="1">
            <a:spLocks/>
          </p:cNvSpPr>
          <p:nvPr userDrawn="1"/>
        </p:nvSpPr>
        <p:spPr>
          <a:xfrm>
            <a:off x="6381570" y="5457951"/>
            <a:ext cx="2010591" cy="155448"/>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rgbClr val="FAA818"/>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67">
                <a:solidFill>
                  <a:srgbClr val="00457C"/>
                </a:solidFill>
                <a:ea typeface="SimSun" panose="02010600030101010101" pitchFamily="2" charset="-122"/>
              </a:rPr>
              <a:t>mayerbrown.com</a:t>
            </a:r>
            <a:endParaRPr lang="en-US" sz="1067" dirty="0">
              <a:solidFill>
                <a:srgbClr val="00457C"/>
              </a:solidFill>
              <a:ea typeface="SimSun" panose="02010600030101010101" pitchFamily="2" charset="-122"/>
            </a:endParaRPr>
          </a:p>
        </p:txBody>
      </p:sp>
      <p:sp>
        <p:nvSpPr>
          <p:cNvPr id="7" name="Footer Placeholder 4"/>
          <p:cNvSpPr txBox="1">
            <a:spLocks/>
          </p:cNvSpPr>
          <p:nvPr userDrawn="1"/>
        </p:nvSpPr>
        <p:spPr>
          <a:xfrm>
            <a:off x="772159" y="5457951"/>
            <a:ext cx="3048000" cy="155448"/>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rgbClr val="FAA818"/>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67" dirty="0">
                <a:solidFill>
                  <a:srgbClr val="00457C"/>
                </a:solidFill>
              </a:rPr>
              <a:t>Americas </a:t>
            </a:r>
            <a:r>
              <a:rPr lang="en-US" sz="1067" dirty="0">
                <a:solidFill>
                  <a:srgbClr val="FAA818"/>
                </a:solidFill>
              </a:rPr>
              <a:t>|</a:t>
            </a:r>
            <a:r>
              <a:rPr lang="en-US" sz="1067" dirty="0">
                <a:solidFill>
                  <a:srgbClr val="00457C"/>
                </a:solidFill>
              </a:rPr>
              <a:t> Asia </a:t>
            </a:r>
            <a:r>
              <a:rPr lang="en-US" sz="1067" dirty="0">
                <a:solidFill>
                  <a:srgbClr val="FAA818"/>
                </a:solidFill>
              </a:rPr>
              <a:t>|</a:t>
            </a:r>
            <a:r>
              <a:rPr lang="en-US" sz="1067" dirty="0">
                <a:solidFill>
                  <a:srgbClr val="00457C"/>
                </a:solidFill>
              </a:rPr>
              <a:t> EMEA</a:t>
            </a:r>
          </a:p>
        </p:txBody>
      </p:sp>
    </p:spTree>
    <p:extLst>
      <p:ext uri="{BB962C8B-B14F-4D97-AF65-F5344CB8AC3E}">
        <p14:creationId xmlns:p14="http://schemas.microsoft.com/office/powerpoint/2010/main" val="2682868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 White">
    <p:spTree>
      <p:nvGrpSpPr>
        <p:cNvPr id="1" name=""/>
        <p:cNvGrpSpPr/>
        <p:nvPr/>
      </p:nvGrpSpPr>
      <p:grpSpPr>
        <a:xfrm>
          <a:off x="0" y="0"/>
          <a:ext cx="0" cy="0"/>
          <a:chOff x="0" y="0"/>
          <a:chExt cx="0" cy="0"/>
        </a:xfrm>
      </p:grpSpPr>
      <p:sp>
        <p:nvSpPr>
          <p:cNvPr id="2" name="Title 1"/>
          <p:cNvSpPr>
            <a:spLocks noGrp="1"/>
          </p:cNvSpPr>
          <p:nvPr>
            <p:ph type="title"/>
          </p:nvPr>
        </p:nvSpPr>
        <p:spPr>
          <a:xfrm>
            <a:off x="912530" y="2295525"/>
            <a:ext cx="7322679" cy="1362075"/>
          </a:xfrm>
        </p:spPr>
        <p:txBody>
          <a:bodyPr anchor="t"/>
          <a:lstStyle>
            <a:lvl1pPr algn="l">
              <a:defRPr sz="4200" b="0" cap="none">
                <a:solidFill>
                  <a:schemeClr val="tx2"/>
                </a:solidFill>
                <a:latin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912530" y="785813"/>
            <a:ext cx="7322679" cy="1500187"/>
          </a:xfrm>
        </p:spPr>
        <p:txBody>
          <a:bodyPr anchor="b"/>
          <a:lstStyle>
            <a:lvl1pPr marL="0" indent="0">
              <a:buNone/>
              <a:defRPr sz="2600" b="0">
                <a:solidFill>
                  <a:schemeClr val="tx2"/>
                </a:solidFill>
                <a:latin typeface="Segoe UI Light" panose="020B0502040204020203" pitchFamily="34" charset="0"/>
                <a:cs typeface="Segoe UI Light" panose="020B0502040204020203" pitchFamily="34" charset="0"/>
              </a:defRPr>
            </a:lvl1pPr>
            <a:lvl2pPr marL="457155" indent="0">
              <a:buNone/>
              <a:defRPr sz="1800">
                <a:solidFill>
                  <a:schemeClr val="tx1">
                    <a:tint val="75000"/>
                  </a:schemeClr>
                </a:solidFill>
              </a:defRPr>
            </a:lvl2pPr>
            <a:lvl3pPr marL="914309" indent="0">
              <a:buNone/>
              <a:defRPr sz="1600">
                <a:solidFill>
                  <a:schemeClr val="tx1">
                    <a:tint val="75000"/>
                  </a:schemeClr>
                </a:solidFill>
              </a:defRPr>
            </a:lvl3pPr>
            <a:lvl4pPr marL="1371464" indent="0">
              <a:buNone/>
              <a:defRPr sz="1400">
                <a:solidFill>
                  <a:schemeClr val="tx1">
                    <a:tint val="75000"/>
                  </a:schemeClr>
                </a:solidFill>
              </a:defRPr>
            </a:lvl4pPr>
            <a:lvl5pPr marL="1828618" indent="0">
              <a:buNone/>
              <a:defRPr sz="1400">
                <a:solidFill>
                  <a:schemeClr val="tx1">
                    <a:tint val="75000"/>
                  </a:schemeClr>
                </a:solidFill>
              </a:defRPr>
            </a:lvl5pPr>
            <a:lvl6pPr marL="2285774"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en-US"/>
              <a:t>Click to edit Master text styles</a:t>
            </a:r>
          </a:p>
        </p:txBody>
      </p:sp>
      <p:sp>
        <p:nvSpPr>
          <p:cNvPr id="12" name="Date Placeholder 11"/>
          <p:cNvSpPr>
            <a:spLocks noGrp="1"/>
          </p:cNvSpPr>
          <p:nvPr>
            <p:ph type="dt" sz="half" idx="10"/>
          </p:nvPr>
        </p:nvSpPr>
        <p:spPr/>
        <p:txBody>
          <a:bodyPr/>
          <a:lstStyle/>
          <a:p>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5" name="Mayer Brown Logo">
            <a:extLst>
              <a:ext uri="{FF2B5EF4-FFF2-40B4-BE49-F238E27FC236}">
                <a16:creationId xmlns:a16="http://schemas.microsoft.com/office/drawing/2014/main" id="{75A4BB7D-4841-1293-372D-5FDDD45D91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2733658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 Blu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28487" y="1205343"/>
            <a:ext cx="7313813" cy="1490472"/>
          </a:xfrm>
        </p:spPr>
        <p:txBody>
          <a:bodyPr anchor="b">
            <a:noAutofit/>
          </a:bodyPr>
          <a:lstStyle>
            <a:lvl1pPr>
              <a:lnSpc>
                <a:spcPts val="4500"/>
              </a:lnSpc>
              <a:defRPr sz="4000">
                <a:solidFill>
                  <a:schemeClr val="bg1"/>
                </a:solidFill>
                <a:latin typeface="Segoe UI Light" panose="020B0502040204020203" pitchFamily="34" charset="0"/>
                <a:cs typeface="Segoe UI Light" panose="020B0502040204020203" pitchFamily="34" charset="0"/>
              </a:defRPr>
            </a:lvl1pPr>
          </a:lstStyle>
          <a:p>
            <a:r>
              <a:rPr lang="en-US"/>
              <a:t>Click to edit Master title style</a:t>
            </a:r>
            <a:endParaRPr dirty="0"/>
          </a:p>
        </p:txBody>
      </p:sp>
      <p:sp>
        <p:nvSpPr>
          <p:cNvPr id="3" name="Subtitle 2"/>
          <p:cNvSpPr>
            <a:spLocks noGrp="1"/>
          </p:cNvSpPr>
          <p:nvPr>
            <p:ph type="subTitle" idx="1"/>
          </p:nvPr>
        </p:nvSpPr>
        <p:spPr>
          <a:xfrm>
            <a:off x="929275" y="3144439"/>
            <a:ext cx="7313813" cy="914400"/>
          </a:xfrm>
        </p:spPr>
        <p:txBody>
          <a:bodyPr/>
          <a:lstStyle>
            <a:lvl1pPr marL="0" indent="0" algn="l">
              <a:lnSpc>
                <a:spcPts val="2200"/>
              </a:lnSpc>
              <a:spcAft>
                <a:spcPts val="600"/>
              </a:spcAft>
              <a:buNone/>
              <a:defRPr sz="1800">
                <a:solidFill>
                  <a:schemeClr val="bg1"/>
                </a:solidFill>
                <a:latin typeface="Segoe UI" panose="020B0502040204020203" pitchFamily="34" charset="0"/>
                <a:cs typeface="Segoe UI" panose="020B0502040204020203" pitchFamily="34" charset="0"/>
              </a:defRPr>
            </a:lvl1pPr>
            <a:lvl2pPr marL="457155"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8" indent="0" algn="ctr">
              <a:buNone/>
              <a:defRPr>
                <a:solidFill>
                  <a:schemeClr val="tx1">
                    <a:tint val="75000"/>
                  </a:schemeClr>
                </a:solidFill>
              </a:defRPr>
            </a:lvl5pPr>
            <a:lvl6pPr marL="2285774"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a:t>Click to edit Master subtitle style</a:t>
            </a:r>
            <a:endParaRPr dirty="0"/>
          </a:p>
        </p:txBody>
      </p:sp>
      <p:sp>
        <p:nvSpPr>
          <p:cNvPr id="7" name="Rectangle 6"/>
          <p:cNvSpPr/>
          <p:nvPr userDrawn="1"/>
        </p:nvSpPr>
        <p:spPr>
          <a:xfrm>
            <a:off x="362834" y="1"/>
            <a:ext cx="205316" cy="256963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8" name="Text Placeholder 4"/>
          <p:cNvSpPr>
            <a:spLocks noGrp="1"/>
          </p:cNvSpPr>
          <p:nvPr>
            <p:ph type="body" sz="quarter" idx="10" hasCustomPrompt="1"/>
          </p:nvPr>
        </p:nvSpPr>
        <p:spPr>
          <a:xfrm>
            <a:off x="929209" y="4334532"/>
            <a:ext cx="2729113" cy="345864"/>
          </a:xfrm>
        </p:spPr>
        <p:txBody>
          <a:bodyPr anchor="ctr"/>
          <a:lstStyle>
            <a:lvl1pPr marL="0" indent="0">
              <a:spcAft>
                <a:spcPts val="267"/>
              </a:spcAft>
              <a:buNone/>
              <a:defRPr sz="1867">
                <a:solidFill>
                  <a:schemeClr val="bg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Name</a:t>
            </a:r>
          </a:p>
        </p:txBody>
      </p:sp>
      <p:sp>
        <p:nvSpPr>
          <p:cNvPr id="9" name="Text Placeholder 4"/>
          <p:cNvSpPr>
            <a:spLocks noGrp="1"/>
          </p:cNvSpPr>
          <p:nvPr>
            <p:ph type="body" sz="quarter" idx="12" hasCustomPrompt="1"/>
          </p:nvPr>
        </p:nvSpPr>
        <p:spPr>
          <a:xfrm>
            <a:off x="6787990" y="4334531"/>
            <a:ext cx="1454311" cy="345864"/>
          </a:xfrm>
        </p:spPr>
        <p:txBody>
          <a:bodyPr anchor="ctr"/>
          <a:lstStyle>
            <a:lvl1pPr marL="0" indent="0" algn="r">
              <a:spcAft>
                <a:spcPts val="267"/>
              </a:spcAft>
              <a:buNone/>
              <a:defRPr sz="1333">
                <a:solidFill>
                  <a:schemeClr val="bg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[Month Year]</a:t>
            </a:r>
          </a:p>
        </p:txBody>
      </p:sp>
      <p:sp>
        <p:nvSpPr>
          <p:cNvPr id="10" name="Text Placeholder 4"/>
          <p:cNvSpPr>
            <a:spLocks noGrp="1"/>
          </p:cNvSpPr>
          <p:nvPr>
            <p:ph type="body" sz="quarter" idx="14" hasCustomPrompt="1"/>
          </p:nvPr>
        </p:nvSpPr>
        <p:spPr>
          <a:xfrm>
            <a:off x="3867185" y="4334531"/>
            <a:ext cx="2729113" cy="345864"/>
          </a:xfrm>
        </p:spPr>
        <p:txBody>
          <a:bodyPr anchor="ctr"/>
          <a:lstStyle>
            <a:lvl1pPr marL="0" indent="0">
              <a:spcAft>
                <a:spcPts val="267"/>
              </a:spcAft>
              <a:buNone/>
              <a:defRPr sz="1867">
                <a:solidFill>
                  <a:schemeClr val="bg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Name</a:t>
            </a:r>
          </a:p>
        </p:txBody>
      </p:sp>
      <p:sp>
        <p:nvSpPr>
          <p:cNvPr id="11" name="Text Placeholder 4"/>
          <p:cNvSpPr>
            <a:spLocks noGrp="1"/>
          </p:cNvSpPr>
          <p:nvPr>
            <p:ph type="body" sz="quarter" idx="15" hasCustomPrompt="1"/>
          </p:nvPr>
        </p:nvSpPr>
        <p:spPr>
          <a:xfrm>
            <a:off x="928488" y="4753587"/>
            <a:ext cx="2729113" cy="952967"/>
          </a:xfrm>
        </p:spPr>
        <p:txBody>
          <a:bodyPr/>
          <a:lstStyle>
            <a:lvl1pPr marL="0" indent="0">
              <a:spcAft>
                <a:spcPts val="267"/>
              </a:spcAft>
              <a:buNone/>
              <a:defRPr sz="1333">
                <a:solidFill>
                  <a:schemeClr val="bg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Title</a:t>
            </a:r>
            <a:br>
              <a:rPr lang="en-US" dirty="0"/>
            </a:br>
            <a:r>
              <a:rPr lang="en-US" dirty="0"/>
              <a:t>Phone</a:t>
            </a:r>
            <a:br>
              <a:rPr lang="en-US" dirty="0"/>
            </a:br>
            <a:r>
              <a:rPr lang="en-US" dirty="0"/>
              <a:t>Email</a:t>
            </a:r>
          </a:p>
        </p:txBody>
      </p:sp>
      <p:sp>
        <p:nvSpPr>
          <p:cNvPr id="12" name="Text Placeholder 4"/>
          <p:cNvSpPr>
            <a:spLocks noGrp="1"/>
          </p:cNvSpPr>
          <p:nvPr>
            <p:ph type="body" sz="quarter" idx="16" hasCustomPrompt="1"/>
          </p:nvPr>
        </p:nvSpPr>
        <p:spPr>
          <a:xfrm>
            <a:off x="3866464" y="4753586"/>
            <a:ext cx="2729113" cy="952967"/>
          </a:xfrm>
        </p:spPr>
        <p:txBody>
          <a:bodyPr/>
          <a:lstStyle>
            <a:lvl1pPr marL="0" indent="0">
              <a:spcAft>
                <a:spcPts val="267"/>
              </a:spcAft>
              <a:buNone/>
              <a:defRPr sz="1333">
                <a:solidFill>
                  <a:schemeClr val="bg1"/>
                </a:solidFill>
              </a:defRPr>
            </a:lvl1pPr>
            <a:lvl2pPr marL="0" indent="0">
              <a:spcAft>
                <a:spcPts val="267"/>
              </a:spcAft>
              <a:buNone/>
              <a:defRPr/>
            </a:lvl2pPr>
            <a:lvl3pPr marL="0" indent="0">
              <a:spcAft>
                <a:spcPts val="267"/>
              </a:spcAft>
              <a:buNone/>
              <a:defRPr sz="1467" i="1">
                <a:solidFill>
                  <a:schemeClr val="bg2">
                    <a:lumMod val="50000"/>
                  </a:schemeClr>
                </a:solidFill>
              </a:defRPr>
            </a:lvl3pPr>
            <a:lvl4pPr marL="0" indent="0">
              <a:spcAft>
                <a:spcPts val="267"/>
              </a:spcAft>
              <a:buNone/>
              <a:defRPr sz="1467">
                <a:solidFill>
                  <a:schemeClr val="bg2">
                    <a:lumMod val="50000"/>
                  </a:schemeClr>
                </a:solidFill>
              </a:defRPr>
            </a:lvl4pPr>
            <a:lvl5pPr marL="0" indent="0">
              <a:spcAft>
                <a:spcPts val="267"/>
              </a:spcAft>
              <a:buNone/>
              <a:defRPr sz="1467">
                <a:solidFill>
                  <a:schemeClr val="bg2">
                    <a:lumMod val="50000"/>
                  </a:schemeClr>
                </a:solidFill>
              </a:defRPr>
            </a:lvl5pPr>
          </a:lstStyle>
          <a:p>
            <a:pPr lvl="0"/>
            <a:r>
              <a:rPr lang="en-US" dirty="0"/>
              <a:t>Title</a:t>
            </a:r>
            <a:br>
              <a:rPr lang="en-US" dirty="0"/>
            </a:br>
            <a:r>
              <a:rPr lang="en-US" dirty="0"/>
              <a:t>Phone</a:t>
            </a:r>
            <a:br>
              <a:rPr lang="en-US" dirty="0"/>
            </a:br>
            <a:r>
              <a:rPr lang="en-US" dirty="0"/>
              <a:t>Email</a:t>
            </a:r>
          </a:p>
        </p:txBody>
      </p:sp>
      <p:pic>
        <p:nvPicPr>
          <p:cNvPr id="28" name="Mayer Brown Logo">
            <a:extLst>
              <a:ext uri="{FF2B5EF4-FFF2-40B4-BE49-F238E27FC236}">
                <a16:creationId xmlns:a16="http://schemas.microsoft.com/office/drawing/2014/main" id="{DAE54DDE-C1E7-6A19-9748-D117C8AB69C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07200" y="547199"/>
            <a:ext cx="2588400" cy="309234"/>
          </a:xfrm>
          <a:prstGeom prst="rect">
            <a:avLst/>
          </a:prstGeom>
        </p:spPr>
      </p:pic>
    </p:spTree>
    <p:extLst>
      <p:ext uri="{BB962C8B-B14F-4D97-AF65-F5344CB8AC3E}">
        <p14:creationId xmlns:p14="http://schemas.microsoft.com/office/powerpoint/2010/main" val="3072322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End Slide - Blue">
    <p:bg>
      <p:bgPr>
        <a:solidFill>
          <a:schemeClr val="tx2"/>
        </a:solidFill>
        <a:effectLst/>
      </p:bgPr>
    </p:bg>
    <p:spTree>
      <p:nvGrpSpPr>
        <p:cNvPr id="1" name=""/>
        <p:cNvGrpSpPr/>
        <p:nvPr/>
      </p:nvGrpSpPr>
      <p:grpSpPr>
        <a:xfrm>
          <a:off x="0" y="0"/>
          <a:ext cx="0" cy="0"/>
          <a:chOff x="0" y="0"/>
          <a:chExt cx="0" cy="0"/>
        </a:xfrm>
      </p:grpSpPr>
      <p:sp>
        <p:nvSpPr>
          <p:cNvPr id="5" name="Mayer Brown Disclaimer"/>
          <p:cNvSpPr/>
          <p:nvPr userDrawn="1"/>
        </p:nvSpPr>
        <p:spPr>
          <a:xfrm>
            <a:off x="773906" y="5759907"/>
            <a:ext cx="7604293" cy="461665"/>
          </a:xfrm>
          <a:prstGeom prst="rect">
            <a:avLst/>
          </a:prstGeom>
        </p:spPr>
        <p:txBody>
          <a:bodyPr wrap="square">
            <a:spAutoFit/>
          </a:bodyPr>
          <a:lstStyle/>
          <a:p>
            <a:pPr marL="0" marR="0" lvl="0" indent="0" algn="just" defTabSz="1219170" rtl="0" eaLnBrk="0" fontAlgn="base" latinLnBrk="0" hangingPunct="0">
              <a:lnSpc>
                <a:spcPct val="100000"/>
              </a:lnSpc>
              <a:spcBef>
                <a:spcPts val="0"/>
              </a:spcBef>
              <a:spcAft>
                <a:spcPts val="267"/>
              </a:spcAft>
              <a:buClrTx/>
              <a:buSzTx/>
              <a:buFontTx/>
              <a:buNone/>
              <a:tabLst/>
              <a:defRPr/>
            </a:pPr>
            <a:r>
              <a:rPr kumimoji="0" lang="en-US" sz="600" b="0" i="0" u="none" strike="noStrike" kern="1200" cap="none" spc="0" normalizeH="0" baseline="0" noProof="0">
                <a:ln>
                  <a:noFill/>
                </a:ln>
                <a:solidFill>
                  <a:schemeClr val="bg1"/>
                </a:solidFill>
                <a:effectLst/>
                <a:uLnTx/>
                <a:uFillTx/>
                <a:latin typeface="Segoe UI" panose="020B0502040204020203" pitchFamily="34" charset="0"/>
                <a:ea typeface="SimSun" panose="02010600030101010101" pitchFamily="2" charset="-122"/>
                <a:cs typeface="Segoe UI" panose="020B0502040204020203" pitchFamily="34" charset="0"/>
              </a:rPr>
              <a:t>Mayer Brown is a global services provider comprising associated legal practices that are separate entities, including Mayer Brown LLP (Illinois, USA), Mayer Brown International LLP (England), Mayer Brown (a Hong Kong partnership) and Tauil &amp; Chequer Advogados (a Brazilian law partnership) (collectively the “Mayer Brown Practices”) and non-legal service providers, which provide consultancy services (the “Mayer Brown Consultancies”). The Mayer Brown Practices and Mayer Brown Consultancies are established in various jurisdictions and may be a legal person or a partnership. Details of the individual Mayer Brown Practices and Mayer Brown Consultancies can be found in the Legal Notices section of our website. “Mayer Brown” and the Mayer Brown logo are the trademarks of Mayer Brown. © Mayer Brown. All rights reserved.</a:t>
            </a:r>
            <a:endParaRPr kumimoji="0" lang="en-US" sz="600" b="0" i="0" u="none" strike="noStrike" kern="1200" cap="none" spc="0" normalizeH="0" baseline="0" noProof="0" dirty="0">
              <a:ln>
                <a:noFill/>
              </a:ln>
              <a:solidFill>
                <a:schemeClr val="bg1"/>
              </a:solidFill>
              <a:effectLst/>
              <a:uLnTx/>
              <a:uFillTx/>
              <a:latin typeface="Segoe UI" panose="020B0502040204020203" pitchFamily="34" charset="0"/>
              <a:ea typeface="SimSun" panose="02010600030101010101" pitchFamily="2" charset="-122"/>
              <a:cs typeface="Segoe UI" panose="020B0502040204020203" pitchFamily="34" charset="0"/>
            </a:endParaRPr>
          </a:p>
        </p:txBody>
      </p:sp>
      <p:sp>
        <p:nvSpPr>
          <p:cNvPr id="6" name="Mayer Brown Web Address"/>
          <p:cNvSpPr txBox="1">
            <a:spLocks/>
          </p:cNvSpPr>
          <p:nvPr userDrawn="1"/>
        </p:nvSpPr>
        <p:spPr>
          <a:xfrm>
            <a:off x="6381570" y="5457951"/>
            <a:ext cx="2010591" cy="155448"/>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rgbClr val="FAA818"/>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67">
                <a:solidFill>
                  <a:schemeClr val="bg1"/>
                </a:solidFill>
                <a:ea typeface="SimSun" panose="02010600030101010101" pitchFamily="2" charset="-122"/>
              </a:rPr>
              <a:t>mayerbrown.com</a:t>
            </a:r>
            <a:endParaRPr lang="en-US" sz="1067" dirty="0">
              <a:solidFill>
                <a:schemeClr val="bg1"/>
              </a:solidFill>
              <a:ea typeface="SimSun" panose="02010600030101010101" pitchFamily="2" charset="-122"/>
            </a:endParaRPr>
          </a:p>
        </p:txBody>
      </p:sp>
      <p:sp>
        <p:nvSpPr>
          <p:cNvPr id="7" name="Footer Placeholder 4"/>
          <p:cNvSpPr txBox="1">
            <a:spLocks/>
          </p:cNvSpPr>
          <p:nvPr userDrawn="1"/>
        </p:nvSpPr>
        <p:spPr>
          <a:xfrm>
            <a:off x="772159" y="5457951"/>
            <a:ext cx="3048000" cy="155448"/>
          </a:xfrm>
          <a:prstGeom prst="rect">
            <a:avLst/>
          </a:prstGeom>
        </p:spPr>
        <p:txBody>
          <a:bodyPr vert="horz" lIns="121920" tIns="60960" rIns="121920" bIns="60960" rtlCol="0" anchor="ctr"/>
          <a:lstStyle>
            <a:defPPr>
              <a:defRPr lang="en-US"/>
            </a:defPPr>
            <a:lvl1pPr marL="0" algn="l" defTabSz="914400" rtl="0" eaLnBrk="1" latinLnBrk="0" hangingPunct="1">
              <a:defRPr sz="900" kern="1200">
                <a:solidFill>
                  <a:srgbClr val="FAA818"/>
                </a:solidFill>
                <a:latin typeface="Segoe UI" panose="020B0502040204020203" pitchFamily="34" charset="0"/>
                <a:ea typeface="+mn-ea"/>
                <a:cs typeface="Segoe UI" panose="020B0502040204020203"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067" dirty="0">
                <a:solidFill>
                  <a:schemeClr val="bg1"/>
                </a:solidFill>
              </a:rPr>
              <a:t>Americas </a:t>
            </a:r>
            <a:r>
              <a:rPr lang="en-US" sz="1067" dirty="0">
                <a:solidFill>
                  <a:schemeClr val="accent1"/>
                </a:solidFill>
              </a:rPr>
              <a:t>|</a:t>
            </a:r>
            <a:r>
              <a:rPr lang="en-US" sz="1067" dirty="0">
                <a:solidFill>
                  <a:schemeClr val="bg1"/>
                </a:solidFill>
              </a:rPr>
              <a:t> Asia </a:t>
            </a:r>
            <a:r>
              <a:rPr lang="en-US" sz="1067" dirty="0">
                <a:solidFill>
                  <a:schemeClr val="accent1"/>
                </a:solidFill>
              </a:rPr>
              <a:t>|</a:t>
            </a:r>
            <a:r>
              <a:rPr lang="en-US" sz="1067" dirty="0">
                <a:solidFill>
                  <a:schemeClr val="bg1"/>
                </a:solidFill>
              </a:rPr>
              <a:t> EMEA</a:t>
            </a:r>
          </a:p>
        </p:txBody>
      </p:sp>
    </p:spTree>
    <p:extLst>
      <p:ext uri="{BB962C8B-B14F-4D97-AF65-F5344CB8AC3E}">
        <p14:creationId xmlns:p14="http://schemas.microsoft.com/office/powerpoint/2010/main" val="1948006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 Blu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2530" y="2295525"/>
            <a:ext cx="7322679" cy="1362075"/>
          </a:xfrm>
        </p:spPr>
        <p:txBody>
          <a:bodyPr anchor="t"/>
          <a:lstStyle>
            <a:lvl1pPr algn="l">
              <a:defRPr sz="4200" b="0" cap="none">
                <a:solidFill>
                  <a:schemeClr val="bg1"/>
                </a:solidFill>
                <a:latin typeface="Segoe UI Light" panose="020B0502040204020203" pitchFamily="34" charset="0"/>
                <a:cs typeface="Segoe UI Light" panose="020B0502040204020203"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912530" y="785813"/>
            <a:ext cx="7322679" cy="1500187"/>
          </a:xfrm>
        </p:spPr>
        <p:txBody>
          <a:bodyPr anchor="b"/>
          <a:lstStyle>
            <a:lvl1pPr marL="0" indent="0">
              <a:buNone/>
              <a:defRPr sz="2600" b="0">
                <a:solidFill>
                  <a:schemeClr val="bg1"/>
                </a:solidFill>
                <a:latin typeface="Segoe UI Light" panose="020B0502040204020203" pitchFamily="34" charset="0"/>
                <a:cs typeface="Segoe UI Light" panose="020B0502040204020203" pitchFamily="34" charset="0"/>
              </a:defRPr>
            </a:lvl1pPr>
            <a:lvl2pPr marL="457155" indent="0">
              <a:buNone/>
              <a:defRPr sz="1800">
                <a:solidFill>
                  <a:schemeClr val="tx1">
                    <a:tint val="75000"/>
                  </a:schemeClr>
                </a:solidFill>
              </a:defRPr>
            </a:lvl2pPr>
            <a:lvl3pPr marL="914309" indent="0">
              <a:buNone/>
              <a:defRPr sz="1600">
                <a:solidFill>
                  <a:schemeClr val="tx1">
                    <a:tint val="75000"/>
                  </a:schemeClr>
                </a:solidFill>
              </a:defRPr>
            </a:lvl3pPr>
            <a:lvl4pPr marL="1371464" indent="0">
              <a:buNone/>
              <a:defRPr sz="1400">
                <a:solidFill>
                  <a:schemeClr val="tx1">
                    <a:tint val="75000"/>
                  </a:schemeClr>
                </a:solidFill>
              </a:defRPr>
            </a:lvl4pPr>
            <a:lvl5pPr marL="1828618" indent="0">
              <a:buNone/>
              <a:defRPr sz="1400">
                <a:solidFill>
                  <a:schemeClr val="tx1">
                    <a:tint val="75000"/>
                  </a:schemeClr>
                </a:solidFill>
              </a:defRPr>
            </a:lvl5pPr>
            <a:lvl6pPr marL="2285774"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en-US"/>
              <a:t>Click to edit Master text styles</a:t>
            </a:r>
          </a:p>
        </p:txBody>
      </p:sp>
      <p:sp>
        <p:nvSpPr>
          <p:cNvPr id="5"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bg1"/>
                </a:solidFill>
                <a:latin typeface="Segoe UI" panose="020B0502040204020203" pitchFamily="34" charset="0"/>
                <a:cs typeface="Segoe UI" panose="020B0502040204020203" pitchFamily="34" charset="0"/>
              </a:defRPr>
            </a:lvl1pPr>
          </a:lstStyle>
          <a:p>
            <a:endParaRPr lang="en-US" dirty="0"/>
          </a:p>
        </p:txBody>
      </p:sp>
      <p:sp>
        <p:nvSpPr>
          <p:cNvPr id="6"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bg1"/>
                </a:solidFill>
                <a:latin typeface="Segoe UI" panose="020B0502040204020203" pitchFamily="34" charset="0"/>
                <a:cs typeface="Segoe UI" panose="020B0502040204020203" pitchFamily="34" charset="0"/>
              </a:defRPr>
            </a:lvl1pPr>
          </a:lstStyle>
          <a:p>
            <a:endParaRPr lang="en-US" dirty="0"/>
          </a:p>
        </p:txBody>
      </p:sp>
      <p:sp>
        <p:nvSpPr>
          <p:cNvPr id="9" name="Slide Number Placeholder 13"/>
          <p:cNvSpPr>
            <a:spLocks noGrp="1"/>
          </p:cNvSpPr>
          <p:nvPr>
            <p:ph type="sldNum" sz="quarter" idx="12"/>
          </p:nvPr>
        </p:nvSpPr>
        <p:spPr>
          <a:xfrm>
            <a:off x="4115513" y="6504165"/>
            <a:ext cx="925616" cy="155447"/>
          </a:xfrm>
        </p:spPr>
        <p:txBody>
          <a:bodyPr/>
          <a:lstStyle>
            <a:lvl1pPr>
              <a:defRPr sz="1070">
                <a:solidFill>
                  <a:schemeClr val="bg1"/>
                </a:solidFill>
              </a:defRPr>
            </a:lvl1pPr>
          </a:lstStyle>
          <a:p>
            <a:fld id="{53E24E9F-7FCB-4E48-8ECE-44B20458F755}" type="slidenum">
              <a:rPr lang="en-GB" smtClean="0"/>
              <a:pPr/>
              <a:t>‹#›</a:t>
            </a:fld>
            <a:endParaRPr lang="en-US" dirty="0"/>
          </a:p>
        </p:txBody>
      </p:sp>
      <p:pic>
        <p:nvPicPr>
          <p:cNvPr id="25" name="Mayer Brown Logo">
            <a:extLst>
              <a:ext uri="{FF2B5EF4-FFF2-40B4-BE49-F238E27FC236}">
                <a16:creationId xmlns:a16="http://schemas.microsoft.com/office/drawing/2014/main" id="{9032A60B-6427-5870-3129-FD2E3A6DFB2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3004"/>
          </a:xfrm>
          <a:prstGeom prst="rect">
            <a:avLst/>
          </a:prstGeom>
        </p:spPr>
      </p:pic>
    </p:spTree>
    <p:extLst>
      <p:ext uri="{BB962C8B-B14F-4D97-AF65-F5344CB8AC3E}">
        <p14:creationId xmlns:p14="http://schemas.microsoft.com/office/powerpoint/2010/main" val="3907236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Rectangle 7"/>
          <p:cNvSpPr/>
          <p:nvPr/>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2" name="Title 1"/>
          <p:cNvSpPr>
            <a:spLocks noGrp="1"/>
          </p:cNvSpPr>
          <p:nvPr>
            <p:ph type="title"/>
          </p:nvPr>
        </p:nvSpPr>
        <p:spPr>
          <a:xfrm>
            <a:off x="914401" y="510823"/>
            <a:ext cx="7315199" cy="914400"/>
          </a:xfrm>
        </p:spPr>
        <p:txBody>
          <a:bodyPr anchor="b"/>
          <a:lstStyle>
            <a:lvl1pPr>
              <a:defRPr sz="2800">
                <a:solidFill>
                  <a:schemeClr val="tx2"/>
                </a:solidFill>
                <a:latin typeface="Segoe UI" panose="020B0502040204020203" pitchFamily="34" charset="0"/>
                <a:cs typeface="Segoe UI" panose="020B0502040204020203" pitchFamily="34" charset="0"/>
              </a:defRPr>
            </a:lvl1pPr>
          </a:lstStyle>
          <a:p>
            <a:r>
              <a:rPr lang="en-US"/>
              <a:t>Click to edit Master title style</a:t>
            </a:r>
            <a:endParaRPr dirty="0"/>
          </a:p>
        </p:txBody>
      </p:sp>
      <p:sp>
        <p:nvSpPr>
          <p:cNvPr id="3" name="Content Placeholder 2"/>
          <p:cNvSpPr>
            <a:spLocks noGrp="1"/>
          </p:cNvSpPr>
          <p:nvPr>
            <p:ph idx="1"/>
          </p:nvPr>
        </p:nvSpPr>
        <p:spPr>
          <a:xfrm>
            <a:off x="914401" y="1854205"/>
            <a:ext cx="7315199" cy="4358169"/>
          </a:xfrm>
        </p:spPr>
        <p:txBody>
          <a:bodyPr/>
          <a:lstStyle>
            <a:lvl1pPr>
              <a:buClr>
                <a:schemeClr val="accent1"/>
              </a:buClr>
              <a:defRPr sz="1800">
                <a:latin typeface="Segoe UI" panose="020B0502040204020203" pitchFamily="34" charset="0"/>
                <a:cs typeface="Segoe UI" panose="020B0502040204020203" pitchFamily="34" charset="0"/>
              </a:defRPr>
            </a:lvl1pPr>
            <a:lvl2pPr>
              <a:buClr>
                <a:schemeClr val="accent1"/>
              </a:buClr>
              <a:defRPr sz="1600">
                <a:latin typeface="Segoe UI" panose="020B0502040204020203" pitchFamily="34" charset="0"/>
                <a:cs typeface="Segoe UI" panose="020B0502040204020203" pitchFamily="34" charset="0"/>
              </a:defRPr>
            </a:lvl2pPr>
            <a:lvl3pPr>
              <a:buClr>
                <a:schemeClr val="accent1"/>
              </a:buClr>
              <a:defRPr sz="1200">
                <a:latin typeface="Segoe UI" panose="020B0502040204020203" pitchFamily="34" charset="0"/>
                <a:cs typeface="Segoe UI" panose="020B0502040204020203" pitchFamily="34" charset="0"/>
              </a:defRPr>
            </a:lvl3pPr>
            <a:lvl4pPr>
              <a:buClr>
                <a:schemeClr val="accent1"/>
              </a:buClr>
              <a:defRPr sz="1200">
                <a:latin typeface="Segoe UI" panose="020B0502040204020203" pitchFamily="34" charset="0"/>
                <a:cs typeface="Segoe UI" panose="020B0502040204020203" pitchFamily="34" charset="0"/>
              </a:defRPr>
            </a:lvl4pPr>
            <a:lvl5pPr>
              <a:buClr>
                <a:schemeClr val="accent1"/>
              </a:buClr>
              <a:defRPr sz="1200">
                <a:latin typeface="Segoe UI" panose="020B0502040204020203" pitchFamily="34" charset="0"/>
                <a:cs typeface="Segoe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9" name="Date Placeholder 18"/>
          <p:cNvSpPr>
            <a:spLocks noGrp="1"/>
          </p:cNvSpPr>
          <p:nvPr>
            <p:ph type="dt" sz="half" idx="10"/>
          </p:nvPr>
        </p:nvSpPr>
        <p:spPr/>
        <p:txBody>
          <a:bodyPr/>
          <a:lstStyle/>
          <a:p>
            <a:endParaRPr lang="en-US" dirty="0"/>
          </a:p>
        </p:txBody>
      </p:sp>
      <p:sp>
        <p:nvSpPr>
          <p:cNvPr id="20" name="Footer Placeholder 19"/>
          <p:cNvSpPr>
            <a:spLocks noGrp="1"/>
          </p:cNvSpPr>
          <p:nvPr>
            <p:ph type="ftr" sz="quarter" idx="11"/>
          </p:nvPr>
        </p:nvSpPr>
        <p:spPr/>
        <p:txBody>
          <a:bodyPr/>
          <a:lstStyle/>
          <a:p>
            <a:endParaRPr lang="en-US" dirty="0"/>
          </a:p>
        </p:txBody>
      </p:sp>
      <p:sp>
        <p:nvSpPr>
          <p:cNvPr id="21" name="Slide Number Placeholder 20"/>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6" name="Mayer Brown Logo">
            <a:extLst>
              <a:ext uri="{FF2B5EF4-FFF2-40B4-BE49-F238E27FC236}">
                <a16:creationId xmlns:a16="http://schemas.microsoft.com/office/drawing/2014/main" id="{96C1973F-EA80-6D68-40F1-4DA22B810F3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3782792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9633" y="513237"/>
            <a:ext cx="7309967" cy="914400"/>
          </a:xfrm>
        </p:spPr>
        <p:txBody>
          <a:bodyPr anchor="b"/>
          <a:lstStyle>
            <a:lvl1pPr>
              <a:defRPr sz="2800">
                <a:solidFill>
                  <a:schemeClr val="tx2"/>
                </a:solidFill>
              </a:defRPr>
            </a:lvl1pPr>
          </a:lstStyle>
          <a:p>
            <a:r>
              <a:rPr lang="en-US"/>
              <a:t>Click to edit Master title style</a:t>
            </a:r>
            <a:endParaRPr dirty="0"/>
          </a:p>
        </p:txBody>
      </p:sp>
      <p:sp>
        <p:nvSpPr>
          <p:cNvPr id="3" name="Content Placeholder 2"/>
          <p:cNvSpPr>
            <a:spLocks noGrp="1"/>
          </p:cNvSpPr>
          <p:nvPr>
            <p:ph sz="half" idx="1"/>
          </p:nvPr>
        </p:nvSpPr>
        <p:spPr>
          <a:xfrm>
            <a:off x="929153" y="1806269"/>
            <a:ext cx="3535680" cy="4251921"/>
          </a:xfrm>
        </p:spPr>
        <p:txBody>
          <a:bodyPr/>
          <a:lstStyle>
            <a:lvl1pPr>
              <a:defRPr sz="1800"/>
            </a:lvl1pPr>
            <a:lvl2pPr>
              <a:defRPr sz="16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692876" y="1806269"/>
            <a:ext cx="3535680" cy="4251921"/>
          </a:xfrm>
        </p:spPr>
        <p:txBody>
          <a:bodyPr/>
          <a:lstStyle>
            <a:lvl1pPr>
              <a:defRPr sz="1800"/>
            </a:lvl1pPr>
            <a:lvl2pPr>
              <a:defRPr sz="16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22" name="Rectangle 21"/>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13" name="Footer Placeholder 4"/>
          <p:cNvSpPr>
            <a:spLocks noGrp="1"/>
          </p:cNvSpPr>
          <p:nvPr>
            <p:ph type="ftr" sz="quarter" idx="11"/>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a:p>
        </p:txBody>
      </p:sp>
      <p:sp>
        <p:nvSpPr>
          <p:cNvPr id="10" name="Date Placeholder 3"/>
          <p:cNvSpPr>
            <a:spLocks noGrp="1"/>
          </p:cNvSpPr>
          <p:nvPr>
            <p:ph type="dt" sz="half" idx="10"/>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7" name="Mayer Brown Logo">
            <a:extLst>
              <a:ext uri="{FF2B5EF4-FFF2-40B4-BE49-F238E27FC236}">
                <a16:creationId xmlns:a16="http://schemas.microsoft.com/office/drawing/2014/main" id="{0FE704E2-493C-0DFB-D2E3-1F5EA630C3D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624867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1" y="516733"/>
            <a:ext cx="7302499" cy="914400"/>
          </a:xfrm>
        </p:spPr>
        <p:txBody>
          <a:bodyPr anchor="b"/>
          <a:lstStyle>
            <a:lvl1pPr>
              <a:defRPr sz="2800">
                <a:solidFill>
                  <a:schemeClr val="tx2"/>
                </a:solidFill>
              </a:defRPr>
            </a:lvl1pPr>
          </a:lstStyle>
          <a:p>
            <a:r>
              <a:rPr lang="en-US"/>
              <a:t>Click to edit Master title style</a:t>
            </a:r>
            <a:endParaRPr dirty="0"/>
          </a:p>
        </p:txBody>
      </p:sp>
      <p:sp>
        <p:nvSpPr>
          <p:cNvPr id="3" name="Text Placeholder 2"/>
          <p:cNvSpPr>
            <a:spLocks noGrp="1"/>
          </p:cNvSpPr>
          <p:nvPr>
            <p:ph type="body" idx="1"/>
          </p:nvPr>
        </p:nvSpPr>
        <p:spPr>
          <a:xfrm>
            <a:off x="914401" y="1758508"/>
            <a:ext cx="3535680" cy="448120"/>
          </a:xfrm>
        </p:spPr>
        <p:txBody>
          <a:bodyPr anchor="ctr" anchorCtr="0"/>
          <a:lstStyle>
            <a:lvl1pPr marL="0" indent="0">
              <a:buNone/>
              <a:defRPr sz="1400" b="1"/>
            </a:lvl1pPr>
            <a:lvl2pPr marL="457155" indent="0">
              <a:buNone/>
              <a:defRPr sz="2000" b="1"/>
            </a:lvl2pPr>
            <a:lvl3pPr marL="914309" indent="0">
              <a:buNone/>
              <a:defRPr sz="1800" b="1"/>
            </a:lvl3pPr>
            <a:lvl4pPr marL="1371464" indent="0">
              <a:buNone/>
              <a:defRPr sz="1600" b="1"/>
            </a:lvl4pPr>
            <a:lvl5pPr marL="1828618" indent="0">
              <a:buNone/>
              <a:defRPr sz="1600" b="1"/>
            </a:lvl5pPr>
            <a:lvl6pPr marL="2285774"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4" name="Content Placeholder 3"/>
          <p:cNvSpPr>
            <a:spLocks noGrp="1"/>
          </p:cNvSpPr>
          <p:nvPr>
            <p:ph sz="half" idx="2"/>
          </p:nvPr>
        </p:nvSpPr>
        <p:spPr>
          <a:xfrm>
            <a:off x="914401" y="2216162"/>
            <a:ext cx="3535680" cy="4049172"/>
          </a:xfrm>
        </p:spPr>
        <p:txBody>
          <a:bodyPr/>
          <a:lstStyle>
            <a:lvl1pPr>
              <a:defRPr sz="1400"/>
            </a:lvl1pPr>
            <a:lvl2pPr>
              <a:defRPr sz="1200"/>
            </a:lvl2pPr>
            <a:lvl3pPr>
              <a:defRPr sz="1051"/>
            </a:lvl3pPr>
            <a:lvl4pPr>
              <a:defRPr sz="1051"/>
            </a:lvl4pPr>
            <a:lvl5pPr>
              <a:defRPr sz="1051"/>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4697691" y="1758508"/>
            <a:ext cx="3535680" cy="448120"/>
          </a:xfrm>
        </p:spPr>
        <p:txBody>
          <a:bodyPr anchor="ctr" anchorCtr="0"/>
          <a:lstStyle>
            <a:lvl1pPr marL="0" indent="0">
              <a:buNone/>
              <a:defRPr sz="1400" b="1"/>
            </a:lvl1pPr>
            <a:lvl2pPr marL="457155" indent="0">
              <a:buNone/>
              <a:defRPr sz="2000" b="1"/>
            </a:lvl2pPr>
            <a:lvl3pPr marL="914309" indent="0">
              <a:buNone/>
              <a:defRPr sz="1800" b="1"/>
            </a:lvl3pPr>
            <a:lvl4pPr marL="1371464" indent="0">
              <a:buNone/>
              <a:defRPr sz="1600" b="1"/>
            </a:lvl4pPr>
            <a:lvl5pPr marL="1828618" indent="0">
              <a:buNone/>
              <a:defRPr sz="1600" b="1"/>
            </a:lvl5pPr>
            <a:lvl6pPr marL="2285774"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97691" y="2216162"/>
            <a:ext cx="3535680" cy="4049172"/>
          </a:xfrm>
        </p:spPr>
        <p:txBody>
          <a:bodyPr/>
          <a:lstStyle>
            <a:lvl1pPr>
              <a:defRPr sz="1400"/>
            </a:lvl1pPr>
            <a:lvl2pPr>
              <a:defRPr sz="1200"/>
            </a:lvl2pPr>
            <a:lvl3pPr>
              <a:defRPr sz="1051"/>
            </a:lvl3pPr>
            <a:lvl4pPr>
              <a:defRPr sz="1051"/>
            </a:lvl4pPr>
            <a:lvl5pPr>
              <a:defRPr sz="1051"/>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3" name="Rectangle 22"/>
          <p:cNvSpPr/>
          <p:nvPr userDrawn="1"/>
        </p:nvSpPr>
        <p:spPr>
          <a:xfrm>
            <a:off x="362834" y="1"/>
            <a:ext cx="205316" cy="13404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dirty="0">
              <a:solidFill>
                <a:schemeClr val="bg1"/>
              </a:solidFill>
            </a:endParaRPr>
          </a:p>
        </p:txBody>
      </p:sp>
      <p:sp>
        <p:nvSpPr>
          <p:cNvPr id="9" name="Date Placeholder 8"/>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lvl1pPr>
              <a:defRPr sz="1070"/>
            </a:lvl1pPr>
          </a:lstStyle>
          <a:p>
            <a:fld id="{53E24E9F-7FCB-4E48-8ECE-44B20458F755}" type="slidenum">
              <a:rPr lang="en-GB" smtClean="0"/>
              <a:pPr/>
              <a:t>‹#›</a:t>
            </a:fld>
            <a:endParaRPr lang="en-US" dirty="0"/>
          </a:p>
        </p:txBody>
      </p:sp>
      <p:pic>
        <p:nvPicPr>
          <p:cNvPr id="29" name="Mayer Brown Logo">
            <a:extLst>
              <a:ext uri="{FF2B5EF4-FFF2-40B4-BE49-F238E27FC236}">
                <a16:creationId xmlns:a16="http://schemas.microsoft.com/office/drawing/2014/main" id="{9BD18543-0BE2-54E3-1BCB-2A39F4AB19C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419601" y="6497999"/>
            <a:ext cx="1364400" cy="166760"/>
          </a:xfrm>
          <a:prstGeom prst="rect">
            <a:avLst/>
          </a:prstGeom>
        </p:spPr>
      </p:pic>
    </p:spTree>
    <p:extLst>
      <p:ext uri="{BB962C8B-B14F-4D97-AF65-F5344CB8AC3E}">
        <p14:creationId xmlns:p14="http://schemas.microsoft.com/office/powerpoint/2010/main" val="356587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Title Placeholder 1"/>
          <p:cNvSpPr>
            <a:spLocks noGrp="1"/>
          </p:cNvSpPr>
          <p:nvPr>
            <p:ph type="title"/>
          </p:nvPr>
        </p:nvSpPr>
        <p:spPr bwMode="auto">
          <a:xfrm>
            <a:off x="927043" y="504189"/>
            <a:ext cx="7302556"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bodyPr>
          <a:lstStyle/>
          <a:p>
            <a:pPr lvl="0"/>
            <a:r>
              <a:rPr lang="en-US" altLang="en-US"/>
              <a:t>Click to edit Master title style</a:t>
            </a:r>
            <a:endParaRPr lang="en-US" altLang="en-US" dirty="0"/>
          </a:p>
        </p:txBody>
      </p:sp>
      <p:sp>
        <p:nvSpPr>
          <p:cNvPr id="3" name="Text Placeholder 2"/>
          <p:cNvSpPr>
            <a:spLocks noGrp="1"/>
          </p:cNvSpPr>
          <p:nvPr>
            <p:ph type="body" idx="1"/>
          </p:nvPr>
        </p:nvSpPr>
        <p:spPr>
          <a:xfrm>
            <a:off x="927043" y="1854200"/>
            <a:ext cx="7302556" cy="441325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8" name="Date Placeholder 3"/>
          <p:cNvSpPr>
            <a:spLocks noGrp="1"/>
          </p:cNvSpPr>
          <p:nvPr>
            <p:ph type="dt" sz="half" idx="2"/>
          </p:nvPr>
        </p:nvSpPr>
        <p:spPr>
          <a:xfrm>
            <a:off x="5709643" y="6504164"/>
            <a:ext cx="1219200" cy="155448"/>
          </a:xfrm>
          <a:prstGeom prst="rect">
            <a:avLst/>
          </a:prstGeom>
        </p:spPr>
        <p:txBody>
          <a:bodyPr anchor="ctr"/>
          <a:lstStyle>
            <a:lvl1pPr algn="ct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9" name="Footer Placeholder 4"/>
          <p:cNvSpPr>
            <a:spLocks noGrp="1"/>
          </p:cNvSpPr>
          <p:nvPr>
            <p:ph type="ftr" sz="quarter" idx="3"/>
          </p:nvPr>
        </p:nvSpPr>
        <p:spPr>
          <a:xfrm>
            <a:off x="789099" y="6504164"/>
            <a:ext cx="3169920" cy="155448"/>
          </a:xfrm>
          <a:prstGeom prst="rect">
            <a:avLst/>
          </a:prstGeom>
        </p:spPr>
        <p:txBody>
          <a:bodyPr anchor="ctr"/>
          <a:lstStyle>
            <a:lvl1pPr>
              <a:defRPr sz="1067">
                <a:solidFill>
                  <a:schemeClr val="tx2"/>
                </a:solidFill>
                <a:latin typeface="Segoe UI" panose="020B0502040204020203" pitchFamily="34" charset="0"/>
                <a:cs typeface="Segoe UI" panose="020B0502040204020203" pitchFamily="34" charset="0"/>
              </a:defRPr>
            </a:lvl1pPr>
          </a:lstStyle>
          <a:p>
            <a:endParaRPr lang="en-US" dirty="0"/>
          </a:p>
        </p:txBody>
      </p:sp>
      <p:sp>
        <p:nvSpPr>
          <p:cNvPr id="2" name="Slide Number Placeholder 1"/>
          <p:cNvSpPr>
            <a:spLocks noGrp="1"/>
          </p:cNvSpPr>
          <p:nvPr>
            <p:ph type="sldNum" sz="quarter" idx="4"/>
          </p:nvPr>
        </p:nvSpPr>
        <p:spPr>
          <a:xfrm>
            <a:off x="4115513" y="6504165"/>
            <a:ext cx="925616" cy="155447"/>
          </a:xfrm>
          <a:prstGeom prst="rect">
            <a:avLst/>
          </a:prstGeom>
        </p:spPr>
        <p:txBody>
          <a:bodyPr vert="horz" lIns="91440" tIns="45720" rIns="91440" bIns="45720" rtlCol="0" anchor="ctr"/>
          <a:lstStyle>
            <a:lvl1pPr algn="ctr">
              <a:defRPr sz="1050">
                <a:solidFill>
                  <a:schemeClr val="tx2"/>
                </a:solidFill>
                <a:latin typeface="+mj-lt"/>
              </a:defRPr>
            </a:lvl1pPr>
          </a:lstStyle>
          <a:p>
            <a:fld id="{53E24E9F-7FCB-4E48-8ECE-44B20458F755}" type="slidenum">
              <a:rPr lang="en-GB" smtClean="0"/>
              <a:pPr/>
              <a:t>‹#›</a:t>
            </a:fld>
            <a:endParaRPr lang="en-US" dirty="0"/>
          </a:p>
        </p:txBody>
      </p:sp>
    </p:spTree>
  </p:cSld>
  <p:clrMap bg1="lt1" tx1="dk1" bg2="lt2" tx2="dk2" accent1="accent1" accent2="accent2" accent3="accent3" accent4="accent4" accent5="accent5" accent6="accent6" hlink="hlink" folHlink="folHlink"/>
  <p:sldLayoutIdLst>
    <p:sldLayoutId id="2147485361" r:id="rId1"/>
    <p:sldLayoutId id="2147485364" r:id="rId2"/>
    <p:sldLayoutId id="2147485351" r:id="rId3"/>
    <p:sldLayoutId id="2147485365" r:id="rId4"/>
    <p:sldLayoutId id="2147485366" r:id="rId5"/>
    <p:sldLayoutId id="2147485367" r:id="rId6"/>
    <p:sldLayoutId id="2147485348" r:id="rId7"/>
    <p:sldLayoutId id="2147485352" r:id="rId8"/>
    <p:sldLayoutId id="2147485353" r:id="rId9"/>
    <p:sldLayoutId id="2147485354" r:id="rId10"/>
    <p:sldLayoutId id="2147485355" r:id="rId11"/>
    <p:sldLayoutId id="2147485356" r:id="rId12"/>
    <p:sldLayoutId id="2147485357" r:id="rId13"/>
    <p:sldLayoutId id="2147485358" r:id="rId14"/>
    <p:sldLayoutId id="2147485359" r:id="rId15"/>
  </p:sldLayoutIdLst>
  <p:hf hdr="0" dt="0"/>
  <p:txStyles>
    <p:titleStyle>
      <a:lvl1pPr algn="l" defTabSz="912261" rtl="0" eaLnBrk="1" fontAlgn="base" hangingPunct="1">
        <a:spcBef>
          <a:spcPct val="0"/>
        </a:spcBef>
        <a:spcAft>
          <a:spcPct val="0"/>
        </a:spcAft>
        <a:defRPr sz="2800" kern="1200">
          <a:solidFill>
            <a:schemeClr val="tx2"/>
          </a:solidFill>
          <a:latin typeface="Segoe UI" panose="020B0502040204020203" pitchFamily="34" charset="0"/>
          <a:ea typeface="+mj-ea"/>
          <a:cs typeface="Segoe UI" panose="020B0502040204020203" pitchFamily="34" charset="0"/>
        </a:defRPr>
      </a:lvl1pPr>
      <a:lvl2pPr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2pPr>
      <a:lvl3pPr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3pPr>
      <a:lvl4pPr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4pPr>
      <a:lvl5pPr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5pPr>
      <a:lvl6pPr marL="609585"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6pPr>
      <a:lvl7pPr marL="1219170"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7pPr>
      <a:lvl8pPr marL="1828754"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8pPr>
      <a:lvl9pPr marL="2438339" algn="l" defTabSz="912261" rtl="0" eaLnBrk="1" fontAlgn="base" hangingPunct="1">
        <a:spcBef>
          <a:spcPct val="0"/>
        </a:spcBef>
        <a:spcAft>
          <a:spcPct val="0"/>
        </a:spcAft>
        <a:defRPr sz="2800">
          <a:solidFill>
            <a:srgbClr val="000000"/>
          </a:solidFill>
          <a:latin typeface="Segoe UI" panose="020B0502040204020203" pitchFamily="34" charset="0"/>
          <a:ea typeface="Georgia" panose="02040502050405020303" pitchFamily="18" charset="0"/>
          <a:cs typeface="Segoe UI" panose="020B0502040204020203" pitchFamily="34" charset="0"/>
        </a:defRPr>
      </a:lvl9pPr>
    </p:titleStyle>
    <p:bodyStyle>
      <a:lvl1pPr marL="182029" indent="-182029" algn="l" defTabSz="912261" rtl="0" eaLnBrk="1" fontAlgn="base" hangingPunct="1">
        <a:spcBef>
          <a:spcPct val="0"/>
        </a:spcBef>
        <a:spcAft>
          <a:spcPts val="1200"/>
        </a:spcAft>
        <a:buClr>
          <a:schemeClr val="accent1"/>
        </a:buClr>
        <a:buFont typeface="Arial" panose="020B0604020202020204" pitchFamily="34" charset="0"/>
        <a:buChar char="•"/>
        <a:defRPr sz="1733" kern="1200">
          <a:solidFill>
            <a:schemeClr val="tx1"/>
          </a:solidFill>
          <a:latin typeface="Segoe UI" panose="020B0502040204020203" pitchFamily="34" charset="0"/>
          <a:ea typeface="+mn-ea"/>
          <a:cs typeface="Segoe UI" panose="020B0502040204020203" pitchFamily="34" charset="0"/>
        </a:defRPr>
      </a:lvl1pPr>
      <a:lvl2pPr marL="728115" indent="-270927" algn="l" defTabSz="912261" rtl="0" eaLnBrk="1" fontAlgn="base" hangingPunct="1">
        <a:spcBef>
          <a:spcPct val="0"/>
        </a:spcBef>
        <a:spcAft>
          <a:spcPts val="1200"/>
        </a:spcAft>
        <a:buClr>
          <a:schemeClr val="accent1"/>
        </a:buClr>
        <a:buFont typeface="Arial" panose="020B0604020202020204" pitchFamily="34" charset="0"/>
        <a:buChar char="–"/>
        <a:defRPr sz="1600" kern="1200">
          <a:solidFill>
            <a:schemeClr val="tx1"/>
          </a:solidFill>
          <a:latin typeface="Segoe UI" panose="020B0502040204020203" pitchFamily="34" charset="0"/>
          <a:ea typeface="+mn-ea"/>
          <a:cs typeface="Segoe UI" panose="020B0502040204020203" pitchFamily="34" charset="0"/>
        </a:defRPr>
      </a:lvl2pPr>
      <a:lvl3pPr marL="1096406"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3pPr>
      <a:lvl4pPr marL="1644610" indent="-273044"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4pPr>
      <a:lvl5pPr marL="2010783"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309" rtl="0" eaLnBrk="1" latinLnBrk="0" hangingPunct="1">
        <a:defRPr sz="1800" kern="1200">
          <a:solidFill>
            <a:schemeClr val="tx1"/>
          </a:solidFill>
          <a:latin typeface="+mn-lt"/>
          <a:ea typeface="+mn-ea"/>
          <a:cs typeface="+mn-cs"/>
        </a:defRPr>
      </a:lvl1pPr>
      <a:lvl2pPr marL="457155"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4" algn="l" defTabSz="914309" rtl="0" eaLnBrk="1" latinLnBrk="0" hangingPunct="1">
        <a:defRPr sz="1800" kern="1200">
          <a:solidFill>
            <a:schemeClr val="tx1"/>
          </a:solidFill>
          <a:latin typeface="+mn-lt"/>
          <a:ea typeface="+mn-ea"/>
          <a:cs typeface="+mn-cs"/>
        </a:defRPr>
      </a:lvl4pPr>
      <a:lvl5pPr marL="1828618" algn="l" defTabSz="914309" rtl="0" eaLnBrk="1" latinLnBrk="0" hangingPunct="1">
        <a:defRPr sz="1800" kern="1200">
          <a:solidFill>
            <a:schemeClr val="tx1"/>
          </a:solidFill>
          <a:latin typeface="+mn-lt"/>
          <a:ea typeface="+mn-ea"/>
          <a:cs typeface="+mn-cs"/>
        </a:defRPr>
      </a:lvl5pPr>
      <a:lvl6pPr marL="2285774"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5" algn="l" defTabSz="91430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914401" y="698360"/>
            <a:ext cx="7302499" cy="1557072"/>
          </a:xfrm>
        </p:spPr>
        <p:txBody>
          <a:bodyPr>
            <a:noAutofit/>
          </a:bodyPr>
          <a:lstStyle/>
          <a:p>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br>
              <a:rPr lang="en-US" sz="4400" b="1" dirty="0">
                <a:effectLst/>
                <a:latin typeface="Trebuchet MS" panose="020B0603020202020204" pitchFamily="34" charset="0"/>
                <a:ea typeface="Calibri" panose="020F0502020204030204" pitchFamily="34" charset="0"/>
                <a:cs typeface="Calibri" panose="020F0502020204030204" pitchFamily="34" charset="0"/>
              </a:rPr>
            </a:br>
            <a:r>
              <a:rPr lang="en-US" sz="4400" b="1" dirty="0">
                <a:effectLst/>
                <a:latin typeface="Trebuchet MS" panose="020B0603020202020204" pitchFamily="34" charset="0"/>
                <a:ea typeface="Calibri" panose="020F0502020204030204" pitchFamily="34" charset="0"/>
                <a:cs typeface="Calibri" panose="020F0502020204030204" pitchFamily="34" charset="0"/>
              </a:rPr>
              <a:t>Proactive Contracting in Anticipation of Financing or Acquisition</a:t>
            </a:r>
            <a:endParaRPr lang="en-US" sz="4400" dirty="0"/>
          </a:p>
        </p:txBody>
      </p:sp>
      <p:sp>
        <p:nvSpPr>
          <p:cNvPr id="18" name="Subtitle 17"/>
          <p:cNvSpPr>
            <a:spLocks noGrp="1"/>
          </p:cNvSpPr>
          <p:nvPr>
            <p:ph type="subTitle" idx="4294967295"/>
          </p:nvPr>
        </p:nvSpPr>
        <p:spPr>
          <a:xfrm>
            <a:off x="903287" y="2992045"/>
            <a:ext cx="7313613" cy="914400"/>
          </a:xfrm>
        </p:spPr>
        <p:txBody>
          <a:bodyPr/>
          <a:lstStyle/>
          <a:p>
            <a:pPr marL="0" indent="0">
              <a:buNone/>
            </a:pPr>
            <a:r>
              <a:rPr lang="en-US" sz="1800" dirty="0">
                <a:solidFill>
                  <a:schemeClr val="tx2"/>
                </a:solidFill>
              </a:rPr>
              <a:t>March 1, 2024</a:t>
            </a:r>
          </a:p>
          <a:p>
            <a:pPr marL="0" indent="0">
              <a:buNone/>
            </a:pPr>
            <a:endParaRPr lang="en-US" dirty="0"/>
          </a:p>
        </p:txBody>
      </p:sp>
      <p:pic>
        <p:nvPicPr>
          <p:cNvPr id="20" name="Picture 19">
            <a:extLst>
              <a:ext uri="{FF2B5EF4-FFF2-40B4-BE49-F238E27FC236}">
                <a16:creationId xmlns:a16="http://schemas.microsoft.com/office/drawing/2014/main" id="{212BBA6B-6CCB-7360-0FC2-012B84F5BE77}"/>
              </a:ext>
            </a:extLst>
          </p:cNvPr>
          <p:cNvPicPr>
            <a:picLocks noChangeAspect="1"/>
          </p:cNvPicPr>
          <p:nvPr/>
        </p:nvPicPr>
        <p:blipFill>
          <a:blip r:embed="rId3"/>
          <a:stretch>
            <a:fillRect/>
          </a:stretch>
        </p:blipFill>
        <p:spPr>
          <a:xfrm>
            <a:off x="788796" y="4351639"/>
            <a:ext cx="2877561" cy="506012"/>
          </a:xfrm>
          <a:prstGeom prst="rect">
            <a:avLst/>
          </a:prstGeom>
        </p:spPr>
      </p:pic>
      <p:sp>
        <p:nvSpPr>
          <p:cNvPr id="30" name="Text Placeholder 20">
            <a:extLst>
              <a:ext uri="{FF2B5EF4-FFF2-40B4-BE49-F238E27FC236}">
                <a16:creationId xmlns:a16="http://schemas.microsoft.com/office/drawing/2014/main" id="{5C9822B8-FF13-8C9D-D19C-616C61E673B9}"/>
              </a:ext>
            </a:extLst>
          </p:cNvPr>
          <p:cNvSpPr txBox="1">
            <a:spLocks/>
          </p:cNvSpPr>
          <p:nvPr/>
        </p:nvSpPr>
        <p:spPr>
          <a:xfrm>
            <a:off x="5749812" y="4351639"/>
            <a:ext cx="1837542" cy="419054"/>
          </a:xfrm>
          <a:prstGeom prst="rect">
            <a:avLst/>
          </a:prstGeom>
        </p:spPr>
        <p:txBody>
          <a:bodyPr vert="horz" lIns="0" tIns="0" rIns="0" bIns="0" rtlCol="0" anchor="ctr">
            <a:noAutofit/>
          </a:bodyPr>
          <a:lstStyle>
            <a:lvl1pPr marL="0" indent="0" algn="l" defTabSz="912261" rtl="0" eaLnBrk="1" fontAlgn="base" hangingPunct="1">
              <a:spcBef>
                <a:spcPct val="0"/>
              </a:spcBef>
              <a:spcAft>
                <a:spcPts val="267"/>
              </a:spcAft>
              <a:buClr>
                <a:schemeClr val="accent1"/>
              </a:buClr>
              <a:buFont typeface="Arial" panose="020B0604020202020204" pitchFamily="34" charset="0"/>
              <a:buNone/>
              <a:defRPr sz="1867" kern="1200">
                <a:solidFill>
                  <a:schemeClr val="tx2"/>
                </a:solidFill>
                <a:latin typeface="Segoe UI" panose="020B0502040204020203" pitchFamily="34" charset="0"/>
                <a:ea typeface="+mn-ea"/>
                <a:cs typeface="Segoe UI" panose="020B0502040204020203" pitchFamily="34" charset="0"/>
              </a:defRPr>
            </a:lvl1pPr>
            <a:lvl2pPr marL="0" indent="0" algn="l" defTabSz="912261" rtl="0" eaLnBrk="1" fontAlgn="base" hangingPunct="1">
              <a:spcBef>
                <a:spcPct val="0"/>
              </a:spcBef>
              <a:spcAft>
                <a:spcPts val="267"/>
              </a:spcAft>
              <a:buClr>
                <a:schemeClr val="accent1"/>
              </a:buClr>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2pPr>
            <a:lvl3pPr marL="0" indent="0" algn="l" defTabSz="912261" rtl="0" eaLnBrk="1" fontAlgn="base" hangingPunct="1">
              <a:spcBef>
                <a:spcPct val="0"/>
              </a:spcBef>
              <a:spcAft>
                <a:spcPts val="267"/>
              </a:spcAft>
              <a:buClr>
                <a:schemeClr val="accent1"/>
              </a:buClr>
              <a:buFont typeface="Arial" panose="020B0604020202020204" pitchFamily="34" charset="0"/>
              <a:buNone/>
              <a:defRPr sz="1467" i="1" kern="1200">
                <a:solidFill>
                  <a:schemeClr val="bg2">
                    <a:lumMod val="50000"/>
                  </a:schemeClr>
                </a:solidFill>
                <a:latin typeface="Segoe UI" panose="020B0502040204020203" pitchFamily="34" charset="0"/>
                <a:ea typeface="+mn-ea"/>
                <a:cs typeface="Segoe UI" panose="020B0502040204020203" pitchFamily="34" charset="0"/>
              </a:defRPr>
            </a:lvl3pPr>
            <a:lvl4pPr marL="0" indent="0" algn="l" defTabSz="912261" rtl="0" eaLnBrk="1" fontAlgn="base" hangingPunct="1">
              <a:spcBef>
                <a:spcPct val="0"/>
              </a:spcBef>
              <a:spcAft>
                <a:spcPts val="267"/>
              </a:spcAft>
              <a:buClr>
                <a:schemeClr val="accent1"/>
              </a:buClr>
              <a:buFont typeface="Arial" panose="020B0604020202020204" pitchFamily="34" charset="0"/>
              <a:buNone/>
              <a:defRPr sz="1467" kern="1200">
                <a:solidFill>
                  <a:schemeClr val="bg2">
                    <a:lumMod val="50000"/>
                  </a:schemeClr>
                </a:solidFill>
                <a:latin typeface="Segoe UI" panose="020B0502040204020203" pitchFamily="34" charset="0"/>
                <a:ea typeface="+mn-ea"/>
                <a:cs typeface="Segoe UI" panose="020B0502040204020203" pitchFamily="34" charset="0"/>
              </a:defRPr>
            </a:lvl4pPr>
            <a:lvl5pPr marL="0" indent="0" algn="l" defTabSz="912261" rtl="0" eaLnBrk="1" fontAlgn="base" hangingPunct="1">
              <a:spcBef>
                <a:spcPct val="0"/>
              </a:spcBef>
              <a:spcAft>
                <a:spcPts val="267"/>
              </a:spcAft>
              <a:buClr>
                <a:schemeClr val="accent1"/>
              </a:buClr>
              <a:buFont typeface="Arial" panose="020B0604020202020204" pitchFamily="34" charset="0"/>
              <a:buNone/>
              <a:defRPr sz="1467" kern="1200">
                <a:solidFill>
                  <a:schemeClr val="bg2">
                    <a:lumMod val="50000"/>
                  </a:schemeClr>
                </a:solidFill>
                <a:latin typeface="Segoe UI" panose="020B0502040204020203" pitchFamily="34" charset="0"/>
                <a:ea typeface="+mn-ea"/>
                <a:cs typeface="Segoe UI" panose="020B0502040204020203" pitchFamily="34" charset="0"/>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Scott Young	</a:t>
            </a:r>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3" name="Rectangle 32">
            <a:extLst>
              <a:ext uri="{FF2B5EF4-FFF2-40B4-BE49-F238E27FC236}">
                <a16:creationId xmlns:a16="http://schemas.microsoft.com/office/drawing/2014/main" id="{D9A36FC7-8C6E-4D36-3CB3-9E05CCA48C0D}"/>
              </a:ext>
            </a:extLst>
          </p:cNvPr>
          <p:cNvSpPr/>
          <p:nvPr/>
        </p:nvSpPr>
        <p:spPr>
          <a:xfrm>
            <a:off x="914401" y="4770693"/>
            <a:ext cx="2552281"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Mayer Brown LLP</a:t>
            </a:r>
          </a:p>
          <a:p>
            <a:r>
              <a:rPr lang="en-US" sz="1200" dirty="0">
                <a:solidFill>
                  <a:schemeClr val="tx1"/>
                </a:solidFill>
              </a:rPr>
              <a:t>Partner</a:t>
            </a:r>
          </a:p>
          <a:p>
            <a:r>
              <a:rPr lang="en-US" sz="1200" dirty="0">
                <a:solidFill>
                  <a:schemeClr val="tx1"/>
                </a:solidFill>
              </a:rPr>
              <a:t>801 907 2740 </a:t>
            </a:r>
            <a:r>
              <a:rPr lang="en-US" sz="1200" i="1" dirty="0">
                <a:solidFill>
                  <a:schemeClr val="tx1"/>
                </a:solidFill>
              </a:rPr>
              <a:t>SGlende@mayerbrown.com</a:t>
            </a:r>
          </a:p>
        </p:txBody>
      </p:sp>
      <p:sp>
        <p:nvSpPr>
          <p:cNvPr id="35" name="Rectangle 34">
            <a:extLst>
              <a:ext uri="{FF2B5EF4-FFF2-40B4-BE49-F238E27FC236}">
                <a16:creationId xmlns:a16="http://schemas.microsoft.com/office/drawing/2014/main" id="{89B090A6-6BE8-F258-F877-633FDD0FF8DD}"/>
              </a:ext>
            </a:extLst>
          </p:cNvPr>
          <p:cNvSpPr/>
          <p:nvPr/>
        </p:nvSpPr>
        <p:spPr>
          <a:xfrm>
            <a:off x="5749812" y="4683324"/>
            <a:ext cx="2552281"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Mayer Brown LLP</a:t>
            </a:r>
          </a:p>
          <a:p>
            <a:r>
              <a:rPr lang="en-US" sz="1200" dirty="0">
                <a:solidFill>
                  <a:schemeClr val="tx1"/>
                </a:solidFill>
              </a:rPr>
              <a:t>Partner</a:t>
            </a:r>
          </a:p>
          <a:p>
            <a:r>
              <a:rPr lang="en-US" sz="1200" dirty="0">
                <a:solidFill>
                  <a:schemeClr val="tx1"/>
                </a:solidFill>
              </a:rPr>
              <a:t>801 907 2710 </a:t>
            </a:r>
            <a:r>
              <a:rPr lang="en-US" sz="1200" i="1" dirty="0">
                <a:solidFill>
                  <a:schemeClr val="tx1"/>
                </a:solidFill>
              </a:rPr>
              <a:t>SYoung@mayerbrown.com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89194" cy="914400"/>
          </a:xfrm>
        </p:spPr>
        <p:txBody>
          <a:bodyPr/>
          <a:lstStyle/>
          <a:p>
            <a:r>
              <a:rPr lang="en-US" sz="4400" dirty="0"/>
              <a:t>Thank You!</a:t>
            </a:r>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Subtitle 17">
            <a:extLst>
              <a:ext uri="{FF2B5EF4-FFF2-40B4-BE49-F238E27FC236}">
                <a16:creationId xmlns:a16="http://schemas.microsoft.com/office/drawing/2014/main" id="{7EACB086-B7CB-1DFE-0FC9-5479DB086C53}"/>
              </a:ext>
            </a:extLst>
          </p:cNvPr>
          <p:cNvSpPr txBox="1">
            <a:spLocks/>
          </p:cNvSpPr>
          <p:nvPr/>
        </p:nvSpPr>
        <p:spPr>
          <a:xfrm>
            <a:off x="673241" y="1395901"/>
            <a:ext cx="7834268" cy="1698991"/>
          </a:xfrm>
          <a:prstGeom prst="rect">
            <a:avLst/>
          </a:prstGeom>
        </p:spPr>
        <p:txBody>
          <a:bodyPr vert="horz" lIns="0" tIns="0" rIns="0" bIns="0" rtlCol="0">
            <a:noAutofit/>
          </a:bodyPr>
          <a:lstStyle>
            <a:lvl1pPr marL="182029" indent="-182029" algn="l" defTabSz="912261" rtl="0" eaLnBrk="1" fontAlgn="base" hangingPunct="1">
              <a:spcBef>
                <a:spcPct val="0"/>
              </a:spcBef>
              <a:spcAft>
                <a:spcPts val="1200"/>
              </a:spcAft>
              <a:buClr>
                <a:schemeClr val="accent1"/>
              </a:buClr>
              <a:buFont typeface="Arial" panose="020B0604020202020204" pitchFamily="34" charset="0"/>
              <a:buChar char="•"/>
              <a:defRPr sz="1733" kern="1200">
                <a:solidFill>
                  <a:schemeClr val="tx1"/>
                </a:solidFill>
                <a:latin typeface="Segoe UI" panose="020B0502040204020203" pitchFamily="34" charset="0"/>
                <a:ea typeface="+mn-ea"/>
                <a:cs typeface="Segoe UI" panose="020B0502040204020203" pitchFamily="34" charset="0"/>
              </a:defRPr>
            </a:lvl1pPr>
            <a:lvl2pPr marL="728115" indent="-270927" algn="l" defTabSz="912261" rtl="0" eaLnBrk="1" fontAlgn="base" hangingPunct="1">
              <a:spcBef>
                <a:spcPct val="0"/>
              </a:spcBef>
              <a:spcAft>
                <a:spcPts val="1200"/>
              </a:spcAft>
              <a:buClr>
                <a:schemeClr val="accent1"/>
              </a:buClr>
              <a:buFont typeface="Arial" panose="020B0604020202020204" pitchFamily="34" charset="0"/>
              <a:buChar char="–"/>
              <a:defRPr sz="1600" kern="1200">
                <a:solidFill>
                  <a:schemeClr val="tx1"/>
                </a:solidFill>
                <a:latin typeface="Segoe UI" panose="020B0502040204020203" pitchFamily="34" charset="0"/>
                <a:ea typeface="+mn-ea"/>
                <a:cs typeface="Segoe UI" panose="020B0502040204020203" pitchFamily="34" charset="0"/>
              </a:defRPr>
            </a:lvl2pPr>
            <a:lvl3pPr marL="1096406"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3pPr>
            <a:lvl4pPr marL="1644610" indent="-273044"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4pPr>
            <a:lvl5pPr marL="2010783"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a:lnSpc>
                <a:spcPct val="100000"/>
              </a:lnSpc>
              <a:spcAft>
                <a:spcPts val="600"/>
              </a:spcAft>
              <a:buNone/>
            </a:pPr>
            <a:r>
              <a:rPr lang="en-US" sz="2800" dirty="0">
                <a:solidFill>
                  <a:schemeClr val="tx2"/>
                </a:solidFill>
                <a:ea typeface="+mj-ea"/>
              </a:rPr>
              <a:t>Questions?</a:t>
            </a:r>
          </a:p>
          <a:p>
            <a:pPr marL="0" indent="0" algn="l">
              <a:lnSpc>
                <a:spcPct val="100000"/>
              </a:lnSpc>
              <a:spcAft>
                <a:spcPts val="600"/>
              </a:spcAft>
              <a:buNone/>
            </a:pPr>
            <a:endParaRPr lang="en-US" sz="2000" dirty="0">
              <a:solidFill>
                <a:schemeClr val="tx2"/>
              </a:solidFill>
              <a:ea typeface="+mj-ea"/>
            </a:endParaRPr>
          </a:p>
          <a:p>
            <a:pPr marL="0" indent="0" algn="l">
              <a:lnSpc>
                <a:spcPct val="100000"/>
              </a:lnSpc>
              <a:spcAft>
                <a:spcPts val="600"/>
              </a:spcAft>
              <a:buNone/>
            </a:pPr>
            <a:endParaRPr lang="en-US" sz="2000" dirty="0">
              <a:solidFill>
                <a:schemeClr val="tx2"/>
              </a:solidFill>
              <a:ea typeface="+mj-ea"/>
            </a:endParaRPr>
          </a:p>
          <a:p>
            <a:pPr marL="0" indent="0">
              <a:buFont typeface="Arial" panose="020B0604020202020204" pitchFamily="34" charset="0"/>
              <a:buNone/>
            </a:pPr>
            <a:endParaRPr lang="en-US" dirty="0"/>
          </a:p>
        </p:txBody>
      </p:sp>
      <p:pic>
        <p:nvPicPr>
          <p:cNvPr id="3" name="Picture 2">
            <a:extLst>
              <a:ext uri="{FF2B5EF4-FFF2-40B4-BE49-F238E27FC236}">
                <a16:creationId xmlns:a16="http://schemas.microsoft.com/office/drawing/2014/main" id="{8B134974-1AC0-1007-0115-75D4C089EA46}"/>
              </a:ext>
            </a:extLst>
          </p:cNvPr>
          <p:cNvPicPr>
            <a:picLocks noChangeAspect="1"/>
          </p:cNvPicPr>
          <p:nvPr/>
        </p:nvPicPr>
        <p:blipFill>
          <a:blip r:embed="rId3"/>
          <a:stretch>
            <a:fillRect/>
          </a:stretch>
        </p:blipFill>
        <p:spPr>
          <a:xfrm>
            <a:off x="673240" y="4368961"/>
            <a:ext cx="2877561" cy="506012"/>
          </a:xfrm>
          <a:prstGeom prst="rect">
            <a:avLst/>
          </a:prstGeom>
        </p:spPr>
      </p:pic>
      <p:sp>
        <p:nvSpPr>
          <p:cNvPr id="5" name="Text Placeholder 20">
            <a:extLst>
              <a:ext uri="{FF2B5EF4-FFF2-40B4-BE49-F238E27FC236}">
                <a16:creationId xmlns:a16="http://schemas.microsoft.com/office/drawing/2014/main" id="{09BE2E6C-1CBA-0C31-4C59-7E08E45942FC}"/>
              </a:ext>
            </a:extLst>
          </p:cNvPr>
          <p:cNvSpPr txBox="1">
            <a:spLocks/>
          </p:cNvSpPr>
          <p:nvPr/>
        </p:nvSpPr>
        <p:spPr>
          <a:xfrm>
            <a:off x="6031165" y="4412440"/>
            <a:ext cx="1837542" cy="419054"/>
          </a:xfrm>
          <a:prstGeom prst="rect">
            <a:avLst/>
          </a:prstGeom>
        </p:spPr>
        <p:txBody>
          <a:bodyPr vert="horz" lIns="0" tIns="0" rIns="0" bIns="0" rtlCol="0" anchor="ctr">
            <a:noAutofit/>
          </a:bodyPr>
          <a:lstStyle>
            <a:lvl1pPr marL="0" indent="0" algn="l" defTabSz="912261" rtl="0" eaLnBrk="1" fontAlgn="base" hangingPunct="1">
              <a:spcBef>
                <a:spcPct val="0"/>
              </a:spcBef>
              <a:spcAft>
                <a:spcPts val="267"/>
              </a:spcAft>
              <a:buClr>
                <a:schemeClr val="accent1"/>
              </a:buClr>
              <a:buFont typeface="Arial" panose="020B0604020202020204" pitchFamily="34" charset="0"/>
              <a:buNone/>
              <a:defRPr sz="1867" kern="1200">
                <a:solidFill>
                  <a:schemeClr val="tx2"/>
                </a:solidFill>
                <a:latin typeface="Segoe UI" panose="020B0502040204020203" pitchFamily="34" charset="0"/>
                <a:ea typeface="+mn-ea"/>
                <a:cs typeface="Segoe UI" panose="020B0502040204020203" pitchFamily="34" charset="0"/>
              </a:defRPr>
            </a:lvl1pPr>
            <a:lvl2pPr marL="0" indent="0" algn="l" defTabSz="912261" rtl="0" eaLnBrk="1" fontAlgn="base" hangingPunct="1">
              <a:spcBef>
                <a:spcPct val="0"/>
              </a:spcBef>
              <a:spcAft>
                <a:spcPts val="267"/>
              </a:spcAft>
              <a:buClr>
                <a:schemeClr val="accent1"/>
              </a:buClr>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2pPr>
            <a:lvl3pPr marL="0" indent="0" algn="l" defTabSz="912261" rtl="0" eaLnBrk="1" fontAlgn="base" hangingPunct="1">
              <a:spcBef>
                <a:spcPct val="0"/>
              </a:spcBef>
              <a:spcAft>
                <a:spcPts val="267"/>
              </a:spcAft>
              <a:buClr>
                <a:schemeClr val="accent1"/>
              </a:buClr>
              <a:buFont typeface="Arial" panose="020B0604020202020204" pitchFamily="34" charset="0"/>
              <a:buNone/>
              <a:defRPr sz="1467" i="1" kern="1200">
                <a:solidFill>
                  <a:schemeClr val="bg2">
                    <a:lumMod val="50000"/>
                  </a:schemeClr>
                </a:solidFill>
                <a:latin typeface="Segoe UI" panose="020B0502040204020203" pitchFamily="34" charset="0"/>
                <a:ea typeface="+mn-ea"/>
                <a:cs typeface="Segoe UI" panose="020B0502040204020203" pitchFamily="34" charset="0"/>
              </a:defRPr>
            </a:lvl3pPr>
            <a:lvl4pPr marL="0" indent="0" algn="l" defTabSz="912261" rtl="0" eaLnBrk="1" fontAlgn="base" hangingPunct="1">
              <a:spcBef>
                <a:spcPct val="0"/>
              </a:spcBef>
              <a:spcAft>
                <a:spcPts val="267"/>
              </a:spcAft>
              <a:buClr>
                <a:schemeClr val="accent1"/>
              </a:buClr>
              <a:buFont typeface="Arial" panose="020B0604020202020204" pitchFamily="34" charset="0"/>
              <a:buNone/>
              <a:defRPr sz="1467" kern="1200">
                <a:solidFill>
                  <a:schemeClr val="bg2">
                    <a:lumMod val="50000"/>
                  </a:schemeClr>
                </a:solidFill>
                <a:latin typeface="Segoe UI" panose="020B0502040204020203" pitchFamily="34" charset="0"/>
                <a:ea typeface="+mn-ea"/>
                <a:cs typeface="Segoe UI" panose="020B0502040204020203" pitchFamily="34" charset="0"/>
              </a:defRPr>
            </a:lvl4pPr>
            <a:lvl5pPr marL="0" indent="0" algn="l" defTabSz="912261" rtl="0" eaLnBrk="1" fontAlgn="base" hangingPunct="1">
              <a:spcBef>
                <a:spcPct val="0"/>
              </a:spcBef>
              <a:spcAft>
                <a:spcPts val="267"/>
              </a:spcAft>
              <a:buClr>
                <a:schemeClr val="accent1"/>
              </a:buClr>
              <a:buFont typeface="Arial" panose="020B0604020202020204" pitchFamily="34" charset="0"/>
              <a:buNone/>
              <a:defRPr sz="1467" kern="1200">
                <a:solidFill>
                  <a:schemeClr val="bg2">
                    <a:lumMod val="50000"/>
                  </a:schemeClr>
                </a:solidFill>
                <a:latin typeface="Segoe UI" panose="020B0502040204020203" pitchFamily="34" charset="0"/>
                <a:ea typeface="+mn-ea"/>
                <a:cs typeface="Segoe UI" panose="020B0502040204020203" pitchFamily="34" charset="0"/>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Scott Young	</a:t>
            </a:r>
          </a:p>
        </p:txBody>
      </p:sp>
      <p:sp>
        <p:nvSpPr>
          <p:cNvPr id="6" name="Rectangle 5">
            <a:extLst>
              <a:ext uri="{FF2B5EF4-FFF2-40B4-BE49-F238E27FC236}">
                <a16:creationId xmlns:a16="http://schemas.microsoft.com/office/drawing/2014/main" id="{1243451F-53C2-30D7-2EA3-D76D8534EC40}"/>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Rectangle 6">
            <a:extLst>
              <a:ext uri="{FF2B5EF4-FFF2-40B4-BE49-F238E27FC236}">
                <a16:creationId xmlns:a16="http://schemas.microsoft.com/office/drawing/2014/main" id="{55C1FD69-1F36-F7A1-5DA6-1271EE267EF2}"/>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2AA87724-8598-CE2A-26AF-552160C85A8B}"/>
              </a:ext>
            </a:extLst>
          </p:cNvPr>
          <p:cNvSpPr/>
          <p:nvPr/>
        </p:nvSpPr>
        <p:spPr>
          <a:xfrm>
            <a:off x="835879" y="4767216"/>
            <a:ext cx="2552281"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Mayer Brown LLP</a:t>
            </a:r>
          </a:p>
          <a:p>
            <a:r>
              <a:rPr lang="en-US" sz="1200" dirty="0">
                <a:solidFill>
                  <a:schemeClr val="tx1"/>
                </a:solidFill>
              </a:rPr>
              <a:t>Partner</a:t>
            </a:r>
          </a:p>
          <a:p>
            <a:r>
              <a:rPr lang="en-US" sz="1200" dirty="0">
                <a:solidFill>
                  <a:schemeClr val="tx1"/>
                </a:solidFill>
              </a:rPr>
              <a:t>801 907 2740 </a:t>
            </a:r>
            <a:r>
              <a:rPr lang="en-US" sz="1200" i="1" dirty="0">
                <a:solidFill>
                  <a:schemeClr val="tx1"/>
                </a:solidFill>
              </a:rPr>
              <a:t>SGlende@mayerbrown.com</a:t>
            </a:r>
          </a:p>
        </p:txBody>
      </p:sp>
      <p:sp>
        <p:nvSpPr>
          <p:cNvPr id="10" name="Rectangle 9">
            <a:extLst>
              <a:ext uri="{FF2B5EF4-FFF2-40B4-BE49-F238E27FC236}">
                <a16:creationId xmlns:a16="http://schemas.microsoft.com/office/drawing/2014/main" id="{35311BD2-3F99-BD10-8E54-36830F4B7A26}"/>
              </a:ext>
            </a:extLst>
          </p:cNvPr>
          <p:cNvSpPr/>
          <p:nvPr/>
        </p:nvSpPr>
        <p:spPr>
          <a:xfrm>
            <a:off x="5955228" y="4755405"/>
            <a:ext cx="2552281"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Mayer Brown LLP</a:t>
            </a:r>
          </a:p>
          <a:p>
            <a:r>
              <a:rPr lang="en-US" sz="1200" dirty="0">
                <a:solidFill>
                  <a:schemeClr val="tx1"/>
                </a:solidFill>
              </a:rPr>
              <a:t>Partner</a:t>
            </a:r>
          </a:p>
          <a:p>
            <a:r>
              <a:rPr lang="en-US" sz="1200" dirty="0">
                <a:solidFill>
                  <a:schemeClr val="tx1"/>
                </a:solidFill>
              </a:rPr>
              <a:t>801 907 2710 </a:t>
            </a:r>
            <a:r>
              <a:rPr lang="en-US" sz="1200" i="1" dirty="0">
                <a:solidFill>
                  <a:schemeClr val="tx1"/>
                </a:solidFill>
              </a:rPr>
              <a:t>SYoung@mayerbrown.com</a:t>
            </a:r>
          </a:p>
        </p:txBody>
      </p:sp>
    </p:spTree>
    <p:extLst>
      <p:ext uri="{BB962C8B-B14F-4D97-AF65-F5344CB8AC3E}">
        <p14:creationId xmlns:p14="http://schemas.microsoft.com/office/powerpoint/2010/main" val="1915222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302499" cy="914400"/>
          </a:xfrm>
        </p:spPr>
        <p:txBody>
          <a:bodyPr/>
          <a:lstStyle/>
          <a:p>
            <a:r>
              <a:rPr lang="en-US" sz="4400" dirty="0"/>
              <a:t>Introduction</a:t>
            </a:r>
          </a:p>
        </p:txBody>
      </p:sp>
      <p:sp>
        <p:nvSpPr>
          <p:cNvPr id="18" name="Subtitle 17"/>
          <p:cNvSpPr>
            <a:spLocks noGrp="1"/>
          </p:cNvSpPr>
          <p:nvPr>
            <p:ph type="subTitle" idx="4294967295"/>
          </p:nvPr>
        </p:nvSpPr>
        <p:spPr>
          <a:xfrm>
            <a:off x="673239" y="1502229"/>
            <a:ext cx="7480161" cy="4566975"/>
          </a:xfrm>
        </p:spPr>
        <p:txBody>
          <a:bodyPr/>
          <a:lstStyle/>
          <a:p>
            <a:r>
              <a:rPr lang="en-US" sz="2800" dirty="0"/>
              <a:t>IP and Commercial Contracts Impact Future Investments and Acquisitions</a:t>
            </a:r>
          </a:p>
          <a:p>
            <a:r>
              <a:rPr lang="en-US" sz="2800" dirty="0"/>
              <a:t>Key Topics</a:t>
            </a:r>
          </a:p>
          <a:p>
            <a:pPr lvl="1"/>
            <a:r>
              <a:rPr lang="en-US" sz="2400" dirty="0"/>
              <a:t>Intellectual Property Ownership</a:t>
            </a:r>
          </a:p>
          <a:p>
            <a:pPr lvl="1"/>
            <a:r>
              <a:rPr lang="en-US" sz="2400" dirty="0"/>
              <a:t>Commercial Contracting Issues</a:t>
            </a:r>
          </a:p>
          <a:p>
            <a:pPr lvl="1"/>
            <a:r>
              <a:rPr lang="en-US" sz="2400" dirty="0"/>
              <a:t>Importance of Templates</a:t>
            </a:r>
          </a:p>
          <a:p>
            <a:endParaRPr lang="en-US" sz="3200" dirty="0"/>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2991860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66227" cy="914400"/>
          </a:xfrm>
        </p:spPr>
        <p:txBody>
          <a:bodyPr/>
          <a:lstStyle/>
          <a:p>
            <a:r>
              <a:rPr lang="en-US" sz="4400" dirty="0"/>
              <a:t>Intellectual Property Ownership</a:t>
            </a:r>
          </a:p>
        </p:txBody>
      </p:sp>
      <p:sp>
        <p:nvSpPr>
          <p:cNvPr id="18" name="Subtitle 17"/>
          <p:cNvSpPr>
            <a:spLocks noGrp="1"/>
          </p:cNvSpPr>
          <p:nvPr>
            <p:ph type="subTitle" idx="4294967295"/>
          </p:nvPr>
        </p:nvSpPr>
        <p:spPr>
          <a:xfrm>
            <a:off x="673240" y="1593850"/>
            <a:ext cx="7313613" cy="3670300"/>
          </a:xfrm>
        </p:spPr>
        <p:txBody>
          <a:bodyPr/>
          <a:lstStyle/>
          <a:p>
            <a:r>
              <a:rPr lang="en-US" sz="2800" dirty="0"/>
              <a:t>Documenting IP Ownership</a:t>
            </a:r>
          </a:p>
          <a:p>
            <a:pPr lvl="1"/>
            <a:r>
              <a:rPr lang="en-US" sz="2600" dirty="0"/>
              <a:t>Effective Assignments</a:t>
            </a:r>
          </a:p>
          <a:p>
            <a:pPr lvl="2"/>
            <a:r>
              <a:rPr lang="en-US" sz="2200" dirty="0"/>
              <a:t>“Work for hire” vs. assignment</a:t>
            </a:r>
          </a:p>
          <a:p>
            <a:pPr lvl="2"/>
            <a:r>
              <a:rPr lang="en-US" sz="2200" dirty="0"/>
              <a:t>Present tense language for assignments</a:t>
            </a:r>
          </a:p>
          <a:p>
            <a:pPr lvl="1"/>
            <a:r>
              <a:rPr lang="en-US" sz="2600" dirty="0"/>
              <a:t>Important for Founders and Employees</a:t>
            </a:r>
          </a:p>
          <a:p>
            <a:pPr lvl="2"/>
            <a:r>
              <a:rPr lang="en-US" sz="2200" dirty="0"/>
              <a:t>Ownership of pre-formation innovations</a:t>
            </a:r>
          </a:p>
          <a:p>
            <a:pPr lvl="2"/>
            <a:r>
              <a:rPr lang="en-US" sz="2200" dirty="0"/>
              <a:t>Check the scope of the invention assignment form</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5353517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868863" cy="914400"/>
          </a:xfrm>
        </p:spPr>
        <p:txBody>
          <a:bodyPr/>
          <a:lstStyle/>
          <a:p>
            <a:r>
              <a:rPr lang="en-US" sz="4400" dirty="0"/>
              <a:t>Intellectual Property Ownership</a:t>
            </a:r>
          </a:p>
        </p:txBody>
      </p:sp>
      <p:sp>
        <p:nvSpPr>
          <p:cNvPr id="18" name="Subtitle 17"/>
          <p:cNvSpPr>
            <a:spLocks noGrp="1"/>
          </p:cNvSpPr>
          <p:nvPr>
            <p:ph type="subTitle" idx="4294967295"/>
          </p:nvPr>
        </p:nvSpPr>
        <p:spPr>
          <a:xfrm>
            <a:off x="756395" y="1593850"/>
            <a:ext cx="7313613" cy="3670300"/>
          </a:xfrm>
        </p:spPr>
        <p:txBody>
          <a:bodyPr/>
          <a:lstStyle/>
          <a:p>
            <a:r>
              <a:rPr lang="en-US" sz="2800" dirty="0"/>
              <a:t>Documenting IP Ownership (cont’d)</a:t>
            </a:r>
          </a:p>
          <a:p>
            <a:pPr lvl="1"/>
            <a:r>
              <a:rPr lang="en-US" sz="2600" dirty="0"/>
              <a:t>Working with Consulting Firms</a:t>
            </a:r>
          </a:p>
          <a:p>
            <a:pPr lvl="2"/>
            <a:r>
              <a:rPr lang="en-US" sz="2200" dirty="0"/>
              <a:t>Do they have appropriate agreements with their employees?</a:t>
            </a:r>
          </a:p>
          <a:p>
            <a:pPr lvl="2"/>
            <a:r>
              <a:rPr lang="en-US" sz="2200" dirty="0"/>
              <a:t>Be mindful of international issues</a:t>
            </a:r>
          </a:p>
          <a:p>
            <a:pPr lvl="1"/>
            <a:r>
              <a:rPr lang="en-US" sz="2800" dirty="0"/>
              <a:t>Employees Wearing Two Hats</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3682233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840871" cy="914400"/>
          </a:xfrm>
        </p:spPr>
        <p:txBody>
          <a:bodyPr/>
          <a:lstStyle/>
          <a:p>
            <a:r>
              <a:rPr lang="en-US" sz="4400" dirty="0"/>
              <a:t>Intellectual Property Ownership</a:t>
            </a:r>
          </a:p>
        </p:txBody>
      </p:sp>
      <p:sp>
        <p:nvSpPr>
          <p:cNvPr id="18" name="Subtitle 17"/>
          <p:cNvSpPr>
            <a:spLocks noGrp="1"/>
          </p:cNvSpPr>
          <p:nvPr>
            <p:ph type="subTitle" idx="4294967295"/>
          </p:nvPr>
        </p:nvSpPr>
        <p:spPr>
          <a:xfrm>
            <a:off x="606836" y="1814652"/>
            <a:ext cx="7491046" cy="3877021"/>
          </a:xfrm>
        </p:spPr>
        <p:txBody>
          <a:bodyPr/>
          <a:lstStyle/>
          <a:p>
            <a:r>
              <a:rPr lang="en-US" sz="2800" dirty="0"/>
              <a:t>Protecting Trade Secrets</a:t>
            </a:r>
          </a:p>
          <a:p>
            <a:pPr lvl="1"/>
            <a:r>
              <a:rPr lang="en-US" sz="2400" dirty="0"/>
              <a:t>Ownership Depends on Protection</a:t>
            </a:r>
          </a:p>
          <a:p>
            <a:pPr lvl="1"/>
            <a:r>
              <a:rPr lang="en-US" sz="2400" dirty="0"/>
              <a:t>Use Non-Disclosure Agreements</a:t>
            </a:r>
          </a:p>
          <a:p>
            <a:pPr lvl="1"/>
            <a:r>
              <a:rPr lang="en-US" sz="2400" dirty="0"/>
              <a:t>Be Aware of Mutual Confidentiality Provisions</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2857203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89194" cy="914400"/>
          </a:xfrm>
        </p:spPr>
        <p:txBody>
          <a:bodyPr/>
          <a:lstStyle/>
          <a:p>
            <a:r>
              <a:rPr lang="en-US" sz="4400" dirty="0"/>
              <a:t>Commercial Contracting Issues</a:t>
            </a:r>
          </a:p>
        </p:txBody>
      </p:sp>
      <p:sp>
        <p:nvSpPr>
          <p:cNvPr id="18" name="Subtitle 17"/>
          <p:cNvSpPr>
            <a:spLocks noGrp="1"/>
          </p:cNvSpPr>
          <p:nvPr>
            <p:ph type="subTitle" idx="4294967295"/>
          </p:nvPr>
        </p:nvSpPr>
        <p:spPr>
          <a:xfrm>
            <a:off x="673240" y="1583802"/>
            <a:ext cx="7313613" cy="4344988"/>
          </a:xfrm>
        </p:spPr>
        <p:txBody>
          <a:bodyPr/>
          <a:lstStyle/>
          <a:p>
            <a:r>
              <a:rPr lang="en-US" sz="2800" dirty="0"/>
              <a:t>Beware of Potential “Poison Pill” Terms</a:t>
            </a:r>
          </a:p>
          <a:p>
            <a:pPr lvl="1"/>
            <a:r>
              <a:rPr lang="en-US" sz="2400" dirty="0"/>
              <a:t>Exclusivity Provisions</a:t>
            </a:r>
          </a:p>
          <a:p>
            <a:pPr lvl="1"/>
            <a:r>
              <a:rPr lang="en-US" sz="2400" dirty="0"/>
              <a:t>Most Favored Nation (MFN) Provisions</a:t>
            </a:r>
          </a:p>
          <a:p>
            <a:pPr lvl="1"/>
            <a:r>
              <a:rPr lang="en-US" sz="2400" dirty="0"/>
              <a:t>Minimum Commitments</a:t>
            </a:r>
          </a:p>
          <a:p>
            <a:pPr lvl="1"/>
            <a:r>
              <a:rPr lang="en-US" sz="2400" dirty="0"/>
              <a:t>Locked-in Pricing</a:t>
            </a:r>
          </a:p>
          <a:p>
            <a:pPr lvl="1"/>
            <a:r>
              <a:rPr lang="en-US" sz="2400" dirty="0"/>
              <a:t>Affiliate Issues</a:t>
            </a:r>
          </a:p>
          <a:p>
            <a:pPr lvl="1"/>
            <a:r>
              <a:rPr lang="en-US" sz="2400" dirty="0"/>
              <a:t>Anti-Assignment Clauses</a:t>
            </a:r>
          </a:p>
          <a:p>
            <a:pPr lvl="1"/>
            <a:r>
              <a:rPr lang="en-US" sz="2400" dirty="0"/>
              <a:t>Perpetual or Auto-Renewing Agreements</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3687289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89194" cy="914400"/>
          </a:xfrm>
        </p:spPr>
        <p:txBody>
          <a:bodyPr/>
          <a:lstStyle/>
          <a:p>
            <a:r>
              <a:rPr lang="en-US" sz="4400" dirty="0"/>
              <a:t>Agreement Templates</a:t>
            </a:r>
          </a:p>
        </p:txBody>
      </p:sp>
      <p:sp>
        <p:nvSpPr>
          <p:cNvPr id="18" name="Subtitle 17"/>
          <p:cNvSpPr>
            <a:spLocks noGrp="1"/>
          </p:cNvSpPr>
          <p:nvPr>
            <p:ph type="subTitle" idx="4294967295"/>
          </p:nvPr>
        </p:nvSpPr>
        <p:spPr>
          <a:xfrm>
            <a:off x="673240" y="1593850"/>
            <a:ext cx="7313613" cy="4344988"/>
          </a:xfrm>
        </p:spPr>
        <p:txBody>
          <a:bodyPr/>
          <a:lstStyle/>
          <a:p>
            <a:pPr lvl="1"/>
            <a:r>
              <a:rPr lang="en-US" sz="2400" dirty="0"/>
              <a:t>Important—Even When Using Other’s Paper </a:t>
            </a:r>
          </a:p>
          <a:p>
            <a:pPr lvl="1"/>
            <a:r>
              <a:rPr lang="en-US" sz="2400" dirty="0"/>
              <a:t>Understand Different Types</a:t>
            </a:r>
          </a:p>
          <a:p>
            <a:pPr lvl="1"/>
            <a:r>
              <a:rPr lang="en-US" sz="2400" dirty="0"/>
              <a:t>Minor Defects can Become Big Problems</a:t>
            </a:r>
          </a:p>
          <a:p>
            <a:pPr lvl="1"/>
            <a:r>
              <a:rPr lang="en-US" sz="2400" dirty="0"/>
              <a:t>Liability Provisions, IP Rights, Termination, Modifications</a:t>
            </a:r>
          </a:p>
          <a:p>
            <a:pPr lvl="1"/>
            <a:r>
              <a:rPr lang="en-US" sz="2400" dirty="0"/>
              <a:t>Keep Forms Up to Date</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600754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89194" cy="914400"/>
          </a:xfrm>
        </p:spPr>
        <p:txBody>
          <a:bodyPr/>
          <a:lstStyle/>
          <a:p>
            <a:r>
              <a:rPr lang="en-US" sz="4400" dirty="0"/>
              <a:t>Curing Prior Mistakes</a:t>
            </a:r>
          </a:p>
        </p:txBody>
      </p:sp>
      <p:sp>
        <p:nvSpPr>
          <p:cNvPr id="18" name="Subtitle 17"/>
          <p:cNvSpPr>
            <a:spLocks noGrp="1"/>
          </p:cNvSpPr>
          <p:nvPr>
            <p:ph type="subTitle" idx="4294967295"/>
          </p:nvPr>
        </p:nvSpPr>
        <p:spPr>
          <a:xfrm>
            <a:off x="582804" y="1573753"/>
            <a:ext cx="7646796" cy="4344988"/>
          </a:xfrm>
        </p:spPr>
        <p:txBody>
          <a:bodyPr/>
          <a:lstStyle/>
          <a:p>
            <a:r>
              <a:rPr lang="en-US" sz="2800" dirty="0"/>
              <a:t>Be Proactive</a:t>
            </a:r>
          </a:p>
          <a:p>
            <a:pPr lvl="1"/>
            <a:r>
              <a:rPr lang="en-US" sz="2400" dirty="0"/>
              <a:t>Internal Assessments</a:t>
            </a:r>
          </a:p>
          <a:p>
            <a:pPr lvl="1"/>
            <a:r>
              <a:rPr lang="en-US" sz="2400" dirty="0"/>
              <a:t>Fixing Earlier is Usually Better</a:t>
            </a:r>
          </a:p>
          <a:p>
            <a:r>
              <a:rPr lang="en-US" sz="2800" dirty="0"/>
              <a:t>Approach Depends on Context and Leverage</a:t>
            </a:r>
          </a:p>
          <a:p>
            <a:pPr lvl="1"/>
            <a:r>
              <a:rPr lang="en-US" sz="2400" dirty="0"/>
              <a:t>Employees and Consultant Agreements</a:t>
            </a:r>
          </a:p>
          <a:p>
            <a:pPr lvl="1"/>
            <a:r>
              <a:rPr lang="en-US" sz="2400" dirty="0"/>
              <a:t>B2C vs B2B Contracts</a:t>
            </a:r>
          </a:p>
          <a:p>
            <a:pPr lvl="1"/>
            <a:r>
              <a:rPr lang="en-US" sz="2400" dirty="0"/>
              <a:t>Unilateral Modification or Termination Rights</a:t>
            </a:r>
          </a:p>
          <a:p>
            <a:pPr lvl="1"/>
            <a:r>
              <a:rPr lang="en-US" sz="2400" dirty="0"/>
              <a:t>Benefits to Counterparty</a:t>
            </a:r>
          </a:p>
          <a:p>
            <a:pPr marL="0" indent="0">
              <a:buNone/>
            </a:pPr>
            <a:endParaRPr lang="en-US" dirty="0"/>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3285756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title"/>
          </p:nvPr>
        </p:nvSpPr>
        <p:spPr>
          <a:xfrm>
            <a:off x="761953" y="331596"/>
            <a:ext cx="7789194" cy="914400"/>
          </a:xfrm>
        </p:spPr>
        <p:txBody>
          <a:bodyPr/>
          <a:lstStyle/>
          <a:p>
            <a:r>
              <a:rPr lang="en-US" sz="4400" dirty="0"/>
              <a:t>Key Takeaways</a:t>
            </a:r>
          </a:p>
        </p:txBody>
      </p:sp>
      <p:sp>
        <p:nvSpPr>
          <p:cNvPr id="31" name="Rectangle 30">
            <a:extLst>
              <a:ext uri="{FF2B5EF4-FFF2-40B4-BE49-F238E27FC236}">
                <a16:creationId xmlns:a16="http://schemas.microsoft.com/office/drawing/2014/main" id="{394792F5-123A-2859-064A-BAF04F7219AE}"/>
              </a:ext>
            </a:extLst>
          </p:cNvPr>
          <p:cNvSpPr/>
          <p:nvPr/>
        </p:nvSpPr>
        <p:spPr>
          <a:xfrm>
            <a:off x="673240" y="5094514"/>
            <a:ext cx="2592474" cy="106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2" name="Rectangle 31">
            <a:extLst>
              <a:ext uri="{FF2B5EF4-FFF2-40B4-BE49-F238E27FC236}">
                <a16:creationId xmlns:a16="http://schemas.microsoft.com/office/drawing/2014/main" id="{3EA3BFC5-30BD-FF88-B746-327690717834}"/>
              </a:ext>
            </a:extLst>
          </p:cNvPr>
          <p:cNvSpPr/>
          <p:nvPr/>
        </p:nvSpPr>
        <p:spPr>
          <a:xfrm>
            <a:off x="673240" y="5094514"/>
            <a:ext cx="2381459" cy="974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Subtitle 17">
            <a:extLst>
              <a:ext uri="{FF2B5EF4-FFF2-40B4-BE49-F238E27FC236}">
                <a16:creationId xmlns:a16="http://schemas.microsoft.com/office/drawing/2014/main" id="{7EACB086-B7CB-1DFE-0FC9-5479DB086C53}"/>
              </a:ext>
            </a:extLst>
          </p:cNvPr>
          <p:cNvSpPr txBox="1">
            <a:spLocks/>
          </p:cNvSpPr>
          <p:nvPr/>
        </p:nvSpPr>
        <p:spPr>
          <a:xfrm>
            <a:off x="582804" y="1573753"/>
            <a:ext cx="7646796" cy="4344988"/>
          </a:xfrm>
          <a:prstGeom prst="rect">
            <a:avLst/>
          </a:prstGeom>
        </p:spPr>
        <p:txBody>
          <a:bodyPr vert="horz" lIns="0" tIns="0" rIns="0" bIns="0" rtlCol="0">
            <a:noAutofit/>
          </a:bodyPr>
          <a:lstStyle>
            <a:lvl1pPr marL="182029" indent="-182029" algn="l" defTabSz="912261" rtl="0" eaLnBrk="1" fontAlgn="base" hangingPunct="1">
              <a:spcBef>
                <a:spcPct val="0"/>
              </a:spcBef>
              <a:spcAft>
                <a:spcPts val="1200"/>
              </a:spcAft>
              <a:buClr>
                <a:schemeClr val="accent1"/>
              </a:buClr>
              <a:buFont typeface="Arial" panose="020B0604020202020204" pitchFamily="34" charset="0"/>
              <a:buChar char="•"/>
              <a:defRPr sz="1733" kern="1200">
                <a:solidFill>
                  <a:schemeClr val="tx1"/>
                </a:solidFill>
                <a:latin typeface="Segoe UI" panose="020B0502040204020203" pitchFamily="34" charset="0"/>
                <a:ea typeface="+mn-ea"/>
                <a:cs typeface="Segoe UI" panose="020B0502040204020203" pitchFamily="34" charset="0"/>
              </a:defRPr>
            </a:lvl1pPr>
            <a:lvl2pPr marL="728115" indent="-270927" algn="l" defTabSz="912261" rtl="0" eaLnBrk="1" fontAlgn="base" hangingPunct="1">
              <a:spcBef>
                <a:spcPct val="0"/>
              </a:spcBef>
              <a:spcAft>
                <a:spcPts val="1200"/>
              </a:spcAft>
              <a:buClr>
                <a:schemeClr val="accent1"/>
              </a:buClr>
              <a:buFont typeface="Arial" panose="020B0604020202020204" pitchFamily="34" charset="0"/>
              <a:buChar char="–"/>
              <a:defRPr sz="1600" kern="1200">
                <a:solidFill>
                  <a:schemeClr val="tx1"/>
                </a:solidFill>
                <a:latin typeface="Segoe UI" panose="020B0502040204020203" pitchFamily="34" charset="0"/>
                <a:ea typeface="+mn-ea"/>
                <a:cs typeface="Segoe UI" panose="020B0502040204020203" pitchFamily="34" charset="0"/>
              </a:defRPr>
            </a:lvl2pPr>
            <a:lvl3pPr marL="1096406"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3pPr>
            <a:lvl4pPr marL="1644610" indent="-273044"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4pPr>
            <a:lvl5pPr marL="2010783" indent="-182029" algn="l" defTabSz="912261" rtl="0" eaLnBrk="1" fontAlgn="base" hangingPunct="1">
              <a:spcBef>
                <a:spcPct val="0"/>
              </a:spcBef>
              <a:spcAft>
                <a:spcPts val="1200"/>
              </a:spcAft>
              <a:buClr>
                <a:schemeClr val="accent1"/>
              </a:buClr>
              <a:buFont typeface="Arial" panose="020B0604020202020204" pitchFamily="34" charset="0"/>
              <a:buChar char="•"/>
              <a:defRPr sz="1200" kern="1200">
                <a:solidFill>
                  <a:schemeClr val="tx1"/>
                </a:solidFill>
                <a:latin typeface="Segoe UI" panose="020B0502040204020203" pitchFamily="34" charset="0"/>
                <a:ea typeface="+mn-ea"/>
                <a:cs typeface="Segoe UI" panose="020B0502040204020203" pitchFamily="34" charset="0"/>
              </a:defRPr>
            </a:lvl5pPr>
            <a:lvl6pPr marL="2514349"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50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58"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814" indent="-228577" algn="l" defTabSz="91430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800" dirty="0"/>
              <a:t>Make Your Contracts Deal-Ready:</a:t>
            </a:r>
          </a:p>
          <a:p>
            <a:pPr lvl="1"/>
            <a:r>
              <a:rPr lang="en-US" sz="2400" dirty="0"/>
              <a:t>Keep the Future in Mind</a:t>
            </a:r>
          </a:p>
          <a:p>
            <a:pPr lvl="1"/>
            <a:r>
              <a:rPr lang="en-US" sz="2400" dirty="0"/>
              <a:t>Pay Special Attention to</a:t>
            </a:r>
          </a:p>
          <a:p>
            <a:pPr lvl="2"/>
            <a:r>
              <a:rPr lang="en-US" sz="2267" dirty="0"/>
              <a:t>IP Ownership and Licenses</a:t>
            </a:r>
          </a:p>
          <a:p>
            <a:pPr lvl="2"/>
            <a:r>
              <a:rPr lang="en-US" sz="2267" dirty="0"/>
              <a:t>Unintended Poison Pills in Commercial Contracts</a:t>
            </a:r>
          </a:p>
          <a:p>
            <a:pPr lvl="2"/>
            <a:r>
              <a:rPr lang="en-US" sz="2267" dirty="0"/>
              <a:t>Form Agreements</a:t>
            </a:r>
          </a:p>
          <a:p>
            <a:r>
              <a:rPr lang="en-US" sz="2800" dirty="0"/>
              <a:t>Careful Contracting Pays Dividends</a:t>
            </a:r>
            <a:r>
              <a:rPr lang="en-US" sz="2400" dirty="0"/>
              <a:t> </a:t>
            </a:r>
          </a:p>
          <a:p>
            <a:pPr marL="0" indent="0">
              <a:buFont typeface="Arial" panose="020B0604020202020204" pitchFamily="34" charset="0"/>
              <a:buNone/>
            </a:pPr>
            <a:endParaRPr lang="en-US" dirty="0"/>
          </a:p>
        </p:txBody>
      </p:sp>
    </p:spTree>
    <p:extLst>
      <p:ext uri="{BB962C8B-B14F-4D97-AF65-F5344CB8AC3E}">
        <p14:creationId xmlns:p14="http://schemas.microsoft.com/office/powerpoint/2010/main" val="813792391"/>
      </p:ext>
    </p:extLst>
  </p:cSld>
  <p:clrMapOvr>
    <a:masterClrMapping/>
  </p:clrMapOvr>
</p:sld>
</file>

<file path=ppt/theme/theme1.xml><?xml version="1.0" encoding="utf-8"?>
<a:theme xmlns:a="http://schemas.openxmlformats.org/drawingml/2006/main" name="Mayer Brown">
  <a:themeElements>
    <a:clrScheme name="Mayer Brown">
      <a:dk1>
        <a:srgbClr val="414042"/>
      </a:dk1>
      <a:lt1>
        <a:srgbClr val="FFFFFF"/>
      </a:lt1>
      <a:dk2>
        <a:srgbClr val="00457C"/>
      </a:dk2>
      <a:lt2>
        <a:srgbClr val="C9CAC8"/>
      </a:lt2>
      <a:accent1>
        <a:srgbClr val="F8A800"/>
      </a:accent1>
      <a:accent2>
        <a:srgbClr val="63B1BC"/>
      </a:accent2>
      <a:accent3>
        <a:srgbClr val="C63928"/>
      </a:accent3>
      <a:accent4>
        <a:srgbClr val="7961AA"/>
      </a:accent4>
      <a:accent5>
        <a:srgbClr val="50968F"/>
      </a:accent5>
      <a:accent6>
        <a:srgbClr val="E57200"/>
      </a:accent6>
      <a:hlink>
        <a:srgbClr val="263F6A"/>
      </a:hlink>
      <a:folHlink>
        <a:srgbClr val="00B0F0"/>
      </a:folHlink>
    </a:clrScheme>
    <a:fontScheme name="Mayer Brown">
      <a:majorFont>
        <a:latin typeface="Segoe UI"/>
        <a:ea typeface="Georgia"/>
        <a:cs typeface="Segoe UI"/>
      </a:majorFont>
      <a:minorFont>
        <a:latin typeface="Segoe UI"/>
        <a:ea typeface="Calibri"/>
        <a:cs typeface="Segoe UI"/>
      </a:minorFont>
    </a:fontScheme>
    <a:fmtScheme name="Blue Blo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bodyPr vert="horz" lIns="121920" tIns="60960" rIns="121920" bIns="60960" rtlCol="0" anchor="ctr"/>
      <a:lstStyle>
        <a:defPPr algn="ctr">
          <a:defRPr sz="1067" smtClean="0">
            <a:solidFill>
              <a:schemeClr val="tx2"/>
            </a:solidFill>
            <a:latin typeface="Segoe UI" panose="020B0502040204020203" pitchFamily="34" charset="0"/>
            <a:cs typeface="Segoe UI" panose="020B0502040204020203" pitchFamily="34" charset="0"/>
          </a:defRPr>
        </a:defPPr>
      </a:lstStyle>
    </a:txDef>
  </a:objectDefaults>
  <a:extraClrSchemeLst/>
  <a:custClrLst>
    <a:custClr name="Brand Palette 1">
      <a:srgbClr val="F0FD36"/>
    </a:custClr>
    <a:custClr name="Brand Palette 2">
      <a:srgbClr val="F48998"/>
    </a:custClr>
    <a:custClr name="Brand Palette 3">
      <a:srgbClr val="3D3935"/>
    </a:custClr>
  </a:custClrLst>
  <a:extLst>
    <a:ext uri="{05A4C25C-085E-4340-85A3-A5531E510DB2}">
      <thm15:themeFamily xmlns:thm15="http://schemas.microsoft.com/office/thememl/2012/main" name="Presentation1" id="{1EA748CD-3025-4FE4-A698-7B08761F5365}" vid="{F2D739A3-6489-4CBB-8B68-8F8B9336BF4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1 6 " ? > < p r o p e r t i e s   x m l n s = " h t t p : / / w w w . i m a n a g e . c o m / w o r k / x m l s c h e m a " >  
     < d o c u m e n t i d > A M E C U R R E N T ! 7 6 2 4 3 8 0 2 4 . 1 < / d o c u m e n t i d >  
     < s e n d e r i d > S Y 0 5 6 7 8 5 < / s e n d e r i d >  
     < s e n d e r e m a i l > s y o u n g @ m a y e r b r o w n . c o m < / s e n d e r e m a i l >  
     < l a s t m o d i f i e d > 2 0 2 4 - 0 2 - 2 4 T 1 0 : 0 7 : 0 4 . 0 0 0 0 0 0 0 - 0 7 : 0 0 < / l a s t m o d i f i e d >  
     < d a t a b a s e > A M E C U R R E N T < / d a t a b a s e >  
 < / p r o p e r t i e s > 
</file>

<file path=customXml/item2.xml>��< ? x m l   v e r s i o n = " 1 . 0 "   e n c o d i n g = " u t f - 1 6 " ? > < q 1 : O f f i c e   x m l n s : q 1 = " h t t p : / / s c h e m a s . m a c r o v i e w . c o m . a u / o f f i c e " >  
     < q 1 : A g r e e m e n t C o v e r N a m e > S a l t   L a k e   C i t y < / q 1 : A g r e e m e n t C o v e r N a m e >  
     < q 1 : A g r e e m e n t P h r a s e I t e m s >  
         < q 1 : s t r i n g > I t   i s   A g r e e d < / q 1 : s t r i n g >  
         < q 1 : s t r i n g > T h i s   D e e d   w i t n e s s e s < / q 1 : s t r i n g >  
     < / q 1 : A g r e e m e n t P h r a s e I t e m s >  
     < q 1 : A g r e e m e n t T y p e I t e m s >  
         < q 1 : s t r i n g > A g r e e m e n t < / q 1 : s t r i n g >  
         < q 1 : s t r i n g > D e e d < / q 1 : s t r i n g >  
         < q 1 : s t r i n g > L e a s e < / q 1 : s t r i n g >  
     < / q 1 : A g r e e m e n t T y p e I t e m s >  
     < q 1 : A l t e r n a t e A d d r e s s >  
         < q 1 : M u l t i L i n e / >  
         < q 1 : S i n g l e L i n e / >  
     < / q 1 : A l t e r n a t e A d d r e s s >  
     < q 1 : B a r T e x t I t e m s / >  
     < q 1 : C l o s i n g I t e m s >  
         < q 1 : s t r i n g > B e s t   r e g a r d s < / q 1 : s t r i n g >  
         < q 1 : s t r i n g > C o r d i a l l y   y o u r s < / q 1 : s t r i n g >  
         < q 1 : s t r i n g > R e g a r d s < / q 1 : s t r i n g >  
         < q 1 : s t r i n g > S i n c e r e l y < / q 1 : s t r i n g >  
         < q 1 : s t r i n g > S i n c e r e l y   y o u r s < / q 1 : s t r i n g >  
         < q 1 : s t r i n g > V e r y   b e s t   r e g a r d s < / q 1 : s t r i n g >  
         < q 1 : s t r i n g > V e r y   t r u l y   y o u r s < / q 1 : s t r i n g >  
         < q 1 : s t r i n g > Y o u r s   f a i t h f u l l y < / q 1 : s t r i n g >  
         < q 1 : s t r i n g > Y o u r s   s i n c e r e l y < / q 1 : s t r i n g >  
         < q 1 : s t r i n g > Y o u r s   t r u l y < / q 1 : s t r i n g >  
         < q 1 : s t r i n g > Y o u r s   v e r y   t r u l y < / q 1 : s t r i n g >  
     < / q 1 : C l o s i n g I t e m s >  
     < q 1 : C u l t u r e C o d e > e n - U S < / q 1 : C u l t u r e C o d e >  
     < q 1 : C u l t u r e S t r i n g s >  
         < q 1 : T o B e O p e n e d B y A d d r e s s e e O n l y > T o   b e   o p e n e d   b y   a d d r e s s e e   o n l y < / q 1 : T o B e O p e n e d B y A d d r e s s e e O n l y >  
         < q 1 : F o r T h e A t t e n t i o n O f > F o r   t h e   a t t e n t i o n   o f < / q 1 : F o r T h e A t t e n t i o n O f >  
         < q 1 : Y o u r R e f > Y o u r   r e f < / q 1 : Y o u r R e f >  
         < q 1 : O u r R e f > O u r   r e f < / q 1 : O u r R e f >  
         < q 1 : D e a r > D e a r < / q 1 : D e a r >  
         < q 1 : O t h e r C o n t a c t > O t h e r   c o n t a c t < / q 1 : O t h e r C o n t a c t >  
         < q 1 : C o p y > c c < / q 1 : C o p y >  
         < q 1 : B l i n d C o p y > b c c < / q 1 : B l i n d C o p y >  
         < q 1 : F a c s i m i l e C o v e r S h e e t > F a c s i m i l e   c o v e r   s h e e t < / q 1 : F a c s i m i l e C o v e r S h e e t >  
         < q 1 : D a t e > D a t e < / q 1 : D a t e >  
         < q 1 : T o t a l P a g e s > T o t a l   p a g e s < / q 1 : T o t a l P a g e s >  
         < q 1 : T o > T o < / q 1 : T o >  
         < q 1 : C o m p a n y > C o m p a n y < / q 1 : C o m p a n y >  
         < q 1 : F a x > F a x < / q 1 : F a x >  
         < q 1 : T e l e p h o n e > T e l e p h o n e < / q 1 : T e l e p h o n e >  
         < q 1 : C o p y F a x > C o p y < / q 1 : C o p y F a x >  
         < q 1 : M e m o r a n d u m > M e m o r a n d u m < / q 1 : M e m o r a n d u m >  
         < q 1 : D e l i v e r y > D e l i v e r y < / q 1 : D e l i v e r y >  
         < q 1 : F r o m > F r o m < / q 1 : F r o m >  
         < q 1 : S u b j e c t > S u b j e c t < / q 1 : S u b j e c t >  
         < q 1 : I n t e r n a l M e m o r a n d u m > I n t e r n a l   M e m o r a n d u m < / q 1 : I n t e r n a l M e m o r a n d u m >  
         < q 1 : C l i e n t N a m e > C l i e n t   n a m e < / q 1 : C l i e n t N a m e >  
         < q 1 : M a t t e r N u m b e r > M a t t e r   n u m b e r < / q 1 : M a t t e r N u m b e r >  
         < q 1 : F i l e N o t e > F i l e   N o t e < / q 1 : F i l e N o t e >  
         < q 1 : B y > B y < / q 1 : B y >  
         < q 1 : D a t e A n d T i m e > D a t e   a n d   t i m e < / q 1 : D a t e A n d T i m e >  
         < q 1 : W i t h C o m p l i m e n t s > W i t h   C o m p l i m e n t s < / q 1 : W i t h C o m p l i m e n t s >  
         < q 1 : P r e p a r e d F o r > P r e p a r e d   f o r < / q 1 : P r e p a r e d F o r >  
         < q 1 : T a b l e O f C o n t e n t s > T a b l e   o f   C o n t e n t s < / q 1 : T a b l e O f C o n t e n t s >  
         < q 1 : D r a f t N o > D r a f t   N o < / q 1 : D r a f t N o >  
         < q 1 : D a t e d > D a t e d < / q 1 : D a t e d >  
         < q 1 : I n R e s p e c t O f > i n   r e s p e c t   o f < / q 1 : I n R e s p e c t O f >  
         < q 1 : A s > a s < / q 1 : A s >  
         < q 1 : A n d > a n d < / q 1 : A n d >  
         < q 1 : A s C a p a c i t y > A s   C a p a c i t y < / q 1 : A s C a p a c i t y >  
         < q 1 : C o n t e n t s > C o n t e n t s < / q 1 : C o n t e n t s >  
         < q 1 : C l a u s e > C l a u s e < / q 1 : C l a u s e >  
         < q 1 : P a g e > P a g e < / q 1 : P a g e >  
         < q 1 : S c h e d u l e s > S c h e d u l e s < / q 1 : S c h e d u l e s >  
         < q 1 : A t t a c h m e n t s > A p p e n d i c e s / A n n e x u r e s / E x h i b i t s < / q 1 : A t t a c h m e n t s >  
         < q 1 : A p p e n d i c e s > A p p e n d i c e s < / q 1 : A p p e n d i c e s >  
         < q 1 : T h i s > T H I S < / q 1 : T h i s >  
         < q 1 : I s D a t e d > i s   d a t e d < / q 1 : I s D a t e d >  
         < q 1 : A n d M a d e B e t w e e n > a n d   m a d e   b e t w e e n < / q 1 : A n d M a d e B e t w e e n >  
         < q 1 : O f > o f < / q 1 : O f >  
         < q 1 : A C o m p a n y I n c o r p o r a t e d U n d e r T h e L a w > a   c o m p a n y   i n c o r p o r a t e d   u n d e r   t h e   l a w s   o f < / q 1 : A C o m p a n y I n c o r p o r a t e d U n d e r T h e L a w >  
         < q 1 : W i t h R e g i s t r a t i o n N u m b e r > w i t h   r e g i s t r a t i o n   n u m b e r < / q 1 : W i t h R e g i s t r a t i o n N u m b e r >  
         < q 1 : A n d W h o s O f f i c e I s A t > a n d   w h o s e   r e g i s t e r e d   o f f i c e   i s   a t < / q 1 : A n d W h o s O f f i c e I s A t >  
         < q 1 : A t >   o f < / q 1 : A t >  
         < q 1 : T h e > t h e < / q 1 : T h e >  
         < q 1 : B a c k g r o u n d > B a c k g r o u n d < / q 1 : B a c k g r o u n d >  
         < q 1 : T h e P a r t i e s A g r e e T h a t > T H E   P A R T I E S   A G R E E   t h a t < / q 1 : T h e P a r t i e s A g r e e T h a t >  
         < q 1 : D e f i n i t i o n s A n d I n t e r p r e t a t i o n > D e f i n i t i o n s   a n d   I n t e r p r e t a t i o n < / q 1 : D e f i n i t i o n s A n d I n t e r p r e t a t i o n >  
         < q 1 : T h a t > T h a t < / q 1 : T h a t >  
         < q 1 : D e f i n i t i o n s > D e f i n i t i o n s < / q 1 : D e f i n i t i o n s >  
         < q 1 : I n T h i s > I n   t h i s < / q 1 : I n T h i s >  
         < q 1 : M e a n s > m e a n s < / q 1 : M e a n s >  
         < q 1 : E x e c u t i o n > E x e c u t i o n < / q 1 : E x e c u t i o n >  
         < q 1 : S e c t i o n > S e c t i o n   { 0 } < / q 1 : S e c t i o n >  
         < q 1 : S c h e d u l e > S c h e d u l e < / q 1 : S c h e d u l e >  
         < q 1 : P a r t > P a r t < / q 1 : P a r t >  
         < q 1 : N u m b e r e d P a r t > P a r t   { 0 } < / q 1 : N u m b e r e d P a r t >  
         < q 1 : T o c 4 L e f t I n d e n t > 0 < / q 1 : T o c 4 L e f t I n d e n t >  
         < q 1 : T o c 4 F i r s t L i n e I n d e n t > 0 < / q 1 : T o c 4 F i r s t L i n e I n d e n t >  
         < q 1 : A p p e n d i x > A p p e n d i x < / q 1 : A p p e n d i x >  
         < q 1 : A n n e x u r e > A n n e x u r e < / q 1 : A n n e x u r e >  
         < q 1 : E x h i b i t > E x h i b i t < / q 1 : E x h i b i t >  
     < / q 1 : C u l t u r e S t r i n g s >  
     < q 1 : D e l i v e r y I t e m s >  
         < q 1 : s t r i n g > B y   A i r   C o u r i e r < / q 1 : s t r i n g >  
         < q 1 : s t r i n g > B y   C e r t i f i e d   M a i l < / q 1 : s t r i n g >  
         < q 1 : s t r i n g > B y   C o u r i e r < / q 1 : s t r i n g >  
         < q 1 : s t r i n g > B y   E m a i l < / q 1 : s t r i n g >  
         < q 1 : s t r i n g > B y   E x p r e s s   M a i l < / q 1 : s t r i n g >  
         < q 1 : s t r i n g > B y   F a c s i m i l e < / q 1 : s t r i n g >  
         < q 1 : s t r i n g > B y   H a n d   D e l i v e r y < / q 1 : s t r i n g >  
         < q 1 : s t r i n g > B y   M e s s e n g e r < / q 1 : s t r i n g >  
         < q 1 : s t r i n g > B y   P o u c h < / q 1 : s t r i n g >  
         < q 1 : s t r i n g > B y   R e g i s t e r e d   M a i l < / q 1 : s t r i n g >  
         < q 1 : s t r i n g > B y   U P S < / q 1 : s t r i n g >  
     < / q 1 : D e l i v e r y I t e m s >  
     < q 1 : D i a l o g S e t t i n g s >  
         < I s A t t e n t i o n V i s i b l e   x m l n s = " h t t p : / / s c h e m a s . m a c r o v i e w . c o m . a u / d i a l o g s e t t i n g s " > t r u e < / I s A t t e n t i o n V i s i b l e >  
         < I s C o r a m V i s i b l e   x m l n s = " h t t p : / / s c h e m a s . m a c r o v i e w . c o m . a u / d i a l o g s e t t i n g s " > f a l s e < / I s C o r a m V i s i b l e >  
         < I s D e l i v e r y V i s i b l e   x m l n s = " h t t p : / / s c h e m a s . m a c r o v i e w . c o m . a u / d i a l o g s e t t i n g s " > t r u e < / I s D e l i v e r y V i s i b l e >  
         < I s O t h e r C o n t a c t V i s i b l e   x m l n s = " h t t p : / / s c h e m a s . m a c r o v i e w . c o m . a u / d i a l o g s e t t i n g s " > t r u e < / I s O t h e r C o n t a c t V i s i b l e >  
         < I s O u r R e f V i s i b l e   x m l n s = " h t t p : / / s c h e m a s . m a c r o v i e w . c o m . a u / d i a l o g s e t t i n g s " > t r u e < / I s O u r R e f V i s i b l e >  
         < I s P r i v a c y N o t i c e V i s i b l e   x m l n s = " h t t p : / / s c h e m a s . m a c r o v i e w . c o m . a u / d i a l o g s e t t i n g s " > f a l s e < / I s P r i v a c y N o t i c e V i s i b l e >  
         < I s S e n d e r 2 V i s i b l e   x m l n s = " h t t p : / / s c h e m a s . m a c r o v i e w . c o m . a u / d i a l o g s e t t i n g s " > t r u e < / I s S e n d e r 2 V i s i b l e >  
         < I s V e n u e V i s i b l e   x m l n s = " h t t p : / / s c h e m a s . m a c r o v i e w . c o m . a u / d i a l o g s e t t i n g s " > f a l s e < / I s V e n u e V i s i b l e >  
         < I s Y o u r R e f V i s i b l e   x m l n s = " h t t p : / / s c h e m a s . m a c r o v i e w . c o m . a u / d i a l o g s e t t i n g s " > t r u e < / I s Y o u r R e f V i s i b l e >  
     < / q 1 : D i a l o g S e t t i n g s >  
     < q 1 : D i s p l a y N a m e > S a l t   L a k e   C i t y < / q 1 : D i s p l a y N a m e >  
     < q 1 : E n a b l e D a t a b a s e O n F o r m a t D o c u m e n t R e f e r e n c e V i e w > t r u e < / q 1 : E n a b l e D a t a b a s e O n F o r m a t D o c u m e n t R e f e r e n c e V i e w >  
     < q 1 : E n a b l e M a t t e r O n F o r m a t D o c u m e n t R e f e r e n c e V i e w > t r u e < / q 1 : E n a b l e M a t t e r O n F o r m a t D o c u m e n t R e f e r e n c e V i e w >  
     < q 1 : E n c l o s u r e I t e m s >  
         < q 1 : s t r i n g > A t t . < / q 1 : s t r i n g >  
         < q 1 : s t r i n g > A t t s . < / q 1 : s t r i n g >  
         < q 1 : s t r i n g > E n c . < / q 1 : s t r i n g >  
         < q 1 : s t r i n g > E n c l . < / q 1 : s t r i n g >  
         < q 1 : s t r i n g > E n c l o s u r e < / q 1 : s t r i n g >  
         < q 1 : s t r i n g > E n c l o s u r e s < / q 1 : s t r i n g >  
         < q 1 : s t r i n g > E n c l s < / q 1 : s t r i n g >  
         < q 1 : s t r i n g > E n c s . < / q 1 : s t r i n g >  
     < / q 1 : E n c l o s u r e I t e m s >  
     < q 1 : E n t i t y N a m e > M a y e r   B r o w n   L L P < / q 1 : E n t i t y N a m e >  
     < q 1 : E x c l u d e d T e m p l a t e s >  
         < q 1 : s t r i n g > C l i e n t   M e m o < / q 1 : s t r i n g >  
         < q 1 : s t r i n g > R e s e a r c h   M e m o < / q 1 : s t r i n g >  
         < q 1 : s t r i n g > A g r e e m e n t < / q 1 : s t r i n g >  
         < q 1 : s t r i n g > C o m p l i m e n t   S l i p < / q 1 : s t r i n g >  
         < q 1 : s t r i n g > I n t e r n a l   M e m o < / q 1 : s t r i n g >  
     < / q 1 : E x c l u d e d T e m p l a t e s >  
     < q 1 : F a c s i m i l e N u m b e r > + 1   8 0 1   8 8 0   2 2 2 1 < / q 1 : F a c s i m i l e N u m b e r >  
     < q 1 : F a x N o t i c e > T H I S   M E S S A G E   I S   I N T E N D E D   O N L Y   F O R   T H E   U S E   O F   T H E   I N D I V I D U A L   O R   E N T I T Y   T O   W H I C H   I T   I S   A D D R E S S E D   A N D   M A Y   C O N T A I N   I N F O R M A T I O N   T H A T   I S   P R I V I L E G E D ,   C O N F I D E N T I A L   A N D   E X E M P T   F R O M   D I S C L O S U R E   U N D E R   A P P L I C A B L E   L A W .   I F   T H E   R E A D E R   O F   T H I S   M E S S A G E   I S   N O T   T H E   I N T E N D E D   R E C I P I E N T ,   O R   T H E   E M P L O Y E E   O R   A G E N T   R E S P O N S I B L E   F O R   D E L I V E R I N G   T H E   M E S S A G E   T O   T H E   I N T E N D E D   R E C I P I E N T ,   Y O U   A R E   H E R E B Y   N O T I F I E D   T H A T   A N Y   D I S S E M I N A T I O N ,   D I S T R I B U T I O N   O R   C O P Y I N G   O F   T H I S   C O M M U N I C A T I O N   I S   S T R I C T L Y   P R O H I B I T E D .   I F   Y O U   H A V E   R E C E I V E D   T H I S   C O M M U N I C A T I O N   I N   E R R O R ,   P L E A S E   N O T I F Y   U S   I M M E D I A T E L Y   B Y   T E L E P H O N E   A N D   R E T U R N   T H E   O R I G I N A L   M E S S A G E   T O   U S   A T   T H E   A B O V E   A D D R E S S   B Y   M A I L .   T H A N K   Y O U . < / q 1 : F a x N o t i c e >  
     < q 1 : H a s D y n a m i c S c h e d u l e N u m b e r i n g > f a l s e < / q 1 : H a s D y n a m i c S c h e d u l e N u m b e r i n g >  
     < q 1 : I n c l u d e P o w e r P o i n t R e g i o n s > t r u e < / q 1 : I n c l u d e P o w e r P o i n t R e g i o n s >  
     < q 1 : I n c l u d e S e n d e r F a x N u m b e r I n A d d r e s s B l o c k > t r u e < / q 1 : I n c l u d e S e n d e r F a x N u m b e r I n A d d r e s s B l o c k >  
     < q 1 : I n s e r t C o m p l i m e n t s S l i p L o g o O n C r e a t i o n > t r u e < / q 1 : I n s e r t C o m p l i m e n t s S l i p L o g o O n C r e a t i o n >  
     < q 1 : I s A s i a C u s t o m C o v e r s V i s i b l e > f a l s e < / q 1 : I s A s i a C u s t o m C o v e r s V i s i b l e >  
     < q 1 : I s A v a i l a b l e I n P o w e r P o i n t > t r u e < / q 1 : I s A v a i l a b l e I n P o w e r P o i n t >  
     < q 1 : I s U k C u s t o m C o v e r s V i s i b l e > f a l s e < / q 1 : I s U k C u s t o m C o v e r s V i s i b l e >  
     < q 1 : I s U S C u s t o m C o v e r s V i s i b l e > t r u e < / q 1 : I s U S C u s t o m C o v e r s V i s i b l e >  
     < q 1 : L a b e l T e m p l a t e s >  
         < q 1 : s t r i n g > L a b e l s F i l e A Q 5 0 6 6 - 5 2 6 6 - 5 7 6 6 - 5 8 6 6 - 5 9 6 6 . d o t x < / q 1 : s t r i n g >  
         < q 1 : s t r i n g > L a b e l s A d d r e s s A Q 5 1 6 0 . d o t x < / q 1 : s t r i n g >  
         < q 1 : s t r i n g > L a b e l s A d d r e s s A Q 5 1 6 1 - 5 2 6 1 . d o t x < / q 1 : s t r i n g >  
         < q 1 : s t r i n g > L a b e l s A d d r e s s A Q 5 1 6 2 - 5 2 6 2 . d o t x < / q 1 : s t r i n g >  
         < q 1 : s t r i n g > L a b e l s S h i p p i n g A Q 5 1 6 3 - 5 2 6 3 . d o t x < / q 1 : s t r i n g >  
         < q 1 : s t r i n g > L a b e l s S h i p p i n g A Q 5 1 6 4 - 5 2 6 4 . d o t x < / q 1 : s t r i n g >  
         < q 1 : s t r i n g > L a b e l s F u l l P a g e A Q 5 1 6 5 . d o t x < / q 1 : s t r i n g >  
         < q 1 : s t r i n g > L a b e l s R e t u r n A Q 5 1 6 7 - 5 2 6 7 . d o t x < / q 1 : s t r i n g >  
         < q 1 : s t r i n g > L a b e l s A d d r e s s A Q 5 1 6 1 - 5 2 6 1 . d o t x < / q 1 : s t r i n g >  
         < q 1 : s t r i n g > L a b e l s A d d r e s s A Q 5 1 6 2 - 5 2 6 2 . d o t x < / q 1 : s t r i n g >  
         < q 1 : s t r i n g > L a b e l s T e n t A Q 5 3 0 5 . d o t x < / q 1 : s t r i n g >  
         < q 1 : s t r i n g > L a b e l s T e n t A Q 5 3 0 9 . d o t x < / q 1 : s t r i n g >  
         < q 1 : s t r i n g > L a b e l s F i l e A Q 5 3 6 6 . d o t x < / q 1 : s t r i n g >  
         < q 1 : s t r i n g > L a b e l s B a d g e A Q 5 3 8 4 . d o t x < / q 1 : s t r i n g >  
         < q 1 : s t r i n g > L a b e l s R o t a r y A Q 5 3 8 5 . d o t x < / q 1 : s t r i n g >  
         < q 1 : s t r i n g > L a b e l s R o t a r y A Q 5 3 8 6 . d o t x < / q 1 : s t r i n g >  
         < q 1 : s t r i n g > L a b e l s A d d r e s s A Q 5 6 6 0 - 5 6 3 0 . d o t x < / q 1 : s t r i n g >  
         < q 1 : s t r i n g > L a b e l s A d d r e s s A Q 5 6 6 0 - 5 6 3 0 . d o t x < / q 1 : s t r i n g >  
         < q 1 : s t r i n g > L a b e l s A d d r e s s A Q 5 6 6 2 . d o t x < / q 1 : s t r i n g >  
         < q 1 : s t r i n g > L a b e l s A d d r e s s A Q 5 6 6 3 . d o t x < / q 1 : s t r i n g >  
         < q 1 : s t r i n g > L a b e l s R e t u r n A Q 5 6 6 7 . d o t x < / q 1 : s t r i n g >  
         < q 1 : s t r i n g > L a b e l s N o t e C a r d A Q 8 3 1 5 . d o t x < / q 1 : s t r i n g >  
         < q 1 : s t r i n g > L a b e l s B i g T a b 5 A Q . d o t x < / q 1 : s t r i n g >  
         < q 1 : s t r i n g > L a b e l s B i g T a b 8 A Q . d o t x < / q 1 : s t r i n g >  
         < q 1 : s t r i n g > L a b e l s B i z C a r d A Q 8 3 7 1 . d o t x < / q 1 : s t r i n g >  
         < q 1 : s t r i n g > L a b e l s T a b b i e s E x h i b i t 2 8 0 9 2 _ 4 2 0 0 h p . d o t x < / q 1 : s t r i n g >  
         < q 1 : s t r i n g > L a b e l s T a b b i e s E x h i b i t 2 8 0 9 2 _ 8 0 0 0 h p . d o t x < / q 1 : s t r i n g >  
     < / q 1 : L a b e l T e m p l a t e s >  
     < q 1 : L o g o > M a y e r   B r o w n   L E T T E R < / q 1 : L o g o >  
     < q 1 : L o g o _ P o w e r P o i n t > M a y e r   B r o w n   L E T T E R < / q 1 : L o g o _ P o w e r P o i n t >  
     < q 1 : L o g o _ W o r d > M a y e r   B r o w n   L E T T E R < / q 1 : L o g o _ W o r d >  
     < q 1 : L o g o H e i g h t   d 2 p 1 : n i l = " t r u e "   x m l n s : d 2 p 1 = " h t t p : / / w w w . w 3 . o r g / 2 0 0 1 / X M L S c h e m a - i n s t a n c e " / >  
     < q 1 : L o g o L e f t   d 2 p 1 : n i l = " t r u e "   x m l n s : d 2 p 1 = " h t t p : / / w w w . w 3 . o r g / 2 0 0 1 / X M L S c h e m a - i n s t a n c e " / >  
     < q 1 : L o g o T o p   d 2 p 1 : n i l = " t r u e "   x m l n s : d 2 p 1 = " h t t p : / / w w w . w 3 . o r g / 2 0 0 1 / X M L S c h e m a - i n s t a n c e " / >  
     < q 1 : L o g o W i d t h   d 2 p 1 : n i l = " t r u e "   x m l n s : d 2 p 1 = " h t t p : / / w w w . w 3 . o r g / 2 0 0 1 / X M L S c h e m a - i n s t a n c e " / >  
     < q 1 : L o n g D a t e F o r m a t > M M M M   d ,   y y y y < / q 1 : L o n g D a t e F o r m a t >  
     < q 1 : N a m e > S a l t   L a k e   C i t y < / q 1 : N a m e >  
     < q 1 : P a p e r S i z e > L e t t e r < / q 1 : P a p e r S i z e >  
     < q 1 : P h o n e N u m b e r > + 1   8 0 1   9 0 7   2 7 0 0 < / q 1 : P h o n e N u m b e r >  
     < q 1 : P o w e r P o i n t D i s c l a i m e r > M a y e r   B r o w n   i s   a   g l o b a l   s e r v i c e s   p r o v i d e r   c o m p r i s i n g   a s s o c i a t e d   l e g a l   p r a c t i c e s   t h a t   a r e   s e p a r a t e   e n t i t i e s ,   i n c l u d i n g   M a y e r   B r o w n   L L P   ( I l l i n o i s ,   U S A ) ,   M a y e r   B r o w n   I n t e r n a t i o n a l   L L P   ( E n g l a n d ) ,   M a y e r   B r o w n   ( a   H o n g   K o n g   p a r t n e r s h i p )   a n d   T a u i l   & a m p ;   C h e q u e r   A d v o g a d o s   ( a   B r a z i l i a n   l a w   p a r t n e r s h i p )   ( c o l l e c t i v e l y   t h e    M a y e r   B r o w n   P r a c t i c e s  )   a n d   n o n - l e g a l   s e r v i c e   p r o v i d e r s ,   w h i c h   p r o v i d e   c o n s u l t a n c y   s e r v i c e s   ( t h e    M a y e r   B r o w n   C o n s u l t a n c i e s  ) .   T h e   M a y e r   B r o w n   P r a c t i c e s   a n d   M a y e r   B r o w n   C o n s u l t a n c i e s   a r e   e s t a b l i s h e d   i n   v a r i o u s   j u r i s d i c t i o n s   a n d   m a y   b e   a   l e g a l   p e r s o n   o r   a   p a r t n e r s h i p .   D e t a i l s   o f   t h e   i n d i v i d u a l   M a y e r   B r o w n   P r a c t i c e s   a n d   M a y e r   B r o w n   C o n s u l t a n c i e s   c a n   b e   f o u n d   i n   t h e   L e g a l   N o t i c e s   s e c t i o n   o f   o u r   w e b s i t e .    M a y e r   B r o w n    a n d   t h e   M a y e r   B r o w n   l o g o   a r e   t h e   t r a d e m a r k s   o f   M a y e r   B r o w n .   �   M a y e r   B r o w n .   A l l   r i g h t s   r e s e r v e d . < / q 1 : P o w e r P o i n t D i s c l a i m e r >  
     < q 1 : P o w e r P o i n t D i s c l a i m e r S l i d e C o n t e n t > T h e s e   m a t e r i a l s   a r e   p r o v i d e d   b y   M a y e r   B r o w n   a n d   r e f l e c t   i n f o r m a t i o n   a s   o f   t h e   d a t e   o f   p r e s e n t a t i o n .  
 T h e   c o n t e n t s   a r e   i n t e n d e d   t o   p r o v i d e   a   g e n e r a l   g u i d e   t o   t h e   s u b j e c t   m a t t e r   o n l y   a n d   s h o u l d   n o t   b e   t r e a t e d   a s   a   s u b s t i t u t e   f o r   s p e c i f i c   a d v i c e   c o n c e r n i n g   i n d i v i d u a l   s i t u a t i o n s .  
 Y o u   m a y   n o t   c o p y   o r   m o d i f y   t h e   m a t e r i a l s   o r   u s e   t h e m   f o r   a n y   p u r p o s e   w i t h o u t   o u r   e x p r e s s   p r i o r   w r i t t e n   p e r m i s s i o n . < / q 1 : P o w e r P o i n t D i s c l a i m e r S l i d e C o n t e n t >  
     < q 1 : P o w e r P o i n t D i s c l a i m e r S l i d e T i t l e > D i s c l a i m e r < / q 1 : P o w e r P o i n t D i s c l a i m e r S l i d e T i t l e >  
     < q 1 : P o w e r P o i n t L o g o S e t t i n g s _ 1 6 _ 9 >  
         < q 1 : T o p _ M a s t e r > 3 7 4 . 4 5 6 7 < / q 1 : T o p _ M a s t e r >  
         < q 1 : L e f t _ M a s t e r > 5 9 8 . 9 6 0 6 < / q 1 : L e f t _ M a s t e r >  
         < q 1 : W i d t h _ M a s t e r > 9 4 . 3 9 3 7 < / q 1 : W i d t h _ M a s t e r >  
         < q 1 : T o p _ T i t l e M a s t e r > 2 8 . 0 6 2 9 9 < / q 1 : T o p _ T i t l e M a s t e r >  
         < q 1 : L e f t _ T i t l e M a s t e r > 7 2 . 5 6 6 9 3 < / q 1 : L e f t _ T i t l e M a s t e r >  
         < q 1 : W i d t h _ T i t l e M a s t e r > 2 0 4 . 6 6 1 4 < / q 1 : W i d t h _ T i t l e M a s t e r >  
     < / q 1 : P o w e r P o i n t L o g o S e t t i n g s _ 1 6 _ 9 >  
     < q 1 : P o w e r P o i n t L o g o S e t t i n g s _ 4 _ 3 >  
         < q 1 : T o p _ M a s t e r > 5 1 1 . 6 5 3 5 < / q 1 : T o p _ M a s t e r >  
         < q 1 : L e f t _ M a s t e r > 5 8 4 . 2 2 0 5 < / q 1 : L e f t _ M a s t e r >  
         < q 1 : W i d t h _ M a s t e r > 1 0 7 . 4 3 3 1 < / q 1 : W i d t h _ M a s t e r >  
         < q 1 : T o p _ T i t l e M a s t e r > 4 3 . 0 8 6 6 1 < / q 1 : T o p _ T i t l e M a s t e r >  
         < q 1 : L e f t _ T i t l e M a s t e r > 7 1 . 4 3 3 0 7 < / q 1 : L e f t _ T i t l e M a s t e r >  
         < q 1 : W i d t h _ T i t l e M a s t e r > 2 0 3 . 8 1 1 < / q 1 : W i d t h _ T i t l e M a s t e r >  
     < / q 1 : P o w e r P o i n t L o g o S e t t i n g s _ 4 _ 3 >  
     < q 1 : P r i m a r y A d d r e s s >  
         < q 1 : A d d r e s s 1 > 2 0 1   S .   M a i n   S t . < / q 1 : A d d r e s s 1 >  
         < q 1 : A d d r e s s 2 > S u i t e   1 1 0 0 < / q 1 : A d d r e s s 2 >  
         < q 1 : A d d r e s s 3 > S a l t   L a k e   C i t y ,   U T   8 4 1 1 1 < / q 1 : A d d r e s s 3 >  
         < q 1 : A d d r e s s 4 > U n i t e d   S t a t e s   o f   A m e r i c a < / q 1 : A d d r e s s 4 >  
         < q 1 : M u l t i L i n e > 2 0 1   S .   M a i n   S t .  
 S u i t e   1 1 0 0  
 S a l t   L a k e   C i t y ,   U T   8 4 1 1 1 < / q 1 : M u l t i L i n e >  
         < q 1 : S i n g l e L i n e > 2 0 1   S .   M a i n   S t . ,   S u i t e   1 1 0 0 ,   S a l t   L a k e   C i t y ,   U T   8 4 1 1 1 < / q 1 : S i n g l e L i n e >  
     < / q 1 : P r i m a r y A d d r e s s >  
     < q 1 : P r i n t e r / >  
     < q 1 : P r i v a c y I t e m s / >  
     < q 1 : S a l u t a t i o n I t e m s >  
         < q 1 : s t r i n g > D r . < / q 1 : s t r i n g >  
         < q 1 : s t r i n g > M i s s < / q 1 : s t r i n g >  
         < q 1 : s t r i n g > M r . < / q 1 : s t r i n g >  
         < q 1 : s t r i n g > M r s . < / q 1 : s t r i n g >  
         < q 1 : s t r i n g > M s . < / q 1 : s t r i n g >  
         < q 1 : s t r i n g > M x . < / q 1 : s t r i n g >  
         < q 1 : s t r i n g > P r o f . < / q 1 : s t r i n g >  
         < q 1 : s t r i n g > S i r / M a d a m < / q 1 : s t r i n g >  
     < / q 1 : S a l u t a t i o n I t e m s >  
     < q 1 : S e t L o g o W i d t h O n R e p l a c e > t r u e < / q 1 : S e t L o g o W i d t h O n R e p l a c e >  
     < q 1 : W a r n i n g I t e m s >  
         < q 1 : s t r i n g > A T T O R N E Y   W O R K   P R O D U C T < / q 1 : s t r i n g >  
         < q 1 : s t r i n g > A T T O R N E Y / C L I E N T   P R I V I L E G E < / q 1 : s t r i n g >  
         < q 1 : s t r i n g > C O N F I D E N T I A L < / q 1 : s t r i n g >  
         < q 1 : s t r i n g > P R I V A T E   & a m p ;   C O N F I D E N T I A L < / q 1 : s t r i n g >  
         < q 1 : s t r i n g > P R I V I L E G E D   A N D   C O N F I D E N T I A L < / q 1 : s t r i n g >  
         < q 1 : s t r i n g > P R I V I L E G E D   A N D   C O N F I D E N T I A L  
 A T T O R N E Y   W O R K   P R O D U C T < / q 1 : s t r i n g >  
         < q 1 : s t r i n g > P R I V I L E G E D   A N D   C O N F I D E N T I A L  
 A T T O R N E Y   W O R K   P R O D U C T   A N D / O R  
 A T T O R N E Y - C L I E N T   C O M M U N I C A T I O N < / q 1 : s t r i n g >  
     < / q 1 : W a r n i n g I t e m s >  
     < q 1 : W e b s i t e > m a y e r b r o w n . c o m < / q 1 : W e b s i t e >  
     < q 1 : W o r d D i s c l a i m e r > N o r t h   A m e r i c a . d o c x < / q 1 : W o r d D i s c l a i m e r >  
 < / q 1 : O f f i c e > 
</file>

<file path=customXml/itemProps1.xml><?xml version="1.0" encoding="utf-8"?>
<ds:datastoreItem xmlns:ds="http://schemas.openxmlformats.org/officeDocument/2006/customXml" ds:itemID="{4D613008-F85A-41EF-B536-628216738481}">
  <ds:schemaRefs>
    <ds:schemaRef ds:uri="http://www.imanage.com/work/xmlschema"/>
  </ds:schemaRefs>
</ds:datastoreItem>
</file>

<file path=customXml/itemProps2.xml><?xml version="1.0" encoding="utf-8"?>
<ds:datastoreItem xmlns:ds="http://schemas.openxmlformats.org/officeDocument/2006/customXml" ds:itemID="{C2201C3E-3106-4634-980B-CAFDC1FAAA15}">
  <ds:schemaRefs>
    <ds:schemaRef ds:uri="http://schemas.macroview.com.au/office"/>
    <ds:schemaRef ds:uri="http://schemas.macroview.com.au/dialogsettings"/>
  </ds:schemaRefs>
</ds:datastoreItem>
</file>

<file path=docProps/app.xml><?xml version="1.0" encoding="utf-8"?>
<Properties xmlns="http://schemas.openxmlformats.org/officeDocument/2006/extended-properties" xmlns:vt="http://schemas.openxmlformats.org/officeDocument/2006/docPropsVTypes">
  <Template>Mayer Brown Presentation 4x3</Template>
  <TotalTime>0</TotalTime>
  <Words>327</Words>
  <Application>Microsoft Office PowerPoint</Application>
  <PresentationFormat>On-screen Show (4:3)</PresentationFormat>
  <Paragraphs>86</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Segoe UI</vt:lpstr>
      <vt:lpstr>Segoe UI Light</vt:lpstr>
      <vt:lpstr>Trebuchet MS</vt:lpstr>
      <vt:lpstr>Mayer Brown</vt:lpstr>
      <vt:lpstr>       Proactive Contracting in Anticipation of Financing or Acquisition</vt:lpstr>
      <vt:lpstr>Introduction</vt:lpstr>
      <vt:lpstr>Intellectual Property Ownership</vt:lpstr>
      <vt:lpstr>Intellectual Property Ownership</vt:lpstr>
      <vt:lpstr>Intellectual Property Ownership</vt:lpstr>
      <vt:lpstr>Commercial Contracting Issues</vt:lpstr>
      <vt:lpstr>Agreement Templates</vt:lpstr>
      <vt:lpstr>Curing Prior Mistakes</vt:lpstr>
      <vt:lpstr>Key Takeaways</vt:lpstr>
      <vt:lpstr>Thank You!</vt:lpstr>
    </vt:vector>
  </TitlesOfParts>
  <Company>Mayer Brown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MB</dc:creator>
  <cp:lastModifiedBy>MB Team</cp:lastModifiedBy>
  <cp:revision>20</cp:revision>
  <cp:lastPrinted>2018-12-13T23:43:02Z</cp:lastPrinted>
  <dcterms:created xsi:type="dcterms:W3CDTF">2024-02-22T02:16:29Z</dcterms:created>
  <dcterms:modified xsi:type="dcterms:W3CDTF">2024-02-29T03:31:50Z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Type">
    <vt:lpwstr>Mayer Brown Presentation</vt:lpwstr>
  </property>
  <property fmtid="{D5CDD505-2E9C-101B-9397-08002B2CF9AE}" pid="3" name="MacroView Created Version">
    <vt:lpwstr>0.7.611.0</vt:lpwstr>
  </property>
  <property fmtid="{D5CDD505-2E9C-101B-9397-08002B2CF9AE}" pid="4" name="Office">
    <vt:lpwstr>Salt Lake City</vt:lpwstr>
  </property>
</Properties>
</file>