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3"/>
  </p:notesMasterIdLst>
  <p:sldIdLst>
    <p:sldId id="257" r:id="rId2"/>
    <p:sldId id="286" r:id="rId3"/>
    <p:sldId id="275" r:id="rId4"/>
    <p:sldId id="292" r:id="rId5"/>
    <p:sldId id="277" r:id="rId6"/>
    <p:sldId id="293" r:id="rId7"/>
    <p:sldId id="295" r:id="rId8"/>
    <p:sldId id="294" r:id="rId9"/>
    <p:sldId id="334" r:id="rId10"/>
    <p:sldId id="299" r:id="rId11"/>
    <p:sldId id="301" r:id="rId12"/>
    <p:sldId id="302" r:id="rId13"/>
    <p:sldId id="303" r:id="rId14"/>
    <p:sldId id="304" r:id="rId15"/>
    <p:sldId id="288" r:id="rId16"/>
    <p:sldId id="305" r:id="rId17"/>
    <p:sldId id="306" r:id="rId18"/>
    <p:sldId id="307" r:id="rId19"/>
    <p:sldId id="308" r:id="rId20"/>
    <p:sldId id="309" r:id="rId21"/>
    <p:sldId id="310" r:id="rId22"/>
    <p:sldId id="311" r:id="rId23"/>
    <p:sldId id="318" r:id="rId24"/>
    <p:sldId id="319" r:id="rId25"/>
    <p:sldId id="312" r:id="rId26"/>
    <p:sldId id="289" r:id="rId27"/>
    <p:sldId id="320" r:id="rId28"/>
    <p:sldId id="313" r:id="rId29"/>
    <p:sldId id="328" r:id="rId30"/>
    <p:sldId id="330" r:id="rId31"/>
    <p:sldId id="290" r:id="rId32"/>
    <p:sldId id="326" r:id="rId33"/>
    <p:sldId id="327" r:id="rId34"/>
    <p:sldId id="314" r:id="rId35"/>
    <p:sldId id="332" r:id="rId36"/>
    <p:sldId id="329" r:id="rId37"/>
    <p:sldId id="291" r:id="rId38"/>
    <p:sldId id="317" r:id="rId39"/>
    <p:sldId id="287" r:id="rId40"/>
    <p:sldId id="335" r:id="rId41"/>
    <p:sldId id="27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6B2"/>
    <a:srgbClr val="B5BDC4"/>
    <a:srgbClr val="799F92"/>
    <a:srgbClr val="305371"/>
    <a:srgbClr val="888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B754C-93C9-4EC8-B4FE-906A91679998}" v="3" dt="2024-02-27T22:43:1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81196" autoAdjust="0"/>
  </p:normalViewPr>
  <p:slideViewPr>
    <p:cSldViewPr snapToGrid="0" showGuides="1">
      <p:cViewPr varScale="1">
        <p:scale>
          <a:sx n="89" d="100"/>
          <a:sy n="89" d="100"/>
        </p:scale>
        <p:origin x="103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DEC34-9AA2-438E-B000-3EAEE31139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16ECA8-77AF-4798-A99F-89CD87B42CB6}">
      <dgm:prSet/>
      <dgm:spPr/>
      <dgm:t>
        <a:bodyPr/>
        <a:lstStyle/>
        <a:p>
          <a:pPr>
            <a:lnSpc>
              <a:spcPct val="100000"/>
            </a:lnSpc>
          </a:pPr>
          <a:r>
            <a:rPr lang="en-US"/>
            <a:t>Introduction to AI</a:t>
          </a:r>
        </a:p>
      </dgm:t>
    </dgm:pt>
    <dgm:pt modelId="{DA781E96-F581-4C33-9048-FAF4A1DA10A9}" type="parTrans" cxnId="{C8698171-5C89-40D2-B943-749B70C9D0FC}">
      <dgm:prSet/>
      <dgm:spPr/>
      <dgm:t>
        <a:bodyPr/>
        <a:lstStyle/>
        <a:p>
          <a:endParaRPr lang="en-US"/>
        </a:p>
      </dgm:t>
    </dgm:pt>
    <dgm:pt modelId="{5375F292-8D9A-4FB9-BDD5-58E8E5754988}" type="sibTrans" cxnId="{C8698171-5C89-40D2-B943-749B70C9D0FC}">
      <dgm:prSet/>
      <dgm:spPr/>
      <dgm:t>
        <a:bodyPr/>
        <a:lstStyle/>
        <a:p>
          <a:endParaRPr lang="en-US"/>
        </a:p>
      </dgm:t>
    </dgm:pt>
    <dgm:pt modelId="{E3D46F83-3F44-4FAA-9FDC-B9E046AB5B94}">
      <dgm:prSet/>
      <dgm:spPr/>
      <dgm:t>
        <a:bodyPr/>
        <a:lstStyle/>
        <a:p>
          <a:pPr>
            <a:lnSpc>
              <a:spcPct val="100000"/>
            </a:lnSpc>
          </a:pPr>
          <a:r>
            <a:rPr lang="en-US"/>
            <a:t>State of the Law</a:t>
          </a:r>
        </a:p>
      </dgm:t>
    </dgm:pt>
    <dgm:pt modelId="{94B0E9F2-63B0-488E-9971-479DA1FB37E2}" type="parTrans" cxnId="{4F389AA9-8B07-45C9-A4BC-3F123246A5DC}">
      <dgm:prSet/>
      <dgm:spPr/>
      <dgm:t>
        <a:bodyPr/>
        <a:lstStyle/>
        <a:p>
          <a:endParaRPr lang="en-US"/>
        </a:p>
      </dgm:t>
    </dgm:pt>
    <dgm:pt modelId="{1A1C0A21-BC11-4D6B-A622-A6F8459A39E8}" type="sibTrans" cxnId="{4F389AA9-8B07-45C9-A4BC-3F123246A5DC}">
      <dgm:prSet/>
      <dgm:spPr/>
      <dgm:t>
        <a:bodyPr/>
        <a:lstStyle/>
        <a:p>
          <a:endParaRPr lang="en-US"/>
        </a:p>
      </dgm:t>
    </dgm:pt>
    <dgm:pt modelId="{67A9CA07-5660-4159-8CD6-37411FACF10A}">
      <dgm:prSet/>
      <dgm:spPr/>
      <dgm:t>
        <a:bodyPr/>
        <a:lstStyle/>
        <a:p>
          <a:pPr>
            <a:lnSpc>
              <a:spcPct val="100000"/>
            </a:lnSpc>
          </a:pPr>
          <a:r>
            <a:rPr lang="en-US"/>
            <a:t>Data Privacy Concerns</a:t>
          </a:r>
        </a:p>
      </dgm:t>
    </dgm:pt>
    <dgm:pt modelId="{47271B57-165B-4E5F-AAC4-6B3FB2FA890B}" type="parTrans" cxnId="{7F98943B-9C03-43A3-80F5-5910188425E9}">
      <dgm:prSet/>
      <dgm:spPr/>
      <dgm:t>
        <a:bodyPr/>
        <a:lstStyle/>
        <a:p>
          <a:endParaRPr lang="en-US"/>
        </a:p>
      </dgm:t>
    </dgm:pt>
    <dgm:pt modelId="{0CFD2DFE-BDBA-4ADD-B6C2-3CE27EEF63A1}" type="sibTrans" cxnId="{7F98943B-9C03-43A3-80F5-5910188425E9}">
      <dgm:prSet/>
      <dgm:spPr/>
      <dgm:t>
        <a:bodyPr/>
        <a:lstStyle/>
        <a:p>
          <a:endParaRPr lang="en-US"/>
        </a:p>
      </dgm:t>
    </dgm:pt>
    <dgm:pt modelId="{6213B808-FEEE-4FB7-84BD-CE22F0BD55BB}">
      <dgm:prSet/>
      <dgm:spPr/>
      <dgm:t>
        <a:bodyPr/>
        <a:lstStyle/>
        <a:p>
          <a:pPr>
            <a:lnSpc>
              <a:spcPct val="100000"/>
            </a:lnSpc>
          </a:pPr>
          <a:r>
            <a:rPr lang="en-US"/>
            <a:t>Copyright Developments</a:t>
          </a:r>
        </a:p>
      </dgm:t>
    </dgm:pt>
    <dgm:pt modelId="{51C278A8-21F6-41D2-90E1-CA3060DC894F}" type="parTrans" cxnId="{C3EA11DC-5206-4B50-8550-E4EC73C459F3}">
      <dgm:prSet/>
      <dgm:spPr/>
      <dgm:t>
        <a:bodyPr/>
        <a:lstStyle/>
        <a:p>
          <a:endParaRPr lang="en-US"/>
        </a:p>
      </dgm:t>
    </dgm:pt>
    <dgm:pt modelId="{0EFE5C34-A7D8-4635-ADAB-BB02F8E14B01}" type="sibTrans" cxnId="{C3EA11DC-5206-4B50-8550-E4EC73C459F3}">
      <dgm:prSet/>
      <dgm:spPr/>
      <dgm:t>
        <a:bodyPr/>
        <a:lstStyle/>
        <a:p>
          <a:endParaRPr lang="en-US"/>
        </a:p>
      </dgm:t>
    </dgm:pt>
    <dgm:pt modelId="{8EA58B78-2EA5-46AA-9C56-59E653FC23F2}">
      <dgm:prSet/>
      <dgm:spPr/>
      <dgm:t>
        <a:bodyPr/>
        <a:lstStyle/>
        <a:p>
          <a:pPr>
            <a:lnSpc>
              <a:spcPct val="100000"/>
            </a:lnSpc>
          </a:pPr>
          <a:r>
            <a:rPr lang="en-US"/>
            <a:t>Next Steps</a:t>
          </a:r>
        </a:p>
      </dgm:t>
    </dgm:pt>
    <dgm:pt modelId="{FEE6A2DE-129E-4A71-908E-0E9B321260E5}" type="parTrans" cxnId="{2C377E10-0A7B-4C80-87AD-31E5A4E6434F}">
      <dgm:prSet/>
      <dgm:spPr/>
      <dgm:t>
        <a:bodyPr/>
        <a:lstStyle/>
        <a:p>
          <a:endParaRPr lang="en-US"/>
        </a:p>
      </dgm:t>
    </dgm:pt>
    <dgm:pt modelId="{50E1C411-D87C-4076-8B62-6DD7DDD13407}" type="sibTrans" cxnId="{2C377E10-0A7B-4C80-87AD-31E5A4E6434F}">
      <dgm:prSet/>
      <dgm:spPr/>
      <dgm:t>
        <a:bodyPr/>
        <a:lstStyle/>
        <a:p>
          <a:endParaRPr lang="en-US"/>
        </a:p>
      </dgm:t>
    </dgm:pt>
    <dgm:pt modelId="{568BE347-59C0-41C4-BF0D-0F7B537A9028}">
      <dgm:prSet/>
      <dgm:spPr/>
      <dgm:t>
        <a:bodyPr/>
        <a:lstStyle/>
        <a:p>
          <a:pPr>
            <a:lnSpc>
              <a:spcPct val="100000"/>
            </a:lnSpc>
          </a:pPr>
          <a:r>
            <a:rPr lang="en-US"/>
            <a:t>Questions</a:t>
          </a:r>
        </a:p>
      </dgm:t>
    </dgm:pt>
    <dgm:pt modelId="{2345AC35-7F59-4544-A29E-90D923BB79DA}" type="parTrans" cxnId="{5E3DE3F0-5806-46B2-BF68-E79789750E8B}">
      <dgm:prSet/>
      <dgm:spPr/>
      <dgm:t>
        <a:bodyPr/>
        <a:lstStyle/>
        <a:p>
          <a:endParaRPr lang="en-US"/>
        </a:p>
      </dgm:t>
    </dgm:pt>
    <dgm:pt modelId="{5B4936F4-3D60-4D18-A539-E264C3AC6FEE}" type="sibTrans" cxnId="{5E3DE3F0-5806-46B2-BF68-E79789750E8B}">
      <dgm:prSet/>
      <dgm:spPr/>
      <dgm:t>
        <a:bodyPr/>
        <a:lstStyle/>
        <a:p>
          <a:endParaRPr lang="en-US"/>
        </a:p>
      </dgm:t>
    </dgm:pt>
    <dgm:pt modelId="{A5D761FB-038A-47DB-AD42-5BE6E295E028}" type="pres">
      <dgm:prSet presAssocID="{353DEC34-9AA2-438E-B000-3EAEE3113953}" presName="root" presStyleCnt="0">
        <dgm:presLayoutVars>
          <dgm:dir/>
          <dgm:resizeHandles val="exact"/>
        </dgm:presLayoutVars>
      </dgm:prSet>
      <dgm:spPr/>
    </dgm:pt>
    <dgm:pt modelId="{41F08B27-4A70-41EF-BCD7-E70BA0A2056D}" type="pres">
      <dgm:prSet presAssocID="{8716ECA8-77AF-4798-A99F-89CD87B42CB6}" presName="compNode" presStyleCnt="0"/>
      <dgm:spPr/>
    </dgm:pt>
    <dgm:pt modelId="{9E9A6B6C-1C5C-41EB-9E16-FB76179EDED7}" type="pres">
      <dgm:prSet presAssocID="{8716ECA8-77AF-4798-A99F-89CD87B42CB6}" presName="bgRect" presStyleLbl="bgShp" presStyleIdx="0" presStyleCnt="6"/>
      <dgm:spPr/>
    </dgm:pt>
    <dgm:pt modelId="{D781C504-0A3A-475C-BD8C-222E1EC022B8}" type="pres">
      <dgm:prSet presAssocID="{8716ECA8-77AF-4798-A99F-89CD87B42CB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A127F877-0B92-4BC8-BB2E-B21950A8779B}" type="pres">
      <dgm:prSet presAssocID="{8716ECA8-77AF-4798-A99F-89CD87B42CB6}" presName="spaceRect" presStyleCnt="0"/>
      <dgm:spPr/>
    </dgm:pt>
    <dgm:pt modelId="{C587B961-30FD-45AE-96AE-9B6455003CCF}" type="pres">
      <dgm:prSet presAssocID="{8716ECA8-77AF-4798-A99F-89CD87B42CB6}" presName="parTx" presStyleLbl="revTx" presStyleIdx="0" presStyleCnt="6">
        <dgm:presLayoutVars>
          <dgm:chMax val="0"/>
          <dgm:chPref val="0"/>
        </dgm:presLayoutVars>
      </dgm:prSet>
      <dgm:spPr/>
    </dgm:pt>
    <dgm:pt modelId="{BE236E6E-C713-49AA-80CF-21B37CA9DE2B}" type="pres">
      <dgm:prSet presAssocID="{5375F292-8D9A-4FB9-BDD5-58E8E5754988}" presName="sibTrans" presStyleCnt="0"/>
      <dgm:spPr/>
    </dgm:pt>
    <dgm:pt modelId="{26CC7783-7068-4C9E-B632-7F915F1B1224}" type="pres">
      <dgm:prSet presAssocID="{E3D46F83-3F44-4FAA-9FDC-B9E046AB5B94}" presName="compNode" presStyleCnt="0"/>
      <dgm:spPr/>
    </dgm:pt>
    <dgm:pt modelId="{35C577C5-7AC1-40B8-82DF-309CF8E93D30}" type="pres">
      <dgm:prSet presAssocID="{E3D46F83-3F44-4FAA-9FDC-B9E046AB5B94}" presName="bgRect" presStyleLbl="bgShp" presStyleIdx="1" presStyleCnt="6"/>
      <dgm:spPr/>
    </dgm:pt>
    <dgm:pt modelId="{00957C71-4A51-4B2E-9502-D5417819B7AC}" type="pres">
      <dgm:prSet presAssocID="{E3D46F83-3F44-4FAA-9FDC-B9E046AB5B9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3E5CEF81-5948-4747-A918-EB3A861D9C7E}" type="pres">
      <dgm:prSet presAssocID="{E3D46F83-3F44-4FAA-9FDC-B9E046AB5B94}" presName="spaceRect" presStyleCnt="0"/>
      <dgm:spPr/>
    </dgm:pt>
    <dgm:pt modelId="{F355B6C5-54D4-4FAB-8CB9-450732D0E619}" type="pres">
      <dgm:prSet presAssocID="{E3D46F83-3F44-4FAA-9FDC-B9E046AB5B94}" presName="parTx" presStyleLbl="revTx" presStyleIdx="1" presStyleCnt="6">
        <dgm:presLayoutVars>
          <dgm:chMax val="0"/>
          <dgm:chPref val="0"/>
        </dgm:presLayoutVars>
      </dgm:prSet>
      <dgm:spPr/>
    </dgm:pt>
    <dgm:pt modelId="{7FC8293F-3D9E-4D55-B9DD-746E0676AF28}" type="pres">
      <dgm:prSet presAssocID="{1A1C0A21-BC11-4D6B-A622-A6F8459A39E8}" presName="sibTrans" presStyleCnt="0"/>
      <dgm:spPr/>
    </dgm:pt>
    <dgm:pt modelId="{A6371FEE-9400-466A-A434-B0F12FE8608F}" type="pres">
      <dgm:prSet presAssocID="{67A9CA07-5660-4159-8CD6-37411FACF10A}" presName="compNode" presStyleCnt="0"/>
      <dgm:spPr/>
    </dgm:pt>
    <dgm:pt modelId="{AA205B8E-D365-4BD4-94CE-60EE20F20B7D}" type="pres">
      <dgm:prSet presAssocID="{67A9CA07-5660-4159-8CD6-37411FACF10A}" presName="bgRect" presStyleLbl="bgShp" presStyleIdx="2" presStyleCnt="6"/>
      <dgm:spPr/>
    </dgm:pt>
    <dgm:pt modelId="{C63A09F6-7593-425E-A56B-008B9842FFE0}" type="pres">
      <dgm:prSet presAssocID="{67A9CA07-5660-4159-8CD6-37411FACF10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1E0321DE-8CF8-4FD1-B8F6-E344020A8602}" type="pres">
      <dgm:prSet presAssocID="{67A9CA07-5660-4159-8CD6-37411FACF10A}" presName="spaceRect" presStyleCnt="0"/>
      <dgm:spPr/>
    </dgm:pt>
    <dgm:pt modelId="{471ABE29-D4D4-40B0-BD62-1F94E1EC4550}" type="pres">
      <dgm:prSet presAssocID="{67A9CA07-5660-4159-8CD6-37411FACF10A}" presName="parTx" presStyleLbl="revTx" presStyleIdx="2" presStyleCnt="6">
        <dgm:presLayoutVars>
          <dgm:chMax val="0"/>
          <dgm:chPref val="0"/>
        </dgm:presLayoutVars>
      </dgm:prSet>
      <dgm:spPr/>
    </dgm:pt>
    <dgm:pt modelId="{690D4B91-212E-4AD8-A49A-D1CCECA1C3D9}" type="pres">
      <dgm:prSet presAssocID="{0CFD2DFE-BDBA-4ADD-B6C2-3CE27EEF63A1}" presName="sibTrans" presStyleCnt="0"/>
      <dgm:spPr/>
    </dgm:pt>
    <dgm:pt modelId="{C6A56803-141E-4C46-BE0F-2027F29CBEF1}" type="pres">
      <dgm:prSet presAssocID="{6213B808-FEEE-4FB7-84BD-CE22F0BD55BB}" presName="compNode" presStyleCnt="0"/>
      <dgm:spPr/>
    </dgm:pt>
    <dgm:pt modelId="{D21F8F67-E53E-4BFD-91CD-72ADCD104E93}" type="pres">
      <dgm:prSet presAssocID="{6213B808-FEEE-4FB7-84BD-CE22F0BD55BB}" presName="bgRect" presStyleLbl="bgShp" presStyleIdx="3" presStyleCnt="6"/>
      <dgm:spPr/>
    </dgm:pt>
    <dgm:pt modelId="{E824F2D4-CB1D-412A-88EC-2A96F8348293}" type="pres">
      <dgm:prSet presAssocID="{6213B808-FEEE-4FB7-84BD-CE22F0BD55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dgeCopyright"/>
        </a:ext>
      </dgm:extLst>
    </dgm:pt>
    <dgm:pt modelId="{85A6B05A-37B1-4E54-8A55-42EC83779D48}" type="pres">
      <dgm:prSet presAssocID="{6213B808-FEEE-4FB7-84BD-CE22F0BD55BB}" presName="spaceRect" presStyleCnt="0"/>
      <dgm:spPr/>
    </dgm:pt>
    <dgm:pt modelId="{109369D9-AD71-4AB4-AA4D-A7B55C05CB92}" type="pres">
      <dgm:prSet presAssocID="{6213B808-FEEE-4FB7-84BD-CE22F0BD55BB}" presName="parTx" presStyleLbl="revTx" presStyleIdx="3" presStyleCnt="6">
        <dgm:presLayoutVars>
          <dgm:chMax val="0"/>
          <dgm:chPref val="0"/>
        </dgm:presLayoutVars>
      </dgm:prSet>
      <dgm:spPr/>
    </dgm:pt>
    <dgm:pt modelId="{0FFB6815-B06D-41FF-B95C-32C8F779D6FC}" type="pres">
      <dgm:prSet presAssocID="{0EFE5C34-A7D8-4635-ADAB-BB02F8E14B01}" presName="sibTrans" presStyleCnt="0"/>
      <dgm:spPr/>
    </dgm:pt>
    <dgm:pt modelId="{6DF6485A-1795-4B77-B133-475EA57F402D}" type="pres">
      <dgm:prSet presAssocID="{8EA58B78-2EA5-46AA-9C56-59E653FC23F2}" presName="compNode" presStyleCnt="0"/>
      <dgm:spPr/>
    </dgm:pt>
    <dgm:pt modelId="{E5878A3B-8A55-4584-A14E-101E058F4C13}" type="pres">
      <dgm:prSet presAssocID="{8EA58B78-2EA5-46AA-9C56-59E653FC23F2}" presName="bgRect" presStyleLbl="bgShp" presStyleIdx="4" presStyleCnt="6"/>
      <dgm:spPr/>
    </dgm:pt>
    <dgm:pt modelId="{2CD2AD7C-AACE-4826-92DA-B4B794338E6C}" type="pres">
      <dgm:prSet presAssocID="{8EA58B78-2EA5-46AA-9C56-59E653FC23F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B686BB5E-C52E-485C-8E41-36ECB2A0BDF5}" type="pres">
      <dgm:prSet presAssocID="{8EA58B78-2EA5-46AA-9C56-59E653FC23F2}" presName="spaceRect" presStyleCnt="0"/>
      <dgm:spPr/>
    </dgm:pt>
    <dgm:pt modelId="{7521D6C9-C7A9-4BD8-9995-3DDDBA292781}" type="pres">
      <dgm:prSet presAssocID="{8EA58B78-2EA5-46AA-9C56-59E653FC23F2}" presName="parTx" presStyleLbl="revTx" presStyleIdx="4" presStyleCnt="6">
        <dgm:presLayoutVars>
          <dgm:chMax val="0"/>
          <dgm:chPref val="0"/>
        </dgm:presLayoutVars>
      </dgm:prSet>
      <dgm:spPr/>
    </dgm:pt>
    <dgm:pt modelId="{4002536A-FF4E-4055-B1EB-2D6A67F27C3B}" type="pres">
      <dgm:prSet presAssocID="{50E1C411-D87C-4076-8B62-6DD7DDD13407}" presName="sibTrans" presStyleCnt="0"/>
      <dgm:spPr/>
    </dgm:pt>
    <dgm:pt modelId="{7FF95680-415C-4F1A-BA3B-5E20B3A629C1}" type="pres">
      <dgm:prSet presAssocID="{568BE347-59C0-41C4-BF0D-0F7B537A9028}" presName="compNode" presStyleCnt="0"/>
      <dgm:spPr/>
    </dgm:pt>
    <dgm:pt modelId="{EA2CA8D5-031B-4289-BE3B-C4354DDF9577}" type="pres">
      <dgm:prSet presAssocID="{568BE347-59C0-41C4-BF0D-0F7B537A9028}" presName="bgRect" presStyleLbl="bgShp" presStyleIdx="5" presStyleCnt="6"/>
      <dgm:spPr/>
    </dgm:pt>
    <dgm:pt modelId="{6DCC7579-9BC2-4888-9E9C-DA294C6D3B4E}" type="pres">
      <dgm:prSet presAssocID="{568BE347-59C0-41C4-BF0D-0F7B537A902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lp"/>
        </a:ext>
      </dgm:extLst>
    </dgm:pt>
    <dgm:pt modelId="{E82605E9-EB52-4EAB-9EF8-17842DF50293}" type="pres">
      <dgm:prSet presAssocID="{568BE347-59C0-41C4-BF0D-0F7B537A9028}" presName="spaceRect" presStyleCnt="0"/>
      <dgm:spPr/>
    </dgm:pt>
    <dgm:pt modelId="{5AE0EA8F-3A32-441F-AFE9-F1FAC4C38A50}" type="pres">
      <dgm:prSet presAssocID="{568BE347-59C0-41C4-BF0D-0F7B537A9028}" presName="parTx" presStyleLbl="revTx" presStyleIdx="5" presStyleCnt="6">
        <dgm:presLayoutVars>
          <dgm:chMax val="0"/>
          <dgm:chPref val="0"/>
        </dgm:presLayoutVars>
      </dgm:prSet>
      <dgm:spPr/>
    </dgm:pt>
  </dgm:ptLst>
  <dgm:cxnLst>
    <dgm:cxn modelId="{2C377E10-0A7B-4C80-87AD-31E5A4E6434F}" srcId="{353DEC34-9AA2-438E-B000-3EAEE3113953}" destId="{8EA58B78-2EA5-46AA-9C56-59E653FC23F2}" srcOrd="4" destOrd="0" parTransId="{FEE6A2DE-129E-4A71-908E-0E9B321260E5}" sibTransId="{50E1C411-D87C-4076-8B62-6DD7DDD13407}"/>
    <dgm:cxn modelId="{F1BE461F-38C7-41F0-8F7E-7534A7B888D1}" type="presOf" srcId="{8EA58B78-2EA5-46AA-9C56-59E653FC23F2}" destId="{7521D6C9-C7A9-4BD8-9995-3DDDBA292781}" srcOrd="0" destOrd="0" presId="urn:microsoft.com/office/officeart/2018/2/layout/IconVerticalSolidList"/>
    <dgm:cxn modelId="{37D31A36-332E-481D-9A24-0C4FF674870A}" type="presOf" srcId="{67A9CA07-5660-4159-8CD6-37411FACF10A}" destId="{471ABE29-D4D4-40B0-BD62-1F94E1EC4550}" srcOrd="0" destOrd="0" presId="urn:microsoft.com/office/officeart/2018/2/layout/IconVerticalSolidList"/>
    <dgm:cxn modelId="{7F98943B-9C03-43A3-80F5-5910188425E9}" srcId="{353DEC34-9AA2-438E-B000-3EAEE3113953}" destId="{67A9CA07-5660-4159-8CD6-37411FACF10A}" srcOrd="2" destOrd="0" parTransId="{47271B57-165B-4E5F-AAC4-6B3FB2FA890B}" sibTransId="{0CFD2DFE-BDBA-4ADD-B6C2-3CE27EEF63A1}"/>
    <dgm:cxn modelId="{13655362-4B6E-4D33-BE37-4FF8EB0E3B87}" type="presOf" srcId="{353DEC34-9AA2-438E-B000-3EAEE3113953}" destId="{A5D761FB-038A-47DB-AD42-5BE6E295E028}" srcOrd="0" destOrd="0" presId="urn:microsoft.com/office/officeart/2018/2/layout/IconVerticalSolidList"/>
    <dgm:cxn modelId="{C8698171-5C89-40D2-B943-749B70C9D0FC}" srcId="{353DEC34-9AA2-438E-B000-3EAEE3113953}" destId="{8716ECA8-77AF-4798-A99F-89CD87B42CB6}" srcOrd="0" destOrd="0" parTransId="{DA781E96-F581-4C33-9048-FAF4A1DA10A9}" sibTransId="{5375F292-8D9A-4FB9-BDD5-58E8E5754988}"/>
    <dgm:cxn modelId="{5551C58E-9D49-41DA-A5F1-B4EE263B2416}" type="presOf" srcId="{6213B808-FEEE-4FB7-84BD-CE22F0BD55BB}" destId="{109369D9-AD71-4AB4-AA4D-A7B55C05CB92}" srcOrd="0" destOrd="0" presId="urn:microsoft.com/office/officeart/2018/2/layout/IconVerticalSolidList"/>
    <dgm:cxn modelId="{4F389AA9-8B07-45C9-A4BC-3F123246A5DC}" srcId="{353DEC34-9AA2-438E-B000-3EAEE3113953}" destId="{E3D46F83-3F44-4FAA-9FDC-B9E046AB5B94}" srcOrd="1" destOrd="0" parTransId="{94B0E9F2-63B0-488E-9971-479DA1FB37E2}" sibTransId="{1A1C0A21-BC11-4D6B-A622-A6F8459A39E8}"/>
    <dgm:cxn modelId="{C3EA11DC-5206-4B50-8550-E4EC73C459F3}" srcId="{353DEC34-9AA2-438E-B000-3EAEE3113953}" destId="{6213B808-FEEE-4FB7-84BD-CE22F0BD55BB}" srcOrd="3" destOrd="0" parTransId="{51C278A8-21F6-41D2-90E1-CA3060DC894F}" sibTransId="{0EFE5C34-A7D8-4635-ADAB-BB02F8E14B01}"/>
    <dgm:cxn modelId="{FB383DDF-AB75-4991-BCE5-B02722B95B26}" type="presOf" srcId="{8716ECA8-77AF-4798-A99F-89CD87B42CB6}" destId="{C587B961-30FD-45AE-96AE-9B6455003CCF}" srcOrd="0" destOrd="0" presId="urn:microsoft.com/office/officeart/2018/2/layout/IconVerticalSolidList"/>
    <dgm:cxn modelId="{1D86D9E6-AD93-47B8-84A4-5D1F7F608EF8}" type="presOf" srcId="{E3D46F83-3F44-4FAA-9FDC-B9E046AB5B94}" destId="{F355B6C5-54D4-4FAB-8CB9-450732D0E619}" srcOrd="0" destOrd="0" presId="urn:microsoft.com/office/officeart/2018/2/layout/IconVerticalSolidList"/>
    <dgm:cxn modelId="{5E3DE3F0-5806-46B2-BF68-E79789750E8B}" srcId="{353DEC34-9AA2-438E-B000-3EAEE3113953}" destId="{568BE347-59C0-41C4-BF0D-0F7B537A9028}" srcOrd="5" destOrd="0" parTransId="{2345AC35-7F59-4544-A29E-90D923BB79DA}" sibTransId="{5B4936F4-3D60-4D18-A539-E264C3AC6FEE}"/>
    <dgm:cxn modelId="{5981F6F6-9CA0-40DD-929B-A1828CC66625}" type="presOf" srcId="{568BE347-59C0-41C4-BF0D-0F7B537A9028}" destId="{5AE0EA8F-3A32-441F-AFE9-F1FAC4C38A50}" srcOrd="0" destOrd="0" presId="urn:microsoft.com/office/officeart/2018/2/layout/IconVerticalSolidList"/>
    <dgm:cxn modelId="{8182972C-FF0F-4962-889F-BB40D68A30BE}" type="presParOf" srcId="{A5D761FB-038A-47DB-AD42-5BE6E295E028}" destId="{41F08B27-4A70-41EF-BCD7-E70BA0A2056D}" srcOrd="0" destOrd="0" presId="urn:microsoft.com/office/officeart/2018/2/layout/IconVerticalSolidList"/>
    <dgm:cxn modelId="{7FDDE9EE-2BD0-4256-B587-08D63B4BB7EE}" type="presParOf" srcId="{41F08B27-4A70-41EF-BCD7-E70BA0A2056D}" destId="{9E9A6B6C-1C5C-41EB-9E16-FB76179EDED7}" srcOrd="0" destOrd="0" presId="urn:microsoft.com/office/officeart/2018/2/layout/IconVerticalSolidList"/>
    <dgm:cxn modelId="{CDE2D7E9-0F56-49AB-AD52-C53FD6F0992B}" type="presParOf" srcId="{41F08B27-4A70-41EF-BCD7-E70BA0A2056D}" destId="{D781C504-0A3A-475C-BD8C-222E1EC022B8}" srcOrd="1" destOrd="0" presId="urn:microsoft.com/office/officeart/2018/2/layout/IconVerticalSolidList"/>
    <dgm:cxn modelId="{8B4AAE35-AC7B-4429-B79D-C45FCC902425}" type="presParOf" srcId="{41F08B27-4A70-41EF-BCD7-E70BA0A2056D}" destId="{A127F877-0B92-4BC8-BB2E-B21950A8779B}" srcOrd="2" destOrd="0" presId="urn:microsoft.com/office/officeart/2018/2/layout/IconVerticalSolidList"/>
    <dgm:cxn modelId="{1BE55FC5-2758-48EF-A132-5361F3CFB6BA}" type="presParOf" srcId="{41F08B27-4A70-41EF-BCD7-E70BA0A2056D}" destId="{C587B961-30FD-45AE-96AE-9B6455003CCF}" srcOrd="3" destOrd="0" presId="urn:microsoft.com/office/officeart/2018/2/layout/IconVerticalSolidList"/>
    <dgm:cxn modelId="{FE28C3D1-4A7F-4637-8982-9895F949CFD0}" type="presParOf" srcId="{A5D761FB-038A-47DB-AD42-5BE6E295E028}" destId="{BE236E6E-C713-49AA-80CF-21B37CA9DE2B}" srcOrd="1" destOrd="0" presId="urn:microsoft.com/office/officeart/2018/2/layout/IconVerticalSolidList"/>
    <dgm:cxn modelId="{02FC461D-394B-4E7A-BD0C-C57200F6804C}" type="presParOf" srcId="{A5D761FB-038A-47DB-AD42-5BE6E295E028}" destId="{26CC7783-7068-4C9E-B632-7F915F1B1224}" srcOrd="2" destOrd="0" presId="urn:microsoft.com/office/officeart/2018/2/layout/IconVerticalSolidList"/>
    <dgm:cxn modelId="{E35FD474-C8CB-4ECD-B2EF-C40E8EDF66B3}" type="presParOf" srcId="{26CC7783-7068-4C9E-B632-7F915F1B1224}" destId="{35C577C5-7AC1-40B8-82DF-309CF8E93D30}" srcOrd="0" destOrd="0" presId="urn:microsoft.com/office/officeart/2018/2/layout/IconVerticalSolidList"/>
    <dgm:cxn modelId="{02A07769-38CD-45D2-83E3-F000E1A4E3BA}" type="presParOf" srcId="{26CC7783-7068-4C9E-B632-7F915F1B1224}" destId="{00957C71-4A51-4B2E-9502-D5417819B7AC}" srcOrd="1" destOrd="0" presId="urn:microsoft.com/office/officeart/2018/2/layout/IconVerticalSolidList"/>
    <dgm:cxn modelId="{D490EA4F-1C08-4316-9503-D3A930FBA7E4}" type="presParOf" srcId="{26CC7783-7068-4C9E-B632-7F915F1B1224}" destId="{3E5CEF81-5948-4747-A918-EB3A861D9C7E}" srcOrd="2" destOrd="0" presId="urn:microsoft.com/office/officeart/2018/2/layout/IconVerticalSolidList"/>
    <dgm:cxn modelId="{2299CA7C-AE71-41CD-AF6F-7EA5BC11BD65}" type="presParOf" srcId="{26CC7783-7068-4C9E-B632-7F915F1B1224}" destId="{F355B6C5-54D4-4FAB-8CB9-450732D0E619}" srcOrd="3" destOrd="0" presId="urn:microsoft.com/office/officeart/2018/2/layout/IconVerticalSolidList"/>
    <dgm:cxn modelId="{C9A744F3-DB77-4B20-84A0-4611C0D11B5E}" type="presParOf" srcId="{A5D761FB-038A-47DB-AD42-5BE6E295E028}" destId="{7FC8293F-3D9E-4D55-B9DD-746E0676AF28}" srcOrd="3" destOrd="0" presId="urn:microsoft.com/office/officeart/2018/2/layout/IconVerticalSolidList"/>
    <dgm:cxn modelId="{316475E4-F642-4ED7-B183-29B4BC02FB6B}" type="presParOf" srcId="{A5D761FB-038A-47DB-AD42-5BE6E295E028}" destId="{A6371FEE-9400-466A-A434-B0F12FE8608F}" srcOrd="4" destOrd="0" presId="urn:microsoft.com/office/officeart/2018/2/layout/IconVerticalSolidList"/>
    <dgm:cxn modelId="{F9DBFB29-9C06-4C22-A2A2-60F12DFD60A0}" type="presParOf" srcId="{A6371FEE-9400-466A-A434-B0F12FE8608F}" destId="{AA205B8E-D365-4BD4-94CE-60EE20F20B7D}" srcOrd="0" destOrd="0" presId="urn:microsoft.com/office/officeart/2018/2/layout/IconVerticalSolidList"/>
    <dgm:cxn modelId="{89242827-BD52-4E48-A22F-A6F011502F76}" type="presParOf" srcId="{A6371FEE-9400-466A-A434-B0F12FE8608F}" destId="{C63A09F6-7593-425E-A56B-008B9842FFE0}" srcOrd="1" destOrd="0" presId="urn:microsoft.com/office/officeart/2018/2/layout/IconVerticalSolidList"/>
    <dgm:cxn modelId="{26AAB93C-16D9-422A-97E6-C5861C17310C}" type="presParOf" srcId="{A6371FEE-9400-466A-A434-B0F12FE8608F}" destId="{1E0321DE-8CF8-4FD1-B8F6-E344020A8602}" srcOrd="2" destOrd="0" presId="urn:microsoft.com/office/officeart/2018/2/layout/IconVerticalSolidList"/>
    <dgm:cxn modelId="{AE336F40-1415-4340-880D-45702E6D849C}" type="presParOf" srcId="{A6371FEE-9400-466A-A434-B0F12FE8608F}" destId="{471ABE29-D4D4-40B0-BD62-1F94E1EC4550}" srcOrd="3" destOrd="0" presId="urn:microsoft.com/office/officeart/2018/2/layout/IconVerticalSolidList"/>
    <dgm:cxn modelId="{3ACF001A-286A-4256-A60F-04F8818825C6}" type="presParOf" srcId="{A5D761FB-038A-47DB-AD42-5BE6E295E028}" destId="{690D4B91-212E-4AD8-A49A-D1CCECA1C3D9}" srcOrd="5" destOrd="0" presId="urn:microsoft.com/office/officeart/2018/2/layout/IconVerticalSolidList"/>
    <dgm:cxn modelId="{4DDE0A4D-67C5-4EA1-A55C-7B6A140E9D0E}" type="presParOf" srcId="{A5D761FB-038A-47DB-AD42-5BE6E295E028}" destId="{C6A56803-141E-4C46-BE0F-2027F29CBEF1}" srcOrd="6" destOrd="0" presId="urn:microsoft.com/office/officeart/2018/2/layout/IconVerticalSolidList"/>
    <dgm:cxn modelId="{D9117995-ECA2-4E49-B55E-092CBB334394}" type="presParOf" srcId="{C6A56803-141E-4C46-BE0F-2027F29CBEF1}" destId="{D21F8F67-E53E-4BFD-91CD-72ADCD104E93}" srcOrd="0" destOrd="0" presId="urn:microsoft.com/office/officeart/2018/2/layout/IconVerticalSolidList"/>
    <dgm:cxn modelId="{D3F726CB-8600-4E73-9A60-E2CCC096289A}" type="presParOf" srcId="{C6A56803-141E-4C46-BE0F-2027F29CBEF1}" destId="{E824F2D4-CB1D-412A-88EC-2A96F8348293}" srcOrd="1" destOrd="0" presId="urn:microsoft.com/office/officeart/2018/2/layout/IconVerticalSolidList"/>
    <dgm:cxn modelId="{A182330F-B6CB-427D-A214-76D67ED672E1}" type="presParOf" srcId="{C6A56803-141E-4C46-BE0F-2027F29CBEF1}" destId="{85A6B05A-37B1-4E54-8A55-42EC83779D48}" srcOrd="2" destOrd="0" presId="urn:microsoft.com/office/officeart/2018/2/layout/IconVerticalSolidList"/>
    <dgm:cxn modelId="{39A6B9C5-4B63-4765-B79B-CDDBF590D987}" type="presParOf" srcId="{C6A56803-141E-4C46-BE0F-2027F29CBEF1}" destId="{109369D9-AD71-4AB4-AA4D-A7B55C05CB92}" srcOrd="3" destOrd="0" presId="urn:microsoft.com/office/officeart/2018/2/layout/IconVerticalSolidList"/>
    <dgm:cxn modelId="{89361BA4-9C03-44A6-9BBB-4BEE0735A3F9}" type="presParOf" srcId="{A5D761FB-038A-47DB-AD42-5BE6E295E028}" destId="{0FFB6815-B06D-41FF-B95C-32C8F779D6FC}" srcOrd="7" destOrd="0" presId="urn:microsoft.com/office/officeart/2018/2/layout/IconVerticalSolidList"/>
    <dgm:cxn modelId="{E0697BD5-6F15-484C-B67B-DEE74FE25AD9}" type="presParOf" srcId="{A5D761FB-038A-47DB-AD42-5BE6E295E028}" destId="{6DF6485A-1795-4B77-B133-475EA57F402D}" srcOrd="8" destOrd="0" presId="urn:microsoft.com/office/officeart/2018/2/layout/IconVerticalSolidList"/>
    <dgm:cxn modelId="{AC2A3E4F-7670-4C32-8289-5013AA44E0A3}" type="presParOf" srcId="{6DF6485A-1795-4B77-B133-475EA57F402D}" destId="{E5878A3B-8A55-4584-A14E-101E058F4C13}" srcOrd="0" destOrd="0" presId="urn:microsoft.com/office/officeart/2018/2/layout/IconVerticalSolidList"/>
    <dgm:cxn modelId="{4440704D-8DA1-4D6B-A184-F350E107F2E6}" type="presParOf" srcId="{6DF6485A-1795-4B77-B133-475EA57F402D}" destId="{2CD2AD7C-AACE-4826-92DA-B4B794338E6C}" srcOrd="1" destOrd="0" presId="urn:microsoft.com/office/officeart/2018/2/layout/IconVerticalSolidList"/>
    <dgm:cxn modelId="{D10D6F5C-33F0-4DF6-A575-338C506EE12F}" type="presParOf" srcId="{6DF6485A-1795-4B77-B133-475EA57F402D}" destId="{B686BB5E-C52E-485C-8E41-36ECB2A0BDF5}" srcOrd="2" destOrd="0" presId="urn:microsoft.com/office/officeart/2018/2/layout/IconVerticalSolidList"/>
    <dgm:cxn modelId="{BA380465-9E56-4C2A-B652-6E88974E645C}" type="presParOf" srcId="{6DF6485A-1795-4B77-B133-475EA57F402D}" destId="{7521D6C9-C7A9-4BD8-9995-3DDDBA292781}" srcOrd="3" destOrd="0" presId="urn:microsoft.com/office/officeart/2018/2/layout/IconVerticalSolidList"/>
    <dgm:cxn modelId="{D6D77315-4524-49D4-A52E-4CFDB1304BE1}" type="presParOf" srcId="{A5D761FB-038A-47DB-AD42-5BE6E295E028}" destId="{4002536A-FF4E-4055-B1EB-2D6A67F27C3B}" srcOrd="9" destOrd="0" presId="urn:microsoft.com/office/officeart/2018/2/layout/IconVerticalSolidList"/>
    <dgm:cxn modelId="{C19790C5-F98F-4B53-A697-D638AD2944AA}" type="presParOf" srcId="{A5D761FB-038A-47DB-AD42-5BE6E295E028}" destId="{7FF95680-415C-4F1A-BA3B-5E20B3A629C1}" srcOrd="10" destOrd="0" presId="urn:microsoft.com/office/officeart/2018/2/layout/IconVerticalSolidList"/>
    <dgm:cxn modelId="{47F96DF2-1308-49F6-B94D-9B7AE65F43E2}" type="presParOf" srcId="{7FF95680-415C-4F1A-BA3B-5E20B3A629C1}" destId="{EA2CA8D5-031B-4289-BE3B-C4354DDF9577}" srcOrd="0" destOrd="0" presId="urn:microsoft.com/office/officeart/2018/2/layout/IconVerticalSolidList"/>
    <dgm:cxn modelId="{59D55C76-0969-4D40-A3C7-AEBF61BE798F}" type="presParOf" srcId="{7FF95680-415C-4F1A-BA3B-5E20B3A629C1}" destId="{6DCC7579-9BC2-4888-9E9C-DA294C6D3B4E}" srcOrd="1" destOrd="0" presId="urn:microsoft.com/office/officeart/2018/2/layout/IconVerticalSolidList"/>
    <dgm:cxn modelId="{7F9D187A-1500-4932-833A-1980BD7CFCBD}" type="presParOf" srcId="{7FF95680-415C-4F1A-BA3B-5E20B3A629C1}" destId="{E82605E9-EB52-4EAB-9EF8-17842DF50293}" srcOrd="2" destOrd="0" presId="urn:microsoft.com/office/officeart/2018/2/layout/IconVerticalSolidList"/>
    <dgm:cxn modelId="{3F16AD55-F751-4D32-BCF4-0B09827CF3B4}" type="presParOf" srcId="{7FF95680-415C-4F1A-BA3B-5E20B3A629C1}" destId="{5AE0EA8F-3A32-441F-AFE9-F1FAC4C38A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B2F3D-FDE7-4F0A-8F22-E78CDAB815EC}"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4E1B4EC-68CE-4614-9BC2-46B4BF482153}">
      <dgm:prSet/>
      <dgm:spPr/>
      <dgm:t>
        <a:bodyPr/>
        <a:lstStyle/>
        <a:p>
          <a:r>
            <a:rPr lang="en-US"/>
            <a:t>Structured Data</a:t>
          </a:r>
        </a:p>
      </dgm:t>
    </dgm:pt>
    <dgm:pt modelId="{BE968754-BC6F-4E64-8111-20A06C21979A}" type="parTrans" cxnId="{19F53C0E-F9CB-473A-B217-4CAA2641454F}">
      <dgm:prSet/>
      <dgm:spPr/>
      <dgm:t>
        <a:bodyPr/>
        <a:lstStyle/>
        <a:p>
          <a:endParaRPr lang="en-US"/>
        </a:p>
      </dgm:t>
    </dgm:pt>
    <dgm:pt modelId="{E8BA7AC3-7CF6-4B41-B370-D7168C5141A9}" type="sibTrans" cxnId="{19F53C0E-F9CB-473A-B217-4CAA2641454F}">
      <dgm:prSet/>
      <dgm:spPr/>
      <dgm:t>
        <a:bodyPr/>
        <a:lstStyle/>
        <a:p>
          <a:endParaRPr lang="en-US"/>
        </a:p>
      </dgm:t>
    </dgm:pt>
    <dgm:pt modelId="{8AB8C907-082C-44CA-8210-7F0C7A80D5CD}">
      <dgm:prSet/>
      <dgm:spPr/>
      <dgm:t>
        <a:bodyPr/>
        <a:lstStyle/>
        <a:p>
          <a:r>
            <a:rPr lang="en-US"/>
            <a:t>Unstructured Data</a:t>
          </a:r>
        </a:p>
      </dgm:t>
    </dgm:pt>
    <dgm:pt modelId="{4BA800D9-BF2E-4E7C-B0B4-35434BB8B674}" type="parTrans" cxnId="{8CA727B1-B33D-418E-90C2-6A97792BE73B}">
      <dgm:prSet/>
      <dgm:spPr/>
      <dgm:t>
        <a:bodyPr/>
        <a:lstStyle/>
        <a:p>
          <a:endParaRPr lang="en-US"/>
        </a:p>
      </dgm:t>
    </dgm:pt>
    <dgm:pt modelId="{5207A098-DD2A-4E83-9827-C1D7E8BABFFB}" type="sibTrans" cxnId="{8CA727B1-B33D-418E-90C2-6A97792BE73B}">
      <dgm:prSet/>
      <dgm:spPr/>
      <dgm:t>
        <a:bodyPr/>
        <a:lstStyle/>
        <a:p>
          <a:endParaRPr lang="en-US"/>
        </a:p>
      </dgm:t>
    </dgm:pt>
    <dgm:pt modelId="{83D85209-1A89-489A-8828-43E2623A1819}">
      <dgm:prSet/>
      <dgm:spPr/>
      <dgm:t>
        <a:bodyPr/>
        <a:lstStyle/>
        <a:p>
          <a:r>
            <a:rPr lang="en-US"/>
            <a:t>Semi-structured Data</a:t>
          </a:r>
        </a:p>
      </dgm:t>
    </dgm:pt>
    <dgm:pt modelId="{1A5ED8C1-E1E2-46CD-AB89-9C20043DAA53}" type="parTrans" cxnId="{D20322AE-5480-45E7-B412-19307F2DAE38}">
      <dgm:prSet/>
      <dgm:spPr/>
      <dgm:t>
        <a:bodyPr/>
        <a:lstStyle/>
        <a:p>
          <a:endParaRPr lang="en-US"/>
        </a:p>
      </dgm:t>
    </dgm:pt>
    <dgm:pt modelId="{8FD63141-CC38-43AE-B851-82E3851CAD30}" type="sibTrans" cxnId="{D20322AE-5480-45E7-B412-19307F2DAE38}">
      <dgm:prSet/>
      <dgm:spPr/>
      <dgm:t>
        <a:bodyPr/>
        <a:lstStyle/>
        <a:p>
          <a:endParaRPr lang="en-US"/>
        </a:p>
      </dgm:t>
    </dgm:pt>
    <dgm:pt modelId="{745E14D7-5924-431C-9B07-538622DAC3EA}">
      <dgm:prSet/>
      <dgm:spPr/>
      <dgm:t>
        <a:bodyPr/>
        <a:lstStyle/>
        <a:p>
          <a:r>
            <a:rPr lang="en-US"/>
            <a:t>Streaming Data</a:t>
          </a:r>
        </a:p>
      </dgm:t>
    </dgm:pt>
    <dgm:pt modelId="{D5CEA799-30B2-47BE-9C6F-1AE2B0353BEF}" type="parTrans" cxnId="{6C84EECE-5CE3-4DC6-8231-D360D88E5864}">
      <dgm:prSet/>
      <dgm:spPr/>
      <dgm:t>
        <a:bodyPr/>
        <a:lstStyle/>
        <a:p>
          <a:endParaRPr lang="en-US"/>
        </a:p>
      </dgm:t>
    </dgm:pt>
    <dgm:pt modelId="{DD8DF98F-9916-4FF4-95A5-CF81174A5FDE}" type="sibTrans" cxnId="{6C84EECE-5CE3-4DC6-8231-D360D88E5864}">
      <dgm:prSet/>
      <dgm:spPr/>
      <dgm:t>
        <a:bodyPr/>
        <a:lstStyle/>
        <a:p>
          <a:endParaRPr lang="en-US"/>
        </a:p>
      </dgm:t>
    </dgm:pt>
    <dgm:pt modelId="{EA9940FD-16CD-45E9-A111-24BF1E9623B4}" type="pres">
      <dgm:prSet presAssocID="{0C3B2F3D-FDE7-4F0A-8F22-E78CDAB815EC}" presName="root" presStyleCnt="0">
        <dgm:presLayoutVars>
          <dgm:dir/>
          <dgm:resizeHandles val="exact"/>
        </dgm:presLayoutVars>
      </dgm:prSet>
      <dgm:spPr/>
    </dgm:pt>
    <dgm:pt modelId="{627B944B-00D2-4065-B7D9-EE6ABA0F4770}" type="pres">
      <dgm:prSet presAssocID="{04E1B4EC-68CE-4614-9BC2-46B4BF482153}" presName="compNode" presStyleCnt="0"/>
      <dgm:spPr/>
    </dgm:pt>
    <dgm:pt modelId="{2FB76BD2-A2BC-4E1F-85D4-4D35A1F33275}" type="pres">
      <dgm:prSet presAssocID="{04E1B4EC-68CE-4614-9BC2-46B4BF4821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F558EDB9-9B9B-4C82-91AF-E59D9399C0CF}" type="pres">
      <dgm:prSet presAssocID="{04E1B4EC-68CE-4614-9BC2-46B4BF482153}" presName="spaceRect" presStyleCnt="0"/>
      <dgm:spPr/>
    </dgm:pt>
    <dgm:pt modelId="{ECD978F4-19CC-425B-91F0-BBE2430D1408}" type="pres">
      <dgm:prSet presAssocID="{04E1B4EC-68CE-4614-9BC2-46B4BF482153}" presName="textRect" presStyleLbl="revTx" presStyleIdx="0" presStyleCnt="4">
        <dgm:presLayoutVars>
          <dgm:chMax val="1"/>
          <dgm:chPref val="1"/>
        </dgm:presLayoutVars>
      </dgm:prSet>
      <dgm:spPr/>
    </dgm:pt>
    <dgm:pt modelId="{EDC22620-2E24-4C1B-BFB7-5B13A929E6B9}" type="pres">
      <dgm:prSet presAssocID="{E8BA7AC3-7CF6-4B41-B370-D7168C5141A9}" presName="sibTrans" presStyleCnt="0"/>
      <dgm:spPr/>
    </dgm:pt>
    <dgm:pt modelId="{1DF6A999-4722-4663-911A-A79F30426FFC}" type="pres">
      <dgm:prSet presAssocID="{8AB8C907-082C-44CA-8210-7F0C7A80D5CD}" presName="compNode" presStyleCnt="0"/>
      <dgm:spPr/>
    </dgm:pt>
    <dgm:pt modelId="{2A76EB8C-BBA0-48B0-BE62-D1220F6D2687}" type="pres">
      <dgm:prSet presAssocID="{8AB8C907-082C-44CA-8210-7F0C7A80D5C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238B13EA-83AC-4356-8E16-0AD5B3855DCD}" type="pres">
      <dgm:prSet presAssocID="{8AB8C907-082C-44CA-8210-7F0C7A80D5CD}" presName="spaceRect" presStyleCnt="0"/>
      <dgm:spPr/>
    </dgm:pt>
    <dgm:pt modelId="{158C7348-1E6D-4118-A6E2-1462C5B16802}" type="pres">
      <dgm:prSet presAssocID="{8AB8C907-082C-44CA-8210-7F0C7A80D5CD}" presName="textRect" presStyleLbl="revTx" presStyleIdx="1" presStyleCnt="4">
        <dgm:presLayoutVars>
          <dgm:chMax val="1"/>
          <dgm:chPref val="1"/>
        </dgm:presLayoutVars>
      </dgm:prSet>
      <dgm:spPr/>
    </dgm:pt>
    <dgm:pt modelId="{103C909C-D490-4243-8243-3787400DBA1E}" type="pres">
      <dgm:prSet presAssocID="{5207A098-DD2A-4E83-9827-C1D7E8BABFFB}" presName="sibTrans" presStyleCnt="0"/>
      <dgm:spPr/>
    </dgm:pt>
    <dgm:pt modelId="{99B9542C-B328-4E89-9C7B-26E75A4BF50A}" type="pres">
      <dgm:prSet presAssocID="{83D85209-1A89-489A-8828-43E2623A1819}" presName="compNode" presStyleCnt="0"/>
      <dgm:spPr/>
    </dgm:pt>
    <dgm:pt modelId="{FD013E72-F805-4503-96AB-9C23829FB25B}" type="pres">
      <dgm:prSet presAssocID="{83D85209-1A89-489A-8828-43E2623A18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ag with solid fill"/>
        </a:ext>
      </dgm:extLst>
    </dgm:pt>
    <dgm:pt modelId="{D45CB5B4-7496-4D82-B0F4-C59813F8F08A}" type="pres">
      <dgm:prSet presAssocID="{83D85209-1A89-489A-8828-43E2623A1819}" presName="spaceRect" presStyleCnt="0"/>
      <dgm:spPr/>
    </dgm:pt>
    <dgm:pt modelId="{F781F688-420C-4674-B83D-798FCA985873}" type="pres">
      <dgm:prSet presAssocID="{83D85209-1A89-489A-8828-43E2623A1819}" presName="textRect" presStyleLbl="revTx" presStyleIdx="2" presStyleCnt="4">
        <dgm:presLayoutVars>
          <dgm:chMax val="1"/>
          <dgm:chPref val="1"/>
        </dgm:presLayoutVars>
      </dgm:prSet>
      <dgm:spPr/>
    </dgm:pt>
    <dgm:pt modelId="{375C131E-D283-4214-BA82-BA2375E8EAAF}" type="pres">
      <dgm:prSet presAssocID="{8FD63141-CC38-43AE-B851-82E3851CAD30}" presName="sibTrans" presStyleCnt="0"/>
      <dgm:spPr/>
    </dgm:pt>
    <dgm:pt modelId="{F401C0AA-B84A-4365-BC11-6FA6F74D3249}" type="pres">
      <dgm:prSet presAssocID="{745E14D7-5924-431C-9B07-538622DAC3EA}" presName="compNode" presStyleCnt="0"/>
      <dgm:spPr/>
    </dgm:pt>
    <dgm:pt modelId="{A8EC40E6-8F31-4C92-898D-E3F8816330CC}" type="pres">
      <dgm:prSet presAssocID="{745E14D7-5924-431C-9B07-538622DAC3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ud"/>
        </a:ext>
      </dgm:extLst>
    </dgm:pt>
    <dgm:pt modelId="{E3A183A9-0D92-4987-B859-858595F5FD97}" type="pres">
      <dgm:prSet presAssocID="{745E14D7-5924-431C-9B07-538622DAC3EA}" presName="spaceRect" presStyleCnt="0"/>
      <dgm:spPr/>
    </dgm:pt>
    <dgm:pt modelId="{52D2AE3A-9BFB-44B7-908A-73E3C4C059DE}" type="pres">
      <dgm:prSet presAssocID="{745E14D7-5924-431C-9B07-538622DAC3EA}" presName="textRect" presStyleLbl="revTx" presStyleIdx="3" presStyleCnt="4">
        <dgm:presLayoutVars>
          <dgm:chMax val="1"/>
          <dgm:chPref val="1"/>
        </dgm:presLayoutVars>
      </dgm:prSet>
      <dgm:spPr/>
    </dgm:pt>
  </dgm:ptLst>
  <dgm:cxnLst>
    <dgm:cxn modelId="{19F53C0E-F9CB-473A-B217-4CAA2641454F}" srcId="{0C3B2F3D-FDE7-4F0A-8F22-E78CDAB815EC}" destId="{04E1B4EC-68CE-4614-9BC2-46B4BF482153}" srcOrd="0" destOrd="0" parTransId="{BE968754-BC6F-4E64-8111-20A06C21979A}" sibTransId="{E8BA7AC3-7CF6-4B41-B370-D7168C5141A9}"/>
    <dgm:cxn modelId="{93D9002D-FA36-4118-9D0B-1D612C3608CC}" type="presOf" srcId="{745E14D7-5924-431C-9B07-538622DAC3EA}" destId="{52D2AE3A-9BFB-44B7-908A-73E3C4C059DE}" srcOrd="0" destOrd="0" presId="urn:microsoft.com/office/officeart/2018/2/layout/IconLabelList"/>
    <dgm:cxn modelId="{5BD6074D-F44D-4623-81FD-4B125CB540FA}" type="presOf" srcId="{0C3B2F3D-FDE7-4F0A-8F22-E78CDAB815EC}" destId="{EA9940FD-16CD-45E9-A111-24BF1E9623B4}" srcOrd="0" destOrd="0" presId="urn:microsoft.com/office/officeart/2018/2/layout/IconLabelList"/>
    <dgm:cxn modelId="{ADDEF85A-2646-4D2E-892D-5AAE9D41848E}" type="presOf" srcId="{04E1B4EC-68CE-4614-9BC2-46B4BF482153}" destId="{ECD978F4-19CC-425B-91F0-BBE2430D1408}" srcOrd="0" destOrd="0" presId="urn:microsoft.com/office/officeart/2018/2/layout/IconLabelList"/>
    <dgm:cxn modelId="{D20322AE-5480-45E7-B412-19307F2DAE38}" srcId="{0C3B2F3D-FDE7-4F0A-8F22-E78CDAB815EC}" destId="{83D85209-1A89-489A-8828-43E2623A1819}" srcOrd="2" destOrd="0" parTransId="{1A5ED8C1-E1E2-46CD-AB89-9C20043DAA53}" sibTransId="{8FD63141-CC38-43AE-B851-82E3851CAD30}"/>
    <dgm:cxn modelId="{8CA727B1-B33D-418E-90C2-6A97792BE73B}" srcId="{0C3B2F3D-FDE7-4F0A-8F22-E78CDAB815EC}" destId="{8AB8C907-082C-44CA-8210-7F0C7A80D5CD}" srcOrd="1" destOrd="0" parTransId="{4BA800D9-BF2E-4E7C-B0B4-35434BB8B674}" sibTransId="{5207A098-DD2A-4E83-9827-C1D7E8BABFFB}"/>
    <dgm:cxn modelId="{7EAE30C3-A249-4210-AD44-5AC9C93ECF02}" type="presOf" srcId="{8AB8C907-082C-44CA-8210-7F0C7A80D5CD}" destId="{158C7348-1E6D-4118-A6E2-1462C5B16802}" srcOrd="0" destOrd="0" presId="urn:microsoft.com/office/officeart/2018/2/layout/IconLabelList"/>
    <dgm:cxn modelId="{6C84EECE-5CE3-4DC6-8231-D360D88E5864}" srcId="{0C3B2F3D-FDE7-4F0A-8F22-E78CDAB815EC}" destId="{745E14D7-5924-431C-9B07-538622DAC3EA}" srcOrd="3" destOrd="0" parTransId="{D5CEA799-30B2-47BE-9C6F-1AE2B0353BEF}" sibTransId="{DD8DF98F-9916-4FF4-95A5-CF81174A5FDE}"/>
    <dgm:cxn modelId="{FFB673D6-8E8D-4771-981A-61414E7273CF}" type="presOf" srcId="{83D85209-1A89-489A-8828-43E2623A1819}" destId="{F781F688-420C-4674-B83D-798FCA985873}" srcOrd="0" destOrd="0" presId="urn:microsoft.com/office/officeart/2018/2/layout/IconLabelList"/>
    <dgm:cxn modelId="{CB64A87B-B352-4664-9038-1F076D622A6A}" type="presParOf" srcId="{EA9940FD-16CD-45E9-A111-24BF1E9623B4}" destId="{627B944B-00D2-4065-B7D9-EE6ABA0F4770}" srcOrd="0" destOrd="0" presId="urn:microsoft.com/office/officeart/2018/2/layout/IconLabelList"/>
    <dgm:cxn modelId="{E569007E-607A-4E74-A3A9-B56E9BE783A0}" type="presParOf" srcId="{627B944B-00D2-4065-B7D9-EE6ABA0F4770}" destId="{2FB76BD2-A2BC-4E1F-85D4-4D35A1F33275}" srcOrd="0" destOrd="0" presId="urn:microsoft.com/office/officeart/2018/2/layout/IconLabelList"/>
    <dgm:cxn modelId="{9A52BBE4-84B8-4578-8087-FCF1D8B54BE7}" type="presParOf" srcId="{627B944B-00D2-4065-B7D9-EE6ABA0F4770}" destId="{F558EDB9-9B9B-4C82-91AF-E59D9399C0CF}" srcOrd="1" destOrd="0" presId="urn:microsoft.com/office/officeart/2018/2/layout/IconLabelList"/>
    <dgm:cxn modelId="{11F3E8FA-CB83-44C6-AEF9-4E10FA8DA2F8}" type="presParOf" srcId="{627B944B-00D2-4065-B7D9-EE6ABA0F4770}" destId="{ECD978F4-19CC-425B-91F0-BBE2430D1408}" srcOrd="2" destOrd="0" presId="urn:microsoft.com/office/officeart/2018/2/layout/IconLabelList"/>
    <dgm:cxn modelId="{FD22387A-5629-4078-A3FC-6E68B889E669}" type="presParOf" srcId="{EA9940FD-16CD-45E9-A111-24BF1E9623B4}" destId="{EDC22620-2E24-4C1B-BFB7-5B13A929E6B9}" srcOrd="1" destOrd="0" presId="urn:microsoft.com/office/officeart/2018/2/layout/IconLabelList"/>
    <dgm:cxn modelId="{3CF8FF8E-41D4-4F38-A405-C6EF2D314A0E}" type="presParOf" srcId="{EA9940FD-16CD-45E9-A111-24BF1E9623B4}" destId="{1DF6A999-4722-4663-911A-A79F30426FFC}" srcOrd="2" destOrd="0" presId="urn:microsoft.com/office/officeart/2018/2/layout/IconLabelList"/>
    <dgm:cxn modelId="{80A10E67-09D3-4C7C-81F7-3355BFCDA942}" type="presParOf" srcId="{1DF6A999-4722-4663-911A-A79F30426FFC}" destId="{2A76EB8C-BBA0-48B0-BE62-D1220F6D2687}" srcOrd="0" destOrd="0" presId="urn:microsoft.com/office/officeart/2018/2/layout/IconLabelList"/>
    <dgm:cxn modelId="{B5AE0FB7-F8E1-4E95-BE08-A6A959C482B1}" type="presParOf" srcId="{1DF6A999-4722-4663-911A-A79F30426FFC}" destId="{238B13EA-83AC-4356-8E16-0AD5B3855DCD}" srcOrd="1" destOrd="0" presId="urn:microsoft.com/office/officeart/2018/2/layout/IconLabelList"/>
    <dgm:cxn modelId="{EA520CDB-92B0-4161-A05C-5E673AD42517}" type="presParOf" srcId="{1DF6A999-4722-4663-911A-A79F30426FFC}" destId="{158C7348-1E6D-4118-A6E2-1462C5B16802}" srcOrd="2" destOrd="0" presId="urn:microsoft.com/office/officeart/2018/2/layout/IconLabelList"/>
    <dgm:cxn modelId="{32C09B51-7710-4D59-9ADC-B9DB42133BEF}" type="presParOf" srcId="{EA9940FD-16CD-45E9-A111-24BF1E9623B4}" destId="{103C909C-D490-4243-8243-3787400DBA1E}" srcOrd="3" destOrd="0" presId="urn:microsoft.com/office/officeart/2018/2/layout/IconLabelList"/>
    <dgm:cxn modelId="{C3459B44-ED13-4B0C-9798-CCF204C3FD5B}" type="presParOf" srcId="{EA9940FD-16CD-45E9-A111-24BF1E9623B4}" destId="{99B9542C-B328-4E89-9C7B-26E75A4BF50A}" srcOrd="4" destOrd="0" presId="urn:microsoft.com/office/officeart/2018/2/layout/IconLabelList"/>
    <dgm:cxn modelId="{8AA3BA51-D784-41FB-B07F-C9EFB410C41F}" type="presParOf" srcId="{99B9542C-B328-4E89-9C7B-26E75A4BF50A}" destId="{FD013E72-F805-4503-96AB-9C23829FB25B}" srcOrd="0" destOrd="0" presId="urn:microsoft.com/office/officeart/2018/2/layout/IconLabelList"/>
    <dgm:cxn modelId="{FA537C66-185B-4933-8DC3-F1B876459119}" type="presParOf" srcId="{99B9542C-B328-4E89-9C7B-26E75A4BF50A}" destId="{D45CB5B4-7496-4D82-B0F4-C59813F8F08A}" srcOrd="1" destOrd="0" presId="urn:microsoft.com/office/officeart/2018/2/layout/IconLabelList"/>
    <dgm:cxn modelId="{DF75F963-CE72-42A4-B488-E403B8C2CBBB}" type="presParOf" srcId="{99B9542C-B328-4E89-9C7B-26E75A4BF50A}" destId="{F781F688-420C-4674-B83D-798FCA985873}" srcOrd="2" destOrd="0" presId="urn:microsoft.com/office/officeart/2018/2/layout/IconLabelList"/>
    <dgm:cxn modelId="{4EA4D545-2A49-41CD-84B4-8B5612CE0AEC}" type="presParOf" srcId="{EA9940FD-16CD-45E9-A111-24BF1E9623B4}" destId="{375C131E-D283-4214-BA82-BA2375E8EAAF}" srcOrd="5" destOrd="0" presId="urn:microsoft.com/office/officeart/2018/2/layout/IconLabelList"/>
    <dgm:cxn modelId="{A1BC8045-FC03-4706-8F44-065392D36C9B}" type="presParOf" srcId="{EA9940FD-16CD-45E9-A111-24BF1E9623B4}" destId="{F401C0AA-B84A-4365-BC11-6FA6F74D3249}" srcOrd="6" destOrd="0" presId="urn:microsoft.com/office/officeart/2018/2/layout/IconLabelList"/>
    <dgm:cxn modelId="{8E6EC528-1A92-465D-8BB4-A7F9BDD36A8A}" type="presParOf" srcId="{F401C0AA-B84A-4365-BC11-6FA6F74D3249}" destId="{A8EC40E6-8F31-4C92-898D-E3F8816330CC}" srcOrd="0" destOrd="0" presId="urn:microsoft.com/office/officeart/2018/2/layout/IconLabelList"/>
    <dgm:cxn modelId="{19AE0C88-1B45-49C4-8F47-EC27DD3296AB}" type="presParOf" srcId="{F401C0AA-B84A-4365-BC11-6FA6F74D3249}" destId="{E3A183A9-0D92-4987-B859-858595F5FD97}" srcOrd="1" destOrd="0" presId="urn:microsoft.com/office/officeart/2018/2/layout/IconLabelList"/>
    <dgm:cxn modelId="{5B5DF75C-A152-4359-8CF3-4EF119764702}" type="presParOf" srcId="{F401C0AA-B84A-4365-BC11-6FA6F74D3249}" destId="{52D2AE3A-9BFB-44B7-908A-73E3C4C059D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C903E-3492-4A8C-9D0A-15F2003CDEE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50BB636-AE66-4326-AE74-43F1EE3602B1}">
      <dgm:prSet/>
      <dgm:spPr/>
      <dgm:t>
        <a:bodyPr/>
        <a:lstStyle/>
        <a:p>
          <a:pPr>
            <a:lnSpc>
              <a:spcPct val="100000"/>
            </a:lnSpc>
          </a:pPr>
          <a:r>
            <a:rPr lang="en-US"/>
            <a:t>Clearly articulate how data is collected, used, and disclosed by AI technologies</a:t>
          </a:r>
        </a:p>
      </dgm:t>
    </dgm:pt>
    <dgm:pt modelId="{6C266555-E0F6-41C5-A5A2-A3EA400F9D6A}" type="parTrans" cxnId="{80C2E74E-2F08-409C-85E8-C81E6FDE48F2}">
      <dgm:prSet/>
      <dgm:spPr/>
      <dgm:t>
        <a:bodyPr/>
        <a:lstStyle/>
        <a:p>
          <a:endParaRPr lang="en-US"/>
        </a:p>
      </dgm:t>
    </dgm:pt>
    <dgm:pt modelId="{E72B0915-6EDA-44A5-A1AD-3AF856E73A01}" type="sibTrans" cxnId="{80C2E74E-2F08-409C-85E8-C81E6FDE48F2}">
      <dgm:prSet/>
      <dgm:spPr/>
      <dgm:t>
        <a:bodyPr/>
        <a:lstStyle/>
        <a:p>
          <a:endParaRPr lang="en-US"/>
        </a:p>
      </dgm:t>
    </dgm:pt>
    <dgm:pt modelId="{C88BDB7B-4FEE-45C7-90DF-F8965B93D130}">
      <dgm:prSet/>
      <dgm:spPr/>
      <dgm:t>
        <a:bodyPr/>
        <a:lstStyle/>
        <a:p>
          <a:pPr>
            <a:lnSpc>
              <a:spcPct val="100000"/>
            </a:lnSpc>
          </a:pPr>
          <a:r>
            <a:rPr lang="en-US"/>
            <a:t>As required in Utah, consider offering an “opt-out” option for storage or use of certain personal data</a:t>
          </a:r>
        </a:p>
      </dgm:t>
    </dgm:pt>
    <dgm:pt modelId="{87FE2E67-CE3D-4BBE-AC6A-BDCD6BC18A55}" type="parTrans" cxnId="{56D50617-D52F-4DDD-ABFD-B36E02C0412B}">
      <dgm:prSet/>
      <dgm:spPr/>
      <dgm:t>
        <a:bodyPr/>
        <a:lstStyle/>
        <a:p>
          <a:endParaRPr lang="en-US"/>
        </a:p>
      </dgm:t>
    </dgm:pt>
    <dgm:pt modelId="{02B56210-D6C9-4A6A-BD1D-AA01BB8B75E3}" type="sibTrans" cxnId="{56D50617-D52F-4DDD-ABFD-B36E02C0412B}">
      <dgm:prSet/>
      <dgm:spPr/>
      <dgm:t>
        <a:bodyPr/>
        <a:lstStyle/>
        <a:p>
          <a:endParaRPr lang="en-US"/>
        </a:p>
      </dgm:t>
    </dgm:pt>
    <dgm:pt modelId="{3FC45366-C052-41F1-A3EA-8FF038DCC0ED}" type="pres">
      <dgm:prSet presAssocID="{F4EC903E-3492-4A8C-9D0A-15F2003CDEE5}" presName="root" presStyleCnt="0">
        <dgm:presLayoutVars>
          <dgm:dir/>
          <dgm:resizeHandles val="exact"/>
        </dgm:presLayoutVars>
      </dgm:prSet>
      <dgm:spPr/>
    </dgm:pt>
    <dgm:pt modelId="{BBA7F38A-E2E8-4BC5-80C1-FFCA70843E80}" type="pres">
      <dgm:prSet presAssocID="{950BB636-AE66-4326-AE74-43F1EE3602B1}" presName="compNode" presStyleCnt="0"/>
      <dgm:spPr/>
    </dgm:pt>
    <dgm:pt modelId="{874A539C-D71A-4589-9157-16A0954A91D7}" type="pres">
      <dgm:prSet presAssocID="{950BB636-AE66-4326-AE74-43F1EE3602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B77832AC-6A6C-4749-B745-C513EB7FA9D7}" type="pres">
      <dgm:prSet presAssocID="{950BB636-AE66-4326-AE74-43F1EE3602B1}" presName="spaceRect" presStyleCnt="0"/>
      <dgm:spPr/>
    </dgm:pt>
    <dgm:pt modelId="{27312CA4-6FBA-4962-A0BB-B16D228F5A8D}" type="pres">
      <dgm:prSet presAssocID="{950BB636-AE66-4326-AE74-43F1EE3602B1}" presName="textRect" presStyleLbl="revTx" presStyleIdx="0" presStyleCnt="2">
        <dgm:presLayoutVars>
          <dgm:chMax val="1"/>
          <dgm:chPref val="1"/>
        </dgm:presLayoutVars>
      </dgm:prSet>
      <dgm:spPr/>
    </dgm:pt>
    <dgm:pt modelId="{04C87121-4FE8-4DBC-9947-6E1753EBA088}" type="pres">
      <dgm:prSet presAssocID="{E72B0915-6EDA-44A5-A1AD-3AF856E73A01}" presName="sibTrans" presStyleCnt="0"/>
      <dgm:spPr/>
    </dgm:pt>
    <dgm:pt modelId="{B6297978-3AD2-468A-B067-4FF8ECEAE0EB}" type="pres">
      <dgm:prSet presAssocID="{C88BDB7B-4FEE-45C7-90DF-F8965B93D130}" presName="compNode" presStyleCnt="0"/>
      <dgm:spPr/>
    </dgm:pt>
    <dgm:pt modelId="{93A572A1-FB5A-4BA9-A05C-69412696A7D5}" type="pres">
      <dgm:prSet presAssocID="{C88BDB7B-4FEE-45C7-90DF-F8965B93D1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ross with solid fill"/>
        </a:ext>
      </dgm:extLst>
    </dgm:pt>
    <dgm:pt modelId="{EA6464E6-ABCE-4F85-AB23-C2C959103EF7}" type="pres">
      <dgm:prSet presAssocID="{C88BDB7B-4FEE-45C7-90DF-F8965B93D130}" presName="spaceRect" presStyleCnt="0"/>
      <dgm:spPr/>
    </dgm:pt>
    <dgm:pt modelId="{38D2617B-C393-41F8-AA80-FE2EB16FB767}" type="pres">
      <dgm:prSet presAssocID="{C88BDB7B-4FEE-45C7-90DF-F8965B93D130}" presName="textRect" presStyleLbl="revTx" presStyleIdx="1" presStyleCnt="2">
        <dgm:presLayoutVars>
          <dgm:chMax val="1"/>
          <dgm:chPref val="1"/>
        </dgm:presLayoutVars>
      </dgm:prSet>
      <dgm:spPr/>
    </dgm:pt>
  </dgm:ptLst>
  <dgm:cxnLst>
    <dgm:cxn modelId="{56D50617-D52F-4DDD-ABFD-B36E02C0412B}" srcId="{F4EC903E-3492-4A8C-9D0A-15F2003CDEE5}" destId="{C88BDB7B-4FEE-45C7-90DF-F8965B93D130}" srcOrd="1" destOrd="0" parTransId="{87FE2E67-CE3D-4BBE-AC6A-BDCD6BC18A55}" sibTransId="{02B56210-D6C9-4A6A-BD1D-AA01BB8B75E3}"/>
    <dgm:cxn modelId="{CFBE304C-4BC9-4934-AA84-4E0068DB8231}" type="presOf" srcId="{F4EC903E-3492-4A8C-9D0A-15F2003CDEE5}" destId="{3FC45366-C052-41F1-A3EA-8FF038DCC0ED}" srcOrd="0" destOrd="0" presId="urn:microsoft.com/office/officeart/2018/2/layout/IconLabelList"/>
    <dgm:cxn modelId="{80C2E74E-2F08-409C-85E8-C81E6FDE48F2}" srcId="{F4EC903E-3492-4A8C-9D0A-15F2003CDEE5}" destId="{950BB636-AE66-4326-AE74-43F1EE3602B1}" srcOrd="0" destOrd="0" parTransId="{6C266555-E0F6-41C5-A5A2-A3EA400F9D6A}" sibTransId="{E72B0915-6EDA-44A5-A1AD-3AF856E73A01}"/>
    <dgm:cxn modelId="{DFAE02C2-4D25-4AF0-927F-B72B36385302}" type="presOf" srcId="{C88BDB7B-4FEE-45C7-90DF-F8965B93D130}" destId="{38D2617B-C393-41F8-AA80-FE2EB16FB767}" srcOrd="0" destOrd="0" presId="urn:microsoft.com/office/officeart/2018/2/layout/IconLabelList"/>
    <dgm:cxn modelId="{AC15B9E0-AE5D-4EBF-A302-05DB129DF408}" type="presOf" srcId="{950BB636-AE66-4326-AE74-43F1EE3602B1}" destId="{27312CA4-6FBA-4962-A0BB-B16D228F5A8D}" srcOrd="0" destOrd="0" presId="urn:microsoft.com/office/officeart/2018/2/layout/IconLabelList"/>
    <dgm:cxn modelId="{107F089D-C99D-44D9-B08C-ACA08A91800E}" type="presParOf" srcId="{3FC45366-C052-41F1-A3EA-8FF038DCC0ED}" destId="{BBA7F38A-E2E8-4BC5-80C1-FFCA70843E80}" srcOrd="0" destOrd="0" presId="urn:microsoft.com/office/officeart/2018/2/layout/IconLabelList"/>
    <dgm:cxn modelId="{30FE6DE5-6858-4025-B954-EA9FF6BB722F}" type="presParOf" srcId="{BBA7F38A-E2E8-4BC5-80C1-FFCA70843E80}" destId="{874A539C-D71A-4589-9157-16A0954A91D7}" srcOrd="0" destOrd="0" presId="urn:microsoft.com/office/officeart/2018/2/layout/IconLabelList"/>
    <dgm:cxn modelId="{20F8D1B5-7E83-4D2E-9538-4894F57057A0}" type="presParOf" srcId="{BBA7F38A-E2E8-4BC5-80C1-FFCA70843E80}" destId="{B77832AC-6A6C-4749-B745-C513EB7FA9D7}" srcOrd="1" destOrd="0" presId="urn:microsoft.com/office/officeart/2018/2/layout/IconLabelList"/>
    <dgm:cxn modelId="{1D2D9E1C-0683-4D4B-8448-BF9ECCDBB02D}" type="presParOf" srcId="{BBA7F38A-E2E8-4BC5-80C1-FFCA70843E80}" destId="{27312CA4-6FBA-4962-A0BB-B16D228F5A8D}" srcOrd="2" destOrd="0" presId="urn:microsoft.com/office/officeart/2018/2/layout/IconLabelList"/>
    <dgm:cxn modelId="{26184C34-0E9F-4609-A83F-F82ADF16CED0}" type="presParOf" srcId="{3FC45366-C052-41F1-A3EA-8FF038DCC0ED}" destId="{04C87121-4FE8-4DBC-9947-6E1753EBA088}" srcOrd="1" destOrd="0" presId="urn:microsoft.com/office/officeart/2018/2/layout/IconLabelList"/>
    <dgm:cxn modelId="{92C973FF-E3DD-4BB9-89C2-371A79859314}" type="presParOf" srcId="{3FC45366-C052-41F1-A3EA-8FF038DCC0ED}" destId="{B6297978-3AD2-468A-B067-4FF8ECEAE0EB}" srcOrd="2" destOrd="0" presId="urn:microsoft.com/office/officeart/2018/2/layout/IconLabelList"/>
    <dgm:cxn modelId="{BAB3B800-4257-47A5-86BA-54FDCDDFE4DA}" type="presParOf" srcId="{B6297978-3AD2-468A-B067-4FF8ECEAE0EB}" destId="{93A572A1-FB5A-4BA9-A05C-69412696A7D5}" srcOrd="0" destOrd="0" presId="urn:microsoft.com/office/officeart/2018/2/layout/IconLabelList"/>
    <dgm:cxn modelId="{E54274A2-E0D7-40D6-83F0-5A0301A326D3}" type="presParOf" srcId="{B6297978-3AD2-468A-B067-4FF8ECEAE0EB}" destId="{EA6464E6-ABCE-4F85-AB23-C2C959103EF7}" srcOrd="1" destOrd="0" presId="urn:microsoft.com/office/officeart/2018/2/layout/IconLabelList"/>
    <dgm:cxn modelId="{31A7E254-5E3D-4B48-BEA8-49B5A5F112C1}" type="presParOf" srcId="{B6297978-3AD2-468A-B067-4FF8ECEAE0EB}" destId="{38D2617B-C393-41F8-AA80-FE2EB16FB76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A6B6C-1C5C-41EB-9E16-FB76179EDED7}">
      <dsp:nvSpPr>
        <dsp:cNvPr id="0" name=""/>
        <dsp:cNvSpPr/>
      </dsp:nvSpPr>
      <dsp:spPr>
        <a:xfrm>
          <a:off x="0" y="1212"/>
          <a:ext cx="10347323" cy="51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1C504-0A3A-475C-BD8C-222E1EC022B8}">
      <dsp:nvSpPr>
        <dsp:cNvPr id="0" name=""/>
        <dsp:cNvSpPr/>
      </dsp:nvSpPr>
      <dsp:spPr>
        <a:xfrm>
          <a:off x="156324" y="117487"/>
          <a:ext cx="284225" cy="28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7B961-30FD-45AE-96AE-9B6455003CCF}">
      <dsp:nvSpPr>
        <dsp:cNvPr id="0" name=""/>
        <dsp:cNvSpPr/>
      </dsp:nvSpPr>
      <dsp:spPr>
        <a:xfrm>
          <a:off x="596874" y="1212"/>
          <a:ext cx="9750449" cy="5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2" tIns="54692" rIns="54692" bIns="54692" numCol="1" spcCol="1270" anchor="ctr" anchorCtr="0">
          <a:noAutofit/>
        </a:bodyPr>
        <a:lstStyle/>
        <a:p>
          <a:pPr marL="0" lvl="0" indent="0" algn="l" defTabSz="844550">
            <a:lnSpc>
              <a:spcPct val="100000"/>
            </a:lnSpc>
            <a:spcBef>
              <a:spcPct val="0"/>
            </a:spcBef>
            <a:spcAft>
              <a:spcPct val="35000"/>
            </a:spcAft>
            <a:buNone/>
          </a:pPr>
          <a:r>
            <a:rPr lang="en-US" sz="1900" kern="1200"/>
            <a:t>Introduction to AI</a:t>
          </a:r>
        </a:p>
      </dsp:txBody>
      <dsp:txXfrm>
        <a:off x="596874" y="1212"/>
        <a:ext cx="9750449" cy="516774"/>
      </dsp:txXfrm>
    </dsp:sp>
    <dsp:sp modelId="{35C577C5-7AC1-40B8-82DF-309CF8E93D30}">
      <dsp:nvSpPr>
        <dsp:cNvPr id="0" name=""/>
        <dsp:cNvSpPr/>
      </dsp:nvSpPr>
      <dsp:spPr>
        <a:xfrm>
          <a:off x="0" y="647180"/>
          <a:ext cx="10347323" cy="51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57C71-4A51-4B2E-9502-D5417819B7AC}">
      <dsp:nvSpPr>
        <dsp:cNvPr id="0" name=""/>
        <dsp:cNvSpPr/>
      </dsp:nvSpPr>
      <dsp:spPr>
        <a:xfrm>
          <a:off x="156324" y="763455"/>
          <a:ext cx="284225" cy="284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55B6C5-54D4-4FAB-8CB9-450732D0E619}">
      <dsp:nvSpPr>
        <dsp:cNvPr id="0" name=""/>
        <dsp:cNvSpPr/>
      </dsp:nvSpPr>
      <dsp:spPr>
        <a:xfrm>
          <a:off x="596874" y="647180"/>
          <a:ext cx="9750449" cy="5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2" tIns="54692" rIns="54692" bIns="54692" numCol="1" spcCol="1270" anchor="ctr" anchorCtr="0">
          <a:noAutofit/>
        </a:bodyPr>
        <a:lstStyle/>
        <a:p>
          <a:pPr marL="0" lvl="0" indent="0" algn="l" defTabSz="844550">
            <a:lnSpc>
              <a:spcPct val="100000"/>
            </a:lnSpc>
            <a:spcBef>
              <a:spcPct val="0"/>
            </a:spcBef>
            <a:spcAft>
              <a:spcPct val="35000"/>
            </a:spcAft>
            <a:buNone/>
          </a:pPr>
          <a:r>
            <a:rPr lang="en-US" sz="1900" kern="1200"/>
            <a:t>State of the Law</a:t>
          </a:r>
        </a:p>
      </dsp:txBody>
      <dsp:txXfrm>
        <a:off x="596874" y="647180"/>
        <a:ext cx="9750449" cy="516774"/>
      </dsp:txXfrm>
    </dsp:sp>
    <dsp:sp modelId="{AA205B8E-D365-4BD4-94CE-60EE20F20B7D}">
      <dsp:nvSpPr>
        <dsp:cNvPr id="0" name=""/>
        <dsp:cNvSpPr/>
      </dsp:nvSpPr>
      <dsp:spPr>
        <a:xfrm>
          <a:off x="0" y="1293148"/>
          <a:ext cx="10347323" cy="51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A09F6-7593-425E-A56B-008B9842FFE0}">
      <dsp:nvSpPr>
        <dsp:cNvPr id="0" name=""/>
        <dsp:cNvSpPr/>
      </dsp:nvSpPr>
      <dsp:spPr>
        <a:xfrm>
          <a:off x="156324" y="1409423"/>
          <a:ext cx="284225" cy="284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ABE29-D4D4-40B0-BD62-1F94E1EC4550}">
      <dsp:nvSpPr>
        <dsp:cNvPr id="0" name=""/>
        <dsp:cNvSpPr/>
      </dsp:nvSpPr>
      <dsp:spPr>
        <a:xfrm>
          <a:off x="596874" y="1293148"/>
          <a:ext cx="9750449" cy="5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2" tIns="54692" rIns="54692" bIns="54692" numCol="1" spcCol="1270" anchor="ctr" anchorCtr="0">
          <a:noAutofit/>
        </a:bodyPr>
        <a:lstStyle/>
        <a:p>
          <a:pPr marL="0" lvl="0" indent="0" algn="l" defTabSz="844550">
            <a:lnSpc>
              <a:spcPct val="100000"/>
            </a:lnSpc>
            <a:spcBef>
              <a:spcPct val="0"/>
            </a:spcBef>
            <a:spcAft>
              <a:spcPct val="35000"/>
            </a:spcAft>
            <a:buNone/>
          </a:pPr>
          <a:r>
            <a:rPr lang="en-US" sz="1900" kern="1200"/>
            <a:t>Data Privacy Concerns</a:t>
          </a:r>
        </a:p>
      </dsp:txBody>
      <dsp:txXfrm>
        <a:off x="596874" y="1293148"/>
        <a:ext cx="9750449" cy="516774"/>
      </dsp:txXfrm>
    </dsp:sp>
    <dsp:sp modelId="{D21F8F67-E53E-4BFD-91CD-72ADCD104E93}">
      <dsp:nvSpPr>
        <dsp:cNvPr id="0" name=""/>
        <dsp:cNvSpPr/>
      </dsp:nvSpPr>
      <dsp:spPr>
        <a:xfrm>
          <a:off x="0" y="1939116"/>
          <a:ext cx="10347323" cy="51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4F2D4-CB1D-412A-88EC-2A96F8348293}">
      <dsp:nvSpPr>
        <dsp:cNvPr id="0" name=""/>
        <dsp:cNvSpPr/>
      </dsp:nvSpPr>
      <dsp:spPr>
        <a:xfrm>
          <a:off x="156324" y="2055391"/>
          <a:ext cx="284225" cy="28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369D9-AD71-4AB4-AA4D-A7B55C05CB92}">
      <dsp:nvSpPr>
        <dsp:cNvPr id="0" name=""/>
        <dsp:cNvSpPr/>
      </dsp:nvSpPr>
      <dsp:spPr>
        <a:xfrm>
          <a:off x="596874" y="1939116"/>
          <a:ext cx="9750449" cy="5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2" tIns="54692" rIns="54692" bIns="54692" numCol="1" spcCol="1270" anchor="ctr" anchorCtr="0">
          <a:noAutofit/>
        </a:bodyPr>
        <a:lstStyle/>
        <a:p>
          <a:pPr marL="0" lvl="0" indent="0" algn="l" defTabSz="844550">
            <a:lnSpc>
              <a:spcPct val="100000"/>
            </a:lnSpc>
            <a:spcBef>
              <a:spcPct val="0"/>
            </a:spcBef>
            <a:spcAft>
              <a:spcPct val="35000"/>
            </a:spcAft>
            <a:buNone/>
          </a:pPr>
          <a:r>
            <a:rPr lang="en-US" sz="1900" kern="1200"/>
            <a:t>Copyright Developments</a:t>
          </a:r>
        </a:p>
      </dsp:txBody>
      <dsp:txXfrm>
        <a:off x="596874" y="1939116"/>
        <a:ext cx="9750449" cy="516774"/>
      </dsp:txXfrm>
    </dsp:sp>
    <dsp:sp modelId="{E5878A3B-8A55-4584-A14E-101E058F4C13}">
      <dsp:nvSpPr>
        <dsp:cNvPr id="0" name=""/>
        <dsp:cNvSpPr/>
      </dsp:nvSpPr>
      <dsp:spPr>
        <a:xfrm>
          <a:off x="0" y="2585084"/>
          <a:ext cx="10347323" cy="51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2AD7C-AACE-4826-92DA-B4B794338E6C}">
      <dsp:nvSpPr>
        <dsp:cNvPr id="0" name=""/>
        <dsp:cNvSpPr/>
      </dsp:nvSpPr>
      <dsp:spPr>
        <a:xfrm>
          <a:off x="156324" y="2701359"/>
          <a:ext cx="284225" cy="284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1D6C9-C7A9-4BD8-9995-3DDDBA292781}">
      <dsp:nvSpPr>
        <dsp:cNvPr id="0" name=""/>
        <dsp:cNvSpPr/>
      </dsp:nvSpPr>
      <dsp:spPr>
        <a:xfrm>
          <a:off x="596874" y="2585084"/>
          <a:ext cx="9750449" cy="5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2" tIns="54692" rIns="54692" bIns="54692" numCol="1" spcCol="1270" anchor="ctr" anchorCtr="0">
          <a:noAutofit/>
        </a:bodyPr>
        <a:lstStyle/>
        <a:p>
          <a:pPr marL="0" lvl="0" indent="0" algn="l" defTabSz="844550">
            <a:lnSpc>
              <a:spcPct val="100000"/>
            </a:lnSpc>
            <a:spcBef>
              <a:spcPct val="0"/>
            </a:spcBef>
            <a:spcAft>
              <a:spcPct val="35000"/>
            </a:spcAft>
            <a:buNone/>
          </a:pPr>
          <a:r>
            <a:rPr lang="en-US" sz="1900" kern="1200"/>
            <a:t>Next Steps</a:t>
          </a:r>
        </a:p>
      </dsp:txBody>
      <dsp:txXfrm>
        <a:off x="596874" y="2585084"/>
        <a:ext cx="9750449" cy="516774"/>
      </dsp:txXfrm>
    </dsp:sp>
    <dsp:sp modelId="{EA2CA8D5-031B-4289-BE3B-C4354DDF9577}">
      <dsp:nvSpPr>
        <dsp:cNvPr id="0" name=""/>
        <dsp:cNvSpPr/>
      </dsp:nvSpPr>
      <dsp:spPr>
        <a:xfrm>
          <a:off x="0" y="3231052"/>
          <a:ext cx="10347323" cy="51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C7579-9BC2-4888-9E9C-DA294C6D3B4E}">
      <dsp:nvSpPr>
        <dsp:cNvPr id="0" name=""/>
        <dsp:cNvSpPr/>
      </dsp:nvSpPr>
      <dsp:spPr>
        <a:xfrm>
          <a:off x="156324" y="3347327"/>
          <a:ext cx="284225" cy="2842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0EA8F-3A32-441F-AFE9-F1FAC4C38A50}">
      <dsp:nvSpPr>
        <dsp:cNvPr id="0" name=""/>
        <dsp:cNvSpPr/>
      </dsp:nvSpPr>
      <dsp:spPr>
        <a:xfrm>
          <a:off x="596874" y="3231052"/>
          <a:ext cx="9750449" cy="5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2" tIns="54692" rIns="54692" bIns="54692" numCol="1" spcCol="1270" anchor="ctr" anchorCtr="0">
          <a:noAutofit/>
        </a:bodyPr>
        <a:lstStyle/>
        <a:p>
          <a:pPr marL="0" lvl="0" indent="0" algn="l" defTabSz="844550">
            <a:lnSpc>
              <a:spcPct val="100000"/>
            </a:lnSpc>
            <a:spcBef>
              <a:spcPct val="0"/>
            </a:spcBef>
            <a:spcAft>
              <a:spcPct val="35000"/>
            </a:spcAft>
            <a:buNone/>
          </a:pPr>
          <a:r>
            <a:rPr lang="en-US" sz="1900" kern="1200"/>
            <a:t>Questions</a:t>
          </a:r>
        </a:p>
      </dsp:txBody>
      <dsp:txXfrm>
        <a:off x="596874" y="3231052"/>
        <a:ext cx="9750449" cy="516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6BD2-A2BC-4E1F-85D4-4D35A1F33275}">
      <dsp:nvSpPr>
        <dsp:cNvPr id="0" name=""/>
        <dsp:cNvSpPr/>
      </dsp:nvSpPr>
      <dsp:spPr>
        <a:xfrm>
          <a:off x="1134975" y="966416"/>
          <a:ext cx="932434" cy="932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D978F4-19CC-425B-91F0-BBE2430D1408}">
      <dsp:nvSpPr>
        <dsp:cNvPr id="0" name=""/>
        <dsp:cNvSpPr/>
      </dsp:nvSpPr>
      <dsp:spPr>
        <a:xfrm>
          <a:off x="565154" y="2190531"/>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Structured Data</a:t>
          </a:r>
        </a:p>
      </dsp:txBody>
      <dsp:txXfrm>
        <a:off x="565154" y="2190531"/>
        <a:ext cx="2072076" cy="720000"/>
      </dsp:txXfrm>
    </dsp:sp>
    <dsp:sp modelId="{2A76EB8C-BBA0-48B0-BE62-D1220F6D2687}">
      <dsp:nvSpPr>
        <dsp:cNvPr id="0" name=""/>
        <dsp:cNvSpPr/>
      </dsp:nvSpPr>
      <dsp:spPr>
        <a:xfrm>
          <a:off x="3569665" y="966416"/>
          <a:ext cx="932434" cy="9324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8C7348-1E6D-4118-A6E2-1462C5B16802}">
      <dsp:nvSpPr>
        <dsp:cNvPr id="0" name=""/>
        <dsp:cNvSpPr/>
      </dsp:nvSpPr>
      <dsp:spPr>
        <a:xfrm>
          <a:off x="2999844" y="2190531"/>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Unstructured Data</a:t>
          </a:r>
        </a:p>
      </dsp:txBody>
      <dsp:txXfrm>
        <a:off x="2999844" y="2190531"/>
        <a:ext cx="2072076" cy="720000"/>
      </dsp:txXfrm>
    </dsp:sp>
    <dsp:sp modelId="{FD013E72-F805-4503-96AB-9C23829FB25B}">
      <dsp:nvSpPr>
        <dsp:cNvPr id="0" name=""/>
        <dsp:cNvSpPr/>
      </dsp:nvSpPr>
      <dsp:spPr>
        <a:xfrm>
          <a:off x="6004355" y="966416"/>
          <a:ext cx="932434" cy="932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1F688-420C-4674-B83D-798FCA985873}">
      <dsp:nvSpPr>
        <dsp:cNvPr id="0" name=""/>
        <dsp:cNvSpPr/>
      </dsp:nvSpPr>
      <dsp:spPr>
        <a:xfrm>
          <a:off x="5434534" y="2190531"/>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Semi-structured Data</a:t>
          </a:r>
        </a:p>
      </dsp:txBody>
      <dsp:txXfrm>
        <a:off x="5434534" y="2190531"/>
        <a:ext cx="2072076" cy="720000"/>
      </dsp:txXfrm>
    </dsp:sp>
    <dsp:sp modelId="{A8EC40E6-8F31-4C92-898D-E3F8816330CC}">
      <dsp:nvSpPr>
        <dsp:cNvPr id="0" name=""/>
        <dsp:cNvSpPr/>
      </dsp:nvSpPr>
      <dsp:spPr>
        <a:xfrm>
          <a:off x="8439046" y="966416"/>
          <a:ext cx="932434" cy="932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D2AE3A-9BFB-44B7-908A-73E3C4C059DE}">
      <dsp:nvSpPr>
        <dsp:cNvPr id="0" name=""/>
        <dsp:cNvSpPr/>
      </dsp:nvSpPr>
      <dsp:spPr>
        <a:xfrm>
          <a:off x="7869224" y="2190531"/>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Streaming Data</a:t>
          </a:r>
        </a:p>
      </dsp:txBody>
      <dsp:txXfrm>
        <a:off x="7869224" y="2190531"/>
        <a:ext cx="2072076"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A539C-D71A-4589-9157-16A0954A91D7}">
      <dsp:nvSpPr>
        <dsp:cNvPr id="0" name=""/>
        <dsp:cNvSpPr/>
      </dsp:nvSpPr>
      <dsp:spPr>
        <a:xfrm>
          <a:off x="1663661" y="30725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12CA4-6FBA-4962-A0BB-B16D228F5A8D}">
      <dsp:nvSpPr>
        <dsp:cNvPr id="0" name=""/>
        <dsp:cNvSpPr/>
      </dsp:nvSpPr>
      <dsp:spPr>
        <a:xfrm>
          <a:off x="475661" y="272178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Clearly articulate how data is collected, used, and disclosed by AI technologies</a:t>
          </a:r>
        </a:p>
      </dsp:txBody>
      <dsp:txXfrm>
        <a:off x="475661" y="2721786"/>
        <a:ext cx="4320000" cy="720000"/>
      </dsp:txXfrm>
    </dsp:sp>
    <dsp:sp modelId="{93A572A1-FB5A-4BA9-A05C-69412696A7D5}">
      <dsp:nvSpPr>
        <dsp:cNvPr id="0" name=""/>
        <dsp:cNvSpPr/>
      </dsp:nvSpPr>
      <dsp:spPr>
        <a:xfrm>
          <a:off x="6739662" y="30725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2617B-C393-41F8-AA80-FE2EB16FB767}">
      <dsp:nvSpPr>
        <dsp:cNvPr id="0" name=""/>
        <dsp:cNvSpPr/>
      </dsp:nvSpPr>
      <dsp:spPr>
        <a:xfrm>
          <a:off x="5551661" y="272178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As required in Utah, consider offering an “opt-out” option for storage or use of certain personal data</a:t>
          </a:r>
        </a:p>
      </dsp:txBody>
      <dsp:txXfrm>
        <a:off x="5551661" y="272178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GB"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309F023-45AD-4FC2-935B-DD9B0561456F}" type="datetimeFigureOut">
              <a:rPr lang="en-GB" smtClean="0"/>
              <a:t>29/02/2024</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61A69E2-532F-4115-BC28-2103B24D579A}" type="slidenum">
              <a:rPr lang="en-GB" smtClean="0"/>
              <a:t>‹#›</a:t>
            </a:fld>
            <a:endParaRPr lang="en-GB" dirty="0"/>
          </a:p>
        </p:txBody>
      </p:sp>
    </p:spTree>
    <p:extLst>
      <p:ext uri="{BB962C8B-B14F-4D97-AF65-F5344CB8AC3E}">
        <p14:creationId xmlns:p14="http://schemas.microsoft.com/office/powerpoint/2010/main" val="18024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61A69E2-532F-4115-BC28-2103B24D579A}" type="slidenum">
              <a:rPr lang="en-GB" smtClean="0"/>
              <a:t>0</a:t>
            </a:fld>
            <a:endParaRPr lang="en-GB" dirty="0"/>
          </a:p>
        </p:txBody>
      </p:sp>
    </p:spTree>
    <p:extLst>
      <p:ext uri="{BB962C8B-B14F-4D97-AF65-F5344CB8AC3E}">
        <p14:creationId xmlns:p14="http://schemas.microsoft.com/office/powerpoint/2010/main" val="391868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11</a:t>
            </a:fld>
            <a:endParaRPr lang="en-GB" dirty="0"/>
          </a:p>
        </p:txBody>
      </p:sp>
    </p:spTree>
    <p:extLst>
      <p:ext uri="{BB962C8B-B14F-4D97-AF65-F5344CB8AC3E}">
        <p14:creationId xmlns:p14="http://schemas.microsoft.com/office/powerpoint/2010/main" val="260949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12</a:t>
            </a:fld>
            <a:endParaRPr lang="en-GB" dirty="0"/>
          </a:p>
        </p:txBody>
      </p:sp>
    </p:spTree>
    <p:extLst>
      <p:ext uri="{BB962C8B-B14F-4D97-AF65-F5344CB8AC3E}">
        <p14:creationId xmlns:p14="http://schemas.microsoft.com/office/powerpoint/2010/main" val="110418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13</a:t>
            </a:fld>
            <a:endParaRPr lang="en-GB" dirty="0"/>
          </a:p>
        </p:txBody>
      </p:sp>
    </p:spTree>
    <p:extLst>
      <p:ext uri="{BB962C8B-B14F-4D97-AF65-F5344CB8AC3E}">
        <p14:creationId xmlns:p14="http://schemas.microsoft.com/office/powerpoint/2010/main" val="327743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 Presenting</a:t>
            </a:r>
          </a:p>
        </p:txBody>
      </p:sp>
      <p:sp>
        <p:nvSpPr>
          <p:cNvPr id="4" name="Slide Number Placeholder 3"/>
          <p:cNvSpPr>
            <a:spLocks noGrp="1"/>
          </p:cNvSpPr>
          <p:nvPr>
            <p:ph type="sldNum" sz="quarter" idx="5"/>
          </p:nvPr>
        </p:nvSpPr>
        <p:spPr/>
        <p:txBody>
          <a:bodyPr/>
          <a:lstStyle/>
          <a:p>
            <a:fld id="{961A69E2-532F-4115-BC28-2103B24D579A}" type="slidenum">
              <a:rPr lang="en-GB" smtClean="0"/>
              <a:t>14</a:t>
            </a:fld>
            <a:endParaRPr lang="en-GB" dirty="0"/>
          </a:p>
        </p:txBody>
      </p:sp>
    </p:spTree>
    <p:extLst>
      <p:ext uri="{BB962C8B-B14F-4D97-AF65-F5344CB8AC3E}">
        <p14:creationId xmlns:p14="http://schemas.microsoft.com/office/powerpoint/2010/main" val="315729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Jared Presenting</a:t>
            </a:r>
          </a:p>
        </p:txBody>
      </p:sp>
      <p:sp>
        <p:nvSpPr>
          <p:cNvPr id="4" name="Slide Number Placeholder 3"/>
          <p:cNvSpPr>
            <a:spLocks noGrp="1"/>
          </p:cNvSpPr>
          <p:nvPr>
            <p:ph type="sldNum" sz="quarter" idx="5"/>
          </p:nvPr>
        </p:nvSpPr>
        <p:spPr/>
        <p:txBody>
          <a:bodyPr/>
          <a:lstStyle/>
          <a:p>
            <a:fld id="{961A69E2-532F-4115-BC28-2103B24D579A}" type="slidenum">
              <a:rPr lang="en-GB" smtClean="0"/>
              <a:t>25</a:t>
            </a:fld>
            <a:endParaRPr lang="en-GB" dirty="0"/>
          </a:p>
        </p:txBody>
      </p:sp>
    </p:spTree>
    <p:extLst>
      <p:ext uri="{BB962C8B-B14F-4D97-AF65-F5344CB8AC3E}">
        <p14:creationId xmlns:p14="http://schemas.microsoft.com/office/powerpoint/2010/main" val="207063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Clearly disclose the purpose behind using this data and that it is being recorded (ex: using photos of people on bicycles to train technology to recognize bicycles)</a:t>
            </a:r>
          </a:p>
          <a:p>
            <a:pPr lvl="1"/>
            <a:r>
              <a:rPr lang="en-US" dirty="0"/>
              <a:t>Distinguish training data (ex: training data to software update)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26</a:t>
            </a:fld>
            <a:endParaRPr lang="en-GB" dirty="0"/>
          </a:p>
        </p:txBody>
      </p:sp>
    </p:spTree>
    <p:extLst>
      <p:ext uri="{BB962C8B-B14F-4D97-AF65-F5344CB8AC3E}">
        <p14:creationId xmlns:p14="http://schemas.microsoft.com/office/powerpoint/2010/main" val="340785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27</a:t>
            </a:fld>
            <a:endParaRPr lang="en-GB" dirty="0"/>
          </a:p>
        </p:txBody>
      </p:sp>
    </p:spTree>
    <p:extLst>
      <p:ext uri="{BB962C8B-B14F-4D97-AF65-F5344CB8AC3E}">
        <p14:creationId xmlns:p14="http://schemas.microsoft.com/office/powerpoint/2010/main" val="3828157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28</a:t>
            </a:fld>
            <a:endParaRPr lang="en-GB" dirty="0"/>
          </a:p>
        </p:txBody>
      </p:sp>
    </p:spTree>
    <p:extLst>
      <p:ext uri="{BB962C8B-B14F-4D97-AF65-F5344CB8AC3E}">
        <p14:creationId xmlns:p14="http://schemas.microsoft.com/office/powerpoint/2010/main" val="3669776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 Presenting</a:t>
            </a:r>
          </a:p>
        </p:txBody>
      </p:sp>
      <p:sp>
        <p:nvSpPr>
          <p:cNvPr id="4" name="Slide Number Placeholder 3"/>
          <p:cNvSpPr>
            <a:spLocks noGrp="1"/>
          </p:cNvSpPr>
          <p:nvPr>
            <p:ph type="sldNum" sz="quarter" idx="5"/>
          </p:nvPr>
        </p:nvSpPr>
        <p:spPr/>
        <p:txBody>
          <a:bodyPr/>
          <a:lstStyle/>
          <a:p>
            <a:fld id="{961A69E2-532F-4115-BC28-2103B24D579A}" type="slidenum">
              <a:rPr lang="en-GB" smtClean="0"/>
              <a:t>30</a:t>
            </a:fld>
            <a:endParaRPr lang="en-GB" dirty="0"/>
          </a:p>
        </p:txBody>
      </p:sp>
    </p:spTree>
    <p:extLst>
      <p:ext uri="{BB962C8B-B14F-4D97-AF65-F5344CB8AC3E}">
        <p14:creationId xmlns:p14="http://schemas.microsoft.com/office/powerpoint/2010/main" val="3106176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Natasha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31</a:t>
            </a:fld>
            <a:endParaRPr lang="en-GB" dirty="0"/>
          </a:p>
        </p:txBody>
      </p:sp>
    </p:spTree>
    <p:extLst>
      <p:ext uri="{BB962C8B-B14F-4D97-AF65-F5344CB8AC3E}">
        <p14:creationId xmlns:p14="http://schemas.microsoft.com/office/powerpoint/2010/main" val="39136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3</a:t>
            </a:fld>
            <a:endParaRPr lang="en-GB" dirty="0"/>
          </a:p>
        </p:txBody>
      </p:sp>
    </p:spTree>
    <p:extLst>
      <p:ext uri="{BB962C8B-B14F-4D97-AF65-F5344CB8AC3E}">
        <p14:creationId xmlns:p14="http://schemas.microsoft.com/office/powerpoint/2010/main" val="594129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Natasha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32</a:t>
            </a:fld>
            <a:endParaRPr lang="en-GB" dirty="0"/>
          </a:p>
        </p:txBody>
      </p:sp>
    </p:spTree>
    <p:extLst>
      <p:ext uri="{BB962C8B-B14F-4D97-AF65-F5344CB8AC3E}">
        <p14:creationId xmlns:p14="http://schemas.microsoft.com/office/powerpoint/2010/main" val="245093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from </a:t>
            </a:r>
            <a:r>
              <a:rPr lang="en-US" i="1" dirty="0"/>
              <a:t>NYT Co. v. Microsoft Corp</a:t>
            </a:r>
            <a:r>
              <a:rPr lang="en-US" dirty="0"/>
              <a:t>., et al, No. 1:23-cv-11195, Dkt. 1 at 31 (S.D.N.Y. Dec. 27, 2023).</a:t>
            </a:r>
          </a:p>
        </p:txBody>
      </p:sp>
      <p:sp>
        <p:nvSpPr>
          <p:cNvPr id="4" name="Slide Number Placeholder 3"/>
          <p:cNvSpPr>
            <a:spLocks noGrp="1"/>
          </p:cNvSpPr>
          <p:nvPr>
            <p:ph type="sldNum" sz="quarter" idx="5"/>
          </p:nvPr>
        </p:nvSpPr>
        <p:spPr/>
        <p:txBody>
          <a:bodyPr/>
          <a:lstStyle/>
          <a:p>
            <a:fld id="{961A69E2-532F-4115-BC28-2103B24D579A}" type="slidenum">
              <a:rPr lang="en-GB" smtClean="0"/>
              <a:t>33</a:t>
            </a:fld>
            <a:endParaRPr lang="en-GB" dirty="0"/>
          </a:p>
        </p:txBody>
      </p:sp>
    </p:spTree>
    <p:extLst>
      <p:ext uri="{BB962C8B-B14F-4D97-AF65-F5344CB8AC3E}">
        <p14:creationId xmlns:p14="http://schemas.microsoft.com/office/powerpoint/2010/main" val="576862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 / Jared</a:t>
            </a:r>
          </a:p>
        </p:txBody>
      </p:sp>
      <p:sp>
        <p:nvSpPr>
          <p:cNvPr id="4" name="Slide Number Placeholder 3"/>
          <p:cNvSpPr>
            <a:spLocks noGrp="1"/>
          </p:cNvSpPr>
          <p:nvPr>
            <p:ph type="sldNum" sz="quarter" idx="5"/>
          </p:nvPr>
        </p:nvSpPr>
        <p:spPr/>
        <p:txBody>
          <a:bodyPr/>
          <a:lstStyle/>
          <a:p>
            <a:fld id="{961A69E2-532F-4115-BC28-2103B24D579A}" type="slidenum">
              <a:rPr lang="en-GB" smtClean="0"/>
              <a:t>36</a:t>
            </a:fld>
            <a:endParaRPr lang="en-GB" dirty="0"/>
          </a:p>
        </p:txBody>
      </p:sp>
    </p:spTree>
    <p:extLst>
      <p:ext uri="{BB962C8B-B14F-4D97-AF65-F5344CB8AC3E}">
        <p14:creationId xmlns:p14="http://schemas.microsoft.com/office/powerpoint/2010/main" val="3886280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38</a:t>
            </a:fld>
            <a:endParaRPr lang="en-GB" dirty="0"/>
          </a:p>
        </p:txBody>
      </p:sp>
    </p:spTree>
    <p:extLst>
      <p:ext uri="{BB962C8B-B14F-4D97-AF65-F5344CB8AC3E}">
        <p14:creationId xmlns:p14="http://schemas.microsoft.com/office/powerpoint/2010/main" val="236117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61A69E2-532F-4115-BC28-2103B24D579A}" type="slidenum">
              <a:rPr lang="en-GB" smtClean="0"/>
              <a:t>4</a:t>
            </a:fld>
            <a:endParaRPr lang="en-GB" dirty="0"/>
          </a:p>
        </p:txBody>
      </p:sp>
      <p:sp>
        <p:nvSpPr>
          <p:cNvPr id="3" name="Notes Placeholder 2">
            <a:extLst>
              <a:ext uri="{FF2B5EF4-FFF2-40B4-BE49-F238E27FC236}">
                <a16:creationId xmlns:a16="http://schemas.microsoft.com/office/drawing/2014/main" id="{64B95D03-2F6A-3DEB-28A4-01E1E3AD0CF7}"/>
              </a:ext>
            </a:extLst>
          </p:cNvPr>
          <p:cNvSpPr>
            <a:spLocks noGrp="1"/>
          </p:cNvSpPr>
          <p:nvPr>
            <p:ph type="body" idx="1"/>
          </p:nvPr>
        </p:nvSpPr>
        <p:spPr/>
        <p:txBody>
          <a:bodyPr/>
          <a:lstStyle/>
          <a:p>
            <a:r>
              <a:rPr lang="en-US" dirty="0"/>
              <a:t>Natasha presenting</a:t>
            </a:r>
          </a:p>
        </p:txBody>
      </p:sp>
    </p:spTree>
    <p:extLst>
      <p:ext uri="{BB962C8B-B14F-4D97-AF65-F5344CB8AC3E}">
        <p14:creationId xmlns:p14="http://schemas.microsoft.com/office/powerpoint/2010/main" val="235154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Natasha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5</a:t>
            </a:fld>
            <a:endParaRPr lang="en-GB" dirty="0"/>
          </a:p>
        </p:txBody>
      </p:sp>
    </p:spTree>
    <p:extLst>
      <p:ext uri="{BB962C8B-B14F-4D97-AF65-F5344CB8AC3E}">
        <p14:creationId xmlns:p14="http://schemas.microsoft.com/office/powerpoint/2010/main" val="24826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Natasha presenting</a:t>
            </a:r>
          </a:p>
          <a:p>
            <a:endParaRPr lang="en-US" b="1" dirty="0"/>
          </a:p>
        </p:txBody>
      </p:sp>
      <p:sp>
        <p:nvSpPr>
          <p:cNvPr id="4" name="Slide Number Placeholder 3"/>
          <p:cNvSpPr>
            <a:spLocks noGrp="1"/>
          </p:cNvSpPr>
          <p:nvPr>
            <p:ph type="sldNum" sz="quarter" idx="5"/>
          </p:nvPr>
        </p:nvSpPr>
        <p:spPr/>
        <p:txBody>
          <a:bodyPr/>
          <a:lstStyle/>
          <a:p>
            <a:fld id="{961A69E2-532F-4115-BC28-2103B24D579A}" type="slidenum">
              <a:rPr lang="en-GB" smtClean="0"/>
              <a:t>6</a:t>
            </a:fld>
            <a:endParaRPr lang="en-GB" dirty="0"/>
          </a:p>
        </p:txBody>
      </p:sp>
    </p:spTree>
    <p:extLst>
      <p:ext uri="{BB962C8B-B14F-4D97-AF65-F5344CB8AC3E}">
        <p14:creationId xmlns:p14="http://schemas.microsoft.com/office/powerpoint/2010/main" val="268698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Jared Presenting </a:t>
            </a:r>
          </a:p>
        </p:txBody>
      </p:sp>
      <p:sp>
        <p:nvSpPr>
          <p:cNvPr id="4" name="Slide Number Placeholder 3"/>
          <p:cNvSpPr>
            <a:spLocks noGrp="1"/>
          </p:cNvSpPr>
          <p:nvPr>
            <p:ph type="sldNum" sz="quarter" idx="5"/>
          </p:nvPr>
        </p:nvSpPr>
        <p:spPr/>
        <p:txBody>
          <a:bodyPr/>
          <a:lstStyle/>
          <a:p>
            <a:fld id="{961A69E2-532F-4115-BC28-2103B24D579A}" type="slidenum">
              <a:rPr lang="en-GB" smtClean="0"/>
              <a:t>7</a:t>
            </a:fld>
            <a:endParaRPr lang="en-GB" dirty="0"/>
          </a:p>
        </p:txBody>
      </p:sp>
    </p:spTree>
    <p:extLst>
      <p:ext uri="{BB962C8B-B14F-4D97-AF65-F5344CB8AC3E}">
        <p14:creationId xmlns:p14="http://schemas.microsoft.com/office/powerpoint/2010/main" val="341231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8</a:t>
            </a:fld>
            <a:endParaRPr lang="en-GB" dirty="0"/>
          </a:p>
        </p:txBody>
      </p:sp>
    </p:spTree>
    <p:extLst>
      <p:ext uri="{BB962C8B-B14F-4D97-AF65-F5344CB8AC3E}">
        <p14:creationId xmlns:p14="http://schemas.microsoft.com/office/powerpoint/2010/main" val="174767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9</a:t>
            </a:fld>
            <a:endParaRPr lang="en-GB" dirty="0"/>
          </a:p>
        </p:txBody>
      </p:sp>
    </p:spTree>
    <p:extLst>
      <p:ext uri="{BB962C8B-B14F-4D97-AF65-F5344CB8AC3E}">
        <p14:creationId xmlns:p14="http://schemas.microsoft.com/office/powerpoint/2010/main" val="174767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Jared presenting</a:t>
            </a: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10</a:t>
            </a:fld>
            <a:endParaRPr lang="en-GB" dirty="0"/>
          </a:p>
        </p:txBody>
      </p:sp>
    </p:spTree>
    <p:extLst>
      <p:ext uri="{BB962C8B-B14F-4D97-AF65-F5344CB8AC3E}">
        <p14:creationId xmlns:p14="http://schemas.microsoft.com/office/powerpoint/2010/main" val="4289662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www.foley.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r="31089"/>
          <a:stretch/>
        </p:blipFill>
        <p:spPr>
          <a:xfrm>
            <a:off x="2051802" y="685800"/>
            <a:ext cx="9451839" cy="5486400"/>
          </a:xfrm>
          <a:prstGeom prst="rect">
            <a:avLst/>
          </a:prstGeom>
        </p:spPr>
      </p:pic>
      <p:sp>
        <p:nvSpPr>
          <p:cNvPr id="9" name="Rectangle 8">
            <a:extLst>
              <a:ext uri="{FF2B5EF4-FFF2-40B4-BE49-F238E27FC236}">
                <a16:creationId xmlns:a16="http://schemas.microsoft.com/office/drawing/2014/main" id="{03DFDC62-3EE1-4DE9-98AD-B7D2A83E9967}"/>
              </a:ext>
            </a:extLst>
          </p:cNvPr>
          <p:cNvSpPr/>
          <p:nvPr userDrawn="1"/>
        </p:nvSpPr>
        <p:spPr>
          <a:xfrm>
            <a:off x="1143000" y="1143000"/>
            <a:ext cx="457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120768" y="4804732"/>
            <a:ext cx="2743200" cy="136525"/>
          </a:xfrm>
        </p:spPr>
        <p:txBody>
          <a:bodyPr>
            <a:noAutofit/>
          </a:bodyPr>
          <a:lstStyle>
            <a:lvl1pPr algn="l">
              <a:defRPr sz="800"/>
            </a:lvl1pPr>
          </a:lstStyle>
          <a:p>
            <a:fld id="{1A197ECE-3AC2-4AC6-AFE6-5E29C8AEE250}" type="datetime4">
              <a:rPr lang="en-US" smtClean="0"/>
              <a:t>February 29, 2024</a:t>
            </a:fld>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p:nvPr>
        </p:nvSpPr>
        <p:spPr>
          <a:xfrm>
            <a:off x="1120768" y="3303670"/>
            <a:ext cx="3591674" cy="760413"/>
          </a:xfrm>
          <a:noFill/>
          <a:ln>
            <a:noFill/>
          </a:ln>
        </p:spPr>
        <p:txBody>
          <a:bodyPr tIns="0" rIns="0" bIns="0" anchor="t">
            <a:noAutofit/>
          </a:bodyPr>
          <a:lstStyle>
            <a:lvl1pPr algn="l">
              <a:defRPr sz="2400"/>
            </a:lvl1pPr>
          </a:lstStyle>
          <a:p>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120768" y="4069005"/>
            <a:ext cx="3591674" cy="740369"/>
          </a:xfrm>
        </p:spPr>
        <p:txBody>
          <a:bodyPr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0768" y="1681042"/>
            <a:ext cx="1143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p:nvPr>
        </p:nvSpPr>
        <p:spPr>
          <a:xfrm>
            <a:off x="1120768" y="2660670"/>
            <a:ext cx="3593592" cy="190500"/>
          </a:xfrm>
        </p:spPr>
        <p:txBody>
          <a:bodyPr vert="horz" lIns="0" tIns="0" rIns="0" bIns="0" rtlCol="0" anchor="ctr">
            <a:noAutofit/>
          </a:bodyPr>
          <a:lstStyle>
            <a:lvl1pPr marL="0" indent="0">
              <a:buNone/>
              <a:defRPr lang="en-US" sz="1000" b="1" cap="all" baseline="0" smtClean="0"/>
            </a:lvl1pPr>
            <a:lvl2pPr marL="228600" indent="0">
              <a:buNone/>
              <a:defRPr lang="en-US" sz="1800" smtClean="0"/>
            </a:lvl2pPr>
            <a:lvl3pPr>
              <a:defRPr lang="en-US" sz="1800" smtClean="0"/>
            </a:lvl3pPr>
            <a:lvl4pPr>
              <a:defRPr lang="en-US" sz="1800" smtClean="0"/>
            </a:lvl4pPr>
            <a:lvl5pPr>
              <a:defRPr lang="en-GB" sz="1800"/>
            </a:lvl5pPr>
          </a:lstStyle>
          <a:p>
            <a:pPr marL="0" lvl="0"/>
            <a:endParaRPr lang="en-US" dirty="0"/>
          </a:p>
        </p:txBody>
      </p:sp>
      <p:grpSp>
        <p:nvGrpSpPr>
          <p:cNvPr id="11" name="Group 10">
            <a:extLst>
              <a:ext uri="{FF2B5EF4-FFF2-40B4-BE49-F238E27FC236}">
                <a16:creationId xmlns:a16="http://schemas.microsoft.com/office/drawing/2014/main" id="{91E328C4-C5CE-429D-A7D7-743587BD989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3A37F1F5-89E2-4CA3-AF92-841F6FF28CE2}"/>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dirty="0">
                  <a:solidFill>
                    <a:schemeClr val="bg1">
                      <a:lumMod val="65000"/>
                    </a:schemeClr>
                  </a:solidFill>
                  <a:latin typeface="Arial" charset="0"/>
                  <a:ea typeface="Arial" charset="0"/>
                  <a:cs typeface="Arial" charset="0"/>
                </a:rPr>
                <a:t>Background image</a:t>
              </a:r>
              <a:endParaRPr lang="en-US" sz="1200" b="1" baseline="0" dirty="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dirty="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dirty="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dirty="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5FC5B8C6-FCEC-4388-AF34-82F1941E49D4}"/>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14989561"/>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75" userDrawn="1">
          <p15:clr>
            <a:srgbClr val="FBAE40"/>
          </p15:clr>
        </p15:guide>
        <p15:guide id="4" orient="horz" pos="30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redential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2387F3D0-2870-4D0D-90B4-B10EBE138572}"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330448"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5975096"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8619744"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685800"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330448"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5975096"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8619744"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pic>
        <p:nvPicPr>
          <p:cNvPr id="27" name="Picture 26">
            <a:extLst>
              <a:ext uri="{FF2B5EF4-FFF2-40B4-BE49-F238E27FC236}">
                <a16:creationId xmlns:a16="http://schemas.microsoft.com/office/drawing/2014/main" id="{9B2E7B80-03E5-4DF9-9C54-AFACD69FB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31" y="1907857"/>
            <a:ext cx="2496999" cy="231629"/>
          </a:xfrm>
          <a:prstGeom prst="rect">
            <a:avLst/>
          </a:prstGeom>
        </p:spPr>
      </p:pic>
      <p:pic>
        <p:nvPicPr>
          <p:cNvPr id="28" name="Picture 27">
            <a:extLst>
              <a:ext uri="{FF2B5EF4-FFF2-40B4-BE49-F238E27FC236}">
                <a16:creationId xmlns:a16="http://schemas.microsoft.com/office/drawing/2014/main" id="{77EBD2B1-7E76-46DD-954B-3CC55DABA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649" y="1907857"/>
            <a:ext cx="2496999" cy="231629"/>
          </a:xfrm>
          <a:prstGeom prst="rect">
            <a:avLst/>
          </a:prstGeom>
        </p:spPr>
      </p:pic>
      <p:pic>
        <p:nvPicPr>
          <p:cNvPr id="33" name="Picture 32">
            <a:extLst>
              <a:ext uri="{FF2B5EF4-FFF2-40B4-BE49-F238E27FC236}">
                <a16:creationId xmlns:a16="http://schemas.microsoft.com/office/drawing/2014/main" id="{31DADDEC-98CC-4B96-A512-148485917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96" y="1907857"/>
            <a:ext cx="2496999" cy="231629"/>
          </a:xfrm>
          <a:prstGeom prst="rect">
            <a:avLst/>
          </a:prstGeom>
        </p:spPr>
      </p:pic>
      <p:pic>
        <p:nvPicPr>
          <p:cNvPr id="40" name="Picture 39">
            <a:extLst>
              <a:ext uri="{FF2B5EF4-FFF2-40B4-BE49-F238E27FC236}">
                <a16:creationId xmlns:a16="http://schemas.microsoft.com/office/drawing/2014/main" id="{0EC9BF4D-C6FD-435E-8EFC-54F500B47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686" y="1907857"/>
            <a:ext cx="2496999" cy="231629"/>
          </a:xfrm>
          <a:prstGeom prst="rect">
            <a:avLst/>
          </a:prstGeom>
        </p:spPr>
      </p:pic>
      <p:pic>
        <p:nvPicPr>
          <p:cNvPr id="42" name="Picture 41">
            <a:extLst>
              <a:ext uri="{FF2B5EF4-FFF2-40B4-BE49-F238E27FC236}">
                <a16:creationId xmlns:a16="http://schemas.microsoft.com/office/drawing/2014/main" id="{509995C8-970A-4B79-8ED3-B3019E7BA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705" y="4011752"/>
            <a:ext cx="2496999" cy="231629"/>
          </a:xfrm>
          <a:prstGeom prst="rect">
            <a:avLst/>
          </a:prstGeom>
        </p:spPr>
      </p:pic>
      <p:pic>
        <p:nvPicPr>
          <p:cNvPr id="43" name="Picture 42">
            <a:extLst>
              <a:ext uri="{FF2B5EF4-FFF2-40B4-BE49-F238E27FC236}">
                <a16:creationId xmlns:a16="http://schemas.microsoft.com/office/drawing/2014/main" id="{4875E746-1D58-4AE0-A78B-279AC9C99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1723" y="4011752"/>
            <a:ext cx="2496999" cy="231629"/>
          </a:xfrm>
          <a:prstGeom prst="rect">
            <a:avLst/>
          </a:prstGeom>
        </p:spPr>
      </p:pic>
      <p:pic>
        <p:nvPicPr>
          <p:cNvPr id="44" name="Picture 43">
            <a:extLst>
              <a:ext uri="{FF2B5EF4-FFF2-40B4-BE49-F238E27FC236}">
                <a16:creationId xmlns:a16="http://schemas.microsoft.com/office/drawing/2014/main" id="{A909CE80-A39A-4939-A96D-315903D91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0741" y="4011752"/>
            <a:ext cx="2496999" cy="231629"/>
          </a:xfrm>
          <a:prstGeom prst="rect">
            <a:avLst/>
          </a:prstGeom>
        </p:spPr>
      </p:pic>
      <p:pic>
        <p:nvPicPr>
          <p:cNvPr id="45" name="Picture 44">
            <a:extLst>
              <a:ext uri="{FF2B5EF4-FFF2-40B4-BE49-F238E27FC236}">
                <a16:creationId xmlns:a16="http://schemas.microsoft.com/office/drawing/2014/main" id="{8974102D-2026-460F-96ED-6B3A84E64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9760" y="4011752"/>
            <a:ext cx="2496999" cy="231629"/>
          </a:xfrm>
          <a:prstGeom prst="rect">
            <a:avLst/>
          </a:prstGeom>
        </p:spPr>
      </p:pic>
      <p:sp>
        <p:nvSpPr>
          <p:cNvPr id="37" name="Content Placeholder 8">
            <a:extLst>
              <a:ext uri="{FF2B5EF4-FFF2-40B4-BE49-F238E27FC236}">
                <a16:creationId xmlns:a16="http://schemas.microsoft.com/office/drawing/2014/main" id="{7DE19021-B79A-411C-B1E1-CD1A48E0A2DD}"/>
              </a:ext>
            </a:extLst>
          </p:cNvPr>
          <p:cNvSpPr>
            <a:spLocks noGrp="1"/>
          </p:cNvSpPr>
          <p:nvPr>
            <p:ph sz="quarter" idx="20"/>
          </p:nvPr>
        </p:nvSpPr>
        <p:spPr>
          <a:xfrm>
            <a:off x="685800"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8" name="Content Placeholder 13">
            <a:extLst>
              <a:ext uri="{FF2B5EF4-FFF2-40B4-BE49-F238E27FC236}">
                <a16:creationId xmlns:a16="http://schemas.microsoft.com/office/drawing/2014/main" id="{EDC496E3-7D55-447D-B30E-65870296C1B8}"/>
              </a:ext>
            </a:extLst>
          </p:cNvPr>
          <p:cNvSpPr>
            <a:spLocks noGrp="1"/>
          </p:cNvSpPr>
          <p:nvPr>
            <p:ph sz="quarter" idx="21"/>
          </p:nvPr>
        </p:nvSpPr>
        <p:spPr>
          <a:xfrm>
            <a:off x="3330448"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9" name="Content Placeholder 16">
            <a:extLst>
              <a:ext uri="{FF2B5EF4-FFF2-40B4-BE49-F238E27FC236}">
                <a16:creationId xmlns:a16="http://schemas.microsoft.com/office/drawing/2014/main" id="{7AC58EAF-050B-48F2-A7A9-2FB0E8447A08}"/>
              </a:ext>
            </a:extLst>
          </p:cNvPr>
          <p:cNvSpPr>
            <a:spLocks noGrp="1"/>
          </p:cNvSpPr>
          <p:nvPr>
            <p:ph sz="quarter" idx="22"/>
          </p:nvPr>
        </p:nvSpPr>
        <p:spPr>
          <a:xfrm>
            <a:off x="5975096" y="1986750"/>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41" name="Content Placeholder 18">
            <a:extLst>
              <a:ext uri="{FF2B5EF4-FFF2-40B4-BE49-F238E27FC236}">
                <a16:creationId xmlns:a16="http://schemas.microsoft.com/office/drawing/2014/main" id="{A060F658-EFCD-447F-8CB0-5F20CA00CE79}"/>
              </a:ext>
            </a:extLst>
          </p:cNvPr>
          <p:cNvSpPr>
            <a:spLocks noGrp="1"/>
          </p:cNvSpPr>
          <p:nvPr>
            <p:ph sz="quarter" idx="23"/>
          </p:nvPr>
        </p:nvSpPr>
        <p:spPr>
          <a:xfrm>
            <a:off x="8619744" y="1986593"/>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48" name="Content Placeholder 8">
            <a:extLst>
              <a:ext uri="{FF2B5EF4-FFF2-40B4-BE49-F238E27FC236}">
                <a16:creationId xmlns:a16="http://schemas.microsoft.com/office/drawing/2014/main" id="{59E1B0F0-1043-481A-845E-02CFA0B0E80C}"/>
              </a:ext>
            </a:extLst>
          </p:cNvPr>
          <p:cNvSpPr>
            <a:spLocks noGrp="1"/>
          </p:cNvSpPr>
          <p:nvPr>
            <p:ph sz="quarter" idx="24"/>
          </p:nvPr>
        </p:nvSpPr>
        <p:spPr>
          <a:xfrm>
            <a:off x="685800"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49" name="Content Placeholder 13">
            <a:extLst>
              <a:ext uri="{FF2B5EF4-FFF2-40B4-BE49-F238E27FC236}">
                <a16:creationId xmlns:a16="http://schemas.microsoft.com/office/drawing/2014/main" id="{82727B49-087F-4BDF-9CAC-FBBC7993BDB6}"/>
              </a:ext>
            </a:extLst>
          </p:cNvPr>
          <p:cNvSpPr>
            <a:spLocks noGrp="1"/>
          </p:cNvSpPr>
          <p:nvPr>
            <p:ph sz="quarter" idx="25"/>
          </p:nvPr>
        </p:nvSpPr>
        <p:spPr>
          <a:xfrm>
            <a:off x="3330448"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50" name="Content Placeholder 16">
            <a:extLst>
              <a:ext uri="{FF2B5EF4-FFF2-40B4-BE49-F238E27FC236}">
                <a16:creationId xmlns:a16="http://schemas.microsoft.com/office/drawing/2014/main" id="{A69FE788-EC3B-4010-A425-9835B2FD896E}"/>
              </a:ext>
            </a:extLst>
          </p:cNvPr>
          <p:cNvSpPr>
            <a:spLocks noGrp="1"/>
          </p:cNvSpPr>
          <p:nvPr>
            <p:ph sz="quarter" idx="26"/>
          </p:nvPr>
        </p:nvSpPr>
        <p:spPr>
          <a:xfrm>
            <a:off x="5975096" y="4101156"/>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51" name="Content Placeholder 18">
            <a:extLst>
              <a:ext uri="{FF2B5EF4-FFF2-40B4-BE49-F238E27FC236}">
                <a16:creationId xmlns:a16="http://schemas.microsoft.com/office/drawing/2014/main" id="{F83C9447-792F-40B3-B8C7-5CD9698F8F21}"/>
              </a:ext>
            </a:extLst>
          </p:cNvPr>
          <p:cNvSpPr>
            <a:spLocks noGrp="1"/>
          </p:cNvSpPr>
          <p:nvPr>
            <p:ph sz="quarter" idx="27"/>
          </p:nvPr>
        </p:nvSpPr>
        <p:spPr>
          <a:xfrm>
            <a:off x="8619744" y="4100999"/>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Tree>
    <p:extLst>
      <p:ext uri="{BB962C8B-B14F-4D97-AF65-F5344CB8AC3E}">
        <p14:creationId xmlns:p14="http://schemas.microsoft.com/office/powerpoint/2010/main" val="1708448223"/>
      </p:ext>
    </p:extLst>
  </p:cSld>
  <p:clrMapOvr>
    <a:masterClrMapping/>
  </p:clrMapOvr>
  <p:extLst>
    <p:ext uri="{DCECCB84-F9BA-43D5-87BE-67443E8EF086}">
      <p15:sldGuideLst xmlns:p15="http://schemas.microsoft.com/office/powerpoint/2012/main">
        <p15:guide id="1" pos="432" userDrawn="1">
          <p15:clr>
            <a:srgbClr val="FBAE40"/>
          </p15:clr>
        </p15:guide>
        <p15:guide id="2" pos="1955" userDrawn="1">
          <p15:clr>
            <a:srgbClr val="FBAE40"/>
          </p15:clr>
        </p15:guide>
        <p15:guide id="3" pos="2093" userDrawn="1">
          <p15:clr>
            <a:srgbClr val="FBAE40"/>
          </p15:clr>
        </p15:guide>
        <p15:guide id="4" pos="3623" userDrawn="1">
          <p15:clr>
            <a:srgbClr val="FBAE40"/>
          </p15:clr>
        </p15:guide>
        <p15:guide id="5" pos="3764" userDrawn="1">
          <p15:clr>
            <a:srgbClr val="FBAE40"/>
          </p15:clr>
        </p15:guide>
        <p15:guide id="6" pos="5288" userDrawn="1">
          <p15:clr>
            <a:srgbClr val="FBAE40"/>
          </p15:clr>
        </p15:guide>
        <p15:guide id="7" pos="5426" userDrawn="1">
          <p15:clr>
            <a:srgbClr val="FBAE40"/>
          </p15:clr>
        </p15:guide>
        <p15:guide id="8" pos="6951" userDrawn="1">
          <p15:clr>
            <a:srgbClr val="FBAE40"/>
          </p15:clr>
        </p15:guide>
        <p15:guide id="9" pos="5903" userDrawn="1">
          <p15:clr>
            <a:srgbClr val="FBAE40"/>
          </p15:clr>
        </p15:guide>
        <p15:guide id="10" orient="horz" pos="373" userDrawn="1">
          <p15:clr>
            <a:srgbClr val="FBAE40"/>
          </p15:clr>
        </p15:guide>
        <p15:guide id="11" orient="horz" pos="1050" userDrawn="1">
          <p15:clr>
            <a:srgbClr val="FBAE40"/>
          </p15:clr>
        </p15:guide>
        <p15:guide id="12" orient="horz" pos="1248" userDrawn="1">
          <p15:clr>
            <a:srgbClr val="FBAE40"/>
          </p15:clr>
        </p15:guide>
        <p15:guide id="13" orient="horz" pos="1600" userDrawn="1">
          <p15:clr>
            <a:srgbClr val="FBAE40"/>
          </p15:clr>
        </p15:guide>
        <p15:guide id="14" orient="horz" pos="1624" userDrawn="1">
          <p15:clr>
            <a:srgbClr val="FBAE40"/>
          </p15:clr>
        </p15:guide>
        <p15:guide id="15" orient="horz" pos="2419" userDrawn="1">
          <p15:clr>
            <a:srgbClr val="FBAE40"/>
          </p15:clr>
        </p15:guide>
        <p15:guide id="16" orient="horz" pos="2583" userDrawn="1">
          <p15:clr>
            <a:srgbClr val="FBAE40"/>
          </p15:clr>
        </p15:guide>
        <p15:guide id="17" orient="horz" pos="2932" userDrawn="1">
          <p15:clr>
            <a:srgbClr val="FBAE40"/>
          </p15:clr>
        </p15:guide>
        <p15:guide id="18" orient="horz" pos="2958" userDrawn="1">
          <p15:clr>
            <a:srgbClr val="FBAE40"/>
          </p15:clr>
        </p15:guide>
        <p15:guide id="19" orient="horz" pos="375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iograph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92238" y="3054984"/>
            <a:ext cx="2921001"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C34BFF42-1A1D-4A9E-A9A6-D7AAB372D28C}"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6101441"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1719002" y="2047875"/>
            <a:ext cx="1894237"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505CD131-6F34-440C-AB66-172203B0F635}"/>
              </a:ext>
            </a:extLst>
          </p:cNvPr>
          <p:cNvSpPr>
            <a:spLocks noGrp="1"/>
          </p:cNvSpPr>
          <p:nvPr>
            <p:ph idx="17"/>
          </p:nvPr>
        </p:nvSpPr>
        <p:spPr>
          <a:xfrm>
            <a:off x="6101440" y="3054984"/>
            <a:ext cx="2921001"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7128204" y="2047875"/>
            <a:ext cx="1894237"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1" name="Text Placeholder 15">
            <a:extLst>
              <a:ext uri="{FF2B5EF4-FFF2-40B4-BE49-F238E27FC236}">
                <a16:creationId xmlns:a16="http://schemas.microsoft.com/office/drawing/2014/main" id="{387142AE-3DD7-4B7C-A532-6782F2571152}"/>
              </a:ext>
            </a:extLst>
          </p:cNvPr>
          <p:cNvSpPr>
            <a:spLocks noGrp="1"/>
          </p:cNvSpPr>
          <p:nvPr>
            <p:ph type="body" sz="quarter" idx="16"/>
          </p:nvPr>
        </p:nvSpPr>
        <p:spPr>
          <a:xfrm>
            <a:off x="3818259" y="2047875"/>
            <a:ext cx="1894237" cy="3758564"/>
          </a:xfrm>
        </p:spPr>
        <p:txBody>
          <a:bodyPr anchor="t"/>
          <a:lstStyle>
            <a:lvl1pPr marL="0" indent="0">
              <a:spcBef>
                <a:spcPts val="0"/>
              </a:spcBef>
              <a:spcAft>
                <a:spcPts val="600"/>
              </a:spcAft>
              <a:buNone/>
              <a:defRPr sz="1000" b="1" baseline="0">
                <a:solidFill>
                  <a:schemeClr val="accent1"/>
                </a:solidFill>
              </a:defRPr>
            </a:lvl1pPr>
            <a:lvl2pPr marL="0" indent="0">
              <a:spcBef>
                <a:spcPts val="0"/>
              </a:spcBef>
              <a:spcAft>
                <a:spcPts val="60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2" name="Text Placeholder 15">
            <a:extLst>
              <a:ext uri="{FF2B5EF4-FFF2-40B4-BE49-F238E27FC236}">
                <a16:creationId xmlns:a16="http://schemas.microsoft.com/office/drawing/2014/main" id="{BA04EAA7-E139-4EE3-BEC3-1EDD5BE8C16B}"/>
              </a:ext>
            </a:extLst>
          </p:cNvPr>
          <p:cNvSpPr>
            <a:spLocks noGrp="1"/>
          </p:cNvSpPr>
          <p:nvPr>
            <p:ph type="body" sz="quarter" idx="19"/>
          </p:nvPr>
        </p:nvSpPr>
        <p:spPr>
          <a:xfrm>
            <a:off x="9227461" y="2047875"/>
            <a:ext cx="1894237" cy="3758564"/>
          </a:xfrm>
        </p:spPr>
        <p:txBody>
          <a:bodyPr anchor="t"/>
          <a:lstStyle>
            <a:lvl1pPr marL="0" indent="0">
              <a:spcBef>
                <a:spcPts val="0"/>
              </a:spcBef>
              <a:spcAft>
                <a:spcPts val="600"/>
              </a:spcAft>
              <a:buNone/>
              <a:defRPr sz="1000" b="1" baseline="0">
                <a:solidFill>
                  <a:schemeClr val="accent1"/>
                </a:solidFill>
              </a:defRPr>
            </a:lvl1pPr>
            <a:lvl2pPr marL="0" indent="0">
              <a:spcBef>
                <a:spcPts val="0"/>
              </a:spcBef>
              <a:spcAft>
                <a:spcPts val="60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2531554"/>
      </p:ext>
    </p:extLst>
  </p:cSld>
  <p:clrMapOvr>
    <a:masterClrMapping/>
  </p:clrMapOvr>
  <p:extLst>
    <p:ext uri="{DCECCB84-F9BA-43D5-87BE-67443E8EF086}">
      <p15:sldGuideLst xmlns:p15="http://schemas.microsoft.com/office/powerpoint/2012/main">
        <p15:guide id="1" pos="432" userDrawn="1">
          <p15:clr>
            <a:srgbClr val="FBAE40"/>
          </p15:clr>
        </p15:guide>
        <p15:guide id="2" pos="954" userDrawn="1">
          <p15:clr>
            <a:srgbClr val="FBAE40"/>
          </p15:clr>
        </p15:guide>
        <p15:guide id="3" pos="1079" userDrawn="1">
          <p15:clr>
            <a:srgbClr val="FBAE40"/>
          </p15:clr>
        </p15:guide>
        <p15:guide id="4" pos="2278" userDrawn="1">
          <p15:clr>
            <a:srgbClr val="FBAE40"/>
          </p15:clr>
        </p15:guide>
        <p15:guide id="5" pos="2400" userDrawn="1">
          <p15:clr>
            <a:srgbClr val="FBAE40"/>
          </p15:clr>
        </p15:guide>
        <p15:guide id="6" pos="3602" userDrawn="1">
          <p15:clr>
            <a:srgbClr val="FBAE40"/>
          </p15:clr>
        </p15:guide>
        <p15:guide id="7" pos="3839" userDrawn="1">
          <p15:clr>
            <a:srgbClr val="FBAE40"/>
          </p15:clr>
        </p15:guide>
        <p15:guide id="8" pos="4366" userDrawn="1">
          <p15:clr>
            <a:srgbClr val="FBAE40"/>
          </p15:clr>
        </p15:guide>
        <p15:guide id="9" pos="4486" userDrawn="1">
          <p15:clr>
            <a:srgbClr val="FBAE40"/>
          </p15:clr>
        </p15:guide>
        <p15:guide id="10" pos="5687" userDrawn="1">
          <p15:clr>
            <a:srgbClr val="FBAE40"/>
          </p15:clr>
        </p15:guide>
        <p15:guide id="11" pos="5810" userDrawn="1">
          <p15:clr>
            <a:srgbClr val="FBAE40"/>
          </p15:clr>
        </p15:guide>
        <p15:guide id="12" pos="5903" userDrawn="1">
          <p15:clr>
            <a:srgbClr val="FBAE40"/>
          </p15:clr>
        </p15:guide>
        <p15:guide id="13" pos="7008" userDrawn="1">
          <p15:clr>
            <a:srgbClr val="FBAE40"/>
          </p15:clr>
        </p15:guide>
        <p15:guide id="14" orient="horz" pos="373" userDrawn="1">
          <p15:clr>
            <a:srgbClr val="FBAE40"/>
          </p15:clr>
        </p15:guide>
        <p15:guide id="15" orient="horz" pos="1050" userDrawn="1">
          <p15:clr>
            <a:srgbClr val="FBAE40"/>
          </p15:clr>
        </p15:guide>
        <p15:guide id="16" orient="horz" pos="1285" userDrawn="1">
          <p15:clr>
            <a:srgbClr val="FBAE40"/>
          </p15:clr>
        </p15:guide>
        <p15:guide id="17" orient="horz" pos="1809" userDrawn="1">
          <p15:clr>
            <a:srgbClr val="FBAE40"/>
          </p15:clr>
        </p15:guide>
        <p15:guide id="18" orient="horz" pos="1923" userDrawn="1">
          <p15:clr>
            <a:srgbClr val="FBAE40"/>
          </p15:clr>
        </p15:guide>
        <p15:guide id="19" orient="horz" pos="36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92238" y="3054984"/>
            <a:ext cx="3314040"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8A98B12B-BBCD-4CBE-B985-8025DAF9608F}"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4256455"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1719002" y="2047875"/>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505CD131-6F34-440C-AB66-172203B0F635}"/>
              </a:ext>
            </a:extLst>
          </p:cNvPr>
          <p:cNvSpPr>
            <a:spLocks noGrp="1"/>
          </p:cNvSpPr>
          <p:nvPr>
            <p:ph idx="17"/>
          </p:nvPr>
        </p:nvSpPr>
        <p:spPr>
          <a:xfrm>
            <a:off x="4256455" y="3054984"/>
            <a:ext cx="3314040"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5283218" y="2047875"/>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3" name="Picture Placeholder 11">
            <a:extLst>
              <a:ext uri="{FF2B5EF4-FFF2-40B4-BE49-F238E27FC236}">
                <a16:creationId xmlns:a16="http://schemas.microsoft.com/office/drawing/2014/main" id="{DFD74AD1-E21E-42F2-84DF-275C7107A380}"/>
              </a:ext>
            </a:extLst>
          </p:cNvPr>
          <p:cNvSpPr>
            <a:spLocks noGrp="1"/>
          </p:cNvSpPr>
          <p:nvPr>
            <p:ph type="pic" sz="quarter" idx="19"/>
          </p:nvPr>
        </p:nvSpPr>
        <p:spPr>
          <a:xfrm>
            <a:off x="7820673"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4" name="Content Placeholder 2">
            <a:extLst>
              <a:ext uri="{FF2B5EF4-FFF2-40B4-BE49-F238E27FC236}">
                <a16:creationId xmlns:a16="http://schemas.microsoft.com/office/drawing/2014/main" id="{19E17D78-F4F0-4412-8AF7-D4CC66E3A9C3}"/>
              </a:ext>
            </a:extLst>
          </p:cNvPr>
          <p:cNvSpPr>
            <a:spLocks noGrp="1"/>
          </p:cNvSpPr>
          <p:nvPr>
            <p:ph idx="20"/>
          </p:nvPr>
        </p:nvSpPr>
        <p:spPr>
          <a:xfrm>
            <a:off x="7820672" y="3054984"/>
            <a:ext cx="3314040" cy="2751455"/>
          </a:xfrm>
        </p:spPr>
        <p:txBody>
          <a:bodyPr>
            <a:noAutofit/>
          </a:bodyPr>
          <a:lstStyle>
            <a:lvl1pPr marL="0" indent="0">
              <a:spcBef>
                <a:spcPts val="0"/>
              </a:spcBef>
              <a:spcAft>
                <a:spcPts val="600"/>
              </a:spcAft>
              <a:buNone/>
              <a:defRPr sz="1000"/>
            </a:lvl1pPr>
            <a:lvl2pPr marL="171450" indent="-171450">
              <a:spcBef>
                <a:spcPts val="0"/>
              </a:spcBef>
              <a:spcAft>
                <a:spcPts val="600"/>
              </a:spcAft>
              <a:buFont typeface="Wingdings" panose="05000000000000000000" pitchFamily="2" charset="2"/>
              <a:buChar char="§"/>
              <a:tabLst/>
              <a:defRPr sz="1000"/>
            </a:lvl2pPr>
            <a:lvl3pPr marL="344488" indent="-171450">
              <a:spcBef>
                <a:spcPts val="0"/>
              </a:spcBef>
              <a:spcAft>
                <a:spcPts val="600"/>
              </a:spcAft>
              <a:buFont typeface="Segoe UI" panose="020B0502040204020203" pitchFamily="34" charset="0"/>
              <a:buChar char="–"/>
              <a:defRPr sz="1000"/>
            </a:lvl3pPr>
            <a:lvl4pPr marL="515938" indent="-171450">
              <a:spcBef>
                <a:spcPts val="0"/>
              </a:spcBef>
              <a:spcAft>
                <a:spcPts val="600"/>
              </a:spcAft>
              <a:buFont typeface="Wingdings" panose="05000000000000000000" pitchFamily="2" charset="2"/>
              <a:buChar char="§"/>
              <a:defRPr sz="1000"/>
            </a:lvl4pPr>
            <a:lvl5pPr marL="685800" indent="-171450">
              <a:spcBef>
                <a:spcPts val="0"/>
              </a:spcBef>
              <a:spcAft>
                <a:spcPts val="600"/>
              </a:spcAft>
              <a:buFont typeface="Segoe UI" panose="020B0502040204020203" pitchFamily="34" charset="0"/>
              <a:buChar cha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5">
            <a:extLst>
              <a:ext uri="{FF2B5EF4-FFF2-40B4-BE49-F238E27FC236}">
                <a16:creationId xmlns:a16="http://schemas.microsoft.com/office/drawing/2014/main" id="{F12530CC-6EF2-4635-99C5-30375F699149}"/>
              </a:ext>
            </a:extLst>
          </p:cNvPr>
          <p:cNvSpPr>
            <a:spLocks noGrp="1"/>
          </p:cNvSpPr>
          <p:nvPr>
            <p:ph type="body" sz="quarter" idx="21"/>
          </p:nvPr>
        </p:nvSpPr>
        <p:spPr>
          <a:xfrm>
            <a:off x="8847436" y="2047875"/>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11915909"/>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1050" userDrawn="1">
          <p15:clr>
            <a:srgbClr val="FBAE40"/>
          </p15:clr>
        </p15:guide>
        <p15:guide id="3" orient="horz" pos="1285" userDrawn="1">
          <p15:clr>
            <a:srgbClr val="FBAE40"/>
          </p15:clr>
        </p15:guide>
        <p15:guide id="4" orient="horz" pos="1809" userDrawn="1">
          <p15:clr>
            <a:srgbClr val="FBAE40"/>
          </p15:clr>
        </p15:guide>
        <p15:guide id="5" orient="horz" pos="1923" userDrawn="1">
          <p15:clr>
            <a:srgbClr val="FBAE40"/>
          </p15:clr>
        </p15:guide>
        <p15:guide id="6" orient="horz" pos="3659" userDrawn="1">
          <p15:clr>
            <a:srgbClr val="FBAE40"/>
          </p15:clr>
        </p15:guide>
        <p15:guide id="7" pos="432" userDrawn="1">
          <p15:clr>
            <a:srgbClr val="FBAE40"/>
          </p15:clr>
        </p15:guide>
        <p15:guide id="8" pos="954" userDrawn="1">
          <p15:clr>
            <a:srgbClr val="FBAE40"/>
          </p15:clr>
        </p15:guide>
        <p15:guide id="9" pos="1079" userDrawn="1">
          <p15:clr>
            <a:srgbClr val="FBAE40"/>
          </p15:clr>
        </p15:guide>
        <p15:guide id="10" pos="2526" userDrawn="1">
          <p15:clr>
            <a:srgbClr val="FBAE40"/>
          </p15:clr>
        </p15:guide>
        <p15:guide id="11" pos="2677" userDrawn="1">
          <p15:clr>
            <a:srgbClr val="FBAE40"/>
          </p15:clr>
        </p15:guide>
        <p15:guide id="12" pos="3198" userDrawn="1">
          <p15:clr>
            <a:srgbClr val="FBAE40"/>
          </p15:clr>
        </p15:guide>
        <p15:guide id="13" pos="3323" userDrawn="1">
          <p15:clr>
            <a:srgbClr val="FBAE40"/>
          </p15:clr>
        </p15:guide>
        <p15:guide id="14" pos="4772" userDrawn="1">
          <p15:clr>
            <a:srgbClr val="FBAE40"/>
          </p15:clr>
        </p15:guide>
        <p15:guide id="15" pos="4923" userDrawn="1">
          <p15:clr>
            <a:srgbClr val="FBAE40"/>
          </p15:clr>
        </p15:guide>
        <p15:guide id="16" pos="5447" userDrawn="1">
          <p15:clr>
            <a:srgbClr val="FBAE40"/>
          </p15:clr>
        </p15:guide>
        <p15:guide id="17" pos="5570" userDrawn="1">
          <p15:clr>
            <a:srgbClr val="FBAE40"/>
          </p15:clr>
        </p15:guide>
        <p15:guide id="18" pos="7016" userDrawn="1">
          <p15:clr>
            <a:srgbClr val="FBAE40"/>
          </p15:clr>
        </p15:guide>
        <p15:guide id="19" pos="590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6DA5BE53-6B6F-48CC-AD0D-F34B488F7552}"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694945"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5" name="Picture Placeholder 11">
            <a:extLst>
              <a:ext uri="{FF2B5EF4-FFF2-40B4-BE49-F238E27FC236}">
                <a16:creationId xmlns:a16="http://schemas.microsoft.com/office/drawing/2014/main" id="{67C09D14-6479-40AA-A9E5-62A5FECEE5AF}"/>
              </a:ext>
            </a:extLst>
          </p:cNvPr>
          <p:cNvSpPr>
            <a:spLocks noGrp="1"/>
          </p:cNvSpPr>
          <p:nvPr>
            <p:ph type="pic" sz="quarter" idx="19"/>
          </p:nvPr>
        </p:nvSpPr>
        <p:spPr>
          <a:xfrm>
            <a:off x="3654800"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7" name="Text Placeholder 15">
            <a:extLst>
              <a:ext uri="{FF2B5EF4-FFF2-40B4-BE49-F238E27FC236}">
                <a16:creationId xmlns:a16="http://schemas.microsoft.com/office/drawing/2014/main" id="{06404B51-FC6A-4872-8A7E-636F802FC0E9}"/>
              </a:ext>
            </a:extLst>
          </p:cNvPr>
          <p:cNvSpPr>
            <a:spLocks noGrp="1"/>
          </p:cNvSpPr>
          <p:nvPr>
            <p:ph type="body" sz="quarter" idx="21"/>
          </p:nvPr>
        </p:nvSpPr>
        <p:spPr>
          <a:xfrm>
            <a:off x="3661444"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9" name="Picture Placeholder 11">
            <a:extLst>
              <a:ext uri="{FF2B5EF4-FFF2-40B4-BE49-F238E27FC236}">
                <a16:creationId xmlns:a16="http://schemas.microsoft.com/office/drawing/2014/main" id="{518371FD-80EF-4FAB-B95E-9D20760D82D4}"/>
              </a:ext>
            </a:extLst>
          </p:cNvPr>
          <p:cNvSpPr>
            <a:spLocks noGrp="1"/>
          </p:cNvSpPr>
          <p:nvPr>
            <p:ph type="pic" sz="quarter" idx="23"/>
          </p:nvPr>
        </p:nvSpPr>
        <p:spPr>
          <a:xfrm>
            <a:off x="6624620"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1" name="Text Placeholder 15">
            <a:extLst>
              <a:ext uri="{FF2B5EF4-FFF2-40B4-BE49-F238E27FC236}">
                <a16:creationId xmlns:a16="http://schemas.microsoft.com/office/drawing/2014/main" id="{6A90477F-9D82-437C-A3EB-06B5B88B5991}"/>
              </a:ext>
            </a:extLst>
          </p:cNvPr>
          <p:cNvSpPr>
            <a:spLocks noGrp="1"/>
          </p:cNvSpPr>
          <p:nvPr>
            <p:ph type="body" sz="quarter" idx="25"/>
          </p:nvPr>
        </p:nvSpPr>
        <p:spPr>
          <a:xfrm>
            <a:off x="6627943"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1" name="Picture Placeholder 11">
            <a:extLst>
              <a:ext uri="{FF2B5EF4-FFF2-40B4-BE49-F238E27FC236}">
                <a16:creationId xmlns:a16="http://schemas.microsoft.com/office/drawing/2014/main" id="{B3317D2F-3D3C-42AA-8AF8-FEC70F30A585}"/>
              </a:ext>
            </a:extLst>
          </p:cNvPr>
          <p:cNvSpPr>
            <a:spLocks noGrp="1"/>
          </p:cNvSpPr>
          <p:nvPr>
            <p:ph type="pic" sz="quarter" idx="35"/>
          </p:nvPr>
        </p:nvSpPr>
        <p:spPr>
          <a:xfrm>
            <a:off x="9594441" y="2048002"/>
            <a:ext cx="1535332" cy="1535332"/>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3" name="Text Placeholder 15">
            <a:extLst>
              <a:ext uri="{FF2B5EF4-FFF2-40B4-BE49-F238E27FC236}">
                <a16:creationId xmlns:a16="http://schemas.microsoft.com/office/drawing/2014/main" id="{8D6D827E-F6BF-4E62-B790-E7DDA6C25D72}"/>
              </a:ext>
            </a:extLst>
          </p:cNvPr>
          <p:cNvSpPr>
            <a:spLocks noGrp="1"/>
          </p:cNvSpPr>
          <p:nvPr>
            <p:ph type="body" sz="quarter" idx="37"/>
          </p:nvPr>
        </p:nvSpPr>
        <p:spPr>
          <a:xfrm>
            <a:off x="9594441" y="3777289"/>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64810992"/>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2260" userDrawn="1">
          <p15:clr>
            <a:srgbClr val="FBAE40"/>
          </p15:clr>
        </p15:guide>
        <p15:guide id="6" orient="horz" pos="2380" userDrawn="1">
          <p15:clr>
            <a:srgbClr val="FBAE40"/>
          </p15:clr>
        </p15:guide>
        <p15:guide id="7" orient="horz" pos="2914" userDrawn="1">
          <p15:clr>
            <a:srgbClr val="FBAE40"/>
          </p15:clr>
        </p15:guide>
        <p15:guide id="8" pos="432" userDrawn="1">
          <p15:clr>
            <a:srgbClr val="FBAE40"/>
          </p15:clr>
        </p15:guide>
        <p15:guide id="9" pos="1410" userDrawn="1">
          <p15:clr>
            <a:srgbClr val="FBAE40"/>
          </p15:clr>
        </p15:guide>
        <p15:guide id="10" pos="2301" userDrawn="1">
          <p15:clr>
            <a:srgbClr val="FBAE40"/>
          </p15:clr>
        </p15:guide>
        <p15:guide id="11" pos="3279" userDrawn="1">
          <p15:clr>
            <a:srgbClr val="FBAE40"/>
          </p15:clr>
        </p15:guide>
        <p15:guide id="12" pos="4170" userDrawn="1">
          <p15:clr>
            <a:srgbClr val="FBAE40"/>
          </p15:clr>
        </p15:guide>
        <p15:guide id="13" pos="5145" userDrawn="1">
          <p15:clr>
            <a:srgbClr val="FBAE40"/>
          </p15:clr>
        </p15:guide>
        <p15:guide id="14" pos="6039" userDrawn="1">
          <p15:clr>
            <a:srgbClr val="FBAE40"/>
          </p15:clr>
        </p15:guide>
        <p15:guide id="15" pos="7014" userDrawn="1">
          <p15:clr>
            <a:srgbClr val="FBAE40"/>
          </p15:clr>
        </p15:guide>
        <p15:guide id="16" pos="590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s - 8">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075E9D9-82A4-44A8-B044-EB6C08D5613F}"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68498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69494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683225"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5" name="Picture Placeholder 11">
            <a:extLst>
              <a:ext uri="{FF2B5EF4-FFF2-40B4-BE49-F238E27FC236}">
                <a16:creationId xmlns:a16="http://schemas.microsoft.com/office/drawing/2014/main" id="{67C09D14-6479-40AA-A9E5-62A5FECEE5AF}"/>
              </a:ext>
            </a:extLst>
          </p:cNvPr>
          <p:cNvSpPr>
            <a:spLocks noGrp="1"/>
          </p:cNvSpPr>
          <p:nvPr>
            <p:ph type="pic" sz="quarter" idx="19"/>
          </p:nvPr>
        </p:nvSpPr>
        <p:spPr>
          <a:xfrm>
            <a:off x="3725972"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6" name="Picture Placeholder 11">
            <a:extLst>
              <a:ext uri="{FF2B5EF4-FFF2-40B4-BE49-F238E27FC236}">
                <a16:creationId xmlns:a16="http://schemas.microsoft.com/office/drawing/2014/main" id="{20708686-B430-4659-91D6-0ACC46499832}"/>
              </a:ext>
            </a:extLst>
          </p:cNvPr>
          <p:cNvSpPr>
            <a:spLocks noGrp="1"/>
          </p:cNvSpPr>
          <p:nvPr>
            <p:ph type="pic" sz="quarter" idx="20"/>
          </p:nvPr>
        </p:nvSpPr>
        <p:spPr>
          <a:xfrm>
            <a:off x="3725972"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7" name="Text Placeholder 15">
            <a:extLst>
              <a:ext uri="{FF2B5EF4-FFF2-40B4-BE49-F238E27FC236}">
                <a16:creationId xmlns:a16="http://schemas.microsoft.com/office/drawing/2014/main" id="{06404B51-FC6A-4872-8A7E-636F802FC0E9}"/>
              </a:ext>
            </a:extLst>
          </p:cNvPr>
          <p:cNvSpPr>
            <a:spLocks noGrp="1"/>
          </p:cNvSpPr>
          <p:nvPr>
            <p:ph type="body" sz="quarter" idx="21"/>
          </p:nvPr>
        </p:nvSpPr>
        <p:spPr>
          <a:xfrm>
            <a:off x="373261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8" name="Text Placeholder 15">
            <a:extLst>
              <a:ext uri="{FF2B5EF4-FFF2-40B4-BE49-F238E27FC236}">
                <a16:creationId xmlns:a16="http://schemas.microsoft.com/office/drawing/2014/main" id="{217E9D66-0149-4DAA-8D50-9841C448DC20}"/>
              </a:ext>
            </a:extLst>
          </p:cNvPr>
          <p:cNvSpPr>
            <a:spLocks noGrp="1"/>
          </p:cNvSpPr>
          <p:nvPr>
            <p:ph type="body" sz="quarter" idx="22"/>
          </p:nvPr>
        </p:nvSpPr>
        <p:spPr>
          <a:xfrm>
            <a:off x="3724802"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9" name="Picture Placeholder 11">
            <a:extLst>
              <a:ext uri="{FF2B5EF4-FFF2-40B4-BE49-F238E27FC236}">
                <a16:creationId xmlns:a16="http://schemas.microsoft.com/office/drawing/2014/main" id="{518371FD-80EF-4FAB-B95E-9D20760D82D4}"/>
              </a:ext>
            </a:extLst>
          </p:cNvPr>
          <p:cNvSpPr>
            <a:spLocks noGrp="1"/>
          </p:cNvSpPr>
          <p:nvPr>
            <p:ph type="pic" sz="quarter" idx="23"/>
          </p:nvPr>
        </p:nvSpPr>
        <p:spPr>
          <a:xfrm>
            <a:off x="6766964"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0" name="Picture Placeholder 11">
            <a:extLst>
              <a:ext uri="{FF2B5EF4-FFF2-40B4-BE49-F238E27FC236}">
                <a16:creationId xmlns:a16="http://schemas.microsoft.com/office/drawing/2014/main" id="{C8941EB1-1F4A-40AE-ABC0-21EFDE46F767}"/>
              </a:ext>
            </a:extLst>
          </p:cNvPr>
          <p:cNvSpPr>
            <a:spLocks noGrp="1"/>
          </p:cNvSpPr>
          <p:nvPr>
            <p:ph type="pic" sz="quarter" idx="24"/>
          </p:nvPr>
        </p:nvSpPr>
        <p:spPr>
          <a:xfrm>
            <a:off x="6766964"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1" name="Text Placeholder 15">
            <a:extLst>
              <a:ext uri="{FF2B5EF4-FFF2-40B4-BE49-F238E27FC236}">
                <a16:creationId xmlns:a16="http://schemas.microsoft.com/office/drawing/2014/main" id="{6A90477F-9D82-437C-A3EB-06B5B88B5991}"/>
              </a:ext>
            </a:extLst>
          </p:cNvPr>
          <p:cNvSpPr>
            <a:spLocks noGrp="1"/>
          </p:cNvSpPr>
          <p:nvPr>
            <p:ph type="body" sz="quarter" idx="25"/>
          </p:nvPr>
        </p:nvSpPr>
        <p:spPr>
          <a:xfrm>
            <a:off x="677028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2" name="Text Placeholder 15">
            <a:extLst>
              <a:ext uri="{FF2B5EF4-FFF2-40B4-BE49-F238E27FC236}">
                <a16:creationId xmlns:a16="http://schemas.microsoft.com/office/drawing/2014/main" id="{B53D4741-2BCB-4B70-A88B-8722977CFA39}"/>
              </a:ext>
            </a:extLst>
          </p:cNvPr>
          <p:cNvSpPr>
            <a:spLocks noGrp="1"/>
          </p:cNvSpPr>
          <p:nvPr>
            <p:ph type="body" sz="quarter" idx="26"/>
          </p:nvPr>
        </p:nvSpPr>
        <p:spPr>
          <a:xfrm>
            <a:off x="6766379"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1" name="Picture Placeholder 11">
            <a:extLst>
              <a:ext uri="{FF2B5EF4-FFF2-40B4-BE49-F238E27FC236}">
                <a16:creationId xmlns:a16="http://schemas.microsoft.com/office/drawing/2014/main" id="{B3317D2F-3D3C-42AA-8AF8-FEC70F30A585}"/>
              </a:ext>
            </a:extLst>
          </p:cNvPr>
          <p:cNvSpPr>
            <a:spLocks noGrp="1"/>
          </p:cNvSpPr>
          <p:nvPr>
            <p:ph type="pic" sz="quarter" idx="35"/>
          </p:nvPr>
        </p:nvSpPr>
        <p:spPr>
          <a:xfrm>
            <a:off x="9807956"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2" name="Picture Placeholder 11">
            <a:extLst>
              <a:ext uri="{FF2B5EF4-FFF2-40B4-BE49-F238E27FC236}">
                <a16:creationId xmlns:a16="http://schemas.microsoft.com/office/drawing/2014/main" id="{920C414C-02EC-494B-BC0F-A94783A688CC}"/>
              </a:ext>
            </a:extLst>
          </p:cNvPr>
          <p:cNvSpPr>
            <a:spLocks noGrp="1"/>
          </p:cNvSpPr>
          <p:nvPr>
            <p:ph type="pic" sz="quarter" idx="36"/>
          </p:nvPr>
        </p:nvSpPr>
        <p:spPr>
          <a:xfrm>
            <a:off x="9807956"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3" name="Text Placeholder 15">
            <a:extLst>
              <a:ext uri="{FF2B5EF4-FFF2-40B4-BE49-F238E27FC236}">
                <a16:creationId xmlns:a16="http://schemas.microsoft.com/office/drawing/2014/main" id="{8D6D827E-F6BF-4E62-B790-E7DDA6C25D72}"/>
              </a:ext>
            </a:extLst>
          </p:cNvPr>
          <p:cNvSpPr>
            <a:spLocks noGrp="1"/>
          </p:cNvSpPr>
          <p:nvPr>
            <p:ph type="body" sz="quarter" idx="37"/>
          </p:nvPr>
        </p:nvSpPr>
        <p:spPr>
          <a:xfrm>
            <a:off x="9807956"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4" name="Text Placeholder 15">
            <a:extLst>
              <a:ext uri="{FF2B5EF4-FFF2-40B4-BE49-F238E27FC236}">
                <a16:creationId xmlns:a16="http://schemas.microsoft.com/office/drawing/2014/main" id="{C543877B-F9EC-406C-ACE5-2B19CDAC0557}"/>
              </a:ext>
            </a:extLst>
          </p:cNvPr>
          <p:cNvSpPr>
            <a:spLocks noGrp="1"/>
          </p:cNvSpPr>
          <p:nvPr>
            <p:ph type="body" sz="quarter" idx="38"/>
          </p:nvPr>
        </p:nvSpPr>
        <p:spPr>
          <a:xfrm>
            <a:off x="9807956"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5574588"/>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2" userDrawn="1">
          <p15:clr>
            <a:srgbClr val="FBAE40"/>
          </p15:clr>
        </p15:guide>
        <p15:guide id="5" orient="horz" pos="1811" userDrawn="1">
          <p15:clr>
            <a:srgbClr val="FBAE40"/>
          </p15:clr>
        </p15:guide>
        <p15:guide id="6" orient="horz" pos="1926" userDrawn="1">
          <p15:clr>
            <a:srgbClr val="FBAE40"/>
          </p15:clr>
        </p15:guide>
        <p15:guide id="7" orient="horz" pos="2460" userDrawn="1">
          <p15:clr>
            <a:srgbClr val="FBAE40"/>
          </p15:clr>
        </p15:guide>
        <p15:guide id="8" orient="horz" pos="2541" userDrawn="1">
          <p15:clr>
            <a:srgbClr val="FBAE40"/>
          </p15:clr>
        </p15:guide>
        <p15:guide id="9" orient="horz" pos="3068" userDrawn="1">
          <p15:clr>
            <a:srgbClr val="FBAE40"/>
          </p15:clr>
        </p15:guide>
        <p15:guide id="10" orient="horz" pos="3177"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2343" userDrawn="1">
          <p15:clr>
            <a:srgbClr val="FBAE40"/>
          </p15:clr>
        </p15:guide>
        <p15:guide id="16" pos="2867" userDrawn="1">
          <p15:clr>
            <a:srgbClr val="FBAE40"/>
          </p15:clr>
        </p15:guide>
        <p15:guide id="17" pos="3307" userDrawn="1">
          <p15:clr>
            <a:srgbClr val="FBAE40"/>
          </p15:clr>
        </p15:guide>
        <p15:guide id="18" pos="4259" userDrawn="1">
          <p15:clr>
            <a:srgbClr val="FBAE40"/>
          </p15:clr>
        </p15:guide>
        <p15:guide id="19" pos="4783" userDrawn="1">
          <p15:clr>
            <a:srgbClr val="FBAE40"/>
          </p15:clr>
        </p15:guide>
        <p15:guide id="20" pos="5218" userDrawn="1">
          <p15:clr>
            <a:srgbClr val="FBAE40"/>
          </p15:clr>
        </p15:guide>
        <p15:guide id="21" pos="5903" userDrawn="1">
          <p15:clr>
            <a:srgbClr val="FBAE40"/>
          </p15:clr>
        </p15:guide>
        <p15:guide id="22" pos="6172" userDrawn="1">
          <p15:clr>
            <a:srgbClr val="FBAE40"/>
          </p15:clr>
        </p15:guide>
        <p15:guide id="23" pos="6698" userDrawn="1">
          <p15:clr>
            <a:srgbClr val="FBAE40"/>
          </p15:clr>
        </p15:guide>
        <p15:guide id="24" pos="71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s - 12">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096B3D4E-BB5D-468D-87C0-AE368BD04BA9}"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Picture Placeholder 11">
            <a:extLst>
              <a:ext uri="{FF2B5EF4-FFF2-40B4-BE49-F238E27FC236}">
                <a16:creationId xmlns:a16="http://schemas.microsoft.com/office/drawing/2014/main" id="{5E9255AE-3EC1-45E8-BE6A-48569681CAED}"/>
              </a:ext>
            </a:extLst>
          </p:cNvPr>
          <p:cNvSpPr>
            <a:spLocks noGrp="1"/>
          </p:cNvSpPr>
          <p:nvPr>
            <p:ph type="pic" sz="quarter" idx="13"/>
          </p:nvPr>
        </p:nvSpPr>
        <p:spPr>
          <a:xfrm>
            <a:off x="68498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3" name="Picture Placeholder 11">
            <a:extLst>
              <a:ext uri="{FF2B5EF4-FFF2-40B4-BE49-F238E27FC236}">
                <a16:creationId xmlns:a16="http://schemas.microsoft.com/office/drawing/2014/main" id="{63C35A94-BFD2-4116-A07B-29406DC0AA47}"/>
              </a:ext>
            </a:extLst>
          </p:cNvPr>
          <p:cNvSpPr>
            <a:spLocks noGrp="1"/>
          </p:cNvSpPr>
          <p:nvPr>
            <p:ph type="pic" sz="quarter" idx="14"/>
          </p:nvPr>
        </p:nvSpPr>
        <p:spPr>
          <a:xfrm>
            <a:off x="68498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16" name="Text Placeholder 15">
            <a:extLst>
              <a:ext uri="{FF2B5EF4-FFF2-40B4-BE49-F238E27FC236}">
                <a16:creationId xmlns:a16="http://schemas.microsoft.com/office/drawing/2014/main" id="{4C6CEA16-4875-40F2-A40F-1D7EDEFA6A24}"/>
              </a:ext>
            </a:extLst>
          </p:cNvPr>
          <p:cNvSpPr>
            <a:spLocks noGrp="1"/>
          </p:cNvSpPr>
          <p:nvPr>
            <p:ph type="body" sz="quarter" idx="15"/>
          </p:nvPr>
        </p:nvSpPr>
        <p:spPr>
          <a:xfrm>
            <a:off x="694945"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19" name="Text Placeholder 15">
            <a:extLst>
              <a:ext uri="{FF2B5EF4-FFF2-40B4-BE49-F238E27FC236}">
                <a16:creationId xmlns:a16="http://schemas.microsoft.com/office/drawing/2014/main" id="{D74F14F9-08A8-4505-B80B-81CFE618F552}"/>
              </a:ext>
            </a:extLst>
          </p:cNvPr>
          <p:cNvSpPr>
            <a:spLocks noGrp="1"/>
          </p:cNvSpPr>
          <p:nvPr>
            <p:ph type="body" sz="quarter" idx="18"/>
          </p:nvPr>
        </p:nvSpPr>
        <p:spPr>
          <a:xfrm>
            <a:off x="683225"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5" name="Picture Placeholder 11">
            <a:extLst>
              <a:ext uri="{FF2B5EF4-FFF2-40B4-BE49-F238E27FC236}">
                <a16:creationId xmlns:a16="http://schemas.microsoft.com/office/drawing/2014/main" id="{67C09D14-6479-40AA-A9E5-62A5FECEE5AF}"/>
              </a:ext>
            </a:extLst>
          </p:cNvPr>
          <p:cNvSpPr>
            <a:spLocks noGrp="1"/>
          </p:cNvSpPr>
          <p:nvPr>
            <p:ph type="pic" sz="quarter" idx="19"/>
          </p:nvPr>
        </p:nvSpPr>
        <p:spPr>
          <a:xfrm>
            <a:off x="2509575"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6" name="Picture Placeholder 11">
            <a:extLst>
              <a:ext uri="{FF2B5EF4-FFF2-40B4-BE49-F238E27FC236}">
                <a16:creationId xmlns:a16="http://schemas.microsoft.com/office/drawing/2014/main" id="{20708686-B430-4659-91D6-0ACC46499832}"/>
              </a:ext>
            </a:extLst>
          </p:cNvPr>
          <p:cNvSpPr>
            <a:spLocks noGrp="1"/>
          </p:cNvSpPr>
          <p:nvPr>
            <p:ph type="pic" sz="quarter" idx="20"/>
          </p:nvPr>
        </p:nvSpPr>
        <p:spPr>
          <a:xfrm>
            <a:off x="2509575"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27" name="Text Placeholder 15">
            <a:extLst>
              <a:ext uri="{FF2B5EF4-FFF2-40B4-BE49-F238E27FC236}">
                <a16:creationId xmlns:a16="http://schemas.microsoft.com/office/drawing/2014/main" id="{06404B51-FC6A-4872-8A7E-636F802FC0E9}"/>
              </a:ext>
            </a:extLst>
          </p:cNvPr>
          <p:cNvSpPr>
            <a:spLocks noGrp="1"/>
          </p:cNvSpPr>
          <p:nvPr>
            <p:ph type="body" sz="quarter" idx="21"/>
          </p:nvPr>
        </p:nvSpPr>
        <p:spPr>
          <a:xfrm>
            <a:off x="2517547"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8" name="Text Placeholder 15">
            <a:extLst>
              <a:ext uri="{FF2B5EF4-FFF2-40B4-BE49-F238E27FC236}">
                <a16:creationId xmlns:a16="http://schemas.microsoft.com/office/drawing/2014/main" id="{217E9D66-0149-4DAA-8D50-9841C448DC20}"/>
              </a:ext>
            </a:extLst>
          </p:cNvPr>
          <p:cNvSpPr>
            <a:spLocks noGrp="1"/>
          </p:cNvSpPr>
          <p:nvPr>
            <p:ph type="body" sz="quarter" idx="22"/>
          </p:nvPr>
        </p:nvSpPr>
        <p:spPr>
          <a:xfrm>
            <a:off x="2508171"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29" name="Picture Placeholder 11">
            <a:extLst>
              <a:ext uri="{FF2B5EF4-FFF2-40B4-BE49-F238E27FC236}">
                <a16:creationId xmlns:a16="http://schemas.microsoft.com/office/drawing/2014/main" id="{518371FD-80EF-4FAB-B95E-9D20760D82D4}"/>
              </a:ext>
            </a:extLst>
          </p:cNvPr>
          <p:cNvSpPr>
            <a:spLocks noGrp="1"/>
          </p:cNvSpPr>
          <p:nvPr>
            <p:ph type="pic" sz="quarter" idx="23"/>
          </p:nvPr>
        </p:nvSpPr>
        <p:spPr>
          <a:xfrm>
            <a:off x="433417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0" name="Picture Placeholder 11">
            <a:extLst>
              <a:ext uri="{FF2B5EF4-FFF2-40B4-BE49-F238E27FC236}">
                <a16:creationId xmlns:a16="http://schemas.microsoft.com/office/drawing/2014/main" id="{C8941EB1-1F4A-40AE-ABC0-21EFDE46F767}"/>
              </a:ext>
            </a:extLst>
          </p:cNvPr>
          <p:cNvSpPr>
            <a:spLocks noGrp="1"/>
          </p:cNvSpPr>
          <p:nvPr>
            <p:ph type="pic" sz="quarter" idx="24"/>
          </p:nvPr>
        </p:nvSpPr>
        <p:spPr>
          <a:xfrm>
            <a:off x="433417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1" name="Text Placeholder 15">
            <a:extLst>
              <a:ext uri="{FF2B5EF4-FFF2-40B4-BE49-F238E27FC236}">
                <a16:creationId xmlns:a16="http://schemas.microsoft.com/office/drawing/2014/main" id="{6A90477F-9D82-437C-A3EB-06B5B88B5991}"/>
              </a:ext>
            </a:extLst>
          </p:cNvPr>
          <p:cNvSpPr>
            <a:spLocks noGrp="1"/>
          </p:cNvSpPr>
          <p:nvPr>
            <p:ph type="body" sz="quarter" idx="25"/>
          </p:nvPr>
        </p:nvSpPr>
        <p:spPr>
          <a:xfrm>
            <a:off x="4340149"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2" name="Text Placeholder 15">
            <a:extLst>
              <a:ext uri="{FF2B5EF4-FFF2-40B4-BE49-F238E27FC236}">
                <a16:creationId xmlns:a16="http://schemas.microsoft.com/office/drawing/2014/main" id="{B53D4741-2BCB-4B70-A88B-8722977CFA39}"/>
              </a:ext>
            </a:extLst>
          </p:cNvPr>
          <p:cNvSpPr>
            <a:spLocks noGrp="1"/>
          </p:cNvSpPr>
          <p:nvPr>
            <p:ph type="body" sz="quarter" idx="26"/>
          </p:nvPr>
        </p:nvSpPr>
        <p:spPr>
          <a:xfrm>
            <a:off x="4333117"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3" name="Picture Placeholder 11">
            <a:extLst>
              <a:ext uri="{FF2B5EF4-FFF2-40B4-BE49-F238E27FC236}">
                <a16:creationId xmlns:a16="http://schemas.microsoft.com/office/drawing/2014/main" id="{3C697E6B-0672-4879-90B2-1C99C4CC713A}"/>
              </a:ext>
            </a:extLst>
          </p:cNvPr>
          <p:cNvSpPr>
            <a:spLocks noGrp="1"/>
          </p:cNvSpPr>
          <p:nvPr>
            <p:ph type="pic" sz="quarter" idx="27"/>
          </p:nvPr>
        </p:nvSpPr>
        <p:spPr>
          <a:xfrm>
            <a:off x="6158765"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4" name="Picture Placeholder 11">
            <a:extLst>
              <a:ext uri="{FF2B5EF4-FFF2-40B4-BE49-F238E27FC236}">
                <a16:creationId xmlns:a16="http://schemas.microsoft.com/office/drawing/2014/main" id="{39F6F03A-2528-4B92-A244-37269BE62627}"/>
              </a:ext>
            </a:extLst>
          </p:cNvPr>
          <p:cNvSpPr>
            <a:spLocks noGrp="1"/>
          </p:cNvSpPr>
          <p:nvPr>
            <p:ph type="pic" sz="quarter" idx="28"/>
          </p:nvPr>
        </p:nvSpPr>
        <p:spPr>
          <a:xfrm>
            <a:off x="6158765"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5" name="Text Placeholder 15">
            <a:extLst>
              <a:ext uri="{FF2B5EF4-FFF2-40B4-BE49-F238E27FC236}">
                <a16:creationId xmlns:a16="http://schemas.microsoft.com/office/drawing/2014/main" id="{ED3BA0B3-B93E-4247-BF8B-64DAC127FE77}"/>
              </a:ext>
            </a:extLst>
          </p:cNvPr>
          <p:cNvSpPr>
            <a:spLocks noGrp="1"/>
          </p:cNvSpPr>
          <p:nvPr>
            <p:ph type="body" sz="quarter" idx="29"/>
          </p:nvPr>
        </p:nvSpPr>
        <p:spPr>
          <a:xfrm>
            <a:off x="6162751"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6" name="Text Placeholder 15">
            <a:extLst>
              <a:ext uri="{FF2B5EF4-FFF2-40B4-BE49-F238E27FC236}">
                <a16:creationId xmlns:a16="http://schemas.microsoft.com/office/drawing/2014/main" id="{EECC7833-59F7-431D-B85C-226266F10BC6}"/>
              </a:ext>
            </a:extLst>
          </p:cNvPr>
          <p:cNvSpPr>
            <a:spLocks noGrp="1"/>
          </p:cNvSpPr>
          <p:nvPr>
            <p:ph type="body" sz="quarter" idx="30"/>
          </p:nvPr>
        </p:nvSpPr>
        <p:spPr>
          <a:xfrm>
            <a:off x="6158063"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37" name="Picture Placeholder 11">
            <a:extLst>
              <a:ext uri="{FF2B5EF4-FFF2-40B4-BE49-F238E27FC236}">
                <a16:creationId xmlns:a16="http://schemas.microsoft.com/office/drawing/2014/main" id="{1BAA79CC-5BE1-453D-87F9-010FB7AC2A6B}"/>
              </a:ext>
            </a:extLst>
          </p:cNvPr>
          <p:cNvSpPr>
            <a:spLocks noGrp="1"/>
          </p:cNvSpPr>
          <p:nvPr>
            <p:ph type="pic" sz="quarter" idx="31"/>
          </p:nvPr>
        </p:nvSpPr>
        <p:spPr>
          <a:xfrm>
            <a:off x="7983360"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8" name="Picture Placeholder 11">
            <a:extLst>
              <a:ext uri="{FF2B5EF4-FFF2-40B4-BE49-F238E27FC236}">
                <a16:creationId xmlns:a16="http://schemas.microsoft.com/office/drawing/2014/main" id="{0F514191-3ED4-4066-901E-A740ACD76F68}"/>
              </a:ext>
            </a:extLst>
          </p:cNvPr>
          <p:cNvSpPr>
            <a:spLocks noGrp="1"/>
          </p:cNvSpPr>
          <p:nvPr>
            <p:ph type="pic" sz="quarter" idx="32"/>
          </p:nvPr>
        </p:nvSpPr>
        <p:spPr>
          <a:xfrm>
            <a:off x="7983360"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39" name="Text Placeholder 15">
            <a:extLst>
              <a:ext uri="{FF2B5EF4-FFF2-40B4-BE49-F238E27FC236}">
                <a16:creationId xmlns:a16="http://schemas.microsoft.com/office/drawing/2014/main" id="{E5759E56-C227-4569-8D93-A9E1B5B80AA7}"/>
              </a:ext>
            </a:extLst>
          </p:cNvPr>
          <p:cNvSpPr>
            <a:spLocks noGrp="1"/>
          </p:cNvSpPr>
          <p:nvPr>
            <p:ph type="body" sz="quarter" idx="33"/>
          </p:nvPr>
        </p:nvSpPr>
        <p:spPr>
          <a:xfrm>
            <a:off x="7985353"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0" name="Text Placeholder 15">
            <a:extLst>
              <a:ext uri="{FF2B5EF4-FFF2-40B4-BE49-F238E27FC236}">
                <a16:creationId xmlns:a16="http://schemas.microsoft.com/office/drawing/2014/main" id="{15C5C35F-B716-4D0A-B0BA-7774D97F550B}"/>
              </a:ext>
            </a:extLst>
          </p:cNvPr>
          <p:cNvSpPr>
            <a:spLocks noGrp="1"/>
          </p:cNvSpPr>
          <p:nvPr>
            <p:ph type="body" sz="quarter" idx="34"/>
          </p:nvPr>
        </p:nvSpPr>
        <p:spPr>
          <a:xfrm>
            <a:off x="7983009"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1" name="Picture Placeholder 11">
            <a:extLst>
              <a:ext uri="{FF2B5EF4-FFF2-40B4-BE49-F238E27FC236}">
                <a16:creationId xmlns:a16="http://schemas.microsoft.com/office/drawing/2014/main" id="{B3317D2F-3D3C-42AA-8AF8-FEC70F30A585}"/>
              </a:ext>
            </a:extLst>
          </p:cNvPr>
          <p:cNvSpPr>
            <a:spLocks noGrp="1"/>
          </p:cNvSpPr>
          <p:nvPr>
            <p:ph type="pic" sz="quarter" idx="35"/>
          </p:nvPr>
        </p:nvSpPr>
        <p:spPr>
          <a:xfrm>
            <a:off x="9807956" y="2048002"/>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2" name="Picture Placeholder 11">
            <a:extLst>
              <a:ext uri="{FF2B5EF4-FFF2-40B4-BE49-F238E27FC236}">
                <a16:creationId xmlns:a16="http://schemas.microsoft.com/office/drawing/2014/main" id="{920C414C-02EC-494B-BC0F-A94783A688CC}"/>
              </a:ext>
            </a:extLst>
          </p:cNvPr>
          <p:cNvSpPr>
            <a:spLocks noGrp="1"/>
          </p:cNvSpPr>
          <p:nvPr>
            <p:ph type="pic" sz="quarter" idx="36"/>
          </p:nvPr>
        </p:nvSpPr>
        <p:spPr>
          <a:xfrm>
            <a:off x="9807956" y="4041648"/>
            <a:ext cx="822960" cy="82296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sz="1000"/>
            </a:lvl1pPr>
          </a:lstStyle>
          <a:p>
            <a:endParaRPr lang="en-GB" dirty="0"/>
          </a:p>
        </p:txBody>
      </p:sp>
      <p:sp>
        <p:nvSpPr>
          <p:cNvPr id="43" name="Text Placeholder 15">
            <a:extLst>
              <a:ext uri="{FF2B5EF4-FFF2-40B4-BE49-F238E27FC236}">
                <a16:creationId xmlns:a16="http://schemas.microsoft.com/office/drawing/2014/main" id="{8D6D827E-F6BF-4E62-B790-E7DDA6C25D72}"/>
              </a:ext>
            </a:extLst>
          </p:cNvPr>
          <p:cNvSpPr>
            <a:spLocks noGrp="1"/>
          </p:cNvSpPr>
          <p:nvPr>
            <p:ph type="body" sz="quarter" idx="37"/>
          </p:nvPr>
        </p:nvSpPr>
        <p:spPr>
          <a:xfrm>
            <a:off x="9807956" y="3063909"/>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
        <p:nvSpPr>
          <p:cNvPr id="44" name="Text Placeholder 15">
            <a:extLst>
              <a:ext uri="{FF2B5EF4-FFF2-40B4-BE49-F238E27FC236}">
                <a16:creationId xmlns:a16="http://schemas.microsoft.com/office/drawing/2014/main" id="{C543877B-F9EC-406C-ACE5-2B19CDAC0557}"/>
              </a:ext>
            </a:extLst>
          </p:cNvPr>
          <p:cNvSpPr>
            <a:spLocks noGrp="1"/>
          </p:cNvSpPr>
          <p:nvPr>
            <p:ph type="body" sz="quarter" idx="38"/>
          </p:nvPr>
        </p:nvSpPr>
        <p:spPr>
          <a:xfrm>
            <a:off x="9807956" y="504470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457492"/>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1814" userDrawn="1">
          <p15:clr>
            <a:srgbClr val="FBAE40"/>
          </p15:clr>
        </p15:guide>
        <p15:guide id="6" orient="horz" pos="1926" userDrawn="1">
          <p15:clr>
            <a:srgbClr val="FBAE40"/>
          </p15:clr>
        </p15:guide>
        <p15:guide id="7" orient="horz" pos="2463" userDrawn="1">
          <p15:clr>
            <a:srgbClr val="FBAE40"/>
          </p15:clr>
        </p15:guide>
        <p15:guide id="8" orient="horz" pos="2544" userDrawn="1">
          <p15:clr>
            <a:srgbClr val="FBAE40"/>
          </p15:clr>
        </p15:guide>
        <p15:guide id="9" orient="horz" pos="3068" userDrawn="1">
          <p15:clr>
            <a:srgbClr val="FBAE40"/>
          </p15:clr>
        </p15:guide>
        <p15:guide id="10" orient="horz" pos="3175"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1577" userDrawn="1">
          <p15:clr>
            <a:srgbClr val="FBAE40"/>
          </p15:clr>
        </p15:guide>
        <p15:guide id="16" pos="2103" userDrawn="1">
          <p15:clr>
            <a:srgbClr val="FBAE40"/>
          </p15:clr>
        </p15:guide>
        <p15:guide id="17" pos="2544" userDrawn="1">
          <p15:clr>
            <a:srgbClr val="FBAE40"/>
          </p15:clr>
        </p15:guide>
        <p15:guide id="18" pos="2726" userDrawn="1">
          <p15:clr>
            <a:srgbClr val="FBAE40"/>
          </p15:clr>
        </p15:guide>
        <p15:guide id="19" pos="3253" userDrawn="1">
          <p15:clr>
            <a:srgbClr val="FBAE40"/>
          </p15:clr>
        </p15:guide>
        <p15:guide id="20" pos="3691" userDrawn="1">
          <p15:clr>
            <a:srgbClr val="FBAE40"/>
          </p15:clr>
        </p15:guide>
        <p15:guide id="21" pos="3876" userDrawn="1">
          <p15:clr>
            <a:srgbClr val="FBAE40"/>
          </p15:clr>
        </p15:guide>
        <p15:guide id="22" pos="4399" userDrawn="1">
          <p15:clr>
            <a:srgbClr val="FBAE40"/>
          </p15:clr>
        </p15:guide>
        <p15:guide id="23" pos="4840" userDrawn="1">
          <p15:clr>
            <a:srgbClr val="FBAE40"/>
          </p15:clr>
        </p15:guide>
        <p15:guide id="24" pos="5022" userDrawn="1">
          <p15:clr>
            <a:srgbClr val="FBAE40"/>
          </p15:clr>
        </p15:guide>
        <p15:guide id="25" pos="5551" userDrawn="1">
          <p15:clr>
            <a:srgbClr val="FBAE40"/>
          </p15:clr>
        </p15:guide>
        <p15:guide id="26" pos="5987" userDrawn="1">
          <p15:clr>
            <a:srgbClr val="FBAE40"/>
          </p15:clr>
        </p15:guide>
        <p15:guide id="27" pos="5903" userDrawn="1">
          <p15:clr>
            <a:srgbClr val="FBAE40"/>
          </p15:clr>
        </p15:guide>
        <p15:guide id="28" pos="6174" userDrawn="1">
          <p15:clr>
            <a:srgbClr val="FBAE40"/>
          </p15:clr>
        </p15:guide>
        <p15:guide id="29" pos="6696" userDrawn="1">
          <p15:clr>
            <a:srgbClr val="FBAE40"/>
          </p15:clr>
        </p15:guide>
        <p15:guide id="30" pos="71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FD35BFA0-E94A-4E2C-A0DB-110FCAFFB96F}"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8" name="Picture Placeholder 7">
            <a:extLst>
              <a:ext uri="{FF2B5EF4-FFF2-40B4-BE49-F238E27FC236}">
                <a16:creationId xmlns:a16="http://schemas.microsoft.com/office/drawing/2014/main" id="{F55697BE-1D95-464F-ABCB-63D1D8CD3CBE}"/>
              </a:ext>
            </a:extLst>
          </p:cNvPr>
          <p:cNvSpPr>
            <a:spLocks noGrp="1"/>
          </p:cNvSpPr>
          <p:nvPr>
            <p:ph type="pic" sz="quarter" idx="13"/>
          </p:nvPr>
        </p:nvSpPr>
        <p:spPr>
          <a:xfrm>
            <a:off x="695325" y="2151062"/>
            <a:ext cx="1600200" cy="1600200"/>
          </a:xfrm>
        </p:spPr>
        <p:txBody>
          <a:bodyPr anchor="ctr"/>
          <a:lstStyle>
            <a:lvl1pPr marL="0" indent="0" algn="ctr">
              <a:buNone/>
              <a:defRPr sz="1200"/>
            </a:lvl1pPr>
          </a:lstStyle>
          <a:p>
            <a:endParaRPr lang="en-GB" dirty="0"/>
          </a:p>
        </p:txBody>
      </p:sp>
      <p:sp>
        <p:nvSpPr>
          <p:cNvPr id="45" name="Picture Placeholder 7">
            <a:extLst>
              <a:ext uri="{FF2B5EF4-FFF2-40B4-BE49-F238E27FC236}">
                <a16:creationId xmlns:a16="http://schemas.microsoft.com/office/drawing/2014/main" id="{F8D4BF34-FD8C-4D1D-BE5F-D34A927FF6FA}"/>
              </a:ext>
            </a:extLst>
          </p:cNvPr>
          <p:cNvSpPr>
            <a:spLocks noGrp="1"/>
          </p:cNvSpPr>
          <p:nvPr>
            <p:ph type="pic" sz="quarter" idx="14"/>
          </p:nvPr>
        </p:nvSpPr>
        <p:spPr>
          <a:xfrm>
            <a:off x="2867988" y="2151062"/>
            <a:ext cx="1600200" cy="1600200"/>
          </a:xfrm>
        </p:spPr>
        <p:txBody>
          <a:bodyPr anchor="ctr"/>
          <a:lstStyle>
            <a:lvl1pPr marL="0" indent="0" algn="ctr">
              <a:buNone/>
              <a:defRPr sz="1200"/>
            </a:lvl1pPr>
          </a:lstStyle>
          <a:p>
            <a:endParaRPr lang="en-GB" dirty="0"/>
          </a:p>
        </p:txBody>
      </p:sp>
      <p:sp>
        <p:nvSpPr>
          <p:cNvPr id="46" name="Picture Placeholder 7">
            <a:extLst>
              <a:ext uri="{FF2B5EF4-FFF2-40B4-BE49-F238E27FC236}">
                <a16:creationId xmlns:a16="http://schemas.microsoft.com/office/drawing/2014/main" id="{402B90BE-0325-466C-96F0-D0CA4AF8FCF7}"/>
              </a:ext>
            </a:extLst>
          </p:cNvPr>
          <p:cNvSpPr>
            <a:spLocks noGrp="1"/>
          </p:cNvSpPr>
          <p:nvPr>
            <p:ph type="pic" sz="quarter" idx="15"/>
          </p:nvPr>
        </p:nvSpPr>
        <p:spPr>
          <a:xfrm>
            <a:off x="5040651" y="2151062"/>
            <a:ext cx="1600200" cy="1600200"/>
          </a:xfrm>
        </p:spPr>
        <p:txBody>
          <a:bodyPr anchor="ctr"/>
          <a:lstStyle>
            <a:lvl1pPr marL="0" indent="0" algn="ctr">
              <a:buNone/>
              <a:defRPr sz="1200"/>
            </a:lvl1pPr>
          </a:lstStyle>
          <a:p>
            <a:endParaRPr lang="en-GB" dirty="0"/>
          </a:p>
        </p:txBody>
      </p:sp>
      <p:sp>
        <p:nvSpPr>
          <p:cNvPr id="47" name="Picture Placeholder 7">
            <a:extLst>
              <a:ext uri="{FF2B5EF4-FFF2-40B4-BE49-F238E27FC236}">
                <a16:creationId xmlns:a16="http://schemas.microsoft.com/office/drawing/2014/main" id="{5EB63FCF-9EB2-44DF-A17C-A374D359DC60}"/>
              </a:ext>
            </a:extLst>
          </p:cNvPr>
          <p:cNvSpPr>
            <a:spLocks noGrp="1"/>
          </p:cNvSpPr>
          <p:nvPr>
            <p:ph type="pic" sz="quarter" idx="16"/>
          </p:nvPr>
        </p:nvSpPr>
        <p:spPr>
          <a:xfrm>
            <a:off x="7213314" y="2151062"/>
            <a:ext cx="1600200" cy="1600200"/>
          </a:xfrm>
        </p:spPr>
        <p:txBody>
          <a:bodyPr anchor="ctr"/>
          <a:lstStyle>
            <a:lvl1pPr marL="0" indent="0" algn="ctr">
              <a:buNone/>
              <a:defRPr sz="1200"/>
            </a:lvl1pPr>
          </a:lstStyle>
          <a:p>
            <a:endParaRPr lang="en-GB" dirty="0"/>
          </a:p>
        </p:txBody>
      </p:sp>
      <p:sp>
        <p:nvSpPr>
          <p:cNvPr id="48" name="Picture Placeholder 7">
            <a:extLst>
              <a:ext uri="{FF2B5EF4-FFF2-40B4-BE49-F238E27FC236}">
                <a16:creationId xmlns:a16="http://schemas.microsoft.com/office/drawing/2014/main" id="{7DD52A84-F394-41D7-8B10-6AD10AA00194}"/>
              </a:ext>
            </a:extLst>
          </p:cNvPr>
          <p:cNvSpPr>
            <a:spLocks noGrp="1"/>
          </p:cNvSpPr>
          <p:nvPr>
            <p:ph type="pic" sz="quarter" idx="17"/>
          </p:nvPr>
        </p:nvSpPr>
        <p:spPr>
          <a:xfrm>
            <a:off x="9385978" y="2151062"/>
            <a:ext cx="1600200" cy="1600200"/>
          </a:xfrm>
        </p:spPr>
        <p:txBody>
          <a:bodyPr anchor="ctr"/>
          <a:lstStyle>
            <a:lvl1pPr marL="0" indent="0" algn="ctr">
              <a:buNone/>
              <a:defRPr sz="1200"/>
            </a:lvl1pPr>
          </a:lstStyle>
          <a:p>
            <a:endParaRPr lang="en-GB" dirty="0"/>
          </a:p>
        </p:txBody>
      </p:sp>
      <p:sp>
        <p:nvSpPr>
          <p:cNvPr id="15" name="Text Placeholder 14">
            <a:extLst>
              <a:ext uri="{FF2B5EF4-FFF2-40B4-BE49-F238E27FC236}">
                <a16:creationId xmlns:a16="http://schemas.microsoft.com/office/drawing/2014/main" id="{1632E734-8C29-47A4-B791-AE0886627E82}"/>
              </a:ext>
            </a:extLst>
          </p:cNvPr>
          <p:cNvSpPr>
            <a:spLocks noGrp="1"/>
          </p:cNvSpPr>
          <p:nvPr>
            <p:ph type="body" sz="quarter" idx="18"/>
          </p:nvPr>
        </p:nvSpPr>
        <p:spPr>
          <a:xfrm>
            <a:off x="685800"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49" name="Text Placeholder 14">
            <a:extLst>
              <a:ext uri="{FF2B5EF4-FFF2-40B4-BE49-F238E27FC236}">
                <a16:creationId xmlns:a16="http://schemas.microsoft.com/office/drawing/2014/main" id="{1812BDEF-8C87-456E-9429-692BB5884DD3}"/>
              </a:ext>
            </a:extLst>
          </p:cNvPr>
          <p:cNvSpPr>
            <a:spLocks noGrp="1"/>
          </p:cNvSpPr>
          <p:nvPr>
            <p:ph type="body" sz="quarter" idx="19"/>
          </p:nvPr>
        </p:nvSpPr>
        <p:spPr>
          <a:xfrm>
            <a:off x="285846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50" name="Text Placeholder 14">
            <a:extLst>
              <a:ext uri="{FF2B5EF4-FFF2-40B4-BE49-F238E27FC236}">
                <a16:creationId xmlns:a16="http://schemas.microsoft.com/office/drawing/2014/main" id="{256EA960-9C2F-4795-A939-082EA67EA094}"/>
              </a:ext>
            </a:extLst>
          </p:cNvPr>
          <p:cNvSpPr>
            <a:spLocks noGrp="1"/>
          </p:cNvSpPr>
          <p:nvPr>
            <p:ph type="body" sz="quarter" idx="20"/>
          </p:nvPr>
        </p:nvSpPr>
        <p:spPr>
          <a:xfrm>
            <a:off x="5031126"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51" name="Text Placeholder 14">
            <a:extLst>
              <a:ext uri="{FF2B5EF4-FFF2-40B4-BE49-F238E27FC236}">
                <a16:creationId xmlns:a16="http://schemas.microsoft.com/office/drawing/2014/main" id="{9DB4920B-9017-4079-8738-07A24B40D3B0}"/>
              </a:ext>
            </a:extLst>
          </p:cNvPr>
          <p:cNvSpPr>
            <a:spLocks noGrp="1"/>
          </p:cNvSpPr>
          <p:nvPr>
            <p:ph type="body" sz="quarter" idx="21"/>
          </p:nvPr>
        </p:nvSpPr>
        <p:spPr>
          <a:xfrm>
            <a:off x="7203789"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52" name="Text Placeholder 14">
            <a:extLst>
              <a:ext uri="{FF2B5EF4-FFF2-40B4-BE49-F238E27FC236}">
                <a16:creationId xmlns:a16="http://schemas.microsoft.com/office/drawing/2014/main" id="{BD8EE153-2B4E-434F-9C56-0BF55DE5DEF0}"/>
              </a:ext>
            </a:extLst>
          </p:cNvPr>
          <p:cNvSpPr>
            <a:spLocks noGrp="1"/>
          </p:cNvSpPr>
          <p:nvPr>
            <p:ph type="body" sz="quarter" idx="22"/>
          </p:nvPr>
        </p:nvSpPr>
        <p:spPr>
          <a:xfrm>
            <a:off x="937645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4741007"/>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350" userDrawn="1">
          <p15:clr>
            <a:srgbClr val="FBAE40"/>
          </p15:clr>
        </p15:guide>
        <p15:guide id="5" orient="horz" pos="2367" userDrawn="1">
          <p15:clr>
            <a:srgbClr val="FBAE40"/>
          </p15:clr>
        </p15:guide>
        <p15:guide id="6" orient="horz" pos="2591" userDrawn="1">
          <p15:clr>
            <a:srgbClr val="FBAE40"/>
          </p15:clr>
        </p15:guide>
        <p15:guide id="7" orient="horz" pos="3607" userDrawn="1">
          <p15:clr>
            <a:srgbClr val="FBAE40"/>
          </p15:clr>
        </p15:guide>
        <p15:guide id="8" pos="432" userDrawn="1">
          <p15:clr>
            <a:srgbClr val="FBAE40"/>
          </p15:clr>
        </p15:guide>
        <p15:guide id="9" pos="1449" userDrawn="1">
          <p15:clr>
            <a:srgbClr val="FBAE40"/>
          </p15:clr>
        </p15:guide>
        <p15:guide id="10" pos="1806" userDrawn="1">
          <p15:clr>
            <a:srgbClr val="FBAE40"/>
          </p15:clr>
        </p15:guide>
        <p15:guide id="11" pos="2817" userDrawn="1">
          <p15:clr>
            <a:srgbClr val="FBAE40"/>
          </p15:clr>
        </p15:guide>
        <p15:guide id="12" pos="3172" userDrawn="1">
          <p15:clr>
            <a:srgbClr val="FBAE40"/>
          </p15:clr>
        </p15:guide>
        <p15:guide id="13" pos="4191" userDrawn="1">
          <p15:clr>
            <a:srgbClr val="FBAE40"/>
          </p15:clr>
        </p15:guide>
        <p15:guide id="14" pos="4540" userDrawn="1">
          <p15:clr>
            <a:srgbClr val="FBAE40"/>
          </p15:clr>
        </p15:guide>
        <p15:guide id="15" pos="5557" userDrawn="1">
          <p15:clr>
            <a:srgbClr val="FBAE40"/>
          </p15:clr>
        </p15:guide>
        <p15:guide id="16" pos="5904" userDrawn="1">
          <p15:clr>
            <a:srgbClr val="FBAE40"/>
          </p15:clr>
        </p15:guide>
        <p15:guide id="17" pos="692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269" r="31089"/>
          <a:stretch/>
        </p:blipFill>
        <p:spPr>
          <a:xfrm>
            <a:off x="0" y="0"/>
            <a:ext cx="12207240" cy="6854122"/>
          </a:xfrm>
          <a:prstGeom prst="rect">
            <a:avLst/>
          </a:prstGeom>
        </p:spPr>
      </p:pic>
      <p:sp>
        <p:nvSpPr>
          <p:cNvPr id="16" name="Rectangle 15">
            <a:extLst>
              <a:ext uri="{FF2B5EF4-FFF2-40B4-BE49-F238E27FC236}">
                <a16:creationId xmlns:a16="http://schemas.microsoft.com/office/drawing/2014/main" id="{44A766E0-66D0-45FF-9469-AC4CBB27CBE0}"/>
              </a:ext>
            </a:extLst>
          </p:cNvPr>
          <p:cNvSpPr/>
          <p:nvPr userDrawn="1"/>
        </p:nvSpPr>
        <p:spPr>
          <a:xfrm>
            <a:off x="690302" y="685800"/>
            <a:ext cx="5486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115148" y="3126607"/>
            <a:ext cx="4566198" cy="760413"/>
          </a:xfrm>
          <a:noFill/>
          <a:ln>
            <a:noFill/>
          </a:ln>
        </p:spPr>
        <p:txBody>
          <a:bodyPr lIns="0" tIns="0" rIns="0" bIns="0" anchor="t">
            <a:noAutofit/>
          </a:bodyPr>
          <a:lstStyle>
            <a:lvl1pPr algn="l">
              <a:defRPr sz="2400"/>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115148" y="3891942"/>
            <a:ext cx="4566198" cy="740369"/>
          </a:xfrm>
        </p:spPr>
        <p:txBody>
          <a:bodyPr lIns="0"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a:t>
            </a:r>
          </a:p>
        </p:txBody>
      </p:sp>
      <p:cxnSp>
        <p:nvCxnSpPr>
          <p:cNvPr id="8" name="Straight Connector 7">
            <a:extLst>
              <a:ext uri="{FF2B5EF4-FFF2-40B4-BE49-F238E27FC236}">
                <a16:creationId xmlns:a16="http://schemas.microsoft.com/office/drawing/2014/main" id="{116B9A72-F896-4553-AF7E-130C4DCA5BFE}"/>
              </a:ext>
            </a:extLst>
          </p:cNvPr>
          <p:cNvCxnSpPr>
            <a:cxnSpLocks/>
          </p:cNvCxnSpPr>
          <p:nvPr userDrawn="1"/>
        </p:nvCxnSpPr>
        <p:spPr>
          <a:xfrm>
            <a:off x="1115148" y="2894770"/>
            <a:ext cx="740664"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89087B7-152B-47C0-A2CF-BA613E2FBA6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48" y="1100133"/>
            <a:ext cx="1143000" cy="436563"/>
          </a:xfrm>
          <a:prstGeom prst="rect">
            <a:avLst/>
          </a:prstGeom>
        </p:spPr>
      </p:pic>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dirty="0">
                  <a:solidFill>
                    <a:schemeClr val="bg1">
                      <a:lumMod val="65000"/>
                    </a:schemeClr>
                  </a:solidFill>
                  <a:latin typeface="Arial" charset="0"/>
                  <a:ea typeface="Arial" charset="0"/>
                  <a:cs typeface="Arial" charset="0"/>
                </a:rPr>
                <a:t>Background image</a:t>
              </a:r>
              <a:endParaRPr lang="en-US" sz="1200" b="1" baseline="0" dirty="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dirty="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dirty="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dirty="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09404386"/>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0355961-C111-4BCD-8373-09A9D87AD217}"/>
              </a:ext>
            </a:extLst>
          </p:cNvPr>
          <p:cNvSpPr txBox="1"/>
          <p:nvPr userDrawn="1"/>
        </p:nvSpPr>
        <p:spPr>
          <a:xfrm>
            <a:off x="694944" y="1250836"/>
            <a:ext cx="2046957"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dirty="0"/>
              <a:t>About Foley</a:t>
            </a:r>
          </a:p>
        </p:txBody>
      </p:sp>
      <p:sp>
        <p:nvSpPr>
          <p:cNvPr id="2" name="TextBox 1">
            <a:extLst>
              <a:ext uri="{FF2B5EF4-FFF2-40B4-BE49-F238E27FC236}">
                <a16:creationId xmlns:a16="http://schemas.microsoft.com/office/drawing/2014/main" id="{72BFA9A2-B005-48E1-AEAF-B58840404938}"/>
              </a:ext>
            </a:extLst>
          </p:cNvPr>
          <p:cNvSpPr txBox="1"/>
          <p:nvPr userDrawn="1"/>
        </p:nvSpPr>
        <p:spPr>
          <a:xfrm>
            <a:off x="692468" y="2057400"/>
            <a:ext cx="5527310" cy="1255728"/>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dirty="0"/>
              <a:t>Foley &amp; Lardner LLP is a preeminent law firm that stands at the nexus of the energy, health care and life sciences, innovative technology, and manufacturing sectors. We look beyond the law to focus on the constantly evolving demands facing our clients and act as trusted business advisors to deliver creative, practical, and effective solutions. Our 1,100 lawyers across 25 offices worldwide partner on the full range of engagements from corporate counsel to IP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2" name="Graphic 11">
            <a:extLst>
              <a:ext uri="{FF2B5EF4-FFF2-40B4-BE49-F238E27FC236}">
                <a16:creationId xmlns:a16="http://schemas.microsoft.com/office/drawing/2014/main" id="{283A8C0B-5AA0-4BC8-B868-C84A01A6BF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9895" y="4911489"/>
            <a:ext cx="931024" cy="355600"/>
          </a:xfrm>
          <a:prstGeom prst="rect">
            <a:avLst/>
          </a:prstGeom>
        </p:spPr>
      </p:pic>
      <p:sp>
        <p:nvSpPr>
          <p:cNvPr id="13" name="TextBox 12">
            <a:extLst>
              <a:ext uri="{FF2B5EF4-FFF2-40B4-BE49-F238E27FC236}">
                <a16:creationId xmlns:a16="http://schemas.microsoft.com/office/drawing/2014/main" id="{D359E3E6-09A8-4161-80BD-DC25CAC6032D}"/>
              </a:ext>
            </a:extLst>
          </p:cNvPr>
          <p:cNvSpPr txBox="1"/>
          <p:nvPr userDrawn="1"/>
        </p:nvSpPr>
        <p:spPr>
          <a:xfrm>
            <a:off x="692468" y="5520160"/>
            <a:ext cx="5527310" cy="551977"/>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800" dirty="0"/>
              <a:t>ATTORNEY ADVERTISEMENT. The contents of this document, current at the date of publication, are for reference purposes only and do not constitute legal advice. Where previous cases are included, prior results do not guarantee </a:t>
            </a:r>
            <a:br>
              <a:rPr lang="en-US" sz="800" dirty="0"/>
            </a:br>
            <a:r>
              <a:rPr lang="en-US" sz="800" dirty="0"/>
              <a:t>a similar outcome. Images of people may not be Foley personnel.  </a:t>
            </a:r>
          </a:p>
          <a:p>
            <a:pPr marL="0" marR="0" lvl="0" indent="0" algn="l" defTabSz="914400" rtl="0" eaLnBrk="1" fontAlgn="auto" latinLnBrk="0" hangingPunct="1">
              <a:lnSpc>
                <a:spcPct val="90000"/>
              </a:lnSpc>
              <a:spcBef>
                <a:spcPts val="0"/>
              </a:spcBef>
              <a:spcAft>
                <a:spcPts val="600"/>
              </a:spcAft>
              <a:buClr>
                <a:schemeClr val="accent1"/>
              </a:buClr>
              <a:buSzTx/>
              <a:buFont typeface="Wingdings" panose="05000000000000000000" pitchFamily="2" charset="2"/>
              <a:buNone/>
              <a:tabLst>
                <a:tab pos="5470525" algn="r"/>
              </a:tabLst>
              <a:defRPr/>
            </a:pPr>
            <a:r>
              <a:rPr lang="en-US" sz="800" dirty="0"/>
              <a:t>© </a:t>
            </a:r>
            <a:fld id="{96CCE58F-CB16-41CE-B500-099DD377BB81}" type="datetimeyyyy">
              <a:rPr lang="en-US" sz="800" smtClean="0"/>
              <a:pPr marL="0" marR="0" lvl="0" indent="0" algn="l" defTabSz="914400" rtl="0" eaLnBrk="1" fontAlgn="auto" latinLnBrk="0" hangingPunct="1">
                <a:lnSpc>
                  <a:spcPct val="90000"/>
                </a:lnSpc>
                <a:spcBef>
                  <a:spcPts val="0"/>
                </a:spcBef>
                <a:spcAft>
                  <a:spcPts val="600"/>
                </a:spcAft>
                <a:buClr>
                  <a:schemeClr val="accent1"/>
                </a:buClr>
                <a:buSzTx/>
                <a:buFont typeface="Wingdings" panose="05000000000000000000" pitchFamily="2" charset="2"/>
                <a:buNone/>
                <a:tabLst>
                  <a:tab pos="5470525" algn="r"/>
                </a:tabLst>
                <a:defRPr/>
              </a:pPr>
              <a:t>2024</a:t>
            </a:fld>
            <a:r>
              <a:rPr lang="en-US" sz="800" dirty="0"/>
              <a:t> Foley &amp; Lardner LLP</a:t>
            </a:r>
          </a:p>
        </p:txBody>
      </p:sp>
      <p:sp>
        <p:nvSpPr>
          <p:cNvPr id="6" name="Slide Number Placeholder 4">
            <a:extLst>
              <a:ext uri="{FF2B5EF4-FFF2-40B4-BE49-F238E27FC236}">
                <a16:creationId xmlns:a16="http://schemas.microsoft.com/office/drawing/2014/main" id="{B4092ACF-8DB9-458A-AD07-C82715FBEBC7}"/>
              </a:ext>
            </a:extLst>
          </p:cNvPr>
          <p:cNvSpPr>
            <a:spLocks noGrp="1"/>
          </p:cNvSpPr>
          <p:nvPr>
            <p:ph type="sldNum" sz="quarter" idx="12"/>
          </p:nvPr>
        </p:nvSpPr>
        <p:spPr>
          <a:xfrm>
            <a:off x="331875" y="6356350"/>
            <a:ext cx="346666" cy="136525"/>
          </a:xfrm>
        </p:spPr>
        <p:txBody>
          <a:bodyPr/>
          <a:lstStyle/>
          <a:p>
            <a:fld id="{35CDB38E-7BB7-498E-99E5-8000D290A95C}" type="slidenum">
              <a:rPr lang="en-GB" smtClean="0"/>
              <a:t>‹#›</a:t>
            </a:fld>
            <a:endParaRPr lang="en-GB" dirty="0"/>
          </a:p>
        </p:txBody>
      </p:sp>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dirty="0">
                  <a:solidFill>
                    <a:schemeClr val="bg1">
                      <a:lumMod val="65000"/>
                    </a:schemeClr>
                  </a:solidFill>
                  <a:latin typeface="Arial" charset="0"/>
                  <a:ea typeface="Arial" charset="0"/>
                  <a:cs typeface="Arial" charset="0"/>
                </a:rPr>
                <a:t>Disclaimer</a:t>
              </a:r>
              <a:endParaRPr lang="en-US" sz="1050" b="1" baseline="0" dirty="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dirty="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hlinkClick r:id="rId4"/>
            <a:extLst>
              <a:ext uri="{FF2B5EF4-FFF2-40B4-BE49-F238E27FC236}">
                <a16:creationId xmlns:a16="http://schemas.microsoft.com/office/drawing/2014/main" id="{1AB79257-9355-3941-A32E-523CA10FEFEE}"/>
              </a:ext>
            </a:extLst>
          </p:cNvPr>
          <p:cNvSpPr txBox="1"/>
          <p:nvPr userDrawn="1"/>
        </p:nvSpPr>
        <p:spPr>
          <a:xfrm>
            <a:off x="4790587" y="5163941"/>
            <a:ext cx="1079500" cy="135422"/>
          </a:xfrm>
          <a:prstGeom prst="rect">
            <a:avLst/>
          </a:prstGeom>
          <a:noFill/>
        </p:spPr>
        <p:txBody>
          <a:bodyPr wrap="square" lIns="0" tIns="0" rIns="0" bIns="0" rtlCol="0">
            <a:spAutoFit/>
          </a:bodyPr>
          <a:lstStyle/>
          <a:p>
            <a:pPr marL="0" marR="0" lvl="0" indent="0" algn="r" defTabSz="509412" eaLnBrk="1" fontAlgn="auto" latinLnBrk="0" hangingPunct="1">
              <a:lnSpc>
                <a:spcPct val="100000"/>
              </a:lnSpc>
              <a:spcBef>
                <a:spcPts val="0"/>
              </a:spcBef>
              <a:spcAft>
                <a:spcPts val="0"/>
              </a:spcAft>
              <a:buClrTx/>
              <a:buSzTx/>
              <a:buFontTx/>
              <a:buNone/>
              <a:tabLst/>
              <a:defRPr/>
            </a:pPr>
            <a:r>
              <a:rPr kumimoji="0" lang="en-US" sz="880" b="1" i="0" u="none" strike="noStrike" kern="0" cap="none" spc="0" normalizeH="0" baseline="0" noProof="0" dirty="0">
                <a:ln>
                  <a:noFill/>
                </a:ln>
                <a:solidFill>
                  <a:srgbClr val="000000"/>
                </a:solidFill>
                <a:effectLst/>
                <a:uLnTx/>
                <a:uFillTx/>
              </a:rPr>
              <a:t>FOLEY.COM</a:t>
            </a:r>
            <a:endParaRPr kumimoji="0" lang="en-GB" sz="88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440601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4917-F93F-413E-9D08-15F4BEBF70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C4FE41-8252-4E13-B56D-3A4460084E73}"/>
              </a:ext>
            </a:extLst>
          </p:cNvPr>
          <p:cNvSpPr>
            <a:spLocks noGrp="1"/>
          </p:cNvSpPr>
          <p:nvPr>
            <p:ph type="dt" sz="half" idx="10"/>
          </p:nvPr>
        </p:nvSpPr>
        <p:spPr/>
        <p:txBody>
          <a:bodyPr/>
          <a:lstStyle/>
          <a:p>
            <a:fld id="{073C96AA-1B41-40A4-88B8-5581C524B65F}" type="datetime4">
              <a:rPr lang="en-US" smtClean="0"/>
              <a:t>February 29, 2024</a:t>
            </a:fld>
            <a:endParaRPr lang="en-GB" dirty="0"/>
          </a:p>
        </p:txBody>
      </p:sp>
      <p:sp>
        <p:nvSpPr>
          <p:cNvPr id="4" name="Footer Placeholder 3">
            <a:extLst>
              <a:ext uri="{FF2B5EF4-FFF2-40B4-BE49-F238E27FC236}">
                <a16:creationId xmlns:a16="http://schemas.microsoft.com/office/drawing/2014/main" id="{1418CA60-55E9-435D-9ACB-22653AB2E24D}"/>
              </a:ext>
            </a:extLst>
          </p:cNvPr>
          <p:cNvSpPr>
            <a:spLocks noGrp="1"/>
          </p:cNvSpPr>
          <p:nvPr>
            <p:ph type="ftr" sz="quarter" idx="11"/>
          </p:nvPr>
        </p:nvSpPr>
        <p:spPr/>
        <p:txBody>
          <a:bodyPr/>
          <a:lstStyle/>
          <a:p>
            <a:r>
              <a:rPr lang="en-US" dirty="0"/>
              <a:t>CONFIDENTIAL - FOR INTERNAL USE ONLY</a:t>
            </a:r>
            <a:endParaRPr lang="en-GB" dirty="0"/>
          </a:p>
        </p:txBody>
      </p:sp>
      <p:sp>
        <p:nvSpPr>
          <p:cNvPr id="5" name="Slide Number Placeholder 4">
            <a:extLst>
              <a:ext uri="{FF2B5EF4-FFF2-40B4-BE49-F238E27FC236}">
                <a16:creationId xmlns:a16="http://schemas.microsoft.com/office/drawing/2014/main" id="{13940479-75C3-46A9-AB32-DD96BCBE1A71}"/>
              </a:ext>
            </a:extLst>
          </p:cNvPr>
          <p:cNvSpPr>
            <a:spLocks noGrp="1"/>
          </p:cNvSpPr>
          <p:nvPr>
            <p:ph type="sldNum" sz="quarter" idx="12"/>
          </p:nvPr>
        </p:nvSpPr>
        <p:spPr/>
        <p:txBody>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2306079787"/>
      </p:ext>
    </p:extLst>
  </p:cSld>
  <p:clrMapOvr>
    <a:masterClrMapping/>
  </p:clrMapOvr>
  <p:extLst>
    <p:ext uri="{DCECCB84-F9BA-43D5-87BE-67443E8EF086}">
      <p15:sldGuideLst xmlns:p15="http://schemas.microsoft.com/office/powerpoint/2012/main">
        <p15:guide id="2" orient="horz" pos="1050" userDrawn="1">
          <p15:clr>
            <a:srgbClr val="FBAE40"/>
          </p15:clr>
        </p15:guide>
        <p15:guide id="3" orient="horz" pos="373" userDrawn="1">
          <p15:clr>
            <a:srgbClr val="FBAE40"/>
          </p15:clr>
        </p15:guide>
        <p15:guide id="4" pos="432" userDrawn="1">
          <p15:clr>
            <a:srgbClr val="FBAE40"/>
          </p15:clr>
        </p15:guide>
        <p15:guide id="5" pos="590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lain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CC5F9A7-7061-46E9-9DE8-A2683124E0A1}"/>
              </a:ext>
            </a:extLst>
          </p:cNvPr>
          <p:cNvSpPr/>
          <p:nvPr userDrawn="1"/>
        </p:nvSpPr>
        <p:spPr>
          <a:xfrm>
            <a:off x="2051802" y="688498"/>
            <a:ext cx="9453600" cy="549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3DFDC62-3EE1-4DE9-98AD-B7D2A83E9967}"/>
              </a:ext>
            </a:extLst>
          </p:cNvPr>
          <p:cNvSpPr/>
          <p:nvPr userDrawn="1"/>
        </p:nvSpPr>
        <p:spPr>
          <a:xfrm>
            <a:off x="1143000" y="1143000"/>
            <a:ext cx="457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120768" y="4804732"/>
            <a:ext cx="2743200" cy="136525"/>
          </a:xfrm>
        </p:spPr>
        <p:txBody>
          <a:bodyPr>
            <a:noAutofit/>
          </a:bodyPr>
          <a:lstStyle>
            <a:lvl1pPr algn="l">
              <a:defRPr sz="800"/>
            </a:lvl1pPr>
          </a:lstStyle>
          <a:p>
            <a:fld id="{7FACBD0D-7BFD-4D2C-9F8F-6F233CD114BB}" type="datetime4">
              <a:rPr lang="en-US" smtClean="0"/>
              <a:t>February 29, 2024</a:t>
            </a:fld>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120768" y="3303670"/>
            <a:ext cx="3591674" cy="760413"/>
          </a:xfrm>
          <a:noFill/>
          <a:ln>
            <a:noFill/>
          </a:ln>
        </p:spPr>
        <p:txBody>
          <a:bodyPr tIns="0" rIns="0" bIns="0" anchor="t">
            <a:noAutofit/>
          </a:bodyPr>
          <a:lstStyle>
            <a:lvl1pPr algn="l">
              <a:defRPr sz="2400"/>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120768" y="4069005"/>
            <a:ext cx="3591674" cy="740369"/>
          </a:xfrm>
        </p:spPr>
        <p:txBody>
          <a:bodyPr tIns="0" rIns="0" bIns="0">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768" y="1681042"/>
            <a:ext cx="1143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120768" y="2660670"/>
            <a:ext cx="2305050" cy="190500"/>
          </a:xfrm>
        </p:spPr>
        <p:txBody>
          <a:bodyPr vert="horz" lIns="0" tIns="0" rIns="0" bIns="0" rtlCol="0" anchor="ctr">
            <a:noAutofit/>
          </a:bodyPr>
          <a:lstStyle>
            <a:lvl1pPr marL="0" indent="0">
              <a:buNone/>
              <a:defRPr lang="en-US" sz="1000" b="1" smtClean="0"/>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dirty="0"/>
              <a:t>PREPARED FOR</a:t>
            </a:r>
          </a:p>
        </p:txBody>
      </p:sp>
    </p:spTree>
    <p:extLst>
      <p:ext uri="{BB962C8B-B14F-4D97-AF65-F5344CB8AC3E}">
        <p14:creationId xmlns:p14="http://schemas.microsoft.com/office/powerpoint/2010/main" val="2438854246"/>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69" userDrawn="1">
          <p15:clr>
            <a:srgbClr val="FBAE40"/>
          </p15:clr>
        </p15:guide>
        <p15:guide id="4" orient="horz" pos="30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3A00F-0FE1-44D3-81CA-59845A576F38}"/>
              </a:ext>
            </a:extLst>
          </p:cNvPr>
          <p:cNvSpPr>
            <a:spLocks noGrp="1"/>
          </p:cNvSpPr>
          <p:nvPr>
            <p:ph type="dt" sz="half" idx="10"/>
          </p:nvPr>
        </p:nvSpPr>
        <p:spPr/>
        <p:txBody>
          <a:bodyPr/>
          <a:lstStyle/>
          <a:p>
            <a:fld id="{104125D4-8D73-4F81-975E-D38E2ADE8922}" type="datetime4">
              <a:rPr lang="en-US" smtClean="0"/>
              <a:t>February 29, 2024</a:t>
            </a:fld>
            <a:endParaRPr lang="en-GB" dirty="0"/>
          </a:p>
        </p:txBody>
      </p:sp>
      <p:sp>
        <p:nvSpPr>
          <p:cNvPr id="3" name="Footer Placeholder 2">
            <a:extLst>
              <a:ext uri="{FF2B5EF4-FFF2-40B4-BE49-F238E27FC236}">
                <a16:creationId xmlns:a16="http://schemas.microsoft.com/office/drawing/2014/main" id="{894F7F6A-D028-44BC-A0ED-169D1F429CD9}"/>
              </a:ext>
            </a:extLst>
          </p:cNvPr>
          <p:cNvSpPr>
            <a:spLocks noGrp="1"/>
          </p:cNvSpPr>
          <p:nvPr>
            <p:ph type="ftr" sz="quarter" idx="11"/>
          </p:nvPr>
        </p:nvSpPr>
        <p:spPr/>
        <p:txBody>
          <a:bodyPr/>
          <a:lstStyle/>
          <a:p>
            <a:r>
              <a:rPr lang="en-US" dirty="0"/>
              <a:t>CONFIDENTIAL - FOR INTERNAL USE ONLY</a:t>
            </a:r>
            <a:endParaRPr lang="en-GB" dirty="0"/>
          </a:p>
        </p:txBody>
      </p:sp>
      <p:sp>
        <p:nvSpPr>
          <p:cNvPr id="4" name="Slide Number Placeholder 3">
            <a:extLst>
              <a:ext uri="{FF2B5EF4-FFF2-40B4-BE49-F238E27FC236}">
                <a16:creationId xmlns:a16="http://schemas.microsoft.com/office/drawing/2014/main" id="{86D846D9-C747-4715-A20A-B852ED39DB16}"/>
              </a:ext>
            </a:extLst>
          </p:cNvPr>
          <p:cNvSpPr>
            <a:spLocks noGrp="1"/>
          </p:cNvSpPr>
          <p:nvPr>
            <p:ph type="sldNum" sz="quarter" idx="12"/>
          </p:nvPr>
        </p:nvSpPr>
        <p:spPr/>
        <p:txBody>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326762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1" y="597154"/>
            <a:ext cx="8671870" cy="1069848"/>
          </a:xfrm>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1" y="2057400"/>
            <a:ext cx="1034732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a:xfrm>
            <a:off x="1815669" y="6356350"/>
            <a:ext cx="2743200" cy="136525"/>
          </a:xfrm>
        </p:spPr>
        <p:txBody>
          <a:bodyPr>
            <a:noAutofit/>
          </a:bodyPr>
          <a:lstStyle/>
          <a:p>
            <a:fld id="{365F085E-2EF6-48B4-8371-DE74EB5BD830}" type="datetime4">
              <a:rPr lang="en-US" smtClean="0"/>
              <a:t>February 29, 2024</a:t>
            </a:fld>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8"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a:xfrm>
            <a:off x="6767071" y="6356349"/>
            <a:ext cx="3059744" cy="136526"/>
          </a:xfrm>
        </p:spPr>
        <p:txBody>
          <a:bodyPr>
            <a:noAutofit/>
          </a:bodyPr>
          <a:lstStyle/>
          <a:p>
            <a:r>
              <a:rPr lang="en-US" dirty="0"/>
              <a:t>CONFIDENTIAL - FOR INTERNAL USE ONLY</a:t>
            </a:r>
            <a:endParaRPr lang="en-GB" dirty="0"/>
          </a:p>
        </p:txBody>
      </p:sp>
    </p:spTree>
    <p:extLst>
      <p:ext uri="{BB962C8B-B14F-4D97-AF65-F5344CB8AC3E}">
        <p14:creationId xmlns:p14="http://schemas.microsoft.com/office/powerpoint/2010/main" val="964515509"/>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659" userDrawn="1">
          <p15:clr>
            <a:srgbClr val="FBAE40"/>
          </p15:clr>
        </p15:guide>
        <p15:guide id="5" pos="432" userDrawn="1">
          <p15:clr>
            <a:srgbClr val="FBAE40"/>
          </p15:clr>
        </p15:guide>
        <p15:guide id="6" pos="6950" userDrawn="1">
          <p15:clr>
            <a:srgbClr val="FBAE40"/>
          </p15:clr>
        </p15:guide>
        <p15:guide id="7" pos="59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bullets">
    <p:bg>
      <p:bgPr>
        <a:blipFill dpi="0" rotWithShape="1">
          <a:blip r:embed="rId2" cstate="screen">
            <a:lum/>
            <a:extLst>
              <a:ext uri="{28A0092B-C50C-407E-A947-70E740481C1C}">
                <a14:useLocalDpi xmlns:a14="http://schemas.microsoft.com/office/drawing/2010/main"/>
              </a:ext>
            </a:extLst>
          </a:blip>
          <a:srcRect/>
          <a:stretch>
            <a:fillRect l="10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8" y="597154"/>
            <a:ext cx="8677541" cy="1069848"/>
          </a:xfrm>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1034796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D3103869-B30C-4548-AC77-9A79BED1A2BF}"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Tree>
    <p:extLst>
      <p:ext uri="{BB962C8B-B14F-4D97-AF65-F5344CB8AC3E}">
        <p14:creationId xmlns:p14="http://schemas.microsoft.com/office/powerpoint/2010/main" val="1206348399"/>
      </p:ext>
    </p:extLst>
  </p:cSld>
  <p:clrMapOvr>
    <a:masterClrMapping/>
  </p:clrMapOvr>
  <p:extLst>
    <p:ext uri="{DCECCB84-F9BA-43D5-87BE-67443E8EF086}">
      <p15:sldGuideLst xmlns:p15="http://schemas.microsoft.com/office/powerpoint/2012/main">
        <p15:guide id="2" orient="horz" pos="3659" userDrawn="1">
          <p15:clr>
            <a:srgbClr val="FBAE40"/>
          </p15:clr>
        </p15:guide>
        <p15:guide id="3" pos="432" userDrawn="1">
          <p15:clr>
            <a:srgbClr val="FBAE40"/>
          </p15:clr>
        </p15:guide>
        <p15:guide id="4" pos="5904" userDrawn="1">
          <p15:clr>
            <a:srgbClr val="FBAE40"/>
          </p15:clr>
        </p15:guide>
        <p15:guide id="5" pos="6952" userDrawn="1">
          <p15:clr>
            <a:srgbClr val="FBAE40"/>
          </p15:clr>
        </p15:guide>
        <p15:guide id="6" orient="horz" pos="373" userDrawn="1">
          <p15:clr>
            <a:srgbClr val="FBAE40"/>
          </p15:clr>
        </p15:guide>
        <p15:guide id="7" orient="horz" pos="1050" userDrawn="1">
          <p15:clr>
            <a:srgbClr val="FBAE40"/>
          </p15:clr>
        </p15:guide>
        <p15:guide id="8" orient="horz" pos="12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9FAD-0A46-4ACC-9793-5EEDBD51EABF}"/>
              </a:ext>
            </a:extLst>
          </p:cNvPr>
          <p:cNvSpPr>
            <a:spLocks noGrp="1"/>
          </p:cNvSpPr>
          <p:nvPr>
            <p:ph type="title" hasCustomPrompt="1"/>
          </p:nvPr>
        </p:nvSpPr>
        <p:spPr>
          <a:xfrm>
            <a:off x="685800" y="597154"/>
            <a:ext cx="8679130" cy="1069848"/>
          </a:xfrm>
        </p:spPr>
        <p:txBody>
          <a:bodyPr anchor="b">
            <a:noAutofit/>
          </a:bodyPr>
          <a:lstStyle>
            <a:lvl1pPr>
              <a:defRPr/>
            </a:lvl1pPr>
          </a:lstStyle>
          <a:p>
            <a:r>
              <a:rPr lang="en-US" dirty="0"/>
              <a:t>Agenda</a:t>
            </a:r>
            <a:endParaRPr lang="en-GB" dirty="0"/>
          </a:p>
        </p:txBody>
      </p:sp>
      <p:sp>
        <p:nvSpPr>
          <p:cNvPr id="5" name="Slide Number Placeholder 4">
            <a:extLst>
              <a:ext uri="{FF2B5EF4-FFF2-40B4-BE49-F238E27FC236}">
                <a16:creationId xmlns:a16="http://schemas.microsoft.com/office/drawing/2014/main" id="{6E8DAE39-EB7B-4D93-8516-04B1F7B003E5}"/>
              </a:ext>
            </a:extLst>
          </p:cNvPr>
          <p:cNvSpPr>
            <a:spLocks noGrp="1"/>
          </p:cNvSpPr>
          <p:nvPr>
            <p:ph type="sldNum" sz="quarter" idx="12"/>
          </p:nvPr>
        </p:nvSpPr>
        <p:spPr/>
        <p:txBody>
          <a:bodyPr>
            <a:noAutofit/>
          </a:bodyPr>
          <a:lstStyle/>
          <a:p>
            <a:fld id="{35CDB38E-7BB7-498E-99E5-8000D290A95C}" type="slidenum">
              <a:rPr lang="en-GB" smtClean="0"/>
              <a:pPr/>
              <a:t>‹#›</a:t>
            </a:fld>
            <a:endParaRPr lang="en-GB" dirty="0"/>
          </a:p>
        </p:txBody>
      </p:sp>
      <p:sp>
        <p:nvSpPr>
          <p:cNvPr id="9" name="Rectangle 8">
            <a:extLst>
              <a:ext uri="{FF2B5EF4-FFF2-40B4-BE49-F238E27FC236}">
                <a16:creationId xmlns:a16="http://schemas.microsoft.com/office/drawing/2014/main" id="{AC6B3169-9B78-45B0-9CE2-741E6E5E37B0}"/>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Table Placeholder 5">
            <a:extLst>
              <a:ext uri="{FF2B5EF4-FFF2-40B4-BE49-F238E27FC236}">
                <a16:creationId xmlns:a16="http://schemas.microsoft.com/office/drawing/2014/main" id="{6B420300-9AD1-43AE-9279-59946E08A4E3}"/>
              </a:ext>
            </a:extLst>
          </p:cNvPr>
          <p:cNvSpPr>
            <a:spLocks noGrp="1"/>
          </p:cNvSpPr>
          <p:nvPr>
            <p:ph type="tbl" sz="quarter" idx="14"/>
          </p:nvPr>
        </p:nvSpPr>
        <p:spPr>
          <a:xfrm>
            <a:off x="685800" y="2060447"/>
            <a:ext cx="8686798" cy="4114800"/>
          </a:xfrm>
        </p:spPr>
        <p:txBody>
          <a:bodyPr anchor="ctr"/>
          <a:lstStyle>
            <a:lvl1pPr marL="0" indent="0" algn="ctr">
              <a:buNone/>
              <a:defRPr/>
            </a:lvl1pPr>
          </a:lstStyle>
          <a:p>
            <a:endParaRPr lang="en-GB" dirty="0"/>
          </a:p>
        </p:txBody>
      </p:sp>
      <p:sp>
        <p:nvSpPr>
          <p:cNvPr id="14" name="Footer Placeholder 4">
            <a:extLst>
              <a:ext uri="{FF2B5EF4-FFF2-40B4-BE49-F238E27FC236}">
                <a16:creationId xmlns:a16="http://schemas.microsoft.com/office/drawing/2014/main" id="{B3D89162-2528-4EC6-8864-1BC171679C9E}"/>
              </a:ext>
            </a:extLst>
          </p:cNvPr>
          <p:cNvSpPr>
            <a:spLocks noGrp="1"/>
          </p:cNvSpPr>
          <p:nvPr>
            <p:ph type="ftr" sz="quarter" idx="11"/>
          </p:nvPr>
        </p:nvSpPr>
        <p:spPr>
          <a:xfrm>
            <a:off x="4566128" y="6356349"/>
            <a:ext cx="3059744" cy="136526"/>
          </a:xfrm>
        </p:spPr>
        <p:txBody>
          <a:bodyPr>
            <a:noAutofit/>
          </a:bodyPr>
          <a:lstStyle/>
          <a:p>
            <a:r>
              <a:rPr lang="en-US" dirty="0"/>
              <a:t>CONFIDENTIAL - FOR INTERNAL USE ONLY</a:t>
            </a:r>
            <a:endParaRPr lang="en-GB" dirty="0"/>
          </a:p>
        </p:txBody>
      </p:sp>
    </p:spTree>
    <p:extLst>
      <p:ext uri="{BB962C8B-B14F-4D97-AF65-F5344CB8AC3E}">
        <p14:creationId xmlns:p14="http://schemas.microsoft.com/office/powerpoint/2010/main" val="1374633896"/>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orient="horz" pos="373" userDrawn="1">
          <p15:clr>
            <a:srgbClr val="FBAE40"/>
          </p15:clr>
        </p15:guide>
        <p15:guide id="4" orient="horz" pos="1050" userDrawn="1">
          <p15:clr>
            <a:srgbClr val="FBAE40"/>
          </p15:clr>
        </p15:guide>
        <p15:guide id="5" orient="horz" pos="1295" userDrawn="1">
          <p15:clr>
            <a:srgbClr val="FBAE40"/>
          </p15:clr>
        </p15:guide>
        <p15:guide id="6" orient="horz" pos="38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lumn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494690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798AFCA3-37FB-4372-B7CF-746FE9B21F20}"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0472055-678A-47B2-8E69-BA5B39D704D8}"/>
              </a:ext>
            </a:extLst>
          </p:cNvPr>
          <p:cNvSpPr>
            <a:spLocks noGrp="1"/>
          </p:cNvSpPr>
          <p:nvPr>
            <p:ph idx="13"/>
          </p:nvPr>
        </p:nvSpPr>
        <p:spPr>
          <a:xfrm>
            <a:off x="6086856" y="2057400"/>
            <a:ext cx="494690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8600">
              <a:spcBef>
                <a:spcPts val="0"/>
              </a:spcBef>
              <a:spcAft>
                <a:spcPts val="600"/>
              </a:spcAft>
              <a:buClr>
                <a:schemeClr val="tx2"/>
              </a:buClr>
              <a:defRPr sz="1800"/>
            </a:lvl3pPr>
            <a:lvl4pPr marL="914400" indent="-228600">
              <a:spcBef>
                <a:spcPts val="0"/>
              </a:spcBef>
              <a:spcAft>
                <a:spcPts val="600"/>
              </a:spcAft>
              <a:buClr>
                <a:schemeClr val="tx2"/>
              </a:buClr>
              <a:buFont typeface="Segoe UI" panose="020B0502040204020203" pitchFamily="34" charset="0"/>
              <a:buChar char="–"/>
              <a:defRPr sz="1800"/>
            </a:lvl4pPr>
            <a:lvl5pPr marL="1141413" indent="-228600">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18754649"/>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pos="6951" userDrawn="1">
          <p15:clr>
            <a:srgbClr val="FBAE40"/>
          </p15:clr>
        </p15:guide>
        <p15:guide id="4" pos="3552" userDrawn="1">
          <p15:clr>
            <a:srgbClr val="FBAE40"/>
          </p15:clr>
        </p15:guide>
        <p15:guide id="5" pos="3834" userDrawn="1">
          <p15:clr>
            <a:srgbClr val="FBAE40"/>
          </p15:clr>
        </p15:guide>
        <p15:guide id="6" orient="horz" pos="3659" userDrawn="1">
          <p15:clr>
            <a:srgbClr val="FBAE40"/>
          </p15:clr>
        </p15:guide>
        <p15:guide id="7" orient="horz" pos="1295" userDrawn="1">
          <p15:clr>
            <a:srgbClr val="FBAE40"/>
          </p15:clr>
        </p15:guide>
        <p15:guide id="8" orient="horz" pos="1050" userDrawn="1">
          <p15:clr>
            <a:srgbClr val="FBAE40"/>
          </p15:clr>
        </p15:guide>
        <p15:guide id="9" orient="horz" pos="37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314553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CAC1B60-BF77-4CC7-B2AA-294560009496}"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1" name="Content Placeholder 2">
            <a:extLst>
              <a:ext uri="{FF2B5EF4-FFF2-40B4-BE49-F238E27FC236}">
                <a16:creationId xmlns:a16="http://schemas.microsoft.com/office/drawing/2014/main" id="{738883EE-6C5B-4AE8-A96C-AC618D57EECA}"/>
              </a:ext>
            </a:extLst>
          </p:cNvPr>
          <p:cNvSpPr>
            <a:spLocks noGrp="1"/>
          </p:cNvSpPr>
          <p:nvPr>
            <p:ph idx="13"/>
          </p:nvPr>
        </p:nvSpPr>
        <p:spPr>
          <a:xfrm>
            <a:off x="4287012" y="2057400"/>
            <a:ext cx="314553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a:extLst>
              <a:ext uri="{FF2B5EF4-FFF2-40B4-BE49-F238E27FC236}">
                <a16:creationId xmlns:a16="http://schemas.microsoft.com/office/drawing/2014/main" id="{CA30F08E-F2F8-4DE5-96D9-971FCC9D4ED6}"/>
              </a:ext>
            </a:extLst>
          </p:cNvPr>
          <p:cNvSpPr>
            <a:spLocks noGrp="1"/>
          </p:cNvSpPr>
          <p:nvPr>
            <p:ph idx="14"/>
          </p:nvPr>
        </p:nvSpPr>
        <p:spPr>
          <a:xfrm>
            <a:off x="7888224" y="2057400"/>
            <a:ext cx="314553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59508683"/>
      </p:ext>
    </p:extLst>
  </p:cSld>
  <p:clrMapOvr>
    <a:masterClrMapping/>
  </p:clrMapOvr>
  <p:extLst>
    <p:ext uri="{DCECCB84-F9BA-43D5-87BE-67443E8EF086}">
      <p15:sldGuideLst xmlns:p15="http://schemas.microsoft.com/office/powerpoint/2012/main">
        <p15:guide id="1" pos="432" userDrawn="1">
          <p15:clr>
            <a:srgbClr val="FBAE40"/>
          </p15:clr>
        </p15:guide>
        <p15:guide id="2" pos="2411" userDrawn="1">
          <p15:clr>
            <a:srgbClr val="FBAE40"/>
          </p15:clr>
        </p15:guide>
        <p15:guide id="3" pos="2698" userDrawn="1">
          <p15:clr>
            <a:srgbClr val="FBAE40"/>
          </p15:clr>
        </p15:guide>
        <p15:guide id="4" pos="4686" userDrawn="1">
          <p15:clr>
            <a:srgbClr val="FBAE40"/>
          </p15:clr>
        </p15:guide>
        <p15:guide id="5" pos="4965" userDrawn="1">
          <p15:clr>
            <a:srgbClr val="FBAE40"/>
          </p15:clr>
        </p15:guide>
        <p15:guide id="6" pos="6951" userDrawn="1">
          <p15:clr>
            <a:srgbClr val="FBAE40"/>
          </p15:clr>
        </p15:guide>
        <p15:guide id="7" pos="5903"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redential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7BF47744-C8B8-41B0-97C1-C4A495EFD736}"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330448"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5975096"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8619744" y="2057400"/>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685800"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330448"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5975096"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8619744" y="4041648"/>
            <a:ext cx="2414016" cy="182880"/>
          </a:xfrm>
          <a:blipFill>
            <a:blip r:embed="rId2" cstate="screen">
              <a:extLst>
                <a:ext uri="{28A0092B-C50C-407E-A947-70E740481C1C}">
                  <a14:useLocalDpi xmlns:a14="http://schemas.microsoft.com/office/drawing/2010/main"/>
                </a:ext>
              </a:extLst>
            </a:blip>
            <a:stretch>
              <a:fillRect/>
            </a:stretch>
          </a:blipFill>
        </p:spPr>
        <p:txBody>
          <a:bodyPr tIns="91440">
            <a:noAutofit/>
          </a:bodyPr>
          <a:lstStyle>
            <a:lvl1pPr marL="0" indent="0">
              <a:spcBef>
                <a:spcPts val="600"/>
              </a:spcBef>
              <a:spcAft>
                <a:spcPts val="600"/>
              </a:spcAft>
              <a:buNone/>
              <a:defRPr sz="1000" b="1"/>
            </a:lvl1pPr>
            <a:lvl2pPr marL="17145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p:txBody>
      </p:sp>
      <p:sp>
        <p:nvSpPr>
          <p:cNvPr id="14" name="Text Placeholder 13">
            <a:extLst>
              <a:ext uri="{FF2B5EF4-FFF2-40B4-BE49-F238E27FC236}">
                <a16:creationId xmlns:a16="http://schemas.microsoft.com/office/drawing/2014/main" id="{86D6C4C6-8C51-4378-B2D4-E01CDD0D7EAB}"/>
              </a:ext>
            </a:extLst>
          </p:cNvPr>
          <p:cNvSpPr>
            <a:spLocks noGrp="1"/>
          </p:cNvSpPr>
          <p:nvPr>
            <p:ph type="body" sz="quarter" idx="20"/>
          </p:nvPr>
        </p:nvSpPr>
        <p:spPr>
          <a:xfrm>
            <a:off x="694943"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28" name="Text Placeholder 13">
            <a:extLst>
              <a:ext uri="{FF2B5EF4-FFF2-40B4-BE49-F238E27FC236}">
                <a16:creationId xmlns:a16="http://schemas.microsoft.com/office/drawing/2014/main" id="{B2DC3372-AA43-4DB2-B905-463E179FCEE9}"/>
              </a:ext>
            </a:extLst>
          </p:cNvPr>
          <p:cNvSpPr>
            <a:spLocks noGrp="1"/>
          </p:cNvSpPr>
          <p:nvPr>
            <p:ph type="body" sz="quarter" idx="21"/>
          </p:nvPr>
        </p:nvSpPr>
        <p:spPr>
          <a:xfrm>
            <a:off x="3336543"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0" name="Text Placeholder 13">
            <a:extLst>
              <a:ext uri="{FF2B5EF4-FFF2-40B4-BE49-F238E27FC236}">
                <a16:creationId xmlns:a16="http://schemas.microsoft.com/office/drawing/2014/main" id="{91E50932-BE94-4A39-9201-896569ECFE0A}"/>
              </a:ext>
            </a:extLst>
          </p:cNvPr>
          <p:cNvSpPr>
            <a:spLocks noGrp="1"/>
          </p:cNvSpPr>
          <p:nvPr>
            <p:ph type="body" sz="quarter" idx="22"/>
          </p:nvPr>
        </p:nvSpPr>
        <p:spPr>
          <a:xfrm>
            <a:off x="5978143"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1" name="Text Placeholder 13">
            <a:extLst>
              <a:ext uri="{FF2B5EF4-FFF2-40B4-BE49-F238E27FC236}">
                <a16:creationId xmlns:a16="http://schemas.microsoft.com/office/drawing/2014/main" id="{ED800ECC-D1E1-4F57-A6F5-1675BAE292C8}"/>
              </a:ext>
            </a:extLst>
          </p:cNvPr>
          <p:cNvSpPr>
            <a:spLocks noGrp="1"/>
          </p:cNvSpPr>
          <p:nvPr>
            <p:ph type="body" sz="quarter" idx="23"/>
          </p:nvPr>
        </p:nvSpPr>
        <p:spPr>
          <a:xfrm>
            <a:off x="8619744" y="2240280"/>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2" name="Text Placeholder 13">
            <a:extLst>
              <a:ext uri="{FF2B5EF4-FFF2-40B4-BE49-F238E27FC236}">
                <a16:creationId xmlns:a16="http://schemas.microsoft.com/office/drawing/2014/main" id="{9B4DE052-1DA5-474C-B5D9-6EDAB6B845D9}"/>
              </a:ext>
            </a:extLst>
          </p:cNvPr>
          <p:cNvSpPr>
            <a:spLocks noGrp="1"/>
          </p:cNvSpPr>
          <p:nvPr>
            <p:ph type="body" sz="quarter" idx="24"/>
          </p:nvPr>
        </p:nvSpPr>
        <p:spPr>
          <a:xfrm>
            <a:off x="694943"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33" name="Text Placeholder 13">
            <a:extLst>
              <a:ext uri="{FF2B5EF4-FFF2-40B4-BE49-F238E27FC236}">
                <a16:creationId xmlns:a16="http://schemas.microsoft.com/office/drawing/2014/main" id="{58CFF02A-6A88-4A84-B9B4-9AF0BC641909}"/>
              </a:ext>
            </a:extLst>
          </p:cNvPr>
          <p:cNvSpPr>
            <a:spLocks noGrp="1"/>
          </p:cNvSpPr>
          <p:nvPr>
            <p:ph type="body" sz="quarter" idx="25"/>
          </p:nvPr>
        </p:nvSpPr>
        <p:spPr>
          <a:xfrm>
            <a:off x="3336543"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42" name="Text Placeholder 13">
            <a:extLst>
              <a:ext uri="{FF2B5EF4-FFF2-40B4-BE49-F238E27FC236}">
                <a16:creationId xmlns:a16="http://schemas.microsoft.com/office/drawing/2014/main" id="{E96440DB-6B70-4B83-B6E0-757AC22CE82B}"/>
              </a:ext>
            </a:extLst>
          </p:cNvPr>
          <p:cNvSpPr>
            <a:spLocks noGrp="1"/>
          </p:cNvSpPr>
          <p:nvPr>
            <p:ph type="body" sz="quarter" idx="26"/>
          </p:nvPr>
        </p:nvSpPr>
        <p:spPr>
          <a:xfrm>
            <a:off x="5978143"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
        <p:nvSpPr>
          <p:cNvPr id="43" name="Text Placeholder 13">
            <a:extLst>
              <a:ext uri="{FF2B5EF4-FFF2-40B4-BE49-F238E27FC236}">
                <a16:creationId xmlns:a16="http://schemas.microsoft.com/office/drawing/2014/main" id="{57C7744A-EF89-4D23-81FF-D41D526AA359}"/>
              </a:ext>
            </a:extLst>
          </p:cNvPr>
          <p:cNvSpPr>
            <a:spLocks noGrp="1"/>
          </p:cNvSpPr>
          <p:nvPr>
            <p:ph type="body" sz="quarter" idx="27"/>
          </p:nvPr>
        </p:nvSpPr>
        <p:spPr>
          <a:xfrm>
            <a:off x="8619744" y="4246879"/>
            <a:ext cx="2414016" cy="1536192"/>
          </a:xfrm>
        </p:spPr>
        <p:txBody>
          <a:bodyPr tIns="91440"/>
          <a:lstStyle>
            <a:lvl1pPr marL="0" indent="0">
              <a:buNone/>
              <a:defRPr sz="1000"/>
            </a:lvl1pPr>
            <a:lvl2pPr marL="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075696555"/>
      </p:ext>
    </p:extLst>
  </p:cSld>
  <p:clrMapOvr>
    <a:masterClrMapping/>
  </p:clrMapOvr>
  <p:extLst>
    <p:ext uri="{DCECCB84-F9BA-43D5-87BE-67443E8EF086}">
      <p15:sldGuideLst xmlns:p15="http://schemas.microsoft.com/office/powerpoint/2012/main">
        <p15:guide id="1" orient="horz" pos="3648" userDrawn="1">
          <p15:clr>
            <a:srgbClr val="FBAE40"/>
          </p15:clr>
        </p15:guide>
        <p15:guide id="2" orient="horz" pos="2382" userDrawn="1">
          <p15:clr>
            <a:srgbClr val="FBAE40"/>
          </p15:clr>
        </p15:guide>
        <p15:guide id="3" orient="horz" pos="2541" userDrawn="1">
          <p15:clr>
            <a:srgbClr val="FBAE40"/>
          </p15:clr>
        </p15:guide>
        <p15:guide id="4" orient="horz" pos="1293" userDrawn="1">
          <p15:clr>
            <a:srgbClr val="FBAE40"/>
          </p15:clr>
        </p15:guide>
        <p15:guide id="5" orient="horz" pos="1050" userDrawn="1">
          <p15:clr>
            <a:srgbClr val="FBAE40"/>
          </p15:clr>
        </p15:guide>
        <p15:guide id="6" orient="horz" pos="373" userDrawn="1">
          <p15:clr>
            <a:srgbClr val="FBAE40"/>
          </p15:clr>
        </p15:guide>
        <p15:guide id="7" pos="432" userDrawn="1">
          <p15:clr>
            <a:srgbClr val="FBAE40"/>
          </p15:clr>
        </p15:guide>
        <p15:guide id="8" pos="1963" userDrawn="1">
          <p15:clr>
            <a:srgbClr val="FBAE40"/>
          </p15:clr>
        </p15:guide>
        <p15:guide id="9" pos="2101" userDrawn="1">
          <p15:clr>
            <a:srgbClr val="FBAE40"/>
          </p15:clr>
        </p15:guide>
        <p15:guide id="10" pos="3625" userDrawn="1">
          <p15:clr>
            <a:srgbClr val="FBAE40"/>
          </p15:clr>
        </p15:guide>
        <p15:guide id="11" pos="3764" userDrawn="1">
          <p15:clr>
            <a:srgbClr val="FBAE40"/>
          </p15:clr>
        </p15:guide>
        <p15:guide id="12" pos="5288" userDrawn="1">
          <p15:clr>
            <a:srgbClr val="FBAE40"/>
          </p15:clr>
        </p15:guide>
        <p15:guide id="13" pos="5426" userDrawn="1">
          <p15:clr>
            <a:srgbClr val="FBAE40"/>
          </p15:clr>
        </p15:guide>
        <p15:guide id="14" pos="6951" userDrawn="1">
          <p15:clr>
            <a:srgbClr val="FBAE40"/>
          </p15:clr>
        </p15:guide>
        <p15:guide id="15" pos="59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ADB5A545-F2F6-4841-BD7D-A2167F7DC112}" type="datetime4">
              <a:rPr lang="en-US" smtClean="0"/>
              <a:t>February 29, 2024</a:t>
            </a:fld>
            <a:endParaRPr lang="en-GB" dirty="0"/>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330448"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5975096"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8619744" y="2581835"/>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685800"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330448"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5975096"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8619744" y="4700173"/>
            <a:ext cx="2414016" cy="1249950"/>
          </a:xfrm>
          <a:noFill/>
        </p:spPr>
        <p:txBody>
          <a:bodyPr>
            <a:noAutofit/>
          </a:bodyPr>
          <a:lstStyle>
            <a:lvl1pPr marL="0" indent="0">
              <a:spcBef>
                <a:spcPts val="0"/>
              </a:spcBef>
              <a:spcAft>
                <a:spcPts val="600"/>
              </a:spcAft>
              <a:buNone/>
              <a:defRPr sz="1000" b="1"/>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dirty="0"/>
              <a:t>Click to edit Master text styles</a:t>
            </a:r>
          </a:p>
          <a:p>
            <a:pPr lvl="1"/>
            <a:r>
              <a:rPr lang="en-US" dirty="0"/>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685800"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330448" y="1986750"/>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5975096" y="1986750"/>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8619744" y="1986593"/>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685800"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330448" y="4101156"/>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5975096" y="4101156"/>
            <a:ext cx="2414016" cy="548640"/>
          </a:xfrm>
        </p:spPr>
        <p:txBody>
          <a:bodyPr/>
          <a:lstStyle>
            <a:lvl1pPr marL="0" indent="0">
              <a:buNone/>
              <a:defRPr sz="1000"/>
            </a:lvl1pPr>
            <a:lvl2pPr>
              <a:defRPr sz="1000"/>
            </a:lvl2pPr>
            <a:lvl3pPr>
              <a:defRPr sz="1000"/>
            </a:lvl3pPr>
            <a:lvl4pPr>
              <a:defRPr sz="1000"/>
            </a:lvl4pPr>
            <a:lvl5pPr>
              <a:defRPr sz="1000"/>
            </a:lvl5pPr>
          </a:lstStyle>
          <a:p>
            <a:pPr lvl="0"/>
            <a:endParaRPr lang="en-GB" dirty="0"/>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8619744" y="4100999"/>
            <a:ext cx="2414016" cy="54864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endParaRPr lang="en-GB" dirty="0"/>
          </a:p>
        </p:txBody>
      </p:sp>
    </p:spTree>
    <p:extLst>
      <p:ext uri="{BB962C8B-B14F-4D97-AF65-F5344CB8AC3E}">
        <p14:creationId xmlns:p14="http://schemas.microsoft.com/office/powerpoint/2010/main" val="1450621158"/>
      </p:ext>
    </p:extLst>
  </p:cSld>
  <p:clrMapOvr>
    <a:masterClrMapping/>
  </p:clrMapOvr>
  <p:extLst>
    <p:ext uri="{DCECCB84-F9BA-43D5-87BE-67443E8EF086}">
      <p15:sldGuideLst xmlns:p15="http://schemas.microsoft.com/office/powerpoint/2012/main">
        <p15:guide id="1" pos="432" userDrawn="1">
          <p15:clr>
            <a:srgbClr val="FBAE40"/>
          </p15:clr>
        </p15:guide>
        <p15:guide id="2" pos="1955" userDrawn="1">
          <p15:clr>
            <a:srgbClr val="FBAE40"/>
          </p15:clr>
        </p15:guide>
        <p15:guide id="3" pos="2095" userDrawn="1">
          <p15:clr>
            <a:srgbClr val="FBAE40"/>
          </p15:clr>
        </p15:guide>
        <p15:guide id="4" pos="3623" userDrawn="1">
          <p15:clr>
            <a:srgbClr val="FBAE40"/>
          </p15:clr>
        </p15:guide>
        <p15:guide id="5" pos="3764" userDrawn="1">
          <p15:clr>
            <a:srgbClr val="FBAE40"/>
          </p15:clr>
        </p15:guide>
        <p15:guide id="6" pos="5288" userDrawn="1">
          <p15:clr>
            <a:srgbClr val="FBAE40"/>
          </p15:clr>
        </p15:guide>
        <p15:guide id="7" pos="5426" userDrawn="1">
          <p15:clr>
            <a:srgbClr val="FBAE40"/>
          </p15:clr>
        </p15:guide>
        <p15:guide id="8" pos="6951" userDrawn="1">
          <p15:clr>
            <a:srgbClr val="FBAE40"/>
          </p15:clr>
        </p15:guide>
        <p15:guide id="9" pos="5906" userDrawn="1">
          <p15:clr>
            <a:srgbClr val="FBAE40"/>
          </p15:clr>
        </p15:guide>
        <p15:guide id="10" orient="horz" pos="2583" userDrawn="1">
          <p15:clr>
            <a:srgbClr val="FBAE40"/>
          </p15:clr>
        </p15:guide>
        <p15:guide id="11" orient="horz" pos="373" userDrawn="1">
          <p15:clr>
            <a:srgbClr val="FBAE40"/>
          </p15:clr>
        </p15:guide>
        <p15:guide id="12" orient="horz" pos="1050" userDrawn="1">
          <p15:clr>
            <a:srgbClr val="FBAE40"/>
          </p15:clr>
        </p15:guide>
        <p15:guide id="13" orient="horz" pos="1248" userDrawn="1">
          <p15:clr>
            <a:srgbClr val="FBAE40"/>
          </p15:clr>
        </p15:guide>
        <p15:guide id="14" orient="horz" pos="2419" userDrawn="1">
          <p15:clr>
            <a:srgbClr val="FBAE40"/>
          </p15:clr>
        </p15:guide>
        <p15:guide id="15" orient="horz" pos="3753" userDrawn="1">
          <p15:clr>
            <a:srgbClr val="FBAE40"/>
          </p15:clr>
        </p15:guide>
        <p15:guide id="16" orient="horz" pos="1600" userDrawn="1">
          <p15:clr>
            <a:srgbClr val="FBAE40"/>
          </p15:clr>
        </p15:guide>
        <p15:guide id="17" orient="horz" pos="1624" userDrawn="1">
          <p15:clr>
            <a:srgbClr val="FBAE40"/>
          </p15:clr>
        </p15:guide>
        <p15:guide id="18" orient="horz" pos="2932" userDrawn="1">
          <p15:clr>
            <a:srgbClr val="FBAE40"/>
          </p15:clr>
        </p15:guide>
        <p15:guide id="19" orient="horz" pos="295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2" cstate="hqprint">
            <a:extLst>
              <a:ext uri="{28A0092B-C50C-407E-A947-70E740481C1C}">
                <a14:useLocalDpi xmlns:a14="http://schemas.microsoft.com/office/drawing/2010/main" val="0"/>
              </a:ext>
            </a:extLst>
          </a:blip>
          <a:srcRect l="33880" r="52342"/>
          <a:stretch/>
        </p:blipFill>
        <p:spPr>
          <a:xfrm>
            <a:off x="9829799" y="0"/>
            <a:ext cx="2362201" cy="6858000"/>
          </a:xfrm>
          <a:prstGeom prst="rect">
            <a:avLst/>
          </a:prstGeom>
        </p:spPr>
      </p:pic>
      <p:sp>
        <p:nvSpPr>
          <p:cNvPr id="14" name="Rectangle 13">
            <a:extLst>
              <a:ext uri="{FF2B5EF4-FFF2-40B4-BE49-F238E27FC236}">
                <a16:creationId xmlns:a16="http://schemas.microsoft.com/office/drawing/2014/main" id="{5F55300F-1800-4D40-ACF2-B66844743AF4}"/>
              </a:ext>
            </a:extLst>
          </p:cNvPr>
          <p:cNvSpPr/>
          <p:nvPr userDrawn="1"/>
        </p:nvSpPr>
        <p:spPr>
          <a:xfrm>
            <a:off x="6551798" y="1676400"/>
            <a:ext cx="4954402"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5" name="Rectangle 14">
            <a:extLst>
              <a:ext uri="{FF2B5EF4-FFF2-40B4-BE49-F238E27FC236}">
                <a16:creationId xmlns:a16="http://schemas.microsoft.com/office/drawing/2014/main" id="{5F2CE2BB-005B-431B-80B5-1E38036EF4A5}"/>
              </a:ext>
            </a:extLst>
          </p:cNvPr>
          <p:cNvSpPr/>
          <p:nvPr userDrawn="1"/>
        </p:nvSpPr>
        <p:spPr>
          <a:xfrm>
            <a:off x="0" y="0"/>
            <a:ext cx="9829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Placeholder 1">
            <a:extLst>
              <a:ext uri="{FF2B5EF4-FFF2-40B4-BE49-F238E27FC236}">
                <a16:creationId xmlns:a16="http://schemas.microsoft.com/office/drawing/2014/main" id="{BFD6837A-2A9C-4738-A1F2-CFA21596FD77}"/>
              </a:ext>
            </a:extLst>
          </p:cNvPr>
          <p:cNvSpPr>
            <a:spLocks noGrp="1"/>
          </p:cNvSpPr>
          <p:nvPr>
            <p:ph type="title"/>
          </p:nvPr>
        </p:nvSpPr>
        <p:spPr>
          <a:xfrm>
            <a:off x="694944" y="597154"/>
            <a:ext cx="8669985" cy="1069848"/>
          </a:xfrm>
          <a:prstGeom prst="rect">
            <a:avLst/>
          </a:prstGeom>
        </p:spPr>
        <p:txBody>
          <a:bodyPr vert="horz" lIns="0" tIns="45720" rIns="0" bIns="4572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381514-6730-4ACD-B277-83705118772A}"/>
              </a:ext>
            </a:extLst>
          </p:cNvPr>
          <p:cNvSpPr>
            <a:spLocks noGrp="1"/>
          </p:cNvSpPr>
          <p:nvPr>
            <p:ph type="body" idx="1"/>
          </p:nvPr>
        </p:nvSpPr>
        <p:spPr>
          <a:xfrm>
            <a:off x="685800" y="2057400"/>
            <a:ext cx="10351008" cy="3749040"/>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08FEB27-F7B9-49FE-9C81-6382A842D0EC}"/>
              </a:ext>
            </a:extLst>
          </p:cNvPr>
          <p:cNvSpPr>
            <a:spLocks noGrp="1"/>
          </p:cNvSpPr>
          <p:nvPr>
            <p:ph type="dt" sz="half" idx="2"/>
          </p:nvPr>
        </p:nvSpPr>
        <p:spPr>
          <a:xfrm>
            <a:off x="1822928" y="6356350"/>
            <a:ext cx="2743200" cy="136525"/>
          </a:xfrm>
          <a:prstGeom prst="rect">
            <a:avLst/>
          </a:prstGeom>
        </p:spPr>
        <p:txBody>
          <a:bodyPr vert="horz" lIns="0" tIns="0" rIns="0" bIns="0" rtlCol="0" anchor="ctr"/>
          <a:lstStyle>
            <a:lvl1pPr algn="ctr">
              <a:defRPr sz="800">
                <a:solidFill>
                  <a:schemeClr val="tx1"/>
                </a:solidFill>
              </a:defRPr>
            </a:lvl1pPr>
          </a:lstStyle>
          <a:p>
            <a:fld id="{DF2F3C74-D6E6-4952-B382-D1567A69F519}" type="datetime4">
              <a:rPr lang="en-US" smtClean="0"/>
              <a:t>February 29, 2024</a:t>
            </a:fld>
            <a:endParaRPr lang="en-GB" dirty="0"/>
          </a:p>
        </p:txBody>
      </p:sp>
      <p:sp>
        <p:nvSpPr>
          <p:cNvPr id="5" name="Footer Placeholder 4">
            <a:extLst>
              <a:ext uri="{FF2B5EF4-FFF2-40B4-BE49-F238E27FC236}">
                <a16:creationId xmlns:a16="http://schemas.microsoft.com/office/drawing/2014/main" id="{09024ADD-2A56-4926-B63A-D0B66E1BB3CD}"/>
              </a:ext>
            </a:extLst>
          </p:cNvPr>
          <p:cNvSpPr>
            <a:spLocks noGrp="1"/>
          </p:cNvSpPr>
          <p:nvPr>
            <p:ph type="ftr" sz="quarter" idx="3"/>
          </p:nvPr>
        </p:nvSpPr>
        <p:spPr>
          <a:xfrm>
            <a:off x="6767071" y="6356349"/>
            <a:ext cx="3059744" cy="136526"/>
          </a:xfrm>
          <a:prstGeom prst="rect">
            <a:avLst/>
          </a:prstGeom>
        </p:spPr>
        <p:txBody>
          <a:bodyPr vert="horz" lIns="0" tIns="0" rIns="0" bIns="0" rtlCol="0" anchor="ctr"/>
          <a:lstStyle>
            <a:lvl1pPr algn="ctr">
              <a:defRPr lang="en-GB" sz="800" dirty="0"/>
            </a:lvl1pPr>
          </a:lstStyle>
          <a:p>
            <a:r>
              <a:rPr lang="en-US" dirty="0"/>
              <a:t>CONFIDENTIAL - FOR INTERNAL USE ONLY</a:t>
            </a:r>
            <a:endParaRPr lang="en-GB" dirty="0"/>
          </a:p>
        </p:txBody>
      </p:sp>
      <p:sp>
        <p:nvSpPr>
          <p:cNvPr id="6" name="Slide Number Placeholder 5">
            <a:extLst>
              <a:ext uri="{FF2B5EF4-FFF2-40B4-BE49-F238E27FC236}">
                <a16:creationId xmlns:a16="http://schemas.microsoft.com/office/drawing/2014/main" id="{01A7D544-E85C-47F6-8937-062A889F3A99}"/>
              </a:ext>
            </a:extLst>
          </p:cNvPr>
          <p:cNvSpPr>
            <a:spLocks noGrp="1"/>
          </p:cNvSpPr>
          <p:nvPr>
            <p:ph type="sldNum" sz="quarter" idx="4"/>
          </p:nvPr>
        </p:nvSpPr>
        <p:spPr>
          <a:xfrm>
            <a:off x="331875" y="6356350"/>
            <a:ext cx="346666" cy="136525"/>
          </a:xfrm>
          <a:prstGeom prst="rect">
            <a:avLst/>
          </a:prstGeom>
        </p:spPr>
        <p:txBody>
          <a:bodyPr vert="horz" wrap="none" lIns="0" tIns="0" rIns="45720" bIns="0" rtlCol="0" anchor="ctr"/>
          <a:lstStyle>
            <a:lvl1pPr algn="r">
              <a:defRPr lang="en-GB" sz="800" smtClean="0">
                <a:solidFill>
                  <a:schemeClr val="tx1"/>
                </a:solidFill>
              </a:defRPr>
            </a:lvl1pPr>
          </a:lstStyle>
          <a:p>
            <a:fld id="{35CDB38E-7BB7-498E-99E5-8000D290A95C}" type="slidenum">
              <a:rPr lang="en-GB" smtClean="0"/>
              <a:pPr/>
              <a:t>‹#›</a:t>
            </a:fld>
            <a:endParaRPr lang="en-GB" dirty="0"/>
          </a:p>
        </p:txBody>
      </p:sp>
      <p:sp>
        <p:nvSpPr>
          <p:cNvPr id="7" name="TextBox 6">
            <a:extLst>
              <a:ext uri="{FF2B5EF4-FFF2-40B4-BE49-F238E27FC236}">
                <a16:creationId xmlns:a16="http://schemas.microsoft.com/office/drawing/2014/main" id="{6CB03C30-87DE-481A-AD7B-C30C1FE781AF}"/>
              </a:ext>
            </a:extLst>
          </p:cNvPr>
          <p:cNvSpPr txBox="1"/>
          <p:nvPr userDrawn="1"/>
        </p:nvSpPr>
        <p:spPr>
          <a:xfrm>
            <a:off x="752806" y="6369764"/>
            <a:ext cx="947375" cy="123111"/>
          </a:xfrm>
          <a:prstGeom prst="rect">
            <a:avLst/>
          </a:prstGeom>
          <a:noFill/>
        </p:spPr>
        <p:txBody>
          <a:bodyPr wrap="none" lIns="0" tIns="0" rIns="0" bIns="0" rtlCol="0">
            <a:spAutoFit/>
          </a:bodyPr>
          <a:lstStyle/>
          <a:p>
            <a:r>
              <a:rPr lang="en-GB" sz="800" dirty="0"/>
              <a:t>Foley &amp; Lardner LLP</a:t>
            </a:r>
          </a:p>
        </p:txBody>
      </p:sp>
      <p:sp>
        <p:nvSpPr>
          <p:cNvPr id="12" name="Rectangle 11">
            <a:extLst>
              <a:ext uri="{FF2B5EF4-FFF2-40B4-BE49-F238E27FC236}">
                <a16:creationId xmlns:a16="http://schemas.microsoft.com/office/drawing/2014/main" id="{DA8D15DB-ACDA-4837-8770-A0B279700E6C}"/>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80C084F4-4CEB-4145-8815-9F3E3FB49BD9}"/>
              </a:ext>
            </a:extLst>
          </p:cNvPr>
          <p:cNvGrpSpPr/>
          <p:nvPr userDrawn="1"/>
        </p:nvGrpSpPr>
        <p:grpSpPr>
          <a:xfrm>
            <a:off x="12382371" y="110076"/>
            <a:ext cx="2527429" cy="4124206"/>
            <a:chOff x="12382371" y="110076"/>
            <a:chExt cx="2527429" cy="4124206"/>
          </a:xfrm>
        </p:grpSpPr>
        <p:sp>
          <p:nvSpPr>
            <p:cNvPr id="10" name="TextBox 9">
              <a:extLst>
                <a:ext uri="{FF2B5EF4-FFF2-40B4-BE49-F238E27FC236}">
                  <a16:creationId xmlns:a16="http://schemas.microsoft.com/office/drawing/2014/main" id="{E301FE21-5C39-4FE7-B11C-302EF3BFDBF8}"/>
                </a:ext>
              </a:extLst>
            </p:cNvPr>
            <p:cNvSpPr txBox="1"/>
            <p:nvPr userDrawn="1"/>
          </p:nvSpPr>
          <p:spPr>
            <a:xfrm>
              <a:off x="12739676" y="110076"/>
              <a:ext cx="2170124" cy="4124206"/>
            </a:xfrm>
            <a:prstGeom prst="rect">
              <a:avLst/>
            </a:prstGeom>
            <a:solidFill>
              <a:schemeClr val="bg1"/>
            </a:solidFill>
          </p:spPr>
          <p:txBody>
            <a:bodyPr wrap="square" rtlCol="0" anchor="t" anchorCtr="0">
              <a:spAutoFit/>
            </a:bodyPr>
            <a:lstStyle/>
            <a:p>
              <a:pPr lvl="0" algn="l">
                <a:lnSpc>
                  <a:spcPct val="100000"/>
                </a:lnSpc>
              </a:pPr>
              <a:r>
                <a:rPr lang="en-US" sz="1200" b="1" dirty="0">
                  <a:solidFill>
                    <a:schemeClr val="bg1">
                      <a:lumMod val="65000"/>
                    </a:schemeClr>
                  </a:solidFill>
                  <a:latin typeface="Arial" charset="0"/>
                  <a:ea typeface="Arial" charset="0"/>
                  <a:cs typeface="Arial" charset="0"/>
                </a:rPr>
                <a:t>Background image</a:t>
              </a:r>
              <a:endParaRPr lang="en-US" sz="1200" b="1" baseline="0" dirty="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dirty="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dirty="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Master Slide at the top of the list of layouts.</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dirty="0">
                <a:solidFill>
                  <a:schemeClr val="bg1">
                    <a:lumMod val="65000"/>
                  </a:schemeClr>
                </a:solidFill>
                <a:latin typeface="Arial" charset="0"/>
                <a:ea typeface="Arial" charset="0"/>
                <a:cs typeface="Arial" charset="0"/>
              </a:endParaRPr>
            </a:p>
          </p:txBody>
        </p:sp>
        <p:sp>
          <p:nvSpPr>
            <p:cNvPr id="11" name="Triangle 24">
              <a:extLst>
                <a:ext uri="{FF2B5EF4-FFF2-40B4-BE49-F238E27FC236}">
                  <a16:creationId xmlns:a16="http://schemas.microsoft.com/office/drawing/2014/main" id="{65CE2CDB-7937-49FA-B284-81530DA03FB9}"/>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506625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8" r:id="rId4"/>
    <p:sldLayoutId id="2147483672" r:id="rId5"/>
    <p:sldLayoutId id="2147483657" r:id="rId6"/>
    <p:sldLayoutId id="2147483658" r:id="rId7"/>
    <p:sldLayoutId id="2147483663" r:id="rId8"/>
    <p:sldLayoutId id="2147483664" r:id="rId9"/>
    <p:sldLayoutId id="2147483673" r:id="rId10"/>
    <p:sldLayoutId id="2147483671" r:id="rId11"/>
    <p:sldLayoutId id="2147483665" r:id="rId12"/>
    <p:sldLayoutId id="2147483670" r:id="rId13"/>
    <p:sldLayoutId id="2147483669" r:id="rId14"/>
    <p:sldLayoutId id="2147483666" r:id="rId15"/>
    <p:sldLayoutId id="2147483667" r:id="rId16"/>
    <p:sldLayoutId id="2147483660" r:id="rId17"/>
    <p:sldLayoutId id="2147483661" r:id="rId18"/>
    <p:sldLayoutId id="2147483654" r:id="rId19"/>
    <p:sldLayoutId id="2147483655" r:id="rId20"/>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7035B9-508A-4280-8F8A-F551E2B2338E}"/>
              </a:ext>
            </a:extLst>
          </p:cNvPr>
          <p:cNvSpPr>
            <a:spLocks noGrp="1"/>
          </p:cNvSpPr>
          <p:nvPr>
            <p:ph type="ctrTitle"/>
          </p:nvPr>
        </p:nvSpPr>
        <p:spPr>
          <a:xfrm>
            <a:off x="427886" y="3025827"/>
            <a:ext cx="5144575" cy="2369375"/>
          </a:xfrm>
        </p:spPr>
        <p:txBody>
          <a:bodyPr/>
          <a:lstStyle/>
          <a:p>
            <a:r>
              <a:rPr lang="en-GB" sz="2800" dirty="0"/>
              <a:t>Navigating the AI Landscape: Addressing Hot Button Issues, Pitfalls, and Privacy Concerns in the Era of Data-Driven Technology</a:t>
            </a:r>
          </a:p>
        </p:txBody>
      </p:sp>
      <p:cxnSp>
        <p:nvCxnSpPr>
          <p:cNvPr id="10" name="Straight Connector 9">
            <a:extLst>
              <a:ext uri="{FF2B5EF4-FFF2-40B4-BE49-F238E27FC236}">
                <a16:creationId xmlns:a16="http://schemas.microsoft.com/office/drawing/2014/main" id="{CAAC690F-42B0-4539-8D41-AA5CF236E894}"/>
              </a:ext>
            </a:extLst>
          </p:cNvPr>
          <p:cNvCxnSpPr>
            <a:cxnSpLocks/>
          </p:cNvCxnSpPr>
          <p:nvPr/>
        </p:nvCxnSpPr>
        <p:spPr>
          <a:xfrm>
            <a:off x="1120768" y="2805371"/>
            <a:ext cx="944700"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88274" y="1471749"/>
            <a:ext cx="1604094" cy="818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79AAD72-38FB-EB80-B977-54BE6C6D8F74}"/>
              </a:ext>
            </a:extLst>
          </p:cNvPr>
          <p:cNvPicPr>
            <a:picLocks noChangeAspect="1"/>
          </p:cNvPicPr>
          <p:nvPr/>
        </p:nvPicPr>
        <p:blipFill>
          <a:blip r:embed="rId3"/>
          <a:stretch>
            <a:fillRect/>
          </a:stretch>
        </p:blipFill>
        <p:spPr>
          <a:xfrm>
            <a:off x="949103" y="1799643"/>
            <a:ext cx="1543265" cy="847843"/>
          </a:xfrm>
          <a:prstGeom prst="rect">
            <a:avLst/>
          </a:prstGeom>
        </p:spPr>
      </p:pic>
    </p:spTree>
    <p:extLst>
      <p:ext uri="{BB962C8B-B14F-4D97-AF65-F5344CB8AC3E}">
        <p14:creationId xmlns:p14="http://schemas.microsoft.com/office/powerpoint/2010/main" val="96518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8F747-DF30-62F5-ED17-66F2EFAF610C}"/>
              </a:ext>
            </a:extLst>
          </p:cNvPr>
          <p:cNvSpPr>
            <a:spLocks noGrp="1"/>
          </p:cNvSpPr>
          <p:nvPr>
            <p:ph type="title"/>
          </p:nvPr>
        </p:nvSpPr>
        <p:spPr>
          <a:xfrm>
            <a:off x="841248" y="685800"/>
            <a:ext cx="10506456" cy="1157005"/>
          </a:xfrm>
        </p:spPr>
        <p:txBody>
          <a:bodyPr vert="horz" lIns="91440" tIns="45720" rIns="91440" bIns="45720" rtlCol="0" anchor="b">
            <a:normAutofit/>
          </a:bodyPr>
          <a:lstStyle/>
          <a:p>
            <a:r>
              <a:rPr lang="en-US" sz="4800" kern="1200">
                <a:solidFill>
                  <a:schemeClr val="tx1"/>
                </a:solidFill>
                <a:latin typeface="+mj-lt"/>
                <a:ea typeface="+mj-ea"/>
                <a:cs typeface="+mj-cs"/>
              </a:rPr>
              <a:t>Data Sources</a:t>
            </a:r>
          </a:p>
        </p:txBody>
      </p:sp>
      <p:sp>
        <p:nvSpPr>
          <p:cNvPr id="13" name="Rectangle 1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72EA3732-A7A8-7FA6-E470-C41AD6D5BC3F}"/>
              </a:ext>
            </a:extLst>
          </p:cNvPr>
          <p:cNvSpPr>
            <a:spLocks noGrp="1"/>
          </p:cNvSpPr>
          <p:nvPr>
            <p:ph type="sldNum" sz="quarter" idx="12"/>
          </p:nvPr>
        </p:nvSpPr>
        <p:spPr>
          <a:xfrm>
            <a:off x="8860536" y="6356350"/>
            <a:ext cx="2490216" cy="365125"/>
          </a:xfrm>
        </p:spPr>
        <p:txBody>
          <a:bodyPr vert="horz" lIns="91440" tIns="45720" rIns="91440" bIns="45720" rtlCol="0" anchor="ctr">
            <a:normAutofit/>
          </a:bodyPr>
          <a:lstStyle/>
          <a:p>
            <a:pPr>
              <a:spcAft>
                <a:spcPts val="600"/>
              </a:spcAft>
            </a:pPr>
            <a:fld id="{35CDB38E-7BB7-498E-99E5-8000D290A95C}" type="slidenum">
              <a:rPr lang="en-US" sz="1200" smtClean="0">
                <a:solidFill>
                  <a:schemeClr val="tx1">
                    <a:lumMod val="50000"/>
                    <a:lumOff val="50000"/>
                  </a:schemeClr>
                </a:solidFill>
              </a:rPr>
              <a:pPr>
                <a:spcAft>
                  <a:spcPts val="600"/>
                </a:spcAft>
              </a:pPr>
              <a:t>9</a:t>
            </a:fld>
            <a:endParaRPr lang="en-US" sz="12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654E6F9B-8958-5C05-375C-0ECA3E0DBF28}"/>
              </a:ext>
            </a:extLst>
          </p:cNvPr>
          <p:cNvGraphicFramePr>
            <a:graphicFrameLocks noGrp="1"/>
          </p:cNvGraphicFramePr>
          <p:nvPr>
            <p:ph idx="1"/>
            <p:extLst>
              <p:ext uri="{D42A27DB-BD31-4B8C-83A1-F6EECF244321}">
                <p14:modId xmlns:p14="http://schemas.microsoft.com/office/powerpoint/2010/main" val="4129489284"/>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46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4D3EC-7B5E-E3C8-5F0A-5C53F4BC10A5}"/>
              </a:ext>
            </a:extLst>
          </p:cNvPr>
          <p:cNvSpPr>
            <a:spLocks noGrp="1"/>
          </p:cNvSpPr>
          <p:nvPr>
            <p:ph type="title"/>
          </p:nvPr>
        </p:nvSpPr>
        <p:spPr>
          <a:xfrm>
            <a:off x="612648" y="1078992"/>
            <a:ext cx="6272784" cy="1536192"/>
          </a:xfrm>
        </p:spPr>
        <p:txBody>
          <a:bodyPr vert="horz" lIns="91440" tIns="45720" rIns="91440" bIns="45720" rtlCol="0" anchor="b">
            <a:normAutofit/>
          </a:bodyPr>
          <a:lstStyle/>
          <a:p>
            <a:r>
              <a:rPr lang="en-US" sz="5200"/>
              <a:t>Structured Data</a:t>
            </a:r>
          </a:p>
        </p:txBody>
      </p:sp>
      <p:sp>
        <p:nvSpPr>
          <p:cNvPr id="1037" name="Rectangle 1036">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ERP system">
            <a:extLst>
              <a:ext uri="{FF2B5EF4-FFF2-40B4-BE49-F238E27FC236}">
                <a16:creationId xmlns:a16="http://schemas.microsoft.com/office/drawing/2014/main" id="{99E2710D-E8E4-FB59-A045-E5EADBEA78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8661" y="331311"/>
            <a:ext cx="2820466" cy="28346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81A0B74-DD8B-189B-FD54-DD0F879A58E2}"/>
              </a:ext>
            </a:extLst>
          </p:cNvPr>
          <p:cNvSpPr>
            <a:spLocks noGrp="1"/>
          </p:cNvSpPr>
          <p:nvPr>
            <p:ph idx="1"/>
          </p:nvPr>
        </p:nvSpPr>
        <p:spPr>
          <a:xfrm>
            <a:off x="612648" y="3355848"/>
            <a:ext cx="6272784" cy="2825496"/>
          </a:xfrm>
        </p:spPr>
        <p:txBody>
          <a:bodyPr vert="horz" lIns="91440" tIns="45720" rIns="91440" bIns="45720" rtlCol="0">
            <a:normAutofit/>
          </a:bodyPr>
          <a:lstStyle/>
          <a:p>
            <a:pPr indent="-228600">
              <a:lnSpc>
                <a:spcPct val="90000"/>
              </a:lnSpc>
              <a:buFont typeface="Arial" panose="020B0604020202020204" pitchFamily="34" charset="0"/>
              <a:buChar char="•"/>
            </a:pPr>
            <a:r>
              <a:rPr lang="en-US" sz="2200" dirty="0"/>
              <a:t>Examples include: </a:t>
            </a:r>
          </a:p>
          <a:p>
            <a:pPr lvl="1" indent="-228600">
              <a:lnSpc>
                <a:spcPct val="90000"/>
              </a:lnSpc>
              <a:buFont typeface="Arial" panose="020B0604020202020204" pitchFamily="34" charset="0"/>
              <a:buChar char="•"/>
            </a:pPr>
            <a:r>
              <a:rPr lang="en-US" sz="2200" dirty="0"/>
              <a:t>Enterprise Resource Planning (ERP) System</a:t>
            </a:r>
          </a:p>
          <a:p>
            <a:pPr lvl="1" indent="-228600">
              <a:lnSpc>
                <a:spcPct val="90000"/>
              </a:lnSpc>
              <a:buFont typeface="Arial" panose="020B0604020202020204" pitchFamily="34" charset="0"/>
              <a:buChar char="•"/>
            </a:pPr>
            <a:r>
              <a:rPr lang="en-US" sz="2200" dirty="0"/>
              <a:t>Customer Relationship Management (CRM) System</a:t>
            </a:r>
          </a:p>
          <a:p>
            <a:pPr lvl="1" indent="-228600">
              <a:lnSpc>
                <a:spcPct val="90000"/>
              </a:lnSpc>
              <a:buFont typeface="Arial" panose="020B0604020202020204" pitchFamily="34" charset="0"/>
              <a:buChar char="•"/>
            </a:pPr>
            <a:endParaRPr lang="en-US" sz="2200" dirty="0"/>
          </a:p>
          <a:p>
            <a:pPr marL="231775" lvl="1" indent="-228600">
              <a:lnSpc>
                <a:spcPct val="90000"/>
              </a:lnSpc>
              <a:buFont typeface="Arial" panose="020B0604020202020204" pitchFamily="34" charset="0"/>
              <a:buChar char="•"/>
            </a:pPr>
            <a:endParaRPr lang="en-US" sz="2200" dirty="0"/>
          </a:p>
        </p:txBody>
      </p:sp>
      <p:pic>
        <p:nvPicPr>
          <p:cNvPr id="1030" name="Picture 6" descr="A Comprehensive Guide to CRM Meaning and Benefits">
            <a:extLst>
              <a:ext uri="{FF2B5EF4-FFF2-40B4-BE49-F238E27FC236}">
                <a16:creationId xmlns:a16="http://schemas.microsoft.com/office/drawing/2014/main" id="{6E570186-BF95-275E-20FC-6C2CF0D164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78473" y="3343830"/>
            <a:ext cx="2840842" cy="28346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98B393-3618-31B6-2FFE-D5B17B91D1EA}"/>
              </a:ext>
            </a:extLst>
          </p:cNvPr>
          <p:cNvSpPr>
            <a:spLocks noGrp="1"/>
          </p:cNvSpPr>
          <p:nvPr>
            <p:ph type="sldNum" sz="quarter" idx="12"/>
          </p:nvPr>
        </p:nvSpPr>
        <p:spPr>
          <a:xfrm>
            <a:off x="8811769" y="6356350"/>
            <a:ext cx="2743200" cy="365125"/>
          </a:xfrm>
        </p:spPr>
        <p:txBody>
          <a:bodyPr vert="horz" lIns="91440" tIns="45720" rIns="91440" bIns="45720" rtlCol="0" anchor="ctr">
            <a:normAutofit/>
          </a:bodyPr>
          <a:lstStyle/>
          <a:p>
            <a:pPr>
              <a:spcAft>
                <a:spcPts val="600"/>
              </a:spcAft>
            </a:pPr>
            <a:fld id="{35CDB38E-7BB7-498E-99E5-8000D290A95C}" type="slidenum">
              <a:rPr lang="en-US" sz="1200">
                <a:solidFill>
                  <a:schemeClr val="tx1">
                    <a:lumMod val="50000"/>
                    <a:lumOff val="50000"/>
                  </a:schemeClr>
                </a:solidFill>
              </a:rPr>
              <a:pPr>
                <a:spcAft>
                  <a:spcPts val="600"/>
                </a:spcAft>
              </a:pPr>
              <a:t>10</a:t>
            </a:fld>
            <a:endParaRPr lang="en-US" sz="1200">
              <a:solidFill>
                <a:schemeClr val="tx1">
                  <a:lumMod val="50000"/>
                  <a:lumOff val="50000"/>
                </a:schemeClr>
              </a:solidFill>
            </a:endParaRPr>
          </a:p>
        </p:txBody>
      </p:sp>
    </p:spTree>
    <p:extLst>
      <p:ext uri="{BB962C8B-B14F-4D97-AF65-F5344CB8AC3E}">
        <p14:creationId xmlns:p14="http://schemas.microsoft.com/office/powerpoint/2010/main" val="362983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2336B-36E8-C82D-1CF0-0AEC74BB6FB9}"/>
              </a:ext>
            </a:extLst>
          </p:cNvPr>
          <p:cNvSpPr>
            <a:spLocks noGrp="1"/>
          </p:cNvSpPr>
          <p:nvPr>
            <p:ph type="title"/>
          </p:nvPr>
        </p:nvSpPr>
        <p:spPr>
          <a:xfrm>
            <a:off x="612648" y="1078992"/>
            <a:ext cx="6272784" cy="1536192"/>
          </a:xfrm>
        </p:spPr>
        <p:txBody>
          <a:bodyPr vert="horz" lIns="91440" tIns="45720" rIns="91440" bIns="45720" rtlCol="0" anchor="b">
            <a:normAutofit/>
          </a:bodyPr>
          <a:lstStyle/>
          <a:p>
            <a:r>
              <a:rPr lang="en-US" sz="5200" kern="1200">
                <a:solidFill>
                  <a:schemeClr val="tx1"/>
                </a:solidFill>
                <a:latin typeface="+mj-lt"/>
                <a:ea typeface="+mj-ea"/>
                <a:cs typeface="+mj-cs"/>
              </a:rPr>
              <a:t>Unstructured Data</a:t>
            </a:r>
          </a:p>
        </p:txBody>
      </p:sp>
      <p:sp>
        <p:nvSpPr>
          <p:cNvPr id="2059" name="Rectangle 2058">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0" name="Picture 2" descr="How To Create A Business Email: A Simple Guide – Forbes Advisor">
            <a:extLst>
              <a:ext uri="{FF2B5EF4-FFF2-40B4-BE49-F238E27FC236}">
                <a16:creationId xmlns:a16="http://schemas.microsoft.com/office/drawing/2014/main" id="{B88E6219-29F7-3808-8EC4-3938DFB42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2" r="7092" b="3"/>
          <a:stretch/>
        </p:blipFill>
        <p:spPr bwMode="auto">
          <a:xfrm>
            <a:off x="7684008" y="10"/>
            <a:ext cx="4507992" cy="2934576"/>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35F359A-4A61-2A1E-8372-4B69B93A8C95}"/>
              </a:ext>
            </a:extLst>
          </p:cNvPr>
          <p:cNvSpPr>
            <a:spLocks noGrp="1"/>
          </p:cNvSpPr>
          <p:nvPr>
            <p:ph idx="1"/>
          </p:nvPr>
        </p:nvSpPr>
        <p:spPr>
          <a:xfrm>
            <a:off x="612648" y="3355848"/>
            <a:ext cx="6272784" cy="2825496"/>
          </a:xfrm>
        </p:spPr>
        <p:txBody>
          <a:bodyPr vert="horz" lIns="91440" tIns="45720" rIns="91440" bIns="45720" rtlCol="0">
            <a:normAutofit/>
          </a:bodyPr>
          <a:lstStyle/>
          <a:p>
            <a:pPr indent="-228600">
              <a:lnSpc>
                <a:spcPct val="90000"/>
              </a:lnSpc>
              <a:buFont typeface="Arial" panose="020B0604020202020204" pitchFamily="34" charset="0"/>
              <a:buChar char="•"/>
            </a:pPr>
            <a:r>
              <a:rPr lang="en-US" sz="2200"/>
              <a:t>Examples include:</a:t>
            </a:r>
          </a:p>
          <a:p>
            <a:pPr lvl="1" indent="-228600">
              <a:lnSpc>
                <a:spcPct val="90000"/>
              </a:lnSpc>
              <a:buFont typeface="Arial" panose="020B0604020202020204" pitchFamily="34" charset="0"/>
              <a:buChar char="•"/>
            </a:pPr>
            <a:r>
              <a:rPr lang="en-US" sz="2200"/>
              <a:t>Emails</a:t>
            </a:r>
          </a:p>
          <a:p>
            <a:pPr lvl="1" indent="-228600">
              <a:lnSpc>
                <a:spcPct val="90000"/>
              </a:lnSpc>
              <a:buFont typeface="Arial" panose="020B0604020202020204" pitchFamily="34" charset="0"/>
              <a:buChar char="•"/>
            </a:pPr>
            <a:r>
              <a:rPr lang="en-US" sz="2200"/>
              <a:t>Social Media Posts</a:t>
            </a:r>
          </a:p>
        </p:txBody>
      </p:sp>
      <p:sp>
        <p:nvSpPr>
          <p:cNvPr id="4" name="Slide Number Placeholder 3">
            <a:extLst>
              <a:ext uri="{FF2B5EF4-FFF2-40B4-BE49-F238E27FC236}">
                <a16:creationId xmlns:a16="http://schemas.microsoft.com/office/drawing/2014/main" id="{9D64C2EB-3F86-526E-2129-940C9A4F7092}"/>
              </a:ext>
            </a:extLst>
          </p:cNvPr>
          <p:cNvSpPr>
            <a:spLocks noGrp="1"/>
          </p:cNvSpPr>
          <p:nvPr>
            <p:ph type="sldNum" sz="quarter" idx="12"/>
          </p:nvPr>
        </p:nvSpPr>
        <p:spPr>
          <a:xfrm>
            <a:off x="5605272" y="6356350"/>
            <a:ext cx="1280160" cy="365125"/>
          </a:xfrm>
        </p:spPr>
        <p:txBody>
          <a:bodyPr vert="horz" lIns="91440" tIns="45720" rIns="91440" bIns="45720" rtlCol="0" anchor="ctr">
            <a:normAutofit/>
          </a:bodyPr>
          <a:lstStyle/>
          <a:p>
            <a:pPr>
              <a:spcAft>
                <a:spcPts val="600"/>
              </a:spcAft>
            </a:pPr>
            <a:fld id="{35CDB38E-7BB7-498E-99E5-8000D290A95C}" type="slidenum">
              <a:rPr lang="en-US" sz="1200">
                <a:solidFill>
                  <a:schemeClr val="tx1">
                    <a:lumMod val="50000"/>
                    <a:lumOff val="50000"/>
                  </a:schemeClr>
                </a:solidFill>
              </a:rPr>
              <a:pPr>
                <a:spcAft>
                  <a:spcPts val="600"/>
                </a:spcAft>
              </a:pPr>
              <a:t>11</a:t>
            </a:fld>
            <a:endParaRPr lang="en-US" sz="1200">
              <a:solidFill>
                <a:schemeClr val="tx1">
                  <a:lumMod val="50000"/>
                  <a:lumOff val="50000"/>
                </a:schemeClr>
              </a:solidFill>
            </a:endParaRPr>
          </a:p>
        </p:txBody>
      </p:sp>
      <p:pic>
        <p:nvPicPr>
          <p:cNvPr id="2052" name="Picture 4" descr="How to Share an Instagram Post Within or Off the App">
            <a:extLst>
              <a:ext uri="{FF2B5EF4-FFF2-40B4-BE49-F238E27FC236}">
                <a16:creationId xmlns:a16="http://schemas.microsoft.com/office/drawing/2014/main" id="{2BE4E657-55FB-6E95-2EE5-9E3E23067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21" r="-2" b="-2"/>
          <a:stretch/>
        </p:blipFill>
        <p:spPr bwMode="auto">
          <a:xfrm>
            <a:off x="7684008" y="3172968"/>
            <a:ext cx="4507992" cy="368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1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7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2FA75-380B-19C5-69DD-DD7E5507968B}"/>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a:t>Semi-Structured Data </a:t>
            </a:r>
          </a:p>
        </p:txBody>
      </p:sp>
      <p:sp>
        <p:nvSpPr>
          <p:cNvPr id="3088" name="Rectangle 308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9" name="Rectangle 308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83433D0-75B5-A3E8-E83B-E0AB5558EF26}"/>
              </a:ext>
            </a:extLst>
          </p:cNvPr>
          <p:cNvSpPr>
            <a:spLocks noGrp="1"/>
          </p:cNvSpPr>
          <p:nvPr>
            <p:ph idx="1"/>
          </p:nvPr>
        </p:nvSpPr>
        <p:spPr>
          <a:xfrm>
            <a:off x="411479" y="2688336"/>
            <a:ext cx="4498848" cy="3584448"/>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dirty="0"/>
              <a:t>Examples include:</a:t>
            </a:r>
          </a:p>
          <a:p>
            <a:pPr lvl="1" indent="-228600">
              <a:lnSpc>
                <a:spcPct val="90000"/>
              </a:lnSpc>
              <a:buFont typeface="Arial" panose="020B0604020202020204" pitchFamily="34" charset="0"/>
              <a:buChar char="•"/>
            </a:pPr>
            <a:r>
              <a:rPr lang="en-US" dirty="0"/>
              <a:t>Emails</a:t>
            </a:r>
          </a:p>
          <a:p>
            <a:pPr lvl="1" indent="-228600">
              <a:lnSpc>
                <a:spcPct val="90000"/>
              </a:lnSpc>
              <a:buFont typeface="Arial" panose="020B0604020202020204" pitchFamily="34" charset="0"/>
              <a:buChar char="•"/>
            </a:pPr>
            <a:r>
              <a:rPr lang="en-US" dirty="0"/>
              <a:t>Machine Logs</a:t>
            </a:r>
          </a:p>
          <a:p>
            <a:pPr lvl="1" indent="-228600">
              <a:lnSpc>
                <a:spcPct val="90000"/>
              </a:lnSpc>
              <a:buFont typeface="Arial" panose="020B0604020202020204" pitchFamily="34" charset="0"/>
              <a:buChar char="•"/>
            </a:pPr>
            <a:r>
              <a:rPr lang="en-US" dirty="0"/>
              <a:t>XML files</a:t>
            </a:r>
          </a:p>
        </p:txBody>
      </p:sp>
      <p:pic>
        <p:nvPicPr>
          <p:cNvPr id="3074" name="Picture 2" descr="What is Semi-structured Data?: Characteristics and applications">
            <a:extLst>
              <a:ext uri="{FF2B5EF4-FFF2-40B4-BE49-F238E27FC236}">
                <a16:creationId xmlns:a16="http://schemas.microsoft.com/office/drawing/2014/main" id="{B251810A-FC07-13C6-2435-26155545B8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11" r="22779"/>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47A8EF5-70FE-5EC4-6E03-7E31BF8C5E08}"/>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defRPr/>
            </a:pPr>
            <a:fld id="{35CDB38E-7BB7-498E-99E5-8000D290A95C}" type="slidenum">
              <a:rPr lang="en-US" sz="1200">
                <a:solidFill>
                  <a:schemeClr val="bg1"/>
                </a:solidFill>
                <a:latin typeface="Calibri" panose="020F0502020204030204"/>
              </a:rPr>
              <a:pPr>
                <a:spcAft>
                  <a:spcPts val="600"/>
                </a:spcAft>
                <a:defRPr/>
              </a:pPr>
              <a:t>12</a:t>
            </a:fld>
            <a:endParaRPr lang="en-US" sz="1200">
              <a:solidFill>
                <a:schemeClr val="bg1"/>
              </a:solidFill>
              <a:latin typeface="Calibri" panose="020F0502020204030204"/>
            </a:endParaRPr>
          </a:p>
        </p:txBody>
      </p:sp>
    </p:spTree>
    <p:extLst>
      <p:ext uri="{BB962C8B-B14F-4D97-AF65-F5344CB8AC3E}">
        <p14:creationId xmlns:p14="http://schemas.microsoft.com/office/powerpoint/2010/main" val="3596557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7 Benefits of Smart Home Appliances | Spencer's TV &amp; Appliance | Phoenix, AZ">
            <a:extLst>
              <a:ext uri="{FF2B5EF4-FFF2-40B4-BE49-F238E27FC236}">
                <a16:creationId xmlns:a16="http://schemas.microsoft.com/office/drawing/2014/main" id="{7930B38E-A25B-7026-4414-C43D0878A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19" r="-2" b="12907"/>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You Can Now Book Restaurant and Tour Reservations Through Uber — What to  Know">
            <a:extLst>
              <a:ext uri="{FF2B5EF4-FFF2-40B4-BE49-F238E27FC236}">
                <a16:creationId xmlns:a16="http://schemas.microsoft.com/office/drawing/2014/main" id="{848C5679-A1FA-5B6C-B85E-09891DE899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407" r="-2" b="7618"/>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09" name="Freeform: Shape 410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11" name="Freeform: Shape 411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00FEADF-B66C-5C12-7F33-2EC7E14D2041}"/>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Streaming Data</a:t>
            </a:r>
          </a:p>
        </p:txBody>
      </p:sp>
      <p:sp>
        <p:nvSpPr>
          <p:cNvPr id="4113" name="Rectangle 411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115" name="Rectangle 411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7" name="Rectangle 411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BC00A6C-C6AB-6FE2-013A-77DCFD5D99E5}"/>
              </a:ext>
            </a:extLst>
          </p:cNvPr>
          <p:cNvSpPr>
            <a:spLocks noGrp="1"/>
          </p:cNvSpPr>
          <p:nvPr>
            <p:ph idx="1"/>
          </p:nvPr>
        </p:nvSpPr>
        <p:spPr>
          <a:xfrm>
            <a:off x="448056" y="2512611"/>
            <a:ext cx="4832803" cy="3664351"/>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a:t>Examples include: </a:t>
            </a:r>
          </a:p>
          <a:p>
            <a:pPr lvl="1" indent="-228600">
              <a:lnSpc>
                <a:spcPct val="90000"/>
              </a:lnSpc>
              <a:buFont typeface="Arial" panose="020B0604020202020204" pitchFamily="34" charset="0"/>
              <a:buChar char="•"/>
            </a:pPr>
            <a:r>
              <a:rPr lang="en-US" sz="2000"/>
              <a:t>Ride-Share Applications</a:t>
            </a:r>
          </a:p>
          <a:p>
            <a:pPr lvl="1" indent="-228600">
              <a:lnSpc>
                <a:spcPct val="90000"/>
              </a:lnSpc>
              <a:buFont typeface="Arial" panose="020B0604020202020204" pitchFamily="34" charset="0"/>
              <a:buChar char="•"/>
            </a:pPr>
            <a:r>
              <a:rPr lang="en-US" sz="2000"/>
              <a:t>Smart Appliances</a:t>
            </a:r>
          </a:p>
        </p:txBody>
      </p:sp>
      <p:sp>
        <p:nvSpPr>
          <p:cNvPr id="4" name="Slide Number Placeholder 3">
            <a:extLst>
              <a:ext uri="{FF2B5EF4-FFF2-40B4-BE49-F238E27FC236}">
                <a16:creationId xmlns:a16="http://schemas.microsoft.com/office/drawing/2014/main" id="{4A5E9160-CC86-F858-EBB3-FE9806CC23C9}"/>
              </a:ext>
            </a:extLst>
          </p:cNvPr>
          <p:cNvSpPr>
            <a:spLocks noGrp="1"/>
          </p:cNvSpPr>
          <p:nvPr>
            <p:ph type="sldNum" sz="quarter" idx="12"/>
          </p:nvPr>
        </p:nvSpPr>
        <p:spPr>
          <a:xfrm>
            <a:off x="9009888" y="6356350"/>
            <a:ext cx="2743200" cy="365125"/>
          </a:xfrm>
        </p:spPr>
        <p:txBody>
          <a:bodyPr vert="horz" lIns="91440" tIns="45720" rIns="91440" bIns="45720" rtlCol="0" anchor="ctr">
            <a:normAutofit/>
          </a:bodyPr>
          <a:lstStyle/>
          <a:p>
            <a:pPr>
              <a:spcAft>
                <a:spcPts val="600"/>
              </a:spcAft>
            </a:pPr>
            <a:fld id="{35CDB38E-7BB7-498E-99E5-8000D290A95C}" type="slidenum">
              <a:rPr lang="en-US" sz="1200">
                <a:solidFill>
                  <a:schemeClr val="bg1"/>
                </a:solidFill>
              </a:rPr>
              <a:pPr>
                <a:spcAft>
                  <a:spcPts val="600"/>
                </a:spcAft>
              </a:pPr>
              <a:t>13</a:t>
            </a:fld>
            <a:endParaRPr lang="en-US" sz="1200">
              <a:solidFill>
                <a:schemeClr val="bg1"/>
              </a:solidFill>
            </a:endParaRPr>
          </a:p>
        </p:txBody>
      </p:sp>
    </p:spTree>
    <p:extLst>
      <p:ext uri="{BB962C8B-B14F-4D97-AF65-F5344CB8AC3E}">
        <p14:creationId xmlns:p14="http://schemas.microsoft.com/office/powerpoint/2010/main" val="386533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3A60-9FDB-E0D0-9D4C-608C18D3D40C}"/>
              </a:ext>
            </a:extLst>
          </p:cNvPr>
          <p:cNvSpPr>
            <a:spLocks noGrp="1"/>
          </p:cNvSpPr>
          <p:nvPr>
            <p:ph type="ctrTitle"/>
          </p:nvPr>
        </p:nvSpPr>
        <p:spPr/>
        <p:txBody>
          <a:bodyPr/>
          <a:lstStyle/>
          <a:p>
            <a:r>
              <a:rPr lang="en-US" sz="4000" dirty="0"/>
              <a:t>State of the Law</a:t>
            </a:r>
          </a:p>
        </p:txBody>
      </p:sp>
      <p:sp>
        <p:nvSpPr>
          <p:cNvPr id="4" name="Slide Number Placeholder 3">
            <a:extLst>
              <a:ext uri="{FF2B5EF4-FFF2-40B4-BE49-F238E27FC236}">
                <a16:creationId xmlns:a16="http://schemas.microsoft.com/office/drawing/2014/main" id="{36E6FA65-A5CA-88BC-CB65-B1B2BB442770}"/>
              </a:ext>
            </a:extLst>
          </p:cNvPr>
          <p:cNvSpPr>
            <a:spLocks noGrp="1"/>
          </p:cNvSpPr>
          <p:nvPr>
            <p:ph type="sldNum" sz="quarter" idx="4294967295"/>
          </p:nvPr>
        </p:nvSpPr>
        <p:spPr>
          <a:xfrm>
            <a:off x="0" y="6356350"/>
            <a:ext cx="346075" cy="136525"/>
          </a:xfrm>
        </p:spPr>
        <p:txBody>
          <a:bodyPr/>
          <a:lstStyle/>
          <a:p>
            <a:fld id="{35CDB38E-7BB7-498E-99E5-8000D290A95C}" type="slidenum">
              <a:rPr lang="en-GB" smtClean="0"/>
              <a:t>14</a:t>
            </a:fld>
            <a:endParaRPr lang="en-GB" dirty="0"/>
          </a:p>
        </p:txBody>
      </p:sp>
    </p:spTree>
    <p:extLst>
      <p:ext uri="{BB962C8B-B14F-4D97-AF65-F5344CB8AC3E}">
        <p14:creationId xmlns:p14="http://schemas.microsoft.com/office/powerpoint/2010/main" val="374467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9F730-9E9D-A756-6CFF-6D837EA85A02}"/>
              </a:ext>
            </a:extLst>
          </p:cNvPr>
          <p:cNvSpPr>
            <a:spLocks noGrp="1"/>
          </p:cNvSpPr>
          <p:nvPr>
            <p:ph type="title"/>
          </p:nvPr>
        </p:nvSpPr>
        <p:spPr/>
        <p:txBody>
          <a:bodyPr/>
          <a:lstStyle/>
          <a:p>
            <a:r>
              <a:rPr lang="en-US" sz="4000" dirty="0"/>
              <a:t>Blueprint for an AI Bill of Rights</a:t>
            </a:r>
          </a:p>
        </p:txBody>
      </p:sp>
      <p:sp>
        <p:nvSpPr>
          <p:cNvPr id="5" name="Content Placeholder 4">
            <a:extLst>
              <a:ext uri="{FF2B5EF4-FFF2-40B4-BE49-F238E27FC236}">
                <a16:creationId xmlns:a16="http://schemas.microsoft.com/office/drawing/2014/main" id="{3041A2F0-2372-17A8-ADB8-D6524A047FC5}"/>
              </a:ext>
            </a:extLst>
          </p:cNvPr>
          <p:cNvSpPr>
            <a:spLocks noGrp="1"/>
          </p:cNvSpPr>
          <p:nvPr>
            <p:ph idx="1"/>
          </p:nvPr>
        </p:nvSpPr>
        <p:spPr>
          <a:xfrm>
            <a:off x="685801" y="1817370"/>
            <a:ext cx="10347324" cy="3749040"/>
          </a:xfrm>
        </p:spPr>
        <p:txBody>
          <a:bodyPr/>
          <a:lstStyle/>
          <a:p>
            <a:r>
              <a:rPr lang="en-US" sz="2400" dirty="0"/>
              <a:t>The White House Office of Science and Technology Policy (OSTP) issued the blueprint in October 2022.</a:t>
            </a:r>
          </a:p>
          <a:p>
            <a:r>
              <a:rPr lang="en-US" sz="2400" dirty="0"/>
              <a:t>It identifies five principles, which OSTP believes should guide the design and use of AI systems to protect the American public.</a:t>
            </a:r>
          </a:p>
          <a:p>
            <a:r>
              <a:rPr lang="en-US" sz="2400" dirty="0"/>
              <a:t>Principles include: </a:t>
            </a:r>
          </a:p>
          <a:p>
            <a:pPr marL="649288" lvl="3" indent="-457200">
              <a:buFont typeface="+mj-lt"/>
              <a:buAutoNum type="arabicPeriod"/>
            </a:pPr>
            <a:r>
              <a:rPr lang="en-US" sz="2400" dirty="0"/>
              <a:t>Safe and effective systems; </a:t>
            </a:r>
          </a:p>
          <a:p>
            <a:pPr marL="649288" lvl="3" indent="-457200">
              <a:buFont typeface="+mj-lt"/>
              <a:buAutoNum type="arabicPeriod"/>
            </a:pPr>
            <a:r>
              <a:rPr lang="en-US" sz="2400" dirty="0"/>
              <a:t>Algorithmic discrimination protections; </a:t>
            </a:r>
          </a:p>
          <a:p>
            <a:pPr marL="649288" lvl="3" indent="-457200">
              <a:buFont typeface="+mj-lt"/>
              <a:buAutoNum type="arabicPeriod"/>
            </a:pPr>
            <a:r>
              <a:rPr lang="en-US" sz="2400" dirty="0"/>
              <a:t>Data privacy; </a:t>
            </a:r>
          </a:p>
          <a:p>
            <a:pPr marL="649288" lvl="3" indent="-457200">
              <a:buFont typeface="+mj-lt"/>
              <a:buAutoNum type="arabicPeriod"/>
            </a:pPr>
            <a:r>
              <a:rPr lang="en-US" sz="2400" dirty="0"/>
              <a:t>Notice and explanation; and </a:t>
            </a:r>
          </a:p>
          <a:p>
            <a:pPr marL="649288" lvl="3" indent="-457200">
              <a:buFont typeface="+mj-lt"/>
              <a:buAutoNum type="arabicPeriod"/>
            </a:pPr>
            <a:r>
              <a:rPr lang="en-US" sz="2400" dirty="0"/>
              <a:t>Human alternative options.</a:t>
            </a:r>
          </a:p>
          <a:p>
            <a:endParaRPr lang="en-US" dirty="0"/>
          </a:p>
        </p:txBody>
      </p:sp>
      <p:sp>
        <p:nvSpPr>
          <p:cNvPr id="2" name="Slide Number Placeholder 1">
            <a:extLst>
              <a:ext uri="{FF2B5EF4-FFF2-40B4-BE49-F238E27FC236}">
                <a16:creationId xmlns:a16="http://schemas.microsoft.com/office/drawing/2014/main" id="{EC26059E-1A43-6DFF-6CC6-614D2D1E95C1}"/>
              </a:ext>
            </a:extLst>
          </p:cNvPr>
          <p:cNvSpPr>
            <a:spLocks noGrp="1"/>
          </p:cNvSpPr>
          <p:nvPr>
            <p:ph type="sldNum" sz="quarter" idx="12"/>
          </p:nvPr>
        </p:nvSpPr>
        <p:spPr/>
        <p:txBody>
          <a:bodyPr/>
          <a:lstStyle/>
          <a:p>
            <a:fld id="{35CDB38E-7BB7-498E-99E5-8000D290A95C}" type="slidenum">
              <a:rPr lang="en-GB" smtClean="0"/>
              <a:t>15</a:t>
            </a:fld>
            <a:endParaRPr lang="en-GB" dirty="0"/>
          </a:p>
        </p:txBody>
      </p:sp>
    </p:spTree>
    <p:extLst>
      <p:ext uri="{BB962C8B-B14F-4D97-AF65-F5344CB8AC3E}">
        <p14:creationId xmlns:p14="http://schemas.microsoft.com/office/powerpoint/2010/main" val="91106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A175-1EF4-77E5-5F87-C21CBEDEEF8F}"/>
              </a:ext>
            </a:extLst>
          </p:cNvPr>
          <p:cNvSpPr>
            <a:spLocks noGrp="1"/>
          </p:cNvSpPr>
          <p:nvPr>
            <p:ph type="title"/>
          </p:nvPr>
        </p:nvSpPr>
        <p:spPr/>
        <p:txBody>
          <a:bodyPr/>
          <a:lstStyle/>
          <a:p>
            <a:r>
              <a:rPr lang="en-US" sz="4000" dirty="0"/>
              <a:t>Artificial Intelligence Risk</a:t>
            </a:r>
            <a:br>
              <a:rPr lang="en-US" sz="4000" dirty="0"/>
            </a:br>
            <a:r>
              <a:rPr lang="en-US" sz="4000" dirty="0"/>
              <a:t>Management Framework (RMF) 1.0</a:t>
            </a:r>
          </a:p>
        </p:txBody>
      </p:sp>
      <p:sp>
        <p:nvSpPr>
          <p:cNvPr id="3" name="Content Placeholder 2">
            <a:extLst>
              <a:ext uri="{FF2B5EF4-FFF2-40B4-BE49-F238E27FC236}">
                <a16:creationId xmlns:a16="http://schemas.microsoft.com/office/drawing/2014/main" id="{77F0A31A-7779-B7B2-E842-ABA573B05F3D}"/>
              </a:ext>
            </a:extLst>
          </p:cNvPr>
          <p:cNvSpPr>
            <a:spLocks noGrp="1"/>
          </p:cNvSpPr>
          <p:nvPr>
            <p:ph idx="1"/>
          </p:nvPr>
        </p:nvSpPr>
        <p:spPr>
          <a:xfrm>
            <a:off x="685801" y="1874520"/>
            <a:ext cx="10347324" cy="3749040"/>
          </a:xfrm>
        </p:spPr>
        <p:txBody>
          <a:bodyPr/>
          <a:lstStyle/>
          <a:p>
            <a:r>
              <a:rPr lang="en-US" sz="2400" dirty="0"/>
              <a:t>The National Institute of Standards and Technology (NIST) published the framework in January 2023.</a:t>
            </a:r>
          </a:p>
          <a:p>
            <a:r>
              <a:rPr lang="en-US" sz="2400" dirty="0"/>
              <a:t>It was designed to help organizations of all sizes and across different sectors manage AI risks and promote trustworthy and responsible AI development and use.</a:t>
            </a:r>
          </a:p>
          <a:p>
            <a:r>
              <a:rPr lang="en-US" sz="2400" dirty="0"/>
              <a:t>The framework outlines four core functions: </a:t>
            </a:r>
          </a:p>
          <a:p>
            <a:pPr marL="649288" lvl="3" indent="-457200">
              <a:buFont typeface="+mj-lt"/>
              <a:buAutoNum type="arabicPeriod"/>
            </a:pPr>
            <a:r>
              <a:rPr lang="en-US" sz="2400" dirty="0"/>
              <a:t>Govern,</a:t>
            </a:r>
          </a:p>
          <a:p>
            <a:pPr marL="649288" lvl="3" indent="-457200">
              <a:buFont typeface="+mj-lt"/>
              <a:buAutoNum type="arabicPeriod"/>
            </a:pPr>
            <a:r>
              <a:rPr lang="en-US" sz="2400" dirty="0"/>
              <a:t>Map,</a:t>
            </a:r>
          </a:p>
          <a:p>
            <a:pPr marL="649288" lvl="3" indent="-457200">
              <a:buFont typeface="+mj-lt"/>
              <a:buAutoNum type="arabicPeriod"/>
            </a:pPr>
            <a:r>
              <a:rPr lang="en-US" sz="2400" dirty="0"/>
              <a:t>Measure, and</a:t>
            </a:r>
          </a:p>
          <a:p>
            <a:pPr marL="649288" lvl="3" indent="-457200">
              <a:buFont typeface="+mj-lt"/>
              <a:buAutoNum type="arabicPeriod"/>
            </a:pPr>
            <a:r>
              <a:rPr lang="en-US" sz="2400" dirty="0"/>
              <a:t>Manage.</a:t>
            </a:r>
          </a:p>
          <a:p>
            <a:endParaRPr lang="en-US" dirty="0"/>
          </a:p>
        </p:txBody>
      </p:sp>
      <p:sp>
        <p:nvSpPr>
          <p:cNvPr id="4" name="Slide Number Placeholder 3">
            <a:extLst>
              <a:ext uri="{FF2B5EF4-FFF2-40B4-BE49-F238E27FC236}">
                <a16:creationId xmlns:a16="http://schemas.microsoft.com/office/drawing/2014/main" id="{CF7F61C1-9728-E8AE-138B-82B5A14D64A8}"/>
              </a:ext>
            </a:extLst>
          </p:cNvPr>
          <p:cNvSpPr>
            <a:spLocks noGrp="1"/>
          </p:cNvSpPr>
          <p:nvPr>
            <p:ph type="sldNum" sz="quarter" idx="12"/>
          </p:nvPr>
        </p:nvSpPr>
        <p:spPr/>
        <p:txBody>
          <a:bodyPr/>
          <a:lstStyle/>
          <a:p>
            <a:fld id="{35CDB38E-7BB7-498E-99E5-8000D290A95C}" type="slidenum">
              <a:rPr lang="en-GB" smtClean="0"/>
              <a:t>16</a:t>
            </a:fld>
            <a:endParaRPr lang="en-GB" dirty="0"/>
          </a:p>
        </p:txBody>
      </p:sp>
    </p:spTree>
    <p:extLst>
      <p:ext uri="{BB962C8B-B14F-4D97-AF65-F5344CB8AC3E}">
        <p14:creationId xmlns:p14="http://schemas.microsoft.com/office/powerpoint/2010/main" val="113163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DBBB-11D8-0DEF-0F0A-434A017D5A6A}"/>
              </a:ext>
            </a:extLst>
          </p:cNvPr>
          <p:cNvSpPr>
            <a:spLocks noGrp="1"/>
          </p:cNvSpPr>
          <p:nvPr>
            <p:ph type="title"/>
          </p:nvPr>
        </p:nvSpPr>
        <p:spPr>
          <a:xfrm>
            <a:off x="678541" y="802894"/>
            <a:ext cx="8671870" cy="1069848"/>
          </a:xfrm>
        </p:spPr>
        <p:txBody>
          <a:bodyPr/>
          <a:lstStyle/>
          <a:p>
            <a:r>
              <a:rPr lang="en-US" sz="3600" dirty="0"/>
              <a:t>Executive Order on the Safe, Secure, </a:t>
            </a:r>
            <a:br>
              <a:rPr lang="en-US" sz="3600" dirty="0"/>
            </a:br>
            <a:r>
              <a:rPr lang="en-US" sz="3600" dirty="0"/>
              <a:t>and Trustworthy Development and Use of Artificial Intelligence</a:t>
            </a:r>
          </a:p>
        </p:txBody>
      </p:sp>
      <p:sp>
        <p:nvSpPr>
          <p:cNvPr id="3" name="Content Placeholder 2">
            <a:extLst>
              <a:ext uri="{FF2B5EF4-FFF2-40B4-BE49-F238E27FC236}">
                <a16:creationId xmlns:a16="http://schemas.microsoft.com/office/drawing/2014/main" id="{5142AB9B-490A-10B9-0A1B-50D86207EE58}"/>
              </a:ext>
            </a:extLst>
          </p:cNvPr>
          <p:cNvSpPr>
            <a:spLocks noGrp="1"/>
          </p:cNvSpPr>
          <p:nvPr>
            <p:ph idx="1"/>
          </p:nvPr>
        </p:nvSpPr>
        <p:spPr/>
        <p:txBody>
          <a:bodyPr/>
          <a:lstStyle/>
          <a:p>
            <a:r>
              <a:rPr lang="en-US" sz="2400" dirty="0"/>
              <a:t>President Biden issued the executive order on October 30, 2023.</a:t>
            </a:r>
          </a:p>
          <a:p>
            <a:r>
              <a:rPr lang="en-US" sz="2400" dirty="0"/>
              <a:t>It requires certain federal agencies including the Departments of Commerce (through NIST), Energy, and Homeland Security to develop guidelines and standards for AI safety and security.</a:t>
            </a:r>
          </a:p>
          <a:p>
            <a:r>
              <a:rPr lang="en-US" sz="2400" dirty="0"/>
              <a:t>Under the executive order, AI system developers must report their safety test results to the U.S. government if such results show that AI could pose a risk to national security.</a:t>
            </a:r>
          </a:p>
          <a:p>
            <a:endParaRPr lang="en-US" dirty="0"/>
          </a:p>
        </p:txBody>
      </p:sp>
      <p:sp>
        <p:nvSpPr>
          <p:cNvPr id="4" name="Slide Number Placeholder 3">
            <a:extLst>
              <a:ext uri="{FF2B5EF4-FFF2-40B4-BE49-F238E27FC236}">
                <a16:creationId xmlns:a16="http://schemas.microsoft.com/office/drawing/2014/main" id="{D11630F7-2D26-C413-2035-7597610CD27A}"/>
              </a:ext>
            </a:extLst>
          </p:cNvPr>
          <p:cNvSpPr>
            <a:spLocks noGrp="1"/>
          </p:cNvSpPr>
          <p:nvPr>
            <p:ph type="sldNum" sz="quarter" idx="12"/>
          </p:nvPr>
        </p:nvSpPr>
        <p:spPr/>
        <p:txBody>
          <a:bodyPr/>
          <a:lstStyle/>
          <a:p>
            <a:fld id="{35CDB38E-7BB7-498E-99E5-8000D290A95C}" type="slidenum">
              <a:rPr lang="en-GB" smtClean="0"/>
              <a:t>17</a:t>
            </a:fld>
            <a:endParaRPr lang="en-GB" dirty="0"/>
          </a:p>
        </p:txBody>
      </p:sp>
    </p:spTree>
    <p:extLst>
      <p:ext uri="{BB962C8B-B14F-4D97-AF65-F5344CB8AC3E}">
        <p14:creationId xmlns:p14="http://schemas.microsoft.com/office/powerpoint/2010/main" val="249198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60F7-673D-CCA6-4FD2-7A385E5DCC82}"/>
              </a:ext>
            </a:extLst>
          </p:cNvPr>
          <p:cNvSpPr>
            <a:spLocks noGrp="1"/>
          </p:cNvSpPr>
          <p:nvPr>
            <p:ph type="title"/>
          </p:nvPr>
        </p:nvSpPr>
        <p:spPr/>
        <p:txBody>
          <a:bodyPr/>
          <a:lstStyle/>
          <a:p>
            <a:r>
              <a:rPr lang="en-US" sz="4000" dirty="0"/>
              <a:t>Federal Intelligence Risk Management Act</a:t>
            </a:r>
          </a:p>
        </p:txBody>
      </p:sp>
      <p:sp>
        <p:nvSpPr>
          <p:cNvPr id="3" name="Content Placeholder 2">
            <a:extLst>
              <a:ext uri="{FF2B5EF4-FFF2-40B4-BE49-F238E27FC236}">
                <a16:creationId xmlns:a16="http://schemas.microsoft.com/office/drawing/2014/main" id="{7B430391-23D4-1FDF-BBD5-3C6FF5DF0302}"/>
              </a:ext>
            </a:extLst>
          </p:cNvPr>
          <p:cNvSpPr>
            <a:spLocks noGrp="1"/>
          </p:cNvSpPr>
          <p:nvPr>
            <p:ph idx="1"/>
          </p:nvPr>
        </p:nvSpPr>
        <p:spPr/>
        <p:txBody>
          <a:bodyPr/>
          <a:lstStyle/>
          <a:p>
            <a:r>
              <a:rPr lang="en-US" sz="2400" dirty="0"/>
              <a:t>The bill was introduced in the Senate on November 2, 2023.</a:t>
            </a:r>
          </a:p>
          <a:p>
            <a:r>
              <a:rPr lang="en-US" sz="2400" dirty="0"/>
              <a:t>If enacted, the bill would require federal agencies and vendors to follow the AI Risk Management Framework put forth by NIST.</a:t>
            </a:r>
          </a:p>
          <a:p>
            <a:endParaRPr lang="en-US" dirty="0"/>
          </a:p>
        </p:txBody>
      </p:sp>
      <p:sp>
        <p:nvSpPr>
          <p:cNvPr id="4" name="Slide Number Placeholder 3">
            <a:extLst>
              <a:ext uri="{FF2B5EF4-FFF2-40B4-BE49-F238E27FC236}">
                <a16:creationId xmlns:a16="http://schemas.microsoft.com/office/drawing/2014/main" id="{E831C0D4-86BE-9E29-5811-3756CE8595E1}"/>
              </a:ext>
            </a:extLst>
          </p:cNvPr>
          <p:cNvSpPr>
            <a:spLocks noGrp="1"/>
          </p:cNvSpPr>
          <p:nvPr>
            <p:ph type="sldNum" sz="quarter" idx="12"/>
          </p:nvPr>
        </p:nvSpPr>
        <p:spPr/>
        <p:txBody>
          <a:bodyPr/>
          <a:lstStyle/>
          <a:p>
            <a:fld id="{35CDB38E-7BB7-498E-99E5-8000D290A95C}" type="slidenum">
              <a:rPr lang="en-GB" smtClean="0"/>
              <a:t>18</a:t>
            </a:fld>
            <a:endParaRPr lang="en-GB" dirty="0"/>
          </a:p>
        </p:txBody>
      </p:sp>
    </p:spTree>
    <p:extLst>
      <p:ext uri="{BB962C8B-B14F-4D97-AF65-F5344CB8AC3E}">
        <p14:creationId xmlns:p14="http://schemas.microsoft.com/office/powerpoint/2010/main" val="39337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CDB38E-7BB7-498E-99E5-8000D290A95C}" type="slidenum">
              <a:rPr lang="en-GB" smtClean="0"/>
              <a:t>1</a:t>
            </a:fld>
            <a:endParaRPr lang="en-GB" dirty="0"/>
          </a:p>
        </p:txBody>
      </p:sp>
      <p:sp>
        <p:nvSpPr>
          <p:cNvPr id="10" name="Content Placeholder 2"/>
          <p:cNvSpPr>
            <a:spLocks noGrp="1"/>
          </p:cNvSpPr>
          <p:nvPr>
            <p:ph idx="1"/>
          </p:nvPr>
        </p:nvSpPr>
        <p:spPr>
          <a:xfrm>
            <a:off x="1300080" y="4186918"/>
            <a:ext cx="2207614" cy="707886"/>
          </a:xfrm>
        </p:spPr>
        <p:txBody>
          <a:bodyPr/>
          <a:lstStyle/>
          <a:p>
            <a:pPr marL="0" indent="0">
              <a:buNone/>
            </a:pPr>
            <a:r>
              <a:rPr lang="en-US" sz="1600" b="1" dirty="0"/>
              <a:t>Natasha Allen</a:t>
            </a:r>
          </a:p>
          <a:p>
            <a:pPr marL="0" indent="0">
              <a:buNone/>
            </a:pPr>
            <a:r>
              <a:rPr lang="en-US" sz="1600" i="1" dirty="0"/>
              <a:t>P</a:t>
            </a:r>
            <a:r>
              <a:rPr lang="en-US" sz="1600" b="0" i="1" dirty="0"/>
              <a:t>artner </a:t>
            </a:r>
            <a:r>
              <a:rPr lang="en-US" sz="1600" b="0" dirty="0"/>
              <a:t>|</a:t>
            </a:r>
            <a:r>
              <a:rPr lang="en-US" sz="1600" b="0" i="1" dirty="0"/>
              <a:t> Silicon Valley</a:t>
            </a:r>
          </a:p>
          <a:p>
            <a:pPr marL="0" indent="0">
              <a:buNone/>
            </a:pPr>
            <a:endParaRPr lang="en-US" dirty="0"/>
          </a:p>
        </p:txBody>
      </p:sp>
      <p:sp>
        <p:nvSpPr>
          <p:cNvPr id="11" name="Content Placeholder 2"/>
          <p:cNvSpPr txBox="1">
            <a:spLocks/>
          </p:cNvSpPr>
          <p:nvPr/>
        </p:nvSpPr>
        <p:spPr>
          <a:xfrm>
            <a:off x="6190953" y="4803858"/>
            <a:ext cx="3731779" cy="1414911"/>
          </a:xfrm>
          <a:prstGeom prst="rect">
            <a:avLst/>
          </a:prstGeom>
        </p:spPr>
        <p:txBody>
          <a:bodyPr vert="horz" lIns="0" tIns="45720" rIns="0" bIns="45720" rtlCol="0">
            <a:noAutofit/>
          </a:bodyPr>
          <a:lst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89574C80-773F-C4B6-DC3E-EE3DE2F5E436}"/>
              </a:ext>
            </a:extLst>
          </p:cNvPr>
          <p:cNvSpPr txBox="1"/>
          <p:nvPr/>
        </p:nvSpPr>
        <p:spPr>
          <a:xfrm>
            <a:off x="678541" y="502711"/>
            <a:ext cx="5969685" cy="707886"/>
          </a:xfrm>
          <a:prstGeom prst="rect">
            <a:avLst/>
          </a:prstGeom>
          <a:noFill/>
        </p:spPr>
        <p:txBody>
          <a:bodyPr wrap="square" rtlCol="0">
            <a:spAutoFit/>
          </a:bodyPr>
          <a:lstStyle/>
          <a:p>
            <a:r>
              <a:rPr lang="en-US" sz="4000" dirty="0">
                <a:latin typeface="+mj-lt"/>
              </a:rPr>
              <a:t>Presenters</a:t>
            </a:r>
          </a:p>
        </p:txBody>
      </p:sp>
      <p:pic>
        <p:nvPicPr>
          <p:cNvPr id="6" name="Picture 5" descr="A person smiling at camera&#10;&#10;Description automatically generated">
            <a:extLst>
              <a:ext uri="{FF2B5EF4-FFF2-40B4-BE49-F238E27FC236}">
                <a16:creationId xmlns:a16="http://schemas.microsoft.com/office/drawing/2014/main" id="{EDDBA00B-7B3A-14B6-9F7E-8485B3C1A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080" y="1414618"/>
            <a:ext cx="1930578" cy="2702810"/>
          </a:xfrm>
          <a:prstGeom prst="rect">
            <a:avLst/>
          </a:prstGeom>
        </p:spPr>
      </p:pic>
      <p:pic>
        <p:nvPicPr>
          <p:cNvPr id="8" name="Picture 7">
            <a:extLst>
              <a:ext uri="{FF2B5EF4-FFF2-40B4-BE49-F238E27FC236}">
                <a16:creationId xmlns:a16="http://schemas.microsoft.com/office/drawing/2014/main" id="{8CA96340-96A2-B849-2AAB-2A6F159D5582}"/>
              </a:ext>
            </a:extLst>
          </p:cNvPr>
          <p:cNvPicPr>
            <a:picLocks noChangeAspect="1"/>
          </p:cNvPicPr>
          <p:nvPr/>
        </p:nvPicPr>
        <p:blipFill>
          <a:blip r:embed="rId3"/>
          <a:stretch>
            <a:fillRect/>
          </a:stretch>
        </p:blipFill>
        <p:spPr>
          <a:xfrm>
            <a:off x="5128761" y="1393592"/>
            <a:ext cx="2124384" cy="2702810"/>
          </a:xfrm>
          <a:prstGeom prst="rect">
            <a:avLst/>
          </a:prstGeom>
        </p:spPr>
      </p:pic>
      <p:sp>
        <p:nvSpPr>
          <p:cNvPr id="2" name="Content Placeholder 2">
            <a:extLst>
              <a:ext uri="{FF2B5EF4-FFF2-40B4-BE49-F238E27FC236}">
                <a16:creationId xmlns:a16="http://schemas.microsoft.com/office/drawing/2014/main" id="{4C2E05E0-CB8E-C24A-7F8E-5149E50A833E}"/>
              </a:ext>
            </a:extLst>
          </p:cNvPr>
          <p:cNvSpPr txBox="1">
            <a:spLocks/>
          </p:cNvSpPr>
          <p:nvPr/>
        </p:nvSpPr>
        <p:spPr>
          <a:xfrm>
            <a:off x="5128761" y="4186918"/>
            <a:ext cx="2207614" cy="707886"/>
          </a:xfrm>
          <a:prstGeom prst="rect">
            <a:avLst/>
          </a:prstGeom>
        </p:spPr>
        <p:txBody>
          <a:bodyPr vert="horz" lIns="0" tIns="45720" rIns="0" bIns="45720" rtlCol="0">
            <a:noAutofit/>
          </a:bodyPr>
          <a:lst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600" b="1" dirty="0"/>
              <a:t>Jared Braithwaite</a:t>
            </a:r>
          </a:p>
          <a:p>
            <a:pPr marL="0" indent="0">
              <a:buFont typeface="Wingdings" panose="05000000000000000000" pitchFamily="2" charset="2"/>
              <a:buNone/>
            </a:pPr>
            <a:r>
              <a:rPr lang="en-US" sz="1600" i="1" dirty="0"/>
              <a:t>Partner </a:t>
            </a:r>
            <a:r>
              <a:rPr lang="en-US" sz="1600" dirty="0"/>
              <a:t>|</a:t>
            </a:r>
            <a:r>
              <a:rPr lang="en-US" sz="1600" i="1" dirty="0"/>
              <a:t> Salt Lake City</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69524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2485-2F61-3635-8B03-9D2B40834F62}"/>
              </a:ext>
            </a:extLst>
          </p:cNvPr>
          <p:cNvSpPr>
            <a:spLocks noGrp="1"/>
          </p:cNvSpPr>
          <p:nvPr>
            <p:ph type="title"/>
          </p:nvPr>
        </p:nvSpPr>
        <p:spPr/>
        <p:txBody>
          <a:bodyPr/>
          <a:lstStyle/>
          <a:p>
            <a:r>
              <a:rPr lang="en-US" sz="3200" dirty="0"/>
              <a:t>American Data Protection and Privacy Act (ADPPA)</a:t>
            </a:r>
            <a:endParaRPr lang="en-US" dirty="0"/>
          </a:p>
        </p:txBody>
      </p:sp>
      <p:sp>
        <p:nvSpPr>
          <p:cNvPr id="3" name="Content Placeholder 2">
            <a:extLst>
              <a:ext uri="{FF2B5EF4-FFF2-40B4-BE49-F238E27FC236}">
                <a16:creationId xmlns:a16="http://schemas.microsoft.com/office/drawing/2014/main" id="{4399FB81-92C7-C05D-C808-AC402801A3A9}"/>
              </a:ext>
            </a:extLst>
          </p:cNvPr>
          <p:cNvSpPr>
            <a:spLocks noGrp="1"/>
          </p:cNvSpPr>
          <p:nvPr>
            <p:ph idx="1"/>
          </p:nvPr>
        </p:nvSpPr>
        <p:spPr/>
        <p:txBody>
          <a:bodyPr/>
          <a:lstStyle/>
          <a:p>
            <a:r>
              <a:rPr lang="en-US" sz="2400" dirty="0"/>
              <a:t>ADPPA was introduced on June 21, 2022.</a:t>
            </a:r>
          </a:p>
          <a:p>
            <a:r>
              <a:rPr lang="en-US" sz="2400" dirty="0"/>
              <a:t>The act regulates how organizations can keep and use consumer data.</a:t>
            </a:r>
          </a:p>
          <a:p>
            <a:r>
              <a:rPr lang="en-US" sz="2400" dirty="0"/>
              <a:t>If enacted, the bill would require companies to conduct algorithmic impact assessments and submit those assessments to the Federal Trade Commission (FTC).</a:t>
            </a:r>
          </a:p>
          <a:p>
            <a:endParaRPr lang="en-US" dirty="0"/>
          </a:p>
        </p:txBody>
      </p:sp>
      <p:sp>
        <p:nvSpPr>
          <p:cNvPr id="4" name="Slide Number Placeholder 3">
            <a:extLst>
              <a:ext uri="{FF2B5EF4-FFF2-40B4-BE49-F238E27FC236}">
                <a16:creationId xmlns:a16="http://schemas.microsoft.com/office/drawing/2014/main" id="{4EBD64BE-904A-0ACF-87B9-AD3392E3C312}"/>
              </a:ext>
            </a:extLst>
          </p:cNvPr>
          <p:cNvSpPr>
            <a:spLocks noGrp="1"/>
          </p:cNvSpPr>
          <p:nvPr>
            <p:ph type="sldNum" sz="quarter" idx="12"/>
          </p:nvPr>
        </p:nvSpPr>
        <p:spPr/>
        <p:txBody>
          <a:bodyPr/>
          <a:lstStyle/>
          <a:p>
            <a:fld id="{35CDB38E-7BB7-498E-99E5-8000D290A95C}" type="slidenum">
              <a:rPr lang="en-GB" smtClean="0"/>
              <a:t>19</a:t>
            </a:fld>
            <a:endParaRPr lang="en-GB" dirty="0"/>
          </a:p>
        </p:txBody>
      </p:sp>
    </p:spTree>
    <p:extLst>
      <p:ext uri="{BB962C8B-B14F-4D97-AF65-F5344CB8AC3E}">
        <p14:creationId xmlns:p14="http://schemas.microsoft.com/office/powerpoint/2010/main" val="31423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A592-F966-5A00-DE0F-AF5E22CDF7C1}"/>
              </a:ext>
            </a:extLst>
          </p:cNvPr>
          <p:cNvSpPr>
            <a:spLocks noGrp="1"/>
          </p:cNvSpPr>
          <p:nvPr>
            <p:ph type="title"/>
          </p:nvPr>
        </p:nvSpPr>
        <p:spPr>
          <a:xfrm>
            <a:off x="678541" y="366165"/>
            <a:ext cx="8671870" cy="1069848"/>
          </a:xfrm>
        </p:spPr>
        <p:txBody>
          <a:bodyPr/>
          <a:lstStyle/>
          <a:p>
            <a:r>
              <a:rPr lang="en-US" sz="4000" dirty="0"/>
              <a:t>State-by-State AI Legislation Snapshot</a:t>
            </a:r>
          </a:p>
        </p:txBody>
      </p:sp>
      <p:pic>
        <p:nvPicPr>
          <p:cNvPr id="7" name="Content Placeholder 6">
            <a:extLst>
              <a:ext uri="{FF2B5EF4-FFF2-40B4-BE49-F238E27FC236}">
                <a16:creationId xmlns:a16="http://schemas.microsoft.com/office/drawing/2014/main" id="{4E2E80D3-786C-7608-0038-9DC8EEB1BFBC}"/>
              </a:ext>
            </a:extLst>
          </p:cNvPr>
          <p:cNvPicPr>
            <a:picLocks noGrp="1" noChangeAspect="1"/>
          </p:cNvPicPr>
          <p:nvPr>
            <p:ph idx="1"/>
          </p:nvPr>
        </p:nvPicPr>
        <p:blipFill>
          <a:blip r:embed="rId2"/>
          <a:stretch>
            <a:fillRect/>
          </a:stretch>
        </p:blipFill>
        <p:spPr>
          <a:xfrm>
            <a:off x="1107090" y="1436012"/>
            <a:ext cx="7373031" cy="5183921"/>
          </a:xfrm>
        </p:spPr>
      </p:pic>
      <p:sp>
        <p:nvSpPr>
          <p:cNvPr id="4" name="Slide Number Placeholder 3">
            <a:extLst>
              <a:ext uri="{FF2B5EF4-FFF2-40B4-BE49-F238E27FC236}">
                <a16:creationId xmlns:a16="http://schemas.microsoft.com/office/drawing/2014/main" id="{511B9A27-B8D9-80C7-6CA0-78E59D4A90E1}"/>
              </a:ext>
            </a:extLst>
          </p:cNvPr>
          <p:cNvSpPr>
            <a:spLocks noGrp="1"/>
          </p:cNvSpPr>
          <p:nvPr>
            <p:ph type="sldNum" sz="quarter" idx="12"/>
          </p:nvPr>
        </p:nvSpPr>
        <p:spPr/>
        <p:txBody>
          <a:bodyPr/>
          <a:lstStyle/>
          <a:p>
            <a:fld id="{35CDB38E-7BB7-498E-99E5-8000D290A95C}" type="slidenum">
              <a:rPr lang="en-GB" smtClean="0"/>
              <a:t>20</a:t>
            </a:fld>
            <a:endParaRPr lang="en-GB" dirty="0"/>
          </a:p>
        </p:txBody>
      </p:sp>
    </p:spTree>
    <p:extLst>
      <p:ext uri="{BB962C8B-B14F-4D97-AF65-F5344CB8AC3E}">
        <p14:creationId xmlns:p14="http://schemas.microsoft.com/office/powerpoint/2010/main" val="397828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A4F96C-EACD-9973-D4BA-4127FD7F9916}"/>
              </a:ext>
            </a:extLst>
          </p:cNvPr>
          <p:cNvSpPr>
            <a:spLocks noGrp="1"/>
          </p:cNvSpPr>
          <p:nvPr>
            <p:ph type="title"/>
          </p:nvPr>
        </p:nvSpPr>
        <p:spPr>
          <a:xfrm>
            <a:off x="678541" y="382434"/>
            <a:ext cx="8669985" cy="1069848"/>
          </a:xfrm>
        </p:spPr>
        <p:txBody>
          <a:bodyPr/>
          <a:lstStyle/>
          <a:p>
            <a:r>
              <a:rPr lang="en-US" sz="4000" dirty="0"/>
              <a:t>Utah</a:t>
            </a:r>
          </a:p>
        </p:txBody>
      </p:sp>
      <p:sp>
        <p:nvSpPr>
          <p:cNvPr id="7" name="Content Placeholder 6">
            <a:extLst>
              <a:ext uri="{FF2B5EF4-FFF2-40B4-BE49-F238E27FC236}">
                <a16:creationId xmlns:a16="http://schemas.microsoft.com/office/drawing/2014/main" id="{80B71583-00DD-D43D-8128-C712C85D872F}"/>
              </a:ext>
            </a:extLst>
          </p:cNvPr>
          <p:cNvSpPr>
            <a:spLocks noGrp="1"/>
          </p:cNvSpPr>
          <p:nvPr>
            <p:ph idx="1"/>
          </p:nvPr>
        </p:nvSpPr>
        <p:spPr>
          <a:xfrm>
            <a:off x="678541" y="1667002"/>
            <a:ext cx="4946904" cy="3749040"/>
          </a:xfrm>
        </p:spPr>
        <p:txBody>
          <a:bodyPr/>
          <a:lstStyle/>
          <a:p>
            <a:pPr marL="0" indent="0">
              <a:buNone/>
            </a:pPr>
            <a:r>
              <a:rPr lang="en-US" sz="2400" b="1" dirty="0"/>
              <a:t>Enacted</a:t>
            </a:r>
          </a:p>
          <a:p>
            <a:r>
              <a:rPr lang="en-US" sz="2400" dirty="0"/>
              <a:t>Utah Consumer Privacy Act (UCPA)</a:t>
            </a:r>
          </a:p>
          <a:p>
            <a:pPr lvl="1"/>
            <a:r>
              <a:rPr lang="en-US" sz="2400" dirty="0"/>
              <a:t>The UCPA gives consumers the right to access, correct, delete, and receive a copy of their personal data</a:t>
            </a:r>
          </a:p>
          <a:p>
            <a:pPr lvl="1"/>
            <a:r>
              <a:rPr lang="en-US" sz="2400" dirty="0"/>
              <a:t>The UCPA also gives consumers to opt-out of the sale of their personal data and opt-out of targeted advertising</a:t>
            </a:r>
          </a:p>
          <a:p>
            <a:endParaRPr lang="en-US" dirty="0"/>
          </a:p>
        </p:txBody>
      </p:sp>
      <p:sp>
        <p:nvSpPr>
          <p:cNvPr id="4" name="Slide Number Placeholder 3">
            <a:extLst>
              <a:ext uri="{FF2B5EF4-FFF2-40B4-BE49-F238E27FC236}">
                <a16:creationId xmlns:a16="http://schemas.microsoft.com/office/drawing/2014/main" id="{436E22CD-0CC2-6E76-A962-7ADB248EFCF5}"/>
              </a:ext>
            </a:extLst>
          </p:cNvPr>
          <p:cNvSpPr>
            <a:spLocks noGrp="1"/>
          </p:cNvSpPr>
          <p:nvPr>
            <p:ph type="sldNum" sz="quarter" idx="12"/>
          </p:nvPr>
        </p:nvSpPr>
        <p:spPr/>
        <p:txBody>
          <a:bodyPr/>
          <a:lstStyle/>
          <a:p>
            <a:fld id="{35CDB38E-7BB7-498E-99E5-8000D290A95C}" type="slidenum">
              <a:rPr lang="en-GB" smtClean="0"/>
              <a:t>21</a:t>
            </a:fld>
            <a:endParaRPr lang="en-GB" dirty="0"/>
          </a:p>
        </p:txBody>
      </p:sp>
      <p:sp>
        <p:nvSpPr>
          <p:cNvPr id="8" name="Content Placeholder 7">
            <a:extLst>
              <a:ext uri="{FF2B5EF4-FFF2-40B4-BE49-F238E27FC236}">
                <a16:creationId xmlns:a16="http://schemas.microsoft.com/office/drawing/2014/main" id="{EB7662F0-E914-33C4-D623-F91C9C4A995D}"/>
              </a:ext>
            </a:extLst>
          </p:cNvPr>
          <p:cNvSpPr>
            <a:spLocks noGrp="1"/>
          </p:cNvSpPr>
          <p:nvPr>
            <p:ph idx="13"/>
          </p:nvPr>
        </p:nvSpPr>
        <p:spPr>
          <a:xfrm>
            <a:off x="5764127" y="1667002"/>
            <a:ext cx="4946904" cy="3749040"/>
          </a:xfrm>
        </p:spPr>
        <p:txBody>
          <a:bodyPr/>
          <a:lstStyle/>
          <a:p>
            <a:pPr marL="0" indent="0">
              <a:buNone/>
            </a:pPr>
            <a:r>
              <a:rPr lang="en-US" sz="2400" b="1" dirty="0"/>
              <a:t>Pending</a:t>
            </a:r>
          </a:p>
          <a:p>
            <a:r>
              <a:rPr lang="en-US" sz="2400" dirty="0"/>
              <a:t>Information Technology Act Amendments (SB 131)</a:t>
            </a:r>
          </a:p>
          <a:p>
            <a:pPr lvl="1"/>
            <a:r>
              <a:rPr lang="en-US" sz="2400" dirty="0"/>
              <a:t>requires political candidates to disclose AI use in ads.</a:t>
            </a:r>
          </a:p>
          <a:p>
            <a:r>
              <a:rPr lang="en-US" sz="2400" dirty="0"/>
              <a:t>Artificial Intelligence Amendments (SB 149)</a:t>
            </a:r>
          </a:p>
          <a:p>
            <a:pPr lvl="1"/>
            <a:r>
              <a:rPr lang="en-US" sz="2400" dirty="0"/>
              <a:t>Imposes liability for actions of generative AI</a:t>
            </a:r>
          </a:p>
          <a:p>
            <a:pPr lvl="1"/>
            <a:r>
              <a:rPr lang="en-US" sz="2400" dirty="0"/>
              <a:t>Requires certain disclosures of generative AI use to consumers</a:t>
            </a:r>
          </a:p>
          <a:p>
            <a:endParaRPr lang="en-US" dirty="0"/>
          </a:p>
        </p:txBody>
      </p:sp>
    </p:spTree>
    <p:extLst>
      <p:ext uri="{BB962C8B-B14F-4D97-AF65-F5344CB8AC3E}">
        <p14:creationId xmlns:p14="http://schemas.microsoft.com/office/powerpoint/2010/main" val="3740086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59F4-72AE-ECFC-7CD0-14515B10181B}"/>
              </a:ext>
            </a:extLst>
          </p:cNvPr>
          <p:cNvSpPr>
            <a:spLocks noGrp="1"/>
          </p:cNvSpPr>
          <p:nvPr>
            <p:ph type="title"/>
          </p:nvPr>
        </p:nvSpPr>
        <p:spPr>
          <a:xfrm>
            <a:off x="678541" y="456200"/>
            <a:ext cx="8669985" cy="1069848"/>
          </a:xfrm>
        </p:spPr>
        <p:txBody>
          <a:bodyPr/>
          <a:lstStyle/>
          <a:p>
            <a:r>
              <a:rPr lang="en-US" sz="4000" dirty="0"/>
              <a:t>California</a:t>
            </a:r>
          </a:p>
        </p:txBody>
      </p:sp>
      <p:sp>
        <p:nvSpPr>
          <p:cNvPr id="3" name="Content Placeholder 2">
            <a:extLst>
              <a:ext uri="{FF2B5EF4-FFF2-40B4-BE49-F238E27FC236}">
                <a16:creationId xmlns:a16="http://schemas.microsoft.com/office/drawing/2014/main" id="{1020B1FF-CBC9-FA0B-F7AD-EDBA441A6A21}"/>
              </a:ext>
            </a:extLst>
          </p:cNvPr>
          <p:cNvSpPr>
            <a:spLocks noGrp="1"/>
          </p:cNvSpPr>
          <p:nvPr>
            <p:ph idx="1"/>
          </p:nvPr>
        </p:nvSpPr>
        <p:spPr>
          <a:xfrm>
            <a:off x="678541" y="1799217"/>
            <a:ext cx="4946904" cy="3749040"/>
          </a:xfrm>
        </p:spPr>
        <p:txBody>
          <a:bodyPr/>
          <a:lstStyle/>
          <a:p>
            <a:pPr marL="0" indent="0">
              <a:buNone/>
            </a:pPr>
            <a:r>
              <a:rPr lang="en-US" sz="2400" b="1" dirty="0"/>
              <a:t>Enacted</a:t>
            </a:r>
          </a:p>
          <a:p>
            <a:r>
              <a:rPr lang="en-US" sz="2000" dirty="0"/>
              <a:t>Bolstering Online Transparency Act (BOT)</a:t>
            </a:r>
          </a:p>
          <a:p>
            <a:pPr lvl="1"/>
            <a:r>
              <a:rPr lang="en-US" sz="2000" dirty="0"/>
              <a:t>BOT makes it illegal for a person or entity to use a chatbot to sell items or influence votes without disclosing that it is a chatbot.</a:t>
            </a:r>
          </a:p>
          <a:p>
            <a:r>
              <a:rPr lang="en-US" sz="2000" dirty="0"/>
              <a:t>California Privacy Rights Act (CPRA)</a:t>
            </a:r>
          </a:p>
          <a:p>
            <a:pPr lvl="1"/>
            <a:r>
              <a:rPr lang="en-US" sz="2000" dirty="0"/>
              <a:t>CPRA amends the California Consumer Privacy Act and adds limitations on data retention, data sharing, and use of sensitive personal information. </a:t>
            </a:r>
          </a:p>
          <a:p>
            <a:endParaRPr lang="en-US" dirty="0"/>
          </a:p>
        </p:txBody>
      </p:sp>
      <p:sp>
        <p:nvSpPr>
          <p:cNvPr id="5" name="Slide Number Placeholder 4">
            <a:extLst>
              <a:ext uri="{FF2B5EF4-FFF2-40B4-BE49-F238E27FC236}">
                <a16:creationId xmlns:a16="http://schemas.microsoft.com/office/drawing/2014/main" id="{7FE39D65-3F30-5C01-21B1-284578F61808}"/>
              </a:ext>
            </a:extLst>
          </p:cNvPr>
          <p:cNvSpPr>
            <a:spLocks noGrp="1"/>
          </p:cNvSpPr>
          <p:nvPr>
            <p:ph type="sldNum" sz="quarter" idx="12"/>
          </p:nvPr>
        </p:nvSpPr>
        <p:spPr/>
        <p:txBody>
          <a:bodyPr/>
          <a:lstStyle/>
          <a:p>
            <a:fld id="{35CDB38E-7BB7-498E-99E5-8000D290A95C}" type="slidenum">
              <a:rPr lang="en-GB" smtClean="0"/>
              <a:t>22</a:t>
            </a:fld>
            <a:endParaRPr lang="en-GB" dirty="0"/>
          </a:p>
        </p:txBody>
      </p:sp>
      <p:sp>
        <p:nvSpPr>
          <p:cNvPr id="6" name="Content Placeholder 5">
            <a:extLst>
              <a:ext uri="{FF2B5EF4-FFF2-40B4-BE49-F238E27FC236}">
                <a16:creationId xmlns:a16="http://schemas.microsoft.com/office/drawing/2014/main" id="{7F0E9970-D815-0339-08F3-3EE27D86A533}"/>
              </a:ext>
            </a:extLst>
          </p:cNvPr>
          <p:cNvSpPr>
            <a:spLocks noGrp="1"/>
          </p:cNvSpPr>
          <p:nvPr>
            <p:ph idx="13"/>
          </p:nvPr>
        </p:nvSpPr>
        <p:spPr>
          <a:xfrm>
            <a:off x="6046604" y="1799217"/>
            <a:ext cx="4946904" cy="3749040"/>
          </a:xfrm>
        </p:spPr>
        <p:txBody>
          <a:bodyPr/>
          <a:lstStyle/>
          <a:p>
            <a:pPr marL="0" indent="0">
              <a:buNone/>
            </a:pPr>
            <a:r>
              <a:rPr lang="en-US" sz="2400" b="1" dirty="0"/>
              <a:t>Pending</a:t>
            </a:r>
          </a:p>
          <a:p>
            <a:r>
              <a:rPr lang="en-US" sz="2000" dirty="0"/>
              <a:t>Automated Decision Tools (AB 331)</a:t>
            </a:r>
          </a:p>
          <a:p>
            <a:pPr lvl="1"/>
            <a:r>
              <a:rPr lang="en-US" sz="2000" dirty="0"/>
              <a:t>This bill would require companies to notify individuals when automated decision tools were used to make decisions regarding those individuals.</a:t>
            </a:r>
          </a:p>
          <a:p>
            <a:endParaRPr lang="en-US" dirty="0"/>
          </a:p>
        </p:txBody>
      </p:sp>
    </p:spTree>
    <p:extLst>
      <p:ext uri="{BB962C8B-B14F-4D97-AF65-F5344CB8AC3E}">
        <p14:creationId xmlns:p14="http://schemas.microsoft.com/office/powerpoint/2010/main" val="174093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E164-A245-015D-E424-A8B3640473E2}"/>
              </a:ext>
            </a:extLst>
          </p:cNvPr>
          <p:cNvSpPr>
            <a:spLocks noGrp="1"/>
          </p:cNvSpPr>
          <p:nvPr>
            <p:ph type="title"/>
          </p:nvPr>
        </p:nvSpPr>
        <p:spPr/>
        <p:txBody>
          <a:bodyPr/>
          <a:lstStyle/>
          <a:p>
            <a:r>
              <a:rPr lang="en-US" sz="4000" dirty="0"/>
              <a:t>Washington</a:t>
            </a:r>
          </a:p>
        </p:txBody>
      </p:sp>
      <p:sp>
        <p:nvSpPr>
          <p:cNvPr id="3" name="Content Placeholder 2">
            <a:extLst>
              <a:ext uri="{FF2B5EF4-FFF2-40B4-BE49-F238E27FC236}">
                <a16:creationId xmlns:a16="http://schemas.microsoft.com/office/drawing/2014/main" id="{A1479EEA-7FD6-DF81-064E-4F9BC2ED659B}"/>
              </a:ext>
            </a:extLst>
          </p:cNvPr>
          <p:cNvSpPr>
            <a:spLocks noGrp="1"/>
          </p:cNvSpPr>
          <p:nvPr>
            <p:ph idx="1"/>
          </p:nvPr>
        </p:nvSpPr>
        <p:spPr/>
        <p:txBody>
          <a:bodyPr/>
          <a:lstStyle/>
          <a:p>
            <a:pPr marL="0" indent="0">
              <a:buNone/>
            </a:pPr>
            <a:r>
              <a:rPr lang="en-US" sz="2400" b="1" dirty="0"/>
              <a:t>Issued</a:t>
            </a:r>
          </a:p>
          <a:p>
            <a:r>
              <a:rPr lang="en-US" sz="2000" dirty="0"/>
              <a:t>Executive Order 24-01</a:t>
            </a:r>
          </a:p>
          <a:p>
            <a:pPr lvl="1"/>
            <a:r>
              <a:rPr lang="en-US" sz="2000" dirty="0"/>
              <a:t>This executive order, signed by Governor Jay Inslee, calls on state agencies to make guidelines for AI use.</a:t>
            </a:r>
          </a:p>
          <a:p>
            <a:endParaRPr lang="en-US" dirty="0"/>
          </a:p>
        </p:txBody>
      </p:sp>
      <p:sp>
        <p:nvSpPr>
          <p:cNvPr id="5" name="Slide Number Placeholder 4">
            <a:extLst>
              <a:ext uri="{FF2B5EF4-FFF2-40B4-BE49-F238E27FC236}">
                <a16:creationId xmlns:a16="http://schemas.microsoft.com/office/drawing/2014/main" id="{24374909-61D0-C21A-1B14-367ADC727B9F}"/>
              </a:ext>
            </a:extLst>
          </p:cNvPr>
          <p:cNvSpPr>
            <a:spLocks noGrp="1"/>
          </p:cNvSpPr>
          <p:nvPr>
            <p:ph type="sldNum" sz="quarter" idx="12"/>
          </p:nvPr>
        </p:nvSpPr>
        <p:spPr/>
        <p:txBody>
          <a:bodyPr/>
          <a:lstStyle/>
          <a:p>
            <a:fld id="{35CDB38E-7BB7-498E-99E5-8000D290A95C}" type="slidenum">
              <a:rPr lang="en-GB" smtClean="0"/>
              <a:t>23</a:t>
            </a:fld>
            <a:endParaRPr lang="en-GB" dirty="0"/>
          </a:p>
        </p:txBody>
      </p:sp>
      <p:sp>
        <p:nvSpPr>
          <p:cNvPr id="6" name="Content Placeholder 5">
            <a:extLst>
              <a:ext uri="{FF2B5EF4-FFF2-40B4-BE49-F238E27FC236}">
                <a16:creationId xmlns:a16="http://schemas.microsoft.com/office/drawing/2014/main" id="{5284E2DA-22F7-76A6-DA48-7B492025134C}"/>
              </a:ext>
            </a:extLst>
          </p:cNvPr>
          <p:cNvSpPr>
            <a:spLocks noGrp="1"/>
          </p:cNvSpPr>
          <p:nvPr>
            <p:ph idx="13"/>
          </p:nvPr>
        </p:nvSpPr>
        <p:spPr/>
        <p:txBody>
          <a:bodyPr/>
          <a:lstStyle/>
          <a:p>
            <a:pPr marL="0" indent="0">
              <a:buNone/>
            </a:pPr>
            <a:r>
              <a:rPr lang="en-US" sz="2400" b="1" dirty="0"/>
              <a:t>Pending</a:t>
            </a:r>
          </a:p>
          <a:p>
            <a:r>
              <a:rPr lang="en-US" sz="2000" dirty="0"/>
              <a:t>People’s Privacy Act – SB 5643</a:t>
            </a:r>
          </a:p>
          <a:p>
            <a:pPr lvl="1"/>
            <a:r>
              <a:rPr lang="en-US" sz="2000" dirty="0"/>
              <a:t>This bill would prohibit companies and Washington governmental entities from operating or installing AI-enabled profiling in certain locations or from using AI-enabled profiling to make decisions that produce legal effects.</a:t>
            </a:r>
          </a:p>
          <a:p>
            <a:r>
              <a:rPr lang="en-US" sz="2000" dirty="0"/>
              <a:t>SB 5838</a:t>
            </a:r>
          </a:p>
          <a:p>
            <a:pPr lvl="1"/>
            <a:r>
              <a:rPr lang="en-US" sz="2000" dirty="0"/>
              <a:t>This bill would establish an artificial intelligence task force.</a:t>
            </a:r>
          </a:p>
          <a:p>
            <a:endParaRPr lang="en-US" dirty="0"/>
          </a:p>
        </p:txBody>
      </p:sp>
    </p:spTree>
    <p:extLst>
      <p:ext uri="{BB962C8B-B14F-4D97-AF65-F5344CB8AC3E}">
        <p14:creationId xmlns:p14="http://schemas.microsoft.com/office/powerpoint/2010/main" val="360092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B623-5EA6-B5E5-F9CE-7AF67B061CA8}"/>
              </a:ext>
            </a:extLst>
          </p:cNvPr>
          <p:cNvSpPr>
            <a:spLocks noGrp="1"/>
          </p:cNvSpPr>
          <p:nvPr>
            <p:ph type="title"/>
          </p:nvPr>
        </p:nvSpPr>
        <p:spPr>
          <a:xfrm>
            <a:off x="505208" y="365125"/>
            <a:ext cx="8669985" cy="1069848"/>
          </a:xfrm>
        </p:spPr>
        <p:txBody>
          <a:bodyPr/>
          <a:lstStyle/>
          <a:p>
            <a:r>
              <a:rPr lang="en-US" sz="3600" dirty="0"/>
              <a:t>Global Perspective v. U.S. Perspective</a:t>
            </a:r>
          </a:p>
        </p:txBody>
      </p:sp>
      <p:sp>
        <p:nvSpPr>
          <p:cNvPr id="3" name="Content Placeholder 2">
            <a:extLst>
              <a:ext uri="{FF2B5EF4-FFF2-40B4-BE49-F238E27FC236}">
                <a16:creationId xmlns:a16="http://schemas.microsoft.com/office/drawing/2014/main" id="{41B9467F-FC00-61BB-04FB-ABA480334B50}"/>
              </a:ext>
            </a:extLst>
          </p:cNvPr>
          <p:cNvSpPr>
            <a:spLocks noGrp="1"/>
          </p:cNvSpPr>
          <p:nvPr>
            <p:ph idx="1"/>
          </p:nvPr>
        </p:nvSpPr>
        <p:spPr>
          <a:xfrm>
            <a:off x="678541" y="1920240"/>
            <a:ext cx="4946904" cy="3749040"/>
          </a:xfrm>
        </p:spPr>
        <p:txBody>
          <a:bodyPr/>
          <a:lstStyle/>
          <a:p>
            <a:pPr marL="231775" lvl="1" indent="0">
              <a:buNone/>
            </a:pPr>
            <a:r>
              <a:rPr lang="en-US" sz="2400" b="1" dirty="0"/>
              <a:t>Global Perspective</a:t>
            </a:r>
          </a:p>
          <a:p>
            <a:pPr lvl="2"/>
            <a:r>
              <a:rPr lang="en-US" sz="2000" dirty="0"/>
              <a:t>EU Artificial Intelligence Act</a:t>
            </a:r>
          </a:p>
          <a:p>
            <a:pPr lvl="2"/>
            <a:r>
              <a:rPr lang="en-US" sz="2000" dirty="0"/>
              <a:t>AI Regulations in China</a:t>
            </a:r>
          </a:p>
          <a:p>
            <a:pPr lvl="2"/>
            <a:r>
              <a:rPr lang="en-US" sz="2000" dirty="0"/>
              <a:t>National security interests for governments</a:t>
            </a:r>
          </a:p>
          <a:p>
            <a:endParaRPr lang="en-US" dirty="0"/>
          </a:p>
        </p:txBody>
      </p:sp>
      <p:sp>
        <p:nvSpPr>
          <p:cNvPr id="5" name="Slide Number Placeholder 4">
            <a:extLst>
              <a:ext uri="{FF2B5EF4-FFF2-40B4-BE49-F238E27FC236}">
                <a16:creationId xmlns:a16="http://schemas.microsoft.com/office/drawing/2014/main" id="{C8FC4A57-48E4-B340-4A7A-6514C0B2B837}"/>
              </a:ext>
            </a:extLst>
          </p:cNvPr>
          <p:cNvSpPr>
            <a:spLocks noGrp="1"/>
          </p:cNvSpPr>
          <p:nvPr>
            <p:ph type="sldNum" sz="quarter" idx="12"/>
          </p:nvPr>
        </p:nvSpPr>
        <p:spPr/>
        <p:txBody>
          <a:bodyPr/>
          <a:lstStyle/>
          <a:p>
            <a:fld id="{35CDB38E-7BB7-498E-99E5-8000D290A95C}" type="slidenum">
              <a:rPr lang="en-GB" smtClean="0"/>
              <a:t>24</a:t>
            </a:fld>
            <a:endParaRPr lang="en-GB" dirty="0"/>
          </a:p>
        </p:txBody>
      </p:sp>
      <p:sp>
        <p:nvSpPr>
          <p:cNvPr id="6" name="Content Placeholder 5">
            <a:extLst>
              <a:ext uri="{FF2B5EF4-FFF2-40B4-BE49-F238E27FC236}">
                <a16:creationId xmlns:a16="http://schemas.microsoft.com/office/drawing/2014/main" id="{69FE4C3C-DCEB-066C-54C2-AD6F938E8EDF}"/>
              </a:ext>
            </a:extLst>
          </p:cNvPr>
          <p:cNvSpPr>
            <a:spLocks noGrp="1"/>
          </p:cNvSpPr>
          <p:nvPr>
            <p:ph idx="13"/>
          </p:nvPr>
        </p:nvSpPr>
        <p:spPr>
          <a:xfrm>
            <a:off x="6096000" y="1920240"/>
            <a:ext cx="4946904" cy="3749040"/>
          </a:xfrm>
        </p:spPr>
        <p:txBody>
          <a:bodyPr/>
          <a:lstStyle/>
          <a:p>
            <a:pPr marL="231775" lvl="1" indent="0">
              <a:buNone/>
            </a:pPr>
            <a:r>
              <a:rPr lang="en-US" sz="2400" b="1" dirty="0"/>
              <a:t>U.S. Perspective</a:t>
            </a:r>
          </a:p>
          <a:p>
            <a:pPr lvl="2"/>
            <a:r>
              <a:rPr lang="en-US" sz="2000" dirty="0"/>
              <a:t>Federal laws will be tough to pass due to politics and the election season</a:t>
            </a:r>
          </a:p>
          <a:p>
            <a:pPr lvl="2"/>
            <a:r>
              <a:rPr lang="en-US" sz="2000" dirty="0"/>
              <a:t>Executive orders will play an important role in empowering different federal agencies to regulate AI because of lack of legislation</a:t>
            </a:r>
          </a:p>
          <a:p>
            <a:pPr lvl="2"/>
            <a:r>
              <a:rPr lang="en-US" sz="2000" dirty="0"/>
              <a:t>States will be looking to pass AI-related legislation based on individual state interests</a:t>
            </a:r>
          </a:p>
          <a:p>
            <a:pPr lvl="3"/>
            <a:r>
              <a:rPr lang="en-US" sz="2000" dirty="0"/>
              <a:t>Example: California and New York</a:t>
            </a:r>
          </a:p>
          <a:p>
            <a:endParaRPr lang="en-US" dirty="0"/>
          </a:p>
        </p:txBody>
      </p:sp>
    </p:spTree>
    <p:extLst>
      <p:ext uri="{BB962C8B-B14F-4D97-AF65-F5344CB8AC3E}">
        <p14:creationId xmlns:p14="http://schemas.microsoft.com/office/powerpoint/2010/main" val="3977340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E4B9-E790-0696-EB07-446553C23CE4}"/>
              </a:ext>
            </a:extLst>
          </p:cNvPr>
          <p:cNvSpPr>
            <a:spLocks noGrp="1"/>
          </p:cNvSpPr>
          <p:nvPr>
            <p:ph type="ctrTitle"/>
          </p:nvPr>
        </p:nvSpPr>
        <p:spPr/>
        <p:txBody>
          <a:bodyPr/>
          <a:lstStyle/>
          <a:p>
            <a:r>
              <a:rPr lang="en-US" sz="4000" dirty="0"/>
              <a:t>Data Privacy Concerns</a:t>
            </a:r>
          </a:p>
        </p:txBody>
      </p:sp>
      <p:sp>
        <p:nvSpPr>
          <p:cNvPr id="4" name="Slide Number Placeholder 3">
            <a:extLst>
              <a:ext uri="{FF2B5EF4-FFF2-40B4-BE49-F238E27FC236}">
                <a16:creationId xmlns:a16="http://schemas.microsoft.com/office/drawing/2014/main" id="{D6885CD5-C2F2-4B75-4D91-C33EA1C4EDF6}"/>
              </a:ext>
            </a:extLst>
          </p:cNvPr>
          <p:cNvSpPr>
            <a:spLocks noGrp="1"/>
          </p:cNvSpPr>
          <p:nvPr>
            <p:ph type="sldNum" sz="quarter" idx="4294967295"/>
          </p:nvPr>
        </p:nvSpPr>
        <p:spPr>
          <a:xfrm>
            <a:off x="0" y="6356350"/>
            <a:ext cx="346075" cy="136525"/>
          </a:xfrm>
        </p:spPr>
        <p:txBody>
          <a:bodyPr/>
          <a:lstStyle/>
          <a:p>
            <a:fld id="{35CDB38E-7BB7-498E-99E5-8000D290A95C}" type="slidenum">
              <a:rPr lang="en-GB" smtClean="0"/>
              <a:t>25</a:t>
            </a:fld>
            <a:endParaRPr lang="en-GB" dirty="0"/>
          </a:p>
        </p:txBody>
      </p:sp>
    </p:spTree>
    <p:extLst>
      <p:ext uri="{BB962C8B-B14F-4D97-AF65-F5344CB8AC3E}">
        <p14:creationId xmlns:p14="http://schemas.microsoft.com/office/powerpoint/2010/main" val="4184208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8003-EE4E-CB86-D71E-4B12E6E2510B}"/>
              </a:ext>
            </a:extLst>
          </p:cNvPr>
          <p:cNvSpPr>
            <a:spLocks noGrp="1"/>
          </p:cNvSpPr>
          <p:nvPr>
            <p:ph type="title"/>
          </p:nvPr>
        </p:nvSpPr>
        <p:spPr>
          <a:xfrm>
            <a:off x="678541" y="365125"/>
            <a:ext cx="8669985" cy="1069848"/>
          </a:xfrm>
        </p:spPr>
        <p:txBody>
          <a:bodyPr/>
          <a:lstStyle/>
          <a:p>
            <a:r>
              <a:rPr lang="en-US" sz="4000" dirty="0"/>
              <a:t>Privacy Management and Risks</a:t>
            </a:r>
          </a:p>
        </p:txBody>
      </p:sp>
      <p:sp>
        <p:nvSpPr>
          <p:cNvPr id="3" name="Content Placeholder 2">
            <a:extLst>
              <a:ext uri="{FF2B5EF4-FFF2-40B4-BE49-F238E27FC236}">
                <a16:creationId xmlns:a16="http://schemas.microsoft.com/office/drawing/2014/main" id="{D705F704-E8FE-825E-3BF8-00D58AD1D230}"/>
              </a:ext>
            </a:extLst>
          </p:cNvPr>
          <p:cNvSpPr>
            <a:spLocks noGrp="1"/>
          </p:cNvSpPr>
          <p:nvPr>
            <p:ph idx="1"/>
          </p:nvPr>
        </p:nvSpPr>
        <p:spPr/>
        <p:txBody>
          <a:bodyPr/>
          <a:lstStyle/>
          <a:p>
            <a:pPr marL="0" indent="0">
              <a:buNone/>
            </a:pPr>
            <a:r>
              <a:rPr lang="en-US" b="1" dirty="0"/>
              <a:t>Risks</a:t>
            </a:r>
          </a:p>
          <a:p>
            <a:r>
              <a:rPr lang="en-US" dirty="0"/>
              <a:t>Training Data v. Production</a:t>
            </a:r>
          </a:p>
          <a:p>
            <a:r>
              <a:rPr lang="en-US" dirty="0"/>
              <a:t>Could contain sensitive data</a:t>
            </a:r>
          </a:p>
          <a:p>
            <a:r>
              <a:rPr lang="en-US" dirty="0"/>
              <a:t>Users could opt out at a later date</a:t>
            </a:r>
          </a:p>
          <a:p>
            <a:r>
              <a:rPr lang="en-US" dirty="0"/>
              <a:t>Does separate consent need to be obtained for data used to train AI technologies? </a:t>
            </a:r>
          </a:p>
          <a:p>
            <a:pPr lvl="1"/>
            <a:endParaRPr lang="en-US" dirty="0"/>
          </a:p>
        </p:txBody>
      </p:sp>
      <p:sp>
        <p:nvSpPr>
          <p:cNvPr id="4" name="Slide Number Placeholder 3">
            <a:extLst>
              <a:ext uri="{FF2B5EF4-FFF2-40B4-BE49-F238E27FC236}">
                <a16:creationId xmlns:a16="http://schemas.microsoft.com/office/drawing/2014/main" id="{6FA62DD1-A4C7-27E2-0C9E-CEB1F8877A40}"/>
              </a:ext>
            </a:extLst>
          </p:cNvPr>
          <p:cNvSpPr>
            <a:spLocks noGrp="1"/>
          </p:cNvSpPr>
          <p:nvPr>
            <p:ph type="sldNum" sz="quarter" idx="12"/>
          </p:nvPr>
        </p:nvSpPr>
        <p:spPr/>
        <p:txBody>
          <a:bodyPr/>
          <a:lstStyle/>
          <a:p>
            <a:fld id="{35CDB38E-7BB7-498E-99E5-8000D290A95C}" type="slidenum">
              <a:rPr lang="en-GB" smtClean="0"/>
              <a:t>26</a:t>
            </a:fld>
            <a:endParaRPr lang="en-GB" dirty="0"/>
          </a:p>
        </p:txBody>
      </p:sp>
      <p:sp>
        <p:nvSpPr>
          <p:cNvPr id="5" name="Content Placeholder 4">
            <a:extLst>
              <a:ext uri="{FF2B5EF4-FFF2-40B4-BE49-F238E27FC236}">
                <a16:creationId xmlns:a16="http://schemas.microsoft.com/office/drawing/2014/main" id="{A5CBB35E-8A58-C8C2-00A7-45DC70171B80}"/>
              </a:ext>
            </a:extLst>
          </p:cNvPr>
          <p:cNvSpPr>
            <a:spLocks noGrp="1"/>
          </p:cNvSpPr>
          <p:nvPr>
            <p:ph idx="13"/>
          </p:nvPr>
        </p:nvSpPr>
        <p:spPr>
          <a:xfrm>
            <a:off x="5796400" y="2057400"/>
            <a:ext cx="4946904" cy="3749040"/>
          </a:xfrm>
        </p:spPr>
        <p:txBody>
          <a:bodyPr/>
          <a:lstStyle/>
          <a:p>
            <a:pPr marL="0" indent="0">
              <a:buNone/>
            </a:pPr>
            <a:r>
              <a:rPr lang="en-US" b="1" dirty="0"/>
              <a:t>Strategies</a:t>
            </a:r>
          </a:p>
          <a:p>
            <a:r>
              <a:rPr lang="en-US" dirty="0"/>
              <a:t>Clearly disclose the purpose behind using this data and that it is being recorded </a:t>
            </a:r>
          </a:p>
          <a:p>
            <a:r>
              <a:rPr lang="en-US" dirty="0"/>
              <a:t>Distinguish training data</a:t>
            </a:r>
          </a:p>
          <a:p>
            <a:pPr marL="0" indent="0">
              <a:buNone/>
            </a:pPr>
            <a:endParaRPr lang="en-US" dirty="0"/>
          </a:p>
        </p:txBody>
      </p:sp>
    </p:spTree>
    <p:extLst>
      <p:ext uri="{BB962C8B-B14F-4D97-AF65-F5344CB8AC3E}">
        <p14:creationId xmlns:p14="http://schemas.microsoft.com/office/powerpoint/2010/main" val="308266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C2EB12-4FC1-25EB-683A-326AC5C6A878}"/>
              </a:ext>
            </a:extLst>
          </p:cNvPr>
          <p:cNvSpPr>
            <a:spLocks noGrp="1"/>
          </p:cNvSpPr>
          <p:nvPr>
            <p:ph type="title"/>
          </p:nvPr>
        </p:nvSpPr>
        <p:spPr/>
        <p:txBody>
          <a:bodyPr/>
          <a:lstStyle/>
          <a:p>
            <a:r>
              <a:rPr lang="en-US" sz="4000"/>
              <a:t>How can data be protected?</a:t>
            </a:r>
            <a:endParaRPr lang="en-US" sz="4000" dirty="0"/>
          </a:p>
        </p:txBody>
      </p:sp>
      <p:graphicFrame>
        <p:nvGraphicFramePr>
          <p:cNvPr id="30" name="Content Placeholder 4">
            <a:extLst>
              <a:ext uri="{FF2B5EF4-FFF2-40B4-BE49-F238E27FC236}">
                <a16:creationId xmlns:a16="http://schemas.microsoft.com/office/drawing/2014/main" id="{E27F3324-655D-ABC5-FB26-0A7934F3D557}"/>
              </a:ext>
            </a:extLst>
          </p:cNvPr>
          <p:cNvGraphicFramePr>
            <a:graphicFrameLocks noGrp="1"/>
          </p:cNvGraphicFramePr>
          <p:nvPr>
            <p:ph idx="1"/>
            <p:extLst>
              <p:ext uri="{D42A27DB-BD31-4B8C-83A1-F6EECF244321}">
                <p14:modId xmlns:p14="http://schemas.microsoft.com/office/powerpoint/2010/main" val="3007843398"/>
              </p:ext>
            </p:extLst>
          </p:nvPr>
        </p:nvGraphicFramePr>
        <p:xfrm>
          <a:off x="685801" y="2057400"/>
          <a:ext cx="10347324" cy="374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6AB985F-F493-9C4E-4BE6-CBDDF4937F39}"/>
              </a:ext>
            </a:extLst>
          </p:cNvPr>
          <p:cNvSpPr>
            <a:spLocks noGrp="1"/>
          </p:cNvSpPr>
          <p:nvPr>
            <p:ph type="sldNum" sz="quarter" idx="12"/>
          </p:nvPr>
        </p:nvSpPr>
        <p:spPr/>
        <p:txBody>
          <a:bodyPr/>
          <a:lstStyle/>
          <a:p>
            <a:fld id="{35CDB38E-7BB7-498E-99E5-8000D290A95C}" type="slidenum">
              <a:rPr lang="en-GB" smtClean="0"/>
              <a:t>27</a:t>
            </a:fld>
            <a:endParaRPr lang="en-GB" dirty="0"/>
          </a:p>
        </p:txBody>
      </p:sp>
    </p:spTree>
    <p:extLst>
      <p:ext uri="{BB962C8B-B14F-4D97-AF65-F5344CB8AC3E}">
        <p14:creationId xmlns:p14="http://schemas.microsoft.com/office/powerpoint/2010/main" val="1473305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63289C-2BAC-3E7A-35BD-CEB6F154EC9A}"/>
              </a:ext>
            </a:extLst>
          </p:cNvPr>
          <p:cNvSpPr>
            <a:spLocks noGrp="1"/>
          </p:cNvSpPr>
          <p:nvPr>
            <p:ph type="title"/>
          </p:nvPr>
        </p:nvSpPr>
        <p:spPr>
          <a:xfrm>
            <a:off x="505208" y="252909"/>
            <a:ext cx="8669985" cy="1069848"/>
          </a:xfrm>
        </p:spPr>
        <p:txBody>
          <a:bodyPr/>
          <a:lstStyle/>
          <a:p>
            <a:r>
              <a:rPr lang="en-US" sz="4000" dirty="0"/>
              <a:t>Vendor Contracts - Confidentiality</a:t>
            </a:r>
          </a:p>
        </p:txBody>
      </p:sp>
      <p:sp>
        <p:nvSpPr>
          <p:cNvPr id="7" name="Content Placeholder 6">
            <a:extLst>
              <a:ext uri="{FF2B5EF4-FFF2-40B4-BE49-F238E27FC236}">
                <a16:creationId xmlns:a16="http://schemas.microsoft.com/office/drawing/2014/main" id="{DA536078-CF8D-F61E-682E-3C9FCAFEC5C8}"/>
              </a:ext>
            </a:extLst>
          </p:cNvPr>
          <p:cNvSpPr>
            <a:spLocks noGrp="1"/>
          </p:cNvSpPr>
          <p:nvPr>
            <p:ph idx="1"/>
          </p:nvPr>
        </p:nvSpPr>
        <p:spPr>
          <a:xfrm>
            <a:off x="505208" y="1788459"/>
            <a:ext cx="4946904" cy="3749040"/>
          </a:xfrm>
        </p:spPr>
        <p:txBody>
          <a:bodyPr/>
          <a:lstStyle/>
          <a:p>
            <a:pPr marL="0" indent="0">
              <a:buNone/>
            </a:pPr>
            <a:r>
              <a:rPr lang="en-US" sz="2400" b="1" dirty="0"/>
              <a:t>Risk</a:t>
            </a:r>
            <a:endParaRPr lang="en-US" b="1" dirty="0"/>
          </a:p>
          <a:p>
            <a:r>
              <a:rPr lang="en-US" dirty="0"/>
              <a:t>Use of customer data for AI training</a:t>
            </a:r>
          </a:p>
          <a:p>
            <a:pPr lvl="1"/>
            <a:r>
              <a:rPr lang="en-US" dirty="0"/>
              <a:t>Customer data would be incorporated into the vendor’s LLMs, potentially resulting in the disclosure of customer confidential information and loss of trade secret protection.</a:t>
            </a:r>
          </a:p>
          <a:p>
            <a:endParaRPr lang="en-US" dirty="0"/>
          </a:p>
        </p:txBody>
      </p:sp>
      <p:sp>
        <p:nvSpPr>
          <p:cNvPr id="4" name="Slide Number Placeholder 3">
            <a:extLst>
              <a:ext uri="{FF2B5EF4-FFF2-40B4-BE49-F238E27FC236}">
                <a16:creationId xmlns:a16="http://schemas.microsoft.com/office/drawing/2014/main" id="{0361AA0D-1C24-0182-1D3A-9E9F54745079}"/>
              </a:ext>
            </a:extLst>
          </p:cNvPr>
          <p:cNvSpPr>
            <a:spLocks noGrp="1"/>
          </p:cNvSpPr>
          <p:nvPr>
            <p:ph type="sldNum" sz="quarter" idx="12"/>
          </p:nvPr>
        </p:nvSpPr>
        <p:spPr/>
        <p:txBody>
          <a:bodyPr/>
          <a:lstStyle/>
          <a:p>
            <a:fld id="{35CDB38E-7BB7-498E-99E5-8000D290A95C}" type="slidenum">
              <a:rPr lang="en-GB" smtClean="0"/>
              <a:t>28</a:t>
            </a:fld>
            <a:endParaRPr lang="en-GB" dirty="0"/>
          </a:p>
        </p:txBody>
      </p:sp>
      <p:sp>
        <p:nvSpPr>
          <p:cNvPr id="8" name="Content Placeholder 7">
            <a:extLst>
              <a:ext uri="{FF2B5EF4-FFF2-40B4-BE49-F238E27FC236}">
                <a16:creationId xmlns:a16="http://schemas.microsoft.com/office/drawing/2014/main" id="{CB828ED7-F7FF-9D62-A64D-F48A43CAC620}"/>
              </a:ext>
            </a:extLst>
          </p:cNvPr>
          <p:cNvSpPr>
            <a:spLocks noGrp="1"/>
          </p:cNvSpPr>
          <p:nvPr>
            <p:ph idx="13"/>
          </p:nvPr>
        </p:nvSpPr>
        <p:spPr>
          <a:xfrm>
            <a:off x="5979280" y="1788459"/>
            <a:ext cx="4946904" cy="3749040"/>
          </a:xfrm>
        </p:spPr>
        <p:txBody>
          <a:bodyPr/>
          <a:lstStyle/>
          <a:p>
            <a:pPr marL="0" indent="0">
              <a:buNone/>
            </a:pPr>
            <a:r>
              <a:rPr lang="en-US" sz="2400" b="1" dirty="0"/>
              <a:t>Mitigation Language and Strategies</a:t>
            </a:r>
          </a:p>
          <a:p>
            <a:r>
              <a:rPr lang="en-US" dirty="0"/>
              <a:t>Vendor data use rights</a:t>
            </a:r>
          </a:p>
          <a:p>
            <a:pPr lvl="1"/>
            <a:r>
              <a:rPr lang="en-US" dirty="0"/>
              <a:t>Allow vendor customer data only to provide the services or software to the customer.</a:t>
            </a:r>
          </a:p>
          <a:p>
            <a:r>
              <a:rPr lang="en-US" dirty="0"/>
              <a:t>Data Use Exhibit</a:t>
            </a:r>
          </a:p>
          <a:p>
            <a:pPr lvl="1"/>
            <a:r>
              <a:rPr lang="en-US" dirty="0"/>
              <a:t>If some additional use rights are required, a Data Use Exhibit can be used to describe categories of customer data, vendor’s privacy and security obligations with respect to each category, and vendor’s data use rights with respect to each category.</a:t>
            </a:r>
          </a:p>
          <a:p>
            <a:endParaRPr lang="en-US" dirty="0"/>
          </a:p>
        </p:txBody>
      </p:sp>
    </p:spTree>
    <p:extLst>
      <p:ext uri="{BB962C8B-B14F-4D97-AF65-F5344CB8AC3E}">
        <p14:creationId xmlns:p14="http://schemas.microsoft.com/office/powerpoint/2010/main" val="390448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Agenda</a:t>
            </a:r>
          </a:p>
        </p:txBody>
      </p:sp>
      <p:graphicFrame>
        <p:nvGraphicFramePr>
          <p:cNvPr id="7" name="Content Placeholder 2">
            <a:extLst>
              <a:ext uri="{FF2B5EF4-FFF2-40B4-BE49-F238E27FC236}">
                <a16:creationId xmlns:a16="http://schemas.microsoft.com/office/drawing/2014/main" id="{EAB182D3-3063-3664-CDE1-516DB1471807}"/>
              </a:ext>
            </a:extLst>
          </p:cNvPr>
          <p:cNvGraphicFramePr>
            <a:graphicFrameLocks noGrp="1"/>
          </p:cNvGraphicFramePr>
          <p:nvPr>
            <p:ph idx="1"/>
          </p:nvPr>
        </p:nvGraphicFramePr>
        <p:xfrm>
          <a:off x="685801" y="2057400"/>
          <a:ext cx="10347324"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5CDB38E-7BB7-498E-99E5-8000D290A95C}" type="slidenum">
              <a:rPr lang="en-GB" smtClean="0"/>
              <a:t>2</a:t>
            </a:fld>
            <a:endParaRPr lang="en-GB" dirty="0"/>
          </a:p>
        </p:txBody>
      </p:sp>
    </p:spTree>
    <p:extLst>
      <p:ext uri="{BB962C8B-B14F-4D97-AF65-F5344CB8AC3E}">
        <p14:creationId xmlns:p14="http://schemas.microsoft.com/office/powerpoint/2010/main" val="2161828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BBBB-6DB3-849A-2CDC-A36C176ACD69}"/>
              </a:ext>
            </a:extLst>
          </p:cNvPr>
          <p:cNvSpPr>
            <a:spLocks noGrp="1"/>
          </p:cNvSpPr>
          <p:nvPr>
            <p:ph type="title"/>
          </p:nvPr>
        </p:nvSpPr>
        <p:spPr>
          <a:xfrm>
            <a:off x="598126" y="855337"/>
            <a:ext cx="8669985" cy="1069848"/>
          </a:xfrm>
        </p:spPr>
        <p:txBody>
          <a:bodyPr/>
          <a:lstStyle/>
          <a:p>
            <a:r>
              <a:rPr lang="en-US" sz="4000" dirty="0"/>
              <a:t>Vendor Contracts – Lack of Compliance with Existing and New AI Regulations</a:t>
            </a:r>
          </a:p>
        </p:txBody>
      </p:sp>
      <p:sp>
        <p:nvSpPr>
          <p:cNvPr id="3" name="Content Placeholder 2">
            <a:extLst>
              <a:ext uri="{FF2B5EF4-FFF2-40B4-BE49-F238E27FC236}">
                <a16:creationId xmlns:a16="http://schemas.microsoft.com/office/drawing/2014/main" id="{82993711-E189-3F8D-601E-923353E033FF}"/>
              </a:ext>
            </a:extLst>
          </p:cNvPr>
          <p:cNvSpPr>
            <a:spLocks noGrp="1"/>
          </p:cNvSpPr>
          <p:nvPr>
            <p:ph idx="1"/>
          </p:nvPr>
        </p:nvSpPr>
        <p:spPr/>
        <p:txBody>
          <a:bodyPr/>
          <a:lstStyle/>
          <a:p>
            <a:pPr marL="0" indent="0">
              <a:buNone/>
            </a:pPr>
            <a:r>
              <a:rPr lang="en-US" sz="2400" b="1" dirty="0"/>
              <a:t>Risk</a:t>
            </a:r>
          </a:p>
          <a:p>
            <a:r>
              <a:rPr lang="en-US" dirty="0"/>
              <a:t>Vendor or its partners may not be sophisticated or choose to comply with existing and new regulations relating to AI.</a:t>
            </a:r>
          </a:p>
          <a:p>
            <a:endParaRPr lang="en-US" dirty="0"/>
          </a:p>
        </p:txBody>
      </p:sp>
      <p:sp>
        <p:nvSpPr>
          <p:cNvPr id="4" name="Slide Number Placeholder 3">
            <a:extLst>
              <a:ext uri="{FF2B5EF4-FFF2-40B4-BE49-F238E27FC236}">
                <a16:creationId xmlns:a16="http://schemas.microsoft.com/office/drawing/2014/main" id="{0EBABD4A-D5A4-BE36-F5E0-5F1F267189CA}"/>
              </a:ext>
            </a:extLst>
          </p:cNvPr>
          <p:cNvSpPr>
            <a:spLocks noGrp="1"/>
          </p:cNvSpPr>
          <p:nvPr>
            <p:ph type="sldNum" sz="quarter" idx="12"/>
          </p:nvPr>
        </p:nvSpPr>
        <p:spPr/>
        <p:txBody>
          <a:bodyPr/>
          <a:lstStyle/>
          <a:p>
            <a:fld id="{35CDB38E-7BB7-498E-99E5-8000D290A95C}" type="slidenum">
              <a:rPr lang="en-GB" smtClean="0"/>
              <a:t>29</a:t>
            </a:fld>
            <a:endParaRPr lang="en-GB" dirty="0"/>
          </a:p>
        </p:txBody>
      </p:sp>
      <p:sp>
        <p:nvSpPr>
          <p:cNvPr id="5" name="Content Placeholder 4">
            <a:extLst>
              <a:ext uri="{FF2B5EF4-FFF2-40B4-BE49-F238E27FC236}">
                <a16:creationId xmlns:a16="http://schemas.microsoft.com/office/drawing/2014/main" id="{8FD2EEB3-59BE-C73A-790F-719CF5333977}"/>
              </a:ext>
            </a:extLst>
          </p:cNvPr>
          <p:cNvSpPr>
            <a:spLocks noGrp="1"/>
          </p:cNvSpPr>
          <p:nvPr>
            <p:ph idx="13"/>
          </p:nvPr>
        </p:nvSpPr>
        <p:spPr>
          <a:xfrm>
            <a:off x="5785642" y="2057400"/>
            <a:ext cx="4946904" cy="3749040"/>
          </a:xfrm>
        </p:spPr>
        <p:txBody>
          <a:bodyPr/>
          <a:lstStyle/>
          <a:p>
            <a:pPr marL="0" indent="0">
              <a:buNone/>
            </a:pPr>
            <a:r>
              <a:rPr lang="en-US" sz="2400" b="1" dirty="0"/>
              <a:t>Mitigation Language and Strategies</a:t>
            </a:r>
          </a:p>
          <a:p>
            <a:r>
              <a:rPr lang="en-US" dirty="0"/>
              <a:t>Representations and Warranties – Compliance and Notice</a:t>
            </a:r>
          </a:p>
          <a:p>
            <a:pPr lvl="2"/>
            <a:r>
              <a:rPr lang="en-US" dirty="0"/>
              <a:t>Include language that the vendor and each of its suppliers and partners complies with all existing regulations and will become compliant with all applicable jurisdictions and will take appropriate measures to remain compliant. </a:t>
            </a:r>
          </a:p>
          <a:p>
            <a:pPr lvl="2"/>
            <a:r>
              <a:rPr lang="en-US" dirty="0"/>
              <a:t>Vendor should also provide notice to customer as new regulations are enacted that are directly applicable to vendor’s solutions.</a:t>
            </a:r>
          </a:p>
          <a:p>
            <a:endParaRPr lang="en-US" dirty="0"/>
          </a:p>
        </p:txBody>
      </p:sp>
    </p:spTree>
    <p:extLst>
      <p:ext uri="{BB962C8B-B14F-4D97-AF65-F5344CB8AC3E}">
        <p14:creationId xmlns:p14="http://schemas.microsoft.com/office/powerpoint/2010/main" val="231715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4658-D046-9E40-C61A-B53BBD560C81}"/>
              </a:ext>
            </a:extLst>
          </p:cNvPr>
          <p:cNvSpPr>
            <a:spLocks noGrp="1"/>
          </p:cNvSpPr>
          <p:nvPr>
            <p:ph type="ctrTitle"/>
          </p:nvPr>
        </p:nvSpPr>
        <p:spPr/>
        <p:txBody>
          <a:bodyPr/>
          <a:lstStyle/>
          <a:p>
            <a:r>
              <a:rPr lang="en-US" sz="4000" dirty="0"/>
              <a:t>Copyright Developments</a:t>
            </a:r>
          </a:p>
        </p:txBody>
      </p:sp>
      <p:sp>
        <p:nvSpPr>
          <p:cNvPr id="4" name="Slide Number Placeholder 3">
            <a:extLst>
              <a:ext uri="{FF2B5EF4-FFF2-40B4-BE49-F238E27FC236}">
                <a16:creationId xmlns:a16="http://schemas.microsoft.com/office/drawing/2014/main" id="{0EB8E281-4703-8D8E-839C-6B573AD50085}"/>
              </a:ext>
            </a:extLst>
          </p:cNvPr>
          <p:cNvSpPr>
            <a:spLocks noGrp="1"/>
          </p:cNvSpPr>
          <p:nvPr>
            <p:ph type="sldNum" sz="quarter" idx="4294967295"/>
          </p:nvPr>
        </p:nvSpPr>
        <p:spPr>
          <a:xfrm>
            <a:off x="0" y="6356350"/>
            <a:ext cx="346075" cy="136525"/>
          </a:xfrm>
        </p:spPr>
        <p:txBody>
          <a:bodyPr/>
          <a:lstStyle/>
          <a:p>
            <a:fld id="{35CDB38E-7BB7-498E-99E5-8000D290A95C}" type="slidenum">
              <a:rPr lang="en-GB" smtClean="0"/>
              <a:t>30</a:t>
            </a:fld>
            <a:endParaRPr lang="en-GB" dirty="0"/>
          </a:p>
        </p:txBody>
      </p:sp>
    </p:spTree>
    <p:extLst>
      <p:ext uri="{BB962C8B-B14F-4D97-AF65-F5344CB8AC3E}">
        <p14:creationId xmlns:p14="http://schemas.microsoft.com/office/powerpoint/2010/main" val="127021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4759E-0BE3-0281-8622-2C51A4C7586C}"/>
              </a:ext>
            </a:extLst>
          </p:cNvPr>
          <p:cNvSpPr>
            <a:spLocks noGrp="1"/>
          </p:cNvSpPr>
          <p:nvPr>
            <p:ph type="title"/>
          </p:nvPr>
        </p:nvSpPr>
        <p:spPr/>
        <p:txBody>
          <a:bodyPr/>
          <a:lstStyle/>
          <a:p>
            <a:r>
              <a:rPr lang="en-US" sz="4000" dirty="0"/>
              <a:t>The Role of Copyrights in Generative AI</a:t>
            </a:r>
          </a:p>
        </p:txBody>
      </p:sp>
      <p:sp>
        <p:nvSpPr>
          <p:cNvPr id="5" name="Content Placeholder 4">
            <a:extLst>
              <a:ext uri="{FF2B5EF4-FFF2-40B4-BE49-F238E27FC236}">
                <a16:creationId xmlns:a16="http://schemas.microsoft.com/office/drawing/2014/main" id="{AC3EE58E-E825-D216-9365-CC3D83BA64FF}"/>
              </a:ext>
            </a:extLst>
          </p:cNvPr>
          <p:cNvSpPr>
            <a:spLocks noGrp="1"/>
          </p:cNvSpPr>
          <p:nvPr>
            <p:ph idx="1"/>
          </p:nvPr>
        </p:nvSpPr>
        <p:spPr/>
        <p:txBody>
          <a:bodyPr/>
          <a:lstStyle/>
          <a:p>
            <a:pPr marL="0" indent="0">
              <a:buNone/>
            </a:pPr>
            <a:r>
              <a:rPr lang="en-US" sz="2400" b="1" dirty="0"/>
              <a:t>Copyrights</a:t>
            </a:r>
          </a:p>
          <a:p>
            <a:r>
              <a:rPr lang="en-US" sz="2400" dirty="0"/>
              <a:t>The Copyright Act affords copyright protection to “original works of authorship.”</a:t>
            </a:r>
          </a:p>
          <a:p>
            <a:r>
              <a:rPr lang="en-US" sz="2400" dirty="0"/>
              <a:t>The U.S. Copyright Office has recognized copyright only in works “created by a human being.”</a:t>
            </a:r>
          </a:p>
          <a:p>
            <a:endParaRPr lang="en-US" dirty="0"/>
          </a:p>
        </p:txBody>
      </p:sp>
      <p:sp>
        <p:nvSpPr>
          <p:cNvPr id="6" name="Slide Number Placeholder 5">
            <a:extLst>
              <a:ext uri="{FF2B5EF4-FFF2-40B4-BE49-F238E27FC236}">
                <a16:creationId xmlns:a16="http://schemas.microsoft.com/office/drawing/2014/main" id="{038B928C-ED8D-0176-2FDB-BE976E54F36A}"/>
              </a:ext>
            </a:extLst>
          </p:cNvPr>
          <p:cNvSpPr>
            <a:spLocks noGrp="1"/>
          </p:cNvSpPr>
          <p:nvPr>
            <p:ph type="sldNum" sz="quarter" idx="12"/>
          </p:nvPr>
        </p:nvSpPr>
        <p:spPr/>
        <p:txBody>
          <a:bodyPr/>
          <a:lstStyle/>
          <a:p>
            <a:fld id="{35CDB38E-7BB7-498E-99E5-8000D290A95C}" type="slidenum">
              <a:rPr lang="en-GB" smtClean="0"/>
              <a:t>31</a:t>
            </a:fld>
            <a:endParaRPr lang="en-GB" dirty="0"/>
          </a:p>
        </p:txBody>
      </p:sp>
    </p:spTree>
    <p:extLst>
      <p:ext uri="{BB962C8B-B14F-4D97-AF65-F5344CB8AC3E}">
        <p14:creationId xmlns:p14="http://schemas.microsoft.com/office/powerpoint/2010/main" val="215353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BD3E-FDF8-4F0F-2A77-DBF47E1E92D2}"/>
              </a:ext>
            </a:extLst>
          </p:cNvPr>
          <p:cNvSpPr>
            <a:spLocks noGrp="1"/>
          </p:cNvSpPr>
          <p:nvPr>
            <p:ph type="title"/>
          </p:nvPr>
        </p:nvSpPr>
        <p:spPr>
          <a:xfrm>
            <a:off x="678541" y="188364"/>
            <a:ext cx="8669985" cy="1069848"/>
          </a:xfrm>
        </p:spPr>
        <p:txBody>
          <a:bodyPr/>
          <a:lstStyle/>
          <a:p>
            <a:r>
              <a:rPr lang="en-US" sz="4000" dirty="0"/>
              <a:t>Copyright Management and Risks</a:t>
            </a:r>
          </a:p>
        </p:txBody>
      </p:sp>
      <p:sp>
        <p:nvSpPr>
          <p:cNvPr id="3" name="Content Placeholder 2">
            <a:extLst>
              <a:ext uri="{FF2B5EF4-FFF2-40B4-BE49-F238E27FC236}">
                <a16:creationId xmlns:a16="http://schemas.microsoft.com/office/drawing/2014/main" id="{C8143437-FDE5-F717-AB88-21823F61A907}"/>
              </a:ext>
            </a:extLst>
          </p:cNvPr>
          <p:cNvSpPr>
            <a:spLocks noGrp="1"/>
          </p:cNvSpPr>
          <p:nvPr>
            <p:ph idx="1"/>
          </p:nvPr>
        </p:nvSpPr>
        <p:spPr>
          <a:xfrm>
            <a:off x="678541" y="1766943"/>
            <a:ext cx="4946904" cy="3749040"/>
          </a:xfrm>
        </p:spPr>
        <p:txBody>
          <a:bodyPr/>
          <a:lstStyle/>
          <a:p>
            <a:pPr marL="0" indent="0">
              <a:buNone/>
            </a:pPr>
            <a:r>
              <a:rPr lang="en-US" sz="2000" b="1" dirty="0"/>
              <a:t>Risks</a:t>
            </a:r>
          </a:p>
          <a:p>
            <a:r>
              <a:rPr lang="en-US" sz="1600" dirty="0"/>
              <a:t>Ownership issues around copyrighted content</a:t>
            </a:r>
          </a:p>
          <a:p>
            <a:r>
              <a:rPr lang="en-US" sz="1600" dirty="0"/>
              <a:t>Lack of copyright ownership in AI-generated content</a:t>
            </a:r>
          </a:p>
          <a:p>
            <a:pPr lvl="1"/>
            <a:r>
              <a:rPr lang="en-US" sz="1600" dirty="0"/>
              <a:t>Works created by generative AI do not receive copyright protection</a:t>
            </a:r>
          </a:p>
          <a:p>
            <a:pPr lvl="1"/>
            <a:r>
              <a:rPr lang="en-US" sz="1600" dirty="0"/>
              <a:t>This means others can copy AI-generated work and use it for their benefit</a:t>
            </a:r>
          </a:p>
          <a:p>
            <a:r>
              <a:rPr lang="en-US" sz="1600" dirty="0"/>
              <a:t>Copyright Infringement</a:t>
            </a:r>
          </a:p>
          <a:p>
            <a:pPr lvl="1"/>
            <a:r>
              <a:rPr lang="en-US" sz="1600" dirty="0"/>
              <a:t>Using AI to create content may run the risk of infringing another party’s copyright</a:t>
            </a:r>
          </a:p>
          <a:p>
            <a:pPr lvl="1"/>
            <a:r>
              <a:rPr lang="en-US" sz="1600" dirty="0"/>
              <a:t>Example: DALL-E generates Super Mario Bros. image in response to an Italian cartoon</a:t>
            </a:r>
          </a:p>
          <a:p>
            <a:r>
              <a:rPr lang="en-US" sz="1600" dirty="0"/>
              <a:t>Hallucinations/Inaccuracies</a:t>
            </a:r>
          </a:p>
          <a:p>
            <a:r>
              <a:rPr lang="en-US" sz="1600" dirty="0"/>
              <a:t>Inappropriate content</a:t>
            </a:r>
          </a:p>
          <a:p>
            <a:endParaRPr lang="en-US" dirty="0"/>
          </a:p>
        </p:txBody>
      </p:sp>
      <p:sp>
        <p:nvSpPr>
          <p:cNvPr id="4" name="Slide Number Placeholder 3">
            <a:extLst>
              <a:ext uri="{FF2B5EF4-FFF2-40B4-BE49-F238E27FC236}">
                <a16:creationId xmlns:a16="http://schemas.microsoft.com/office/drawing/2014/main" id="{03144F97-5663-24A1-356B-66C368276C25}"/>
              </a:ext>
            </a:extLst>
          </p:cNvPr>
          <p:cNvSpPr>
            <a:spLocks noGrp="1"/>
          </p:cNvSpPr>
          <p:nvPr>
            <p:ph type="sldNum" sz="quarter" idx="12"/>
          </p:nvPr>
        </p:nvSpPr>
        <p:spPr/>
        <p:txBody>
          <a:bodyPr/>
          <a:lstStyle/>
          <a:p>
            <a:fld id="{35CDB38E-7BB7-498E-99E5-8000D290A95C}" type="slidenum">
              <a:rPr lang="en-GB" smtClean="0"/>
              <a:t>32</a:t>
            </a:fld>
            <a:endParaRPr lang="en-GB" dirty="0"/>
          </a:p>
        </p:txBody>
      </p:sp>
      <p:sp>
        <p:nvSpPr>
          <p:cNvPr id="5" name="Content Placeholder 4">
            <a:extLst>
              <a:ext uri="{FF2B5EF4-FFF2-40B4-BE49-F238E27FC236}">
                <a16:creationId xmlns:a16="http://schemas.microsoft.com/office/drawing/2014/main" id="{EF12F034-336E-86E4-5804-324B19BC8DC1}"/>
              </a:ext>
            </a:extLst>
          </p:cNvPr>
          <p:cNvSpPr>
            <a:spLocks noGrp="1"/>
          </p:cNvSpPr>
          <p:nvPr>
            <p:ph idx="13"/>
          </p:nvPr>
        </p:nvSpPr>
        <p:spPr>
          <a:xfrm>
            <a:off x="5990037" y="1766943"/>
            <a:ext cx="4946904" cy="3749040"/>
          </a:xfrm>
        </p:spPr>
        <p:txBody>
          <a:bodyPr/>
          <a:lstStyle/>
          <a:p>
            <a:pPr marL="0" indent="0">
              <a:buNone/>
            </a:pPr>
            <a:r>
              <a:rPr lang="en-US" sz="2000" b="1" dirty="0"/>
              <a:t>Strategies</a:t>
            </a:r>
          </a:p>
          <a:p>
            <a:r>
              <a:rPr lang="en-US" sz="1600" dirty="0"/>
              <a:t>Employee review of content</a:t>
            </a:r>
          </a:p>
          <a:p>
            <a:r>
              <a:rPr lang="en-US" sz="1600" dirty="0"/>
              <a:t>Maintaining internal records that distinguish original work and AI-generated work for future downstream use cases</a:t>
            </a:r>
            <a:endParaRPr lang="en-US" sz="1600" b="1" dirty="0"/>
          </a:p>
          <a:p>
            <a:r>
              <a:rPr lang="en-US" sz="1600" dirty="0"/>
              <a:t>Representations and warranties around what content is protected by copyrights or generated by AI</a:t>
            </a:r>
          </a:p>
          <a:p>
            <a:endParaRPr lang="en-US" dirty="0"/>
          </a:p>
        </p:txBody>
      </p:sp>
    </p:spTree>
    <p:extLst>
      <p:ext uri="{BB962C8B-B14F-4D97-AF65-F5344CB8AC3E}">
        <p14:creationId xmlns:p14="http://schemas.microsoft.com/office/powerpoint/2010/main" val="4185626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F99A53-790A-5B3F-C43A-138B2A5EA3F4}"/>
              </a:ext>
            </a:extLst>
          </p:cNvPr>
          <p:cNvSpPr>
            <a:spLocks noGrp="1"/>
          </p:cNvSpPr>
          <p:nvPr>
            <p:ph type="title"/>
          </p:nvPr>
        </p:nvSpPr>
        <p:spPr>
          <a:xfrm>
            <a:off x="762000" y="1138036"/>
            <a:ext cx="9058195" cy="1048901"/>
          </a:xfrm>
        </p:spPr>
        <p:txBody>
          <a:bodyPr vert="horz" lIns="91440" tIns="45720" rIns="91440" bIns="45720" rtlCol="0" anchor="t">
            <a:normAutofit/>
          </a:bodyPr>
          <a:lstStyle/>
          <a:p>
            <a:r>
              <a:rPr lang="en-US" kern="1200">
                <a:solidFill>
                  <a:schemeClr val="tx1"/>
                </a:solidFill>
                <a:latin typeface="+mj-lt"/>
                <a:ea typeface="+mj-ea"/>
                <a:cs typeface="+mj-cs"/>
              </a:rPr>
              <a:t>Current Case Developments</a:t>
            </a:r>
          </a:p>
        </p:txBody>
      </p:sp>
      <p:cxnSp>
        <p:nvCxnSpPr>
          <p:cNvPr id="16"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DCC5A4-EABD-1E2A-9B1C-7213D694B032}"/>
              </a:ext>
            </a:extLst>
          </p:cNvPr>
          <p:cNvPicPr>
            <a:picLocks noChangeAspect="1"/>
          </p:cNvPicPr>
          <p:nvPr/>
        </p:nvPicPr>
        <p:blipFill>
          <a:blip r:embed="rId3"/>
          <a:stretch>
            <a:fillRect/>
          </a:stretch>
        </p:blipFill>
        <p:spPr>
          <a:xfrm>
            <a:off x="636269" y="1821842"/>
            <a:ext cx="5867401" cy="4320541"/>
          </a:xfrm>
          <a:prstGeom prst="rect">
            <a:avLst/>
          </a:prstGeom>
          <a:effectLst>
            <a:outerShdw blurRad="63500" sx="102000" sy="102000" algn="ctr" rotWithShape="0">
              <a:schemeClr val="bg1">
                <a:lumMod val="85000"/>
                <a:alpha val="40000"/>
              </a:schemeClr>
            </a:outerShdw>
          </a:effectLst>
        </p:spPr>
      </p:pic>
      <p:sp>
        <p:nvSpPr>
          <p:cNvPr id="5" name="Content Placeholder 4">
            <a:extLst>
              <a:ext uri="{FF2B5EF4-FFF2-40B4-BE49-F238E27FC236}">
                <a16:creationId xmlns:a16="http://schemas.microsoft.com/office/drawing/2014/main" id="{D03FB410-B6E6-5DC6-66A6-6741C18EAC42}"/>
              </a:ext>
            </a:extLst>
          </p:cNvPr>
          <p:cNvSpPr>
            <a:spLocks noGrp="1"/>
          </p:cNvSpPr>
          <p:nvPr>
            <p:ph idx="1"/>
          </p:nvPr>
        </p:nvSpPr>
        <p:spPr>
          <a:xfrm>
            <a:off x="6731918" y="2321168"/>
            <a:ext cx="4567453" cy="3821215"/>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i="1" dirty="0"/>
              <a:t>The New York Times Co. v. Microsoft Corp., et al</a:t>
            </a:r>
            <a:r>
              <a:rPr lang="en-US" sz="2000" dirty="0"/>
              <a:t>. </a:t>
            </a:r>
          </a:p>
          <a:p>
            <a:pPr lvl="1" indent="-228600">
              <a:lnSpc>
                <a:spcPct val="90000"/>
              </a:lnSpc>
              <a:buFont typeface="Arial" panose="020B0604020202020204" pitchFamily="34" charset="0"/>
              <a:buChar char="•"/>
            </a:pPr>
            <a:r>
              <a:rPr lang="en-US" sz="2000" dirty="0"/>
              <a:t>NYT has brought numerous claims including Copyright Infringement against Microsoft and OpenAI alleging that Microsoft and OpenAI have inputted numerous copyrighted works, and the output was near-verbatim copies of the NYT’s works.</a:t>
            </a:r>
          </a:p>
          <a:p>
            <a:pPr lvl="1" indent="-228600">
              <a:lnSpc>
                <a:spcPct val="90000"/>
              </a:lnSpc>
              <a:buFont typeface="Arial" panose="020B0604020202020204" pitchFamily="34" charset="0"/>
              <a:buChar char="•"/>
            </a:pPr>
            <a:endParaRPr lang="en-US" sz="2000" dirty="0"/>
          </a:p>
        </p:txBody>
      </p:sp>
      <p:sp>
        <p:nvSpPr>
          <p:cNvPr id="2" name="Slide Number Placeholder 1">
            <a:extLst>
              <a:ext uri="{FF2B5EF4-FFF2-40B4-BE49-F238E27FC236}">
                <a16:creationId xmlns:a16="http://schemas.microsoft.com/office/drawing/2014/main" id="{AB11DB2C-D300-F967-2931-237BDD669A1A}"/>
              </a:ext>
            </a:extLst>
          </p:cNvPr>
          <p:cNvSpPr>
            <a:spLocks noGrp="1"/>
          </p:cNvSpPr>
          <p:nvPr>
            <p:ph type="sldNum" sz="quarter" idx="12"/>
          </p:nvPr>
        </p:nvSpPr>
        <p:spPr/>
        <p:txBody>
          <a:bodyPr/>
          <a:lstStyle/>
          <a:p>
            <a:fld id="{35CDB38E-7BB7-498E-99E5-8000D290A95C}" type="slidenum">
              <a:rPr lang="en-GB" smtClean="0"/>
              <a:t>33</a:t>
            </a:fld>
            <a:endParaRPr lang="en-GB" dirty="0"/>
          </a:p>
        </p:txBody>
      </p:sp>
    </p:spTree>
    <p:extLst>
      <p:ext uri="{BB962C8B-B14F-4D97-AF65-F5344CB8AC3E}">
        <p14:creationId xmlns:p14="http://schemas.microsoft.com/office/powerpoint/2010/main" val="174674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2EA5-CD2F-4286-7059-33E3F72092B1}"/>
              </a:ext>
            </a:extLst>
          </p:cNvPr>
          <p:cNvSpPr>
            <a:spLocks noGrp="1"/>
          </p:cNvSpPr>
          <p:nvPr>
            <p:ph type="title"/>
          </p:nvPr>
        </p:nvSpPr>
        <p:spPr/>
        <p:txBody>
          <a:bodyPr/>
          <a:lstStyle/>
          <a:p>
            <a:r>
              <a:rPr lang="en-US" sz="4000" dirty="0"/>
              <a:t>Contract Considerations</a:t>
            </a:r>
          </a:p>
        </p:txBody>
      </p:sp>
      <p:sp>
        <p:nvSpPr>
          <p:cNvPr id="3" name="Content Placeholder 2">
            <a:extLst>
              <a:ext uri="{FF2B5EF4-FFF2-40B4-BE49-F238E27FC236}">
                <a16:creationId xmlns:a16="http://schemas.microsoft.com/office/drawing/2014/main" id="{6AB81F6D-A7A4-29E6-D7EB-8E48C283B96A}"/>
              </a:ext>
            </a:extLst>
          </p:cNvPr>
          <p:cNvSpPr>
            <a:spLocks noGrp="1"/>
          </p:cNvSpPr>
          <p:nvPr>
            <p:ph idx="1"/>
          </p:nvPr>
        </p:nvSpPr>
        <p:spPr/>
        <p:txBody>
          <a:bodyPr/>
          <a:lstStyle/>
          <a:p>
            <a:pPr marL="0" indent="0">
              <a:buNone/>
            </a:pPr>
            <a:r>
              <a:rPr lang="en-US" b="1" dirty="0"/>
              <a:t>Concerns</a:t>
            </a:r>
          </a:p>
          <a:p>
            <a:r>
              <a:rPr lang="en-US" dirty="0"/>
              <a:t>There is uncertainty surrounding what materials maintain certain rights and whether the use of those materials might result in infringement</a:t>
            </a:r>
          </a:p>
        </p:txBody>
      </p:sp>
      <p:sp>
        <p:nvSpPr>
          <p:cNvPr id="4" name="Slide Number Placeholder 3">
            <a:extLst>
              <a:ext uri="{FF2B5EF4-FFF2-40B4-BE49-F238E27FC236}">
                <a16:creationId xmlns:a16="http://schemas.microsoft.com/office/drawing/2014/main" id="{BB747267-431A-789B-A908-53F6E498713B}"/>
              </a:ext>
            </a:extLst>
          </p:cNvPr>
          <p:cNvSpPr>
            <a:spLocks noGrp="1"/>
          </p:cNvSpPr>
          <p:nvPr>
            <p:ph type="sldNum" sz="quarter" idx="12"/>
          </p:nvPr>
        </p:nvSpPr>
        <p:spPr/>
        <p:txBody>
          <a:bodyPr/>
          <a:lstStyle/>
          <a:p>
            <a:fld id="{35CDB38E-7BB7-498E-99E5-8000D290A95C}" type="slidenum">
              <a:rPr lang="en-GB" smtClean="0"/>
              <a:t>34</a:t>
            </a:fld>
            <a:endParaRPr lang="en-GB" dirty="0"/>
          </a:p>
        </p:txBody>
      </p:sp>
      <p:sp>
        <p:nvSpPr>
          <p:cNvPr id="5" name="Content Placeholder 4">
            <a:extLst>
              <a:ext uri="{FF2B5EF4-FFF2-40B4-BE49-F238E27FC236}">
                <a16:creationId xmlns:a16="http://schemas.microsoft.com/office/drawing/2014/main" id="{CBA20389-8838-4C09-2B66-491753424311}"/>
              </a:ext>
            </a:extLst>
          </p:cNvPr>
          <p:cNvSpPr>
            <a:spLocks noGrp="1"/>
          </p:cNvSpPr>
          <p:nvPr>
            <p:ph idx="13"/>
          </p:nvPr>
        </p:nvSpPr>
        <p:spPr/>
        <p:txBody>
          <a:bodyPr/>
          <a:lstStyle/>
          <a:p>
            <a:pPr marL="0" indent="0">
              <a:buNone/>
            </a:pPr>
            <a:r>
              <a:rPr lang="en-US" b="1" dirty="0"/>
              <a:t>Strategies</a:t>
            </a:r>
          </a:p>
          <a:p>
            <a:r>
              <a:rPr lang="en-US" dirty="0"/>
              <a:t>Consider articulating each parties' rights in the Terms of Use and additional contracts between the parties to resolve any ambiguities regarding rights to utilized works</a:t>
            </a:r>
          </a:p>
        </p:txBody>
      </p:sp>
    </p:spTree>
    <p:extLst>
      <p:ext uri="{BB962C8B-B14F-4D97-AF65-F5344CB8AC3E}">
        <p14:creationId xmlns:p14="http://schemas.microsoft.com/office/powerpoint/2010/main" val="2082456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E833-0776-8F4E-F29C-07FEC21E9C76}"/>
              </a:ext>
            </a:extLst>
          </p:cNvPr>
          <p:cNvSpPr>
            <a:spLocks noGrp="1"/>
          </p:cNvSpPr>
          <p:nvPr>
            <p:ph type="title"/>
          </p:nvPr>
        </p:nvSpPr>
        <p:spPr>
          <a:xfrm>
            <a:off x="678541" y="406640"/>
            <a:ext cx="8669985" cy="1069848"/>
          </a:xfrm>
        </p:spPr>
        <p:txBody>
          <a:bodyPr/>
          <a:lstStyle/>
          <a:p>
            <a:r>
              <a:rPr lang="en-US" sz="4000" dirty="0"/>
              <a:t>Vendor Contracts – IP Protection and Ownership</a:t>
            </a:r>
          </a:p>
        </p:txBody>
      </p:sp>
      <p:sp>
        <p:nvSpPr>
          <p:cNvPr id="3" name="Content Placeholder 2">
            <a:extLst>
              <a:ext uri="{FF2B5EF4-FFF2-40B4-BE49-F238E27FC236}">
                <a16:creationId xmlns:a16="http://schemas.microsoft.com/office/drawing/2014/main" id="{CE03DE2A-60D5-7F09-258E-C1A48AC329A9}"/>
              </a:ext>
            </a:extLst>
          </p:cNvPr>
          <p:cNvSpPr>
            <a:spLocks noGrp="1"/>
          </p:cNvSpPr>
          <p:nvPr>
            <p:ph idx="1"/>
          </p:nvPr>
        </p:nvSpPr>
        <p:spPr>
          <a:xfrm>
            <a:off x="331875" y="1637852"/>
            <a:ext cx="4946904" cy="3749040"/>
          </a:xfrm>
        </p:spPr>
        <p:txBody>
          <a:bodyPr/>
          <a:lstStyle/>
          <a:p>
            <a:pPr marL="0" indent="0">
              <a:buNone/>
            </a:pPr>
            <a:r>
              <a:rPr lang="en-US" sz="2400" b="1" dirty="0"/>
              <a:t>Risk</a:t>
            </a:r>
          </a:p>
          <a:p>
            <a:r>
              <a:rPr lang="en-US" sz="1600" dirty="0"/>
              <a:t>Use of customer data for AI training</a:t>
            </a:r>
          </a:p>
          <a:p>
            <a:pPr lvl="1"/>
            <a:r>
              <a:rPr lang="en-US" sz="1600" dirty="0"/>
              <a:t>Customer data would be incorporated into the vendor’s LLMs potentially resulting in the customer’s IP being disclosed to, used, and improved by third parties in contravention of the customer’s IP ownership rights.</a:t>
            </a:r>
          </a:p>
          <a:p>
            <a:endParaRPr lang="en-US" dirty="0"/>
          </a:p>
        </p:txBody>
      </p:sp>
      <p:sp>
        <p:nvSpPr>
          <p:cNvPr id="4" name="Slide Number Placeholder 3">
            <a:extLst>
              <a:ext uri="{FF2B5EF4-FFF2-40B4-BE49-F238E27FC236}">
                <a16:creationId xmlns:a16="http://schemas.microsoft.com/office/drawing/2014/main" id="{B9397FB9-1995-8B22-4F92-2B59ED29E850}"/>
              </a:ext>
            </a:extLst>
          </p:cNvPr>
          <p:cNvSpPr>
            <a:spLocks noGrp="1"/>
          </p:cNvSpPr>
          <p:nvPr>
            <p:ph type="sldNum" sz="quarter" idx="12"/>
          </p:nvPr>
        </p:nvSpPr>
        <p:spPr/>
        <p:txBody>
          <a:bodyPr/>
          <a:lstStyle/>
          <a:p>
            <a:fld id="{35CDB38E-7BB7-498E-99E5-8000D290A95C}" type="slidenum">
              <a:rPr lang="en-GB" smtClean="0"/>
              <a:t>35</a:t>
            </a:fld>
            <a:endParaRPr lang="en-GB" dirty="0"/>
          </a:p>
        </p:txBody>
      </p:sp>
      <p:sp>
        <p:nvSpPr>
          <p:cNvPr id="5" name="Content Placeholder 4">
            <a:extLst>
              <a:ext uri="{FF2B5EF4-FFF2-40B4-BE49-F238E27FC236}">
                <a16:creationId xmlns:a16="http://schemas.microsoft.com/office/drawing/2014/main" id="{637B980C-C27D-12EE-D610-9363ED41B70C}"/>
              </a:ext>
            </a:extLst>
          </p:cNvPr>
          <p:cNvSpPr>
            <a:spLocks noGrp="1"/>
          </p:cNvSpPr>
          <p:nvPr>
            <p:ph idx="13"/>
          </p:nvPr>
        </p:nvSpPr>
        <p:spPr>
          <a:xfrm>
            <a:off x="5130594" y="1637852"/>
            <a:ext cx="4946904" cy="3582296"/>
          </a:xfrm>
        </p:spPr>
        <p:txBody>
          <a:bodyPr/>
          <a:lstStyle/>
          <a:p>
            <a:pPr marL="0" indent="0">
              <a:buNone/>
            </a:pPr>
            <a:r>
              <a:rPr lang="en-US" sz="2400" b="1" dirty="0"/>
              <a:t>Mitigation Language and Strategies</a:t>
            </a:r>
          </a:p>
          <a:p>
            <a:r>
              <a:rPr lang="en-US" sz="1600" dirty="0"/>
              <a:t>Vendor data use rights</a:t>
            </a:r>
          </a:p>
          <a:p>
            <a:pPr lvl="1"/>
            <a:r>
              <a:rPr lang="en-US" sz="1600" dirty="0"/>
              <a:t>Allow vendor customer data only to provide the services or software to the customer.</a:t>
            </a:r>
          </a:p>
          <a:p>
            <a:r>
              <a:rPr lang="en-US" sz="1600" dirty="0"/>
              <a:t>Data Use Exhibit</a:t>
            </a:r>
          </a:p>
          <a:p>
            <a:pPr lvl="1"/>
            <a:r>
              <a:rPr lang="en-US" sz="1600" dirty="0"/>
              <a:t>If some additional use rights are required, a Data Use Exhibit can be used to describe categories of customer data, vendor’s privacy and security obligations with respect to each category, and vendor’s data use rights with respect to each category.</a:t>
            </a:r>
          </a:p>
          <a:p>
            <a:r>
              <a:rPr lang="en-US" sz="1600" dirty="0"/>
              <a:t>Website terms</a:t>
            </a:r>
          </a:p>
          <a:p>
            <a:pPr lvl="1"/>
            <a:r>
              <a:rPr lang="en-US" sz="1600" dirty="0"/>
              <a:t>Include (a) language in website terms and conditions prohibiting crawling, scraping, and use of website content in third-party applications, including AI, LLMs, GAI, etc., and (b) robots.txt file to block web crawlers to certain URLs.</a:t>
            </a:r>
          </a:p>
          <a:p>
            <a:endParaRPr lang="en-US" dirty="0"/>
          </a:p>
        </p:txBody>
      </p:sp>
    </p:spTree>
    <p:extLst>
      <p:ext uri="{BB962C8B-B14F-4D97-AF65-F5344CB8AC3E}">
        <p14:creationId xmlns:p14="http://schemas.microsoft.com/office/powerpoint/2010/main" val="989897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F9EB-77A6-6A51-E089-76CB0C2ED785}"/>
              </a:ext>
            </a:extLst>
          </p:cNvPr>
          <p:cNvSpPr>
            <a:spLocks noGrp="1"/>
          </p:cNvSpPr>
          <p:nvPr>
            <p:ph type="ctrTitle"/>
          </p:nvPr>
        </p:nvSpPr>
        <p:spPr/>
        <p:txBody>
          <a:bodyPr/>
          <a:lstStyle/>
          <a:p>
            <a:r>
              <a:rPr lang="en-US" sz="4000" dirty="0"/>
              <a:t>Key Takeaways</a:t>
            </a:r>
          </a:p>
        </p:txBody>
      </p:sp>
      <p:sp>
        <p:nvSpPr>
          <p:cNvPr id="4" name="Slide Number Placeholder 3">
            <a:extLst>
              <a:ext uri="{FF2B5EF4-FFF2-40B4-BE49-F238E27FC236}">
                <a16:creationId xmlns:a16="http://schemas.microsoft.com/office/drawing/2014/main" id="{8D525C0A-9AB3-4D8C-CC1C-6BBB32440232}"/>
              </a:ext>
            </a:extLst>
          </p:cNvPr>
          <p:cNvSpPr>
            <a:spLocks noGrp="1"/>
          </p:cNvSpPr>
          <p:nvPr>
            <p:ph type="sldNum" sz="quarter" idx="4294967295"/>
          </p:nvPr>
        </p:nvSpPr>
        <p:spPr>
          <a:xfrm>
            <a:off x="0" y="6356350"/>
            <a:ext cx="346075" cy="136525"/>
          </a:xfrm>
        </p:spPr>
        <p:txBody>
          <a:bodyPr/>
          <a:lstStyle/>
          <a:p>
            <a:fld id="{35CDB38E-7BB7-498E-99E5-8000D290A95C}" type="slidenum">
              <a:rPr lang="en-GB" smtClean="0"/>
              <a:t>36</a:t>
            </a:fld>
            <a:endParaRPr lang="en-GB" dirty="0"/>
          </a:p>
        </p:txBody>
      </p:sp>
    </p:spTree>
    <p:extLst>
      <p:ext uri="{BB962C8B-B14F-4D97-AF65-F5344CB8AC3E}">
        <p14:creationId xmlns:p14="http://schemas.microsoft.com/office/powerpoint/2010/main" val="1061340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426BA-A115-0586-2193-590934BE9F59}"/>
              </a:ext>
            </a:extLst>
          </p:cNvPr>
          <p:cNvSpPr>
            <a:spLocks noGrp="1"/>
          </p:cNvSpPr>
          <p:nvPr>
            <p:ph type="title"/>
          </p:nvPr>
        </p:nvSpPr>
        <p:spPr/>
        <p:txBody>
          <a:bodyPr/>
          <a:lstStyle/>
          <a:p>
            <a:r>
              <a:rPr lang="en-US" sz="4000" dirty="0"/>
              <a:t>Key Takeaways</a:t>
            </a:r>
          </a:p>
        </p:txBody>
      </p:sp>
      <p:sp>
        <p:nvSpPr>
          <p:cNvPr id="5" name="Content Placeholder 4">
            <a:extLst>
              <a:ext uri="{FF2B5EF4-FFF2-40B4-BE49-F238E27FC236}">
                <a16:creationId xmlns:a16="http://schemas.microsoft.com/office/drawing/2014/main" id="{BCDC7D86-312B-F4AF-FA4A-15449769032A}"/>
              </a:ext>
            </a:extLst>
          </p:cNvPr>
          <p:cNvSpPr>
            <a:spLocks noGrp="1"/>
          </p:cNvSpPr>
          <p:nvPr>
            <p:ph idx="1"/>
          </p:nvPr>
        </p:nvSpPr>
        <p:spPr/>
        <p:txBody>
          <a:bodyPr/>
          <a:lstStyle/>
          <a:p>
            <a:r>
              <a:rPr lang="en-US" dirty="0"/>
              <a:t>For both fields, there is a lot of uncertainty, but we will likely continue to see legislative developments throughout 2024. </a:t>
            </a:r>
          </a:p>
          <a:p>
            <a:r>
              <a:rPr lang="en-US" dirty="0"/>
              <a:t>Ensure you that you are clearly communicating the use of data</a:t>
            </a:r>
          </a:p>
          <a:p>
            <a:r>
              <a:rPr lang="en-US" dirty="0"/>
              <a:t>Confirm that you have the appropriate rights</a:t>
            </a:r>
          </a:p>
          <a:p>
            <a:r>
              <a:rPr lang="en-US" dirty="0"/>
              <a:t>Clearly communicate what content is protected by copyright or generated by AI</a:t>
            </a:r>
          </a:p>
          <a:p>
            <a:r>
              <a:rPr lang="en-US" dirty="0"/>
              <a:t>Review Terms </a:t>
            </a:r>
            <a:r>
              <a:rPr lang="en-US"/>
              <a:t>of Use </a:t>
            </a:r>
            <a:r>
              <a:rPr lang="en-US" dirty="0"/>
              <a:t>for your AI Technology</a:t>
            </a:r>
          </a:p>
          <a:p>
            <a:endParaRPr lang="en-US" dirty="0"/>
          </a:p>
          <a:p>
            <a:endParaRPr lang="en-US" dirty="0"/>
          </a:p>
        </p:txBody>
      </p:sp>
      <p:sp>
        <p:nvSpPr>
          <p:cNvPr id="2" name="Slide Number Placeholder 1">
            <a:extLst>
              <a:ext uri="{FF2B5EF4-FFF2-40B4-BE49-F238E27FC236}">
                <a16:creationId xmlns:a16="http://schemas.microsoft.com/office/drawing/2014/main" id="{4CE2E51E-7FCF-AFBB-82D2-DECBD0369DFE}"/>
              </a:ext>
            </a:extLst>
          </p:cNvPr>
          <p:cNvSpPr>
            <a:spLocks noGrp="1"/>
          </p:cNvSpPr>
          <p:nvPr>
            <p:ph type="sldNum" sz="quarter" idx="12"/>
          </p:nvPr>
        </p:nvSpPr>
        <p:spPr/>
        <p:txBody>
          <a:bodyPr/>
          <a:lstStyle/>
          <a:p>
            <a:fld id="{35CDB38E-7BB7-498E-99E5-8000D290A95C}" type="slidenum">
              <a:rPr lang="en-GB" smtClean="0"/>
              <a:t>37</a:t>
            </a:fld>
            <a:endParaRPr lang="en-GB" dirty="0"/>
          </a:p>
        </p:txBody>
      </p:sp>
    </p:spTree>
    <p:extLst>
      <p:ext uri="{BB962C8B-B14F-4D97-AF65-F5344CB8AC3E}">
        <p14:creationId xmlns:p14="http://schemas.microsoft.com/office/powerpoint/2010/main" val="1007990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Questions?</a:t>
            </a:r>
          </a:p>
        </p:txBody>
      </p:sp>
      <p:sp>
        <p:nvSpPr>
          <p:cNvPr id="4" name="Slide Number Placeholder 3"/>
          <p:cNvSpPr>
            <a:spLocks noGrp="1"/>
          </p:cNvSpPr>
          <p:nvPr>
            <p:ph type="sldNum" sz="quarter" idx="4294967295"/>
          </p:nvPr>
        </p:nvSpPr>
        <p:spPr>
          <a:xfrm>
            <a:off x="0" y="6356350"/>
            <a:ext cx="346075" cy="136525"/>
          </a:xfrm>
        </p:spPr>
        <p:txBody>
          <a:bodyPr/>
          <a:lstStyle/>
          <a:p>
            <a:fld id="{35CDB38E-7BB7-498E-99E5-8000D290A95C}" type="slidenum">
              <a:rPr lang="en-GB" smtClean="0"/>
              <a:t>38</a:t>
            </a:fld>
            <a:endParaRPr lang="en-GB" dirty="0"/>
          </a:p>
        </p:txBody>
      </p:sp>
    </p:spTree>
    <p:extLst>
      <p:ext uri="{BB962C8B-B14F-4D97-AF65-F5344CB8AC3E}">
        <p14:creationId xmlns:p14="http://schemas.microsoft.com/office/powerpoint/2010/main" val="307707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20AFDB-4DBE-94D3-6753-B615A474F1A7}"/>
              </a:ext>
            </a:extLst>
          </p:cNvPr>
          <p:cNvSpPr>
            <a:spLocks noGrp="1"/>
          </p:cNvSpPr>
          <p:nvPr>
            <p:ph type="ctrTitle"/>
          </p:nvPr>
        </p:nvSpPr>
        <p:spPr>
          <a:xfrm>
            <a:off x="836341" y="3126607"/>
            <a:ext cx="5259659" cy="1322730"/>
          </a:xfrm>
        </p:spPr>
        <p:txBody>
          <a:bodyPr/>
          <a:lstStyle/>
          <a:p>
            <a:r>
              <a:rPr lang="en-US" sz="4000" dirty="0"/>
              <a:t>Introduction to Artificial Intelligence</a:t>
            </a:r>
          </a:p>
        </p:txBody>
      </p:sp>
      <p:sp>
        <p:nvSpPr>
          <p:cNvPr id="4" name="Slide Number Placeholder 3">
            <a:extLst>
              <a:ext uri="{FF2B5EF4-FFF2-40B4-BE49-F238E27FC236}">
                <a16:creationId xmlns:a16="http://schemas.microsoft.com/office/drawing/2014/main" id="{79909C18-0E03-491A-0E25-A0BD3AE955BC}"/>
              </a:ext>
            </a:extLst>
          </p:cNvPr>
          <p:cNvSpPr>
            <a:spLocks noGrp="1"/>
          </p:cNvSpPr>
          <p:nvPr>
            <p:ph type="sldNum" sz="quarter" idx="4294967295"/>
          </p:nvPr>
        </p:nvSpPr>
        <p:spPr>
          <a:xfrm>
            <a:off x="0" y="6356350"/>
            <a:ext cx="346075" cy="136525"/>
          </a:xfrm>
        </p:spPr>
        <p:txBody>
          <a:bodyPr/>
          <a:lstStyle/>
          <a:p>
            <a:fld id="{35CDB38E-7BB7-498E-99E5-8000D290A95C}" type="slidenum">
              <a:rPr lang="en-GB" smtClean="0"/>
              <a:t>3</a:t>
            </a:fld>
            <a:endParaRPr lang="en-GB" dirty="0"/>
          </a:p>
        </p:txBody>
      </p:sp>
    </p:spTree>
    <p:extLst>
      <p:ext uri="{BB962C8B-B14F-4D97-AF65-F5344CB8AC3E}">
        <p14:creationId xmlns:p14="http://schemas.microsoft.com/office/powerpoint/2010/main" val="3166578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CDB38E-7BB7-498E-99E5-8000D290A95C}" type="slidenum">
              <a:rPr lang="en-GB" smtClean="0"/>
              <a:t>39</a:t>
            </a:fld>
            <a:endParaRPr lang="en-GB" dirty="0"/>
          </a:p>
        </p:txBody>
      </p:sp>
      <p:sp>
        <p:nvSpPr>
          <p:cNvPr id="10" name="Content Placeholder 2"/>
          <p:cNvSpPr>
            <a:spLocks noGrp="1"/>
          </p:cNvSpPr>
          <p:nvPr>
            <p:ph idx="1"/>
          </p:nvPr>
        </p:nvSpPr>
        <p:spPr>
          <a:xfrm>
            <a:off x="1181745" y="3783473"/>
            <a:ext cx="2798583" cy="707886"/>
          </a:xfrm>
        </p:spPr>
        <p:txBody>
          <a:bodyPr/>
          <a:lstStyle/>
          <a:p>
            <a:pPr marL="0" indent="0">
              <a:buNone/>
            </a:pPr>
            <a:r>
              <a:rPr lang="en-US" sz="1600" b="1" dirty="0"/>
              <a:t>Natasha Allen</a:t>
            </a:r>
          </a:p>
          <a:p>
            <a:pPr marL="0" indent="0">
              <a:buNone/>
            </a:pPr>
            <a:r>
              <a:rPr lang="en-US" sz="1600" i="1" dirty="0"/>
              <a:t>P</a:t>
            </a:r>
            <a:r>
              <a:rPr lang="en-US" sz="1600" b="0" i="1" dirty="0"/>
              <a:t>artner </a:t>
            </a:r>
            <a:r>
              <a:rPr lang="en-US" sz="1600" b="0" dirty="0"/>
              <a:t>|</a:t>
            </a:r>
            <a:r>
              <a:rPr lang="en-US" sz="1600" b="0" i="1" dirty="0"/>
              <a:t> nallen@foley.com</a:t>
            </a:r>
          </a:p>
          <a:p>
            <a:pPr marL="0" indent="0">
              <a:buNone/>
            </a:pPr>
            <a:endParaRPr lang="en-US" dirty="0"/>
          </a:p>
        </p:txBody>
      </p:sp>
      <p:sp>
        <p:nvSpPr>
          <p:cNvPr id="11" name="Content Placeholder 2"/>
          <p:cNvSpPr txBox="1">
            <a:spLocks/>
          </p:cNvSpPr>
          <p:nvPr/>
        </p:nvSpPr>
        <p:spPr>
          <a:xfrm>
            <a:off x="6190953" y="4803858"/>
            <a:ext cx="3731779" cy="1414911"/>
          </a:xfrm>
          <a:prstGeom prst="rect">
            <a:avLst/>
          </a:prstGeom>
        </p:spPr>
        <p:txBody>
          <a:bodyPr vert="horz" lIns="0" tIns="45720" rIns="0" bIns="45720" rtlCol="0">
            <a:noAutofit/>
          </a:bodyPr>
          <a:lst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89574C80-773F-C4B6-DC3E-EE3DE2F5E436}"/>
              </a:ext>
            </a:extLst>
          </p:cNvPr>
          <p:cNvSpPr txBox="1"/>
          <p:nvPr/>
        </p:nvSpPr>
        <p:spPr>
          <a:xfrm>
            <a:off x="1055058" y="514520"/>
            <a:ext cx="5969685" cy="1107996"/>
          </a:xfrm>
          <a:prstGeom prst="rect">
            <a:avLst/>
          </a:prstGeom>
          <a:noFill/>
        </p:spPr>
        <p:txBody>
          <a:bodyPr wrap="square" rtlCol="0">
            <a:spAutoFit/>
          </a:bodyPr>
          <a:lstStyle/>
          <a:p>
            <a:r>
              <a:rPr lang="en-US" sz="6600" b="1" dirty="0">
                <a:latin typeface="+mj-lt"/>
              </a:rPr>
              <a:t>Thank you!</a:t>
            </a:r>
          </a:p>
        </p:txBody>
      </p:sp>
      <p:pic>
        <p:nvPicPr>
          <p:cNvPr id="6" name="Picture 5" descr="A person smiling at camera&#10;&#10;Description automatically generated">
            <a:extLst>
              <a:ext uri="{FF2B5EF4-FFF2-40B4-BE49-F238E27FC236}">
                <a16:creationId xmlns:a16="http://schemas.microsoft.com/office/drawing/2014/main" id="{EDDBA00B-7B3A-14B6-9F7E-8485B3C1A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46" y="1930986"/>
            <a:ext cx="1238725" cy="1734216"/>
          </a:xfrm>
          <a:prstGeom prst="rect">
            <a:avLst/>
          </a:prstGeom>
        </p:spPr>
      </p:pic>
      <p:pic>
        <p:nvPicPr>
          <p:cNvPr id="8" name="Picture 7">
            <a:extLst>
              <a:ext uri="{FF2B5EF4-FFF2-40B4-BE49-F238E27FC236}">
                <a16:creationId xmlns:a16="http://schemas.microsoft.com/office/drawing/2014/main" id="{8CA96340-96A2-B849-2AAB-2A6F159D5582}"/>
              </a:ext>
            </a:extLst>
          </p:cNvPr>
          <p:cNvPicPr>
            <a:picLocks noChangeAspect="1"/>
          </p:cNvPicPr>
          <p:nvPr/>
        </p:nvPicPr>
        <p:blipFill>
          <a:blip r:embed="rId3"/>
          <a:stretch>
            <a:fillRect/>
          </a:stretch>
        </p:blipFill>
        <p:spPr>
          <a:xfrm>
            <a:off x="4731124" y="2046969"/>
            <a:ext cx="1364876" cy="1736504"/>
          </a:xfrm>
          <a:prstGeom prst="rect">
            <a:avLst/>
          </a:prstGeom>
        </p:spPr>
      </p:pic>
      <p:sp>
        <p:nvSpPr>
          <p:cNvPr id="2" name="Content Placeholder 2">
            <a:extLst>
              <a:ext uri="{FF2B5EF4-FFF2-40B4-BE49-F238E27FC236}">
                <a16:creationId xmlns:a16="http://schemas.microsoft.com/office/drawing/2014/main" id="{4C2E05E0-CB8E-C24A-7F8E-5149E50A833E}"/>
              </a:ext>
            </a:extLst>
          </p:cNvPr>
          <p:cNvSpPr txBox="1">
            <a:spLocks/>
          </p:cNvSpPr>
          <p:nvPr/>
        </p:nvSpPr>
        <p:spPr>
          <a:xfrm>
            <a:off x="4731124" y="3828697"/>
            <a:ext cx="3132716" cy="707886"/>
          </a:xfrm>
          <a:prstGeom prst="rect">
            <a:avLst/>
          </a:prstGeom>
        </p:spPr>
        <p:txBody>
          <a:bodyPr vert="horz" lIns="0" tIns="45720" rIns="0" bIns="45720" rtlCol="0">
            <a:noAutofit/>
          </a:bodyPr>
          <a:lst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600" b="1" dirty="0"/>
              <a:t>Jared Braithwaite</a:t>
            </a:r>
          </a:p>
          <a:p>
            <a:pPr marL="0" indent="0">
              <a:buFont typeface="Wingdings" panose="05000000000000000000" pitchFamily="2" charset="2"/>
              <a:buNone/>
            </a:pPr>
            <a:r>
              <a:rPr lang="en-US" sz="1600" i="1" dirty="0"/>
              <a:t>Partner </a:t>
            </a:r>
            <a:r>
              <a:rPr lang="en-US" sz="1600" dirty="0"/>
              <a:t>|</a:t>
            </a:r>
            <a:r>
              <a:rPr lang="en-US" sz="1600" i="1" dirty="0"/>
              <a:t> jbraithwaite@foley.com</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424522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CDB38E-7BB7-498E-99E5-8000D290A95C}" type="slidenum">
              <a:rPr lang="en-GB" smtClean="0"/>
              <a:t>40</a:t>
            </a:fld>
            <a:endParaRPr lang="en-GB" dirty="0"/>
          </a:p>
        </p:txBody>
      </p:sp>
    </p:spTree>
    <p:extLst>
      <p:ext uri="{BB962C8B-B14F-4D97-AF65-F5344CB8AC3E}">
        <p14:creationId xmlns:p14="http://schemas.microsoft.com/office/powerpoint/2010/main" val="252769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7154"/>
            <a:ext cx="8985324" cy="1069848"/>
          </a:xfrm>
        </p:spPr>
        <p:txBody>
          <a:bodyPr/>
          <a:lstStyle/>
          <a:p>
            <a:r>
              <a:rPr lang="en-US" sz="4000" dirty="0"/>
              <a:t>What is Artificial Intelligence?</a:t>
            </a:r>
          </a:p>
        </p:txBody>
      </p:sp>
      <p:sp>
        <p:nvSpPr>
          <p:cNvPr id="3" name="Content Placeholder 2"/>
          <p:cNvSpPr>
            <a:spLocks noGrp="1"/>
          </p:cNvSpPr>
          <p:nvPr>
            <p:ph idx="1"/>
          </p:nvPr>
        </p:nvSpPr>
        <p:spPr>
          <a:xfrm>
            <a:off x="685801" y="1667002"/>
            <a:ext cx="10347324" cy="4139438"/>
          </a:xfrm>
        </p:spPr>
        <p:txBody>
          <a:bodyPr/>
          <a:lstStyle/>
          <a:p>
            <a:endParaRPr lang="en-US" dirty="0"/>
          </a:p>
          <a:p>
            <a:r>
              <a:rPr lang="en-US" sz="2400" dirty="0"/>
              <a:t>AI is a machine’s ability to perform the cognitive functions we associate with human minds, such as perceiving, reasoning, learning, interacting with an environment, problem solving, and even exercising creativity.</a:t>
            </a:r>
          </a:p>
          <a:p>
            <a:endParaRPr lang="en-US" sz="2400" dirty="0"/>
          </a:p>
          <a:p>
            <a:endParaRPr lang="en-US" dirty="0"/>
          </a:p>
        </p:txBody>
      </p:sp>
      <p:sp>
        <p:nvSpPr>
          <p:cNvPr id="4" name="Slide Number Placeholder 3"/>
          <p:cNvSpPr>
            <a:spLocks noGrp="1"/>
          </p:cNvSpPr>
          <p:nvPr>
            <p:ph type="sldNum" sz="quarter" idx="12"/>
          </p:nvPr>
        </p:nvSpPr>
        <p:spPr/>
        <p:txBody>
          <a:bodyPr/>
          <a:lstStyle/>
          <a:p>
            <a:fld id="{35CDB38E-7BB7-498E-99E5-8000D290A95C}" type="slidenum">
              <a:rPr lang="en-GB" smtClean="0"/>
              <a:t>4</a:t>
            </a:fld>
            <a:endParaRPr lang="en-GB" dirty="0"/>
          </a:p>
        </p:txBody>
      </p:sp>
    </p:spTree>
    <p:extLst>
      <p:ext uri="{BB962C8B-B14F-4D97-AF65-F5344CB8AC3E}">
        <p14:creationId xmlns:p14="http://schemas.microsoft.com/office/powerpoint/2010/main" val="392470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FACB-2DD4-0F3C-FD60-F5336A7F6F65}"/>
              </a:ext>
            </a:extLst>
          </p:cNvPr>
          <p:cNvSpPr>
            <a:spLocks noGrp="1"/>
          </p:cNvSpPr>
          <p:nvPr>
            <p:ph type="title"/>
          </p:nvPr>
        </p:nvSpPr>
        <p:spPr/>
        <p:txBody>
          <a:bodyPr/>
          <a:lstStyle/>
          <a:p>
            <a:r>
              <a:rPr lang="en-US" sz="4000" dirty="0"/>
              <a:t>Generative AI</a:t>
            </a:r>
          </a:p>
        </p:txBody>
      </p:sp>
      <p:sp>
        <p:nvSpPr>
          <p:cNvPr id="3" name="Content Placeholder 2">
            <a:extLst>
              <a:ext uri="{FF2B5EF4-FFF2-40B4-BE49-F238E27FC236}">
                <a16:creationId xmlns:a16="http://schemas.microsoft.com/office/drawing/2014/main" id="{2C4C7D97-7266-1EFA-14B2-32B2A7862154}"/>
              </a:ext>
            </a:extLst>
          </p:cNvPr>
          <p:cNvSpPr>
            <a:spLocks noGrp="1"/>
          </p:cNvSpPr>
          <p:nvPr>
            <p:ph idx="1"/>
          </p:nvPr>
        </p:nvSpPr>
        <p:spPr>
          <a:xfrm>
            <a:off x="505208" y="1756776"/>
            <a:ext cx="10347324" cy="3749040"/>
          </a:xfrm>
        </p:spPr>
        <p:txBody>
          <a:bodyPr/>
          <a:lstStyle/>
          <a:p>
            <a:r>
              <a:rPr lang="en-US" sz="2400" dirty="0"/>
              <a:t>Generative AI is a type of artificial intelligence system that generates content (such as text, images, code, or music) in response to a prompt. </a:t>
            </a:r>
          </a:p>
          <a:p>
            <a:pPr lvl="1"/>
            <a:r>
              <a:rPr lang="en-US" sz="2400" dirty="0"/>
              <a:t>Examples: </a:t>
            </a:r>
          </a:p>
          <a:p>
            <a:pPr lvl="2"/>
            <a:r>
              <a:rPr lang="en-US" sz="2400" dirty="0"/>
              <a:t>ChatGPT (Chat Generative Pre-Trained Transformer) </a:t>
            </a:r>
          </a:p>
          <a:p>
            <a:pPr lvl="2"/>
            <a:r>
              <a:rPr lang="en-US" sz="2400" dirty="0"/>
              <a:t>DALL-E (a tool for making AI-generated art)</a:t>
            </a:r>
          </a:p>
          <a:p>
            <a:r>
              <a:rPr lang="en-US" sz="2400" dirty="0"/>
              <a:t>Why now? Better models, more data, more compute, at more affordable prices.</a:t>
            </a:r>
          </a:p>
          <a:p>
            <a:r>
              <a:rPr lang="en-US" sz="2400" dirty="0"/>
              <a:t>Generative AI models will confidently produce inaccurate, plagiarized, or biased results, without any indication that its outputs may be problematic. That’s because the models have been trained on the internet, which is hardly a universally reliable source.</a:t>
            </a:r>
          </a:p>
          <a:p>
            <a:endParaRPr lang="en-US" dirty="0"/>
          </a:p>
        </p:txBody>
      </p:sp>
      <p:sp>
        <p:nvSpPr>
          <p:cNvPr id="4" name="Slide Number Placeholder 3">
            <a:extLst>
              <a:ext uri="{FF2B5EF4-FFF2-40B4-BE49-F238E27FC236}">
                <a16:creationId xmlns:a16="http://schemas.microsoft.com/office/drawing/2014/main" id="{30E7161F-C26E-0E34-2F30-D3BF6500877A}"/>
              </a:ext>
            </a:extLst>
          </p:cNvPr>
          <p:cNvSpPr>
            <a:spLocks noGrp="1"/>
          </p:cNvSpPr>
          <p:nvPr>
            <p:ph type="sldNum" sz="quarter" idx="12"/>
          </p:nvPr>
        </p:nvSpPr>
        <p:spPr/>
        <p:txBody>
          <a:bodyPr/>
          <a:lstStyle/>
          <a:p>
            <a:fld id="{35CDB38E-7BB7-498E-99E5-8000D290A95C}" type="slidenum">
              <a:rPr lang="en-GB" smtClean="0"/>
              <a:t>5</a:t>
            </a:fld>
            <a:endParaRPr lang="en-GB" dirty="0"/>
          </a:p>
        </p:txBody>
      </p:sp>
    </p:spTree>
    <p:extLst>
      <p:ext uri="{BB962C8B-B14F-4D97-AF65-F5344CB8AC3E}">
        <p14:creationId xmlns:p14="http://schemas.microsoft.com/office/powerpoint/2010/main" val="300783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515FE-9041-5D9E-42BC-9DDDBFA054DD}"/>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kern="1200">
                <a:solidFill>
                  <a:schemeClr val="tx1"/>
                </a:solidFill>
                <a:latin typeface="+mj-lt"/>
                <a:ea typeface="+mj-ea"/>
                <a:cs typeface="+mj-cs"/>
              </a:rPr>
              <a:t>Generative AI Model Types</a:t>
            </a:r>
          </a:p>
        </p:txBody>
      </p:sp>
      <p:sp>
        <p:nvSpPr>
          <p:cNvPr id="10" name="Content Placeholder 9">
            <a:extLst>
              <a:ext uri="{FF2B5EF4-FFF2-40B4-BE49-F238E27FC236}">
                <a16:creationId xmlns:a16="http://schemas.microsoft.com/office/drawing/2014/main" id="{CA8D0D3C-56EF-023D-0729-D7971ADB9BB0}"/>
              </a:ext>
            </a:extLst>
          </p:cNvPr>
          <p:cNvSpPr>
            <a:spLocks noGrp="1"/>
          </p:cNvSpPr>
          <p:nvPr>
            <p:ph idx="1"/>
          </p:nvPr>
        </p:nvSpPr>
        <p:spPr>
          <a:xfrm>
            <a:off x="1008184" y="1459907"/>
            <a:ext cx="10175630" cy="767904"/>
          </a:xfrm>
        </p:spPr>
        <p:txBody>
          <a:bodyPr vert="horz" lIns="91440" tIns="45720" rIns="91440" bIns="45720" rtlCol="0" anchor="ctr">
            <a:normAutofit/>
          </a:bodyPr>
          <a:lstStyle/>
          <a:p>
            <a:pPr indent="-228600" algn="ctr">
              <a:lnSpc>
                <a:spcPct val="90000"/>
              </a:lnSpc>
              <a:buFont typeface="Arial" panose="020B0604020202020204" pitchFamily="34" charset="0"/>
              <a:buChar char="•"/>
            </a:pPr>
            <a:endParaRPr lang="en-US" sz="2000"/>
          </a:p>
        </p:txBody>
      </p:sp>
      <p:pic>
        <p:nvPicPr>
          <p:cNvPr id="6" name="Content Placeholder 5">
            <a:extLst>
              <a:ext uri="{FF2B5EF4-FFF2-40B4-BE49-F238E27FC236}">
                <a16:creationId xmlns:a16="http://schemas.microsoft.com/office/drawing/2014/main" id="{DCCBF77C-7571-69EA-EA8F-B8F0B5FC4AD4}"/>
              </a:ext>
            </a:extLst>
          </p:cNvPr>
          <p:cNvPicPr>
            <a:picLocks noChangeAspect="1"/>
          </p:cNvPicPr>
          <p:nvPr/>
        </p:nvPicPr>
        <p:blipFill>
          <a:blip r:embed="rId3"/>
          <a:stretch>
            <a:fillRect/>
          </a:stretch>
        </p:blipFill>
        <p:spPr>
          <a:xfrm>
            <a:off x="1437287" y="1459907"/>
            <a:ext cx="9314377" cy="4377757"/>
          </a:xfrm>
          <a:prstGeom prst="rect">
            <a:avLst/>
          </a:prstGeom>
        </p:spPr>
      </p:pic>
      <p:sp>
        <p:nvSpPr>
          <p:cNvPr id="4" name="Slide Number Placeholder 3">
            <a:extLst>
              <a:ext uri="{FF2B5EF4-FFF2-40B4-BE49-F238E27FC236}">
                <a16:creationId xmlns:a16="http://schemas.microsoft.com/office/drawing/2014/main" id="{80FA9631-2D21-7EAE-3BE9-988D5B6805D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5CDB38E-7BB7-498E-99E5-8000D290A95C}" type="slidenum">
              <a:rPr lang="en-US" sz="1200" smtClean="0">
                <a:solidFill>
                  <a:schemeClr val="tx1">
                    <a:tint val="75000"/>
                  </a:schemeClr>
                </a:solidFill>
              </a:rPr>
              <a:pPr>
                <a:spcAft>
                  <a:spcPts val="600"/>
                </a:spcAft>
              </a:pPr>
              <a:t>6</a:t>
            </a:fld>
            <a:endParaRPr lang="en-US" sz="1200">
              <a:solidFill>
                <a:schemeClr val="tx1">
                  <a:tint val="75000"/>
                </a:schemeClr>
              </a:solidFill>
            </a:endParaRPr>
          </a:p>
        </p:txBody>
      </p:sp>
      <p:sp>
        <p:nvSpPr>
          <p:cNvPr id="7" name="TextBox 6">
            <a:extLst>
              <a:ext uri="{FF2B5EF4-FFF2-40B4-BE49-F238E27FC236}">
                <a16:creationId xmlns:a16="http://schemas.microsoft.com/office/drawing/2014/main" id="{5F2EA786-AE5D-66FE-2AE5-ADDF808CBD9C}"/>
              </a:ext>
            </a:extLst>
          </p:cNvPr>
          <p:cNvSpPr txBox="1"/>
          <p:nvPr/>
        </p:nvSpPr>
        <p:spPr>
          <a:xfrm>
            <a:off x="3491163" y="5973603"/>
            <a:ext cx="9324474" cy="492443"/>
          </a:xfrm>
          <a:prstGeom prst="rect">
            <a:avLst/>
          </a:prstGeom>
          <a:noFill/>
        </p:spPr>
        <p:txBody>
          <a:bodyPr wrap="square" rtlCol="0">
            <a:spAutoFit/>
          </a:bodyPr>
          <a:lstStyle/>
          <a:p>
            <a:r>
              <a:rPr lang="fr-FR" sz="1200" dirty="0"/>
              <a:t>Source: https://www.sequoiacap.com/article/generative-ai-a-creative-new-world/</a:t>
            </a:r>
          </a:p>
          <a:p>
            <a:endParaRPr lang="en-US" sz="1400" dirty="0"/>
          </a:p>
        </p:txBody>
      </p:sp>
    </p:spTree>
    <p:extLst>
      <p:ext uri="{BB962C8B-B14F-4D97-AF65-F5344CB8AC3E}">
        <p14:creationId xmlns:p14="http://schemas.microsoft.com/office/powerpoint/2010/main" val="83924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38D2-CE90-B0CF-B2C4-54F89D493616}"/>
              </a:ext>
            </a:extLst>
          </p:cNvPr>
          <p:cNvSpPr>
            <a:spLocks noGrp="1"/>
          </p:cNvSpPr>
          <p:nvPr>
            <p:ph type="title"/>
          </p:nvPr>
        </p:nvSpPr>
        <p:spPr/>
        <p:txBody>
          <a:bodyPr/>
          <a:lstStyle/>
          <a:p>
            <a:r>
              <a:rPr lang="en-US" dirty="0"/>
              <a:t>How are AI models trained? </a:t>
            </a:r>
          </a:p>
        </p:txBody>
      </p:sp>
      <p:sp>
        <p:nvSpPr>
          <p:cNvPr id="3" name="Content Placeholder 2">
            <a:extLst>
              <a:ext uri="{FF2B5EF4-FFF2-40B4-BE49-F238E27FC236}">
                <a16:creationId xmlns:a16="http://schemas.microsoft.com/office/drawing/2014/main" id="{3B9EB42C-5A6A-472F-F7DA-35F74E471081}"/>
              </a:ext>
            </a:extLst>
          </p:cNvPr>
          <p:cNvSpPr>
            <a:spLocks noGrp="1"/>
          </p:cNvSpPr>
          <p:nvPr>
            <p:ph idx="1"/>
          </p:nvPr>
        </p:nvSpPr>
        <p:spPr/>
        <p:txBody>
          <a:bodyPr/>
          <a:lstStyle/>
          <a:p>
            <a:r>
              <a:rPr lang="en-US" sz="2400" dirty="0"/>
              <a:t>AI often learns to perform a task by training, often with specific training data sets.</a:t>
            </a:r>
          </a:p>
          <a:p>
            <a:r>
              <a:rPr lang="en-US" sz="2400" dirty="0"/>
              <a:t>During training, AI’s performance is reinforced if it reaches the correct result using the training data, or its performance is altered if it reaches an undesirable result.</a:t>
            </a:r>
          </a:p>
        </p:txBody>
      </p:sp>
      <p:sp>
        <p:nvSpPr>
          <p:cNvPr id="4" name="Slide Number Placeholder 3">
            <a:extLst>
              <a:ext uri="{FF2B5EF4-FFF2-40B4-BE49-F238E27FC236}">
                <a16:creationId xmlns:a16="http://schemas.microsoft.com/office/drawing/2014/main" id="{CE2ED880-D214-9546-A5AF-BCB8C9BDD8C4}"/>
              </a:ext>
            </a:extLst>
          </p:cNvPr>
          <p:cNvSpPr>
            <a:spLocks noGrp="1"/>
          </p:cNvSpPr>
          <p:nvPr>
            <p:ph type="sldNum" sz="quarter" idx="12"/>
          </p:nvPr>
        </p:nvSpPr>
        <p:spPr/>
        <p:txBody>
          <a:bodyPr/>
          <a:lstStyle/>
          <a:p>
            <a:fld id="{35CDB38E-7BB7-498E-99E5-8000D290A95C}" type="slidenum">
              <a:rPr lang="en-GB" smtClean="0"/>
              <a:t>7</a:t>
            </a:fld>
            <a:endParaRPr lang="en-GB" dirty="0"/>
          </a:p>
        </p:txBody>
      </p:sp>
    </p:spTree>
    <p:extLst>
      <p:ext uri="{BB962C8B-B14F-4D97-AF65-F5344CB8AC3E}">
        <p14:creationId xmlns:p14="http://schemas.microsoft.com/office/powerpoint/2010/main" val="214253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F747-DF30-62F5-ED17-66F2EFAF610C}"/>
              </a:ext>
            </a:extLst>
          </p:cNvPr>
          <p:cNvSpPr>
            <a:spLocks noGrp="1"/>
          </p:cNvSpPr>
          <p:nvPr>
            <p:ph type="title"/>
          </p:nvPr>
        </p:nvSpPr>
        <p:spPr>
          <a:xfrm>
            <a:off x="490991" y="527930"/>
            <a:ext cx="10506456" cy="1157005"/>
          </a:xfrm>
        </p:spPr>
        <p:txBody>
          <a:bodyPr vert="horz" lIns="91440" tIns="45720" rIns="91440" bIns="45720" rtlCol="0" anchor="b">
            <a:normAutofit/>
          </a:bodyPr>
          <a:lstStyle/>
          <a:p>
            <a:r>
              <a:rPr lang="en-US" sz="4000" kern="1200" dirty="0">
                <a:solidFill>
                  <a:schemeClr val="tx1"/>
                </a:solidFill>
                <a:latin typeface="+mj-lt"/>
                <a:ea typeface="+mj-ea"/>
                <a:cs typeface="+mj-cs"/>
              </a:rPr>
              <a:t>Training vs. Operation</a:t>
            </a:r>
          </a:p>
        </p:txBody>
      </p:sp>
      <p:sp>
        <p:nvSpPr>
          <p:cNvPr id="4" name="Slide Number Placeholder 3">
            <a:extLst>
              <a:ext uri="{FF2B5EF4-FFF2-40B4-BE49-F238E27FC236}">
                <a16:creationId xmlns:a16="http://schemas.microsoft.com/office/drawing/2014/main" id="{72EA3732-A7A8-7FA6-E470-C41AD6D5BC3F}"/>
              </a:ext>
            </a:extLst>
          </p:cNvPr>
          <p:cNvSpPr>
            <a:spLocks noGrp="1"/>
          </p:cNvSpPr>
          <p:nvPr>
            <p:ph type="sldNum" sz="quarter" idx="12"/>
          </p:nvPr>
        </p:nvSpPr>
        <p:spPr>
          <a:xfrm>
            <a:off x="8860536" y="6356350"/>
            <a:ext cx="2490216" cy="365125"/>
          </a:xfrm>
        </p:spPr>
        <p:txBody>
          <a:bodyPr vert="horz" lIns="91440" tIns="45720" rIns="91440" bIns="45720" rtlCol="0" anchor="ctr">
            <a:normAutofit/>
          </a:bodyPr>
          <a:lstStyle/>
          <a:p>
            <a:pPr>
              <a:spcAft>
                <a:spcPts val="600"/>
              </a:spcAft>
            </a:pPr>
            <a:fld id="{35CDB38E-7BB7-498E-99E5-8000D290A95C}" type="slidenum">
              <a:rPr lang="en-US" sz="1200" smtClean="0">
                <a:solidFill>
                  <a:schemeClr val="tx1">
                    <a:lumMod val="50000"/>
                    <a:lumOff val="50000"/>
                  </a:schemeClr>
                </a:solidFill>
              </a:rPr>
              <a:pPr>
                <a:spcAft>
                  <a:spcPts val="600"/>
                </a:spcAft>
              </a:pPr>
              <a:t>8</a:t>
            </a:fld>
            <a:endParaRPr lang="en-US" sz="1200">
              <a:solidFill>
                <a:schemeClr val="tx1">
                  <a:lumMod val="50000"/>
                  <a:lumOff val="50000"/>
                </a:schemeClr>
              </a:solidFill>
            </a:endParaRPr>
          </a:p>
        </p:txBody>
      </p:sp>
      <p:sp>
        <p:nvSpPr>
          <p:cNvPr id="6" name="Arrow: Circular 5">
            <a:extLst>
              <a:ext uri="{FF2B5EF4-FFF2-40B4-BE49-F238E27FC236}">
                <a16:creationId xmlns:a16="http://schemas.microsoft.com/office/drawing/2014/main" id="{C1A75644-B2CD-9805-D1EE-B80FA688AF22}"/>
              </a:ext>
            </a:extLst>
          </p:cNvPr>
          <p:cNvSpPr/>
          <p:nvPr/>
        </p:nvSpPr>
        <p:spPr>
          <a:xfrm>
            <a:off x="1673680" y="2664117"/>
            <a:ext cx="1551214" cy="1502229"/>
          </a:xfrm>
          <a:prstGeom prst="circularArrow">
            <a:avLst>
              <a:gd name="adj1" fmla="val 12500"/>
              <a:gd name="adj2" fmla="val 1142319"/>
              <a:gd name="adj3" fmla="val 20457681"/>
              <a:gd name="adj4" fmla="val 718727"/>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9CE0AC7A-44A1-6AAD-2EF2-39469F1CEF7C}"/>
              </a:ext>
            </a:extLst>
          </p:cNvPr>
          <p:cNvCxnSpPr/>
          <p:nvPr/>
        </p:nvCxnSpPr>
        <p:spPr>
          <a:xfrm>
            <a:off x="4449536" y="2245179"/>
            <a:ext cx="0" cy="404948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phic 11" descr="Database with solid fill">
            <a:extLst>
              <a:ext uri="{FF2B5EF4-FFF2-40B4-BE49-F238E27FC236}">
                <a16:creationId xmlns:a16="http://schemas.microsoft.com/office/drawing/2014/main" id="{2C5D22F8-C2B8-43C4-57FD-139B4144D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2087" y="5054973"/>
            <a:ext cx="914400" cy="914400"/>
          </a:xfrm>
          <a:prstGeom prst="rect">
            <a:avLst/>
          </a:prstGeom>
        </p:spPr>
      </p:pic>
      <p:cxnSp>
        <p:nvCxnSpPr>
          <p:cNvPr id="16" name="Straight Arrow Connector 15">
            <a:extLst>
              <a:ext uri="{FF2B5EF4-FFF2-40B4-BE49-F238E27FC236}">
                <a16:creationId xmlns:a16="http://schemas.microsoft.com/office/drawing/2014/main" id="{ADC36D91-FDC8-0C06-8E36-0B50BF68E64B}"/>
              </a:ext>
            </a:extLst>
          </p:cNvPr>
          <p:cNvCxnSpPr>
            <a:stCxn id="12" idx="0"/>
          </p:cNvCxnSpPr>
          <p:nvPr/>
        </p:nvCxnSpPr>
        <p:spPr>
          <a:xfrm flipV="1">
            <a:off x="2449287" y="4090307"/>
            <a:ext cx="0" cy="9646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A1D68E8-B7A5-738A-A3AE-E6280A710FDF}"/>
              </a:ext>
            </a:extLst>
          </p:cNvPr>
          <p:cNvGrpSpPr/>
          <p:nvPr/>
        </p:nvGrpSpPr>
        <p:grpSpPr>
          <a:xfrm>
            <a:off x="1536212" y="6001475"/>
            <a:ext cx="2072076" cy="720000"/>
            <a:chOff x="565154" y="2190531"/>
            <a:chExt cx="2072076" cy="720000"/>
          </a:xfrm>
        </p:grpSpPr>
        <p:sp>
          <p:nvSpPr>
            <p:cNvPr id="18" name="Rectangle 17">
              <a:extLst>
                <a:ext uri="{FF2B5EF4-FFF2-40B4-BE49-F238E27FC236}">
                  <a16:creationId xmlns:a16="http://schemas.microsoft.com/office/drawing/2014/main" id="{79983E83-DB4E-A1BF-0B74-4F4C676B4EB4}"/>
                </a:ext>
              </a:extLst>
            </p:cNvPr>
            <p:cNvSpPr/>
            <p:nvPr/>
          </p:nvSpPr>
          <p:spPr>
            <a:xfrm>
              <a:off x="565154" y="2190531"/>
              <a:ext cx="2072076"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07E0648-3B03-F8E5-84B8-259DC71194F9}"/>
                </a:ext>
              </a:extLst>
            </p:cNvPr>
            <p:cNvSpPr txBox="1"/>
            <p:nvPr/>
          </p:nvSpPr>
          <p:spPr>
            <a:xfrm>
              <a:off x="565154" y="2190531"/>
              <a:ext cx="207207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solidFill>
                    <a:schemeClr val="accent4">
                      <a:lumMod val="50000"/>
                    </a:schemeClr>
                  </a:solidFill>
                </a:rPr>
                <a:t>Training Data</a:t>
              </a:r>
            </a:p>
          </p:txBody>
        </p:sp>
      </p:grpSp>
      <p:pic>
        <p:nvPicPr>
          <p:cNvPr id="21" name="Graphic 20" descr="Paper with solid fill">
            <a:extLst>
              <a:ext uri="{FF2B5EF4-FFF2-40B4-BE49-F238E27FC236}">
                <a16:creationId xmlns:a16="http://schemas.microsoft.com/office/drawing/2014/main" id="{22CC2C68-670F-7900-F591-2E92E66CC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5774" y="5054973"/>
            <a:ext cx="914400" cy="914400"/>
          </a:xfrm>
          <a:prstGeom prst="rect">
            <a:avLst/>
          </a:prstGeom>
        </p:spPr>
      </p:pic>
      <p:sp>
        <p:nvSpPr>
          <p:cNvPr id="22" name="TextBox 21">
            <a:extLst>
              <a:ext uri="{FF2B5EF4-FFF2-40B4-BE49-F238E27FC236}">
                <a16:creationId xmlns:a16="http://schemas.microsoft.com/office/drawing/2014/main" id="{33935943-7B76-4A46-EC17-AE238AF2521B}"/>
              </a:ext>
            </a:extLst>
          </p:cNvPr>
          <p:cNvSpPr txBox="1"/>
          <p:nvPr/>
        </p:nvSpPr>
        <p:spPr>
          <a:xfrm>
            <a:off x="4784381" y="5996350"/>
            <a:ext cx="207207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solidFill>
                  <a:schemeClr val="accent5">
                    <a:lumMod val="50000"/>
                  </a:schemeClr>
                </a:solidFill>
              </a:rPr>
              <a:t>Input Data</a:t>
            </a:r>
            <a:br>
              <a:rPr lang="en-US" sz="2300" kern="1200" dirty="0">
                <a:solidFill>
                  <a:schemeClr val="accent5">
                    <a:lumMod val="50000"/>
                  </a:schemeClr>
                </a:solidFill>
              </a:rPr>
            </a:br>
            <a:r>
              <a:rPr lang="en-US" sz="2300" kern="1200" dirty="0">
                <a:solidFill>
                  <a:schemeClr val="accent5">
                    <a:lumMod val="50000"/>
                  </a:schemeClr>
                </a:solidFill>
              </a:rPr>
              <a:t>/ Prompt</a:t>
            </a:r>
          </a:p>
        </p:txBody>
      </p:sp>
      <p:cxnSp>
        <p:nvCxnSpPr>
          <p:cNvPr id="23" name="Straight Arrow Connector 22">
            <a:extLst>
              <a:ext uri="{FF2B5EF4-FFF2-40B4-BE49-F238E27FC236}">
                <a16:creationId xmlns:a16="http://schemas.microsoft.com/office/drawing/2014/main" id="{FC110630-29F9-CF94-B856-36679880DA23}"/>
              </a:ext>
            </a:extLst>
          </p:cNvPr>
          <p:cNvCxnSpPr>
            <a:cxnSpLocks/>
          </p:cNvCxnSpPr>
          <p:nvPr/>
        </p:nvCxnSpPr>
        <p:spPr>
          <a:xfrm flipV="1">
            <a:off x="5744220" y="4090307"/>
            <a:ext cx="0" cy="9646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Processor with solid fill">
            <a:extLst>
              <a:ext uri="{FF2B5EF4-FFF2-40B4-BE49-F238E27FC236}">
                <a16:creationId xmlns:a16="http://schemas.microsoft.com/office/drawing/2014/main" id="{A6C96695-7660-ADF7-EBD8-0CFB79C812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4078" y="2609820"/>
            <a:ext cx="1200283" cy="1200283"/>
          </a:xfrm>
          <a:prstGeom prst="rect">
            <a:avLst/>
          </a:prstGeom>
        </p:spPr>
      </p:pic>
      <p:sp>
        <p:nvSpPr>
          <p:cNvPr id="26" name="TextBox 25">
            <a:extLst>
              <a:ext uri="{FF2B5EF4-FFF2-40B4-BE49-F238E27FC236}">
                <a16:creationId xmlns:a16="http://schemas.microsoft.com/office/drawing/2014/main" id="{5597AE14-A86D-57FC-0EEA-715D95E4E948}"/>
              </a:ext>
            </a:extLst>
          </p:cNvPr>
          <p:cNvSpPr txBox="1"/>
          <p:nvPr/>
        </p:nvSpPr>
        <p:spPr>
          <a:xfrm>
            <a:off x="5446222" y="3730307"/>
            <a:ext cx="595994"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AI</a:t>
            </a:r>
          </a:p>
        </p:txBody>
      </p:sp>
      <p:cxnSp>
        <p:nvCxnSpPr>
          <p:cNvPr id="27" name="Straight Arrow Connector 26">
            <a:extLst>
              <a:ext uri="{FF2B5EF4-FFF2-40B4-BE49-F238E27FC236}">
                <a16:creationId xmlns:a16="http://schemas.microsoft.com/office/drawing/2014/main" id="{CEDFA26C-6487-C6CF-AD04-D3AAB5A3DBCF}"/>
              </a:ext>
            </a:extLst>
          </p:cNvPr>
          <p:cNvCxnSpPr>
            <a:cxnSpLocks/>
            <a:endCxn id="31" idx="1"/>
          </p:cNvCxnSpPr>
          <p:nvPr/>
        </p:nvCxnSpPr>
        <p:spPr>
          <a:xfrm>
            <a:off x="6449785" y="3209961"/>
            <a:ext cx="132876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1" name="Graphic 30" descr="Paper with solid fill">
            <a:extLst>
              <a:ext uri="{FF2B5EF4-FFF2-40B4-BE49-F238E27FC236}">
                <a16:creationId xmlns:a16="http://schemas.microsoft.com/office/drawing/2014/main" id="{71B74806-5F99-46F7-BBD2-33ED1EAB54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8554" y="2752761"/>
            <a:ext cx="914400" cy="914400"/>
          </a:xfrm>
          <a:prstGeom prst="rect">
            <a:avLst/>
          </a:prstGeom>
        </p:spPr>
      </p:pic>
      <p:sp>
        <p:nvSpPr>
          <p:cNvPr id="32" name="TextBox 31">
            <a:extLst>
              <a:ext uri="{FF2B5EF4-FFF2-40B4-BE49-F238E27FC236}">
                <a16:creationId xmlns:a16="http://schemas.microsoft.com/office/drawing/2014/main" id="{4415EA40-9D3C-4BF0-95FD-AC164CCCA6F2}"/>
              </a:ext>
            </a:extLst>
          </p:cNvPr>
          <p:cNvSpPr txBox="1"/>
          <p:nvPr/>
        </p:nvSpPr>
        <p:spPr>
          <a:xfrm>
            <a:off x="7194029" y="3697172"/>
            <a:ext cx="207207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solidFill>
                  <a:schemeClr val="accent5">
                    <a:lumMod val="50000"/>
                  </a:schemeClr>
                </a:solidFill>
              </a:rPr>
              <a:t>Output Data / Action</a:t>
            </a:r>
          </a:p>
        </p:txBody>
      </p:sp>
      <p:cxnSp>
        <p:nvCxnSpPr>
          <p:cNvPr id="34" name="Straight Arrow Connector 33">
            <a:extLst>
              <a:ext uri="{FF2B5EF4-FFF2-40B4-BE49-F238E27FC236}">
                <a16:creationId xmlns:a16="http://schemas.microsoft.com/office/drawing/2014/main" id="{4FF035DC-9787-D5CA-32D2-DC5AEB43ADF4}"/>
              </a:ext>
            </a:extLst>
          </p:cNvPr>
          <p:cNvCxnSpPr>
            <a:cxnSpLocks/>
          </p:cNvCxnSpPr>
          <p:nvPr/>
        </p:nvCxnSpPr>
        <p:spPr>
          <a:xfrm flipH="1">
            <a:off x="3224894" y="5445579"/>
            <a:ext cx="1845127" cy="0"/>
          </a:xfrm>
          <a:prstGeom prst="straightConnector1">
            <a:avLst/>
          </a:prstGeom>
          <a:ln w="762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9FF540F-5EF3-C14F-EADE-078228C2EF58}"/>
              </a:ext>
            </a:extLst>
          </p:cNvPr>
          <p:cNvSpPr txBox="1"/>
          <p:nvPr/>
        </p:nvSpPr>
        <p:spPr>
          <a:xfrm>
            <a:off x="3311371" y="5027996"/>
            <a:ext cx="207207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a:t>
            </a:r>
          </a:p>
        </p:txBody>
      </p:sp>
    </p:spTree>
    <p:extLst>
      <p:ext uri="{BB962C8B-B14F-4D97-AF65-F5344CB8AC3E}">
        <p14:creationId xmlns:p14="http://schemas.microsoft.com/office/powerpoint/2010/main" val="552334341"/>
      </p:ext>
    </p:extLst>
  </p:cSld>
  <p:clrMapOvr>
    <a:masterClrMapping/>
  </p:clrMapOvr>
</p:sld>
</file>

<file path=ppt/theme/theme1.xml><?xml version="1.0" encoding="utf-8"?>
<a:theme xmlns:a="http://schemas.openxmlformats.org/drawingml/2006/main" name="Office Theme">
  <a:themeElements>
    <a:clrScheme name="Foley Lardner New">
      <a:dk1>
        <a:srgbClr val="000000"/>
      </a:dk1>
      <a:lt1>
        <a:srgbClr val="FFFFFF"/>
      </a:lt1>
      <a:dk2>
        <a:srgbClr val="0066BA"/>
      </a:dk2>
      <a:lt2>
        <a:srgbClr val="AABAC8"/>
      </a:lt2>
      <a:accent1>
        <a:srgbClr val="003861"/>
      </a:accent1>
      <a:accent2>
        <a:srgbClr val="637D94"/>
      </a:accent2>
      <a:accent3>
        <a:srgbClr val="64A488"/>
      </a:accent3>
      <a:accent4>
        <a:srgbClr val="91C6BD"/>
      </a:accent4>
      <a:accent5>
        <a:srgbClr val="78ACDD"/>
      </a:accent5>
      <a:accent6>
        <a:srgbClr val="FF8400"/>
      </a:accent6>
      <a:hlink>
        <a:srgbClr val="0066BA"/>
      </a:hlink>
      <a:folHlink>
        <a:srgbClr val="0038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4714</TotalTime>
  <Words>2032</Words>
  <Application>Microsoft Office PowerPoint</Application>
  <PresentationFormat>Widescreen</PresentationFormat>
  <Paragraphs>291</Paragraphs>
  <Slides>41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Segoe UI</vt:lpstr>
      <vt:lpstr>Wingdings</vt:lpstr>
      <vt:lpstr>Office Theme</vt:lpstr>
      <vt:lpstr>Navigating the AI Landscape: Addressing Hot Button Issues, Pitfalls, and Privacy Concerns in the Era of Data-Driven Technology</vt:lpstr>
      <vt:lpstr>PowerPoint Presentation</vt:lpstr>
      <vt:lpstr>Agenda</vt:lpstr>
      <vt:lpstr>Introduction to Artificial Intelligence</vt:lpstr>
      <vt:lpstr>What is Artificial Intelligence?</vt:lpstr>
      <vt:lpstr>Generative AI</vt:lpstr>
      <vt:lpstr>Generative AI Model Types</vt:lpstr>
      <vt:lpstr>How are AI models trained? </vt:lpstr>
      <vt:lpstr>Training vs. Operation</vt:lpstr>
      <vt:lpstr>Data Sources</vt:lpstr>
      <vt:lpstr>Structured Data</vt:lpstr>
      <vt:lpstr>Unstructured Data</vt:lpstr>
      <vt:lpstr>Semi-Structured Data </vt:lpstr>
      <vt:lpstr>Streaming Data</vt:lpstr>
      <vt:lpstr>State of the Law</vt:lpstr>
      <vt:lpstr>Blueprint for an AI Bill of Rights</vt:lpstr>
      <vt:lpstr>Artificial Intelligence Risk Management Framework (RMF) 1.0</vt:lpstr>
      <vt:lpstr>Executive Order on the Safe, Secure,  and Trustworthy Development and Use of Artificial Intelligence</vt:lpstr>
      <vt:lpstr>Federal Intelligence Risk Management Act</vt:lpstr>
      <vt:lpstr>American Data Protection and Privacy Act (ADPPA)</vt:lpstr>
      <vt:lpstr>State-by-State AI Legislation Snapshot</vt:lpstr>
      <vt:lpstr>Utah</vt:lpstr>
      <vt:lpstr>California</vt:lpstr>
      <vt:lpstr>Washington</vt:lpstr>
      <vt:lpstr>Global Perspective v. U.S. Perspective</vt:lpstr>
      <vt:lpstr>Data Privacy Concerns</vt:lpstr>
      <vt:lpstr>Privacy Management and Risks</vt:lpstr>
      <vt:lpstr>How can data be protected?</vt:lpstr>
      <vt:lpstr>Vendor Contracts - Confidentiality</vt:lpstr>
      <vt:lpstr>Vendor Contracts – Lack of Compliance with Existing and New AI Regulations</vt:lpstr>
      <vt:lpstr>Copyright Developments</vt:lpstr>
      <vt:lpstr>The Role of Copyrights in Generative AI</vt:lpstr>
      <vt:lpstr>Copyright Management and Risks</vt:lpstr>
      <vt:lpstr>Current Case Developments</vt:lpstr>
      <vt:lpstr>Contract Considerations</vt:lpstr>
      <vt:lpstr>Vendor Contracts – IP Protection and Ownership</vt:lpstr>
      <vt:lpstr>Key Takeaways</vt:lpstr>
      <vt:lpstr>Key Takeaways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Andrews, Hannah L.</dc:creator>
  <cp:lastModifiedBy>Koziar, Kelsey L.</cp:lastModifiedBy>
  <cp:revision>4</cp:revision>
  <cp:lastPrinted>1900-01-01T08:00:00Z</cp:lastPrinted>
  <dcterms:created xsi:type="dcterms:W3CDTF">1900-01-01T08:00:00Z</dcterms:created>
  <dcterms:modified xsi:type="dcterms:W3CDTF">2024-02-29T13:36:34Z</dcterms:modified>
</cp:coreProperties>
</file>