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2-->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60" r:id="rId2"/>
  </p:sldMasterIdLst>
  <p:notesMasterIdLst>
    <p:notesMasterId r:id="rId3"/>
  </p:notesMasterIdLst>
  <p:handoutMasterIdLst>
    <p:handoutMasterId r:id="rId4"/>
  </p:handoutMasterIdLst>
  <p:sldIdLst>
    <p:sldId id="257" r:id="rId5"/>
    <p:sldId id="267" r:id="rId6"/>
    <p:sldId id="268" r:id="rId7"/>
    <p:sldId id="265" r:id="rId8"/>
    <p:sldId id="266" r:id="rId9"/>
    <p:sldId id="262" r:id="rId10"/>
    <p:sldId id="273" r:id="rId11"/>
    <p:sldId id="274" r:id="rId12"/>
    <p:sldId id="263" r:id="rId13"/>
    <p:sldId id="269" r:id="rId14"/>
    <p:sldId id="272" r:id="rId15"/>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B4ACDC-972B-4CCC-BC47-9354E7A09647}" v="306" dt="2022-02-27T22:11:53.384"/>
    <p1510:client id="{9F52B34E-CE91-4C53-9084-107605DDA225}" v="162" dt="2022-03-03T18:30:23.584"/>
    <p1510:client id="{A2C108D6-ED47-4EAF-ABAD-B7EE20D394E2}" v="32" dt="2022-08-28T23:41:55.603"/>
    <p1510:client id="{A5D18DE5-3DCD-451D-99B3-0AD67DE5531F}" v="56" dt="2022-08-29T00:47:10.983"/>
    <p1510:client id="{D9CB88AF-FB38-4292-92EE-4FF864DA58BA}" v="591" dt="2022-03-01T02:20:08.091"/>
  </p1510:revLst>
</p1510:revInfo>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slideMaster" Target="slideMasters/slideMaster2.xml" /><Relationship Id="rId20" Type="http://schemas.microsoft.com/office/2015/10/relationships/revisionInfo" Target="revisionInfo.xml" /><Relationship Id="rId21"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oleObject" Target="file:///G:\Shared%20drives\Trade%20Services%20Team\Client%20Work\2021\Vitalpax\Vitalpax%20Charts.xlsx" TargetMode="External"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000"/>
              <a:t>Domestic</a:t>
            </a:r>
            <a:r>
              <a:rPr lang="en-US" sz="1000" baseline="0"/>
              <a:t> </a:t>
            </a:r>
            <a:r>
              <a:rPr lang="en-US" sz="1000"/>
              <a:t>Vitamin production</a:t>
            </a:r>
          </a:p>
        </c:rich>
      </c:tx>
      <c:overlay val="0"/>
      <c:spPr>
        <a:noFill/>
        <a:ln>
          <a:noFill/>
        </a:ln>
        <a:effectLst/>
      </c:spPr>
      <c:txPr>
        <a:bodyPr rot="0" spcFirstLastPara="1" vertOverflow="ellipsis" vert="horz" wrap="square" anchor="ctr" anchorCtr="1"/>
        <a:p>
          <a:pPr>
            <a:defRPr sz="1600" b="1" i="0" u="none" strike="noStrike" kern="1200" cap="all" spc="120" normalizeH="0" baseline="0" smtId="4294967295">
              <a:solidFill>
                <a:schemeClr val="tx1">
                  <a:lumMod val="65000"/>
                  <a:lumOff val="35000"/>
                </a:schemeClr>
              </a:solidFill>
              <a:latin typeface="+mn-lt"/>
              <a:ea typeface="+mn-ea"/>
              <a:cs typeface="+mn-cs"/>
            </a:defRPr>
          </a:pPr>
          <a:endParaRPr sz="1600" b="1" i="0" u="none" strike="noStrike" kern="1200" cap="all" spc="120" normalizeH="0" baseline="0" smtId="4294967295">
            <a:solidFill>
              <a:schemeClr val="tx1">
                <a:lumMod val="65000"/>
                <a:lumOff val="35000"/>
              </a:schemeClr>
            </a:solidFill>
            <a:latin typeface="+mn-lt"/>
            <a:ea typeface="+mn-ea"/>
            <a:cs typeface="+mn-cs"/>
          </a:endParaRPr>
        </a:p>
      </c:txPr>
    </c:title>
    <c:autoTitleDeleted val="0"/>
    <c:plotArea>
      <c:barChart>
        <c:barDir val="col"/>
        <c:grouping val="clustered"/>
        <c:varyColors val="0"/>
        <c:ser>
          <c:idx val="0"/>
          <c:order val="0"/>
          <c:spPr>
            <a:solidFill>
              <a:schemeClr val="accent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dLbl>
              <c:idx val="8"/>
              <c:dLblPos val="outEnd"/>
              <c:showLegendKey val="0"/>
              <c:showVal val="1"/>
              <c:showCatName val="0"/>
              <c:showSerName val="0"/>
              <c:showPercent val="0"/>
              <c:showBubbleSize val="0"/>
              <c:extLst/>
            </c:dLbl>
            <c:dLbl>
              <c:idx val="9"/>
              <c:dLblPos val="outEnd"/>
              <c:showLegendKey val="0"/>
              <c:showVal val="1"/>
              <c:showCatName val="0"/>
              <c:showSerName val="0"/>
              <c:showPercent val="0"/>
              <c:showBubbleSize val="0"/>
              <c:extLst/>
            </c:dLbl>
            <c:dLbl>
              <c:idx val="10"/>
              <c:dLblPos val="outEnd"/>
              <c:showLegendKey val="0"/>
              <c:showVal val="1"/>
              <c:showCatName val="0"/>
              <c:showSerName val="0"/>
              <c:showPercent val="0"/>
              <c:showBubbleSize val="0"/>
              <c:extLst/>
            </c:dLbl>
            <c:dLbl>
              <c:idx val="11"/>
              <c:dLblPos val="outEnd"/>
              <c:showLegendKey val="0"/>
              <c:showVal val="1"/>
              <c:showCatName val="0"/>
              <c:showSerName val="0"/>
              <c:showPercent val="0"/>
              <c:showBubbleSize val="0"/>
              <c:extLst/>
            </c:dLbl>
            <c:dLbl>
              <c:idx val="12"/>
              <c:dLblPos val="outEnd"/>
              <c:showLegendKey val="0"/>
              <c:showVal val="1"/>
              <c:showCatName val="0"/>
              <c:showSerName val="0"/>
              <c:showPercent val="0"/>
              <c:showBubbleSize val="0"/>
              <c:extLst/>
            </c:dLbl>
            <c:dLbl>
              <c:idx val="13"/>
              <c:dLblPos val="outEnd"/>
              <c:showLegendKey val="0"/>
              <c:showVal val="1"/>
              <c:showCatName val="0"/>
              <c:showSerName val="0"/>
              <c:showPercent val="0"/>
              <c:showBubbleSize val="0"/>
              <c:extLst/>
            </c:dLbl>
            <c:dLbl>
              <c:idx val="14"/>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700" b="0" i="0" u="none" strike="noStrike" kern="1200" baseline="0" smtId="4294967295">
                    <a:solidFill>
                      <a:schemeClr val="tx1"/>
                    </a:solidFill>
                    <a:latin typeface="+mn-lt"/>
                    <a:ea typeface="+mn-ea"/>
                    <a:cs typeface="+mn-cs"/>
                  </a:defRPr>
                </a:pPr>
                <a:endParaRPr sz="7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'domestic production'!$A$2:$A$16</c:f>
              <c:strCache>
                <c:ptCount val="15"/>
                <c:pt idx="0">
                  <c:v>China</c:v>
                </c:pt>
                <c:pt idx="1">
                  <c:v>France</c:v>
                </c:pt>
                <c:pt idx="2">
                  <c:v>Germany</c:v>
                </c:pt>
                <c:pt idx="3">
                  <c:v>United Kingdom</c:v>
                </c:pt>
                <c:pt idx="4">
                  <c:v>India</c:v>
                </c:pt>
                <c:pt idx="5">
                  <c:v>Italy</c:v>
                </c:pt>
                <c:pt idx="6">
                  <c:v>Spain</c:v>
                </c:pt>
                <c:pt idx="7">
                  <c:v>Russia</c:v>
                </c:pt>
                <c:pt idx="8">
                  <c:v>Mexico</c:v>
                </c:pt>
                <c:pt idx="9">
                  <c:v>Australia</c:v>
                </c:pt>
                <c:pt idx="10">
                  <c:v>Canada</c:v>
                </c:pt>
                <c:pt idx="11">
                  <c:v>Brazil</c:v>
                </c:pt>
                <c:pt idx="12">
                  <c:v>Japan</c:v>
                </c:pt>
                <c:pt idx="13">
                  <c:v>Turkey</c:v>
                </c:pt>
                <c:pt idx="14">
                  <c:v>Indonesia</c:v>
                </c:pt>
              </c:strCache>
            </c:strRef>
          </c:cat>
          <c:val>
            <c:numRef>
              <c:f>'domestic production'!$B$2:$B$16</c:f>
              <c:numCache>
                <c:formatCode>General</c:formatCode>
                <c:ptCount val="15"/>
                <c:pt idx="0">
                  <c:v>118558.7</c:v>
                </c:pt>
                <c:pt idx="1">
                  <c:v>33323.7</c:v>
                </c:pt>
                <c:pt idx="2">
                  <c:v>30249.4</c:v>
                </c:pt>
                <c:pt idx="3">
                  <c:v>25237.6</c:v>
                </c:pt>
                <c:pt idx="4">
                  <c:v>19349.9</c:v>
                </c:pt>
                <c:pt idx="5">
                  <c:v>16150.6</c:v>
                </c:pt>
                <c:pt idx="6">
                  <c:v>12442.1</c:v>
                </c:pt>
                <c:pt idx="7">
                  <c:v>6517.7</c:v>
                </c:pt>
                <c:pt idx="8">
                  <c:v>5460</c:v>
                </c:pt>
                <c:pt idx="9">
                  <c:v>5315.8</c:v>
                </c:pt>
                <c:pt idx="10">
                  <c:v>5223.9</c:v>
                </c:pt>
                <c:pt idx="11">
                  <c:v>4331.1</c:v>
                </c:pt>
                <c:pt idx="12">
                  <c:v>2702.3</c:v>
                </c:pt>
                <c:pt idx="13">
                  <c:v>1249.7</c:v>
                </c:pt>
                <c:pt idx="14">
                  <c:v>879.5</c:v>
                </c:pt>
              </c:numCache>
            </c:numRef>
          </c:val>
          <c:extLst>
            <c:ext xmlns:c16="http://schemas.microsoft.com/office/drawing/2014/chart" uri="{C3380CC4-5D6E-409C-BE32-E72D297353CC}">
              <c16:uniqueId val="{00000000-0359-4E0C-ACAF-A2E40CF069A5}"/>
            </c:ext>
          </c:extLst>
        </c:ser>
        <c:dLbls>
          <c:showLegendKey val="0"/>
          <c:showVal val="0"/>
          <c:showCatName val="0"/>
          <c:showSerName val="0"/>
          <c:showPercent val="0"/>
          <c:showBubbleSize val="0"/>
          <c:showLeaderLines val="0"/>
        </c:dLbls>
        <c:gapWidth val="444"/>
        <c:overlap val="-90"/>
        <c:axId val="1347055247"/>
        <c:axId val="1373233327"/>
      </c:barChart>
      <c:catAx>
        <c:axId val="1347055247"/>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600" b="0" i="0" u="none" strike="noStrike" kern="1200" cap="all" spc="120" normalizeH="0" baseline="0" smtId="4294967295">
                <a:solidFill>
                  <a:schemeClr val="tx1"/>
                </a:solidFill>
                <a:latin typeface="+mn-lt"/>
                <a:ea typeface="+mn-ea"/>
                <a:cs typeface="+mn-cs"/>
              </a:defRPr>
            </a:pPr>
            <a:endParaRPr sz="600" b="0" i="0" u="none" strike="noStrike" kern="1200" cap="all" spc="120" normalizeH="0" baseline="0" smtId="4294967295">
              <a:solidFill>
                <a:schemeClr val="tx1"/>
              </a:solidFill>
              <a:latin typeface="+mn-lt"/>
              <a:ea typeface="+mn-ea"/>
              <a:cs typeface="+mn-cs"/>
            </a:endParaRPr>
          </a:p>
        </c:txPr>
        <c:crossAx val="1373233327"/>
        <c:crosses val="autoZero"/>
        <c:auto val="0"/>
        <c:lblAlgn val="ctr"/>
        <c:lblOffset/>
        <c:noMultiLvlLbl val="0"/>
      </c:catAx>
      <c:valAx>
        <c:axId val="1373233327"/>
        <c:scaling>
          <c:orientation/>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USD million</a:t>
                </a:r>
              </a:p>
            </c:rich>
          </c:tx>
          <c:overlay val="0"/>
          <c:spPr>
            <a:noFill/>
            <a:ln>
              <a:noFill/>
            </a:ln>
            <a:effectLst/>
          </c:spPr>
          <c:txPr>
            <a:bodyPr rot="-5400000" spcFirstLastPara="1" vertOverflow="ellipsis" vert="horz" wrap="square" anchor="ctr" anchorCtr="1"/>
            <a:p>
              <a:pPr>
                <a:defRPr sz="900" b="0" i="0" u="none" strike="noStrike" kern="1200" cap="all" baseline="0" smtId="4294967295">
                  <a:solidFill>
                    <a:schemeClr val="tx1">
                      <a:lumMod val="65000"/>
                      <a:lumOff val="35000"/>
                    </a:schemeClr>
                  </a:solidFill>
                  <a:latin typeface="+mn-lt"/>
                  <a:ea typeface="+mn-ea"/>
                  <a:cs typeface="+mn-cs"/>
                </a:defRPr>
              </a:pPr>
              <a:endParaRPr sz="900" b="0" i="0" u="none" strike="noStrike" kern="1200" cap="all" baseline="0" smtId="4294967295">
                <a:solidFill>
                  <a:schemeClr val="tx1">
                    <a:lumMod val="65000"/>
                    <a:lumOff val="35000"/>
                  </a:schemeClr>
                </a:solidFill>
                <a:latin typeface="+mn-lt"/>
                <a:ea typeface="+mn-ea"/>
                <a:cs typeface="+mn-cs"/>
              </a:endParaRPr>
            </a:p>
          </c:txPr>
        </c:title>
        <c:numFmt formatCode="General" sourceLinked="1"/>
        <c:majorTickMark val="none"/>
        <c:minorTickMark val="none"/>
        <c:crossAx val="1347055247"/>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765A2A-B847-4107-B127-0556950C02C4}" type="datetimeFigureOut">
              <a:rPr lang="en-US" smtClean="0"/>
              <a:t>9/6/2022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DFE165-86F5-411F-9C84-F14FE06A4061}" type="slidenum">
              <a:rPr lang="en-US" smtClean="0"/>
              <a:t>‹#›</a:t>
            </a:fld>
            <a:endParaRPr lang="en-US"/>
          </a:p>
        </p:txBody>
      </p:sp>
    </p:spTree>
    <p:extLst>
      <p:ext uri="{BB962C8B-B14F-4D97-AF65-F5344CB8AC3E}">
        <p14:creationId xmlns:p14="http://schemas.microsoft.com/office/powerpoint/2010/main" val="1533524830"/>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86D94-1B88-490F-9C6F-E27EC8164332}" type="datetimeFigureOut">
              <a:rPr lang="en-US" smtClean="0"/>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8956F-6CEF-4D1A-879D-D804BCB4B61F}" type="slidenum">
              <a:rPr lang="en-US" smtClean="0"/>
              <a:t>‹#›</a:t>
            </a:fld>
            <a:endParaRPr lang="en-US"/>
          </a:p>
        </p:txBody>
      </p:sp>
    </p:spTree>
    <p:extLst>
      <p:ext uri="{BB962C8B-B14F-4D97-AF65-F5344CB8AC3E}">
        <p14:creationId xmlns:p14="http://schemas.microsoft.com/office/powerpoint/2010/main" val="156137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956F-6CEF-4D1A-879D-D804BCB4B61F}" type="slidenum">
              <a:rPr lang="en-US" smtClean="0"/>
              <a:t>1</a:t>
            </a:fld>
            <a:endParaRPr lang="en-US"/>
          </a:p>
        </p:txBody>
      </p:sp>
    </p:spTree>
    <p:extLst>
      <p:ext uri="{BB962C8B-B14F-4D97-AF65-F5344CB8AC3E}">
        <p14:creationId xmlns:p14="http://schemas.microsoft.com/office/powerpoint/2010/main" val="2998335904"/>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66"/>
        <p:cNvGrpSpPr/>
        <p:nvPr/>
      </p:nvGrpSpPr>
      <p:grpSpPr>
        <a:xfrm>
          <a:off x="0" y="0"/>
          <a:ext cx="0" cy="0"/>
        </a:xfrm>
      </p:grpSpPr>
      <p:sp>
        <p:nvSpPr>
          <p:cNvPr id="67" name="Google Shape;67;ge8eb89db86_0_15: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68" name="Google Shape;68;ge8eb89db8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981760722"/>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956F-6CEF-4D1A-879D-D804BCB4B61F}" type="slidenum">
              <a:rPr lang="en-US" smtClean="0"/>
              <a:t>11</a:t>
            </a:fld>
            <a:endParaRPr lang="en-US"/>
          </a:p>
        </p:txBody>
      </p:sp>
    </p:spTree>
    <p:extLst>
      <p:ext uri="{BB962C8B-B14F-4D97-AF65-F5344CB8AC3E}">
        <p14:creationId xmlns:p14="http://schemas.microsoft.com/office/powerpoint/2010/main" val="3870069679"/>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956F-6CEF-4D1A-879D-D804BCB4B61F}" type="slidenum">
              <a:rPr lang="en-US" smtClean="0"/>
              <a:t>2</a:t>
            </a:fld>
            <a:endParaRPr lang="en-US"/>
          </a:p>
        </p:txBody>
      </p:sp>
    </p:spTree>
    <p:extLst>
      <p:ext uri="{BB962C8B-B14F-4D97-AF65-F5344CB8AC3E}">
        <p14:creationId xmlns:p14="http://schemas.microsoft.com/office/powerpoint/2010/main" val="1799854576"/>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956F-6CEF-4D1A-879D-D804BCB4B61F}" type="slidenum">
              <a:rPr lang="en-US" smtClean="0"/>
              <a:t>3</a:t>
            </a:fld>
            <a:endParaRPr lang="en-US"/>
          </a:p>
        </p:txBody>
      </p:sp>
    </p:spTree>
    <p:extLst>
      <p:ext uri="{BB962C8B-B14F-4D97-AF65-F5344CB8AC3E}">
        <p14:creationId xmlns:p14="http://schemas.microsoft.com/office/powerpoint/2010/main" val="2990164890"/>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956F-6CEF-4D1A-879D-D804BCB4B61F}" type="slidenum">
              <a:rPr lang="en-US" smtClean="0"/>
              <a:t>4</a:t>
            </a:fld>
            <a:endParaRPr lang="en-US"/>
          </a:p>
        </p:txBody>
      </p:sp>
    </p:spTree>
    <p:extLst>
      <p:ext uri="{BB962C8B-B14F-4D97-AF65-F5344CB8AC3E}">
        <p14:creationId xmlns:p14="http://schemas.microsoft.com/office/powerpoint/2010/main" val="226801838"/>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956F-6CEF-4D1A-879D-D804BCB4B61F}" type="slidenum">
              <a:rPr lang="en-US" smtClean="0"/>
              <a:t>5</a:t>
            </a:fld>
            <a:endParaRPr lang="en-US"/>
          </a:p>
        </p:txBody>
      </p:sp>
    </p:spTree>
    <p:extLst>
      <p:ext uri="{BB962C8B-B14F-4D97-AF65-F5344CB8AC3E}">
        <p14:creationId xmlns:p14="http://schemas.microsoft.com/office/powerpoint/2010/main" val="3889858701"/>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956F-6CEF-4D1A-879D-D804BCB4B61F}" type="slidenum">
              <a:rPr lang="en-US" smtClean="0"/>
              <a:t>6</a:t>
            </a:fld>
            <a:endParaRPr lang="en-US"/>
          </a:p>
        </p:txBody>
      </p:sp>
    </p:spTree>
    <p:extLst>
      <p:ext uri="{BB962C8B-B14F-4D97-AF65-F5344CB8AC3E}">
        <p14:creationId xmlns:p14="http://schemas.microsoft.com/office/powerpoint/2010/main" val="640785563"/>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956F-6CEF-4D1A-879D-D804BCB4B61F}" type="slidenum">
              <a:rPr lang="en-US" smtClean="0"/>
              <a:t>7</a:t>
            </a:fld>
            <a:endParaRPr lang="en-US"/>
          </a:p>
        </p:txBody>
      </p:sp>
    </p:spTree>
    <p:extLst>
      <p:ext uri="{BB962C8B-B14F-4D97-AF65-F5344CB8AC3E}">
        <p14:creationId xmlns:p14="http://schemas.microsoft.com/office/powerpoint/2010/main" val="2136590850"/>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956F-6CEF-4D1A-879D-D804BCB4B61F}" type="slidenum">
              <a:rPr lang="en-US" smtClean="0"/>
              <a:t>8</a:t>
            </a:fld>
            <a:endParaRPr lang="en-US"/>
          </a:p>
        </p:txBody>
      </p:sp>
    </p:spTree>
    <p:extLst>
      <p:ext uri="{BB962C8B-B14F-4D97-AF65-F5344CB8AC3E}">
        <p14:creationId xmlns:p14="http://schemas.microsoft.com/office/powerpoint/2010/main" val="2151942478"/>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956F-6CEF-4D1A-879D-D804BCB4B61F}" type="slidenum">
              <a:rPr lang="en-US" smtClean="0"/>
              <a:t>9</a:t>
            </a:fld>
            <a:endParaRPr lang="en-US"/>
          </a:p>
        </p:txBody>
      </p:sp>
    </p:spTree>
    <p:extLst>
      <p:ext uri="{BB962C8B-B14F-4D97-AF65-F5344CB8AC3E}">
        <p14:creationId xmlns:p14="http://schemas.microsoft.com/office/powerpoint/2010/main" val="179311351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F6A564B0-5CC5-6041-BFC7-5BBD357760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F0DD48-3CBB-4242-8C34-378FFC817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6CEE8B-E3DD-BB42-9370-F8582018D859}"/>
              </a:ext>
            </a:extLst>
          </p:cNvPr>
          <p:cNvSpPr>
            <a:spLocks noGrp="1"/>
          </p:cNvSpPr>
          <p:nvPr>
            <p:ph type="dt" sz="half" idx="10"/>
          </p:nvPr>
        </p:nvSpPr>
        <p:spPr/>
        <p:txBody>
          <a:bodyPr/>
          <a:lstStyle/>
          <a:p>
            <a:fld id="{BBCC1CAE-E53F-AB40-951B-74688D283096}" type="datetimeFigureOut">
              <a:rPr lang="en-US" smtClean="0"/>
              <a:t>9/6/2022</a:t>
            </a:fld>
            <a:endParaRPr lang="en-US"/>
          </a:p>
        </p:txBody>
      </p:sp>
      <p:sp>
        <p:nvSpPr>
          <p:cNvPr id="5" name="Footer Placeholder 4">
            <a:extLst>
              <a:ext uri="{FF2B5EF4-FFF2-40B4-BE49-F238E27FC236}">
                <a16:creationId xmlns:a16="http://schemas.microsoft.com/office/drawing/2014/main" id="{E8E1DE7E-D029-1E40-A077-8331386EB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EB892-CD53-6C45-A243-BE0CEACB8718}"/>
              </a:ext>
            </a:extLst>
          </p:cNvPr>
          <p:cNvSpPr>
            <a:spLocks noGrp="1"/>
          </p:cNvSpPr>
          <p:nvPr>
            <p:ph type="sldNum" sz="quarter" idx="12"/>
          </p:nvPr>
        </p:nvSpPr>
        <p:spPr/>
        <p:txBody>
          <a:bodyPr/>
          <a:lstStyle/>
          <a:p>
            <a:fld id="{E86D3054-4308-8B4A-8C0F-BC73BDA7FDB4}" type="slidenum">
              <a:rPr lang="en-US" smtClean="0"/>
              <a:t>‹#›</a:t>
            </a:fld>
            <a:endParaRPr lang="en-US"/>
          </a:p>
        </p:txBody>
      </p:sp>
    </p:spTree>
    <p:extLst>
      <p:ext uri="{BB962C8B-B14F-4D97-AF65-F5344CB8AC3E}">
        <p14:creationId xmlns:p14="http://schemas.microsoft.com/office/powerpoint/2010/main" val="122173498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844B36D5-DE69-0046-AB01-766881C5F3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764379-B5A2-6241-94CE-1DDF52DC87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846C6-3F28-8441-A9DF-09D45BE8DA98}"/>
              </a:ext>
            </a:extLst>
          </p:cNvPr>
          <p:cNvSpPr>
            <a:spLocks noGrp="1"/>
          </p:cNvSpPr>
          <p:nvPr>
            <p:ph type="dt" sz="half" idx="10"/>
          </p:nvPr>
        </p:nvSpPr>
        <p:spPr/>
        <p:txBody>
          <a:bodyPr/>
          <a:lstStyle/>
          <a:p>
            <a:fld id="{BBCC1CAE-E53F-AB40-951B-74688D283096}" type="datetimeFigureOut">
              <a:rPr lang="en-US" smtClean="0"/>
              <a:t>9/6/2022</a:t>
            </a:fld>
            <a:endParaRPr lang="en-US"/>
          </a:p>
        </p:txBody>
      </p:sp>
      <p:sp>
        <p:nvSpPr>
          <p:cNvPr id="5" name="Footer Placeholder 4">
            <a:extLst>
              <a:ext uri="{FF2B5EF4-FFF2-40B4-BE49-F238E27FC236}">
                <a16:creationId xmlns:a16="http://schemas.microsoft.com/office/drawing/2014/main" id="{4506FC2A-A5B5-354F-8B48-26E3F1F01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6372F-59E3-0943-95B0-91BEA8D3488F}"/>
              </a:ext>
            </a:extLst>
          </p:cNvPr>
          <p:cNvSpPr>
            <a:spLocks noGrp="1"/>
          </p:cNvSpPr>
          <p:nvPr>
            <p:ph type="sldNum" sz="quarter" idx="12"/>
          </p:nvPr>
        </p:nvSpPr>
        <p:spPr/>
        <p:txBody>
          <a:bodyPr/>
          <a:lstStyle/>
          <a:p>
            <a:fld id="{E86D3054-4308-8B4A-8C0F-BC73BDA7FDB4}" type="slidenum">
              <a:rPr lang="en-US" smtClean="0"/>
              <a:t>‹#›</a:t>
            </a:fld>
            <a:endParaRPr lang="en-US"/>
          </a:p>
        </p:txBody>
      </p:sp>
    </p:spTree>
    <p:extLst>
      <p:ext uri="{BB962C8B-B14F-4D97-AF65-F5344CB8AC3E}">
        <p14:creationId xmlns:p14="http://schemas.microsoft.com/office/powerpoint/2010/main" val="199469032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E68E07A8-1F8E-DB47-8F13-D70046FC1E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649770-865E-2340-BA10-5D5017C5E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B1C0B-3DB6-ED47-B671-868DF6635398}"/>
              </a:ext>
            </a:extLst>
          </p:cNvPr>
          <p:cNvSpPr>
            <a:spLocks noGrp="1"/>
          </p:cNvSpPr>
          <p:nvPr>
            <p:ph type="dt" sz="half" idx="10"/>
          </p:nvPr>
        </p:nvSpPr>
        <p:spPr/>
        <p:txBody>
          <a:bodyPr/>
          <a:lstStyle/>
          <a:p>
            <a:fld id="{BBCC1CAE-E53F-AB40-951B-74688D283096}" type="datetimeFigureOut">
              <a:rPr lang="en-US" smtClean="0"/>
              <a:t>9/6/2022</a:t>
            </a:fld>
            <a:endParaRPr lang="en-US"/>
          </a:p>
        </p:txBody>
      </p:sp>
      <p:sp>
        <p:nvSpPr>
          <p:cNvPr id="5" name="Footer Placeholder 4">
            <a:extLst>
              <a:ext uri="{FF2B5EF4-FFF2-40B4-BE49-F238E27FC236}">
                <a16:creationId xmlns:a16="http://schemas.microsoft.com/office/drawing/2014/main" id="{D2BA4666-98F1-7249-A5D8-D252DE5B6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D9BBE-1F7C-9D48-BF0B-77925405FC23}"/>
              </a:ext>
            </a:extLst>
          </p:cNvPr>
          <p:cNvSpPr>
            <a:spLocks noGrp="1"/>
          </p:cNvSpPr>
          <p:nvPr>
            <p:ph type="sldNum" sz="quarter" idx="12"/>
          </p:nvPr>
        </p:nvSpPr>
        <p:spPr/>
        <p:txBody>
          <a:bodyPr/>
          <a:lstStyle/>
          <a:p>
            <a:fld id="{E86D3054-4308-8B4A-8C0F-BC73BDA7FDB4}" type="slidenum">
              <a:rPr lang="en-US" smtClean="0"/>
              <a:t>‹#›</a:t>
            </a:fld>
            <a:endParaRPr lang="en-US"/>
          </a:p>
        </p:txBody>
      </p:sp>
    </p:spTree>
    <p:extLst>
      <p:ext uri="{BB962C8B-B14F-4D97-AF65-F5344CB8AC3E}">
        <p14:creationId xmlns:p14="http://schemas.microsoft.com/office/powerpoint/2010/main" val="62670881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slide" type="title">
  <p:cSld name="Title slide">
    <p:spTree>
      <p:nvGrpSpPr>
        <p:cNvPr id="1" name="Shape 9"/>
        <p:cNvGrpSpPr/>
        <p:nvPr/>
      </p:nvGrpSpPr>
      <p:grpSpPr>
        <a:xfrm>
          <a:off x="0" y="0"/>
          <a: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ct val="0"/>
              </a:spcBef>
              <a:spcAft>
                <a:spcPct val="0"/>
              </a:spcAft>
              <a:buSzPts val="5200"/>
              <a:buNone/>
              <a:defRPr sz="6933"/>
            </a:lvl1pPr>
            <a:lvl2pPr lvl="1" algn="ctr">
              <a:spcBef>
                <a:spcPct val="0"/>
              </a:spcBef>
              <a:spcAft>
                <a:spcPct val="0"/>
              </a:spcAft>
              <a:buSzPts val="5200"/>
              <a:buNone/>
              <a:defRPr sz="6933"/>
            </a:lvl2pPr>
            <a:lvl3pPr lvl="2" algn="ctr">
              <a:spcBef>
                <a:spcPct val="0"/>
              </a:spcBef>
              <a:spcAft>
                <a:spcPct val="0"/>
              </a:spcAft>
              <a:buSzPts val="5200"/>
              <a:buNone/>
              <a:defRPr sz="6933"/>
            </a:lvl3pPr>
            <a:lvl4pPr lvl="3" algn="ctr">
              <a:spcBef>
                <a:spcPct val="0"/>
              </a:spcBef>
              <a:spcAft>
                <a:spcPct val="0"/>
              </a:spcAft>
              <a:buSzPts val="5200"/>
              <a:buNone/>
              <a:defRPr sz="6933"/>
            </a:lvl4pPr>
            <a:lvl5pPr lvl="4" algn="ctr">
              <a:spcBef>
                <a:spcPct val="0"/>
              </a:spcBef>
              <a:spcAft>
                <a:spcPct val="0"/>
              </a:spcAft>
              <a:buSzPts val="5200"/>
              <a:buNone/>
              <a:defRPr sz="6933"/>
            </a:lvl5pPr>
            <a:lvl6pPr lvl="5" algn="ctr">
              <a:spcBef>
                <a:spcPct val="0"/>
              </a:spcBef>
              <a:spcAft>
                <a:spcPct val="0"/>
              </a:spcAft>
              <a:buSzPts val="5200"/>
              <a:buNone/>
              <a:defRPr sz="6933"/>
            </a:lvl6pPr>
            <a:lvl7pPr lvl="6" algn="ctr">
              <a:spcBef>
                <a:spcPct val="0"/>
              </a:spcBef>
              <a:spcAft>
                <a:spcPct val="0"/>
              </a:spcAft>
              <a:buSzPts val="5200"/>
              <a:buNone/>
              <a:defRPr sz="6933"/>
            </a:lvl7pPr>
            <a:lvl8pPr lvl="7" algn="ctr">
              <a:spcBef>
                <a:spcPct val="0"/>
              </a:spcBef>
              <a:spcAft>
                <a:spcPct val="0"/>
              </a:spcAft>
              <a:buSzPts val="5200"/>
              <a:buNone/>
              <a:defRPr sz="6933"/>
            </a:lvl8pPr>
            <a:lvl9pPr lvl="8" algn="ctr">
              <a:spcBef>
                <a:spcPct val="0"/>
              </a:spcBef>
              <a:spcAft>
                <a:spcPct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ct val="0"/>
              </a:spcBef>
              <a:spcAft>
                <a:spcPct val="0"/>
              </a:spcAft>
              <a:buSzPts val="2800"/>
              <a:buNone/>
              <a:defRPr sz="3733"/>
            </a:lvl1pPr>
            <a:lvl2pPr lvl="1" algn="ctr">
              <a:lnSpc>
                <a:spcPct val="100000"/>
              </a:lnSpc>
              <a:spcBef>
                <a:spcPct val="0"/>
              </a:spcBef>
              <a:spcAft>
                <a:spcPct val="0"/>
              </a:spcAft>
              <a:buSzPts val="2800"/>
              <a:buNone/>
              <a:defRPr sz="3733"/>
            </a:lvl2pPr>
            <a:lvl3pPr lvl="2" algn="ctr">
              <a:lnSpc>
                <a:spcPct val="100000"/>
              </a:lnSpc>
              <a:spcBef>
                <a:spcPct val="0"/>
              </a:spcBef>
              <a:spcAft>
                <a:spcPct val="0"/>
              </a:spcAft>
              <a:buSzPts val="2800"/>
              <a:buNone/>
              <a:defRPr sz="3733"/>
            </a:lvl3pPr>
            <a:lvl4pPr lvl="3" algn="ctr">
              <a:lnSpc>
                <a:spcPct val="100000"/>
              </a:lnSpc>
              <a:spcBef>
                <a:spcPct val="0"/>
              </a:spcBef>
              <a:spcAft>
                <a:spcPct val="0"/>
              </a:spcAft>
              <a:buSzPts val="2800"/>
              <a:buNone/>
              <a:defRPr sz="3733"/>
            </a:lvl4pPr>
            <a:lvl5pPr lvl="4" algn="ctr">
              <a:lnSpc>
                <a:spcPct val="100000"/>
              </a:lnSpc>
              <a:spcBef>
                <a:spcPct val="0"/>
              </a:spcBef>
              <a:spcAft>
                <a:spcPct val="0"/>
              </a:spcAft>
              <a:buSzPts val="2800"/>
              <a:buNone/>
              <a:defRPr sz="3733"/>
            </a:lvl5pPr>
            <a:lvl6pPr lvl="5" algn="ctr">
              <a:lnSpc>
                <a:spcPct val="100000"/>
              </a:lnSpc>
              <a:spcBef>
                <a:spcPct val="0"/>
              </a:spcBef>
              <a:spcAft>
                <a:spcPct val="0"/>
              </a:spcAft>
              <a:buSzPts val="2800"/>
              <a:buNone/>
              <a:defRPr sz="3733"/>
            </a:lvl6pPr>
            <a:lvl7pPr lvl="6" algn="ctr">
              <a:lnSpc>
                <a:spcPct val="100000"/>
              </a:lnSpc>
              <a:spcBef>
                <a:spcPct val="0"/>
              </a:spcBef>
              <a:spcAft>
                <a:spcPct val="0"/>
              </a:spcAft>
              <a:buSzPts val="2800"/>
              <a:buNone/>
              <a:defRPr sz="3733"/>
            </a:lvl7pPr>
            <a:lvl8pPr lvl="7" algn="ctr">
              <a:lnSpc>
                <a:spcPct val="100000"/>
              </a:lnSpc>
              <a:spcBef>
                <a:spcPct val="0"/>
              </a:spcBef>
              <a:spcAft>
                <a:spcPct val="0"/>
              </a:spcAft>
              <a:buSzPts val="2800"/>
              <a:buNone/>
              <a:defRPr sz="3733"/>
            </a:lvl8pPr>
            <a:lvl9pPr lvl="8" algn="ctr">
              <a:lnSpc>
                <a:spcPct val="100000"/>
              </a:lnSpc>
              <a:spcBef>
                <a:spcPct val="0"/>
              </a:spcBef>
              <a:spcAft>
                <a:spcPct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347176522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Section header" type="secHead">
  <p:cSld name="Section header">
    <p:spTree>
      <p:nvGrpSpPr>
        <p:cNvPr id="1" name="Shape 13"/>
        <p:cNvGrpSpPr/>
        <p:nvPr/>
      </p:nvGrpSpPr>
      <p:grpSpPr>
        <a:xfrm>
          <a:off x="0" y="0"/>
          <a: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ct val="0"/>
              </a:spcBef>
              <a:spcAft>
                <a:spcPct val="0"/>
              </a:spcAft>
              <a:buSzPts val="3600"/>
              <a:buNone/>
              <a:defRPr sz="4800"/>
            </a:lvl1pPr>
            <a:lvl2pPr lvl="1" algn="ctr">
              <a:spcBef>
                <a:spcPct val="0"/>
              </a:spcBef>
              <a:spcAft>
                <a:spcPct val="0"/>
              </a:spcAft>
              <a:buSzPts val="3600"/>
              <a:buNone/>
              <a:defRPr sz="4800"/>
            </a:lvl2pPr>
            <a:lvl3pPr lvl="2" algn="ctr">
              <a:spcBef>
                <a:spcPct val="0"/>
              </a:spcBef>
              <a:spcAft>
                <a:spcPct val="0"/>
              </a:spcAft>
              <a:buSzPts val="3600"/>
              <a:buNone/>
              <a:defRPr sz="4800"/>
            </a:lvl3pPr>
            <a:lvl4pPr lvl="3" algn="ctr">
              <a:spcBef>
                <a:spcPct val="0"/>
              </a:spcBef>
              <a:spcAft>
                <a:spcPct val="0"/>
              </a:spcAft>
              <a:buSzPts val="3600"/>
              <a:buNone/>
              <a:defRPr sz="4800"/>
            </a:lvl4pPr>
            <a:lvl5pPr lvl="4" algn="ctr">
              <a:spcBef>
                <a:spcPct val="0"/>
              </a:spcBef>
              <a:spcAft>
                <a:spcPct val="0"/>
              </a:spcAft>
              <a:buSzPts val="3600"/>
              <a:buNone/>
              <a:defRPr sz="4800"/>
            </a:lvl5pPr>
            <a:lvl6pPr lvl="5" algn="ctr">
              <a:spcBef>
                <a:spcPct val="0"/>
              </a:spcBef>
              <a:spcAft>
                <a:spcPct val="0"/>
              </a:spcAft>
              <a:buSzPts val="3600"/>
              <a:buNone/>
              <a:defRPr sz="4800"/>
            </a:lvl6pPr>
            <a:lvl7pPr lvl="6" algn="ctr">
              <a:spcBef>
                <a:spcPct val="0"/>
              </a:spcBef>
              <a:spcAft>
                <a:spcPct val="0"/>
              </a:spcAft>
              <a:buSzPts val="3600"/>
              <a:buNone/>
              <a:defRPr sz="4800"/>
            </a:lvl7pPr>
            <a:lvl8pPr lvl="7" algn="ctr">
              <a:spcBef>
                <a:spcPct val="0"/>
              </a:spcBef>
              <a:spcAft>
                <a:spcPct val="0"/>
              </a:spcAft>
              <a:buSzPts val="3600"/>
              <a:buNone/>
              <a:defRPr sz="4800"/>
            </a:lvl8pPr>
            <a:lvl9pPr lvl="8" algn="ctr">
              <a:spcBef>
                <a:spcPct val="0"/>
              </a:spcBef>
              <a:spcAft>
                <a:spcPct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58786410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and body" type="tx">
  <p:cSld name="Title and body">
    <p:spTree>
      <p:nvGrpSpPr>
        <p:cNvPr id="1" name="Shape 16"/>
        <p:cNvGrpSpPr/>
        <p:nvPr/>
      </p:nvGrpSpPr>
      <p:grpSpPr>
        <a:xfrm>
          <a:off x="0" y="0"/>
          <a: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ct val="0"/>
              </a:spcBef>
              <a:spcAft>
                <a:spcPct val="0"/>
              </a:spcAft>
              <a:buSzPts val="2800"/>
              <a:buNone/>
              <a:defRPr/>
            </a:lvl1pPr>
            <a:lvl2pPr lvl="1">
              <a:spcBef>
                <a:spcPct val="0"/>
              </a:spcBef>
              <a:spcAft>
                <a:spcPct val="0"/>
              </a:spcAft>
              <a:buSzPts val="2800"/>
              <a:buNone/>
              <a:defRPr/>
            </a:lvl2pPr>
            <a:lvl3pPr lvl="2">
              <a:spcBef>
                <a:spcPct val="0"/>
              </a:spcBef>
              <a:spcAft>
                <a:spcPct val="0"/>
              </a:spcAft>
              <a:buSzPts val="2800"/>
              <a:buNone/>
              <a:defRPr/>
            </a:lvl3pPr>
            <a:lvl4pPr lvl="3">
              <a:spcBef>
                <a:spcPct val="0"/>
              </a:spcBef>
              <a:spcAft>
                <a:spcPct val="0"/>
              </a:spcAft>
              <a:buSzPts val="2800"/>
              <a:buNone/>
              <a:defRPr/>
            </a:lvl4pPr>
            <a:lvl5pPr lvl="4">
              <a:spcBef>
                <a:spcPct val="0"/>
              </a:spcBef>
              <a:spcAft>
                <a:spcPct val="0"/>
              </a:spcAft>
              <a:buSzPts val="2800"/>
              <a:buNone/>
              <a:defRPr/>
            </a:lvl5pPr>
            <a:lvl6pPr lvl="5">
              <a:spcBef>
                <a:spcPct val="0"/>
              </a:spcBef>
              <a:spcAft>
                <a:spcPct val="0"/>
              </a:spcAft>
              <a:buSzPts val="2800"/>
              <a:buNone/>
              <a:defRPr/>
            </a:lvl6pPr>
            <a:lvl7pPr lvl="6">
              <a:spcBef>
                <a:spcPct val="0"/>
              </a:spcBef>
              <a:spcAft>
                <a:spcPct val="0"/>
              </a:spcAft>
              <a:buSzPts val="2800"/>
              <a:buNone/>
              <a:defRPr/>
            </a:lvl7pPr>
            <a:lvl8pPr lvl="7">
              <a:spcBef>
                <a:spcPct val="0"/>
              </a:spcBef>
              <a:spcAft>
                <a:spcPct val="0"/>
              </a:spcAft>
              <a:buSzPts val="2800"/>
              <a:buNone/>
              <a:defRPr/>
            </a:lvl8pPr>
            <a:lvl9pPr lvl="8">
              <a:spcBef>
                <a:spcPct val="0"/>
              </a:spcBef>
              <a:spcAft>
                <a:spcPct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ct val="0"/>
              </a:spcBef>
              <a:spcAft>
                <a:spcPct val="0"/>
              </a:spcAft>
              <a:buSzPts val="1800"/>
              <a:buChar char="●"/>
              <a:defRPr/>
            </a:lvl1pPr>
            <a:lvl2pPr marL="1219170" lvl="1" indent="-423323">
              <a:spcBef>
                <a:spcPct val="0"/>
              </a:spcBef>
              <a:spcAft>
                <a:spcPct val="0"/>
              </a:spcAft>
              <a:buSzPts val="1400"/>
              <a:buChar char="○"/>
              <a:defRPr/>
            </a:lvl2pPr>
            <a:lvl3pPr marL="1828754" lvl="2" indent="-423323">
              <a:spcBef>
                <a:spcPct val="0"/>
              </a:spcBef>
              <a:spcAft>
                <a:spcPct val="0"/>
              </a:spcAft>
              <a:buSzPts val="1400"/>
              <a:buChar char="■"/>
              <a:defRPr/>
            </a:lvl3pPr>
            <a:lvl4pPr marL="2438339" lvl="3" indent="-423323">
              <a:spcBef>
                <a:spcPct val="0"/>
              </a:spcBef>
              <a:spcAft>
                <a:spcPct val="0"/>
              </a:spcAft>
              <a:buSzPts val="1400"/>
              <a:buChar char="●"/>
              <a:defRPr/>
            </a:lvl4pPr>
            <a:lvl5pPr marL="3047924" lvl="4" indent="-423323">
              <a:spcBef>
                <a:spcPct val="0"/>
              </a:spcBef>
              <a:spcAft>
                <a:spcPct val="0"/>
              </a:spcAft>
              <a:buSzPts val="1400"/>
              <a:buChar char="○"/>
              <a:defRPr/>
            </a:lvl5pPr>
            <a:lvl6pPr marL="3657509" lvl="5" indent="-423323">
              <a:spcBef>
                <a:spcPct val="0"/>
              </a:spcBef>
              <a:spcAft>
                <a:spcPct val="0"/>
              </a:spcAft>
              <a:buSzPts val="1400"/>
              <a:buChar char="■"/>
              <a:defRPr/>
            </a:lvl6pPr>
            <a:lvl7pPr marL="4267093" lvl="6" indent="-423323">
              <a:spcBef>
                <a:spcPct val="0"/>
              </a:spcBef>
              <a:spcAft>
                <a:spcPct val="0"/>
              </a:spcAft>
              <a:buSzPts val="1400"/>
              <a:buChar char="●"/>
              <a:defRPr/>
            </a:lvl7pPr>
            <a:lvl8pPr marL="4876678" lvl="7" indent="-423323">
              <a:spcBef>
                <a:spcPct val="0"/>
              </a:spcBef>
              <a:spcAft>
                <a:spcPct val="0"/>
              </a:spcAft>
              <a:buSzPts val="1400"/>
              <a:buChar char="○"/>
              <a:defRPr/>
            </a:lvl8pPr>
            <a:lvl9pPr marL="5486263" lvl="8" indent="-423323">
              <a:spcBef>
                <a:spcPct val="0"/>
              </a:spcBef>
              <a:spcAft>
                <a:spcPct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246261790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and two columns" type="twoColTx">
  <p:cSld name="Title and two columns">
    <p:spTree>
      <p:nvGrpSpPr>
        <p:cNvPr id="1" name="Shape 20"/>
        <p:cNvGrpSpPr/>
        <p:nvPr/>
      </p:nvGrpSpPr>
      <p:grpSpPr>
        <a:xfrm>
          <a:off x="0" y="0"/>
          <a: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ct val="0"/>
              </a:spcBef>
              <a:spcAft>
                <a:spcPct val="0"/>
              </a:spcAft>
              <a:buSzPts val="2800"/>
              <a:buNone/>
              <a:defRPr/>
            </a:lvl1pPr>
            <a:lvl2pPr lvl="1">
              <a:spcBef>
                <a:spcPct val="0"/>
              </a:spcBef>
              <a:spcAft>
                <a:spcPct val="0"/>
              </a:spcAft>
              <a:buSzPts val="2800"/>
              <a:buNone/>
              <a:defRPr/>
            </a:lvl2pPr>
            <a:lvl3pPr lvl="2">
              <a:spcBef>
                <a:spcPct val="0"/>
              </a:spcBef>
              <a:spcAft>
                <a:spcPct val="0"/>
              </a:spcAft>
              <a:buSzPts val="2800"/>
              <a:buNone/>
              <a:defRPr/>
            </a:lvl3pPr>
            <a:lvl4pPr lvl="3">
              <a:spcBef>
                <a:spcPct val="0"/>
              </a:spcBef>
              <a:spcAft>
                <a:spcPct val="0"/>
              </a:spcAft>
              <a:buSzPts val="2800"/>
              <a:buNone/>
              <a:defRPr/>
            </a:lvl4pPr>
            <a:lvl5pPr lvl="4">
              <a:spcBef>
                <a:spcPct val="0"/>
              </a:spcBef>
              <a:spcAft>
                <a:spcPct val="0"/>
              </a:spcAft>
              <a:buSzPts val="2800"/>
              <a:buNone/>
              <a:defRPr/>
            </a:lvl5pPr>
            <a:lvl6pPr lvl="5">
              <a:spcBef>
                <a:spcPct val="0"/>
              </a:spcBef>
              <a:spcAft>
                <a:spcPct val="0"/>
              </a:spcAft>
              <a:buSzPts val="2800"/>
              <a:buNone/>
              <a:defRPr/>
            </a:lvl6pPr>
            <a:lvl7pPr lvl="6">
              <a:spcBef>
                <a:spcPct val="0"/>
              </a:spcBef>
              <a:spcAft>
                <a:spcPct val="0"/>
              </a:spcAft>
              <a:buSzPts val="2800"/>
              <a:buNone/>
              <a:defRPr/>
            </a:lvl7pPr>
            <a:lvl8pPr lvl="7">
              <a:spcBef>
                <a:spcPct val="0"/>
              </a:spcBef>
              <a:spcAft>
                <a:spcPct val="0"/>
              </a:spcAft>
              <a:buSzPts val="2800"/>
              <a:buNone/>
              <a:defRPr/>
            </a:lvl8pPr>
            <a:lvl9pPr lvl="8">
              <a:spcBef>
                <a:spcPct val="0"/>
              </a:spcBef>
              <a:spcAft>
                <a:spcPct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ct val="0"/>
              </a:spcBef>
              <a:spcAft>
                <a:spcPct val="0"/>
              </a:spcAft>
              <a:buSzPts val="1400"/>
              <a:buChar char="●"/>
              <a:defRPr sz="1867"/>
            </a:lvl1pPr>
            <a:lvl2pPr marL="1219170" lvl="1" indent="-406390">
              <a:spcBef>
                <a:spcPct val="0"/>
              </a:spcBef>
              <a:spcAft>
                <a:spcPct val="0"/>
              </a:spcAft>
              <a:buSzPts val="1200"/>
              <a:buChar char="○"/>
              <a:defRPr sz="1600"/>
            </a:lvl2pPr>
            <a:lvl3pPr marL="1828754" lvl="2" indent="-406390">
              <a:spcBef>
                <a:spcPct val="0"/>
              </a:spcBef>
              <a:spcAft>
                <a:spcPct val="0"/>
              </a:spcAft>
              <a:buSzPts val="1200"/>
              <a:buChar char="■"/>
              <a:defRPr sz="1600"/>
            </a:lvl3pPr>
            <a:lvl4pPr marL="2438339" lvl="3" indent="-406390">
              <a:spcBef>
                <a:spcPct val="0"/>
              </a:spcBef>
              <a:spcAft>
                <a:spcPct val="0"/>
              </a:spcAft>
              <a:buSzPts val="1200"/>
              <a:buChar char="●"/>
              <a:defRPr sz="1600"/>
            </a:lvl4pPr>
            <a:lvl5pPr marL="3047924" lvl="4" indent="-406390">
              <a:spcBef>
                <a:spcPct val="0"/>
              </a:spcBef>
              <a:spcAft>
                <a:spcPct val="0"/>
              </a:spcAft>
              <a:buSzPts val="1200"/>
              <a:buChar char="○"/>
              <a:defRPr sz="1600"/>
            </a:lvl5pPr>
            <a:lvl6pPr marL="3657509" lvl="5" indent="-406390">
              <a:spcBef>
                <a:spcPct val="0"/>
              </a:spcBef>
              <a:spcAft>
                <a:spcPct val="0"/>
              </a:spcAft>
              <a:buSzPts val="1200"/>
              <a:buChar char="■"/>
              <a:defRPr sz="1600"/>
            </a:lvl6pPr>
            <a:lvl7pPr marL="4267093" lvl="6" indent="-406390">
              <a:spcBef>
                <a:spcPct val="0"/>
              </a:spcBef>
              <a:spcAft>
                <a:spcPct val="0"/>
              </a:spcAft>
              <a:buSzPts val="1200"/>
              <a:buChar char="●"/>
              <a:defRPr sz="1600"/>
            </a:lvl7pPr>
            <a:lvl8pPr marL="4876678" lvl="7" indent="-406390">
              <a:spcBef>
                <a:spcPct val="0"/>
              </a:spcBef>
              <a:spcAft>
                <a:spcPct val="0"/>
              </a:spcAft>
              <a:buSzPts val="1200"/>
              <a:buChar char="○"/>
              <a:defRPr sz="1600"/>
            </a:lvl8pPr>
            <a:lvl9pPr marL="5486263" lvl="8" indent="-406390">
              <a:spcBef>
                <a:spcPct val="0"/>
              </a:spcBef>
              <a:spcAft>
                <a:spcPct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ct val="0"/>
              </a:spcBef>
              <a:spcAft>
                <a:spcPct val="0"/>
              </a:spcAft>
              <a:buSzPts val="1400"/>
              <a:buChar char="●"/>
              <a:defRPr sz="1867"/>
            </a:lvl1pPr>
            <a:lvl2pPr marL="1219170" lvl="1" indent="-406390">
              <a:spcBef>
                <a:spcPct val="0"/>
              </a:spcBef>
              <a:spcAft>
                <a:spcPct val="0"/>
              </a:spcAft>
              <a:buSzPts val="1200"/>
              <a:buChar char="○"/>
              <a:defRPr sz="1600"/>
            </a:lvl2pPr>
            <a:lvl3pPr marL="1828754" lvl="2" indent="-406390">
              <a:spcBef>
                <a:spcPct val="0"/>
              </a:spcBef>
              <a:spcAft>
                <a:spcPct val="0"/>
              </a:spcAft>
              <a:buSzPts val="1200"/>
              <a:buChar char="■"/>
              <a:defRPr sz="1600"/>
            </a:lvl3pPr>
            <a:lvl4pPr marL="2438339" lvl="3" indent="-406390">
              <a:spcBef>
                <a:spcPct val="0"/>
              </a:spcBef>
              <a:spcAft>
                <a:spcPct val="0"/>
              </a:spcAft>
              <a:buSzPts val="1200"/>
              <a:buChar char="●"/>
              <a:defRPr sz="1600"/>
            </a:lvl4pPr>
            <a:lvl5pPr marL="3047924" lvl="4" indent="-406390">
              <a:spcBef>
                <a:spcPct val="0"/>
              </a:spcBef>
              <a:spcAft>
                <a:spcPct val="0"/>
              </a:spcAft>
              <a:buSzPts val="1200"/>
              <a:buChar char="○"/>
              <a:defRPr sz="1600"/>
            </a:lvl5pPr>
            <a:lvl6pPr marL="3657509" lvl="5" indent="-406390">
              <a:spcBef>
                <a:spcPct val="0"/>
              </a:spcBef>
              <a:spcAft>
                <a:spcPct val="0"/>
              </a:spcAft>
              <a:buSzPts val="1200"/>
              <a:buChar char="■"/>
              <a:defRPr sz="1600"/>
            </a:lvl6pPr>
            <a:lvl7pPr marL="4267093" lvl="6" indent="-406390">
              <a:spcBef>
                <a:spcPct val="0"/>
              </a:spcBef>
              <a:spcAft>
                <a:spcPct val="0"/>
              </a:spcAft>
              <a:buSzPts val="1200"/>
              <a:buChar char="●"/>
              <a:defRPr sz="1600"/>
            </a:lvl7pPr>
            <a:lvl8pPr marL="4876678" lvl="7" indent="-406390">
              <a:spcBef>
                <a:spcPct val="0"/>
              </a:spcBef>
              <a:spcAft>
                <a:spcPct val="0"/>
              </a:spcAft>
              <a:buSzPts val="1200"/>
              <a:buChar char="○"/>
              <a:defRPr sz="1600"/>
            </a:lvl8pPr>
            <a:lvl9pPr marL="5486263" lvl="8" indent="-406390">
              <a:spcBef>
                <a:spcPct val="0"/>
              </a:spcBef>
              <a:spcAft>
                <a:spcPct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257733599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only" type="titleOnly">
  <p:cSld name="Title only">
    <p:spTree>
      <p:nvGrpSpPr>
        <p:cNvPr id="1" name="Shape 25"/>
        <p:cNvGrpSpPr/>
        <p:nvPr/>
      </p:nvGrpSpPr>
      <p:grpSpPr>
        <a:xfrm>
          <a:off x="0" y="0"/>
          <a: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ct val="0"/>
              </a:spcBef>
              <a:spcAft>
                <a:spcPct val="0"/>
              </a:spcAft>
              <a:buSzPts val="2800"/>
              <a:buNone/>
              <a:defRPr/>
            </a:lvl1pPr>
            <a:lvl2pPr lvl="1">
              <a:spcBef>
                <a:spcPct val="0"/>
              </a:spcBef>
              <a:spcAft>
                <a:spcPct val="0"/>
              </a:spcAft>
              <a:buSzPts val="2800"/>
              <a:buNone/>
              <a:defRPr/>
            </a:lvl2pPr>
            <a:lvl3pPr lvl="2">
              <a:spcBef>
                <a:spcPct val="0"/>
              </a:spcBef>
              <a:spcAft>
                <a:spcPct val="0"/>
              </a:spcAft>
              <a:buSzPts val="2800"/>
              <a:buNone/>
              <a:defRPr/>
            </a:lvl3pPr>
            <a:lvl4pPr lvl="3">
              <a:spcBef>
                <a:spcPct val="0"/>
              </a:spcBef>
              <a:spcAft>
                <a:spcPct val="0"/>
              </a:spcAft>
              <a:buSzPts val="2800"/>
              <a:buNone/>
              <a:defRPr/>
            </a:lvl4pPr>
            <a:lvl5pPr lvl="4">
              <a:spcBef>
                <a:spcPct val="0"/>
              </a:spcBef>
              <a:spcAft>
                <a:spcPct val="0"/>
              </a:spcAft>
              <a:buSzPts val="2800"/>
              <a:buNone/>
              <a:defRPr/>
            </a:lvl5pPr>
            <a:lvl6pPr lvl="5">
              <a:spcBef>
                <a:spcPct val="0"/>
              </a:spcBef>
              <a:spcAft>
                <a:spcPct val="0"/>
              </a:spcAft>
              <a:buSzPts val="2800"/>
              <a:buNone/>
              <a:defRPr/>
            </a:lvl6pPr>
            <a:lvl7pPr lvl="6">
              <a:spcBef>
                <a:spcPct val="0"/>
              </a:spcBef>
              <a:spcAft>
                <a:spcPct val="0"/>
              </a:spcAft>
              <a:buSzPts val="2800"/>
              <a:buNone/>
              <a:defRPr/>
            </a:lvl7pPr>
            <a:lvl8pPr lvl="7">
              <a:spcBef>
                <a:spcPct val="0"/>
              </a:spcBef>
              <a:spcAft>
                <a:spcPct val="0"/>
              </a:spcAft>
              <a:buSzPts val="2800"/>
              <a:buNone/>
              <a:defRPr/>
            </a:lvl8pPr>
            <a:lvl9pPr lvl="8">
              <a:spcBef>
                <a:spcPct val="0"/>
              </a:spcBef>
              <a:spcAft>
                <a:spcPct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169080487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One column text">
  <p:cSld name="One column text">
    <p:spTree>
      <p:nvGrpSpPr>
        <p:cNvPr id="1" name="Shape 28"/>
        <p:cNvGrpSpPr/>
        <p:nvPr/>
      </p:nvGrpSpPr>
      <p:grpSpPr>
        <a:xfrm>
          <a:off x="0" y="0"/>
          <a: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ct val="0"/>
              </a:spcBef>
              <a:spcAft>
                <a:spcPct val="0"/>
              </a:spcAft>
              <a:buSzPts val="2400"/>
              <a:buNone/>
              <a:defRPr sz="3200"/>
            </a:lvl1pPr>
            <a:lvl2pPr lvl="1">
              <a:spcBef>
                <a:spcPct val="0"/>
              </a:spcBef>
              <a:spcAft>
                <a:spcPct val="0"/>
              </a:spcAft>
              <a:buSzPts val="2400"/>
              <a:buNone/>
              <a:defRPr sz="3200"/>
            </a:lvl2pPr>
            <a:lvl3pPr lvl="2">
              <a:spcBef>
                <a:spcPct val="0"/>
              </a:spcBef>
              <a:spcAft>
                <a:spcPct val="0"/>
              </a:spcAft>
              <a:buSzPts val="2400"/>
              <a:buNone/>
              <a:defRPr sz="3200"/>
            </a:lvl3pPr>
            <a:lvl4pPr lvl="3">
              <a:spcBef>
                <a:spcPct val="0"/>
              </a:spcBef>
              <a:spcAft>
                <a:spcPct val="0"/>
              </a:spcAft>
              <a:buSzPts val="2400"/>
              <a:buNone/>
              <a:defRPr sz="3200"/>
            </a:lvl4pPr>
            <a:lvl5pPr lvl="4">
              <a:spcBef>
                <a:spcPct val="0"/>
              </a:spcBef>
              <a:spcAft>
                <a:spcPct val="0"/>
              </a:spcAft>
              <a:buSzPts val="2400"/>
              <a:buNone/>
              <a:defRPr sz="3200"/>
            </a:lvl5pPr>
            <a:lvl6pPr lvl="5">
              <a:spcBef>
                <a:spcPct val="0"/>
              </a:spcBef>
              <a:spcAft>
                <a:spcPct val="0"/>
              </a:spcAft>
              <a:buSzPts val="2400"/>
              <a:buNone/>
              <a:defRPr sz="3200"/>
            </a:lvl6pPr>
            <a:lvl7pPr lvl="6">
              <a:spcBef>
                <a:spcPct val="0"/>
              </a:spcBef>
              <a:spcAft>
                <a:spcPct val="0"/>
              </a:spcAft>
              <a:buSzPts val="2400"/>
              <a:buNone/>
              <a:defRPr sz="3200"/>
            </a:lvl7pPr>
            <a:lvl8pPr lvl="7">
              <a:spcBef>
                <a:spcPct val="0"/>
              </a:spcBef>
              <a:spcAft>
                <a:spcPct val="0"/>
              </a:spcAft>
              <a:buSzPts val="2400"/>
              <a:buNone/>
              <a:defRPr sz="3200"/>
            </a:lvl8pPr>
            <a:lvl9pPr lvl="8">
              <a:spcBef>
                <a:spcPct val="0"/>
              </a:spcBef>
              <a:spcAft>
                <a:spcPct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ct val="0"/>
              </a:spcBef>
              <a:spcAft>
                <a:spcPct val="0"/>
              </a:spcAft>
              <a:buSzPts val="1200"/>
              <a:buChar char="●"/>
              <a:defRPr sz="1600"/>
            </a:lvl1pPr>
            <a:lvl2pPr marL="1219170" lvl="1" indent="-406390">
              <a:spcBef>
                <a:spcPct val="0"/>
              </a:spcBef>
              <a:spcAft>
                <a:spcPct val="0"/>
              </a:spcAft>
              <a:buSzPts val="1200"/>
              <a:buChar char="○"/>
              <a:defRPr sz="1600"/>
            </a:lvl2pPr>
            <a:lvl3pPr marL="1828754" lvl="2" indent="-406390">
              <a:spcBef>
                <a:spcPct val="0"/>
              </a:spcBef>
              <a:spcAft>
                <a:spcPct val="0"/>
              </a:spcAft>
              <a:buSzPts val="1200"/>
              <a:buChar char="■"/>
              <a:defRPr sz="1600"/>
            </a:lvl3pPr>
            <a:lvl4pPr marL="2438339" lvl="3" indent="-406390">
              <a:spcBef>
                <a:spcPct val="0"/>
              </a:spcBef>
              <a:spcAft>
                <a:spcPct val="0"/>
              </a:spcAft>
              <a:buSzPts val="1200"/>
              <a:buChar char="●"/>
              <a:defRPr sz="1600"/>
            </a:lvl4pPr>
            <a:lvl5pPr marL="3047924" lvl="4" indent="-406390">
              <a:spcBef>
                <a:spcPct val="0"/>
              </a:spcBef>
              <a:spcAft>
                <a:spcPct val="0"/>
              </a:spcAft>
              <a:buSzPts val="1200"/>
              <a:buChar char="○"/>
              <a:defRPr sz="1600"/>
            </a:lvl5pPr>
            <a:lvl6pPr marL="3657509" lvl="5" indent="-406390">
              <a:spcBef>
                <a:spcPct val="0"/>
              </a:spcBef>
              <a:spcAft>
                <a:spcPct val="0"/>
              </a:spcAft>
              <a:buSzPts val="1200"/>
              <a:buChar char="■"/>
              <a:defRPr sz="1600"/>
            </a:lvl6pPr>
            <a:lvl7pPr marL="4267093" lvl="6" indent="-406390">
              <a:spcBef>
                <a:spcPct val="0"/>
              </a:spcBef>
              <a:spcAft>
                <a:spcPct val="0"/>
              </a:spcAft>
              <a:buSzPts val="1200"/>
              <a:buChar char="●"/>
              <a:defRPr sz="1600"/>
            </a:lvl7pPr>
            <a:lvl8pPr marL="4876678" lvl="7" indent="-406390">
              <a:spcBef>
                <a:spcPct val="0"/>
              </a:spcBef>
              <a:spcAft>
                <a:spcPct val="0"/>
              </a:spcAft>
              <a:buSzPts val="1200"/>
              <a:buChar char="○"/>
              <a:defRPr sz="1600"/>
            </a:lvl8pPr>
            <a:lvl9pPr marL="5486263" lvl="8" indent="-406390">
              <a:spcBef>
                <a:spcPct val="0"/>
              </a:spcBef>
              <a:spcAft>
                <a:spcPct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273313579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Main point">
  <p:cSld name="Main point">
    <p:spTree>
      <p:nvGrpSpPr>
        <p:cNvPr id="1" name="Shape 32"/>
        <p:cNvGrpSpPr/>
        <p:nvPr/>
      </p:nvGrpSpPr>
      <p:grpSpPr>
        <a:xfrm>
          <a:off x="0" y="0"/>
          <a: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ct val="0"/>
              </a:spcBef>
              <a:spcAft>
                <a:spcPct val="0"/>
              </a:spcAft>
              <a:buSzPts val="4800"/>
              <a:buNone/>
              <a:defRPr sz="6400"/>
            </a:lvl1pPr>
            <a:lvl2pPr lvl="1">
              <a:spcBef>
                <a:spcPct val="0"/>
              </a:spcBef>
              <a:spcAft>
                <a:spcPct val="0"/>
              </a:spcAft>
              <a:buSzPts val="4800"/>
              <a:buNone/>
              <a:defRPr sz="6400"/>
            </a:lvl2pPr>
            <a:lvl3pPr lvl="2">
              <a:spcBef>
                <a:spcPct val="0"/>
              </a:spcBef>
              <a:spcAft>
                <a:spcPct val="0"/>
              </a:spcAft>
              <a:buSzPts val="4800"/>
              <a:buNone/>
              <a:defRPr sz="6400"/>
            </a:lvl3pPr>
            <a:lvl4pPr lvl="3">
              <a:spcBef>
                <a:spcPct val="0"/>
              </a:spcBef>
              <a:spcAft>
                <a:spcPct val="0"/>
              </a:spcAft>
              <a:buSzPts val="4800"/>
              <a:buNone/>
              <a:defRPr sz="6400"/>
            </a:lvl4pPr>
            <a:lvl5pPr lvl="4">
              <a:spcBef>
                <a:spcPct val="0"/>
              </a:spcBef>
              <a:spcAft>
                <a:spcPct val="0"/>
              </a:spcAft>
              <a:buSzPts val="4800"/>
              <a:buNone/>
              <a:defRPr sz="6400"/>
            </a:lvl5pPr>
            <a:lvl6pPr lvl="5">
              <a:spcBef>
                <a:spcPct val="0"/>
              </a:spcBef>
              <a:spcAft>
                <a:spcPct val="0"/>
              </a:spcAft>
              <a:buSzPts val="4800"/>
              <a:buNone/>
              <a:defRPr sz="6400"/>
            </a:lvl6pPr>
            <a:lvl7pPr lvl="6">
              <a:spcBef>
                <a:spcPct val="0"/>
              </a:spcBef>
              <a:spcAft>
                <a:spcPct val="0"/>
              </a:spcAft>
              <a:buSzPts val="4800"/>
              <a:buNone/>
              <a:defRPr sz="6400"/>
            </a:lvl7pPr>
            <a:lvl8pPr lvl="7">
              <a:spcBef>
                <a:spcPct val="0"/>
              </a:spcBef>
              <a:spcAft>
                <a:spcPct val="0"/>
              </a:spcAft>
              <a:buSzPts val="4800"/>
              <a:buNone/>
              <a:defRPr sz="6400"/>
            </a:lvl8pPr>
            <a:lvl9pPr lvl="8">
              <a:spcBef>
                <a:spcPct val="0"/>
              </a:spcBef>
              <a:spcAft>
                <a:spcPct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295988078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Section title and description">
  <p:cSld name="Section title and description">
    <p:spTree>
      <p:nvGrpSpPr>
        <p:cNvPr id="1" name="Shape 35"/>
        <p:cNvGrpSpPr/>
        <p:nvPr/>
      </p:nvGrpSpPr>
      <p:grpSpPr>
        <a:xfrm>
          <a:off x="0" y="0"/>
          <a: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ct val="0"/>
              </a:spcBef>
              <a:spcAft>
                <a:spcPct val="0"/>
              </a:spcAft>
              <a:buSzPts val="4200"/>
              <a:buNone/>
              <a:defRPr sz="5600"/>
            </a:lvl1pPr>
            <a:lvl2pPr lvl="1" algn="ctr">
              <a:spcBef>
                <a:spcPct val="0"/>
              </a:spcBef>
              <a:spcAft>
                <a:spcPct val="0"/>
              </a:spcAft>
              <a:buSzPts val="4200"/>
              <a:buNone/>
              <a:defRPr sz="5600"/>
            </a:lvl2pPr>
            <a:lvl3pPr lvl="2" algn="ctr">
              <a:spcBef>
                <a:spcPct val="0"/>
              </a:spcBef>
              <a:spcAft>
                <a:spcPct val="0"/>
              </a:spcAft>
              <a:buSzPts val="4200"/>
              <a:buNone/>
              <a:defRPr sz="5600"/>
            </a:lvl3pPr>
            <a:lvl4pPr lvl="3" algn="ctr">
              <a:spcBef>
                <a:spcPct val="0"/>
              </a:spcBef>
              <a:spcAft>
                <a:spcPct val="0"/>
              </a:spcAft>
              <a:buSzPts val="4200"/>
              <a:buNone/>
              <a:defRPr sz="5600"/>
            </a:lvl4pPr>
            <a:lvl5pPr lvl="4" algn="ctr">
              <a:spcBef>
                <a:spcPct val="0"/>
              </a:spcBef>
              <a:spcAft>
                <a:spcPct val="0"/>
              </a:spcAft>
              <a:buSzPts val="4200"/>
              <a:buNone/>
              <a:defRPr sz="5600"/>
            </a:lvl5pPr>
            <a:lvl6pPr lvl="5" algn="ctr">
              <a:spcBef>
                <a:spcPct val="0"/>
              </a:spcBef>
              <a:spcAft>
                <a:spcPct val="0"/>
              </a:spcAft>
              <a:buSzPts val="4200"/>
              <a:buNone/>
              <a:defRPr sz="5600"/>
            </a:lvl6pPr>
            <a:lvl7pPr lvl="6" algn="ctr">
              <a:spcBef>
                <a:spcPct val="0"/>
              </a:spcBef>
              <a:spcAft>
                <a:spcPct val="0"/>
              </a:spcAft>
              <a:buSzPts val="4200"/>
              <a:buNone/>
              <a:defRPr sz="5600"/>
            </a:lvl7pPr>
            <a:lvl8pPr lvl="7" algn="ctr">
              <a:spcBef>
                <a:spcPct val="0"/>
              </a:spcBef>
              <a:spcAft>
                <a:spcPct val="0"/>
              </a:spcAft>
              <a:buSzPts val="4200"/>
              <a:buNone/>
              <a:defRPr sz="5600"/>
            </a:lvl8pPr>
            <a:lvl9pPr lvl="8" algn="ctr">
              <a:spcBef>
                <a:spcPct val="0"/>
              </a:spcBef>
              <a:spcAft>
                <a:spcPct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ct val="0"/>
              </a:spcBef>
              <a:spcAft>
                <a:spcPct val="0"/>
              </a:spcAft>
              <a:buSzPts val="2100"/>
              <a:buNone/>
              <a:defRPr sz="2800"/>
            </a:lvl1pPr>
            <a:lvl2pPr lvl="1" algn="ctr">
              <a:lnSpc>
                <a:spcPct val="100000"/>
              </a:lnSpc>
              <a:spcBef>
                <a:spcPct val="0"/>
              </a:spcBef>
              <a:spcAft>
                <a:spcPct val="0"/>
              </a:spcAft>
              <a:buSzPts val="2100"/>
              <a:buNone/>
              <a:defRPr sz="2800"/>
            </a:lvl2pPr>
            <a:lvl3pPr lvl="2" algn="ctr">
              <a:lnSpc>
                <a:spcPct val="100000"/>
              </a:lnSpc>
              <a:spcBef>
                <a:spcPct val="0"/>
              </a:spcBef>
              <a:spcAft>
                <a:spcPct val="0"/>
              </a:spcAft>
              <a:buSzPts val="2100"/>
              <a:buNone/>
              <a:defRPr sz="2800"/>
            </a:lvl3pPr>
            <a:lvl4pPr lvl="3" algn="ctr">
              <a:lnSpc>
                <a:spcPct val="100000"/>
              </a:lnSpc>
              <a:spcBef>
                <a:spcPct val="0"/>
              </a:spcBef>
              <a:spcAft>
                <a:spcPct val="0"/>
              </a:spcAft>
              <a:buSzPts val="2100"/>
              <a:buNone/>
              <a:defRPr sz="2800"/>
            </a:lvl4pPr>
            <a:lvl5pPr lvl="4" algn="ctr">
              <a:lnSpc>
                <a:spcPct val="100000"/>
              </a:lnSpc>
              <a:spcBef>
                <a:spcPct val="0"/>
              </a:spcBef>
              <a:spcAft>
                <a:spcPct val="0"/>
              </a:spcAft>
              <a:buSzPts val="2100"/>
              <a:buNone/>
              <a:defRPr sz="2800"/>
            </a:lvl5pPr>
            <a:lvl6pPr lvl="5" algn="ctr">
              <a:lnSpc>
                <a:spcPct val="100000"/>
              </a:lnSpc>
              <a:spcBef>
                <a:spcPct val="0"/>
              </a:spcBef>
              <a:spcAft>
                <a:spcPct val="0"/>
              </a:spcAft>
              <a:buSzPts val="2100"/>
              <a:buNone/>
              <a:defRPr sz="2800"/>
            </a:lvl6pPr>
            <a:lvl7pPr lvl="6" algn="ctr">
              <a:lnSpc>
                <a:spcPct val="100000"/>
              </a:lnSpc>
              <a:spcBef>
                <a:spcPct val="0"/>
              </a:spcBef>
              <a:spcAft>
                <a:spcPct val="0"/>
              </a:spcAft>
              <a:buSzPts val="2100"/>
              <a:buNone/>
              <a:defRPr sz="2800"/>
            </a:lvl7pPr>
            <a:lvl8pPr lvl="7" algn="ctr">
              <a:lnSpc>
                <a:spcPct val="100000"/>
              </a:lnSpc>
              <a:spcBef>
                <a:spcPct val="0"/>
              </a:spcBef>
              <a:spcAft>
                <a:spcPct val="0"/>
              </a:spcAft>
              <a:buSzPts val="2100"/>
              <a:buNone/>
              <a:defRPr sz="2800"/>
            </a:lvl8pPr>
            <a:lvl9pPr lvl="8" algn="ctr">
              <a:lnSpc>
                <a:spcPct val="100000"/>
              </a:lnSpc>
              <a:spcBef>
                <a:spcPct val="0"/>
              </a:spcBef>
              <a:spcAft>
                <a:spcPct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ct val="0"/>
              </a:spcBef>
              <a:spcAft>
                <a:spcPct val="0"/>
              </a:spcAft>
              <a:buSzPts val="1800"/>
              <a:buChar char="●"/>
              <a:defRPr/>
            </a:lvl1pPr>
            <a:lvl2pPr marL="1219170" lvl="1" indent="-423323">
              <a:spcBef>
                <a:spcPct val="0"/>
              </a:spcBef>
              <a:spcAft>
                <a:spcPct val="0"/>
              </a:spcAft>
              <a:buSzPts val="1400"/>
              <a:buChar char="○"/>
              <a:defRPr/>
            </a:lvl2pPr>
            <a:lvl3pPr marL="1828754" lvl="2" indent="-423323">
              <a:spcBef>
                <a:spcPct val="0"/>
              </a:spcBef>
              <a:spcAft>
                <a:spcPct val="0"/>
              </a:spcAft>
              <a:buSzPts val="1400"/>
              <a:buChar char="■"/>
              <a:defRPr/>
            </a:lvl3pPr>
            <a:lvl4pPr marL="2438339" lvl="3" indent="-423323">
              <a:spcBef>
                <a:spcPct val="0"/>
              </a:spcBef>
              <a:spcAft>
                <a:spcPct val="0"/>
              </a:spcAft>
              <a:buSzPts val="1400"/>
              <a:buChar char="●"/>
              <a:defRPr/>
            </a:lvl4pPr>
            <a:lvl5pPr marL="3047924" lvl="4" indent="-423323">
              <a:spcBef>
                <a:spcPct val="0"/>
              </a:spcBef>
              <a:spcAft>
                <a:spcPct val="0"/>
              </a:spcAft>
              <a:buSzPts val="1400"/>
              <a:buChar char="○"/>
              <a:defRPr/>
            </a:lvl5pPr>
            <a:lvl6pPr marL="3657509" lvl="5" indent="-423323">
              <a:spcBef>
                <a:spcPct val="0"/>
              </a:spcBef>
              <a:spcAft>
                <a:spcPct val="0"/>
              </a:spcAft>
              <a:buSzPts val="1400"/>
              <a:buChar char="■"/>
              <a:defRPr/>
            </a:lvl6pPr>
            <a:lvl7pPr marL="4267093" lvl="6" indent="-423323">
              <a:spcBef>
                <a:spcPct val="0"/>
              </a:spcBef>
              <a:spcAft>
                <a:spcPct val="0"/>
              </a:spcAft>
              <a:buSzPts val="1400"/>
              <a:buChar char="●"/>
              <a:defRPr/>
            </a:lvl7pPr>
            <a:lvl8pPr marL="4876678" lvl="7" indent="-423323">
              <a:spcBef>
                <a:spcPct val="0"/>
              </a:spcBef>
              <a:spcAft>
                <a:spcPct val="0"/>
              </a:spcAft>
              <a:buSzPts val="1400"/>
              <a:buChar char="○"/>
              <a:defRPr/>
            </a:lvl8pPr>
            <a:lvl9pPr marL="5486263" lvl="8" indent="-423323">
              <a:spcBef>
                <a:spcPct val="0"/>
              </a:spcBef>
              <a:spcAft>
                <a:spcPct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33808027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bg>
      <p:bgPr>
        <a:solidFill>
          <a:schemeClr val="bg1"/>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02BB8D9D-4352-084D-9649-B426154B6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299AE-1238-2945-AB1A-B21D83A105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8921D-5052-C944-80E9-B9E5AF16A121}"/>
              </a:ext>
            </a:extLst>
          </p:cNvPr>
          <p:cNvSpPr>
            <a:spLocks noGrp="1"/>
          </p:cNvSpPr>
          <p:nvPr>
            <p:ph type="dt" sz="half" idx="10"/>
          </p:nvPr>
        </p:nvSpPr>
        <p:spPr/>
        <p:txBody>
          <a:bodyPr/>
          <a:lstStyle/>
          <a:p>
            <a:fld id="{BBCC1CAE-E53F-AB40-951B-74688D283096}" type="datetimeFigureOut">
              <a:rPr lang="en-US" smtClean="0"/>
              <a:t>9/6/2022</a:t>
            </a:fld>
            <a:endParaRPr lang="en-US"/>
          </a:p>
        </p:txBody>
      </p:sp>
      <p:sp>
        <p:nvSpPr>
          <p:cNvPr id="5" name="Footer Placeholder 4">
            <a:extLst>
              <a:ext uri="{FF2B5EF4-FFF2-40B4-BE49-F238E27FC236}">
                <a16:creationId xmlns:a16="http://schemas.microsoft.com/office/drawing/2014/main" id="{D8563B84-D00B-4F40-8FF7-AB0C660B7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43544-A3BC-6C47-AE63-C44C6755C8C7}"/>
              </a:ext>
            </a:extLst>
          </p:cNvPr>
          <p:cNvSpPr>
            <a:spLocks noGrp="1"/>
          </p:cNvSpPr>
          <p:nvPr>
            <p:ph type="sldNum" sz="quarter" idx="12"/>
          </p:nvPr>
        </p:nvSpPr>
        <p:spPr/>
        <p:txBody>
          <a:bodyPr/>
          <a:lstStyle/>
          <a:p>
            <a:fld id="{E86D3054-4308-8B4A-8C0F-BC73BDA7FDB4}" type="slidenum">
              <a:rPr lang="en-US" smtClean="0"/>
              <a:t>‹#›</a:t>
            </a:fld>
            <a:endParaRPr lang="en-US"/>
          </a:p>
        </p:txBody>
      </p:sp>
    </p:spTree>
    <p:extLst>
      <p:ext uri="{BB962C8B-B14F-4D97-AF65-F5344CB8AC3E}">
        <p14:creationId xmlns:p14="http://schemas.microsoft.com/office/powerpoint/2010/main" val="180384610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Caption">
  <p:cSld name="Caption">
    <p:spTree>
      <p:nvGrpSpPr>
        <p:cNvPr id="1" name="Shape 41"/>
        <p:cNvGrpSpPr/>
        <p:nvPr/>
      </p:nvGrpSpPr>
      <p:grpSpPr>
        <a:xfrm>
          <a:off x="0" y="0"/>
          <a: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ct val="0"/>
              </a:spcBef>
              <a:spcAft>
                <a:spcPct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280416431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Big number">
  <p:cSld name="Big number">
    <p:spTree>
      <p:nvGrpSpPr>
        <p:cNvPr id="1" name="Shape 44"/>
        <p:cNvGrpSpPr/>
        <p:nvPr/>
      </p:nvGrpSpPr>
      <p:grpSpPr>
        <a:xfrm>
          <a:off x="0" y="0"/>
          <a: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ct val="0"/>
              </a:spcBef>
              <a:spcAft>
                <a:spcPct val="0"/>
              </a:spcAft>
              <a:buSzPts val="12000"/>
              <a:buNone/>
              <a:defRPr sz="16000"/>
            </a:lvl1pPr>
            <a:lvl2pPr lvl="1" algn="ctr">
              <a:spcBef>
                <a:spcPct val="0"/>
              </a:spcBef>
              <a:spcAft>
                <a:spcPct val="0"/>
              </a:spcAft>
              <a:buSzPts val="12000"/>
              <a:buNone/>
              <a:defRPr sz="16000"/>
            </a:lvl2pPr>
            <a:lvl3pPr lvl="2" algn="ctr">
              <a:spcBef>
                <a:spcPct val="0"/>
              </a:spcBef>
              <a:spcAft>
                <a:spcPct val="0"/>
              </a:spcAft>
              <a:buSzPts val="12000"/>
              <a:buNone/>
              <a:defRPr sz="16000"/>
            </a:lvl3pPr>
            <a:lvl4pPr lvl="3" algn="ctr">
              <a:spcBef>
                <a:spcPct val="0"/>
              </a:spcBef>
              <a:spcAft>
                <a:spcPct val="0"/>
              </a:spcAft>
              <a:buSzPts val="12000"/>
              <a:buNone/>
              <a:defRPr sz="16000"/>
            </a:lvl4pPr>
            <a:lvl5pPr lvl="4" algn="ctr">
              <a:spcBef>
                <a:spcPct val="0"/>
              </a:spcBef>
              <a:spcAft>
                <a:spcPct val="0"/>
              </a:spcAft>
              <a:buSzPts val="12000"/>
              <a:buNone/>
              <a:defRPr sz="16000"/>
            </a:lvl5pPr>
            <a:lvl6pPr lvl="5" algn="ctr">
              <a:spcBef>
                <a:spcPct val="0"/>
              </a:spcBef>
              <a:spcAft>
                <a:spcPct val="0"/>
              </a:spcAft>
              <a:buSzPts val="12000"/>
              <a:buNone/>
              <a:defRPr sz="16000"/>
            </a:lvl6pPr>
            <a:lvl7pPr lvl="6" algn="ctr">
              <a:spcBef>
                <a:spcPct val="0"/>
              </a:spcBef>
              <a:spcAft>
                <a:spcPct val="0"/>
              </a:spcAft>
              <a:buSzPts val="12000"/>
              <a:buNone/>
              <a:defRPr sz="16000"/>
            </a:lvl7pPr>
            <a:lvl8pPr lvl="7" algn="ctr">
              <a:spcBef>
                <a:spcPct val="0"/>
              </a:spcBef>
              <a:spcAft>
                <a:spcPct val="0"/>
              </a:spcAft>
              <a:buSzPts val="12000"/>
              <a:buNone/>
              <a:defRPr sz="16000"/>
            </a:lvl8pPr>
            <a:lvl9pPr lvl="8" algn="ctr">
              <a:spcBef>
                <a:spcPct val="0"/>
              </a:spcBef>
              <a:spcAft>
                <a:spcPct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ct val="0"/>
              </a:spcBef>
              <a:spcAft>
                <a:spcPct val="0"/>
              </a:spcAft>
              <a:buSzPts val="1800"/>
              <a:buChar char="●"/>
              <a:defRPr/>
            </a:lvl1pPr>
            <a:lvl2pPr marL="1219170" lvl="1" indent="-423323" algn="ctr">
              <a:spcBef>
                <a:spcPct val="0"/>
              </a:spcBef>
              <a:spcAft>
                <a:spcPct val="0"/>
              </a:spcAft>
              <a:buSzPts val="1400"/>
              <a:buChar char="○"/>
              <a:defRPr/>
            </a:lvl2pPr>
            <a:lvl3pPr marL="1828754" lvl="2" indent="-423323" algn="ctr">
              <a:spcBef>
                <a:spcPct val="0"/>
              </a:spcBef>
              <a:spcAft>
                <a:spcPct val="0"/>
              </a:spcAft>
              <a:buSzPts val="1400"/>
              <a:buChar char="■"/>
              <a:defRPr/>
            </a:lvl3pPr>
            <a:lvl4pPr marL="2438339" lvl="3" indent="-423323" algn="ctr">
              <a:spcBef>
                <a:spcPct val="0"/>
              </a:spcBef>
              <a:spcAft>
                <a:spcPct val="0"/>
              </a:spcAft>
              <a:buSzPts val="1400"/>
              <a:buChar char="●"/>
              <a:defRPr/>
            </a:lvl4pPr>
            <a:lvl5pPr marL="3047924" lvl="4" indent="-423323" algn="ctr">
              <a:spcBef>
                <a:spcPct val="0"/>
              </a:spcBef>
              <a:spcAft>
                <a:spcPct val="0"/>
              </a:spcAft>
              <a:buSzPts val="1400"/>
              <a:buChar char="○"/>
              <a:defRPr/>
            </a:lvl5pPr>
            <a:lvl6pPr marL="3657509" lvl="5" indent="-423323" algn="ctr">
              <a:spcBef>
                <a:spcPct val="0"/>
              </a:spcBef>
              <a:spcAft>
                <a:spcPct val="0"/>
              </a:spcAft>
              <a:buSzPts val="1400"/>
              <a:buChar char="■"/>
              <a:defRPr/>
            </a:lvl6pPr>
            <a:lvl7pPr marL="4267093" lvl="6" indent="-423323" algn="ctr">
              <a:spcBef>
                <a:spcPct val="0"/>
              </a:spcBef>
              <a:spcAft>
                <a:spcPct val="0"/>
              </a:spcAft>
              <a:buSzPts val="1400"/>
              <a:buChar char="●"/>
              <a:defRPr/>
            </a:lvl7pPr>
            <a:lvl8pPr marL="4876678" lvl="7" indent="-423323" algn="ctr">
              <a:spcBef>
                <a:spcPct val="0"/>
              </a:spcBef>
              <a:spcAft>
                <a:spcPct val="0"/>
              </a:spcAft>
              <a:buSzPts val="1400"/>
              <a:buChar char="○"/>
              <a:defRPr/>
            </a:lvl8pPr>
            <a:lvl9pPr marL="5486263" lvl="8" indent="-423323" algn="ctr">
              <a:spcBef>
                <a:spcPct val="0"/>
              </a:spcBef>
              <a:spcAft>
                <a:spcPct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253595597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Blank" type="blank">
  <p:cSld name="Blank">
    <p:spTree>
      <p:nvGrpSpPr>
        <p:cNvPr id="1" name="Shape 48"/>
        <p:cNvGrpSpPr/>
        <p:nvPr/>
      </p:nvGrpSpPr>
      <p:grpSpPr>
        <a:xfrm>
          <a:off x="0" y="0"/>
          <a: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337626640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AD56DB25-96F2-BD4C-B00A-EF18EF05B8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80D3A-7E4A-984E-9989-5A83C1A1D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A20EFD-1A59-1E49-9ACC-8F3A49416353}"/>
              </a:ext>
            </a:extLst>
          </p:cNvPr>
          <p:cNvSpPr>
            <a:spLocks noGrp="1"/>
          </p:cNvSpPr>
          <p:nvPr>
            <p:ph type="dt" sz="half" idx="10"/>
          </p:nvPr>
        </p:nvSpPr>
        <p:spPr/>
        <p:txBody>
          <a:bodyPr/>
          <a:lstStyle/>
          <a:p>
            <a:fld id="{BBCC1CAE-E53F-AB40-951B-74688D283096}" type="datetimeFigureOut">
              <a:rPr lang="en-US" smtClean="0"/>
              <a:t>9/6/2022</a:t>
            </a:fld>
            <a:endParaRPr lang="en-US"/>
          </a:p>
        </p:txBody>
      </p:sp>
      <p:sp>
        <p:nvSpPr>
          <p:cNvPr id="5" name="Footer Placeholder 4">
            <a:extLst>
              <a:ext uri="{FF2B5EF4-FFF2-40B4-BE49-F238E27FC236}">
                <a16:creationId xmlns:a16="http://schemas.microsoft.com/office/drawing/2014/main" id="{095465E0-65F0-BD42-AC41-ECBD3B42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F5563-3F01-1D40-92C1-C896781C8298}"/>
              </a:ext>
            </a:extLst>
          </p:cNvPr>
          <p:cNvSpPr>
            <a:spLocks noGrp="1"/>
          </p:cNvSpPr>
          <p:nvPr>
            <p:ph type="sldNum" sz="quarter" idx="12"/>
          </p:nvPr>
        </p:nvSpPr>
        <p:spPr/>
        <p:txBody>
          <a:bodyPr/>
          <a:lstStyle/>
          <a:p>
            <a:fld id="{E86D3054-4308-8B4A-8C0F-BC73BDA7FDB4}" type="slidenum">
              <a:rPr lang="en-US" smtClean="0"/>
              <a:t>‹#›</a:t>
            </a:fld>
            <a:endParaRPr lang="en-US"/>
          </a:p>
        </p:txBody>
      </p:sp>
    </p:spTree>
    <p:extLst>
      <p:ext uri="{BB962C8B-B14F-4D97-AF65-F5344CB8AC3E}">
        <p14:creationId xmlns:p14="http://schemas.microsoft.com/office/powerpoint/2010/main" val="394343838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4A353E52-3879-CF47-BFB6-5E763CC11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C1358A-37F1-0247-808F-89F6103D6B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BE8617-02E3-4A45-9E62-082EF453D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83D7C6-C47B-7C4C-959B-45E65208CE22}"/>
              </a:ext>
            </a:extLst>
          </p:cNvPr>
          <p:cNvSpPr>
            <a:spLocks noGrp="1"/>
          </p:cNvSpPr>
          <p:nvPr>
            <p:ph type="dt" sz="half" idx="10"/>
          </p:nvPr>
        </p:nvSpPr>
        <p:spPr/>
        <p:txBody>
          <a:bodyPr/>
          <a:lstStyle/>
          <a:p>
            <a:fld id="{BBCC1CAE-E53F-AB40-951B-74688D283096}" type="datetimeFigureOut">
              <a:rPr lang="en-US" smtClean="0"/>
              <a:t>9/6/2022</a:t>
            </a:fld>
            <a:endParaRPr lang="en-US"/>
          </a:p>
        </p:txBody>
      </p:sp>
      <p:sp>
        <p:nvSpPr>
          <p:cNvPr id="6" name="Footer Placeholder 5">
            <a:extLst>
              <a:ext uri="{FF2B5EF4-FFF2-40B4-BE49-F238E27FC236}">
                <a16:creationId xmlns:a16="http://schemas.microsoft.com/office/drawing/2014/main" id="{B1D6A020-27D4-4645-90E4-FC2944B9B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F1D5C-2413-7E41-85AA-7A1FA03C76EE}"/>
              </a:ext>
            </a:extLst>
          </p:cNvPr>
          <p:cNvSpPr>
            <a:spLocks noGrp="1"/>
          </p:cNvSpPr>
          <p:nvPr>
            <p:ph type="sldNum" sz="quarter" idx="12"/>
          </p:nvPr>
        </p:nvSpPr>
        <p:spPr/>
        <p:txBody>
          <a:bodyPr/>
          <a:lstStyle/>
          <a:p>
            <a:fld id="{E86D3054-4308-8B4A-8C0F-BC73BDA7FDB4}" type="slidenum">
              <a:rPr lang="en-US" smtClean="0"/>
              <a:t>‹#›</a:t>
            </a:fld>
            <a:endParaRPr lang="en-US"/>
          </a:p>
        </p:txBody>
      </p:sp>
    </p:spTree>
    <p:extLst>
      <p:ext uri="{BB962C8B-B14F-4D97-AF65-F5344CB8AC3E}">
        <p14:creationId xmlns:p14="http://schemas.microsoft.com/office/powerpoint/2010/main" val="246092521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820E9FAD-BC90-0546-B968-42D93E537F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055B2E-D2A8-CD4B-A8E4-943BDD745E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CDC9D-49FA-0B43-948B-0C0DDE901A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B29070-5413-134A-9BC6-1C670309D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648262-ECB1-9148-AA27-797FC8E8D1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BA7853-CB07-9F48-B3F1-60A8D9D52B54}"/>
              </a:ext>
            </a:extLst>
          </p:cNvPr>
          <p:cNvSpPr>
            <a:spLocks noGrp="1"/>
          </p:cNvSpPr>
          <p:nvPr>
            <p:ph type="dt" sz="half" idx="10"/>
          </p:nvPr>
        </p:nvSpPr>
        <p:spPr/>
        <p:txBody>
          <a:bodyPr/>
          <a:lstStyle/>
          <a:p>
            <a:fld id="{BBCC1CAE-E53F-AB40-951B-74688D283096}" type="datetimeFigureOut">
              <a:rPr lang="en-US" smtClean="0"/>
              <a:t>9/6/2022</a:t>
            </a:fld>
            <a:endParaRPr lang="en-US"/>
          </a:p>
        </p:txBody>
      </p:sp>
      <p:sp>
        <p:nvSpPr>
          <p:cNvPr id="8" name="Footer Placeholder 7">
            <a:extLst>
              <a:ext uri="{FF2B5EF4-FFF2-40B4-BE49-F238E27FC236}">
                <a16:creationId xmlns:a16="http://schemas.microsoft.com/office/drawing/2014/main" id="{6D144509-5674-9B49-960A-4798E2EC05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96A139-65E7-0E42-A62C-AFFC17A9C713}"/>
              </a:ext>
            </a:extLst>
          </p:cNvPr>
          <p:cNvSpPr>
            <a:spLocks noGrp="1"/>
          </p:cNvSpPr>
          <p:nvPr>
            <p:ph type="sldNum" sz="quarter" idx="12"/>
          </p:nvPr>
        </p:nvSpPr>
        <p:spPr/>
        <p:txBody>
          <a:bodyPr/>
          <a:lstStyle/>
          <a:p>
            <a:fld id="{E86D3054-4308-8B4A-8C0F-BC73BDA7FDB4}" type="slidenum">
              <a:rPr lang="en-US" smtClean="0"/>
              <a:t>‹#›</a:t>
            </a:fld>
            <a:endParaRPr lang="en-US"/>
          </a:p>
        </p:txBody>
      </p:sp>
    </p:spTree>
    <p:extLst>
      <p:ext uri="{BB962C8B-B14F-4D97-AF65-F5344CB8AC3E}">
        <p14:creationId xmlns:p14="http://schemas.microsoft.com/office/powerpoint/2010/main" val="69827691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AAD79C7D-8BED-C74E-8DB5-65E50A999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33E4DE-FB09-9443-980F-E66A295FE7DE}"/>
              </a:ext>
            </a:extLst>
          </p:cNvPr>
          <p:cNvSpPr>
            <a:spLocks noGrp="1"/>
          </p:cNvSpPr>
          <p:nvPr>
            <p:ph type="dt" sz="half" idx="10"/>
          </p:nvPr>
        </p:nvSpPr>
        <p:spPr/>
        <p:txBody>
          <a:bodyPr/>
          <a:lstStyle/>
          <a:p>
            <a:fld id="{BBCC1CAE-E53F-AB40-951B-74688D283096}" type="datetimeFigureOut">
              <a:rPr lang="en-US" smtClean="0"/>
              <a:t>9/6/2022</a:t>
            </a:fld>
            <a:endParaRPr lang="en-US"/>
          </a:p>
        </p:txBody>
      </p:sp>
      <p:sp>
        <p:nvSpPr>
          <p:cNvPr id="4" name="Footer Placeholder 3">
            <a:extLst>
              <a:ext uri="{FF2B5EF4-FFF2-40B4-BE49-F238E27FC236}">
                <a16:creationId xmlns:a16="http://schemas.microsoft.com/office/drawing/2014/main" id="{B72E521C-17E5-D34A-BE31-3E71449280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C26E9C-F144-1B4C-9E45-558BFE63A522}"/>
              </a:ext>
            </a:extLst>
          </p:cNvPr>
          <p:cNvSpPr>
            <a:spLocks noGrp="1"/>
          </p:cNvSpPr>
          <p:nvPr>
            <p:ph type="sldNum" sz="quarter" idx="12"/>
          </p:nvPr>
        </p:nvSpPr>
        <p:spPr/>
        <p:txBody>
          <a:bodyPr/>
          <a:lstStyle/>
          <a:p>
            <a:fld id="{E86D3054-4308-8B4A-8C0F-BC73BDA7FDB4}" type="slidenum">
              <a:rPr lang="en-US" smtClean="0"/>
              <a:t>‹#›</a:t>
            </a:fld>
            <a:endParaRPr lang="en-US"/>
          </a:p>
        </p:txBody>
      </p:sp>
    </p:spTree>
    <p:extLst>
      <p:ext uri="{BB962C8B-B14F-4D97-AF65-F5344CB8AC3E}">
        <p14:creationId xmlns:p14="http://schemas.microsoft.com/office/powerpoint/2010/main" val="274067499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03B077E3-C25C-1843-945E-27F2DE0833FC}"/>
              </a:ext>
            </a:extLst>
          </p:cNvPr>
          <p:cNvSpPr>
            <a:spLocks noGrp="1"/>
          </p:cNvSpPr>
          <p:nvPr>
            <p:ph type="dt" sz="half" idx="10"/>
          </p:nvPr>
        </p:nvSpPr>
        <p:spPr/>
        <p:txBody>
          <a:bodyPr/>
          <a:lstStyle/>
          <a:p>
            <a:fld id="{BBCC1CAE-E53F-AB40-951B-74688D283096}" type="datetimeFigureOut">
              <a:rPr lang="en-US" smtClean="0"/>
              <a:t>9/6/2022</a:t>
            </a:fld>
            <a:endParaRPr lang="en-US"/>
          </a:p>
        </p:txBody>
      </p:sp>
      <p:sp>
        <p:nvSpPr>
          <p:cNvPr id="3" name="Footer Placeholder 2">
            <a:extLst>
              <a:ext uri="{FF2B5EF4-FFF2-40B4-BE49-F238E27FC236}">
                <a16:creationId xmlns:a16="http://schemas.microsoft.com/office/drawing/2014/main" id="{DB10D2E9-3B52-384F-90D4-C22784B046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2B7F69-8B9B-DB41-94C2-25A5557803B9}"/>
              </a:ext>
            </a:extLst>
          </p:cNvPr>
          <p:cNvSpPr>
            <a:spLocks noGrp="1"/>
          </p:cNvSpPr>
          <p:nvPr>
            <p:ph type="sldNum" sz="quarter" idx="12"/>
          </p:nvPr>
        </p:nvSpPr>
        <p:spPr/>
        <p:txBody>
          <a:bodyPr/>
          <a:lstStyle/>
          <a:p>
            <a:fld id="{E86D3054-4308-8B4A-8C0F-BC73BDA7FDB4}" type="slidenum">
              <a:rPr lang="en-US" smtClean="0"/>
              <a:t>‹#›</a:t>
            </a:fld>
            <a:endParaRPr lang="en-US"/>
          </a:p>
        </p:txBody>
      </p:sp>
    </p:spTree>
    <p:extLst>
      <p:ext uri="{BB962C8B-B14F-4D97-AF65-F5344CB8AC3E}">
        <p14:creationId xmlns:p14="http://schemas.microsoft.com/office/powerpoint/2010/main" val="92580007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5BB8C9C7-0C8F-B545-813B-BA906FD52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FAAC51-2AA8-6E43-BFAB-C9B495852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1612D-8FC4-4C4B-B7D2-B75BB4929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EAD41-9C9D-584D-A67B-9BB261959FBE}"/>
              </a:ext>
            </a:extLst>
          </p:cNvPr>
          <p:cNvSpPr>
            <a:spLocks noGrp="1"/>
          </p:cNvSpPr>
          <p:nvPr>
            <p:ph type="dt" sz="half" idx="10"/>
          </p:nvPr>
        </p:nvSpPr>
        <p:spPr/>
        <p:txBody>
          <a:bodyPr/>
          <a:lstStyle/>
          <a:p>
            <a:fld id="{BBCC1CAE-E53F-AB40-951B-74688D283096}" type="datetimeFigureOut">
              <a:rPr lang="en-US" smtClean="0"/>
              <a:t>9/6/2022</a:t>
            </a:fld>
            <a:endParaRPr lang="en-US"/>
          </a:p>
        </p:txBody>
      </p:sp>
      <p:sp>
        <p:nvSpPr>
          <p:cNvPr id="6" name="Footer Placeholder 5">
            <a:extLst>
              <a:ext uri="{FF2B5EF4-FFF2-40B4-BE49-F238E27FC236}">
                <a16:creationId xmlns:a16="http://schemas.microsoft.com/office/drawing/2014/main" id="{B6BFE97E-67C5-844D-9743-21604C341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4FCAA-DD89-DA41-9697-2F8FD3251F81}"/>
              </a:ext>
            </a:extLst>
          </p:cNvPr>
          <p:cNvSpPr>
            <a:spLocks noGrp="1"/>
          </p:cNvSpPr>
          <p:nvPr>
            <p:ph type="sldNum" sz="quarter" idx="12"/>
          </p:nvPr>
        </p:nvSpPr>
        <p:spPr/>
        <p:txBody>
          <a:bodyPr/>
          <a:lstStyle/>
          <a:p>
            <a:fld id="{E86D3054-4308-8B4A-8C0F-BC73BDA7FDB4}" type="slidenum">
              <a:rPr lang="en-US" smtClean="0"/>
              <a:t>‹#›</a:t>
            </a:fld>
            <a:endParaRPr lang="en-US"/>
          </a:p>
        </p:txBody>
      </p:sp>
    </p:spTree>
    <p:extLst>
      <p:ext uri="{BB962C8B-B14F-4D97-AF65-F5344CB8AC3E}">
        <p14:creationId xmlns:p14="http://schemas.microsoft.com/office/powerpoint/2010/main" val="283836018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56B8E7E-20E8-2F48-B33E-6AEEEB69C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E6BEE0-42EC-DA4C-82CE-E57668B5F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E9C15D-F4F0-DC41-93B6-3F45684FA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0DD53-2B3E-6543-8214-CC7C84C3D0B2}"/>
              </a:ext>
            </a:extLst>
          </p:cNvPr>
          <p:cNvSpPr>
            <a:spLocks noGrp="1"/>
          </p:cNvSpPr>
          <p:nvPr>
            <p:ph type="dt" sz="half" idx="10"/>
          </p:nvPr>
        </p:nvSpPr>
        <p:spPr/>
        <p:txBody>
          <a:bodyPr/>
          <a:lstStyle/>
          <a:p>
            <a:fld id="{BBCC1CAE-E53F-AB40-951B-74688D283096}" type="datetimeFigureOut">
              <a:rPr lang="en-US" smtClean="0"/>
              <a:t>9/6/2022</a:t>
            </a:fld>
            <a:endParaRPr lang="en-US"/>
          </a:p>
        </p:txBody>
      </p:sp>
      <p:sp>
        <p:nvSpPr>
          <p:cNvPr id="6" name="Footer Placeholder 5">
            <a:extLst>
              <a:ext uri="{FF2B5EF4-FFF2-40B4-BE49-F238E27FC236}">
                <a16:creationId xmlns:a16="http://schemas.microsoft.com/office/drawing/2014/main" id="{EEBDF08A-36FC-2A46-9538-79D53DB17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7CE44-41C6-334D-8037-626B4990D142}"/>
              </a:ext>
            </a:extLst>
          </p:cNvPr>
          <p:cNvSpPr>
            <a:spLocks noGrp="1"/>
          </p:cNvSpPr>
          <p:nvPr>
            <p:ph type="sldNum" sz="quarter" idx="12"/>
          </p:nvPr>
        </p:nvSpPr>
        <p:spPr/>
        <p:txBody>
          <a:bodyPr/>
          <a:lstStyle/>
          <a:p>
            <a:fld id="{E86D3054-4308-8B4A-8C0F-BC73BDA7FDB4}" type="slidenum">
              <a:rPr lang="en-US" smtClean="0"/>
              <a:t>‹#›</a:t>
            </a:fld>
            <a:endParaRPr lang="en-US"/>
          </a:p>
        </p:txBody>
      </p:sp>
    </p:spTree>
    <p:extLst>
      <p:ext uri="{BB962C8B-B14F-4D97-AF65-F5344CB8AC3E}">
        <p14:creationId xmlns:p14="http://schemas.microsoft.com/office/powerpoint/2010/main" val="56313650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614E5D9F-0C7F-B641-91C4-88B0403F8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CD0274-DABA-F64E-A855-64A4459AD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7FDA6-7A16-E040-8825-C65E0EC78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C1CAE-E53F-AB40-951B-74688D283096}" type="datetimeFigureOut">
              <a:rPr lang="en-US" smtClean="0"/>
              <a:t>9/6/2022</a:t>
            </a:fld>
            <a:endParaRPr lang="en-US"/>
          </a:p>
        </p:txBody>
      </p:sp>
      <p:sp>
        <p:nvSpPr>
          <p:cNvPr id="5" name="Footer Placeholder 4">
            <a:extLst>
              <a:ext uri="{FF2B5EF4-FFF2-40B4-BE49-F238E27FC236}">
                <a16:creationId xmlns:a16="http://schemas.microsoft.com/office/drawing/2014/main" id="{C6BE3324-33DC-2647-AC59-D591021A7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12AEBC-542D-EB4F-8061-9C3F4D940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D3054-4308-8B4A-8C0F-BC73BDA7FDB4}" type="slidenum">
              <a:rPr lang="en-US" smtClean="0"/>
              <a:t>‹#›</a:t>
            </a:fld>
            <a:endParaRPr lang="en-US"/>
          </a:p>
        </p:txBody>
      </p:sp>
    </p:spTree>
    <p:extLst>
      <p:ext uri="{BB962C8B-B14F-4D97-AF65-F5344CB8AC3E}">
        <p14:creationId xmlns:p14="http://schemas.microsoft.com/office/powerpoint/2010/main" val="361953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a:effectLst/>
      </p:bgPr>
    </p:bg>
    <p:spTree>
      <p:nvGrpSpPr>
        <p:cNvPr id="1" name="Shape 5"/>
        <p:cNvGrpSpPr/>
        <p:nvPr/>
      </p:nvGrpSpPr>
      <p:grpSpPr>
        <a:xfrm>
          <a:off x="0" y="0"/>
          <a: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ct val="0"/>
              </a:spcBef>
              <a:spcAft>
                <a:spcPct val="0"/>
              </a:spcAft>
              <a:buClr>
                <a:schemeClr val="dk1"/>
              </a:buClr>
              <a:buSzPts val="2800"/>
              <a:buNone/>
              <a:defRPr sz="2800">
                <a:solidFill>
                  <a:schemeClr val="dk1"/>
                </a:solidFill>
              </a:defRPr>
            </a:lvl1pPr>
            <a:lvl2pPr lvl="1">
              <a:spcBef>
                <a:spcPct val="0"/>
              </a:spcBef>
              <a:spcAft>
                <a:spcPct val="0"/>
              </a:spcAft>
              <a:buClr>
                <a:schemeClr val="dk1"/>
              </a:buClr>
              <a:buSzPts val="2800"/>
              <a:buNone/>
              <a:defRPr sz="2800">
                <a:solidFill>
                  <a:schemeClr val="dk1"/>
                </a:solidFill>
              </a:defRPr>
            </a:lvl2pPr>
            <a:lvl3pPr lvl="2">
              <a:spcBef>
                <a:spcPct val="0"/>
              </a:spcBef>
              <a:spcAft>
                <a:spcPct val="0"/>
              </a:spcAft>
              <a:buClr>
                <a:schemeClr val="dk1"/>
              </a:buClr>
              <a:buSzPts val="2800"/>
              <a:buNone/>
              <a:defRPr sz="2800">
                <a:solidFill>
                  <a:schemeClr val="dk1"/>
                </a:solidFill>
              </a:defRPr>
            </a:lvl3pPr>
            <a:lvl4pPr lvl="3">
              <a:spcBef>
                <a:spcPct val="0"/>
              </a:spcBef>
              <a:spcAft>
                <a:spcPct val="0"/>
              </a:spcAft>
              <a:buClr>
                <a:schemeClr val="dk1"/>
              </a:buClr>
              <a:buSzPts val="2800"/>
              <a:buNone/>
              <a:defRPr sz="2800">
                <a:solidFill>
                  <a:schemeClr val="dk1"/>
                </a:solidFill>
              </a:defRPr>
            </a:lvl4pPr>
            <a:lvl5pPr lvl="4">
              <a:spcBef>
                <a:spcPct val="0"/>
              </a:spcBef>
              <a:spcAft>
                <a:spcPct val="0"/>
              </a:spcAft>
              <a:buClr>
                <a:schemeClr val="dk1"/>
              </a:buClr>
              <a:buSzPts val="2800"/>
              <a:buNone/>
              <a:defRPr sz="2800">
                <a:solidFill>
                  <a:schemeClr val="dk1"/>
                </a:solidFill>
              </a:defRPr>
            </a:lvl5pPr>
            <a:lvl6pPr lvl="5">
              <a:spcBef>
                <a:spcPct val="0"/>
              </a:spcBef>
              <a:spcAft>
                <a:spcPct val="0"/>
              </a:spcAft>
              <a:buClr>
                <a:schemeClr val="dk1"/>
              </a:buClr>
              <a:buSzPts val="2800"/>
              <a:buNone/>
              <a:defRPr sz="2800">
                <a:solidFill>
                  <a:schemeClr val="dk1"/>
                </a:solidFill>
              </a:defRPr>
            </a:lvl6pPr>
            <a:lvl7pPr lvl="6">
              <a:spcBef>
                <a:spcPct val="0"/>
              </a:spcBef>
              <a:spcAft>
                <a:spcPct val="0"/>
              </a:spcAft>
              <a:buClr>
                <a:schemeClr val="dk1"/>
              </a:buClr>
              <a:buSzPts val="2800"/>
              <a:buNone/>
              <a:defRPr sz="2800">
                <a:solidFill>
                  <a:schemeClr val="dk1"/>
                </a:solidFill>
              </a:defRPr>
            </a:lvl7pPr>
            <a:lvl8pPr lvl="7">
              <a:spcBef>
                <a:spcPct val="0"/>
              </a:spcBef>
              <a:spcAft>
                <a:spcPct val="0"/>
              </a:spcAft>
              <a:buClr>
                <a:schemeClr val="dk1"/>
              </a:buClr>
              <a:buSzPts val="2800"/>
              <a:buNone/>
              <a:defRPr sz="2800">
                <a:solidFill>
                  <a:schemeClr val="dk1"/>
                </a:solidFill>
              </a:defRPr>
            </a:lvl8pPr>
            <a:lvl9pPr lvl="8">
              <a:spcBef>
                <a:spcPct val="0"/>
              </a:spcBef>
              <a:spcAft>
                <a:spcPct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ct val="0"/>
              </a:spcBef>
              <a:spcAft>
                <a:spcPct val="0"/>
              </a:spcAft>
              <a:buClr>
                <a:schemeClr val="dk2"/>
              </a:buClr>
              <a:buSzPts val="1800"/>
              <a:buChar char="●"/>
              <a:defRPr sz="1800">
                <a:solidFill>
                  <a:schemeClr val="dk2"/>
                </a:solidFill>
              </a:defRPr>
            </a:lvl1pPr>
            <a:lvl2pPr marL="914400" lvl="1" indent="-317500">
              <a:lnSpc>
                <a:spcPct val="115000"/>
              </a:lnSpc>
              <a:spcBef>
                <a:spcPct val="0"/>
              </a:spcBef>
              <a:spcAft>
                <a:spcPct val="0"/>
              </a:spcAft>
              <a:buClr>
                <a:schemeClr val="dk2"/>
              </a:buClr>
              <a:buSzPts val="1400"/>
              <a:buChar char="○"/>
              <a:defRPr>
                <a:solidFill>
                  <a:schemeClr val="dk2"/>
                </a:solidFill>
              </a:defRPr>
            </a:lvl2pPr>
            <a:lvl3pPr marL="1371600" lvl="2" indent="-317500">
              <a:lnSpc>
                <a:spcPct val="115000"/>
              </a:lnSpc>
              <a:spcBef>
                <a:spcPct val="0"/>
              </a:spcBef>
              <a:spcAft>
                <a:spcPct val="0"/>
              </a:spcAft>
              <a:buClr>
                <a:schemeClr val="dk2"/>
              </a:buClr>
              <a:buSzPts val="1400"/>
              <a:buChar char="■"/>
              <a:defRPr>
                <a:solidFill>
                  <a:schemeClr val="dk2"/>
                </a:solidFill>
              </a:defRPr>
            </a:lvl3pPr>
            <a:lvl4pPr marL="1828800" lvl="3" indent="-317500">
              <a:lnSpc>
                <a:spcPct val="115000"/>
              </a:lnSpc>
              <a:spcBef>
                <a:spcPct val="0"/>
              </a:spcBef>
              <a:spcAft>
                <a:spcPct val="0"/>
              </a:spcAft>
              <a:buClr>
                <a:schemeClr val="dk2"/>
              </a:buClr>
              <a:buSzPts val="1400"/>
              <a:buChar char="●"/>
              <a:defRPr>
                <a:solidFill>
                  <a:schemeClr val="dk2"/>
                </a:solidFill>
              </a:defRPr>
            </a:lvl4pPr>
            <a:lvl5pPr marL="2286000" lvl="4" indent="-317500">
              <a:lnSpc>
                <a:spcPct val="115000"/>
              </a:lnSpc>
              <a:spcBef>
                <a:spcPct val="0"/>
              </a:spcBef>
              <a:spcAft>
                <a:spcPct val="0"/>
              </a:spcAft>
              <a:buClr>
                <a:schemeClr val="dk2"/>
              </a:buClr>
              <a:buSzPts val="1400"/>
              <a:buChar char="○"/>
              <a:defRPr>
                <a:solidFill>
                  <a:schemeClr val="dk2"/>
                </a:solidFill>
              </a:defRPr>
            </a:lvl5pPr>
            <a:lvl6pPr marL="2743200" lvl="5" indent="-317500">
              <a:lnSpc>
                <a:spcPct val="115000"/>
              </a:lnSpc>
              <a:spcBef>
                <a:spcPct val="0"/>
              </a:spcBef>
              <a:spcAft>
                <a:spcPct val="0"/>
              </a:spcAft>
              <a:buClr>
                <a:schemeClr val="dk2"/>
              </a:buClr>
              <a:buSzPts val="1400"/>
              <a:buChar char="■"/>
              <a:defRPr>
                <a:solidFill>
                  <a:schemeClr val="dk2"/>
                </a:solidFill>
              </a:defRPr>
            </a:lvl6pPr>
            <a:lvl7pPr marL="3200400" lvl="6" indent="-317500">
              <a:lnSpc>
                <a:spcPct val="115000"/>
              </a:lnSpc>
              <a:spcBef>
                <a:spcPct val="0"/>
              </a:spcBef>
              <a:spcAft>
                <a:spcPct val="0"/>
              </a:spcAft>
              <a:buClr>
                <a:schemeClr val="dk2"/>
              </a:buClr>
              <a:buSzPts val="1400"/>
              <a:buChar char="●"/>
              <a:defRPr>
                <a:solidFill>
                  <a:schemeClr val="dk2"/>
                </a:solidFill>
              </a:defRPr>
            </a:lvl7pPr>
            <a:lvl8pPr marL="3657600" lvl="7" indent="-317500">
              <a:lnSpc>
                <a:spcPct val="115000"/>
              </a:lnSpc>
              <a:spcBef>
                <a:spcPct val="0"/>
              </a:spcBef>
              <a:spcAft>
                <a:spcPct val="0"/>
              </a:spcAft>
              <a:buClr>
                <a:schemeClr val="dk2"/>
              </a:buClr>
              <a:buSzPts val="1400"/>
              <a:buChar char="○"/>
              <a:defRPr>
                <a:solidFill>
                  <a:schemeClr val="dk2"/>
                </a:solidFill>
              </a:defRPr>
            </a:lvl8pPr>
            <a:lvl9pPr marL="4114800" lvl="8" indent="-317500">
              <a:lnSpc>
                <a:spcPct val="115000"/>
              </a:lnSpc>
              <a:spcBef>
                <a:spcPct val="0"/>
              </a:spcBef>
              <a:spcAft>
                <a:spcPct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t>0</a:t>
            </a:fld>
            <a:endParaRPr lang="en"/>
          </a:p>
        </p:txBody>
      </p:sp>
    </p:spTree>
    <p:extLst>
      <p:ext uri="{BB962C8B-B14F-4D97-AF65-F5344CB8AC3E}">
        <p14:creationId xmlns:p14="http://schemas.microsoft.com/office/powerpoint/2010/main" val="42545292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0.xml" /><Relationship Id="rId3" Type="http://schemas.openxmlformats.org/officeDocument/2006/relationships/image" Target="../media/image9.png" /><Relationship Id="rId4" Type="http://schemas.openxmlformats.org/officeDocument/2006/relationships/image" Target="../media/image1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1.png" /><Relationship Id="rId4"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 Id="rId3" Type="http://schemas.openxmlformats.org/officeDocument/2006/relationships/image" Target="../media/image3.png" /><Relationship Id="rId4" Type="http://schemas.openxmlformats.org/officeDocument/2006/relationships/image" Target="../media/image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chart" Target="../charts/char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7.png" /><Relationship Id="rId4" Type="http://schemas.openxmlformats.org/officeDocument/2006/relationships/image" Target="../media/image8.sv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4">
            <a:alphaModFix amt="62000"/>
            <a:lum/>
          </a:blip>
          <a:stretch>
            <a:fillRect l="-6000" r="-6000"/>
          </a:stretch>
        </a:blip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BBEB4C-80FF-B24C-9CA3-F045BCD947E6}"/>
              </a:ext>
            </a:extLst>
          </p:cNvPr>
          <p:cNvSpPr>
            <a:spLocks noGrp="1"/>
          </p:cNvSpPr>
          <p:nvPr>
            <p:ph type="title"/>
          </p:nvPr>
        </p:nvSpPr>
        <p:spPr>
          <a:xfrm>
            <a:off x="477981" y="1122363"/>
            <a:ext cx="4428940" cy="3204134"/>
          </a:xfrm>
        </p:spPr>
        <p:txBody>
          <a:bodyPr vert="horz" lIns="91440" tIns="45720" rIns="91440" bIns="45720" rtlCol="0" anchor="b">
            <a:normAutofit/>
          </a:bodyPr>
          <a:lstStyle/>
          <a:p>
            <a:r>
              <a:rPr lang="en-US" sz="2800" smtClean="0"/>
              <a:t>Navigating Global Trends in</a:t>
            </a:r>
            <a:br>
              <a:rPr lang="en-US" sz="4800" smtClean="0"/>
            </a:br>
            <a:r>
              <a:rPr lang="en-US" sz="4800" smtClean="0"/>
              <a:t>Nutritional </a:t>
            </a:r>
            <a:r>
              <a:rPr lang="en-US" sz="4800"/>
              <a:t>Supplements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Text&#10;&#10;Description automatically generated">
            <a:extLst>
              <a:ext uri="{FF2B5EF4-FFF2-40B4-BE49-F238E27FC236}">
                <a16:creationId xmlns:a16="http://schemas.microsoft.com/office/drawing/2014/main" id="{E79AF55D-DC12-4BC6-9878-A78537A89951}"/>
              </a:ext>
            </a:extLst>
          </p:cNvPr>
          <p:cNvPicPr>
            <a:picLocks noChangeAspect="1"/>
          </p:cNvPicPr>
          <p:nvPr/>
        </p:nvPicPr>
        <p:blipFill>
          <a:blip r:embed="rId3"/>
          <a:stretch>
            <a:fillRect/>
          </a:stretch>
        </p:blipFill>
        <p:spPr>
          <a:xfrm>
            <a:off x="9254137" y="57635"/>
            <a:ext cx="2909506" cy="568048"/>
          </a:xfrm>
          <a:prstGeom prst="rect">
            <a:avLst/>
          </a:prstGeom>
        </p:spPr>
      </p:pic>
      <p:sp>
        <p:nvSpPr>
          <p:cNvPr id="7" name="Rectangle 6">
            <a:extLst>
              <a:ext uri="{FF2B5EF4-FFF2-40B4-BE49-F238E27FC236}">
                <a16:creationId xmlns:a16="http://schemas.microsoft.com/office/drawing/2014/main" id="{ADF9BEB7-0B56-40EA-892B-F0697D2067B7}"/>
              </a:ext>
            </a:extLst>
          </p:cNvPr>
          <p:cNvSpPr/>
          <p:nvPr/>
        </p:nvSpPr>
        <p:spPr>
          <a:xfrm>
            <a:off x="361411" y="311090"/>
            <a:ext cx="920150" cy="92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4779" y="5249939"/>
            <a:ext cx="5605079" cy="923330"/>
          </a:xfrm>
          <a:prstGeom prst="rect">
            <a:avLst/>
          </a:prstGeom>
          <a:noFill/>
        </p:spPr>
        <p:txBody>
          <a:bodyPr wrap="square" rtlCol="0">
            <a:spAutoFit/>
          </a:bodyPr>
          <a:lstStyle/>
          <a:p>
            <a:r>
              <a:rPr lang="en-US" smtClean="0"/>
              <a:t>Presented by: </a:t>
            </a:r>
          </a:p>
          <a:p>
            <a:r>
              <a:rPr lang="en-US" b="1" smtClean="0"/>
              <a:t>Troy Keller, Partner Dorsey &amp; Whitney </a:t>
            </a:r>
          </a:p>
          <a:p>
            <a:r>
              <a:rPr lang="en-US" b="1" smtClean="0"/>
              <a:t>Nathan Brower, General Counsel, Nature’s Sunshine</a:t>
            </a:r>
            <a:endParaRPr lang="en-US" b="1"/>
          </a:p>
        </p:txBody>
      </p:sp>
      <p:sp>
        <p:nvSpPr>
          <p:cNvPr id="4" name="TextBox 3"/>
          <p:cNvSpPr txBox="1"/>
          <p:nvPr/>
        </p:nvSpPr>
        <p:spPr>
          <a:xfrm>
            <a:off x="264779" y="6310768"/>
            <a:ext cx="1866838" cy="369332"/>
          </a:xfrm>
          <a:prstGeom prst="rect">
            <a:avLst/>
          </a:prstGeom>
          <a:noFill/>
        </p:spPr>
        <p:txBody>
          <a:bodyPr wrap="square" rtlCol="0">
            <a:spAutoFit/>
          </a:bodyPr>
          <a:lstStyle/>
          <a:p>
            <a:r>
              <a:rPr lang="en-US" smtClean="0"/>
              <a:t>September 2022</a:t>
            </a:r>
            <a:endParaRPr lang="en-US"/>
          </a:p>
        </p:txBody>
      </p:sp>
    </p:spTree>
    <p:extLst>
      <p:ext uri="{BB962C8B-B14F-4D97-AF65-F5344CB8AC3E}">
        <p14:creationId xmlns:p14="http://schemas.microsoft.com/office/powerpoint/2010/main" val="2449889463"/>
      </p:ext>
    </p:extLst>
  </p:cSld>
  <p:clrMapOvr>
    <a:overrideClrMapping bg1="dk1" tx1="lt1" bg2="dk2" tx2="lt2" accent1="accent1" accent2="accent2" accent3="accent3" accent4="accent4" accent5="accent5" accent6="accent6" hlink="hlink" folHlink="folHlink"/>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69"/>
        <p:cNvGrpSpPr/>
        <p:nvPr/>
      </p:nvGrpSpPr>
      <p:grpSpPr>
        <a:xfrm>
          <a:off x="0" y="0"/>
          <a:ext cx="0" cy="0"/>
        </a:xfrm>
      </p:grpSpPr>
      <p:sp>
        <p:nvSpPr>
          <p:cNvPr id="70" name="Google Shape;70;p15"/>
          <p:cNvSpPr txBox="1">
            <a:spLocks noGrp="1"/>
          </p:cNvSpPr>
          <p:nvPr>
            <p:ph type="title"/>
          </p:nvPr>
        </p:nvSpPr>
        <p:spPr>
          <a:xfrm>
            <a:off x="314000" y="210867"/>
            <a:ext cx="11360800" cy="763600"/>
          </a:xfrm>
          <a:prstGeom prst="rect">
            <a:avLst/>
          </a:prstGeom>
        </p:spPr>
        <p:txBody>
          <a:bodyPr spcFirstLastPara="1" wrap="square" lIns="121900" tIns="121900" rIns="121900" bIns="121900" anchor="t" anchorCtr="0">
            <a:noAutofit/>
          </a:bodyPr>
          <a:lstStyle/>
          <a:p>
            <a:pPr>
              <a:buSzPts val="990"/>
            </a:pPr>
            <a:r>
              <a:rPr lang="en" sz="4800" smtClean="0">
                <a:solidFill>
                  <a:srgbClr val="B24825"/>
                </a:solidFill>
                <a:latin typeface="Pathway Gothic One"/>
                <a:ea typeface="Pathway Gothic One"/>
                <a:cs typeface="Pathway Gothic One"/>
                <a:sym typeface="Pathway Gothic One"/>
              </a:rPr>
              <a:t>Going Global Help for Utah Companies:</a:t>
            </a:r>
            <a:endParaRPr sz="4800">
              <a:solidFill>
                <a:srgbClr val="B24825"/>
              </a:solidFill>
              <a:latin typeface="Pathway Gothic One"/>
              <a:ea typeface="Pathway Gothic One"/>
              <a:cs typeface="Pathway Gothic One"/>
              <a:sym typeface="Pathway Gothic One"/>
            </a:endParaRPr>
          </a:p>
        </p:txBody>
      </p:sp>
      <p:sp>
        <p:nvSpPr>
          <p:cNvPr id="71" name="Google Shape;71;p15"/>
          <p:cNvSpPr txBox="1">
            <a:spLocks noGrp="1"/>
          </p:cNvSpPr>
          <p:nvPr>
            <p:ph type="body" idx="1"/>
          </p:nvPr>
        </p:nvSpPr>
        <p:spPr>
          <a:xfrm>
            <a:off x="415600" y="1362833"/>
            <a:ext cx="11360800" cy="1050800"/>
          </a:xfrm>
          <a:prstGeom prst="rect">
            <a:avLst/>
          </a:prstGeom>
        </p:spPr>
        <p:txBody>
          <a:bodyPr spcFirstLastPara="1" wrap="square" lIns="121900" tIns="121900" rIns="121900" bIns="121900" anchor="t" anchorCtr="0">
            <a:noAutofit/>
          </a:bodyPr>
          <a:lstStyle/>
          <a:p>
            <a:pPr marL="0" indent="0">
              <a:buSzPts val="605"/>
              <a:buNone/>
            </a:pPr>
            <a:endParaRPr sz="1600">
              <a:solidFill>
                <a:srgbClr val="B24825"/>
              </a:solidFill>
              <a:latin typeface="Open Sans"/>
              <a:ea typeface="Open Sans"/>
              <a:cs typeface="Open Sans"/>
              <a:sym typeface="Open Sans"/>
            </a:endParaRPr>
          </a:p>
          <a:p>
            <a:pPr marL="0" indent="0">
              <a:spcBef>
                <a:spcPts val="1600"/>
              </a:spcBef>
              <a:spcAft>
                <a:spcPts val="1600"/>
              </a:spcAft>
              <a:buSzPts val="605"/>
              <a:buNone/>
            </a:pPr>
            <a:endParaRPr sz="1319">
              <a:solidFill>
                <a:srgbClr val="B24825"/>
              </a:solidFill>
              <a:latin typeface="Open Sans"/>
              <a:ea typeface="Open Sans"/>
              <a:cs typeface="Open Sans"/>
              <a:sym typeface="Open Sans"/>
            </a:endParaRPr>
          </a:p>
        </p:txBody>
      </p:sp>
      <p:pic>
        <p:nvPicPr>
          <p:cNvPr id="72" name="Google Shape;72;p15"/>
          <p:cNvPicPr preferRelativeResize="0"/>
          <p:nvPr/>
        </p:nvPicPr>
        <p:blipFill>
          <a:blip r:embed="rId3">
            <a:alphaModFix/>
          </a:blip>
          <a:srcRect t="15061" b="25122"/>
          <a:stretch>
            <a:fillRect/>
          </a:stretch>
        </p:blipFill>
        <p:spPr>
          <a:xfrm>
            <a:off x="6887868" y="5975667"/>
            <a:ext cx="5092665" cy="763600"/>
          </a:xfrm>
          <a:prstGeom prst="rect">
            <a:avLst/>
          </a:prstGeom>
          <a:noFill/>
          <a:ln>
            <a:noFill/>
          </a:ln>
        </p:spPr>
      </p:pic>
      <p:sp>
        <p:nvSpPr>
          <p:cNvPr id="73" name="Google Shape;73;p15"/>
          <p:cNvSpPr txBox="1"/>
          <p:nvPr/>
        </p:nvSpPr>
        <p:spPr>
          <a:xfrm>
            <a:off x="415600" y="1823500"/>
            <a:ext cx="11218800" cy="408421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467" b="1" kern="0">
                <a:solidFill>
                  <a:srgbClr val="B24825"/>
                </a:solidFill>
                <a:latin typeface="Open Sans"/>
                <a:ea typeface="Open Sans"/>
                <a:cs typeface="Open Sans"/>
                <a:sym typeface="Open Sans"/>
              </a:rPr>
              <a:t>Pathfinding Service</a:t>
            </a:r>
            <a:endParaRPr sz="1467"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International business assessment to understand export readiness</a:t>
            </a:r>
            <a:endParaRPr sz="1467"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Creation of an international customer/buyer profile</a:t>
            </a:r>
            <a:endParaRPr sz="1467"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“Explore Report” international market research to select priority markets</a:t>
            </a:r>
            <a:endParaRPr sz="1467"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“Focus Report” international market research to deep dive on selected priority markets</a:t>
            </a:r>
            <a:endParaRPr sz="1467" kern="0">
              <a:solidFill>
                <a:srgbClr val="B24825"/>
              </a:solidFill>
              <a:latin typeface="Open Sans"/>
              <a:ea typeface="Open Sans"/>
              <a:cs typeface="Open Sans"/>
              <a:sym typeface="Open Sans"/>
            </a:endParaRPr>
          </a:p>
          <a:p>
            <a:pPr defTabSz="1219170">
              <a:buClr>
                <a:srgbClr val="000000"/>
              </a:buClr>
            </a:pPr>
            <a:endParaRPr sz="1467" kern="0">
              <a:solidFill>
                <a:srgbClr val="B24825"/>
              </a:solidFill>
              <a:latin typeface="Open Sans"/>
              <a:ea typeface="Open Sans"/>
              <a:cs typeface="Open Sans"/>
              <a:sym typeface="Open Sans"/>
            </a:endParaRPr>
          </a:p>
          <a:p>
            <a:pPr defTabSz="1219170">
              <a:buClr>
                <a:srgbClr val="000000"/>
              </a:buClr>
              <a:buSzPts val="1100"/>
            </a:pPr>
            <a:r>
              <a:rPr lang="en" sz="1467" b="1" kern="0">
                <a:solidFill>
                  <a:srgbClr val="B24825"/>
                </a:solidFill>
                <a:latin typeface="Open Sans"/>
                <a:ea typeface="Open Sans"/>
                <a:cs typeface="Open Sans"/>
                <a:sym typeface="Open Sans"/>
              </a:rPr>
              <a:t>Global Compliance and Regulatory Advisory Service</a:t>
            </a:r>
            <a:endParaRPr sz="1467"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Global regulatory and compliance “health check” in current export markets</a:t>
            </a:r>
            <a:endParaRPr sz="1467"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Market specific regulatory and compliance consultations</a:t>
            </a:r>
            <a:endParaRPr sz="1467"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Introductions of vetted regulatory agents and other service providers</a:t>
            </a:r>
            <a:endParaRPr sz="1467"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Executive recommendations on priority markets and associated market entry strategies</a:t>
            </a:r>
            <a:endParaRPr sz="1467" kern="0">
              <a:solidFill>
                <a:srgbClr val="B24825"/>
              </a:solidFill>
              <a:latin typeface="Open Sans"/>
              <a:ea typeface="Open Sans"/>
              <a:cs typeface="Open Sans"/>
              <a:sym typeface="Open Sans"/>
            </a:endParaRPr>
          </a:p>
          <a:p>
            <a:pPr marL="609585" defTabSz="1219170">
              <a:buClr>
                <a:srgbClr val="000000"/>
              </a:buClr>
            </a:pPr>
            <a:endParaRPr sz="1467" kern="0">
              <a:solidFill>
                <a:srgbClr val="B24825"/>
              </a:solidFill>
              <a:latin typeface="Open Sans"/>
              <a:ea typeface="Open Sans"/>
              <a:cs typeface="Open Sans"/>
              <a:sym typeface="Open Sans"/>
            </a:endParaRPr>
          </a:p>
          <a:p>
            <a:pPr defTabSz="1219170">
              <a:buClr>
                <a:srgbClr val="000000"/>
              </a:buClr>
            </a:pPr>
            <a:r>
              <a:rPr lang="en" sz="1467" b="1" kern="0">
                <a:solidFill>
                  <a:srgbClr val="B24825"/>
                </a:solidFill>
                <a:latin typeface="Open Sans"/>
                <a:ea typeface="Open Sans"/>
                <a:cs typeface="Open Sans"/>
                <a:sym typeface="Open Sans"/>
              </a:rPr>
              <a:t>Global Supply Chain Service</a:t>
            </a:r>
            <a:endParaRPr sz="1467" b="1"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Analysis of key data points in key global sourcing markets, including</a:t>
            </a:r>
            <a:endParaRPr sz="1467"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Operational advisory on integrating new suppliers into existing chain in a cost efficient manner</a:t>
            </a:r>
            <a:endParaRPr sz="1467"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Supplier mapping and identification in key sourcing markets</a:t>
            </a:r>
            <a:endParaRPr sz="1467" kern="0">
              <a:solidFill>
                <a:srgbClr val="B24825"/>
              </a:solidFill>
              <a:latin typeface="Open Sans"/>
              <a:ea typeface="Open Sans"/>
              <a:cs typeface="Open Sans"/>
              <a:sym typeface="Open Sans"/>
            </a:endParaRPr>
          </a:p>
          <a:p>
            <a:pPr marL="609585" indent="-397923" defTabSz="1219170">
              <a:buClr>
                <a:srgbClr val="B24825"/>
              </a:buClr>
              <a:buSzPts val="1100"/>
              <a:buFont typeface="Open Sans"/>
              <a:buChar char="●"/>
            </a:pPr>
            <a:r>
              <a:rPr lang="en" sz="1467" kern="0">
                <a:solidFill>
                  <a:srgbClr val="B24825"/>
                </a:solidFill>
                <a:latin typeface="Open Sans"/>
                <a:ea typeface="Open Sans"/>
                <a:cs typeface="Open Sans"/>
                <a:sym typeface="Open Sans"/>
              </a:rPr>
              <a:t>Matchmaking and communication facilitation with potential suppliers in target locations</a:t>
            </a:r>
            <a:endParaRPr sz="1467" kern="0">
              <a:solidFill>
                <a:srgbClr val="B24825"/>
              </a:solidFill>
              <a:latin typeface="Open Sans"/>
              <a:ea typeface="Open Sans"/>
              <a:cs typeface="Open Sans"/>
              <a:sym typeface="Open Sans"/>
            </a:endParaRPr>
          </a:p>
        </p:txBody>
      </p:sp>
      <p:sp>
        <p:nvSpPr>
          <p:cNvPr id="74" name="Google Shape;74;p15"/>
          <p:cNvSpPr txBox="1"/>
          <p:nvPr/>
        </p:nvSpPr>
        <p:spPr>
          <a:xfrm>
            <a:off x="211600" y="1171101"/>
            <a:ext cx="11564800" cy="1017674"/>
          </a:xfrm>
          <a:prstGeom prst="rect">
            <a:avLst/>
          </a:prstGeom>
          <a:noFill/>
          <a:ln>
            <a:noFill/>
          </a:ln>
        </p:spPr>
        <p:txBody>
          <a:bodyPr spcFirstLastPara="1" wrap="square" lIns="121900" tIns="121900" rIns="121900" bIns="121900" anchor="t" anchorCtr="0">
            <a:spAutoFit/>
          </a:bodyPr>
          <a:lstStyle/>
          <a:p>
            <a:pPr defTabSz="1219170">
              <a:lnSpc>
                <a:spcPct val="115000"/>
              </a:lnSpc>
              <a:spcAft>
                <a:spcPts val="1600"/>
              </a:spcAft>
              <a:buClr>
                <a:srgbClr val="000000"/>
              </a:buClr>
            </a:pPr>
            <a:r>
              <a:rPr lang="en" sz="1600" kern="0" smtClean="0">
                <a:solidFill>
                  <a:srgbClr val="B24825"/>
                </a:solidFill>
                <a:latin typeface="Open Sans"/>
                <a:ea typeface="Open Sans"/>
                <a:cs typeface="Open Sans"/>
                <a:sym typeface="Open Sans"/>
              </a:rPr>
              <a:t>WTC Utah’s </a:t>
            </a:r>
            <a:r>
              <a:rPr lang="en" sz="1600" kern="0">
                <a:solidFill>
                  <a:srgbClr val="B24825"/>
                </a:solidFill>
                <a:latin typeface="Open Sans"/>
                <a:ea typeface="Open Sans"/>
                <a:cs typeface="Open Sans"/>
                <a:sym typeface="Open Sans"/>
              </a:rPr>
              <a:t>Global Business Services team consults Utah companies across a variety of industries and sizes, from aerospace &amp; defense giants to protein bar start-ups, in all areas of their international growth. Services include:</a:t>
            </a:r>
            <a:endParaRPr sz="1867" kern="0">
              <a:solidFill>
                <a:srgbClr val="B24825"/>
              </a:solidFill>
              <a:latin typeface="Arial"/>
              <a:cs typeface="Arial"/>
              <a:sym typeface="Arial"/>
            </a:endParaRPr>
          </a:p>
        </p:txBody>
      </p:sp>
      <p:pic>
        <p:nvPicPr>
          <p:cNvPr id="75" name="Google Shape;75;p15"/>
          <p:cNvPicPr preferRelativeResize="0"/>
          <p:nvPr/>
        </p:nvPicPr>
        <p:blipFill>
          <a:blip r:embed="rId4">
            <a:alphaModFix/>
          </a:blip>
          <a:stretch>
            <a:fillRect/>
          </a:stretch>
        </p:blipFill>
        <p:spPr>
          <a:xfrm>
            <a:off x="1" y="5856933"/>
            <a:ext cx="12191999" cy="1001067"/>
          </a:xfrm>
          <a:prstGeom prst="rect">
            <a:avLst/>
          </a:prstGeom>
          <a:noFill/>
          <a:ln>
            <a:noFill/>
          </a:ln>
        </p:spPr>
      </p:pic>
      <p:pic>
        <p:nvPicPr>
          <p:cNvPr id="76" name="Google Shape;76;p15"/>
          <p:cNvPicPr preferRelativeResize="0"/>
          <p:nvPr/>
        </p:nvPicPr>
        <p:blipFill>
          <a:blip r:embed="rId3">
            <a:alphaModFix/>
          </a:blip>
          <a:srcRect t="15061" r="33484" b="25122"/>
          <a:stretch>
            <a:fillRect/>
          </a:stretch>
        </p:blipFill>
        <p:spPr>
          <a:xfrm>
            <a:off x="8593100" y="5975667"/>
            <a:ext cx="3387435" cy="763600"/>
          </a:xfrm>
          <a:prstGeom prst="rect">
            <a:avLst/>
          </a:prstGeom>
          <a:noFill/>
          <a:ln>
            <a:noFill/>
          </a:ln>
        </p:spPr>
      </p:pic>
    </p:spTree>
    <p:extLst>
      <p:ext uri="{BB962C8B-B14F-4D97-AF65-F5344CB8AC3E}">
        <p14:creationId xmlns:p14="http://schemas.microsoft.com/office/powerpoint/2010/main" val="232050071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1422028"/>
            <a:ext cx="10515600" cy="1325563"/>
          </a:xfrm>
        </p:spPr>
        <p:txBody>
          <a:bodyPr/>
          <a:lstStyle/>
          <a:p>
            <a:pPr algn="ctr"/>
            <a:r>
              <a:rPr lang="en-US" b="1"/>
              <a:t>Q</a:t>
            </a:r>
            <a:r>
              <a:rPr lang="en-US" b="1" smtClean="0"/>
              <a:t>uestions?</a:t>
            </a:r>
            <a:endParaRPr lang="en-US" b="1"/>
          </a:p>
        </p:txBody>
      </p:sp>
      <p:pic>
        <p:nvPicPr>
          <p:cNvPr id="4" name="Content Placeholder 3" descr="The Gamut and Gauntlet of Questions for Wine Bloggers - Ferment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286" y="3023516"/>
            <a:ext cx="4571428" cy="1955555"/>
          </a:xfrm>
        </p:spPr>
      </p:pic>
      <p:pic>
        <p:nvPicPr>
          <p:cNvPr id="5" name="Picture 4" descr="simply sarafina: thank you thursd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2748" y="4667003"/>
            <a:ext cx="2959176" cy="1963501"/>
          </a:xfrm>
          <a:prstGeom prst="rect">
            <a:avLst/>
          </a:prstGeom>
        </p:spPr>
      </p:pic>
    </p:spTree>
    <p:extLst>
      <p:ext uri="{BB962C8B-B14F-4D97-AF65-F5344CB8AC3E}">
        <p14:creationId xmlns:p14="http://schemas.microsoft.com/office/powerpoint/2010/main" val="23301330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p:cNvPicPr>
            <a:picLocks noChangeAspect="1"/>
          </p:cNvPicPr>
          <p:nvPr/>
        </p:nvPicPr>
        <p:blipFill>
          <a:blip r:embed="rId3"/>
          <a:stretch>
            <a:fillRect/>
          </a:stretch>
        </p:blipFill>
        <p:spPr>
          <a:xfrm>
            <a:off x="6367463" y="1192552"/>
            <a:ext cx="1927010" cy="192701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73558" y="1142206"/>
            <a:ext cx="1799937" cy="1929384"/>
          </a:xfrm>
          <a:prstGeom prst="rect">
            <a:avLst/>
          </a:prstGeom>
          <a:ln>
            <a:solidFill>
              <a:schemeClr val="tx1"/>
            </a:solidFill>
          </a:ln>
        </p:spPr>
      </p:pic>
      <p:sp>
        <p:nvSpPr>
          <p:cNvPr id="8" name="TextBox 7"/>
          <p:cNvSpPr txBox="1"/>
          <p:nvPr/>
        </p:nvSpPr>
        <p:spPr>
          <a:xfrm>
            <a:off x="283552" y="3046772"/>
            <a:ext cx="5783069" cy="3016210"/>
          </a:xfrm>
          <a:prstGeom prst="rect">
            <a:avLst/>
          </a:prstGeom>
          <a:noFill/>
        </p:spPr>
        <p:txBody>
          <a:bodyPr wrap="square" rtlCol="0">
            <a:spAutoFit/>
          </a:bodyPr>
          <a:lstStyle/>
          <a:p>
            <a:r>
              <a:rPr lang="en-US" b="1" smtClean="0"/>
              <a:t>Troy Keller</a:t>
            </a:r>
          </a:p>
          <a:p>
            <a:r>
              <a:rPr lang="en-US" sz="1400" b="1" smtClean="0"/>
              <a:t>Partner, Dorsey &amp; Whitney LLP</a:t>
            </a:r>
          </a:p>
          <a:p>
            <a:r>
              <a:rPr lang="en-US" sz="1400" smtClean="0"/>
              <a:t>Troy </a:t>
            </a:r>
            <a:r>
              <a:rPr lang="en-US" sz="1400"/>
              <a:t>is a partner in the Salt Lake City Office of Dorsey &amp; Whitney LLP. Before joining Dorsey, Troy was Vice President of Corporate Law and Global Government Relations at Huntsman Corporation. Previous to Huntsman, he was Securities &amp; M&amp;A counsel at Qwest Communications, and he began his career as an attorney at the New York office of Sidley Austin.</a:t>
            </a:r>
          </a:p>
          <a:p>
            <a:endParaRPr lang="en-US" sz="1400" smtClean="0"/>
          </a:p>
          <a:p>
            <a:r>
              <a:rPr lang="en-US" sz="1400" smtClean="0"/>
              <a:t>Troy </a:t>
            </a:r>
            <a:r>
              <a:rPr lang="en-US" sz="1400"/>
              <a:t>currently serves as World Trade Center Utah’s International Trade and Commercial Policy Advisor and is a member of the Salt Lake Chamber Board of Governors. He is a frequent commentator in business and media publications. He is admitted to practice law in New York, Colorado and Utah.</a:t>
            </a:r>
          </a:p>
          <a:p>
            <a:endParaRPr lang="en-US"/>
          </a:p>
        </p:txBody>
      </p:sp>
      <p:sp>
        <p:nvSpPr>
          <p:cNvPr id="9" name="TextBox 8"/>
          <p:cNvSpPr txBox="1"/>
          <p:nvPr/>
        </p:nvSpPr>
        <p:spPr>
          <a:xfrm>
            <a:off x="6367463" y="3119562"/>
            <a:ext cx="5470566" cy="2739211"/>
          </a:xfrm>
          <a:prstGeom prst="rect">
            <a:avLst/>
          </a:prstGeom>
          <a:noFill/>
        </p:spPr>
        <p:txBody>
          <a:bodyPr wrap="square" rtlCol="0">
            <a:spAutoFit/>
          </a:bodyPr>
          <a:lstStyle/>
          <a:p>
            <a:r>
              <a:rPr lang="en-US" b="1"/>
              <a:t>Nathan Brower</a:t>
            </a:r>
          </a:p>
          <a:p>
            <a:r>
              <a:rPr lang="en-US" sz="1400" b="1"/>
              <a:t>Executive Vice </a:t>
            </a:r>
            <a:r>
              <a:rPr lang="en-US" sz="1400" b="1" smtClean="0"/>
              <a:t>President, General </a:t>
            </a:r>
            <a:r>
              <a:rPr lang="en-US" sz="1400" b="1"/>
              <a:t>Counsel, Nature’s </a:t>
            </a:r>
            <a:r>
              <a:rPr lang="en-US" sz="1400" b="1" smtClean="0"/>
              <a:t>Sunshine</a:t>
            </a:r>
            <a:endParaRPr lang="en-US" sz="1400" smtClean="0"/>
          </a:p>
          <a:p>
            <a:r>
              <a:rPr lang="en-US" sz="1400" smtClean="0"/>
              <a:t>Nathan </a:t>
            </a:r>
            <a:r>
              <a:rPr lang="en-US" sz="1400"/>
              <a:t>joined Nature’s Sunshine in May 2015, and was promoted to Executive Vice President, General Counsel in December of 2017. </a:t>
            </a:r>
            <a:endParaRPr lang="en-US" sz="1400" smtClean="0"/>
          </a:p>
          <a:p>
            <a:endParaRPr lang="en-US" sz="1400"/>
          </a:p>
          <a:p>
            <a:r>
              <a:rPr lang="en-US" sz="1400" smtClean="0"/>
              <a:t>Prior </a:t>
            </a:r>
            <a:r>
              <a:rPr lang="en-US" sz="1400"/>
              <a:t>to joining the company, Nathan  worked as an attorney at the law firms Strong &amp; Hanni and Dorsey &amp; Whitney, where he focused on mergers &amp; acquisitions, securities law, corporate governance and capital market transactions. </a:t>
            </a:r>
            <a:endParaRPr lang="en-US" sz="1400" smtClean="0"/>
          </a:p>
          <a:p>
            <a:endParaRPr lang="en-US" sz="1400"/>
          </a:p>
          <a:p>
            <a:r>
              <a:rPr lang="en-US" sz="1400" smtClean="0"/>
              <a:t>Nathan </a:t>
            </a:r>
            <a:r>
              <a:rPr lang="en-US" sz="1400"/>
              <a:t>received a Doctor of Jurisprudence from The University of Idaho, and a B.A. in Economics from Weber State University. </a:t>
            </a:r>
          </a:p>
        </p:txBody>
      </p:sp>
    </p:spTree>
    <p:extLst>
      <p:ext uri="{BB962C8B-B14F-4D97-AF65-F5344CB8AC3E}">
        <p14:creationId xmlns:p14="http://schemas.microsoft.com/office/powerpoint/2010/main" val="1030570495"/>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cxnSp>
        <p:nvCxnSpPr>
          <p:cNvPr id="34"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E5D02A-6342-7647-9E71-8696E4F7F6D0}"/>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smtClean="0">
                <a:solidFill>
                  <a:schemeClr val="bg1"/>
                </a:solidFill>
                <a:latin typeface="+mj-lt"/>
                <a:ea typeface="+mj-ea"/>
                <a:cs typeface="+mj-cs"/>
              </a:rPr>
              <a:t>Preliminary Thoughts</a:t>
            </a:r>
            <a:endParaRPr lang="en-US" sz="5400" kern="1200">
              <a:solidFill>
                <a:schemeClr val="bg1"/>
              </a:solidFill>
              <a:latin typeface="+mj-lt"/>
              <a:ea typeface="+mj-ea"/>
              <a:cs typeface="+mj-cs"/>
            </a:endParaRPr>
          </a:p>
        </p:txBody>
      </p:sp>
      <p:cxnSp>
        <p:nvCxnSpPr>
          <p:cNvPr id="36"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8F0977C1-8A0C-DB40-8A46-0DF58ED03EF2}"/>
              </a:ext>
            </a:extLst>
          </p:cNvPr>
          <p:cNvGraphicFramePr>
            <a:graphicFrameLocks noGrp="1"/>
          </p:cNvGraphicFramePr>
          <p:nvPr>
            <p:extLst>
              <p:ext uri="{D42A27DB-BD31-4B8C-83A1-F6EECF244321}">
                <p14:modId xmlns:p14="http://schemas.microsoft.com/office/powerpoint/2010/main" val="1499443981"/>
              </p:ext>
            </p:extLst>
          </p:nvPr>
        </p:nvGraphicFramePr>
        <p:xfrm>
          <a:off x="320040" y="2873104"/>
          <a:ext cx="11496823" cy="3707144"/>
        </p:xfrm>
        <a:graphic>
          <a:graphicData uri="http://schemas.openxmlformats.org/drawingml/2006/table">
            <a:tbl>
              <a:tblPr firstRow="1" bandRow="1">
                <a:noFill/>
                <a:tableStyleId>{5C22544A-7EE6-4342-B048-85BDC9FD1C3A}</a:tableStyleId>
              </a:tblPr>
              <a:tblGrid>
                <a:gridCol w="3889093">
                  <a:extLst>
                    <a:ext uri="{9D8B030D-6E8A-4147-A177-3AD203B41FA5}">
                      <a16:colId xmlns:a16="http://schemas.microsoft.com/office/drawing/2014/main" val="513364374"/>
                    </a:ext>
                  </a:extLst>
                </a:gridCol>
                <a:gridCol w="3686169">
                  <a:extLst>
                    <a:ext uri="{9D8B030D-6E8A-4147-A177-3AD203B41FA5}">
                      <a16:colId xmlns:a16="http://schemas.microsoft.com/office/drawing/2014/main" val="3523348906"/>
                    </a:ext>
                  </a:extLst>
                </a:gridCol>
                <a:gridCol w="3921561">
                  <a:extLst>
                    <a:ext uri="{9D8B030D-6E8A-4147-A177-3AD203B41FA5}">
                      <a16:colId xmlns:a16="http://schemas.microsoft.com/office/drawing/2014/main" val="3270161348"/>
                    </a:ext>
                  </a:extLst>
                </a:gridCol>
              </a:tblGrid>
              <a:tr h="644160">
                <a:tc>
                  <a:txBody>
                    <a:bodyPr vert="horz" wrap="square"/>
                    <a:lstStyle/>
                    <a:p>
                      <a:r>
                        <a:rPr lang="en-US" sz="2400" b="0" cap="none" spc="0" smtClean="0">
                          <a:solidFill>
                            <a:schemeClr val="tx1"/>
                          </a:solidFill>
                        </a:rPr>
                        <a:t>Wellness or Survival?</a:t>
                      </a:r>
                      <a:r>
                        <a:rPr lang="en-US" sz="2400" b="0" cap="none" spc="0">
                          <a:solidFill>
                            <a:schemeClr val="tx1"/>
                          </a:solidFill>
                        </a:rPr>
                        <a:t>	</a:t>
                      </a:r>
                    </a:p>
                  </a:txBody>
                  <a:tcPr marL="155845" marR="155845" marT="109092" marB="109092">
                    <a:lnL w="12700" cmpd="sng">
                      <a:noFill/>
                    </a:lnL>
                    <a:lnR w="12700" cmpd="sng">
                      <a:noFill/>
                    </a:lnR>
                    <a:lnT w="28575" cap="flat" cmpd="sng" algn="ctr">
                      <a:solidFill>
                        <a:schemeClr val="tx1"/>
                      </a:solidFill>
                      <a:prstDash val="solid"/>
                    </a:lnT>
                    <a:lnB w="38100" cmpd="sng">
                      <a:noFill/>
                    </a:lnB>
                    <a:noFill/>
                  </a:tcPr>
                </a:tc>
                <a:tc>
                  <a:txBody>
                    <a:bodyPr vert="horz" wrap="square"/>
                    <a:lstStyle/>
                    <a:p>
                      <a:r>
                        <a:rPr lang="en-US" sz="2400" b="0" cap="none" spc="0" smtClean="0">
                          <a:solidFill>
                            <a:schemeClr val="tx1"/>
                          </a:solidFill>
                        </a:rPr>
                        <a:t>U.S. Leadership?</a:t>
                      </a:r>
                      <a:endParaRPr lang="en-US" sz="2400" b="0" cap="none" spc="0">
                        <a:solidFill>
                          <a:schemeClr val="tx1"/>
                        </a:solidFill>
                      </a:endParaRPr>
                    </a:p>
                  </a:txBody>
                  <a:tcPr marL="155845" marR="155845" marT="109092" marB="109092">
                    <a:lnL w="12700" cmpd="sng">
                      <a:noFill/>
                    </a:lnL>
                    <a:lnR w="12700" cmpd="sng">
                      <a:noFill/>
                    </a:lnR>
                    <a:lnT w="28575" cap="flat" cmpd="sng" algn="ctr">
                      <a:solidFill>
                        <a:schemeClr val="tx1"/>
                      </a:solidFill>
                      <a:prstDash val="solid"/>
                    </a:lnT>
                    <a:lnB w="38100" cmpd="sng">
                      <a:noFill/>
                    </a:lnB>
                    <a:noFill/>
                  </a:tcPr>
                </a:tc>
                <a:tc>
                  <a:txBody>
                    <a:bodyPr vert="horz" wrap="square"/>
                    <a:lstStyle/>
                    <a:p>
                      <a:r>
                        <a:rPr lang="en-US" sz="2400" b="0" cap="none" spc="0" smtClean="0">
                          <a:solidFill>
                            <a:schemeClr val="tx1"/>
                          </a:solidFill>
                        </a:rPr>
                        <a:t>Geopolitics </a:t>
                      </a:r>
                      <a:r>
                        <a:rPr lang="en-US" sz="2400" b="0" cap="none" spc="0" baseline="0" smtClean="0">
                          <a:solidFill>
                            <a:schemeClr val="tx1"/>
                          </a:solidFill>
                        </a:rPr>
                        <a:t>&amp; Trade</a:t>
                      </a:r>
                      <a:endParaRPr lang="en-US" sz="2400" b="0" cap="none" spc="0">
                        <a:solidFill>
                          <a:schemeClr val="tx1"/>
                        </a:solidFill>
                      </a:endParaRPr>
                    </a:p>
                  </a:txBody>
                  <a:tcPr marL="155845" marR="155845" marT="109092" marB="109092">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201775985"/>
                  </a:ext>
                </a:extLst>
              </a:tr>
              <a:tr h="2462352">
                <a:tc>
                  <a:txBody>
                    <a:bodyPr vert="horz" wrap="square"/>
                    <a:lstStyle/>
                    <a:p>
                      <a:pPr marL="342900" indent="-342900">
                        <a:spcAft>
                          <a:spcPts val="400"/>
                        </a:spcAft>
                        <a:buFont typeface="Courier New"/>
                        <a:buChar char="o"/>
                      </a:pPr>
                      <a:r>
                        <a:rPr lang="en-US" sz="2000" cap="none" spc="0" baseline="0" smtClean="0">
                          <a:solidFill>
                            <a:schemeClr val="tx1"/>
                          </a:solidFill>
                        </a:rPr>
                        <a:t>Globally, supplements often serve a critical nutritional role.</a:t>
                      </a:r>
                    </a:p>
                    <a:p>
                      <a:pPr marL="342900" indent="-342900">
                        <a:spcAft>
                          <a:spcPts val="400"/>
                        </a:spcAft>
                        <a:buFont typeface="Courier New"/>
                        <a:buChar char="o"/>
                      </a:pPr>
                      <a:r>
                        <a:rPr lang="en-US" sz="2000" cap="none" spc="0" baseline="0" smtClean="0">
                          <a:solidFill>
                            <a:schemeClr val="tx1"/>
                          </a:solidFill>
                        </a:rPr>
                        <a:t>Their importance drives regulation and growth.</a:t>
                      </a:r>
                    </a:p>
                    <a:p>
                      <a:pPr marL="342900" indent="-342900">
                        <a:spcAft>
                          <a:spcPts val="400"/>
                        </a:spcAft>
                        <a:buFont typeface="Courier New"/>
                        <a:buChar char="o"/>
                      </a:pPr>
                      <a:r>
                        <a:rPr lang="en-US" sz="2000" cap="none" spc="0" baseline="0" smtClean="0">
                          <a:solidFill>
                            <a:schemeClr val="tx1"/>
                          </a:solidFill>
                        </a:rPr>
                        <a:t>The supplements industry will continue to grow, and this creates significant opportunity.</a:t>
                      </a:r>
                      <a:endParaRPr lang="en-US" sz="2000" cap="none" spc="0" smtClean="0">
                        <a:solidFill>
                          <a:schemeClr val="tx1"/>
                        </a:solidFill>
                      </a:endParaRPr>
                    </a:p>
                    <a:p>
                      <a:endParaRPr lang="en-US" sz="2000" cap="none" spc="0">
                        <a:solidFill>
                          <a:schemeClr val="tx1"/>
                        </a:solidFill>
                      </a:endParaRPr>
                    </a:p>
                  </a:txBody>
                  <a:tcPr marL="155845" marR="155845" marT="109092" marB="109092">
                    <a:lnL w="28575" cap="flat" cmpd="sng" algn="ctr">
                      <a:noFill/>
                      <a:prstDash val="solid"/>
                    </a:lnL>
                    <a:lnR w="12700" cmpd="sng">
                      <a:noFill/>
                      <a:prstDash val="solid"/>
                    </a:lnR>
                    <a:lnT w="38100" cmpd="sng">
                      <a:noFill/>
                    </a:lnT>
                    <a:lnB w="28575" cap="flat" cmpd="sng" algn="ctr">
                      <a:noFill/>
                      <a:prstDash val="solid"/>
                    </a:lnB>
                    <a:noFill/>
                  </a:tcPr>
                </a:tc>
                <a:tc>
                  <a:txBody>
                    <a:bodyPr vert="horz" wrap="square"/>
                    <a:lstStyle/>
                    <a:p>
                      <a:pPr marL="342900" indent="-342900">
                        <a:spcAft>
                          <a:spcPts val="400"/>
                        </a:spcAft>
                        <a:buFont typeface="Courier New"/>
                        <a:buChar char="o"/>
                      </a:pPr>
                      <a:r>
                        <a:rPr lang="en-US" sz="2000" cap="none" spc="0" smtClean="0">
                          <a:solidFill>
                            <a:schemeClr val="tx1"/>
                          </a:solidFill>
                        </a:rPr>
                        <a:t>In terms of market-size, yes</a:t>
                      </a:r>
                      <a:r>
                        <a:rPr lang="en-US" sz="2000" cap="none" spc="0" baseline="0" smtClean="0">
                          <a:solidFill>
                            <a:schemeClr val="tx1"/>
                          </a:solidFill>
                        </a:rPr>
                        <a:t>, with over 30% of the global revenue.  </a:t>
                      </a:r>
                    </a:p>
                    <a:p>
                      <a:pPr marL="342900" indent="-342900">
                        <a:spcAft>
                          <a:spcPts val="400"/>
                        </a:spcAft>
                        <a:buFont typeface="Courier New"/>
                        <a:buChar char="o"/>
                      </a:pPr>
                      <a:r>
                        <a:rPr lang="en-US" sz="2000" cap="none" spc="0" baseline="0" smtClean="0">
                          <a:solidFill>
                            <a:schemeClr val="tx1"/>
                          </a:solidFill>
                        </a:rPr>
                        <a:t>However, China is by far the largest manufacturer.</a:t>
                      </a:r>
                      <a:endParaRPr lang="en-US" sz="2000" cap="none" spc="0">
                        <a:solidFill>
                          <a:schemeClr val="tx1"/>
                        </a:solidFill>
                      </a:endParaRPr>
                    </a:p>
                    <a:p>
                      <a:pPr marL="342900" indent="-342900">
                        <a:spcAft>
                          <a:spcPts val="400"/>
                        </a:spcAft>
                        <a:buFont typeface="Courier New"/>
                        <a:buChar char="o"/>
                      </a:pPr>
                      <a:r>
                        <a:rPr lang="en-US" sz="2000" cap="none" spc="0" baseline="0" smtClean="0">
                          <a:solidFill>
                            <a:schemeClr val="tx1"/>
                          </a:solidFill>
                        </a:rPr>
                        <a:t>Asia Pacific predicted to be largest market in 2030.</a:t>
                      </a:r>
                      <a:endParaRPr lang="en-US" sz="2000" cap="none" spc="0">
                        <a:solidFill>
                          <a:schemeClr val="tx1"/>
                        </a:solidFill>
                      </a:endParaRPr>
                    </a:p>
                  </a:txBody>
                  <a:tcPr marL="155845" marR="155845" marT="109092" marB="109092">
                    <a:lnL w="12700" cmpd="sng">
                      <a:noFill/>
                      <a:prstDash val="solid"/>
                    </a:lnL>
                    <a:lnR w="12700" cmpd="sng">
                      <a:noFill/>
                      <a:prstDash val="solid"/>
                    </a:lnR>
                    <a:lnT w="38100" cmpd="sng">
                      <a:noFill/>
                    </a:lnT>
                    <a:lnB w="28575" cap="flat" cmpd="sng" algn="ctr">
                      <a:noFill/>
                      <a:prstDash val="solid"/>
                    </a:lnB>
                    <a:noFill/>
                  </a:tcPr>
                </a:tc>
                <a:tc>
                  <a:txBody>
                    <a:bodyPr vert="horz" wrap="square"/>
                    <a:lstStyle/>
                    <a:p>
                      <a:pPr marL="342900" indent="-342900">
                        <a:spcAft>
                          <a:spcPts val="400"/>
                        </a:spcAft>
                        <a:buFont typeface="Courier New"/>
                        <a:buChar char="o"/>
                      </a:pPr>
                      <a:r>
                        <a:rPr lang="en-US" sz="2000" cap="none" spc="0" smtClean="0">
                          <a:solidFill>
                            <a:schemeClr val="tx1"/>
                          </a:solidFill>
                        </a:rPr>
                        <a:t>Supply chain challenges</a:t>
                      </a:r>
                      <a:r>
                        <a:rPr lang="en-US" sz="2000" cap="none" spc="0" baseline="0" smtClean="0">
                          <a:solidFill>
                            <a:schemeClr val="tx1"/>
                          </a:solidFill>
                        </a:rPr>
                        <a:t> and trade protectionism continue to bias new investment toward on-shoring and nearshoring. </a:t>
                      </a:r>
                    </a:p>
                    <a:p>
                      <a:pPr marL="342900" indent="-342900">
                        <a:spcAft>
                          <a:spcPts val="400"/>
                        </a:spcAft>
                        <a:buFont typeface="Courier New"/>
                        <a:buChar char="o"/>
                      </a:pPr>
                      <a:r>
                        <a:rPr lang="en-US" sz="2000" cap="none" spc="0" baseline="0" smtClean="0">
                          <a:solidFill>
                            <a:schemeClr val="tx1"/>
                          </a:solidFill>
                        </a:rPr>
                        <a:t>Political risk, particularly for investing in China, higher than it has been in a decade.</a:t>
                      </a:r>
                      <a:endParaRPr lang="en-US" sz="2000" cap="none" spc="0">
                        <a:solidFill>
                          <a:schemeClr val="tx1"/>
                        </a:solidFill>
                      </a:endParaRPr>
                    </a:p>
                    <a:p>
                      <a:endParaRPr lang="en-US" sz="2000" cap="none" spc="0">
                        <a:solidFill>
                          <a:schemeClr val="tx1"/>
                        </a:solidFill>
                      </a:endParaRPr>
                    </a:p>
                    <a:p>
                      <a:r>
                        <a:rPr lang="en-US" sz="2000" cap="none" spc="0">
                          <a:solidFill>
                            <a:schemeClr val="tx1"/>
                          </a:solidFill>
                        </a:rPr>
                        <a:t>  </a:t>
                      </a:r>
                    </a:p>
                  </a:txBody>
                  <a:tcPr marL="155845" marR="155845" marT="109092" marB="109092">
                    <a:lnL w="12700" cmpd="sng">
                      <a:noFill/>
                      <a:prstDash val="solid"/>
                    </a:lnL>
                    <a:lnR w="28575" cap="flat" cmpd="sng" algn="ctr">
                      <a:noFill/>
                      <a:prstDash val="solid"/>
                    </a:lnR>
                    <a:lnT w="38100" cmpd="sng">
                      <a:noFill/>
                    </a:lnT>
                    <a:lnB w="28575" cap="flat" cmpd="sng" algn="ctr">
                      <a:noFill/>
                      <a:prstDash val="solid"/>
                    </a:lnB>
                    <a:noFill/>
                  </a:tcPr>
                </a:tc>
                <a:extLst>
                  <a:ext uri="{0D108BD9-81ED-4DB2-BD59-A6C34878D82A}">
                    <a16:rowId xmlns:a16="http://schemas.microsoft.com/office/drawing/2014/main" val="2197001097"/>
                  </a:ext>
                </a:extLst>
              </a:tr>
            </a:tbl>
          </a:graphicData>
        </a:graphic>
      </p:graphicFrame>
    </p:spTree>
    <p:extLst>
      <p:ext uri="{BB962C8B-B14F-4D97-AF65-F5344CB8AC3E}">
        <p14:creationId xmlns:p14="http://schemas.microsoft.com/office/powerpoint/2010/main" val="132175608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p:cNvPicPr>
            <a:picLocks noChangeAspect="1"/>
          </p:cNvPicPr>
          <p:nvPr/>
        </p:nvPicPr>
        <p:blipFill>
          <a:blip r:embed="rId3"/>
          <a:stretch>
            <a:fillRect/>
          </a:stretch>
        </p:blipFill>
        <p:spPr>
          <a:xfrm>
            <a:off x="3495676" y="742371"/>
            <a:ext cx="7790226" cy="5118117"/>
          </a:xfrm>
          <a:prstGeom prst="rect">
            <a:avLst/>
          </a:prstGeom>
        </p:spPr>
      </p:pic>
      <p:sp>
        <p:nvSpPr>
          <p:cNvPr id="4" name="TextBox 3"/>
          <p:cNvSpPr txBox="1"/>
          <p:nvPr/>
        </p:nvSpPr>
        <p:spPr>
          <a:xfrm>
            <a:off x="600074" y="1571625"/>
            <a:ext cx="2614613" cy="3847207"/>
          </a:xfrm>
          <a:prstGeom prst="rect">
            <a:avLst/>
          </a:prstGeom>
          <a:noFill/>
        </p:spPr>
        <p:txBody>
          <a:bodyPr wrap="square" rtlCol="0">
            <a:spAutoFit/>
          </a:bodyPr>
          <a:lstStyle/>
          <a:p>
            <a:r>
              <a:rPr lang="en-US" sz="3200" b="1" smtClean="0"/>
              <a:t>Industry Market Sizes</a:t>
            </a:r>
          </a:p>
          <a:p>
            <a:endParaRPr lang="en-US" smtClean="0"/>
          </a:p>
          <a:p>
            <a:r>
              <a:rPr lang="en-US" smtClean="0">
                <a:solidFill>
                  <a:schemeClr val="tx2">
                    <a:lumMod val="50000"/>
                  </a:schemeClr>
                </a:solidFill>
              </a:rPr>
              <a:t>Global market estimated at </a:t>
            </a:r>
            <a:r>
              <a:rPr lang="en-US" sz="2400" smtClean="0">
                <a:solidFill>
                  <a:schemeClr val="tx2">
                    <a:lumMod val="50000"/>
                  </a:schemeClr>
                </a:solidFill>
              </a:rPr>
              <a:t>$164 billion </a:t>
            </a:r>
            <a:r>
              <a:rPr lang="en-US" smtClean="0">
                <a:solidFill>
                  <a:schemeClr val="tx2">
                    <a:lumMod val="50000"/>
                  </a:schemeClr>
                </a:solidFill>
              </a:rPr>
              <a:t>in 2022 and to reach </a:t>
            </a:r>
            <a:r>
              <a:rPr lang="en-US" sz="2400" smtClean="0">
                <a:solidFill>
                  <a:schemeClr val="tx2">
                    <a:lumMod val="50000"/>
                  </a:schemeClr>
                </a:solidFill>
              </a:rPr>
              <a:t>$327 billion</a:t>
            </a:r>
            <a:r>
              <a:rPr lang="en-US" smtClean="0">
                <a:solidFill>
                  <a:schemeClr val="tx2">
                    <a:lumMod val="50000"/>
                  </a:schemeClr>
                </a:solidFill>
              </a:rPr>
              <a:t> in 2030.*</a:t>
            </a:r>
          </a:p>
          <a:p>
            <a:endParaRPr lang="en-US" smtClean="0">
              <a:solidFill>
                <a:schemeClr val="tx2">
                  <a:lumMod val="50000"/>
                </a:schemeClr>
              </a:solidFill>
            </a:endParaRPr>
          </a:p>
          <a:p>
            <a:endParaRPr lang="en-US">
              <a:solidFill>
                <a:schemeClr val="tx2">
                  <a:lumMod val="50000"/>
                </a:schemeClr>
              </a:solidFill>
            </a:endParaRPr>
          </a:p>
          <a:p>
            <a:endParaRPr lang="en-US">
              <a:solidFill>
                <a:schemeClr val="tx2">
                  <a:lumMod val="50000"/>
                </a:schemeClr>
              </a:solidFill>
            </a:endParaRPr>
          </a:p>
          <a:p>
            <a:r>
              <a:rPr lang="en-US" sz="1000" smtClean="0">
                <a:solidFill>
                  <a:schemeClr val="tx2">
                    <a:lumMod val="50000"/>
                  </a:schemeClr>
                </a:solidFill>
              </a:rPr>
              <a:t>Source: Grandview Research</a:t>
            </a:r>
            <a:r>
              <a:rPr lang="en-US" smtClean="0">
                <a:solidFill>
                  <a:schemeClr val="tx2">
                    <a:lumMod val="50000"/>
                  </a:schemeClr>
                </a:solidFill>
              </a:rPr>
              <a:t> </a:t>
            </a:r>
            <a:endParaRPr lang="en-US">
              <a:solidFill>
                <a:schemeClr val="tx2">
                  <a:lumMod val="50000"/>
                </a:schemeClr>
              </a:solidFill>
            </a:endParaRPr>
          </a:p>
        </p:txBody>
      </p:sp>
    </p:spTree>
    <p:extLst>
      <p:ext uri="{BB962C8B-B14F-4D97-AF65-F5344CB8AC3E}">
        <p14:creationId xmlns:p14="http://schemas.microsoft.com/office/powerpoint/2010/main" val="65606738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Chart 1">
            <a:extLst>
              <a:ext uri="{FF2B5EF4-FFF2-40B4-BE49-F238E27FC236}">
                <a16:creationId xmlns:a16="http://schemas.microsoft.com/office/drawing/2014/main" id="{526DE9CE-2E3B-4270-8CBA-B7ED1B677C2B}"/>
              </a:ext>
            </a:extLst>
          </p:cNvPr>
          <p:cNvGraphicFramePr/>
          <p:nvPr>
            <p:extLst>
              <p:ext uri="{D42A27DB-BD31-4B8C-83A1-F6EECF244321}">
                <p14:modId xmlns:p14="http://schemas.microsoft.com/office/powerpoint/2010/main" val="306628686"/>
              </p:ext>
            </p:extLst>
          </p:nvPr>
        </p:nvGraphicFramePr>
        <p:xfrm>
          <a:off x="4286251" y="442477"/>
          <a:ext cx="6896100" cy="5944036"/>
        </p:xfrm>
        <a:graphic>
          <a:graphicData uri="http://schemas.openxmlformats.org/drawingml/2006/chart">
            <c:chart xmlns:c="http://schemas.openxmlformats.org/drawingml/2006/chart" r:id="rId3"/>
          </a:graphicData>
        </a:graphic>
      </p:graphicFrame>
      <p:sp>
        <p:nvSpPr>
          <p:cNvPr id="3" name="Google Shape;219;p8"/>
          <p:cNvSpPr txBox="1"/>
          <p:nvPr/>
        </p:nvSpPr>
        <p:spPr>
          <a:xfrm>
            <a:off x="414338" y="1390864"/>
            <a:ext cx="3593379" cy="3631763"/>
          </a:xfrm>
          <a:prstGeom prst="rect">
            <a:avLst/>
          </a:prstGeom>
          <a:noFill/>
          <a:ln>
            <a:noFill/>
          </a:ln>
        </p:spPr>
        <p:txBody>
          <a:bodyPr spcFirstLastPara="1" wrap="square" lIns="0" tIns="0" rIns="0" bIns="0" anchor="t" anchorCtr="0">
            <a:spAutoFit/>
          </a:bodyPr>
          <a:lstStyle/>
          <a:p>
            <a:pPr marL="0" marR="0" lvl="0" indent="0" algn="l" rtl="0">
              <a:spcBef>
                <a:spcPct val="0"/>
              </a:spcBef>
              <a:spcAft>
                <a:spcPts val="1200"/>
              </a:spcAft>
              <a:buNone/>
            </a:pPr>
            <a:r>
              <a:rPr lang="en-US" sz="3200" b="1">
                <a:sym typeface="Open Sans"/>
              </a:rPr>
              <a:t>Manufacturing </a:t>
            </a:r>
            <a:endParaRPr lang="en-US" sz="3200" b="1" smtClean="0">
              <a:sym typeface="Open Sans"/>
            </a:endParaRPr>
          </a:p>
          <a:p>
            <a:pPr marL="0" marR="0" lvl="0" indent="0" algn="l" rtl="0">
              <a:spcBef>
                <a:spcPct val="0"/>
              </a:spcBef>
              <a:spcAft>
                <a:spcPts val="600"/>
              </a:spcAft>
              <a:buNone/>
            </a:pPr>
            <a:r>
              <a:rPr lang="en-US" smtClean="0">
                <a:solidFill>
                  <a:schemeClr val="tx2">
                    <a:lumMod val="50000"/>
                  </a:schemeClr>
                </a:solidFill>
                <a:sym typeface="Open Sans"/>
              </a:rPr>
              <a:t>China </a:t>
            </a:r>
            <a:r>
              <a:rPr lang="en-US">
                <a:solidFill>
                  <a:schemeClr val="tx2">
                    <a:lumMod val="50000"/>
                  </a:schemeClr>
                </a:solidFill>
                <a:sym typeface="Open Sans"/>
              </a:rPr>
              <a:t>is by far the world’s largest manufacturer of vitamins </a:t>
            </a:r>
            <a:r>
              <a:rPr lang="en-US" smtClean="0">
                <a:solidFill>
                  <a:schemeClr val="tx2">
                    <a:lumMod val="50000"/>
                  </a:schemeClr>
                </a:solidFill>
                <a:sym typeface="Open Sans"/>
              </a:rPr>
              <a:t>at almost </a:t>
            </a:r>
            <a:r>
              <a:rPr lang="en-US" sz="2000" b="1" smtClean="0">
                <a:solidFill>
                  <a:schemeClr val="tx2">
                    <a:lumMod val="50000"/>
                  </a:schemeClr>
                </a:solidFill>
                <a:sym typeface="Open Sans"/>
              </a:rPr>
              <a:t>$120 billion</a:t>
            </a:r>
            <a:r>
              <a:rPr lang="en-US" b="1" smtClean="0">
                <a:solidFill>
                  <a:schemeClr val="tx2">
                    <a:lumMod val="50000"/>
                  </a:schemeClr>
                </a:solidFill>
                <a:sym typeface="Open Sans"/>
              </a:rPr>
              <a:t> </a:t>
            </a:r>
            <a:r>
              <a:rPr lang="en-US" smtClean="0">
                <a:solidFill>
                  <a:schemeClr val="tx2">
                    <a:lumMod val="50000"/>
                  </a:schemeClr>
                </a:solidFill>
                <a:sym typeface="Open Sans"/>
              </a:rPr>
              <a:t>catering </a:t>
            </a:r>
            <a:r>
              <a:rPr lang="en-US">
                <a:solidFill>
                  <a:schemeClr val="tx2">
                    <a:lumMod val="50000"/>
                  </a:schemeClr>
                </a:solidFill>
                <a:sym typeface="Open Sans"/>
              </a:rPr>
              <a:t>to both its domestic market and the global market. </a:t>
            </a:r>
            <a:r>
              <a:rPr lang="en-US" smtClean="0">
                <a:solidFill>
                  <a:schemeClr val="tx2">
                    <a:lumMod val="50000"/>
                  </a:schemeClr>
                </a:solidFill>
                <a:sym typeface="Open Sans"/>
              </a:rPr>
              <a:t>USA is a net exporter at about </a:t>
            </a:r>
            <a:r>
              <a:rPr lang="en-US" sz="2000" b="1" smtClean="0">
                <a:solidFill>
                  <a:schemeClr val="tx2">
                    <a:lumMod val="50000"/>
                  </a:schemeClr>
                </a:solidFill>
                <a:sym typeface="Open Sans"/>
              </a:rPr>
              <a:t>$37 billion</a:t>
            </a:r>
            <a:r>
              <a:rPr lang="en-US" smtClean="0">
                <a:solidFill>
                  <a:schemeClr val="tx2">
                    <a:lumMod val="50000"/>
                  </a:schemeClr>
                </a:solidFill>
                <a:sym typeface="Open Sans"/>
              </a:rPr>
              <a:t>.</a:t>
            </a:r>
          </a:p>
          <a:p>
            <a:pPr marL="0" marR="0" lvl="0" indent="0" algn="l" rtl="0">
              <a:spcBef>
                <a:spcPct val="0"/>
              </a:spcBef>
              <a:spcAft>
                <a:spcPts val="600"/>
              </a:spcAft>
              <a:buNone/>
            </a:pPr>
            <a:r>
              <a:rPr lang="en-US" smtClean="0">
                <a:solidFill>
                  <a:schemeClr val="tx2">
                    <a:lumMod val="50000"/>
                  </a:schemeClr>
                </a:solidFill>
                <a:sym typeface="Open Sans"/>
              </a:rPr>
              <a:t>Behind China and USA, </a:t>
            </a:r>
            <a:r>
              <a:rPr lang="en-US">
                <a:solidFill>
                  <a:schemeClr val="tx2">
                    <a:lumMod val="50000"/>
                  </a:schemeClr>
                </a:solidFill>
                <a:sym typeface="Open Sans"/>
              </a:rPr>
              <a:t>Western European nations such as France, Germany, and the UK are major manufacturers.</a:t>
            </a:r>
            <a:endParaRPr>
              <a:solidFill>
                <a:schemeClr val="tx2">
                  <a:lumMod val="50000"/>
                </a:schemeClr>
              </a:solidFill>
              <a:sym typeface="Open Sans"/>
            </a:endParaRPr>
          </a:p>
        </p:txBody>
      </p:sp>
    </p:spTree>
    <p:extLst>
      <p:ext uri="{BB962C8B-B14F-4D97-AF65-F5344CB8AC3E}">
        <p14:creationId xmlns:p14="http://schemas.microsoft.com/office/powerpoint/2010/main" val="3934783070"/>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cxnSp>
        <p:nvCxnSpPr>
          <p:cNvPr id="34"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5D02A-6342-7647-9E71-8696E4F7F6D0}"/>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smtClean="0">
                <a:solidFill>
                  <a:schemeClr val="bg1"/>
                </a:solidFill>
              </a:rPr>
              <a:t>Global Regulatory Inconsistency</a:t>
            </a:r>
            <a:endParaRPr lang="en-US">
              <a:solidFill>
                <a:schemeClr val="bg1"/>
              </a:solidFill>
              <a:ea typeface="+mj-ea"/>
              <a:cs typeface="+mj-cs"/>
            </a:endParaRPr>
          </a:p>
        </p:txBody>
      </p:sp>
      <p:cxnSp>
        <p:nvCxnSpPr>
          <p:cNvPr id="36"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8F0977C1-8A0C-DB40-8A46-0DF58ED03EF2}"/>
              </a:ext>
            </a:extLst>
          </p:cNvPr>
          <p:cNvGraphicFramePr>
            <a:graphicFrameLocks noGrp="1"/>
          </p:cNvGraphicFramePr>
          <p:nvPr>
            <p:extLst>
              <p:ext uri="{D42A27DB-BD31-4B8C-83A1-F6EECF244321}">
                <p14:modId xmlns:p14="http://schemas.microsoft.com/office/powerpoint/2010/main" val="1343708919"/>
              </p:ext>
            </p:extLst>
          </p:nvPr>
        </p:nvGraphicFramePr>
        <p:xfrm>
          <a:off x="320040" y="2873104"/>
          <a:ext cx="11496823" cy="3570984"/>
        </p:xfrm>
        <a:graphic>
          <a:graphicData uri="http://schemas.openxmlformats.org/drawingml/2006/table">
            <a:tbl>
              <a:tblPr firstRow="1" bandRow="1">
                <a:noFill/>
                <a:tableStyleId>{5C22544A-7EE6-4342-B048-85BDC9FD1C3A}</a:tableStyleId>
              </a:tblPr>
              <a:tblGrid>
                <a:gridCol w="11496823">
                  <a:extLst>
                    <a:ext uri="{9D8B030D-6E8A-4147-A177-3AD203B41FA5}">
                      <a16:colId xmlns:a16="http://schemas.microsoft.com/office/drawing/2014/main" val="513364374"/>
                    </a:ext>
                  </a:extLst>
                </a:gridCol>
              </a:tblGrid>
              <a:tr h="2670446">
                <a:tc>
                  <a:txBody>
                    <a:bodyPr vert="horz" wrap="square"/>
                    <a:lstStyle/>
                    <a:p>
                      <a:r>
                        <a:rPr lang="en-US" sz="2000" cap="none" spc="0" smtClean="0">
                          <a:solidFill>
                            <a:schemeClr val="tx1"/>
                          </a:solidFill>
                        </a:rPr>
                        <a:t>Dietary</a:t>
                      </a:r>
                      <a:r>
                        <a:rPr lang="en-US" sz="2000" cap="none" spc="0" baseline="0" smtClean="0">
                          <a:solidFill>
                            <a:schemeClr val="tx1"/>
                          </a:solidFill>
                        </a:rPr>
                        <a:t> supplements have become a global industry with manufacturing supply chains distributed around the world (dominated by U.S. and China).  But there are not consistent standards or even definitions.  As a result, a product that is regulated as a food in one country may be regulated as a drug in another jurisdiction. </a:t>
                      </a:r>
                    </a:p>
                    <a:p>
                      <a:endParaRPr lang="en-US" sz="2000" cap="none" spc="0" baseline="0" smtClean="0">
                        <a:solidFill>
                          <a:schemeClr val="tx1"/>
                        </a:solidFill>
                      </a:endParaRPr>
                    </a:p>
                    <a:p>
                      <a:r>
                        <a:rPr lang="en-US" sz="2000" cap="none" spc="0" baseline="0" smtClean="0">
                          <a:solidFill>
                            <a:schemeClr val="tx1"/>
                          </a:solidFill>
                        </a:rPr>
                        <a:t>The rubber most hits the road when it comes to new products.  Jurisdictions like the EU and Australia default to harmonized lists that facilitate sales of existing products.  New compounds can take years to be approved.</a:t>
                      </a:r>
                    </a:p>
                    <a:p>
                      <a:endParaRPr lang="en-US" sz="2000" cap="none" spc="0" baseline="0" smtClean="0">
                        <a:solidFill>
                          <a:schemeClr val="tx1"/>
                        </a:solidFill>
                      </a:endParaRPr>
                    </a:p>
                    <a:p>
                      <a:r>
                        <a:rPr lang="en-US" sz="2000" u="sng" cap="none" spc="0" baseline="0" smtClean="0">
                          <a:solidFill>
                            <a:schemeClr val="tx1"/>
                          </a:solidFill>
                        </a:rPr>
                        <a:t>Sliver lining</a:t>
                      </a:r>
                      <a:r>
                        <a:rPr lang="en-US" sz="2000" cap="none" spc="0" baseline="0" smtClean="0">
                          <a:solidFill>
                            <a:schemeClr val="tx1"/>
                          </a:solidFill>
                        </a:rPr>
                        <a:t>:  The attention regulators are now giving supplements and the quickly evolving regulatory frameworks are evidence of the industry’s staying power.</a:t>
                      </a:r>
                    </a:p>
                  </a:txBody>
                  <a:tcPr marL="155845" marR="155845" marT="109092" marB="109092">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201775985"/>
                  </a:ext>
                </a:extLst>
              </a:tr>
            </a:tbl>
          </a:graphicData>
        </a:graphic>
      </p:graphicFrame>
      <p:sp>
        <p:nvSpPr>
          <p:cNvPr id="3" name="AutoShape 2" descr="https://powerpoint.officeapps.live.com/pods/GetClipboardImage.ashx?Id=3acaf1fe-3a92-417d-b671-e0cc9874f9cc&amp;DC=PUS10&amp;pkey=f6347dd0-6b01-4d63-b899-aeb6ca9e6621&amp;wdwaccluster=PUS1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powerpoint.officeapps.live.com/pods/GetClipboardImage.ashx?Id=3acaf1fe-3a92-417d-b671-e0cc9874f9cc&amp;DC=PUS10&amp;pkey=f6347dd0-6b01-4d63-b899-aeb6ca9e6621&amp;wdwaccluster=PUS10"/>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powerpoint.officeapps.live.com/pods/GetClipboardImage.ashx?Id=827b1bbc-8873-443a-8595-a32cedeed360&amp;DC=PUS10&amp;pkey=92c192b4-7f3c-4152-aba5-3f13c679aa03&amp;wdwaccluster=PUS10"/>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371714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Close-up of shoots growing in stone cracks">
            <a:extLst>
              <a:ext uri="{FF2B5EF4-FFF2-40B4-BE49-F238E27FC236}">
                <a16:creationId xmlns:a16="http://schemas.microsoft.com/office/drawing/2014/main" id="{B2FBD74E-4F9C-C78C-E2A8-DCB4317F97C9}"/>
              </a:ext>
            </a:extLst>
          </p:cNvPr>
          <p:cNvPicPr>
            <a:picLocks noChangeAspect="1"/>
          </p:cNvPicPr>
          <p:nvPr/>
        </p:nvPicPr>
        <p:blipFill>
          <a:blip r:embed="rId3"/>
          <a:srcRect l="5884" r="-1" b="-1"/>
          <a:stretch>
            <a:fillRect/>
          </a:stretch>
        </p:blipFill>
        <p:spPr>
          <a:xfrm>
            <a:off x="2522356"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8E00429-C566-D199-04AC-A964A3C9696E}"/>
              </a:ext>
            </a:extLst>
          </p:cNvPr>
          <p:cNvSpPr txBox="1"/>
          <p:nvPr/>
        </p:nvSpPr>
        <p:spPr>
          <a:xfrm>
            <a:off x="636917" y="1255258"/>
            <a:ext cx="4023472" cy="492170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defRPr/>
            </a:pPr>
            <a:r>
              <a:rPr kumimoji="0" lang="en-US" sz="2000" b="1" i="0" u="none" strike="noStrike" kern="1200" cap="none" spc="0" normalizeH="0" baseline="0" noProof="0">
                <a:ln>
                  <a:noFill/>
                </a:ln>
                <a:solidFill>
                  <a:srgbClr val="C00000"/>
                </a:solidFill>
                <a:effectLst/>
                <a:uLnTx/>
                <a:uFillTx/>
                <a:latin typeface="Calibri" panose="020f0502020204030204"/>
                <a:ea typeface="+mn-ea"/>
                <a:cs typeface="+mn-cs"/>
              </a:rPr>
              <a:t>Evolving Jurisdictions to Consider</a:t>
            </a: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defRPr/>
            </a:pPr>
            <a:endParaRPr kumimoji="0" lang="en-US" sz="13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defRPr/>
            </a:pPr>
            <a:r>
              <a:rPr kumimoji="0" lang="en-US" sz="1800" b="1" i="0" u="none" strike="noStrike" kern="1200" cap="none" spc="0" normalizeH="0" baseline="0" noProof="0" smtClean="0">
                <a:ln>
                  <a:noFill/>
                </a:ln>
                <a:solidFill>
                  <a:srgbClr val="C00000"/>
                </a:solidFill>
                <a:effectLst/>
                <a:uLnTx/>
                <a:uFillTx/>
                <a:latin typeface="Calibri" panose="020f0502020204030204"/>
                <a:ea typeface="+mn-ea"/>
                <a:cs typeface="+mn-cs"/>
              </a:rPr>
              <a:t>India.</a:t>
            </a:r>
            <a:r>
              <a:rPr kumimoji="0" lang="en-US" sz="1800" b="1"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New regulations (finally) have become effective with a promise to facilitate introductions of supplements and remove bottlenecks.  Will continue to be a complicated jurisdiction for entrants.  </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defRPr/>
            </a:pPr>
            <a:r>
              <a:rPr kumimoji="0" lang="en-US" sz="1800" b="1" i="0" u="none" strike="noStrike" kern="1200" cap="none" spc="0" normalizeH="0" baseline="0" noProof="0" smtClean="0">
                <a:ln>
                  <a:noFill/>
                </a:ln>
                <a:solidFill>
                  <a:srgbClr val="C00000"/>
                </a:solidFill>
                <a:effectLst/>
                <a:uLnTx/>
                <a:uFillTx/>
                <a:latin typeface="Calibri" panose="020f0502020204030204"/>
                <a:ea typeface="+mn-ea"/>
                <a:cs typeface="+mn-cs"/>
              </a:rPr>
              <a:t>China.</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Regulatory structure remains reasonable on paper, but implementation is unpredictable.  Only two overseas firms received approval on a new health food application in 2022.  </a:t>
            </a:r>
            <a:r>
              <a:rPr kumimoji="0" lang="en-US" sz="1800" b="1" i="0" u="none" strike="noStrike" kern="1200" cap="none" spc="0" normalizeH="0" baseline="0" noProof="0" smtClean="0">
                <a:ln>
                  <a:noFill/>
                </a:ln>
                <a:solidFill>
                  <a:prstClr val="black"/>
                </a:solidFill>
                <a:effectLst/>
                <a:uLnTx/>
                <a:uFillTx/>
                <a:latin typeface="Calibri" panose="020f0502020204030204"/>
                <a:ea typeface="+mn-ea"/>
                <a:cs typeface="+mn-cs"/>
              </a:rPr>
              <a:t>(Spoiler: neither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was a US company).</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defRPr/>
            </a:pPr>
            <a:r>
              <a:rPr kumimoji="0" lang="en-US" sz="1800" b="1" i="0" u="none" strike="noStrike" kern="1200" cap="none" spc="0" normalizeH="0" baseline="0" noProof="0" smtClean="0">
                <a:ln>
                  <a:noFill/>
                </a:ln>
                <a:solidFill>
                  <a:srgbClr val="C00000"/>
                </a:solidFill>
                <a:effectLst/>
                <a:uLnTx/>
                <a:uFillTx/>
                <a:latin typeface="Calibri" panose="020f0502020204030204"/>
                <a:ea typeface="+mn-ea"/>
                <a:cs typeface="+mn-cs"/>
              </a:rPr>
              <a:t>Singapore.</a:t>
            </a:r>
            <a:r>
              <a:rPr kumimoji="0" lang="en-US" sz="1800" b="1"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Revised Health Supplements Guidelines launched this year provide </a:t>
            </a:r>
            <a:r>
              <a:rPr lang="en-US" b="1">
                <a:solidFill>
                  <a:prstClr val="black"/>
                </a:solidFill>
                <a:latin typeface="Calibri" panose="020f0502020204030204"/>
              </a:rPr>
              <a:t>additional clarity for the rules of the road in a growing market.</a:t>
            </a:r>
          </a:p>
        </p:txBody>
      </p:sp>
    </p:spTree>
    <p:extLst>
      <p:ext uri="{BB962C8B-B14F-4D97-AF65-F5344CB8AC3E}">
        <p14:creationId xmlns:p14="http://schemas.microsoft.com/office/powerpoint/2010/main" val="359104028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extBox 1">
            <a:extLst>
              <a:ext uri="{FF2B5EF4-FFF2-40B4-BE49-F238E27FC236}">
                <a16:creationId xmlns:a16="http://schemas.microsoft.com/office/drawing/2014/main" id="{F9740A98-722D-9A7A-7729-D31370C1D5B7}"/>
              </a:ext>
            </a:extLst>
          </p:cNvPr>
          <p:cNvSpPr txBox="1"/>
          <p:nvPr/>
        </p:nvSpPr>
        <p:spPr>
          <a:xfrm>
            <a:off x="530743" y="1534667"/>
            <a:ext cx="4108313" cy="378541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defRPr/>
            </a:pPr>
            <a:r>
              <a:rPr kumimoji="0" lang="en-US" sz="2400" b="1" i="0" u="none" strike="noStrike" kern="1200" cap="none" spc="0" normalizeH="0" baseline="0" noProof="0">
                <a:ln>
                  <a:noFill/>
                </a:ln>
                <a:solidFill>
                  <a:srgbClr val="C00000"/>
                </a:solidFill>
                <a:effectLst/>
                <a:uLnTx/>
                <a:uFillTx/>
                <a:latin typeface="Calibri" panose="020f0502020204030204"/>
                <a:ea typeface="+mn-ea"/>
              </a:rPr>
              <a:t>Geopolitical Trends and Disruption Risks</a:t>
            </a:r>
            <a:r>
              <a:rPr kumimoji="0" lang="en-US" sz="2400" b="1" i="0" u="none" strike="noStrike" kern="1200" cap="none" spc="0" normalizeH="0" baseline="0" noProof="0">
                <a:ln>
                  <a:noFill/>
                </a:ln>
                <a:solidFill>
                  <a:prstClr val="black"/>
                </a:solidFill>
                <a:effectLst/>
                <a:uLnTx/>
                <a:uFillTx/>
                <a:latin typeface="Calibri" panose="020f0502020204030204"/>
                <a:ea typeface="+mn-ea"/>
              </a:rPr>
              <a:t>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endParaRPr>
          </a:p>
          <a:p>
            <a:pPr marL="285750" marR="0" lvl="0" indent="-514350" algn="l" defTabSz="914400" rtl="0" eaLnBrk="1" fontAlgn="auto" latinLnBrk="0" hangingPunct="1">
              <a:lnSpc>
                <a:spcPct val="90000"/>
              </a:lnSpc>
              <a:spcBef>
                <a:spcPct val="0"/>
              </a:spcBef>
              <a:spcAft>
                <a:spcPts val="1200"/>
              </a:spcAft>
              <a:buClrTx/>
              <a:buSzTx/>
              <a:buFont typeface="+mj-lt"/>
              <a:buAutoNum type="arabicPeriod"/>
              <a:defRPr/>
            </a:pPr>
            <a:r>
              <a:rPr lang="en-US" sz="2800" smtClean="0">
                <a:solidFill>
                  <a:prstClr val="black"/>
                </a:solidFill>
                <a:latin typeface="Calibri" panose="020f0502020204030204"/>
              </a:rPr>
              <a:t>US-</a:t>
            </a:r>
            <a:r>
              <a:rPr kumimoji="0" lang="en-US" sz="2800" b="0" i="0" u="none" strike="noStrike" kern="1200" cap="none" spc="0" normalizeH="0" baseline="0" noProof="0" smtClean="0">
                <a:ln>
                  <a:noFill/>
                </a:ln>
                <a:solidFill>
                  <a:prstClr val="black"/>
                </a:solidFill>
                <a:effectLst/>
                <a:uLnTx/>
                <a:uFillTx/>
                <a:latin typeface="Calibri" panose="020f0502020204030204"/>
              </a:rPr>
              <a:t>China Trajectory</a:t>
            </a:r>
            <a:r>
              <a:rPr kumimoji="0" lang="en-US" sz="2800" b="0" i="0" u="none" strike="noStrike" kern="1200" cap="none" spc="0" normalizeH="0" baseline="0" noProof="0">
                <a:ln>
                  <a:noFill/>
                </a:ln>
                <a:solidFill>
                  <a:prstClr val="black"/>
                </a:solidFill>
                <a:effectLst/>
                <a:uLnTx/>
                <a:uFillTx/>
                <a:latin typeface="Calibri" panose="020f0502020204030204"/>
              </a:rPr>
              <a:t> </a:t>
            </a:r>
            <a:endParaRPr kumimoji="0" lang="en-US" sz="2800" b="0" i="0" u="none" strike="noStrike" kern="1200" cap="none" spc="0" normalizeH="0" baseline="0" noProof="0">
              <a:ln>
                <a:noFill/>
              </a:ln>
              <a:solidFill>
                <a:prstClr val="black"/>
              </a:solidFill>
              <a:effectLst/>
              <a:uLnTx/>
              <a:uFillTx/>
              <a:latin typeface="Calibri" panose="020f0502020204030204"/>
              <a:cs typeface="Calibri"/>
            </a:endParaRPr>
          </a:p>
          <a:p>
            <a:pPr marL="228600" marR="0" lvl="0" indent="-457200" algn="l" defTabSz="914400" rtl="0" eaLnBrk="1" fontAlgn="auto" latinLnBrk="0" hangingPunct="1">
              <a:lnSpc>
                <a:spcPct val="90000"/>
              </a:lnSpc>
              <a:spcBef>
                <a:spcPct val="0"/>
              </a:spcBef>
              <a:spcAft>
                <a:spcPts val="1200"/>
              </a:spcAft>
              <a:buClrTx/>
              <a:buSzTx/>
              <a:buFont typeface="+mj-lt"/>
              <a:buAutoNum type="arabicPeriod"/>
              <a:defRPr/>
            </a:pPr>
            <a:r>
              <a:rPr kumimoji="0" lang="en-US" sz="2000" b="0" i="0" u="none" strike="noStrike" kern="1200" cap="none" spc="0" normalizeH="0" baseline="0" noProof="0" smtClean="0">
                <a:ln>
                  <a:noFill/>
                </a:ln>
                <a:solidFill>
                  <a:prstClr val="black"/>
                </a:solidFill>
                <a:effectLst/>
                <a:uLnTx/>
                <a:uFillTx/>
                <a:latin typeface="Calibri" panose="020f0502020204030204"/>
              </a:rPr>
              <a:t>Tariffs </a:t>
            </a:r>
            <a:r>
              <a:rPr kumimoji="0" lang="en-US" sz="2000" b="0" i="0" u="none" strike="noStrike" kern="1200" cap="none" spc="0" normalizeH="0" baseline="0" noProof="0">
                <a:ln>
                  <a:noFill/>
                </a:ln>
                <a:solidFill>
                  <a:prstClr val="black"/>
                </a:solidFill>
                <a:effectLst/>
                <a:uLnTx/>
                <a:uFillTx/>
                <a:latin typeface="Calibri" panose="020f0502020204030204"/>
              </a:rPr>
              <a:t>and trade</a:t>
            </a:r>
            <a:endParaRPr kumimoji="0" lang="en-US" sz="2000" b="0" i="0" u="none" strike="noStrike" kern="1200" cap="none" spc="0" normalizeH="0" baseline="0" noProof="0">
              <a:ln>
                <a:noFill/>
              </a:ln>
              <a:solidFill>
                <a:prstClr val="black"/>
              </a:solidFill>
              <a:effectLst/>
              <a:uLnTx/>
              <a:uFillTx/>
              <a:latin typeface="Calibri" panose="020f0502020204030204"/>
              <a:cs typeface="Calibri"/>
            </a:endParaRPr>
          </a:p>
          <a:p>
            <a:pPr marL="228600" marR="0" lvl="0" indent="-457200" algn="l" defTabSz="914400" rtl="0" eaLnBrk="1" fontAlgn="auto" latinLnBrk="0" hangingPunct="1">
              <a:lnSpc>
                <a:spcPct val="90000"/>
              </a:lnSpc>
              <a:spcBef>
                <a:spcPct val="0"/>
              </a:spcBef>
              <a:spcAft>
                <a:spcPts val="1200"/>
              </a:spcAft>
              <a:buClrTx/>
              <a:buSzTx/>
              <a:buFont typeface="+mj-lt"/>
              <a:buAutoNum type="arabicPeriod"/>
              <a:defRPr/>
            </a:pPr>
            <a:r>
              <a:rPr kumimoji="0" lang="en-US" sz="2000" b="0" i="0" u="none" strike="noStrike" kern="1200" cap="none" spc="0" normalizeH="0" baseline="0" noProof="0">
                <a:ln>
                  <a:noFill/>
                </a:ln>
                <a:solidFill>
                  <a:prstClr val="black"/>
                </a:solidFill>
                <a:effectLst/>
                <a:uLnTx/>
                <a:uFillTx/>
                <a:latin typeface="Calibri" panose="020f0502020204030204"/>
              </a:rPr>
              <a:t>Russia </a:t>
            </a:r>
            <a:r>
              <a:rPr kumimoji="0" lang="en-US" sz="2000" b="0" i="0" u="none" strike="noStrike" kern="1200" cap="none" spc="0" normalizeH="0" baseline="0" noProof="0" smtClean="0">
                <a:ln>
                  <a:noFill/>
                </a:ln>
                <a:solidFill>
                  <a:prstClr val="black"/>
                </a:solidFill>
                <a:effectLst/>
                <a:uLnTx/>
                <a:uFillTx/>
                <a:latin typeface="Calibri" panose="020f0502020204030204"/>
              </a:rPr>
              <a:t>– Ukraine</a:t>
            </a:r>
          </a:p>
          <a:p>
            <a:pPr marL="228600" indent="-457200">
              <a:lnSpc>
                <a:spcPct val="90000"/>
              </a:lnSpc>
              <a:spcAft>
                <a:spcPts val="1200"/>
              </a:spcAft>
              <a:buFont typeface="+mj-lt"/>
              <a:buAutoNum type="arabicPeriod"/>
            </a:pPr>
            <a:r>
              <a:rPr lang="en-US" sz="2000">
                <a:solidFill>
                  <a:prstClr val="black"/>
                </a:solidFill>
              </a:rPr>
              <a:t>Supply Chains of the </a:t>
            </a:r>
            <a:r>
              <a:rPr lang="en-US" sz="2000" smtClean="0">
                <a:solidFill>
                  <a:prstClr val="black"/>
                </a:solidFill>
              </a:rPr>
              <a:t>Future</a:t>
            </a:r>
            <a:endParaRPr kumimoji="0" lang="en-US" sz="20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4" descr="Planets of the solar system">
            <a:extLst>
              <a:ext uri="{FF2B5EF4-FFF2-40B4-BE49-F238E27FC236}">
                <a16:creationId xmlns:a16="http://schemas.microsoft.com/office/drawing/2014/main" id="{2F2D1D41-933D-6DC2-08FB-D44565E7D90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95743" y="807593"/>
            <a:ext cx="5239568" cy="5239568"/>
          </a:xfrm>
          <a:prstGeom prst="rect">
            <a:avLst/>
          </a:prstGeom>
          <a:effectLst/>
        </p:spPr>
      </p:pic>
    </p:spTree>
    <p:extLst>
      <p:ext uri="{BB962C8B-B14F-4D97-AF65-F5344CB8AC3E}">
        <p14:creationId xmlns:p14="http://schemas.microsoft.com/office/powerpoint/2010/main" val="2929498389"/>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cxnSp>
        <p:nvCxnSpPr>
          <p:cNvPr id="34"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5D02A-6342-7647-9E71-8696E4F7F6D0}"/>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a:solidFill>
                  <a:schemeClr val="bg1"/>
                </a:solidFill>
              </a:rPr>
              <a:t>Structures for Going Overseas</a:t>
            </a:r>
            <a:endParaRPr lang="en-US" sz="5400" kern="1200">
              <a:solidFill>
                <a:schemeClr val="bg1"/>
              </a:solidFill>
              <a:latin typeface="+mj-lt"/>
              <a:cs typeface="Calibri Light"/>
            </a:endParaRPr>
          </a:p>
        </p:txBody>
      </p:sp>
      <p:cxnSp>
        <p:nvCxnSpPr>
          <p:cNvPr id="36"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8F0977C1-8A0C-DB40-8A46-0DF58ED03EF2}"/>
              </a:ext>
            </a:extLst>
          </p:cNvPr>
          <p:cNvGraphicFramePr>
            <a:graphicFrameLocks noGrp="1"/>
          </p:cNvGraphicFramePr>
          <p:nvPr>
            <p:extLst>
              <p:ext uri="{D42A27DB-BD31-4B8C-83A1-F6EECF244321}">
                <p14:modId xmlns:p14="http://schemas.microsoft.com/office/powerpoint/2010/main" val="3557980007"/>
              </p:ext>
            </p:extLst>
          </p:nvPr>
        </p:nvGraphicFramePr>
        <p:xfrm>
          <a:off x="320040" y="2873104"/>
          <a:ext cx="11496823" cy="4367544"/>
        </p:xfrm>
        <a:graphic>
          <a:graphicData uri="http://schemas.openxmlformats.org/drawingml/2006/table">
            <a:tbl>
              <a:tblPr firstRow="1" bandRow="1">
                <a:noFill/>
                <a:tableStyleId>{5C22544A-7EE6-4342-B048-85BDC9FD1C3A}</a:tableStyleId>
              </a:tblPr>
              <a:tblGrid>
                <a:gridCol w="3889093">
                  <a:extLst>
                    <a:ext uri="{9D8B030D-6E8A-4147-A177-3AD203B41FA5}">
                      <a16:colId xmlns:a16="http://schemas.microsoft.com/office/drawing/2014/main" val="513364374"/>
                    </a:ext>
                  </a:extLst>
                </a:gridCol>
                <a:gridCol w="3686169">
                  <a:extLst>
                    <a:ext uri="{9D8B030D-6E8A-4147-A177-3AD203B41FA5}">
                      <a16:colId xmlns:a16="http://schemas.microsoft.com/office/drawing/2014/main" val="3523348906"/>
                    </a:ext>
                  </a:extLst>
                </a:gridCol>
                <a:gridCol w="3921561">
                  <a:extLst>
                    <a:ext uri="{9D8B030D-6E8A-4147-A177-3AD203B41FA5}">
                      <a16:colId xmlns:a16="http://schemas.microsoft.com/office/drawing/2014/main" val="3270161348"/>
                    </a:ext>
                  </a:extLst>
                </a:gridCol>
              </a:tblGrid>
              <a:tr h="644160">
                <a:tc>
                  <a:txBody>
                    <a:bodyPr vert="horz" wrap="square"/>
                    <a:lstStyle/>
                    <a:p>
                      <a:r>
                        <a:rPr lang="en-US" sz="2400" b="0" cap="none" spc="0" smtClean="0">
                          <a:solidFill>
                            <a:schemeClr val="tx1"/>
                          </a:solidFill>
                        </a:rPr>
                        <a:t>Distributor</a:t>
                      </a:r>
                      <a:r>
                        <a:rPr lang="en-US" sz="2400" b="0" cap="none" spc="0" baseline="0" smtClean="0">
                          <a:solidFill>
                            <a:schemeClr val="tx1"/>
                          </a:solidFill>
                        </a:rPr>
                        <a:t> Approach</a:t>
                      </a:r>
                      <a:r>
                        <a:rPr lang="en-US" sz="2400" b="0" cap="none" spc="0">
                          <a:solidFill>
                            <a:schemeClr val="tx1"/>
                          </a:solidFill>
                        </a:rPr>
                        <a:t>	</a:t>
                      </a:r>
                    </a:p>
                  </a:txBody>
                  <a:tcPr marL="155845" marR="155845" marT="109092" marB="109092">
                    <a:lnL w="12700" cmpd="sng">
                      <a:noFill/>
                    </a:lnL>
                    <a:lnR w="12700" cmpd="sng">
                      <a:noFill/>
                    </a:lnR>
                    <a:lnT w="28575" cap="flat" cmpd="sng" algn="ctr">
                      <a:solidFill>
                        <a:schemeClr val="tx1"/>
                      </a:solidFill>
                      <a:prstDash val="solid"/>
                    </a:lnT>
                    <a:lnB w="38100" cmpd="sng">
                      <a:noFill/>
                    </a:lnB>
                    <a:noFill/>
                  </a:tcPr>
                </a:tc>
                <a:tc>
                  <a:txBody>
                    <a:bodyPr vert="horz" wrap="square"/>
                    <a:lstStyle/>
                    <a:p>
                      <a:r>
                        <a:rPr lang="en-US" sz="2400" b="0" cap="none" spc="0" smtClean="0">
                          <a:solidFill>
                            <a:schemeClr val="tx1"/>
                          </a:solidFill>
                        </a:rPr>
                        <a:t>Joint Venture / Acquisition</a:t>
                      </a:r>
                      <a:endParaRPr lang="en-US" sz="2400" b="0" cap="none" spc="0">
                        <a:solidFill>
                          <a:schemeClr val="tx1"/>
                        </a:solidFill>
                      </a:endParaRPr>
                    </a:p>
                  </a:txBody>
                  <a:tcPr marL="155845" marR="155845" marT="109092" marB="109092">
                    <a:lnL w="12700" cmpd="sng">
                      <a:noFill/>
                    </a:lnL>
                    <a:lnR w="12700" cmpd="sng">
                      <a:noFill/>
                    </a:lnR>
                    <a:lnT w="28575" cap="flat" cmpd="sng" algn="ctr">
                      <a:solidFill>
                        <a:schemeClr val="tx1"/>
                      </a:solidFill>
                      <a:prstDash val="solid"/>
                    </a:lnT>
                    <a:lnB w="38100" cmpd="sng">
                      <a:noFill/>
                    </a:lnB>
                    <a:noFill/>
                  </a:tcPr>
                </a:tc>
                <a:tc>
                  <a:txBody>
                    <a:bodyPr vert="horz" wrap="square"/>
                    <a:lstStyle/>
                    <a:p>
                      <a:r>
                        <a:rPr lang="en-US" sz="2400" b="0" cap="none" spc="0" smtClean="0">
                          <a:solidFill>
                            <a:schemeClr val="tx1"/>
                          </a:solidFill>
                        </a:rPr>
                        <a:t>Build from Ground Up</a:t>
                      </a:r>
                      <a:endParaRPr lang="en-US" sz="2400" b="0" cap="none" spc="0">
                        <a:solidFill>
                          <a:schemeClr val="tx1"/>
                        </a:solidFill>
                      </a:endParaRPr>
                    </a:p>
                  </a:txBody>
                  <a:tcPr marL="155845" marR="155845" marT="109092" marB="109092">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201775985"/>
                  </a:ext>
                </a:extLst>
              </a:tr>
              <a:tr h="2462352">
                <a:tc>
                  <a:txBody>
                    <a:bodyPr vert="horz" wrap="square"/>
                    <a:lstStyle/>
                    <a:p>
                      <a:pPr marL="342900" indent="-342900">
                        <a:spcAft>
                          <a:spcPts val="400"/>
                        </a:spcAft>
                        <a:buFont typeface="Courier New"/>
                        <a:buChar char="o"/>
                      </a:pPr>
                      <a:r>
                        <a:rPr lang="en-US" sz="2000" cap="none" spc="0" smtClean="0">
                          <a:solidFill>
                            <a:schemeClr val="tx1"/>
                          </a:solidFill>
                        </a:rPr>
                        <a:t>License of trademarks (and perhaps formulations) to distributor who is responsible for local sales and regulatory compliance.</a:t>
                      </a:r>
                    </a:p>
                    <a:p>
                      <a:pPr marL="342900" indent="-342900">
                        <a:spcAft>
                          <a:spcPts val="400"/>
                        </a:spcAft>
                        <a:buFont typeface="Courier New"/>
                        <a:buChar char="o"/>
                      </a:pPr>
                      <a:r>
                        <a:rPr lang="en-US" sz="2000" cap="none" spc="0" smtClean="0">
                          <a:solidFill>
                            <a:schemeClr val="tx1"/>
                          </a:solidFill>
                        </a:rPr>
                        <a:t>Easiest of approaches but downsides</a:t>
                      </a:r>
                      <a:r>
                        <a:rPr lang="en-US" sz="2000" cap="none" spc="0" baseline="0" smtClean="0">
                          <a:solidFill>
                            <a:schemeClr val="tx1"/>
                          </a:solidFill>
                        </a:rPr>
                        <a:t> include poorer economics and lack of control.</a:t>
                      </a:r>
                    </a:p>
                    <a:p>
                      <a:pPr marL="342900" indent="-342900">
                        <a:spcAft>
                          <a:spcPts val="400"/>
                        </a:spcAft>
                        <a:buFont typeface="Courier New"/>
                        <a:buChar char="o"/>
                      </a:pPr>
                      <a:r>
                        <a:rPr lang="en-US" sz="2000" cap="none" spc="0" baseline="0" smtClean="0">
                          <a:solidFill>
                            <a:schemeClr val="tx1"/>
                          </a:solidFill>
                        </a:rPr>
                        <a:t>Complicated to unwind if you change your strategy.</a:t>
                      </a:r>
                      <a:endParaRPr lang="en-US" sz="2000" cap="none" spc="0" smtClean="0">
                        <a:solidFill>
                          <a:schemeClr val="tx1"/>
                        </a:solidFill>
                      </a:endParaRPr>
                    </a:p>
                    <a:p>
                      <a:pPr marL="342900" indent="-342900">
                        <a:buFont typeface="Arial" panose="020b0604020202020204" pitchFamily="34" charset="0"/>
                        <a:buChar char="•"/>
                      </a:pPr>
                      <a:endParaRPr lang="en-US" sz="2000" cap="none" spc="0">
                        <a:solidFill>
                          <a:schemeClr val="tx1"/>
                        </a:solidFill>
                      </a:endParaRPr>
                    </a:p>
                  </a:txBody>
                  <a:tcPr marL="155845" marR="155845" marT="109092" marB="109092">
                    <a:lnL w="28575" cap="flat" cmpd="sng" algn="ctr">
                      <a:noFill/>
                      <a:prstDash val="solid"/>
                    </a:lnL>
                    <a:lnR w="12700" cmpd="sng">
                      <a:noFill/>
                      <a:prstDash val="solid"/>
                    </a:lnR>
                    <a:lnT w="38100" cmpd="sng">
                      <a:noFill/>
                    </a:lnT>
                    <a:lnB w="28575" cap="flat" cmpd="sng" algn="ctr">
                      <a:noFill/>
                      <a:prstDash val="solid"/>
                    </a:lnB>
                    <a:noFill/>
                  </a:tcPr>
                </a:tc>
                <a:tc>
                  <a:txBody>
                    <a:bodyPr vert="horz" wrap="square"/>
                    <a:lstStyle/>
                    <a:p>
                      <a:pPr marL="342900" indent="-342900">
                        <a:spcAft>
                          <a:spcPts val="400"/>
                        </a:spcAft>
                        <a:buFont typeface="Courier New"/>
                        <a:buChar char="o"/>
                      </a:pPr>
                      <a:r>
                        <a:rPr lang="en-US" sz="2000" cap="none" spc="0" smtClean="0">
                          <a:solidFill>
                            <a:schemeClr val="tx1"/>
                          </a:solidFill>
                        </a:rPr>
                        <a:t>Partner with (or acquire) a local industry player to springboard from their existing platform and leverage</a:t>
                      </a:r>
                      <a:r>
                        <a:rPr lang="en-US" sz="2000" cap="none" spc="0" baseline="0" smtClean="0">
                          <a:solidFill>
                            <a:schemeClr val="tx1"/>
                          </a:solidFill>
                        </a:rPr>
                        <a:t> off their relationships.</a:t>
                      </a:r>
                    </a:p>
                    <a:p>
                      <a:pPr marL="342900" indent="-342900">
                        <a:spcAft>
                          <a:spcPts val="400"/>
                        </a:spcAft>
                        <a:buFont typeface="Courier New"/>
                        <a:buChar char="o"/>
                      </a:pPr>
                      <a:r>
                        <a:rPr lang="en-US" sz="2000" cap="none" spc="0" baseline="0" smtClean="0">
                          <a:solidFill>
                            <a:schemeClr val="tx1"/>
                          </a:solidFill>
                        </a:rPr>
                        <a:t>Most expensive of options up front, and so economic risk/reward is high in early years.</a:t>
                      </a:r>
                      <a:endParaRPr lang="en-US" sz="2000" cap="none" spc="0">
                        <a:solidFill>
                          <a:schemeClr val="tx1"/>
                        </a:solidFill>
                      </a:endParaRPr>
                    </a:p>
                  </a:txBody>
                  <a:tcPr marL="155845" marR="155845" marT="109092" marB="109092">
                    <a:lnL w="12700" cmpd="sng">
                      <a:noFill/>
                      <a:prstDash val="solid"/>
                    </a:lnL>
                    <a:lnR w="12700" cmpd="sng">
                      <a:noFill/>
                      <a:prstDash val="solid"/>
                    </a:lnR>
                    <a:lnT w="38100" cmpd="sng">
                      <a:noFill/>
                    </a:lnT>
                    <a:lnB w="28575" cap="flat" cmpd="sng" algn="ctr">
                      <a:noFill/>
                      <a:prstDash val="solid"/>
                    </a:lnB>
                    <a:noFill/>
                  </a:tcPr>
                </a:tc>
                <a:tc>
                  <a:txBody>
                    <a:bodyPr vert="horz" wrap="square"/>
                    <a:lstStyle/>
                    <a:p>
                      <a:pPr marL="342900" indent="-342900">
                        <a:spcAft>
                          <a:spcPts val="400"/>
                        </a:spcAft>
                        <a:buFont typeface="Courier New"/>
                        <a:buChar char="o"/>
                      </a:pPr>
                      <a:r>
                        <a:rPr lang="en-US" sz="2000" cap="none" spc="0" smtClean="0">
                          <a:solidFill>
                            <a:schemeClr val="tx1"/>
                          </a:solidFill>
                        </a:rPr>
                        <a:t>Generally a slower route and can be (very) expensive over time, but carries best economics if it works out.</a:t>
                      </a:r>
                      <a:endParaRPr lang="en-US" sz="2000" cap="none" spc="0">
                        <a:solidFill>
                          <a:schemeClr val="tx1"/>
                        </a:solidFill>
                      </a:endParaRPr>
                    </a:p>
                    <a:p>
                      <a:pPr marL="342900" indent="-342900">
                        <a:spcAft>
                          <a:spcPts val="400"/>
                        </a:spcAft>
                        <a:buFont typeface="Courier New"/>
                        <a:buChar char="o"/>
                      </a:pPr>
                      <a:r>
                        <a:rPr lang="en-US" sz="2000" cap="none" spc="0" smtClean="0">
                          <a:solidFill>
                            <a:schemeClr val="tx1"/>
                          </a:solidFill>
                        </a:rPr>
                        <a:t>Risky</a:t>
                      </a:r>
                      <a:r>
                        <a:rPr lang="en-US" sz="2000" cap="none" spc="0" baseline="0" smtClean="0">
                          <a:solidFill>
                            <a:schemeClr val="tx1"/>
                          </a:solidFill>
                        </a:rPr>
                        <a:t> in some jurisdictions to go in without a pre-existing presence.</a:t>
                      </a:r>
                      <a:endParaRPr lang="en-US" sz="2000" cap="none" spc="0">
                        <a:solidFill>
                          <a:schemeClr val="tx1"/>
                        </a:solidFill>
                      </a:endParaRPr>
                    </a:p>
                    <a:p>
                      <a:endParaRPr lang="en-US" sz="2000" cap="none" spc="0">
                        <a:solidFill>
                          <a:schemeClr val="tx1"/>
                        </a:solidFill>
                      </a:endParaRPr>
                    </a:p>
                    <a:p>
                      <a:endParaRPr lang="en-US" sz="2000" cap="none" spc="0">
                        <a:solidFill>
                          <a:schemeClr val="tx1"/>
                        </a:solidFill>
                      </a:endParaRPr>
                    </a:p>
                    <a:p>
                      <a:r>
                        <a:rPr lang="en-US" sz="2000" cap="none" spc="0">
                          <a:solidFill>
                            <a:schemeClr val="tx1"/>
                          </a:solidFill>
                        </a:rPr>
                        <a:t>  </a:t>
                      </a:r>
                    </a:p>
                  </a:txBody>
                  <a:tcPr marL="155845" marR="155845" marT="109092" marB="109092">
                    <a:lnL w="12700" cmpd="sng">
                      <a:noFill/>
                      <a:prstDash val="solid"/>
                    </a:lnL>
                    <a:lnR w="28575" cap="flat" cmpd="sng" algn="ctr">
                      <a:noFill/>
                      <a:prstDash val="solid"/>
                    </a:lnR>
                    <a:lnT w="38100" cmpd="sng">
                      <a:noFill/>
                    </a:lnT>
                    <a:lnB w="28575" cap="flat" cmpd="sng" algn="ctr">
                      <a:noFill/>
                      <a:prstDash val="solid"/>
                    </a:lnB>
                    <a:noFill/>
                  </a:tcPr>
                </a:tc>
                <a:extLst>
                  <a:ext uri="{0D108BD9-81ED-4DB2-BD59-A6C34878D82A}">
                    <a16:rowId xmlns:a16="http://schemas.microsoft.com/office/drawing/2014/main" val="2197001097"/>
                  </a:ext>
                </a:extLst>
              </a:tr>
            </a:tbl>
          </a:graphicData>
        </a:graphic>
      </p:graphicFrame>
    </p:spTree>
    <p:extLst>
      <p:ext uri="{BB962C8B-B14F-4D97-AF65-F5344CB8AC3E}">
        <p14:creationId xmlns:p14="http://schemas.microsoft.com/office/powerpoint/2010/main" val="3004507367"/>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2.14"/>
  <p:tag name="AS_TITLE" val="Aspose.Slides for .NET 4.0 Client Profile"/>
  <p:tag name="AS_VERSION" val="20.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20.0200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