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2.xml" ContentType="application/vnd.openxmlformats-officedocument.theme+xml"/>
  <Override PartName="/ppt/ink/ink1.xml" ContentType="application/inkml+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ink/ink2.xml" ContentType="application/inkml+xml"/>
  <Override PartName="/ppt/tags/tag18.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3.xml" ContentType="application/vnd.openxmlformats-officedocument.theme+xml"/>
  <Override PartName="/ppt/ink/ink3.xml" ContentType="application/inkml+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ink/ink4.xml" ContentType="application/inkml+xml"/>
  <Override PartName="/ppt/ink/ink5.xml" ContentType="application/inkml+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4.xml" ContentType="application/vnd.openxmlformats-officedocument.theme+xml"/>
  <Override PartName="/ppt/ink/ink6.xml" ContentType="application/inkml+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ink/ink7.xml" ContentType="application/inkml+xml"/>
  <Override PartName="/ppt/tags/tag30.xml" ContentType="application/vnd.openxmlformats-officedocument.presentationml.tags+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5.xml" ContentType="application/vnd.openxmlformats-officedocument.theme+xml"/>
  <Override PartName="/ppt/ink/ink8.xml" ContentType="application/inkml+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6.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officeDocument/2006/relationships/officeDocument" Target="ppt/presentation.xml" Id="rId1" /><Relationship Type="http://schemas.openxmlformats.org/officeDocument/2006/relationships/custom-properties" Target="docProps/custom.xml" Id="rId5" /><Relationship Type="http://schemas.openxmlformats.org/officeDocument/2006/relationships/extended-properties" Target="docProps/app.xml" Id="rId4" /></Relationships>
</file>

<file path=ppt/presentation.xml><?xml version="1.0" encoding="utf-8"?>
<p:presentatio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sldMasterIdLst>
    <p:sldMasterId id="2147483648" r:id="rId4"/>
    <p:sldMasterId id="2147483806" r:id="rId5"/>
    <p:sldMasterId id="2147483829" r:id="rId6"/>
    <p:sldMasterId id="2147483848" r:id="rId7"/>
    <p:sldMasterId id="2147483872" r:id="rId8"/>
    <p:sldMasterId id="2147483899" r:id="rId9"/>
  </p:sldMasterIdLst>
  <p:notesMasterIdLst>
    <p:notesMasterId r:id="rId43"/>
  </p:notesMasterIdLst>
  <p:handoutMasterIdLst>
    <p:handoutMasterId r:id="rId44"/>
  </p:handoutMasterIdLst>
  <p:sldIdLst>
    <p:sldId id="256" r:id="rId10"/>
    <p:sldId id="313" r:id="rId11"/>
    <p:sldId id="307" r:id="rId12"/>
    <p:sldId id="350" r:id="rId13"/>
    <p:sldId id="278" r:id="rId14"/>
    <p:sldId id="317" r:id="rId15"/>
    <p:sldId id="3981" r:id="rId16"/>
    <p:sldId id="3974" r:id="rId17"/>
    <p:sldId id="351" r:id="rId18"/>
    <p:sldId id="352" r:id="rId19"/>
    <p:sldId id="3995" r:id="rId20"/>
    <p:sldId id="3994" r:id="rId21"/>
    <p:sldId id="3988" r:id="rId22"/>
    <p:sldId id="337" r:id="rId23"/>
    <p:sldId id="3993" r:id="rId24"/>
    <p:sldId id="310" r:id="rId25"/>
    <p:sldId id="314" r:id="rId26"/>
    <p:sldId id="3996" r:id="rId27"/>
    <p:sldId id="3980" r:id="rId28"/>
    <p:sldId id="3979" r:id="rId29"/>
    <p:sldId id="443" r:id="rId30"/>
    <p:sldId id="324" r:id="rId31"/>
    <p:sldId id="365" r:id="rId32"/>
    <p:sldId id="363" r:id="rId33"/>
    <p:sldId id="362" r:id="rId34"/>
    <p:sldId id="3987" r:id="rId35"/>
    <p:sldId id="3985" r:id="rId36"/>
    <p:sldId id="3986" r:id="rId37"/>
    <p:sldId id="358" r:id="rId38"/>
    <p:sldId id="359" r:id="rId39"/>
    <p:sldId id="361" r:id="rId40"/>
    <p:sldId id="328" r:id="rId41"/>
    <p:sldId id="338" r:id="rId42"/>
  </p:sldIdLst>
  <p:sldSz cx="12192000" cy="6858000"/>
  <p:notesSz cx="6858000" cy="9144000"/>
  <p:custDataLst/>
  <p:defaultTextStyle>
    <a:defPPr marL="0" marR="0" indent="0" algn="l" defTabSz="45718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1pPr>
    <a:lvl2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2pPr>
    <a:lvl3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3pPr>
    <a:lvl4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4pPr>
    <a:lvl5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5pPr>
    <a:lvl6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6pPr>
    <a:lvl7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7pPr>
    <a:lvl8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8pPr>
    <a:lvl9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9pPr>
  </p:defaultTextStyle>
  <p:extLst>
    <p:ext uri="{521415D9-36F7-43E2-AB2F-B90AF26B5E84}">
      <p14:sectionLst xmlns:p14="http://schemas.microsoft.com/office/powerpoint/2010/main">
        <p14:section name="COVER SLIDE" id="{277C7C59-CC8D-42F8-A5BE-389A0E649060}">
          <p14:sldIdLst>
            <p14:sldId id="256"/>
            <p14:sldId id="313"/>
            <p14:sldId id="307"/>
            <p14:sldId id="350"/>
            <p14:sldId id="278"/>
            <p14:sldId id="317"/>
            <p14:sldId id="3981"/>
            <p14:sldId id="3974"/>
            <p14:sldId id="351"/>
            <p14:sldId id="352"/>
            <p14:sldId id="3995"/>
            <p14:sldId id="3994"/>
            <p14:sldId id="3988"/>
            <p14:sldId id="337"/>
            <p14:sldId id="3993"/>
            <p14:sldId id="310"/>
            <p14:sldId id="314"/>
            <p14:sldId id="3996"/>
            <p14:sldId id="3980"/>
            <p14:sldId id="3979"/>
            <p14:sldId id="443"/>
            <p14:sldId id="324"/>
            <p14:sldId id="365"/>
            <p14:sldId id="363"/>
            <p14:sldId id="362"/>
            <p14:sldId id="3987"/>
            <p14:sldId id="3985"/>
            <p14:sldId id="3986"/>
            <p14:sldId id="358"/>
            <p14:sldId id="359"/>
            <p14:sldId id="361"/>
            <p14:sldId id="328"/>
            <p14:sldId id="338"/>
          </p14:sldIdLst>
        </p14:section>
        <p14:section name="MAP LAYOUTS" id="{3A23B943-F848-44B4-9091-C2C05B84569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356" userDrawn="1">
          <p15:clr>
            <a:srgbClr val="A4A3A4"/>
          </p15:clr>
        </p15:guide>
        <p15:guide id="4" orient="horz" pos="3936" userDrawn="1">
          <p15:clr>
            <a:srgbClr val="A4A3A4"/>
          </p15:clr>
        </p15:guide>
        <p15:guide id="5" orient="horz" pos="768" userDrawn="1">
          <p15:clr>
            <a:srgbClr val="A4A3A4"/>
          </p15:clr>
        </p15:guide>
        <p15:guide id="6" pos="288" userDrawn="1">
          <p15:clr>
            <a:srgbClr val="A4A3A4"/>
          </p15:clr>
        </p15:guide>
        <p15:guide id="7" orient="horz" pos="39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6BE434-EE91-F4B2-2EDF-21DBB8B008C6}" name="Paul Brandl" initials="PB" userId="S::Paul.Brandl@simmons-simmons.com::d0864fd0-181f-4dfb-b246-71ac031f4499" providerId="AD"/>
  <p188:author id="{6AF94B5E-2726-F306-2852-FC4F078AAFE1}" name="Alice Nutbrown" initials="AN" userId="S::Alice.Nutbrown@simmons-simmons.com::894f2090-0998-4cb4-9784-b1a0c1d801f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CC4452"/>
    <a:srgbClr val="D9D9D9"/>
    <a:srgbClr val="303030"/>
    <a:srgbClr val="8F7ACC"/>
    <a:srgbClr val="8996F4"/>
    <a:srgbClr val="F18367"/>
    <a:srgbClr val="4AAEAE"/>
    <a:srgbClr val="BCEE8A"/>
    <a:srgbClr val="FEB1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9F5E7"/>
          </a:solidFill>
        </a:fill>
      </a:tcStyle>
    </a:wholeTbl>
    <a:band2H>
      <a:tcTxStyle/>
      <a:tcStyle>
        <a:tcBdr/>
        <a:fill>
          <a:solidFill>
            <a:srgbClr val="EDFA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9DCFB"/>
          </a:solidFill>
        </a:fill>
      </a:tcStyle>
    </a:wholeTbl>
    <a:band2H>
      <a:tcTxStyle/>
      <a:tcStyle>
        <a:tcBdr/>
        <a:fill>
          <a:solidFill>
            <a:srgbClr val="EDEEFD"/>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635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635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03" autoAdjust="0"/>
    <p:restoredTop sz="84412" autoAdjust="0"/>
  </p:normalViewPr>
  <p:slideViewPr>
    <p:cSldViewPr snapToGrid="0">
      <p:cViewPr varScale="1">
        <p:scale>
          <a:sx n="90" d="100"/>
          <a:sy n="90" d="100"/>
        </p:scale>
        <p:origin x="120" y="360"/>
      </p:cViewPr>
      <p:guideLst>
        <p:guide orient="horz" pos="2160"/>
        <p:guide pos="3840"/>
        <p:guide pos="7356"/>
        <p:guide orient="horz" pos="3936"/>
        <p:guide orient="horz" pos="768"/>
        <p:guide pos="288"/>
        <p:guide orient="horz" pos="391"/>
      </p:guideLst>
    </p:cSldViewPr>
  </p:slideViewPr>
  <p:outlineViewPr>
    <p:cViewPr>
      <p:scale>
        <a:sx n="33" d="100"/>
        <a:sy n="33" d="100"/>
      </p:scale>
      <p:origin x="0" y="-183068"/>
    </p:cViewPr>
  </p:outlin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4.xml" Id="rId13" /><Relationship Type="http://schemas.openxmlformats.org/officeDocument/2006/relationships/slide" Target="slides/slide9.xml" Id="rId18" /><Relationship Type="http://schemas.openxmlformats.org/officeDocument/2006/relationships/slide" Target="slides/slide17.xml" Id="rId26" /><Relationship Type="http://schemas.openxmlformats.org/officeDocument/2006/relationships/slide" Target="slides/slide30.xml" Id="rId39" /><Relationship Type="http://schemas.openxmlformats.org/officeDocument/2006/relationships/slide" Target="slides/slide12.xml" Id="rId21" /><Relationship Type="http://schemas.openxmlformats.org/officeDocument/2006/relationships/slide" Target="slides/slide25.xml" Id="rId34" /><Relationship Type="http://schemas.openxmlformats.org/officeDocument/2006/relationships/slide" Target="slides/slide33.xml" Id="rId42" /><Relationship Type="http://schemas.openxmlformats.org/officeDocument/2006/relationships/viewProps" Target="viewProps.xml" Id="rId47" /><Relationship Type="http://schemas.microsoft.com/office/2016/11/relationships/changesInfo" Target="changesInfos/changesInfo1.xml" Id="rId50" /><Relationship Type="http://schemas.openxmlformats.org/officeDocument/2006/relationships/slideMaster" Target="slideMasters/slideMaster4.xml" Id="rId7" /><Relationship Type="http://schemas.openxmlformats.org/officeDocument/2006/relationships/slide" Target="slides/slide3.xml" Id="rId12" /><Relationship Type="http://schemas.openxmlformats.org/officeDocument/2006/relationships/slide" Target="slides/slide8.xml" Id="rId17" /><Relationship Type="http://schemas.openxmlformats.org/officeDocument/2006/relationships/slide" Target="slides/slide16.xml" Id="rId25" /><Relationship Type="http://schemas.openxmlformats.org/officeDocument/2006/relationships/slide" Target="slides/slide24.xml" Id="rId33" /><Relationship Type="http://schemas.openxmlformats.org/officeDocument/2006/relationships/slide" Target="slides/slide29.xml" Id="rId38" /><Relationship Type="http://schemas.openxmlformats.org/officeDocument/2006/relationships/presProps" Target="presProps.xml" Id="rId46" /><Relationship Type="http://schemas.openxmlformats.org/officeDocument/2006/relationships/slide" Target="slides/slide7.xml" Id="rId16" /><Relationship Type="http://schemas.openxmlformats.org/officeDocument/2006/relationships/slide" Target="slides/slide11.xml" Id="rId20" /><Relationship Type="http://schemas.openxmlformats.org/officeDocument/2006/relationships/slide" Target="slides/slide20.xml" Id="rId29" /><Relationship Type="http://schemas.openxmlformats.org/officeDocument/2006/relationships/slide" Target="slides/slide32.xml" Id="rId41" /><Relationship Type="http://schemas.openxmlformats.org/officeDocument/2006/relationships/slideMaster" Target="slideMasters/slideMaster3.xml" Id="rId6" /><Relationship Type="http://schemas.openxmlformats.org/officeDocument/2006/relationships/slide" Target="slides/slide2.xml" Id="rId11" /><Relationship Type="http://schemas.openxmlformats.org/officeDocument/2006/relationships/slide" Target="slides/slide15.xml" Id="rId24" /><Relationship Type="http://schemas.openxmlformats.org/officeDocument/2006/relationships/slide" Target="slides/slide23.xml" Id="rId32" /><Relationship Type="http://schemas.openxmlformats.org/officeDocument/2006/relationships/slide" Target="slides/slide28.xml" Id="rId37" /><Relationship Type="http://schemas.openxmlformats.org/officeDocument/2006/relationships/slide" Target="slides/slide31.xml" Id="rId40" /><Relationship Type="http://schemas.openxmlformats.org/officeDocument/2006/relationships/slideMaster" Target="slideMasters/slideMaster2.xml" Id="rId5" /><Relationship Type="http://schemas.openxmlformats.org/officeDocument/2006/relationships/slide" Target="slides/slide6.xml" Id="rId15" /><Relationship Type="http://schemas.openxmlformats.org/officeDocument/2006/relationships/slide" Target="slides/slide14.xml" Id="rId23" /><Relationship Type="http://schemas.openxmlformats.org/officeDocument/2006/relationships/slide" Target="slides/slide19.xml" Id="rId28" /><Relationship Type="http://schemas.openxmlformats.org/officeDocument/2006/relationships/slide" Target="slides/slide27.xml" Id="rId36" /><Relationship Type="http://schemas.openxmlformats.org/officeDocument/2006/relationships/tableStyles" Target="tableStyles.xml" Id="rId49" /><Relationship Type="http://schemas.openxmlformats.org/officeDocument/2006/relationships/slide" Target="slides/slide1.xml" Id="rId10" /><Relationship Type="http://schemas.openxmlformats.org/officeDocument/2006/relationships/slide" Target="slides/slide10.xml" Id="rId19" /><Relationship Type="http://schemas.openxmlformats.org/officeDocument/2006/relationships/slide" Target="slides/slide22.xml" Id="rId31" /><Relationship Type="http://schemas.openxmlformats.org/officeDocument/2006/relationships/handoutMaster" Target="handoutMasters/handoutMaster1.xml" Id="rId44" /><Relationship Type="http://schemas.openxmlformats.org/officeDocument/2006/relationships/slideMaster" Target="slideMasters/slideMaster1.xml" Id="rId4" /><Relationship Type="http://schemas.openxmlformats.org/officeDocument/2006/relationships/slideMaster" Target="slideMasters/slideMaster6.xml" Id="rId9" /><Relationship Type="http://schemas.openxmlformats.org/officeDocument/2006/relationships/slide" Target="slides/slide5.xml" Id="rId14" /><Relationship Type="http://schemas.openxmlformats.org/officeDocument/2006/relationships/slide" Target="slides/slide13.xml" Id="rId22" /><Relationship Type="http://schemas.openxmlformats.org/officeDocument/2006/relationships/slide" Target="slides/slide18.xml" Id="rId27" /><Relationship Type="http://schemas.openxmlformats.org/officeDocument/2006/relationships/slide" Target="slides/slide21.xml" Id="rId30" /><Relationship Type="http://schemas.openxmlformats.org/officeDocument/2006/relationships/slide" Target="slides/slide26.xml" Id="rId35" /><Relationship Type="http://schemas.openxmlformats.org/officeDocument/2006/relationships/notesMaster" Target="notesMasters/notesMaster1.xml" Id="rId43" /><Relationship Type="http://schemas.openxmlformats.org/officeDocument/2006/relationships/theme" Target="theme/theme1.xml" Id="rId48" /><Relationship Type="http://schemas.openxmlformats.org/officeDocument/2006/relationships/slideMaster" Target="slideMasters/slideMaster5.xml" Id="rId8" /><Relationship Type="http://schemas.microsoft.com/office/2018/10/relationships/authors" Target="authors.xml" Id="rId51"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aggya Chaturvedi" userId="0b4e0d26-32c1-4461-8201-e344e0109ab5" providerId="ADAL" clId="{2C937604-4099-4951-872C-522A328B0930}"/>
    <pc:docChg chg="modSld">
      <pc:chgData name="Praggya Chaturvedi" userId="0b4e0d26-32c1-4461-8201-e344e0109ab5" providerId="ADAL" clId="{2C937604-4099-4951-872C-522A328B0930}" dt="2025-12-02T02:35:42.223" v="29" actId="20577"/>
      <pc:docMkLst>
        <pc:docMk/>
      </pc:docMkLst>
      <pc:sldChg chg="modNotesTx">
        <pc:chgData name="Praggya Chaturvedi" userId="0b4e0d26-32c1-4461-8201-e344e0109ab5" providerId="ADAL" clId="{2C937604-4099-4951-872C-522A328B0930}" dt="2025-12-02T02:33:51.992" v="0" actId="6549"/>
        <pc:sldMkLst>
          <pc:docMk/>
          <pc:sldMk cId="790516021" sldId="256"/>
        </pc:sldMkLst>
      </pc:sldChg>
      <pc:sldChg chg="modNotesTx">
        <pc:chgData name="Praggya Chaturvedi" userId="0b4e0d26-32c1-4461-8201-e344e0109ab5" providerId="ADAL" clId="{2C937604-4099-4951-872C-522A328B0930}" dt="2025-12-02T02:34:01.672" v="4" actId="6549"/>
        <pc:sldMkLst>
          <pc:docMk/>
          <pc:sldMk cId="3636380589" sldId="278"/>
        </pc:sldMkLst>
      </pc:sldChg>
      <pc:sldChg chg="modNotesTx">
        <pc:chgData name="Praggya Chaturvedi" userId="0b4e0d26-32c1-4461-8201-e344e0109ab5" providerId="ADAL" clId="{2C937604-4099-4951-872C-522A328B0930}" dt="2025-12-02T02:33:57.858" v="2" actId="6549"/>
        <pc:sldMkLst>
          <pc:docMk/>
          <pc:sldMk cId="728594223" sldId="307"/>
        </pc:sldMkLst>
      </pc:sldChg>
      <pc:sldChg chg="modNotesTx">
        <pc:chgData name="Praggya Chaturvedi" userId="0b4e0d26-32c1-4461-8201-e344e0109ab5" providerId="ADAL" clId="{2C937604-4099-4951-872C-522A328B0930}" dt="2025-12-02T02:35:08.025" v="15" actId="20577"/>
        <pc:sldMkLst>
          <pc:docMk/>
          <pc:sldMk cId="2564362444" sldId="310"/>
        </pc:sldMkLst>
      </pc:sldChg>
      <pc:sldChg chg="modNotesTx">
        <pc:chgData name="Praggya Chaturvedi" userId="0b4e0d26-32c1-4461-8201-e344e0109ab5" providerId="ADAL" clId="{2C937604-4099-4951-872C-522A328B0930}" dt="2025-12-02T02:33:54.373" v="1" actId="6549"/>
        <pc:sldMkLst>
          <pc:docMk/>
          <pc:sldMk cId="4206341700" sldId="313"/>
        </pc:sldMkLst>
      </pc:sldChg>
      <pc:sldChg chg="modNotesTx">
        <pc:chgData name="Praggya Chaturvedi" userId="0b4e0d26-32c1-4461-8201-e344e0109ab5" providerId="ADAL" clId="{2C937604-4099-4951-872C-522A328B0930}" dt="2025-12-02T02:35:09.983" v="16" actId="20577"/>
        <pc:sldMkLst>
          <pc:docMk/>
          <pc:sldMk cId="1749167224" sldId="314"/>
        </pc:sldMkLst>
      </pc:sldChg>
      <pc:sldChg chg="modNotesTx">
        <pc:chgData name="Praggya Chaturvedi" userId="0b4e0d26-32c1-4461-8201-e344e0109ab5" providerId="ADAL" clId="{2C937604-4099-4951-872C-522A328B0930}" dt="2025-12-02T02:34:06.242" v="5" actId="6549"/>
        <pc:sldMkLst>
          <pc:docMk/>
          <pc:sldMk cId="2979241961" sldId="317"/>
        </pc:sldMkLst>
      </pc:sldChg>
      <pc:sldChg chg="modNotesTx">
        <pc:chgData name="Praggya Chaturvedi" userId="0b4e0d26-32c1-4461-8201-e344e0109ab5" providerId="ADAL" clId="{2C937604-4099-4951-872C-522A328B0930}" dt="2025-12-02T02:35:22.129" v="21" actId="20577"/>
        <pc:sldMkLst>
          <pc:docMk/>
          <pc:sldMk cId="1369468288" sldId="324"/>
        </pc:sldMkLst>
      </pc:sldChg>
      <pc:sldChg chg="modNotesTx">
        <pc:chgData name="Praggya Chaturvedi" userId="0b4e0d26-32c1-4461-8201-e344e0109ab5" providerId="ADAL" clId="{2C937604-4099-4951-872C-522A328B0930}" dt="2025-12-02T02:34:57.464" v="13" actId="6549"/>
        <pc:sldMkLst>
          <pc:docMk/>
          <pc:sldMk cId="1002692951" sldId="337"/>
        </pc:sldMkLst>
      </pc:sldChg>
      <pc:sldChg chg="modNotesTx">
        <pc:chgData name="Praggya Chaturvedi" userId="0b4e0d26-32c1-4461-8201-e344e0109ab5" providerId="ADAL" clId="{2C937604-4099-4951-872C-522A328B0930}" dt="2025-12-02T02:33:59.792" v="3" actId="6549"/>
        <pc:sldMkLst>
          <pc:docMk/>
          <pc:sldMk cId="1626969486" sldId="350"/>
        </pc:sldMkLst>
      </pc:sldChg>
      <pc:sldChg chg="modNotesTx">
        <pc:chgData name="Praggya Chaturvedi" userId="0b4e0d26-32c1-4461-8201-e344e0109ab5" providerId="ADAL" clId="{2C937604-4099-4951-872C-522A328B0930}" dt="2025-12-02T02:34:13.794" v="8" actId="6549"/>
        <pc:sldMkLst>
          <pc:docMk/>
          <pc:sldMk cId="3236356742" sldId="351"/>
        </pc:sldMkLst>
      </pc:sldChg>
      <pc:sldChg chg="modNotesTx">
        <pc:chgData name="Praggya Chaturvedi" userId="0b4e0d26-32c1-4461-8201-e344e0109ab5" providerId="ADAL" clId="{2C937604-4099-4951-872C-522A328B0930}" dt="2025-12-02T02:34:17.376" v="9" actId="6549"/>
        <pc:sldMkLst>
          <pc:docMk/>
          <pc:sldMk cId="1974977240" sldId="352"/>
        </pc:sldMkLst>
      </pc:sldChg>
      <pc:sldChg chg="modNotesTx">
        <pc:chgData name="Praggya Chaturvedi" userId="0b4e0d26-32c1-4461-8201-e344e0109ab5" providerId="ADAL" clId="{2C937604-4099-4951-872C-522A328B0930}" dt="2025-12-02T02:35:38.794" v="28" actId="20577"/>
        <pc:sldMkLst>
          <pc:docMk/>
          <pc:sldMk cId="2744336464" sldId="358"/>
        </pc:sldMkLst>
      </pc:sldChg>
      <pc:sldChg chg="modNotesTx">
        <pc:chgData name="Praggya Chaturvedi" userId="0b4e0d26-32c1-4461-8201-e344e0109ab5" providerId="ADAL" clId="{2C937604-4099-4951-872C-522A328B0930}" dt="2025-12-02T02:35:42.223" v="29" actId="20577"/>
        <pc:sldMkLst>
          <pc:docMk/>
          <pc:sldMk cId="3414141789" sldId="359"/>
        </pc:sldMkLst>
      </pc:sldChg>
      <pc:sldChg chg="modNotesTx">
        <pc:chgData name="Praggya Chaturvedi" userId="0b4e0d26-32c1-4461-8201-e344e0109ab5" providerId="ADAL" clId="{2C937604-4099-4951-872C-522A328B0930}" dt="2025-12-02T02:35:28.554" v="24" actId="20577"/>
        <pc:sldMkLst>
          <pc:docMk/>
          <pc:sldMk cId="2179490361" sldId="362"/>
        </pc:sldMkLst>
      </pc:sldChg>
      <pc:sldChg chg="modNotesTx">
        <pc:chgData name="Praggya Chaturvedi" userId="0b4e0d26-32c1-4461-8201-e344e0109ab5" providerId="ADAL" clId="{2C937604-4099-4951-872C-522A328B0930}" dt="2025-12-02T02:35:26.393" v="23" actId="20577"/>
        <pc:sldMkLst>
          <pc:docMk/>
          <pc:sldMk cId="3312866856" sldId="363"/>
        </pc:sldMkLst>
      </pc:sldChg>
      <pc:sldChg chg="modNotesTx">
        <pc:chgData name="Praggya Chaturvedi" userId="0b4e0d26-32c1-4461-8201-e344e0109ab5" providerId="ADAL" clId="{2C937604-4099-4951-872C-522A328B0930}" dt="2025-12-02T02:35:24.097" v="22" actId="20577"/>
        <pc:sldMkLst>
          <pc:docMk/>
          <pc:sldMk cId="2194125708" sldId="365"/>
        </pc:sldMkLst>
      </pc:sldChg>
      <pc:sldChg chg="modNotesTx">
        <pc:chgData name="Praggya Chaturvedi" userId="0b4e0d26-32c1-4461-8201-e344e0109ab5" providerId="ADAL" clId="{2C937604-4099-4951-872C-522A328B0930}" dt="2025-12-02T02:35:17.330" v="20" actId="20577"/>
        <pc:sldMkLst>
          <pc:docMk/>
          <pc:sldMk cId="331979877" sldId="443"/>
        </pc:sldMkLst>
      </pc:sldChg>
      <pc:sldChg chg="modNotesTx">
        <pc:chgData name="Praggya Chaturvedi" userId="0b4e0d26-32c1-4461-8201-e344e0109ab5" providerId="ADAL" clId="{2C937604-4099-4951-872C-522A328B0930}" dt="2025-12-02T02:34:10.204" v="7" actId="6549"/>
        <pc:sldMkLst>
          <pc:docMk/>
          <pc:sldMk cId="699540877" sldId="3974"/>
        </pc:sldMkLst>
      </pc:sldChg>
      <pc:sldChg chg="modNotesTx">
        <pc:chgData name="Praggya Chaturvedi" userId="0b4e0d26-32c1-4461-8201-e344e0109ab5" providerId="ADAL" clId="{2C937604-4099-4951-872C-522A328B0930}" dt="2025-12-02T02:35:15.731" v="19" actId="20577"/>
        <pc:sldMkLst>
          <pc:docMk/>
          <pc:sldMk cId="1993883512" sldId="3979"/>
        </pc:sldMkLst>
      </pc:sldChg>
      <pc:sldChg chg="modNotesTx">
        <pc:chgData name="Praggya Chaturvedi" userId="0b4e0d26-32c1-4461-8201-e344e0109ab5" providerId="ADAL" clId="{2C937604-4099-4951-872C-522A328B0930}" dt="2025-12-02T02:35:14.184" v="18" actId="20577"/>
        <pc:sldMkLst>
          <pc:docMk/>
          <pc:sldMk cId="2902735003" sldId="3980"/>
        </pc:sldMkLst>
      </pc:sldChg>
      <pc:sldChg chg="modNotesTx">
        <pc:chgData name="Praggya Chaturvedi" userId="0b4e0d26-32c1-4461-8201-e344e0109ab5" providerId="ADAL" clId="{2C937604-4099-4951-872C-522A328B0930}" dt="2025-12-02T02:34:08.289" v="6" actId="6549"/>
        <pc:sldMkLst>
          <pc:docMk/>
          <pc:sldMk cId="36853069" sldId="3981"/>
        </pc:sldMkLst>
      </pc:sldChg>
      <pc:sldChg chg="modNotesTx">
        <pc:chgData name="Praggya Chaturvedi" userId="0b4e0d26-32c1-4461-8201-e344e0109ab5" providerId="ADAL" clId="{2C937604-4099-4951-872C-522A328B0930}" dt="2025-12-02T02:35:31.991" v="26" actId="20577"/>
        <pc:sldMkLst>
          <pc:docMk/>
          <pc:sldMk cId="1167820037" sldId="3985"/>
        </pc:sldMkLst>
      </pc:sldChg>
      <pc:sldChg chg="modNotesTx">
        <pc:chgData name="Praggya Chaturvedi" userId="0b4e0d26-32c1-4461-8201-e344e0109ab5" providerId="ADAL" clId="{2C937604-4099-4951-872C-522A328B0930}" dt="2025-12-02T02:35:34.089" v="27" actId="20577"/>
        <pc:sldMkLst>
          <pc:docMk/>
          <pc:sldMk cId="3426618031" sldId="3986"/>
        </pc:sldMkLst>
      </pc:sldChg>
      <pc:sldChg chg="modNotesTx">
        <pc:chgData name="Praggya Chaturvedi" userId="0b4e0d26-32c1-4461-8201-e344e0109ab5" providerId="ADAL" clId="{2C937604-4099-4951-872C-522A328B0930}" dt="2025-12-02T02:35:30.034" v="25" actId="20577"/>
        <pc:sldMkLst>
          <pc:docMk/>
          <pc:sldMk cId="805486399" sldId="3987"/>
        </pc:sldMkLst>
      </pc:sldChg>
      <pc:sldChg chg="modNotesTx">
        <pc:chgData name="Praggya Chaturvedi" userId="0b4e0d26-32c1-4461-8201-e344e0109ab5" providerId="ADAL" clId="{2C937604-4099-4951-872C-522A328B0930}" dt="2025-12-02T02:34:23.663" v="12" actId="6549"/>
        <pc:sldMkLst>
          <pc:docMk/>
          <pc:sldMk cId="1461212429" sldId="3988"/>
        </pc:sldMkLst>
      </pc:sldChg>
      <pc:sldChg chg="modNotesTx">
        <pc:chgData name="Praggya Chaturvedi" userId="0b4e0d26-32c1-4461-8201-e344e0109ab5" providerId="ADAL" clId="{2C937604-4099-4951-872C-522A328B0930}" dt="2025-12-02T02:35:01.603" v="14" actId="6549"/>
        <pc:sldMkLst>
          <pc:docMk/>
          <pc:sldMk cId="4139738894" sldId="3993"/>
        </pc:sldMkLst>
      </pc:sldChg>
      <pc:sldChg chg="modNotesTx">
        <pc:chgData name="Praggya Chaturvedi" userId="0b4e0d26-32c1-4461-8201-e344e0109ab5" providerId="ADAL" clId="{2C937604-4099-4951-872C-522A328B0930}" dt="2025-12-02T02:34:21.524" v="11" actId="6549"/>
        <pc:sldMkLst>
          <pc:docMk/>
          <pc:sldMk cId="4278400984" sldId="3994"/>
        </pc:sldMkLst>
      </pc:sldChg>
      <pc:sldChg chg="modNotesTx">
        <pc:chgData name="Praggya Chaturvedi" userId="0b4e0d26-32c1-4461-8201-e344e0109ab5" providerId="ADAL" clId="{2C937604-4099-4951-872C-522A328B0930}" dt="2025-12-02T02:34:19.210" v="10" actId="6549"/>
        <pc:sldMkLst>
          <pc:docMk/>
          <pc:sldMk cId="1031254657" sldId="3995"/>
        </pc:sldMkLst>
      </pc:sldChg>
      <pc:sldChg chg="modNotesTx">
        <pc:chgData name="Praggya Chaturvedi" userId="0b4e0d26-32c1-4461-8201-e344e0109ab5" providerId="ADAL" clId="{2C937604-4099-4951-872C-522A328B0930}" dt="2025-12-02T02:35:11.983" v="17" actId="20577"/>
        <pc:sldMkLst>
          <pc:docMk/>
          <pc:sldMk cId="1574587269" sldId="399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F6CF39-8AF4-402B-8062-4F940E0EA468}"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GB"/>
        </a:p>
      </dgm:t>
    </dgm:pt>
    <dgm:pt modelId="{7BBC9780-23C1-49D6-AC4C-C50ADAE495AD}">
      <dgm:prSet phldrT="[Text]" custT="1"/>
      <dgm:spPr/>
      <dgm:t>
        <a:bodyPr/>
        <a:lstStyle/>
        <a:p>
          <a:r>
            <a:rPr lang="en-GB" sz="1600" b="1" dirty="0"/>
            <a:t>Data (Use and Access) Act – Status &amp; Key Provisions</a:t>
          </a:r>
        </a:p>
      </dgm:t>
    </dgm:pt>
    <dgm:pt modelId="{B6C64B1B-1A65-4BA4-A2BA-8680CE25CDC8}" type="parTrans" cxnId="{FD70BD69-0BA8-4647-A192-FAF73F16AE84}">
      <dgm:prSet/>
      <dgm:spPr/>
      <dgm:t>
        <a:bodyPr/>
        <a:lstStyle/>
        <a:p>
          <a:endParaRPr lang="en-GB"/>
        </a:p>
      </dgm:t>
    </dgm:pt>
    <dgm:pt modelId="{27F8273A-ECEF-45D3-B0FE-F9465A1F220B}" type="sibTrans" cxnId="{FD70BD69-0BA8-4647-A192-FAF73F16AE84}">
      <dgm:prSet/>
      <dgm:spPr/>
      <dgm:t>
        <a:bodyPr/>
        <a:lstStyle/>
        <a:p>
          <a:endParaRPr lang="en-GB"/>
        </a:p>
      </dgm:t>
    </dgm:pt>
    <dgm:pt modelId="{31F2DAAB-CD6F-4245-925D-FB0869CF9874}">
      <dgm:prSet phldrT="[Text]"/>
      <dgm:spPr/>
      <dgm:t>
        <a:bodyPr/>
        <a:lstStyle/>
        <a:p>
          <a:r>
            <a:rPr lang="en-GB" dirty="0"/>
            <a:t>Expected commencement phases throughout 2025
Framework for trusted data access, particularly in health, finance and public-sector datasets
New duties on data holders to enable secure, permissioned access
Stronger oversight of data intermediaries
Complementary to UK GDPR but separate governance regime</a:t>
          </a:r>
        </a:p>
      </dgm:t>
    </dgm:pt>
    <dgm:pt modelId="{9360DD21-0E0A-4D15-9A67-36DCBEF9C81D}" type="parTrans" cxnId="{42ECF8EA-C732-4FCB-A87D-7374FB50637B}">
      <dgm:prSet/>
      <dgm:spPr/>
      <dgm:t>
        <a:bodyPr/>
        <a:lstStyle/>
        <a:p>
          <a:endParaRPr lang="en-GB"/>
        </a:p>
      </dgm:t>
    </dgm:pt>
    <dgm:pt modelId="{C6818B18-D505-4D8E-B557-E034F16C0353}" type="sibTrans" cxnId="{42ECF8EA-C732-4FCB-A87D-7374FB50637B}">
      <dgm:prSet/>
      <dgm:spPr/>
      <dgm:t>
        <a:bodyPr/>
        <a:lstStyle/>
        <a:p>
          <a:endParaRPr lang="en-GB"/>
        </a:p>
      </dgm:t>
    </dgm:pt>
    <dgm:pt modelId="{83F9AABE-A48A-4609-899A-2C28A0088A00}">
      <dgm:prSet phldrT="[Text]" custT="1"/>
      <dgm:spPr/>
      <dgm:t>
        <a:bodyPr/>
        <a:lstStyle/>
        <a:p>
          <a:r>
            <a:rPr lang="en-GB" sz="1400" b="1" dirty="0"/>
            <a:t>Online Safety Act – Scope &amp; 2025 Compliance Focus</a:t>
          </a:r>
        </a:p>
      </dgm:t>
    </dgm:pt>
    <dgm:pt modelId="{BA559966-8659-4E0D-A7DB-8556E2F1C1F4}" type="parTrans" cxnId="{C418F12E-F7EC-4574-BAB2-DC0A644F5D1E}">
      <dgm:prSet/>
      <dgm:spPr/>
      <dgm:t>
        <a:bodyPr/>
        <a:lstStyle/>
        <a:p>
          <a:endParaRPr lang="en-GB"/>
        </a:p>
      </dgm:t>
    </dgm:pt>
    <dgm:pt modelId="{7D6229AC-2E74-45EE-B60E-5F1F19EDC4C5}" type="sibTrans" cxnId="{C418F12E-F7EC-4574-BAB2-DC0A644F5D1E}">
      <dgm:prSet/>
      <dgm:spPr/>
      <dgm:t>
        <a:bodyPr/>
        <a:lstStyle/>
        <a:p>
          <a:endParaRPr lang="en-GB"/>
        </a:p>
      </dgm:t>
    </dgm:pt>
    <dgm:pt modelId="{33ED12AA-868A-4829-A91B-E021D7F11847}">
      <dgm:prSet phldrT="[Text]"/>
      <dgm:spPr/>
      <dgm:t>
        <a:bodyPr/>
        <a:lstStyle/>
        <a:p>
          <a:pPr>
            <a:buNone/>
          </a:pPr>
          <a:r>
            <a:rPr lang="en-GB" sz="1200" kern="1200" dirty="0"/>
            <a:t>Applies to </a:t>
          </a:r>
          <a:r>
            <a:rPr lang="en-GB" sz="1200" b="1" kern="1200" dirty="0"/>
            <a:t>user-to-user services</a:t>
          </a:r>
          <a:r>
            <a:rPr lang="en-GB" sz="1200" kern="1200" dirty="0"/>
            <a:t> and </a:t>
          </a:r>
          <a:r>
            <a:rPr lang="en-GB" sz="1200" b="1" kern="1200" dirty="0"/>
            <a:t>search services</a:t>
          </a:r>
          <a:r>
            <a:rPr lang="en-GB" sz="1200" kern="1200" dirty="0"/>
            <a:t> with UK links</a:t>
          </a:r>
        </a:p>
      </dgm:t>
    </dgm:pt>
    <dgm:pt modelId="{648558C5-0E87-4E59-8BE7-F854709854C5}" type="parTrans" cxnId="{0553551A-A5F4-473E-BBD9-E0F134C57BCD}">
      <dgm:prSet/>
      <dgm:spPr/>
      <dgm:t>
        <a:bodyPr/>
        <a:lstStyle/>
        <a:p>
          <a:endParaRPr lang="en-GB"/>
        </a:p>
      </dgm:t>
    </dgm:pt>
    <dgm:pt modelId="{65C9B634-B32E-4A9D-990E-29FAB09A10BF}" type="sibTrans" cxnId="{0553551A-A5F4-473E-BBD9-E0F134C57BCD}">
      <dgm:prSet/>
      <dgm:spPr/>
      <dgm:t>
        <a:bodyPr/>
        <a:lstStyle/>
        <a:p>
          <a:endParaRPr lang="en-GB"/>
        </a:p>
      </dgm:t>
    </dgm:pt>
    <dgm:pt modelId="{539B7230-A628-4E8F-92A1-AEC3BD171678}">
      <dgm:prSet phldrT="[Text]" custT="1"/>
      <dgm:spPr/>
      <dgm:t>
        <a:bodyPr/>
        <a:lstStyle/>
        <a:p>
          <a:r>
            <a:rPr lang="en-GB" sz="1400" b="1" dirty="0"/>
            <a:t>Digital Markets, Competition and Consumers Act (DMCCA)</a:t>
          </a:r>
        </a:p>
      </dgm:t>
    </dgm:pt>
    <dgm:pt modelId="{9E5DB27D-FB60-44D3-A2A2-7FC88D11BFA0}" type="parTrans" cxnId="{5A50E5F9-951C-4532-BEDB-9AE899693A38}">
      <dgm:prSet/>
      <dgm:spPr/>
      <dgm:t>
        <a:bodyPr/>
        <a:lstStyle/>
        <a:p>
          <a:endParaRPr lang="en-GB"/>
        </a:p>
      </dgm:t>
    </dgm:pt>
    <dgm:pt modelId="{79379503-C028-42E2-BB9B-C731C10D6DD8}" type="sibTrans" cxnId="{5A50E5F9-951C-4532-BEDB-9AE899693A38}">
      <dgm:prSet/>
      <dgm:spPr/>
      <dgm:t>
        <a:bodyPr/>
        <a:lstStyle/>
        <a:p>
          <a:endParaRPr lang="en-GB"/>
        </a:p>
      </dgm:t>
    </dgm:pt>
    <dgm:pt modelId="{5127AF53-8C96-4802-90F5-DFC484057AC0}">
      <dgm:prSet phldrT="[Text]"/>
      <dgm:spPr/>
      <dgm:t>
        <a:bodyPr/>
        <a:lstStyle/>
        <a:p>
          <a:pPr>
            <a:buNone/>
          </a:pPr>
          <a:r>
            <a:rPr lang="en-GB" b="1" dirty="0"/>
            <a:t>New Consumer Rules (2025 rollout)</a:t>
          </a:r>
          <a:endParaRPr lang="en-GB" dirty="0"/>
        </a:p>
      </dgm:t>
    </dgm:pt>
    <dgm:pt modelId="{D448CA2B-415D-4AEB-B675-5D631B8F8E0F}" type="parTrans" cxnId="{E5CBD438-6FC9-47D4-91AD-FE5A54F80D96}">
      <dgm:prSet/>
      <dgm:spPr/>
      <dgm:t>
        <a:bodyPr/>
        <a:lstStyle/>
        <a:p>
          <a:endParaRPr lang="en-GB"/>
        </a:p>
      </dgm:t>
    </dgm:pt>
    <dgm:pt modelId="{2563AD26-DADE-404A-BC73-6ED9577BE2B6}" type="sibTrans" cxnId="{E5CBD438-6FC9-47D4-91AD-FE5A54F80D96}">
      <dgm:prSet/>
      <dgm:spPr/>
      <dgm:t>
        <a:bodyPr/>
        <a:lstStyle/>
        <a:p>
          <a:endParaRPr lang="en-GB"/>
        </a:p>
      </dgm:t>
    </dgm:pt>
    <dgm:pt modelId="{594C74C1-B069-4409-9E9D-A34947AFEF75}">
      <dgm:prSet/>
      <dgm:spPr/>
      <dgm:t>
        <a:bodyPr/>
        <a:lstStyle/>
        <a:p>
          <a:pPr>
            <a:buNone/>
          </a:pPr>
          <a:r>
            <a:rPr lang="en-GB" sz="1200" kern="1200"/>
            <a:t>2025 emphasis:</a:t>
          </a:r>
        </a:p>
      </dgm:t>
    </dgm:pt>
    <dgm:pt modelId="{AED1714D-E5EE-4EFA-9F04-B06BC67735C7}" type="parTrans" cxnId="{3919981A-B331-49AD-8094-7F3585EC5348}">
      <dgm:prSet/>
      <dgm:spPr/>
      <dgm:t>
        <a:bodyPr/>
        <a:lstStyle/>
        <a:p>
          <a:endParaRPr lang="en-GB"/>
        </a:p>
      </dgm:t>
    </dgm:pt>
    <dgm:pt modelId="{BBA8C74E-6ED0-4D04-B5D3-819359E53CDA}" type="sibTrans" cxnId="{3919981A-B331-49AD-8094-7F3585EC5348}">
      <dgm:prSet/>
      <dgm:spPr/>
      <dgm:t>
        <a:bodyPr/>
        <a:lstStyle/>
        <a:p>
          <a:endParaRPr lang="en-GB"/>
        </a:p>
      </dgm:t>
    </dgm:pt>
    <dgm:pt modelId="{40E1AA4B-EE06-4A52-B943-6B8BAC0F1CFD}">
      <dgm:prSet/>
      <dgm:spPr/>
      <dgm:t>
        <a:bodyPr/>
        <a:lstStyle/>
        <a:p>
          <a:pPr>
            <a:buFont typeface="Arial" panose="020B0604020202020204" pitchFamily="34" charset="0"/>
            <a:buChar char="•"/>
          </a:pPr>
          <a:r>
            <a:rPr lang="en-GB" sz="1200" b="1" kern="1200" dirty="0"/>
            <a:t>Illegal harms</a:t>
          </a:r>
          <a:r>
            <a:rPr lang="en-GB" sz="1200" kern="1200" dirty="0"/>
            <a:t> duties</a:t>
          </a:r>
        </a:p>
      </dgm:t>
    </dgm:pt>
    <dgm:pt modelId="{EE3850A5-F37E-4F06-ACEE-015E4401D6E0}" type="parTrans" cxnId="{AA6BE47A-E55B-4F13-81A3-A263460D34AD}">
      <dgm:prSet/>
      <dgm:spPr/>
      <dgm:t>
        <a:bodyPr/>
        <a:lstStyle/>
        <a:p>
          <a:endParaRPr lang="en-GB"/>
        </a:p>
      </dgm:t>
    </dgm:pt>
    <dgm:pt modelId="{7CF4AECE-1A8A-4824-B0B2-F54D6F33C62D}" type="sibTrans" cxnId="{AA6BE47A-E55B-4F13-81A3-A263460D34AD}">
      <dgm:prSet/>
      <dgm:spPr/>
      <dgm:t>
        <a:bodyPr/>
        <a:lstStyle/>
        <a:p>
          <a:endParaRPr lang="en-GB"/>
        </a:p>
      </dgm:t>
    </dgm:pt>
    <dgm:pt modelId="{899936F9-1E57-471A-9244-6334BA10250E}">
      <dgm:prSet/>
      <dgm:spPr/>
      <dgm:t>
        <a:bodyPr/>
        <a:lstStyle/>
        <a:p>
          <a:pPr>
            <a:buFont typeface="Arial" panose="020B0604020202020204" pitchFamily="34" charset="0"/>
            <a:buChar char="•"/>
          </a:pPr>
          <a:r>
            <a:rPr lang="en-GB" sz="1200" kern="1200" dirty="0"/>
            <a:t>Enforcement of </a:t>
          </a:r>
          <a:r>
            <a:rPr lang="en-GB" sz="1200" b="1" kern="1200" dirty="0"/>
            <a:t>age assurance</a:t>
          </a:r>
          <a:r>
            <a:rPr lang="en-GB" sz="1200" kern="1200" dirty="0"/>
            <a:t> requirements</a:t>
          </a:r>
        </a:p>
      </dgm:t>
    </dgm:pt>
    <dgm:pt modelId="{858BF046-89F0-4C4F-92D6-406605E6FAEE}" type="parTrans" cxnId="{07EF0974-55CB-43A5-ACC8-341D0F587DCA}">
      <dgm:prSet/>
      <dgm:spPr/>
      <dgm:t>
        <a:bodyPr/>
        <a:lstStyle/>
        <a:p>
          <a:endParaRPr lang="en-GB"/>
        </a:p>
      </dgm:t>
    </dgm:pt>
    <dgm:pt modelId="{31C9E890-C6B4-4130-856D-D5BA52C69367}" type="sibTrans" cxnId="{07EF0974-55CB-43A5-ACC8-341D0F587DCA}">
      <dgm:prSet/>
      <dgm:spPr/>
      <dgm:t>
        <a:bodyPr/>
        <a:lstStyle/>
        <a:p>
          <a:endParaRPr lang="en-GB"/>
        </a:p>
      </dgm:t>
    </dgm:pt>
    <dgm:pt modelId="{E7284BF5-9E01-4C6D-AB7A-250FC9F8DE2D}">
      <dgm:prSet custT="1"/>
      <dgm:spPr/>
      <dgm:t>
        <a:bodyPr/>
        <a:lstStyle/>
        <a:p>
          <a:pPr>
            <a:buFont typeface="Arial" panose="020B0604020202020204" pitchFamily="34" charset="0"/>
            <a:buChar char="•"/>
          </a:pPr>
          <a:r>
            <a:rPr lang="en-GB" sz="1200" kern="1200" dirty="0">
              <a:solidFill>
                <a:srgbClr val="000000">
                  <a:hueOff val="0"/>
                  <a:satOff val="0"/>
                  <a:lumOff val="0"/>
                  <a:alphaOff val="0"/>
                </a:srgbClr>
              </a:solidFill>
              <a:latin typeface="Real Text Light"/>
              <a:ea typeface="Arial"/>
              <a:cs typeface="Arial"/>
            </a:rPr>
            <a:t>Transparency reporting for larger platforms</a:t>
          </a:r>
        </a:p>
      </dgm:t>
    </dgm:pt>
    <dgm:pt modelId="{EC038C38-4556-4D70-8892-2D88CCF7057A}" type="parTrans" cxnId="{0305FE8A-72C6-47EE-8370-9B239A3754FB}">
      <dgm:prSet/>
      <dgm:spPr/>
      <dgm:t>
        <a:bodyPr/>
        <a:lstStyle/>
        <a:p>
          <a:endParaRPr lang="en-GB"/>
        </a:p>
      </dgm:t>
    </dgm:pt>
    <dgm:pt modelId="{E88146A7-9DD6-4BCB-B5DD-F0BFEDB8618A}" type="sibTrans" cxnId="{0305FE8A-72C6-47EE-8370-9B239A3754FB}">
      <dgm:prSet/>
      <dgm:spPr/>
      <dgm:t>
        <a:bodyPr/>
        <a:lstStyle/>
        <a:p>
          <a:endParaRPr lang="en-GB"/>
        </a:p>
      </dgm:t>
    </dgm:pt>
    <dgm:pt modelId="{930703DE-597D-4D87-8586-2EB393C60FFB}">
      <dgm:prSet/>
      <dgm:spPr/>
      <dgm:t>
        <a:bodyPr/>
        <a:lstStyle/>
        <a:p>
          <a:pPr>
            <a:buFont typeface="Arial" panose="020B0604020202020204" pitchFamily="34" charset="0"/>
            <a:buChar char="•"/>
          </a:pPr>
          <a:r>
            <a:rPr lang="en-GB" sz="1200" kern="1200" dirty="0"/>
            <a:t>Expansion of </a:t>
          </a:r>
          <a:r>
            <a:rPr lang="en-GB" sz="1200" b="1" kern="1200" dirty="0"/>
            <a:t>Ofcom codes of practice</a:t>
          </a:r>
          <a:endParaRPr lang="en-GB" sz="1200" kern="1200" dirty="0"/>
        </a:p>
      </dgm:t>
    </dgm:pt>
    <dgm:pt modelId="{5E681886-26BB-4E34-B355-F28A78956397}" type="parTrans" cxnId="{F0E93A3E-560A-43F2-90C0-AFF2F026FB8F}">
      <dgm:prSet/>
      <dgm:spPr/>
      <dgm:t>
        <a:bodyPr/>
        <a:lstStyle/>
        <a:p>
          <a:endParaRPr lang="en-GB"/>
        </a:p>
      </dgm:t>
    </dgm:pt>
    <dgm:pt modelId="{FC2C19A3-4420-436E-8ED2-DCAC7117AAD9}" type="sibTrans" cxnId="{F0E93A3E-560A-43F2-90C0-AFF2F026FB8F}">
      <dgm:prSet/>
      <dgm:spPr/>
      <dgm:t>
        <a:bodyPr/>
        <a:lstStyle/>
        <a:p>
          <a:endParaRPr lang="en-GB"/>
        </a:p>
      </dgm:t>
    </dgm:pt>
    <dgm:pt modelId="{E5B17D10-7BD3-49E7-9B39-BDF971B781FE}">
      <dgm:prSet/>
      <dgm:spPr/>
      <dgm:t>
        <a:bodyPr/>
        <a:lstStyle/>
        <a:p>
          <a:pPr>
            <a:buNone/>
          </a:pPr>
          <a:r>
            <a:rPr lang="en-GB" sz="1200" b="1" kern="1200" dirty="0"/>
            <a:t>High-risk areas</a:t>
          </a:r>
          <a:r>
            <a:rPr lang="en-GB" sz="1200" kern="1200" dirty="0"/>
            <a:t>: user uploads, algorithmic recommendation systems, and content moderation governance</a:t>
          </a:r>
        </a:p>
      </dgm:t>
    </dgm:pt>
    <dgm:pt modelId="{50DAE483-C22A-493A-9C10-BEC60964B942}" type="parTrans" cxnId="{20A0196A-840F-421C-B341-8E181E3B5188}">
      <dgm:prSet/>
      <dgm:spPr/>
      <dgm:t>
        <a:bodyPr/>
        <a:lstStyle/>
        <a:p>
          <a:endParaRPr lang="en-GB"/>
        </a:p>
      </dgm:t>
    </dgm:pt>
    <dgm:pt modelId="{C59C1F19-887D-4082-BBEA-28057A4E2467}" type="sibTrans" cxnId="{20A0196A-840F-421C-B341-8E181E3B5188}">
      <dgm:prSet/>
      <dgm:spPr/>
      <dgm:t>
        <a:bodyPr/>
        <a:lstStyle/>
        <a:p>
          <a:endParaRPr lang="en-GB"/>
        </a:p>
      </dgm:t>
    </dgm:pt>
    <dgm:pt modelId="{B7C9A3A9-3F45-465A-A248-42719C070BDD}">
      <dgm:prSet/>
      <dgm:spPr/>
      <dgm:t>
        <a:bodyPr/>
        <a:lstStyle/>
        <a:p>
          <a:pPr>
            <a:buFont typeface="Arial" panose="020B0604020202020204" pitchFamily="34" charset="0"/>
            <a:buChar char="•"/>
          </a:pPr>
          <a:r>
            <a:rPr lang="en-GB" dirty="0"/>
            <a:t>Broad overhaul of UK consumer protection law</a:t>
          </a:r>
        </a:p>
      </dgm:t>
    </dgm:pt>
    <dgm:pt modelId="{4BE917C4-D8AA-4BEB-9376-2FB17C393828}" type="parTrans" cxnId="{EB7B9826-B244-4BAD-98F2-D337A3560E44}">
      <dgm:prSet/>
      <dgm:spPr/>
      <dgm:t>
        <a:bodyPr/>
        <a:lstStyle/>
        <a:p>
          <a:endParaRPr lang="en-GB"/>
        </a:p>
      </dgm:t>
    </dgm:pt>
    <dgm:pt modelId="{8A1C33AA-D783-4D6C-BC7C-64613E06A67A}" type="sibTrans" cxnId="{EB7B9826-B244-4BAD-98F2-D337A3560E44}">
      <dgm:prSet/>
      <dgm:spPr/>
      <dgm:t>
        <a:bodyPr/>
        <a:lstStyle/>
        <a:p>
          <a:endParaRPr lang="en-GB"/>
        </a:p>
      </dgm:t>
    </dgm:pt>
    <dgm:pt modelId="{C6CC69C4-5D3E-4B32-91BA-6259A7CB0E3C}">
      <dgm:prSet/>
      <dgm:spPr/>
      <dgm:t>
        <a:bodyPr/>
        <a:lstStyle/>
        <a:p>
          <a:pPr>
            <a:buFont typeface="Arial" panose="020B0604020202020204" pitchFamily="34" charset="0"/>
            <a:buChar char="•"/>
          </a:pPr>
          <a:r>
            <a:rPr lang="en-GB" dirty="0"/>
            <a:t>Stronger bans on </a:t>
          </a:r>
          <a:r>
            <a:rPr lang="en-GB" b="1" dirty="0"/>
            <a:t>subscription traps</a:t>
          </a:r>
          <a:r>
            <a:rPr lang="en-GB" dirty="0"/>
            <a:t> (pre-contract clarity, reminder notices, simple cancellation)</a:t>
          </a:r>
        </a:p>
      </dgm:t>
    </dgm:pt>
    <dgm:pt modelId="{9D6795B3-5B14-40A4-9489-B6146D0E52D0}" type="parTrans" cxnId="{7B075885-4BB1-469C-B7D2-5CA178B679BE}">
      <dgm:prSet/>
      <dgm:spPr/>
      <dgm:t>
        <a:bodyPr/>
        <a:lstStyle/>
        <a:p>
          <a:endParaRPr lang="en-GB"/>
        </a:p>
      </dgm:t>
    </dgm:pt>
    <dgm:pt modelId="{AAE83901-BB18-43CA-9D88-0B4D39B7FCB8}" type="sibTrans" cxnId="{7B075885-4BB1-469C-B7D2-5CA178B679BE}">
      <dgm:prSet/>
      <dgm:spPr/>
      <dgm:t>
        <a:bodyPr/>
        <a:lstStyle/>
        <a:p>
          <a:endParaRPr lang="en-GB"/>
        </a:p>
      </dgm:t>
    </dgm:pt>
    <dgm:pt modelId="{783760A7-9351-420A-8952-E7A752323EEF}">
      <dgm:prSet/>
      <dgm:spPr/>
      <dgm:t>
        <a:bodyPr/>
        <a:lstStyle/>
        <a:p>
          <a:pPr>
            <a:buFont typeface="Arial" panose="020B0604020202020204" pitchFamily="34" charset="0"/>
            <a:buChar char="•"/>
          </a:pPr>
          <a:r>
            <a:rPr lang="en-GB" dirty="0"/>
            <a:t>Enhanced rules on </a:t>
          </a:r>
          <a:r>
            <a:rPr lang="en-GB" b="1" dirty="0"/>
            <a:t>dark patterns</a:t>
          </a:r>
          <a:r>
            <a:rPr lang="en-GB" dirty="0"/>
            <a:t> and misleading UX</a:t>
          </a:r>
        </a:p>
      </dgm:t>
    </dgm:pt>
    <dgm:pt modelId="{E49DBB97-5BBE-4572-81B3-8805F82ED6FE}" type="parTrans" cxnId="{2D463328-A386-4CF2-A824-E7AA1FE65C59}">
      <dgm:prSet/>
      <dgm:spPr/>
      <dgm:t>
        <a:bodyPr/>
        <a:lstStyle/>
        <a:p>
          <a:endParaRPr lang="en-GB"/>
        </a:p>
      </dgm:t>
    </dgm:pt>
    <dgm:pt modelId="{F05ECAC7-D86C-4720-B7FF-F55CCD3E2C9B}" type="sibTrans" cxnId="{2D463328-A386-4CF2-A824-E7AA1FE65C59}">
      <dgm:prSet/>
      <dgm:spPr/>
      <dgm:t>
        <a:bodyPr/>
        <a:lstStyle/>
        <a:p>
          <a:endParaRPr lang="en-GB"/>
        </a:p>
      </dgm:t>
    </dgm:pt>
    <dgm:pt modelId="{198D768A-DECD-4A7F-B4D0-18981B9DA9A1}">
      <dgm:prSet/>
      <dgm:spPr/>
      <dgm:t>
        <a:bodyPr/>
        <a:lstStyle/>
        <a:p>
          <a:pPr>
            <a:buFont typeface="Arial" panose="020B0604020202020204" pitchFamily="34" charset="0"/>
            <a:buChar char="•"/>
          </a:pPr>
          <a:r>
            <a:rPr lang="en-GB"/>
            <a:t>More prescriptive </a:t>
          </a:r>
          <a:r>
            <a:rPr lang="en-GB" b="1"/>
            <a:t>information requirements</a:t>
          </a:r>
          <a:r>
            <a:rPr lang="en-GB"/>
            <a:t> for online traders</a:t>
          </a:r>
        </a:p>
      </dgm:t>
    </dgm:pt>
    <dgm:pt modelId="{C4C94BF8-D71D-4CC9-B385-6822B201A8CF}" type="parTrans" cxnId="{218C3E67-97B8-4326-B5DE-0F8017EBA2D4}">
      <dgm:prSet/>
      <dgm:spPr/>
      <dgm:t>
        <a:bodyPr/>
        <a:lstStyle/>
        <a:p>
          <a:endParaRPr lang="en-GB"/>
        </a:p>
      </dgm:t>
    </dgm:pt>
    <dgm:pt modelId="{360F0026-2A0F-468A-8877-603CC2ABB83A}" type="sibTrans" cxnId="{218C3E67-97B8-4326-B5DE-0F8017EBA2D4}">
      <dgm:prSet/>
      <dgm:spPr/>
      <dgm:t>
        <a:bodyPr/>
        <a:lstStyle/>
        <a:p>
          <a:endParaRPr lang="en-GB"/>
        </a:p>
      </dgm:t>
    </dgm:pt>
    <dgm:pt modelId="{2FB7DDD2-6C6C-49A1-B099-DAEE38CCA3E2}">
      <dgm:prSet/>
      <dgm:spPr/>
      <dgm:t>
        <a:bodyPr/>
        <a:lstStyle/>
        <a:p>
          <a:pPr>
            <a:buNone/>
          </a:pPr>
          <a:r>
            <a:rPr lang="en-GB" b="1"/>
            <a:t>Digital Competition Regime</a:t>
          </a:r>
        </a:p>
      </dgm:t>
    </dgm:pt>
    <dgm:pt modelId="{244F102F-E978-45C7-BB54-E422AE24189B}" type="parTrans" cxnId="{E6EE4F5D-9DB7-4001-A38D-51D3D87E2800}">
      <dgm:prSet/>
      <dgm:spPr/>
      <dgm:t>
        <a:bodyPr/>
        <a:lstStyle/>
        <a:p>
          <a:endParaRPr lang="en-GB"/>
        </a:p>
      </dgm:t>
    </dgm:pt>
    <dgm:pt modelId="{30392D70-F4E9-4442-9F97-2954F6CAB8E5}" type="sibTrans" cxnId="{E6EE4F5D-9DB7-4001-A38D-51D3D87E2800}">
      <dgm:prSet/>
      <dgm:spPr/>
      <dgm:t>
        <a:bodyPr/>
        <a:lstStyle/>
        <a:p>
          <a:endParaRPr lang="en-GB"/>
        </a:p>
      </dgm:t>
    </dgm:pt>
    <dgm:pt modelId="{788478B6-AAD2-462C-BE6A-0EF63B84853A}">
      <dgm:prSet/>
      <dgm:spPr/>
      <dgm:t>
        <a:bodyPr/>
        <a:lstStyle/>
        <a:p>
          <a:pPr>
            <a:buFont typeface="Arial" panose="020B0604020202020204" pitchFamily="34" charset="0"/>
            <a:buChar char="•"/>
          </a:pPr>
          <a:r>
            <a:rPr lang="en-GB" dirty="0"/>
            <a:t>Targeted at firms with </a:t>
          </a:r>
          <a:r>
            <a:rPr lang="en-GB" b="1" dirty="0"/>
            <a:t>Strategic Market Status (SMS)</a:t>
          </a:r>
          <a:endParaRPr lang="en-GB" dirty="0"/>
        </a:p>
      </dgm:t>
    </dgm:pt>
    <dgm:pt modelId="{A21AEC87-BE4E-4D72-A320-B8B66144E9BD}" type="parTrans" cxnId="{07F6239D-CCDC-45EE-A5FC-D059CBE8C43F}">
      <dgm:prSet/>
      <dgm:spPr/>
      <dgm:t>
        <a:bodyPr/>
        <a:lstStyle/>
        <a:p>
          <a:endParaRPr lang="en-GB"/>
        </a:p>
      </dgm:t>
    </dgm:pt>
    <dgm:pt modelId="{F9CBA701-E1E3-4A12-B4AD-7AB8BBD5834F}" type="sibTrans" cxnId="{07F6239D-CCDC-45EE-A5FC-D059CBE8C43F}">
      <dgm:prSet/>
      <dgm:spPr/>
      <dgm:t>
        <a:bodyPr/>
        <a:lstStyle/>
        <a:p>
          <a:endParaRPr lang="en-GB"/>
        </a:p>
      </dgm:t>
    </dgm:pt>
    <dgm:pt modelId="{7089F4C5-5947-4BF6-B78D-3774AE57EA00}">
      <dgm:prSet/>
      <dgm:spPr/>
      <dgm:t>
        <a:bodyPr/>
        <a:lstStyle/>
        <a:p>
          <a:pPr>
            <a:buFont typeface="Arial" panose="020B0604020202020204" pitchFamily="34" charset="0"/>
            <a:buChar char="•"/>
          </a:pPr>
          <a:r>
            <a:rPr lang="en-GB"/>
            <a:t>Obligations around </a:t>
          </a:r>
          <a:r>
            <a:rPr lang="en-GB" b="1"/>
            <a:t>data access</a:t>
          </a:r>
          <a:r>
            <a:rPr lang="en-GB"/>
            <a:t>, interoperability, and fair conduct</a:t>
          </a:r>
        </a:p>
      </dgm:t>
    </dgm:pt>
    <dgm:pt modelId="{08E46CB7-5A55-4710-84EC-2EE9A19A875F}" type="parTrans" cxnId="{726EC0E0-E21B-4719-896F-6982FD393370}">
      <dgm:prSet/>
      <dgm:spPr/>
      <dgm:t>
        <a:bodyPr/>
        <a:lstStyle/>
        <a:p>
          <a:endParaRPr lang="en-GB"/>
        </a:p>
      </dgm:t>
    </dgm:pt>
    <dgm:pt modelId="{99A7F487-A256-4650-B592-AE0595B1EF2B}" type="sibTrans" cxnId="{726EC0E0-E21B-4719-896F-6982FD393370}">
      <dgm:prSet/>
      <dgm:spPr/>
      <dgm:t>
        <a:bodyPr/>
        <a:lstStyle/>
        <a:p>
          <a:endParaRPr lang="en-GB"/>
        </a:p>
      </dgm:t>
    </dgm:pt>
    <dgm:pt modelId="{7B019351-5F98-4B0B-8EF8-D707B4B5AEB7}">
      <dgm:prSet/>
      <dgm:spPr/>
      <dgm:t>
        <a:bodyPr/>
        <a:lstStyle/>
        <a:p>
          <a:pPr>
            <a:buFont typeface="Arial" panose="020B0604020202020204" pitchFamily="34" charset="0"/>
            <a:buChar char="•"/>
          </a:pPr>
          <a:r>
            <a:rPr lang="en-GB" dirty="0"/>
            <a:t>CMA empowered to impose </a:t>
          </a:r>
          <a:r>
            <a:rPr lang="en-GB" b="1" dirty="0"/>
            <a:t>GDPR-level fines</a:t>
          </a:r>
          <a:r>
            <a:rPr lang="en-GB" dirty="0"/>
            <a:t> (up to 10% global turnover)</a:t>
          </a:r>
        </a:p>
      </dgm:t>
    </dgm:pt>
    <dgm:pt modelId="{EC4EF727-31A2-4C50-922A-4FDCE5593024}" type="parTrans" cxnId="{9467BFA9-EA81-4976-BC04-437ABBF329E6}">
      <dgm:prSet/>
      <dgm:spPr/>
      <dgm:t>
        <a:bodyPr/>
        <a:lstStyle/>
        <a:p>
          <a:endParaRPr lang="en-GB"/>
        </a:p>
      </dgm:t>
    </dgm:pt>
    <dgm:pt modelId="{FA20E135-2210-4860-9E9E-6505D89A1475}" type="sibTrans" cxnId="{9467BFA9-EA81-4976-BC04-437ABBF329E6}">
      <dgm:prSet/>
      <dgm:spPr/>
      <dgm:t>
        <a:bodyPr/>
        <a:lstStyle/>
        <a:p>
          <a:endParaRPr lang="en-GB"/>
        </a:p>
      </dgm:t>
    </dgm:pt>
    <dgm:pt modelId="{716C0454-B9F5-4880-A195-843653028489}" type="pres">
      <dgm:prSet presAssocID="{30F6CF39-8AF4-402B-8062-4F940E0EA468}" presName="Name0" presStyleCnt="0">
        <dgm:presLayoutVars>
          <dgm:dir/>
          <dgm:animLvl val="lvl"/>
          <dgm:resizeHandles val="exact"/>
        </dgm:presLayoutVars>
      </dgm:prSet>
      <dgm:spPr/>
    </dgm:pt>
    <dgm:pt modelId="{C0BBE756-AC60-4A98-BCC9-29E7F9FFEB46}" type="pres">
      <dgm:prSet presAssocID="{7BBC9780-23C1-49D6-AC4C-C50ADAE495AD}" presName="composite" presStyleCnt="0"/>
      <dgm:spPr/>
    </dgm:pt>
    <dgm:pt modelId="{98BDD779-58E4-4782-B518-0097D2C2DFEC}" type="pres">
      <dgm:prSet presAssocID="{7BBC9780-23C1-49D6-AC4C-C50ADAE495AD}" presName="parTx" presStyleLbl="alignNode1" presStyleIdx="0" presStyleCnt="3">
        <dgm:presLayoutVars>
          <dgm:chMax val="0"/>
          <dgm:chPref val="0"/>
          <dgm:bulletEnabled val="1"/>
        </dgm:presLayoutVars>
      </dgm:prSet>
      <dgm:spPr/>
    </dgm:pt>
    <dgm:pt modelId="{867D4CEC-520D-4EED-8167-10B7A2FC2484}" type="pres">
      <dgm:prSet presAssocID="{7BBC9780-23C1-49D6-AC4C-C50ADAE495AD}" presName="desTx" presStyleLbl="alignAccFollowNode1" presStyleIdx="0" presStyleCnt="3">
        <dgm:presLayoutVars>
          <dgm:bulletEnabled val="1"/>
        </dgm:presLayoutVars>
      </dgm:prSet>
      <dgm:spPr/>
    </dgm:pt>
    <dgm:pt modelId="{7B9CFD30-31BA-4253-BBDF-13F1166C6502}" type="pres">
      <dgm:prSet presAssocID="{27F8273A-ECEF-45D3-B0FE-F9465A1F220B}" presName="space" presStyleCnt="0"/>
      <dgm:spPr/>
    </dgm:pt>
    <dgm:pt modelId="{9C27A42C-CF9D-412D-8153-F4C496CEC6CC}" type="pres">
      <dgm:prSet presAssocID="{83F9AABE-A48A-4609-899A-2C28A0088A00}" presName="composite" presStyleCnt="0"/>
      <dgm:spPr/>
    </dgm:pt>
    <dgm:pt modelId="{A7987640-1A4F-429E-9027-8BC52504ED5F}" type="pres">
      <dgm:prSet presAssocID="{83F9AABE-A48A-4609-899A-2C28A0088A00}" presName="parTx" presStyleLbl="alignNode1" presStyleIdx="1" presStyleCnt="3">
        <dgm:presLayoutVars>
          <dgm:chMax val="0"/>
          <dgm:chPref val="0"/>
          <dgm:bulletEnabled val="1"/>
        </dgm:presLayoutVars>
      </dgm:prSet>
      <dgm:spPr/>
    </dgm:pt>
    <dgm:pt modelId="{FE2DE608-F1BD-4D28-B0B2-F763AF53661B}" type="pres">
      <dgm:prSet presAssocID="{83F9AABE-A48A-4609-899A-2C28A0088A00}" presName="desTx" presStyleLbl="alignAccFollowNode1" presStyleIdx="1" presStyleCnt="3">
        <dgm:presLayoutVars>
          <dgm:bulletEnabled val="1"/>
        </dgm:presLayoutVars>
      </dgm:prSet>
      <dgm:spPr/>
    </dgm:pt>
    <dgm:pt modelId="{75D6EEC3-7E7B-4FCF-AF87-7365C9A231E5}" type="pres">
      <dgm:prSet presAssocID="{7D6229AC-2E74-45EE-B60E-5F1F19EDC4C5}" presName="space" presStyleCnt="0"/>
      <dgm:spPr/>
    </dgm:pt>
    <dgm:pt modelId="{DF9288F8-0FCC-45F2-901B-DBFE5BE0AE78}" type="pres">
      <dgm:prSet presAssocID="{539B7230-A628-4E8F-92A1-AEC3BD171678}" presName="composite" presStyleCnt="0"/>
      <dgm:spPr/>
    </dgm:pt>
    <dgm:pt modelId="{BD265544-4D7F-4D27-9DAE-C5AF5C565B9A}" type="pres">
      <dgm:prSet presAssocID="{539B7230-A628-4E8F-92A1-AEC3BD171678}" presName="parTx" presStyleLbl="alignNode1" presStyleIdx="2" presStyleCnt="3">
        <dgm:presLayoutVars>
          <dgm:chMax val="0"/>
          <dgm:chPref val="0"/>
          <dgm:bulletEnabled val="1"/>
        </dgm:presLayoutVars>
      </dgm:prSet>
      <dgm:spPr/>
    </dgm:pt>
    <dgm:pt modelId="{30BE0C0D-E74D-4CA5-9E96-466B809B9235}" type="pres">
      <dgm:prSet presAssocID="{539B7230-A628-4E8F-92A1-AEC3BD171678}" presName="desTx" presStyleLbl="alignAccFollowNode1" presStyleIdx="2" presStyleCnt="3">
        <dgm:presLayoutVars>
          <dgm:bulletEnabled val="1"/>
        </dgm:presLayoutVars>
      </dgm:prSet>
      <dgm:spPr/>
    </dgm:pt>
  </dgm:ptLst>
  <dgm:cxnLst>
    <dgm:cxn modelId="{7165C803-6982-44A7-8827-75866BCE8266}" type="presOf" srcId="{7BBC9780-23C1-49D6-AC4C-C50ADAE495AD}" destId="{98BDD779-58E4-4782-B518-0097D2C2DFEC}" srcOrd="0" destOrd="0" presId="urn:microsoft.com/office/officeart/2005/8/layout/hList1"/>
    <dgm:cxn modelId="{347D190A-0AD8-4E10-94A7-3A6560867089}" type="presOf" srcId="{40E1AA4B-EE06-4A52-B943-6B8BAC0F1CFD}" destId="{FE2DE608-F1BD-4D28-B0B2-F763AF53661B}" srcOrd="0" destOrd="2" presId="urn:microsoft.com/office/officeart/2005/8/layout/hList1"/>
    <dgm:cxn modelId="{0553551A-A5F4-473E-BBD9-E0F134C57BCD}" srcId="{83F9AABE-A48A-4609-899A-2C28A0088A00}" destId="{33ED12AA-868A-4829-A91B-E021D7F11847}" srcOrd="0" destOrd="0" parTransId="{648558C5-0E87-4E59-8BE7-F854709854C5}" sibTransId="{65C9B634-B32E-4A9D-990E-29FAB09A10BF}"/>
    <dgm:cxn modelId="{3919981A-B331-49AD-8094-7F3585EC5348}" srcId="{83F9AABE-A48A-4609-899A-2C28A0088A00}" destId="{594C74C1-B069-4409-9E9D-A34947AFEF75}" srcOrd="1" destOrd="0" parTransId="{AED1714D-E5EE-4EFA-9F04-B06BC67735C7}" sibTransId="{BBA8C74E-6ED0-4D04-B5D3-819359E53CDA}"/>
    <dgm:cxn modelId="{24D7C321-1E9F-4233-8A9D-3CC0FAB2275C}" type="presOf" srcId="{33ED12AA-868A-4829-A91B-E021D7F11847}" destId="{FE2DE608-F1BD-4D28-B0B2-F763AF53661B}" srcOrd="0" destOrd="0" presId="urn:microsoft.com/office/officeart/2005/8/layout/hList1"/>
    <dgm:cxn modelId="{EB7B9826-B244-4BAD-98F2-D337A3560E44}" srcId="{539B7230-A628-4E8F-92A1-AEC3BD171678}" destId="{B7C9A3A9-3F45-465A-A248-42719C070BDD}" srcOrd="1" destOrd="0" parTransId="{4BE917C4-D8AA-4BEB-9376-2FB17C393828}" sibTransId="{8A1C33AA-D783-4D6C-BC7C-64613E06A67A}"/>
    <dgm:cxn modelId="{2D463328-A386-4CF2-A824-E7AA1FE65C59}" srcId="{539B7230-A628-4E8F-92A1-AEC3BD171678}" destId="{783760A7-9351-420A-8952-E7A752323EEF}" srcOrd="3" destOrd="0" parTransId="{E49DBB97-5BBE-4572-81B3-8805F82ED6FE}" sibTransId="{F05ECAC7-D86C-4720-B7FF-F55CCD3E2C9B}"/>
    <dgm:cxn modelId="{F1CC772C-5093-49C8-AFDC-55E57A081BC0}" type="presOf" srcId="{539B7230-A628-4E8F-92A1-AEC3BD171678}" destId="{BD265544-4D7F-4D27-9DAE-C5AF5C565B9A}" srcOrd="0" destOrd="0" presId="urn:microsoft.com/office/officeart/2005/8/layout/hList1"/>
    <dgm:cxn modelId="{C418F12E-F7EC-4574-BAB2-DC0A644F5D1E}" srcId="{30F6CF39-8AF4-402B-8062-4F940E0EA468}" destId="{83F9AABE-A48A-4609-899A-2C28A0088A00}" srcOrd="1" destOrd="0" parTransId="{BA559966-8659-4E0D-A7DB-8556E2F1C1F4}" sibTransId="{7D6229AC-2E74-45EE-B60E-5F1F19EDC4C5}"/>
    <dgm:cxn modelId="{97A28431-EF3D-482C-8E79-273E5DDE4A28}" type="presOf" srcId="{E5B17D10-7BD3-49E7-9B39-BDF971B781FE}" destId="{FE2DE608-F1BD-4D28-B0B2-F763AF53661B}" srcOrd="0" destOrd="6" presId="urn:microsoft.com/office/officeart/2005/8/layout/hList1"/>
    <dgm:cxn modelId="{E5CBD438-6FC9-47D4-91AD-FE5A54F80D96}" srcId="{539B7230-A628-4E8F-92A1-AEC3BD171678}" destId="{5127AF53-8C96-4802-90F5-DFC484057AC0}" srcOrd="0" destOrd="0" parTransId="{D448CA2B-415D-4AEB-B675-5D631B8F8E0F}" sibTransId="{2563AD26-DADE-404A-BC73-6ED9577BE2B6}"/>
    <dgm:cxn modelId="{2496053A-29C0-4B0E-A82B-BC514069F916}" type="presOf" srcId="{899936F9-1E57-471A-9244-6334BA10250E}" destId="{FE2DE608-F1BD-4D28-B0B2-F763AF53661B}" srcOrd="0" destOrd="3" presId="urn:microsoft.com/office/officeart/2005/8/layout/hList1"/>
    <dgm:cxn modelId="{F0E93A3E-560A-43F2-90C0-AFF2F026FB8F}" srcId="{594C74C1-B069-4409-9E9D-A34947AFEF75}" destId="{930703DE-597D-4D87-8586-2EB393C60FFB}" srcOrd="3" destOrd="0" parTransId="{5E681886-26BB-4E34-B355-F28A78956397}" sibTransId="{FC2C19A3-4420-436E-8ED2-DCAC7117AAD9}"/>
    <dgm:cxn modelId="{E6EE4F5D-9DB7-4001-A38D-51D3D87E2800}" srcId="{539B7230-A628-4E8F-92A1-AEC3BD171678}" destId="{2FB7DDD2-6C6C-49A1-B099-DAEE38CCA3E2}" srcOrd="5" destOrd="0" parTransId="{244F102F-E978-45C7-BB54-E422AE24189B}" sibTransId="{30392D70-F4E9-4442-9F97-2954F6CAB8E5}"/>
    <dgm:cxn modelId="{218C3E67-97B8-4326-B5DE-0F8017EBA2D4}" srcId="{539B7230-A628-4E8F-92A1-AEC3BD171678}" destId="{198D768A-DECD-4A7F-B4D0-18981B9DA9A1}" srcOrd="4" destOrd="0" parTransId="{C4C94BF8-D71D-4CC9-B385-6822B201A8CF}" sibTransId="{360F0026-2A0F-468A-8877-603CC2ABB83A}"/>
    <dgm:cxn modelId="{FD70BD69-0BA8-4647-A192-FAF73F16AE84}" srcId="{30F6CF39-8AF4-402B-8062-4F940E0EA468}" destId="{7BBC9780-23C1-49D6-AC4C-C50ADAE495AD}" srcOrd="0" destOrd="0" parTransId="{B6C64B1B-1A65-4BA4-A2BA-8680CE25CDC8}" sibTransId="{27F8273A-ECEF-45D3-B0FE-F9465A1F220B}"/>
    <dgm:cxn modelId="{20A0196A-840F-421C-B341-8E181E3B5188}" srcId="{83F9AABE-A48A-4609-899A-2C28A0088A00}" destId="{E5B17D10-7BD3-49E7-9B39-BDF971B781FE}" srcOrd="2" destOrd="0" parTransId="{50DAE483-C22A-493A-9C10-BEC60964B942}" sibTransId="{C59C1F19-887D-4082-BBEA-28057A4E2467}"/>
    <dgm:cxn modelId="{07EF0974-55CB-43A5-ACC8-341D0F587DCA}" srcId="{594C74C1-B069-4409-9E9D-A34947AFEF75}" destId="{899936F9-1E57-471A-9244-6334BA10250E}" srcOrd="1" destOrd="0" parTransId="{858BF046-89F0-4C4F-92D6-406605E6FAEE}" sibTransId="{31C9E890-C6B4-4130-856D-D5BA52C69367}"/>
    <dgm:cxn modelId="{0EAD9954-C1C9-4F9F-8253-B463E1F570AC}" type="presOf" srcId="{783760A7-9351-420A-8952-E7A752323EEF}" destId="{30BE0C0D-E74D-4CA5-9E96-466B809B9235}" srcOrd="0" destOrd="3" presId="urn:microsoft.com/office/officeart/2005/8/layout/hList1"/>
    <dgm:cxn modelId="{0A086675-49AA-4F06-B890-126801F29E04}" type="presOf" srcId="{594C74C1-B069-4409-9E9D-A34947AFEF75}" destId="{FE2DE608-F1BD-4D28-B0B2-F763AF53661B}" srcOrd="0" destOrd="1" presId="urn:microsoft.com/office/officeart/2005/8/layout/hList1"/>
    <dgm:cxn modelId="{E94CBD7A-EB0E-48F6-AB1B-8AF57857A931}" type="presOf" srcId="{930703DE-597D-4D87-8586-2EB393C60FFB}" destId="{FE2DE608-F1BD-4D28-B0B2-F763AF53661B}" srcOrd="0" destOrd="5" presId="urn:microsoft.com/office/officeart/2005/8/layout/hList1"/>
    <dgm:cxn modelId="{AA6BE47A-E55B-4F13-81A3-A263460D34AD}" srcId="{594C74C1-B069-4409-9E9D-A34947AFEF75}" destId="{40E1AA4B-EE06-4A52-B943-6B8BAC0F1CFD}" srcOrd="0" destOrd="0" parTransId="{EE3850A5-F37E-4F06-ACEE-015E4401D6E0}" sibTransId="{7CF4AECE-1A8A-4824-B0B2-F54D6F33C62D}"/>
    <dgm:cxn modelId="{F273FC84-FCE2-429F-B111-0F2881B1EBDA}" type="presOf" srcId="{B7C9A3A9-3F45-465A-A248-42719C070BDD}" destId="{30BE0C0D-E74D-4CA5-9E96-466B809B9235}" srcOrd="0" destOrd="1" presId="urn:microsoft.com/office/officeart/2005/8/layout/hList1"/>
    <dgm:cxn modelId="{088D6785-BF2E-496F-92C2-99E7C03B97A7}" type="presOf" srcId="{83F9AABE-A48A-4609-899A-2C28A0088A00}" destId="{A7987640-1A4F-429E-9027-8BC52504ED5F}" srcOrd="0" destOrd="0" presId="urn:microsoft.com/office/officeart/2005/8/layout/hList1"/>
    <dgm:cxn modelId="{7B075885-4BB1-469C-B7D2-5CA178B679BE}" srcId="{539B7230-A628-4E8F-92A1-AEC3BD171678}" destId="{C6CC69C4-5D3E-4B32-91BA-6259A7CB0E3C}" srcOrd="2" destOrd="0" parTransId="{9D6795B3-5B14-40A4-9489-B6146D0E52D0}" sibTransId="{AAE83901-BB18-43CA-9D88-0B4D39B7FCB8}"/>
    <dgm:cxn modelId="{14B21986-F6CA-4832-A8F9-02580DB34DA6}" type="presOf" srcId="{7B019351-5F98-4B0B-8EF8-D707B4B5AEB7}" destId="{30BE0C0D-E74D-4CA5-9E96-466B809B9235}" srcOrd="0" destOrd="8" presId="urn:microsoft.com/office/officeart/2005/8/layout/hList1"/>
    <dgm:cxn modelId="{0305FE8A-72C6-47EE-8370-9B239A3754FB}" srcId="{594C74C1-B069-4409-9E9D-A34947AFEF75}" destId="{E7284BF5-9E01-4C6D-AB7A-250FC9F8DE2D}" srcOrd="2" destOrd="0" parTransId="{EC038C38-4556-4D70-8892-2D88CCF7057A}" sibTransId="{E88146A7-9DD6-4BCB-B5DD-F0BFEDB8618A}"/>
    <dgm:cxn modelId="{F651A992-4707-40DA-8951-92071631BD46}" type="presOf" srcId="{C6CC69C4-5D3E-4B32-91BA-6259A7CB0E3C}" destId="{30BE0C0D-E74D-4CA5-9E96-466B809B9235}" srcOrd="0" destOrd="2" presId="urn:microsoft.com/office/officeart/2005/8/layout/hList1"/>
    <dgm:cxn modelId="{07F6239D-CCDC-45EE-A5FC-D059CBE8C43F}" srcId="{539B7230-A628-4E8F-92A1-AEC3BD171678}" destId="{788478B6-AAD2-462C-BE6A-0EF63B84853A}" srcOrd="6" destOrd="0" parTransId="{A21AEC87-BE4E-4D72-A320-B8B66144E9BD}" sibTransId="{F9CBA701-E1E3-4A12-B4AD-7AB8BBD5834F}"/>
    <dgm:cxn modelId="{9467BFA9-EA81-4976-BC04-437ABBF329E6}" srcId="{539B7230-A628-4E8F-92A1-AEC3BD171678}" destId="{7B019351-5F98-4B0B-8EF8-D707B4B5AEB7}" srcOrd="8" destOrd="0" parTransId="{EC4EF727-31A2-4C50-922A-4FDCE5593024}" sibTransId="{FA20E135-2210-4860-9E9E-6505D89A1475}"/>
    <dgm:cxn modelId="{8CE3E7AA-CF61-4906-9AD1-1121DAFF3BC7}" type="presOf" srcId="{5127AF53-8C96-4802-90F5-DFC484057AC0}" destId="{30BE0C0D-E74D-4CA5-9E96-466B809B9235}" srcOrd="0" destOrd="0" presId="urn:microsoft.com/office/officeart/2005/8/layout/hList1"/>
    <dgm:cxn modelId="{E3583EAC-60FF-401F-AB2D-5791A7155BC1}" type="presOf" srcId="{198D768A-DECD-4A7F-B4D0-18981B9DA9A1}" destId="{30BE0C0D-E74D-4CA5-9E96-466B809B9235}" srcOrd="0" destOrd="4" presId="urn:microsoft.com/office/officeart/2005/8/layout/hList1"/>
    <dgm:cxn modelId="{714F79B2-6023-4C39-8E92-2613087FEE8D}" type="presOf" srcId="{2FB7DDD2-6C6C-49A1-B099-DAEE38CCA3E2}" destId="{30BE0C0D-E74D-4CA5-9E96-466B809B9235}" srcOrd="0" destOrd="5" presId="urn:microsoft.com/office/officeart/2005/8/layout/hList1"/>
    <dgm:cxn modelId="{3096F5BB-89AA-47E7-A0CD-CD3A0DE678D2}" type="presOf" srcId="{30F6CF39-8AF4-402B-8062-4F940E0EA468}" destId="{716C0454-B9F5-4880-A195-843653028489}" srcOrd="0" destOrd="0" presId="urn:microsoft.com/office/officeart/2005/8/layout/hList1"/>
    <dgm:cxn modelId="{CE4700BC-D466-4824-8161-E9BA98B7B27A}" type="presOf" srcId="{788478B6-AAD2-462C-BE6A-0EF63B84853A}" destId="{30BE0C0D-E74D-4CA5-9E96-466B809B9235}" srcOrd="0" destOrd="6" presId="urn:microsoft.com/office/officeart/2005/8/layout/hList1"/>
    <dgm:cxn modelId="{1A0E8DCB-B2C0-407D-AF8B-402C207EDA7B}" type="presOf" srcId="{31F2DAAB-CD6F-4245-925D-FB0869CF9874}" destId="{867D4CEC-520D-4EED-8167-10B7A2FC2484}" srcOrd="0" destOrd="0" presId="urn:microsoft.com/office/officeart/2005/8/layout/hList1"/>
    <dgm:cxn modelId="{726EC0E0-E21B-4719-896F-6982FD393370}" srcId="{539B7230-A628-4E8F-92A1-AEC3BD171678}" destId="{7089F4C5-5947-4BF6-B78D-3774AE57EA00}" srcOrd="7" destOrd="0" parTransId="{08E46CB7-5A55-4710-84EC-2EE9A19A875F}" sibTransId="{99A7F487-A256-4650-B592-AE0595B1EF2B}"/>
    <dgm:cxn modelId="{42ECF8EA-C732-4FCB-A87D-7374FB50637B}" srcId="{7BBC9780-23C1-49D6-AC4C-C50ADAE495AD}" destId="{31F2DAAB-CD6F-4245-925D-FB0869CF9874}" srcOrd="0" destOrd="0" parTransId="{9360DD21-0E0A-4D15-9A67-36DCBEF9C81D}" sibTransId="{C6818B18-D505-4D8E-B557-E034F16C0353}"/>
    <dgm:cxn modelId="{5A50E5F9-951C-4532-BEDB-9AE899693A38}" srcId="{30F6CF39-8AF4-402B-8062-4F940E0EA468}" destId="{539B7230-A628-4E8F-92A1-AEC3BD171678}" srcOrd="2" destOrd="0" parTransId="{9E5DB27D-FB60-44D3-A2A2-7FC88D11BFA0}" sibTransId="{79379503-C028-42E2-BB9B-C731C10D6DD8}"/>
    <dgm:cxn modelId="{B0ACF2FA-C3D1-451A-9102-AF194B887A8C}" type="presOf" srcId="{7089F4C5-5947-4BF6-B78D-3774AE57EA00}" destId="{30BE0C0D-E74D-4CA5-9E96-466B809B9235}" srcOrd="0" destOrd="7" presId="urn:microsoft.com/office/officeart/2005/8/layout/hList1"/>
    <dgm:cxn modelId="{33759AFF-A024-4840-A159-55870AEB5B56}" type="presOf" srcId="{E7284BF5-9E01-4C6D-AB7A-250FC9F8DE2D}" destId="{FE2DE608-F1BD-4D28-B0B2-F763AF53661B}" srcOrd="0" destOrd="4" presId="urn:microsoft.com/office/officeart/2005/8/layout/hList1"/>
    <dgm:cxn modelId="{18814416-E7B0-4AA4-9611-3301C0014BEB}" type="presParOf" srcId="{716C0454-B9F5-4880-A195-843653028489}" destId="{C0BBE756-AC60-4A98-BCC9-29E7F9FFEB46}" srcOrd="0" destOrd="0" presId="urn:microsoft.com/office/officeart/2005/8/layout/hList1"/>
    <dgm:cxn modelId="{DE7C736F-ECEF-47A8-A7A1-07A93540C4D1}" type="presParOf" srcId="{C0BBE756-AC60-4A98-BCC9-29E7F9FFEB46}" destId="{98BDD779-58E4-4782-B518-0097D2C2DFEC}" srcOrd="0" destOrd="0" presId="urn:microsoft.com/office/officeart/2005/8/layout/hList1"/>
    <dgm:cxn modelId="{9E2A8E66-5B0C-48DC-A713-5E66B37AA25B}" type="presParOf" srcId="{C0BBE756-AC60-4A98-BCC9-29E7F9FFEB46}" destId="{867D4CEC-520D-4EED-8167-10B7A2FC2484}" srcOrd="1" destOrd="0" presId="urn:microsoft.com/office/officeart/2005/8/layout/hList1"/>
    <dgm:cxn modelId="{823AFDEE-95BD-45AA-A085-F61C1BF6C01F}" type="presParOf" srcId="{716C0454-B9F5-4880-A195-843653028489}" destId="{7B9CFD30-31BA-4253-BBDF-13F1166C6502}" srcOrd="1" destOrd="0" presId="urn:microsoft.com/office/officeart/2005/8/layout/hList1"/>
    <dgm:cxn modelId="{9FD704A5-8757-4385-8FA2-00FECB8711F1}" type="presParOf" srcId="{716C0454-B9F5-4880-A195-843653028489}" destId="{9C27A42C-CF9D-412D-8153-F4C496CEC6CC}" srcOrd="2" destOrd="0" presId="urn:microsoft.com/office/officeart/2005/8/layout/hList1"/>
    <dgm:cxn modelId="{87D6F811-28FE-419D-B7BC-CCE0E64D588D}" type="presParOf" srcId="{9C27A42C-CF9D-412D-8153-F4C496CEC6CC}" destId="{A7987640-1A4F-429E-9027-8BC52504ED5F}" srcOrd="0" destOrd="0" presId="urn:microsoft.com/office/officeart/2005/8/layout/hList1"/>
    <dgm:cxn modelId="{821663BF-9630-4E8E-B109-901EB4602D5F}" type="presParOf" srcId="{9C27A42C-CF9D-412D-8153-F4C496CEC6CC}" destId="{FE2DE608-F1BD-4D28-B0B2-F763AF53661B}" srcOrd="1" destOrd="0" presId="urn:microsoft.com/office/officeart/2005/8/layout/hList1"/>
    <dgm:cxn modelId="{8B318819-ACCE-4E2C-A5AD-F951979B797E}" type="presParOf" srcId="{716C0454-B9F5-4880-A195-843653028489}" destId="{75D6EEC3-7E7B-4FCF-AF87-7365C9A231E5}" srcOrd="3" destOrd="0" presId="urn:microsoft.com/office/officeart/2005/8/layout/hList1"/>
    <dgm:cxn modelId="{FF3D3CE9-4235-443C-8F06-52A6D18C254C}" type="presParOf" srcId="{716C0454-B9F5-4880-A195-843653028489}" destId="{DF9288F8-0FCC-45F2-901B-DBFE5BE0AE78}" srcOrd="4" destOrd="0" presId="urn:microsoft.com/office/officeart/2005/8/layout/hList1"/>
    <dgm:cxn modelId="{82CD5D7D-E09B-4E8B-8174-4BD78D81A516}" type="presParOf" srcId="{DF9288F8-0FCC-45F2-901B-DBFE5BE0AE78}" destId="{BD265544-4D7F-4D27-9DAE-C5AF5C565B9A}" srcOrd="0" destOrd="0" presId="urn:microsoft.com/office/officeart/2005/8/layout/hList1"/>
    <dgm:cxn modelId="{C5C514E6-5025-4072-A423-484D93240BC9}" type="presParOf" srcId="{DF9288F8-0FCC-45F2-901B-DBFE5BE0AE78}" destId="{30BE0C0D-E74D-4CA5-9E96-466B809B9235}"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814201-C4CC-42AD-B80F-5FB46E44803B}" type="doc">
      <dgm:prSet loTypeId="urn:diagrams.loki3.com/BracketList" loCatId="list" qsTypeId="urn:microsoft.com/office/officeart/2005/8/quickstyle/simple1" qsCatId="simple" csTypeId="urn:microsoft.com/office/officeart/2005/8/colors/colorful4" csCatId="colorful" phldr="1"/>
      <dgm:spPr/>
      <dgm:t>
        <a:bodyPr/>
        <a:lstStyle/>
        <a:p>
          <a:endParaRPr lang="en-GB"/>
        </a:p>
      </dgm:t>
    </dgm:pt>
    <dgm:pt modelId="{6FEB2725-1D91-47F8-B14F-557824B4BD58}">
      <dgm:prSet phldrT="[Text]"/>
      <dgm:spPr/>
      <dgm:t>
        <a:bodyPr/>
        <a:lstStyle/>
        <a:p>
          <a:r>
            <a:rPr lang="en-GB" b="1" dirty="0"/>
            <a:t>AI &amp; Digital Systems Governance</a:t>
          </a:r>
        </a:p>
      </dgm:t>
    </dgm:pt>
    <dgm:pt modelId="{AA7A4822-B2B1-44D4-BE34-63216710330A}" type="parTrans" cxnId="{64A442B7-C299-4D7B-A179-F6941EF84D6C}">
      <dgm:prSet/>
      <dgm:spPr/>
      <dgm:t>
        <a:bodyPr/>
        <a:lstStyle/>
        <a:p>
          <a:endParaRPr lang="en-GB"/>
        </a:p>
      </dgm:t>
    </dgm:pt>
    <dgm:pt modelId="{43418CC6-8102-4F86-8959-7E90C97F27BF}" type="sibTrans" cxnId="{64A442B7-C299-4D7B-A179-F6941EF84D6C}">
      <dgm:prSet/>
      <dgm:spPr/>
      <dgm:t>
        <a:bodyPr/>
        <a:lstStyle/>
        <a:p>
          <a:endParaRPr lang="en-GB"/>
        </a:p>
      </dgm:t>
    </dgm:pt>
    <dgm:pt modelId="{F7467E20-B73C-45D5-A07A-12A66459CF37}">
      <dgm:prSet phldrT="[Text]"/>
      <dgm:spPr/>
      <dgm:t>
        <a:bodyPr/>
        <a:lstStyle/>
        <a:p>
          <a:r>
            <a:rPr lang="en-GB" dirty="0"/>
            <a:t>Map AI use cases; identify high-risk systems under EU AI Act
Update risk assessments, DPIAs, and model documentation
Implement human oversight frameworks, testing, and red-teaming</a:t>
          </a:r>
        </a:p>
      </dgm:t>
    </dgm:pt>
    <dgm:pt modelId="{7FF4EC00-F0E3-4547-A848-3A521598336F}" type="parTrans" cxnId="{AD71C0BF-7655-480D-A121-0C26BFF073A2}">
      <dgm:prSet/>
      <dgm:spPr/>
      <dgm:t>
        <a:bodyPr/>
        <a:lstStyle/>
        <a:p>
          <a:endParaRPr lang="en-GB"/>
        </a:p>
      </dgm:t>
    </dgm:pt>
    <dgm:pt modelId="{A2C3FAD2-F932-48CC-A694-4A0B21FAD7A2}" type="sibTrans" cxnId="{AD71C0BF-7655-480D-A121-0C26BFF073A2}">
      <dgm:prSet/>
      <dgm:spPr/>
      <dgm:t>
        <a:bodyPr/>
        <a:lstStyle/>
        <a:p>
          <a:endParaRPr lang="en-GB"/>
        </a:p>
      </dgm:t>
    </dgm:pt>
    <dgm:pt modelId="{3D135743-F4F5-4110-95A6-5F0D3247640A}">
      <dgm:prSet phldrT="[Text]"/>
      <dgm:spPr/>
      <dgm:t>
        <a:bodyPr/>
        <a:lstStyle/>
        <a:p>
          <a:r>
            <a:rPr lang="it-IT" b="1" dirty="0"/>
            <a:t>Data Access, </a:t>
          </a:r>
          <a:r>
            <a:rPr lang="it-IT" b="1" dirty="0" err="1"/>
            <a:t>Interoperability</a:t>
          </a:r>
          <a:r>
            <a:rPr lang="it-IT" b="1" dirty="0"/>
            <a:t> &amp; </a:t>
          </a:r>
          <a:r>
            <a:rPr lang="it-IT" b="1" dirty="0" err="1"/>
            <a:t>Vendor</a:t>
          </a:r>
          <a:r>
            <a:rPr lang="it-IT" b="1" dirty="0"/>
            <a:t> Controls</a:t>
          </a:r>
          <a:endParaRPr lang="en-GB" b="1" dirty="0"/>
        </a:p>
      </dgm:t>
    </dgm:pt>
    <dgm:pt modelId="{0B80E618-3779-4570-BB0E-E0F2009B1783}" type="parTrans" cxnId="{50A93E1F-CE04-4F3D-BB98-2E52F2EB9D09}">
      <dgm:prSet/>
      <dgm:spPr/>
      <dgm:t>
        <a:bodyPr/>
        <a:lstStyle/>
        <a:p>
          <a:endParaRPr lang="en-GB"/>
        </a:p>
      </dgm:t>
    </dgm:pt>
    <dgm:pt modelId="{FD4627AB-DDAC-449E-92DA-54A3C47D0723}" type="sibTrans" cxnId="{50A93E1F-CE04-4F3D-BB98-2E52F2EB9D09}">
      <dgm:prSet/>
      <dgm:spPr/>
      <dgm:t>
        <a:bodyPr/>
        <a:lstStyle/>
        <a:p>
          <a:endParaRPr lang="en-GB"/>
        </a:p>
      </dgm:t>
    </dgm:pt>
    <dgm:pt modelId="{EC339589-514E-4F7D-89C8-85DF7DCFB45E}">
      <dgm:prSet phldrT="[Text]"/>
      <dgm:spPr/>
      <dgm:t>
        <a:bodyPr/>
        <a:lstStyle/>
        <a:p>
          <a:r>
            <a:rPr lang="en-GB" dirty="0"/>
            <a:t>Data Act-readiness: contractual updates, cloud portability, data sharing pathways
Strengthen vendor due diligence (security, data location, subcontracting)
Create a group-wide data transfer and access matrix</a:t>
          </a:r>
        </a:p>
      </dgm:t>
    </dgm:pt>
    <dgm:pt modelId="{23FD0923-842F-40B8-9FB4-F3B3C3FE50C1}" type="parTrans" cxnId="{65CE2F88-0A6B-4F9E-AADB-BB17D1C03A19}">
      <dgm:prSet/>
      <dgm:spPr/>
      <dgm:t>
        <a:bodyPr/>
        <a:lstStyle/>
        <a:p>
          <a:endParaRPr lang="en-GB"/>
        </a:p>
      </dgm:t>
    </dgm:pt>
    <dgm:pt modelId="{E562BFFF-F6EB-48E5-A068-CDBEBBE2C077}" type="sibTrans" cxnId="{65CE2F88-0A6B-4F9E-AADB-BB17D1C03A19}">
      <dgm:prSet/>
      <dgm:spPr/>
      <dgm:t>
        <a:bodyPr/>
        <a:lstStyle/>
        <a:p>
          <a:endParaRPr lang="en-GB"/>
        </a:p>
      </dgm:t>
    </dgm:pt>
    <dgm:pt modelId="{D232D706-92E6-482B-8A84-2B4EB543BC74}">
      <dgm:prSet phldrT="[Text]"/>
      <dgm:spPr/>
      <dgm:t>
        <a:bodyPr/>
        <a:lstStyle/>
        <a:p>
          <a:r>
            <a:rPr lang="en-GB" b="1" dirty="0"/>
            <a:t>Content, Consumer &amp; Competition Compliance</a:t>
          </a:r>
        </a:p>
      </dgm:t>
    </dgm:pt>
    <dgm:pt modelId="{266D46BA-0965-4452-ADBF-0D120843A61C}" type="parTrans" cxnId="{4A2125A0-CF99-4155-97E2-8F2D7363896C}">
      <dgm:prSet/>
      <dgm:spPr/>
      <dgm:t>
        <a:bodyPr/>
        <a:lstStyle/>
        <a:p>
          <a:endParaRPr lang="en-GB"/>
        </a:p>
      </dgm:t>
    </dgm:pt>
    <dgm:pt modelId="{F78FBF85-DBC7-4290-883D-1C0169BB54A5}" type="sibTrans" cxnId="{4A2125A0-CF99-4155-97E2-8F2D7363896C}">
      <dgm:prSet/>
      <dgm:spPr/>
      <dgm:t>
        <a:bodyPr/>
        <a:lstStyle/>
        <a:p>
          <a:endParaRPr lang="en-GB"/>
        </a:p>
      </dgm:t>
    </dgm:pt>
    <dgm:pt modelId="{5E380DDC-D9AF-4C12-9198-90EA8B97E19B}">
      <dgm:prSet phldrT="[Text]"/>
      <dgm:spPr/>
      <dgm:t>
        <a:bodyPr/>
        <a:lstStyle/>
        <a:p>
          <a:r>
            <a:rPr lang="en-GB" dirty="0"/>
            <a:t>Review Online Safety Act/DSA alignment (moderation, transparency, reporting)
DMCCA subscription compliance: reminders, “one-click” cancellation, renewal flows
UX assessments to remove </a:t>
          </a:r>
          <a:r>
            <a:rPr lang="en-GB"/>
            <a:t>dark patterns</a:t>
          </a:r>
          <a:endParaRPr lang="en-GB" dirty="0"/>
        </a:p>
      </dgm:t>
    </dgm:pt>
    <dgm:pt modelId="{D7A37801-EE38-46C5-99F3-C4C3FEC82108}" type="parTrans" cxnId="{80974BA9-F2CD-49D2-9594-B6CFE8920D99}">
      <dgm:prSet/>
      <dgm:spPr/>
      <dgm:t>
        <a:bodyPr/>
        <a:lstStyle/>
        <a:p>
          <a:endParaRPr lang="en-GB"/>
        </a:p>
      </dgm:t>
    </dgm:pt>
    <dgm:pt modelId="{2399495B-EDDA-4C77-8B3B-94495E729982}" type="sibTrans" cxnId="{80974BA9-F2CD-49D2-9594-B6CFE8920D99}">
      <dgm:prSet/>
      <dgm:spPr/>
      <dgm:t>
        <a:bodyPr/>
        <a:lstStyle/>
        <a:p>
          <a:endParaRPr lang="en-GB"/>
        </a:p>
      </dgm:t>
    </dgm:pt>
    <dgm:pt modelId="{38AF2AEC-6DAC-4BC4-B075-30B453D857E9}">
      <dgm:prSet phldrT="[Text]"/>
      <dgm:spPr/>
      <dgm:t>
        <a:bodyPr/>
        <a:lstStyle/>
        <a:p>
          <a:r>
            <a:rPr lang="en-GB" b="1" dirty="0"/>
            <a:t>Security &amp; Incident Reporting</a:t>
          </a:r>
        </a:p>
      </dgm:t>
    </dgm:pt>
    <dgm:pt modelId="{8D4CC294-B85D-4DB4-BBD8-BD028EF00451}" type="parTrans" cxnId="{C4156D82-C9E6-4253-9985-7EC5B62D5833}">
      <dgm:prSet/>
      <dgm:spPr/>
      <dgm:t>
        <a:bodyPr/>
        <a:lstStyle/>
        <a:p>
          <a:endParaRPr lang="en-GB"/>
        </a:p>
      </dgm:t>
    </dgm:pt>
    <dgm:pt modelId="{91F6CE36-698C-4E74-9173-B3C5BCB741FD}" type="sibTrans" cxnId="{C4156D82-C9E6-4253-9985-7EC5B62D5833}">
      <dgm:prSet/>
      <dgm:spPr/>
      <dgm:t>
        <a:bodyPr/>
        <a:lstStyle/>
        <a:p>
          <a:endParaRPr lang="en-GB"/>
        </a:p>
      </dgm:t>
    </dgm:pt>
    <dgm:pt modelId="{E8B8D263-C506-4D02-A1C0-1B19668711B2}">
      <dgm:prSet phldrT="[Text]"/>
      <dgm:spPr/>
      <dgm:t>
        <a:bodyPr/>
        <a:lstStyle/>
        <a:p>
          <a:r>
            <a:rPr lang="en-GB" dirty="0"/>
            <a:t>Assess application of relevant security/cyber laws</a:t>
          </a:r>
        </a:p>
      </dgm:t>
    </dgm:pt>
    <dgm:pt modelId="{BE08E44D-C03B-47D6-A443-88748EAF97C2}" type="parTrans" cxnId="{1748D732-9914-487B-A1C1-906EADCACF99}">
      <dgm:prSet/>
      <dgm:spPr/>
      <dgm:t>
        <a:bodyPr/>
        <a:lstStyle/>
        <a:p>
          <a:endParaRPr lang="en-GB"/>
        </a:p>
      </dgm:t>
    </dgm:pt>
    <dgm:pt modelId="{79D38BFE-151A-442E-96C9-EDC2AD4D88DF}" type="sibTrans" cxnId="{1748D732-9914-487B-A1C1-906EADCACF99}">
      <dgm:prSet/>
      <dgm:spPr/>
      <dgm:t>
        <a:bodyPr/>
        <a:lstStyle/>
        <a:p>
          <a:endParaRPr lang="en-GB"/>
        </a:p>
      </dgm:t>
    </dgm:pt>
    <dgm:pt modelId="{9B3B484F-1173-4899-BAAB-3D626BF8C417}">
      <dgm:prSet phldrT="[Text]"/>
      <dgm:spPr/>
      <dgm:t>
        <a:bodyPr/>
        <a:lstStyle/>
        <a:p>
          <a:r>
            <a:rPr lang="en-GB" b="1" dirty="0"/>
            <a:t>Organisational Readiness</a:t>
          </a:r>
        </a:p>
      </dgm:t>
    </dgm:pt>
    <dgm:pt modelId="{37AA6430-9540-4086-A193-E0DA325202CC}" type="parTrans" cxnId="{74AC1878-5FF8-4DFC-9D63-6256102832A2}">
      <dgm:prSet/>
      <dgm:spPr/>
      <dgm:t>
        <a:bodyPr/>
        <a:lstStyle/>
        <a:p>
          <a:endParaRPr lang="en-GB"/>
        </a:p>
      </dgm:t>
    </dgm:pt>
    <dgm:pt modelId="{5BDFA965-996B-48A4-ABA5-C751DCCFFFDE}" type="sibTrans" cxnId="{74AC1878-5FF8-4DFC-9D63-6256102832A2}">
      <dgm:prSet/>
      <dgm:spPr/>
      <dgm:t>
        <a:bodyPr/>
        <a:lstStyle/>
        <a:p>
          <a:endParaRPr lang="en-GB"/>
        </a:p>
      </dgm:t>
    </dgm:pt>
    <dgm:pt modelId="{C8C67013-3FC6-462F-8B2D-211BF79E0BB7}">
      <dgm:prSet phldrT="[Text]"/>
      <dgm:spPr/>
      <dgm:t>
        <a:bodyPr/>
        <a:lstStyle/>
        <a:p>
          <a:r>
            <a:rPr lang="en-GB" dirty="0"/>
            <a:t>Update internal policies: AI, data governance, cybersecurity, consumer transparency
Establish cross-functional governance board (legal, security, data, product)
Build a 2026 regulatory roadmap with owners, deadlines, KPIs</a:t>
          </a:r>
        </a:p>
      </dgm:t>
    </dgm:pt>
    <dgm:pt modelId="{93575701-854F-4094-8EC4-A5F571675F23}" type="parTrans" cxnId="{B4EDFE09-D6B0-4750-8644-9B22BDE8B86C}">
      <dgm:prSet/>
      <dgm:spPr/>
      <dgm:t>
        <a:bodyPr/>
        <a:lstStyle/>
        <a:p>
          <a:endParaRPr lang="en-GB"/>
        </a:p>
      </dgm:t>
    </dgm:pt>
    <dgm:pt modelId="{ABE8AA5B-80C8-442C-BB4A-3B8C69B3C14F}" type="sibTrans" cxnId="{B4EDFE09-D6B0-4750-8644-9B22BDE8B86C}">
      <dgm:prSet/>
      <dgm:spPr/>
      <dgm:t>
        <a:bodyPr/>
        <a:lstStyle/>
        <a:p>
          <a:endParaRPr lang="en-GB"/>
        </a:p>
      </dgm:t>
    </dgm:pt>
    <dgm:pt modelId="{B45D81F8-E038-4DBE-9862-9B539110216C}">
      <dgm:prSet phldrT="[Text]"/>
      <dgm:spPr/>
      <dgm:t>
        <a:bodyPr/>
        <a:lstStyle/>
        <a:p>
          <a:r>
            <a:rPr lang="en-GB" dirty="0"/>
            <a:t>Gap analysis of existing policies and procedures against new requirements
Implement enhanced incident escalation timelines
Prepare for audit files and regulator evidence requirements</a:t>
          </a:r>
        </a:p>
      </dgm:t>
    </dgm:pt>
    <dgm:pt modelId="{39C7FAF5-2137-4FE1-8084-AE639FF78690}" type="parTrans" cxnId="{06698B0A-AE44-40FA-BE71-8C33273EC3B4}">
      <dgm:prSet/>
      <dgm:spPr/>
    </dgm:pt>
    <dgm:pt modelId="{26489F62-71D1-4DDA-AFE4-7F671AA9FFD7}" type="sibTrans" cxnId="{06698B0A-AE44-40FA-BE71-8C33273EC3B4}">
      <dgm:prSet/>
      <dgm:spPr/>
    </dgm:pt>
    <dgm:pt modelId="{94CE7636-FC70-43B3-A84C-262241028ACF}" type="pres">
      <dgm:prSet presAssocID="{B5814201-C4CC-42AD-B80F-5FB46E44803B}" presName="Name0" presStyleCnt="0">
        <dgm:presLayoutVars>
          <dgm:dir/>
          <dgm:animLvl val="lvl"/>
          <dgm:resizeHandles val="exact"/>
        </dgm:presLayoutVars>
      </dgm:prSet>
      <dgm:spPr/>
    </dgm:pt>
    <dgm:pt modelId="{A474DA46-2162-4B62-AFB4-7821B6AB10F0}" type="pres">
      <dgm:prSet presAssocID="{6FEB2725-1D91-47F8-B14F-557824B4BD58}" presName="linNode" presStyleCnt="0"/>
      <dgm:spPr/>
    </dgm:pt>
    <dgm:pt modelId="{F0B813BC-C21C-4153-ABC0-EF4C3CE71AB8}" type="pres">
      <dgm:prSet presAssocID="{6FEB2725-1D91-47F8-B14F-557824B4BD58}" presName="parTx" presStyleLbl="revTx" presStyleIdx="0" presStyleCnt="5">
        <dgm:presLayoutVars>
          <dgm:chMax val="1"/>
          <dgm:bulletEnabled val="1"/>
        </dgm:presLayoutVars>
      </dgm:prSet>
      <dgm:spPr/>
    </dgm:pt>
    <dgm:pt modelId="{EF77B96D-84DE-419D-8D2B-43F76F21BCC9}" type="pres">
      <dgm:prSet presAssocID="{6FEB2725-1D91-47F8-B14F-557824B4BD58}" presName="bracket" presStyleLbl="parChTrans1D1" presStyleIdx="0" presStyleCnt="5"/>
      <dgm:spPr/>
    </dgm:pt>
    <dgm:pt modelId="{5DA1C500-7AA8-4051-AA3A-7136041D31CB}" type="pres">
      <dgm:prSet presAssocID="{6FEB2725-1D91-47F8-B14F-557824B4BD58}" presName="spH" presStyleCnt="0"/>
      <dgm:spPr/>
    </dgm:pt>
    <dgm:pt modelId="{769B1558-491E-435F-A926-4C546262C980}" type="pres">
      <dgm:prSet presAssocID="{6FEB2725-1D91-47F8-B14F-557824B4BD58}" presName="desTx" presStyleLbl="node1" presStyleIdx="0" presStyleCnt="5">
        <dgm:presLayoutVars>
          <dgm:bulletEnabled val="1"/>
        </dgm:presLayoutVars>
      </dgm:prSet>
      <dgm:spPr/>
    </dgm:pt>
    <dgm:pt modelId="{BD15C5F8-C8DA-4A8F-B54E-453D02D411CF}" type="pres">
      <dgm:prSet presAssocID="{43418CC6-8102-4F86-8959-7E90C97F27BF}" presName="spV" presStyleCnt="0"/>
      <dgm:spPr/>
    </dgm:pt>
    <dgm:pt modelId="{8336CF35-5E2A-4364-9CA1-C4E64321A331}" type="pres">
      <dgm:prSet presAssocID="{3D135743-F4F5-4110-95A6-5F0D3247640A}" presName="linNode" presStyleCnt="0"/>
      <dgm:spPr/>
    </dgm:pt>
    <dgm:pt modelId="{7ECFF5D8-73E5-43F7-8F2C-4CC21CAE1E28}" type="pres">
      <dgm:prSet presAssocID="{3D135743-F4F5-4110-95A6-5F0D3247640A}" presName="parTx" presStyleLbl="revTx" presStyleIdx="1" presStyleCnt="5">
        <dgm:presLayoutVars>
          <dgm:chMax val="1"/>
          <dgm:bulletEnabled val="1"/>
        </dgm:presLayoutVars>
      </dgm:prSet>
      <dgm:spPr/>
    </dgm:pt>
    <dgm:pt modelId="{0EE4AAF9-1954-449E-9C6F-87F5FF023D1C}" type="pres">
      <dgm:prSet presAssocID="{3D135743-F4F5-4110-95A6-5F0D3247640A}" presName="bracket" presStyleLbl="parChTrans1D1" presStyleIdx="1" presStyleCnt="5"/>
      <dgm:spPr/>
    </dgm:pt>
    <dgm:pt modelId="{E3E0E8CD-4A12-4FF0-B505-CBD77BB72A5D}" type="pres">
      <dgm:prSet presAssocID="{3D135743-F4F5-4110-95A6-5F0D3247640A}" presName="spH" presStyleCnt="0"/>
      <dgm:spPr/>
    </dgm:pt>
    <dgm:pt modelId="{BAB1E897-4908-4FEA-BE4F-69049EA94627}" type="pres">
      <dgm:prSet presAssocID="{3D135743-F4F5-4110-95A6-5F0D3247640A}" presName="desTx" presStyleLbl="node1" presStyleIdx="1" presStyleCnt="5">
        <dgm:presLayoutVars>
          <dgm:bulletEnabled val="1"/>
        </dgm:presLayoutVars>
      </dgm:prSet>
      <dgm:spPr/>
    </dgm:pt>
    <dgm:pt modelId="{44C689D3-AA85-408C-922A-B60CFC926128}" type="pres">
      <dgm:prSet presAssocID="{FD4627AB-DDAC-449E-92DA-54A3C47D0723}" presName="spV" presStyleCnt="0"/>
      <dgm:spPr/>
    </dgm:pt>
    <dgm:pt modelId="{ACCB64A8-730E-4A18-A20A-AC70D237C657}" type="pres">
      <dgm:prSet presAssocID="{D232D706-92E6-482B-8A84-2B4EB543BC74}" presName="linNode" presStyleCnt="0"/>
      <dgm:spPr/>
    </dgm:pt>
    <dgm:pt modelId="{68E139A8-5B66-4F93-B3FF-F82E6F32B4F3}" type="pres">
      <dgm:prSet presAssocID="{D232D706-92E6-482B-8A84-2B4EB543BC74}" presName="parTx" presStyleLbl="revTx" presStyleIdx="2" presStyleCnt="5">
        <dgm:presLayoutVars>
          <dgm:chMax val="1"/>
          <dgm:bulletEnabled val="1"/>
        </dgm:presLayoutVars>
      </dgm:prSet>
      <dgm:spPr/>
    </dgm:pt>
    <dgm:pt modelId="{DF139FB2-4CBB-457D-9DD2-2864F7FC9797}" type="pres">
      <dgm:prSet presAssocID="{D232D706-92E6-482B-8A84-2B4EB543BC74}" presName="bracket" presStyleLbl="parChTrans1D1" presStyleIdx="2" presStyleCnt="5"/>
      <dgm:spPr/>
    </dgm:pt>
    <dgm:pt modelId="{4026DA27-1CED-4D45-81CC-228BCB328CF8}" type="pres">
      <dgm:prSet presAssocID="{D232D706-92E6-482B-8A84-2B4EB543BC74}" presName="spH" presStyleCnt="0"/>
      <dgm:spPr/>
    </dgm:pt>
    <dgm:pt modelId="{BF35C928-0930-4DAC-BAFB-AE7EB46F5F12}" type="pres">
      <dgm:prSet presAssocID="{D232D706-92E6-482B-8A84-2B4EB543BC74}" presName="desTx" presStyleLbl="node1" presStyleIdx="2" presStyleCnt="5">
        <dgm:presLayoutVars>
          <dgm:bulletEnabled val="1"/>
        </dgm:presLayoutVars>
      </dgm:prSet>
      <dgm:spPr/>
    </dgm:pt>
    <dgm:pt modelId="{BE79932E-C161-430C-818C-089D317E7514}" type="pres">
      <dgm:prSet presAssocID="{F78FBF85-DBC7-4290-883D-1C0169BB54A5}" presName="spV" presStyleCnt="0"/>
      <dgm:spPr/>
    </dgm:pt>
    <dgm:pt modelId="{E8988BBA-8669-4C58-BE9C-B3234AB20670}" type="pres">
      <dgm:prSet presAssocID="{38AF2AEC-6DAC-4BC4-B075-30B453D857E9}" presName="linNode" presStyleCnt="0"/>
      <dgm:spPr/>
    </dgm:pt>
    <dgm:pt modelId="{A7343671-BB6A-475F-BBBF-6C6496994BC4}" type="pres">
      <dgm:prSet presAssocID="{38AF2AEC-6DAC-4BC4-B075-30B453D857E9}" presName="parTx" presStyleLbl="revTx" presStyleIdx="3" presStyleCnt="5">
        <dgm:presLayoutVars>
          <dgm:chMax val="1"/>
          <dgm:bulletEnabled val="1"/>
        </dgm:presLayoutVars>
      </dgm:prSet>
      <dgm:spPr/>
    </dgm:pt>
    <dgm:pt modelId="{A4C9CCC6-649C-47E3-A8B8-8834F5432EB9}" type="pres">
      <dgm:prSet presAssocID="{38AF2AEC-6DAC-4BC4-B075-30B453D857E9}" presName="bracket" presStyleLbl="parChTrans1D1" presStyleIdx="3" presStyleCnt="5"/>
      <dgm:spPr/>
    </dgm:pt>
    <dgm:pt modelId="{55F39755-13F4-4814-8F59-EE25A8B63578}" type="pres">
      <dgm:prSet presAssocID="{38AF2AEC-6DAC-4BC4-B075-30B453D857E9}" presName="spH" presStyleCnt="0"/>
      <dgm:spPr/>
    </dgm:pt>
    <dgm:pt modelId="{69321877-E846-4AB4-A39C-162800828E84}" type="pres">
      <dgm:prSet presAssocID="{38AF2AEC-6DAC-4BC4-B075-30B453D857E9}" presName="desTx" presStyleLbl="node1" presStyleIdx="3" presStyleCnt="5">
        <dgm:presLayoutVars>
          <dgm:bulletEnabled val="1"/>
        </dgm:presLayoutVars>
      </dgm:prSet>
      <dgm:spPr/>
    </dgm:pt>
    <dgm:pt modelId="{935AD52A-FCC3-406F-AA61-D6934709048B}" type="pres">
      <dgm:prSet presAssocID="{91F6CE36-698C-4E74-9173-B3C5BCB741FD}" presName="spV" presStyleCnt="0"/>
      <dgm:spPr/>
    </dgm:pt>
    <dgm:pt modelId="{1EECC979-61CA-4991-9E89-0213ADC946F8}" type="pres">
      <dgm:prSet presAssocID="{9B3B484F-1173-4899-BAAB-3D626BF8C417}" presName="linNode" presStyleCnt="0"/>
      <dgm:spPr/>
    </dgm:pt>
    <dgm:pt modelId="{C6E9D031-4354-4915-8A87-6BDECAA5DCC5}" type="pres">
      <dgm:prSet presAssocID="{9B3B484F-1173-4899-BAAB-3D626BF8C417}" presName="parTx" presStyleLbl="revTx" presStyleIdx="4" presStyleCnt="5">
        <dgm:presLayoutVars>
          <dgm:chMax val="1"/>
          <dgm:bulletEnabled val="1"/>
        </dgm:presLayoutVars>
      </dgm:prSet>
      <dgm:spPr/>
    </dgm:pt>
    <dgm:pt modelId="{121AEFA1-6ED4-4983-86A2-A2020D98CCC6}" type="pres">
      <dgm:prSet presAssocID="{9B3B484F-1173-4899-BAAB-3D626BF8C417}" presName="bracket" presStyleLbl="parChTrans1D1" presStyleIdx="4" presStyleCnt="5"/>
      <dgm:spPr/>
    </dgm:pt>
    <dgm:pt modelId="{37DF7AFC-37D0-4E8B-B58D-02D533243FFD}" type="pres">
      <dgm:prSet presAssocID="{9B3B484F-1173-4899-BAAB-3D626BF8C417}" presName="spH" presStyleCnt="0"/>
      <dgm:spPr/>
    </dgm:pt>
    <dgm:pt modelId="{FFE7F3B6-8EC5-4C3F-8967-233C48CCE1F6}" type="pres">
      <dgm:prSet presAssocID="{9B3B484F-1173-4899-BAAB-3D626BF8C417}" presName="desTx" presStyleLbl="node1" presStyleIdx="4" presStyleCnt="5">
        <dgm:presLayoutVars>
          <dgm:bulletEnabled val="1"/>
        </dgm:presLayoutVars>
      </dgm:prSet>
      <dgm:spPr/>
    </dgm:pt>
  </dgm:ptLst>
  <dgm:cxnLst>
    <dgm:cxn modelId="{F6189F08-FAD2-4434-91AA-22D96B069ABE}" type="presOf" srcId="{B45D81F8-E038-4DBE-9862-9B539110216C}" destId="{69321877-E846-4AB4-A39C-162800828E84}" srcOrd="0" destOrd="1" presId="urn:diagrams.loki3.com/BracketList"/>
    <dgm:cxn modelId="{B4EDFE09-D6B0-4750-8644-9B22BDE8B86C}" srcId="{9B3B484F-1173-4899-BAAB-3D626BF8C417}" destId="{C8C67013-3FC6-462F-8B2D-211BF79E0BB7}" srcOrd="0" destOrd="0" parTransId="{93575701-854F-4094-8EC4-A5F571675F23}" sibTransId="{ABE8AA5B-80C8-442C-BB4A-3B8C69B3C14F}"/>
    <dgm:cxn modelId="{06698B0A-AE44-40FA-BE71-8C33273EC3B4}" srcId="{38AF2AEC-6DAC-4BC4-B075-30B453D857E9}" destId="{B45D81F8-E038-4DBE-9862-9B539110216C}" srcOrd="1" destOrd="0" parTransId="{39C7FAF5-2137-4FE1-8084-AE639FF78690}" sibTransId="{26489F62-71D1-4DDA-AFE4-7F671AA9FFD7}"/>
    <dgm:cxn modelId="{50A93E1F-CE04-4F3D-BB98-2E52F2EB9D09}" srcId="{B5814201-C4CC-42AD-B80F-5FB46E44803B}" destId="{3D135743-F4F5-4110-95A6-5F0D3247640A}" srcOrd="1" destOrd="0" parTransId="{0B80E618-3779-4570-BB0E-E0F2009B1783}" sibTransId="{FD4627AB-DDAC-449E-92DA-54A3C47D0723}"/>
    <dgm:cxn modelId="{09C4922B-ECF2-480A-B1DA-0119BB1FBECE}" type="presOf" srcId="{C8C67013-3FC6-462F-8B2D-211BF79E0BB7}" destId="{FFE7F3B6-8EC5-4C3F-8967-233C48CCE1F6}" srcOrd="0" destOrd="0" presId="urn:diagrams.loki3.com/BracketList"/>
    <dgm:cxn modelId="{1748D732-9914-487B-A1C1-906EADCACF99}" srcId="{38AF2AEC-6DAC-4BC4-B075-30B453D857E9}" destId="{E8B8D263-C506-4D02-A1C0-1B19668711B2}" srcOrd="0" destOrd="0" parTransId="{BE08E44D-C03B-47D6-A443-88748EAF97C2}" sibTransId="{79D38BFE-151A-442E-96C9-EDC2AD4D88DF}"/>
    <dgm:cxn modelId="{74AC1878-5FF8-4DFC-9D63-6256102832A2}" srcId="{B5814201-C4CC-42AD-B80F-5FB46E44803B}" destId="{9B3B484F-1173-4899-BAAB-3D626BF8C417}" srcOrd="4" destOrd="0" parTransId="{37AA6430-9540-4086-A193-E0DA325202CC}" sibTransId="{5BDFA965-996B-48A4-ABA5-C751DCCFFFDE}"/>
    <dgm:cxn modelId="{C4156D82-C9E6-4253-9985-7EC5B62D5833}" srcId="{B5814201-C4CC-42AD-B80F-5FB46E44803B}" destId="{38AF2AEC-6DAC-4BC4-B075-30B453D857E9}" srcOrd="3" destOrd="0" parTransId="{8D4CC294-B85D-4DB4-BBD8-BD028EF00451}" sibTransId="{91F6CE36-698C-4E74-9173-B3C5BCB741FD}"/>
    <dgm:cxn modelId="{0A53C883-D507-4057-B88A-B25066CDDDA4}" type="presOf" srcId="{3D135743-F4F5-4110-95A6-5F0D3247640A}" destId="{7ECFF5D8-73E5-43F7-8F2C-4CC21CAE1E28}" srcOrd="0" destOrd="0" presId="urn:diagrams.loki3.com/BracketList"/>
    <dgm:cxn modelId="{65CE2F88-0A6B-4F9E-AADB-BB17D1C03A19}" srcId="{3D135743-F4F5-4110-95A6-5F0D3247640A}" destId="{EC339589-514E-4F7D-89C8-85DF7DCFB45E}" srcOrd="0" destOrd="0" parTransId="{23FD0923-842F-40B8-9FB4-F3B3C3FE50C1}" sibTransId="{E562BFFF-F6EB-48E5-A068-CDBEBBE2C077}"/>
    <dgm:cxn modelId="{0C93BA8C-178D-4380-9C52-8D436397DEBD}" type="presOf" srcId="{5E380DDC-D9AF-4C12-9198-90EA8B97E19B}" destId="{BF35C928-0930-4DAC-BAFB-AE7EB46F5F12}" srcOrd="0" destOrd="0" presId="urn:diagrams.loki3.com/BracketList"/>
    <dgm:cxn modelId="{9E1B4097-8B83-4A64-BC23-A90E435C27D4}" type="presOf" srcId="{6FEB2725-1D91-47F8-B14F-557824B4BD58}" destId="{F0B813BC-C21C-4153-ABC0-EF4C3CE71AB8}" srcOrd="0" destOrd="0" presId="urn:diagrams.loki3.com/BracketList"/>
    <dgm:cxn modelId="{B723919D-F457-4FD3-97F8-AF28BB85BB72}" type="presOf" srcId="{F7467E20-B73C-45D5-A07A-12A66459CF37}" destId="{769B1558-491E-435F-A926-4C546262C980}" srcOrd="0" destOrd="0" presId="urn:diagrams.loki3.com/BracketList"/>
    <dgm:cxn modelId="{4A2125A0-CF99-4155-97E2-8F2D7363896C}" srcId="{B5814201-C4CC-42AD-B80F-5FB46E44803B}" destId="{D232D706-92E6-482B-8A84-2B4EB543BC74}" srcOrd="2" destOrd="0" parTransId="{266D46BA-0965-4452-ADBF-0D120843A61C}" sibTransId="{F78FBF85-DBC7-4290-883D-1C0169BB54A5}"/>
    <dgm:cxn modelId="{80974BA9-F2CD-49D2-9594-B6CFE8920D99}" srcId="{D232D706-92E6-482B-8A84-2B4EB543BC74}" destId="{5E380DDC-D9AF-4C12-9198-90EA8B97E19B}" srcOrd="0" destOrd="0" parTransId="{D7A37801-EE38-46C5-99F3-C4C3FEC82108}" sibTransId="{2399495B-EDDA-4C77-8B3B-94495E729982}"/>
    <dgm:cxn modelId="{64A442B7-C299-4D7B-A179-F6941EF84D6C}" srcId="{B5814201-C4CC-42AD-B80F-5FB46E44803B}" destId="{6FEB2725-1D91-47F8-B14F-557824B4BD58}" srcOrd="0" destOrd="0" parTransId="{AA7A4822-B2B1-44D4-BE34-63216710330A}" sibTransId="{43418CC6-8102-4F86-8959-7E90C97F27BF}"/>
    <dgm:cxn modelId="{AD71C0BF-7655-480D-A121-0C26BFF073A2}" srcId="{6FEB2725-1D91-47F8-B14F-557824B4BD58}" destId="{F7467E20-B73C-45D5-A07A-12A66459CF37}" srcOrd="0" destOrd="0" parTransId="{7FF4EC00-F0E3-4547-A848-3A521598336F}" sibTransId="{A2C3FAD2-F932-48CC-A694-4A0B21FAD7A2}"/>
    <dgm:cxn modelId="{1E3C03C1-7127-492E-95D4-3CD3181ED5E9}" type="presOf" srcId="{EC339589-514E-4F7D-89C8-85DF7DCFB45E}" destId="{BAB1E897-4908-4FEA-BE4F-69049EA94627}" srcOrd="0" destOrd="0" presId="urn:diagrams.loki3.com/BracketList"/>
    <dgm:cxn modelId="{C60F89C1-D411-4076-B28E-B905A4F0BD30}" type="presOf" srcId="{D232D706-92E6-482B-8A84-2B4EB543BC74}" destId="{68E139A8-5B66-4F93-B3FF-F82E6F32B4F3}" srcOrd="0" destOrd="0" presId="urn:diagrams.loki3.com/BracketList"/>
    <dgm:cxn modelId="{A01A58EA-1028-4F65-ADDA-28A393E8A839}" type="presOf" srcId="{38AF2AEC-6DAC-4BC4-B075-30B453D857E9}" destId="{A7343671-BB6A-475F-BBBF-6C6496994BC4}" srcOrd="0" destOrd="0" presId="urn:diagrams.loki3.com/BracketList"/>
    <dgm:cxn modelId="{D9CBADED-8AF9-4158-8EF1-21B90EDA567C}" type="presOf" srcId="{B5814201-C4CC-42AD-B80F-5FB46E44803B}" destId="{94CE7636-FC70-43B3-A84C-262241028ACF}" srcOrd="0" destOrd="0" presId="urn:diagrams.loki3.com/BracketList"/>
    <dgm:cxn modelId="{51D3F0F8-AAE5-4CEA-A3C9-E9DBE23B4461}" type="presOf" srcId="{9B3B484F-1173-4899-BAAB-3D626BF8C417}" destId="{C6E9D031-4354-4915-8A87-6BDECAA5DCC5}" srcOrd="0" destOrd="0" presId="urn:diagrams.loki3.com/BracketList"/>
    <dgm:cxn modelId="{CDE031FD-0AA3-43D2-8D5F-8FDD5415FEDF}" type="presOf" srcId="{E8B8D263-C506-4D02-A1C0-1B19668711B2}" destId="{69321877-E846-4AB4-A39C-162800828E84}" srcOrd="0" destOrd="0" presId="urn:diagrams.loki3.com/BracketList"/>
    <dgm:cxn modelId="{6A4D0DE7-3FB1-4605-960F-621ACD827FB9}" type="presParOf" srcId="{94CE7636-FC70-43B3-A84C-262241028ACF}" destId="{A474DA46-2162-4B62-AFB4-7821B6AB10F0}" srcOrd="0" destOrd="0" presId="urn:diagrams.loki3.com/BracketList"/>
    <dgm:cxn modelId="{51891344-920C-4972-93E6-0F916C89FF32}" type="presParOf" srcId="{A474DA46-2162-4B62-AFB4-7821B6AB10F0}" destId="{F0B813BC-C21C-4153-ABC0-EF4C3CE71AB8}" srcOrd="0" destOrd="0" presId="urn:diagrams.loki3.com/BracketList"/>
    <dgm:cxn modelId="{08F3CB99-0E16-480D-A7E8-CDA2B485A215}" type="presParOf" srcId="{A474DA46-2162-4B62-AFB4-7821B6AB10F0}" destId="{EF77B96D-84DE-419D-8D2B-43F76F21BCC9}" srcOrd="1" destOrd="0" presId="urn:diagrams.loki3.com/BracketList"/>
    <dgm:cxn modelId="{AB5B45C3-E557-4106-8B5F-877282B21B3A}" type="presParOf" srcId="{A474DA46-2162-4B62-AFB4-7821B6AB10F0}" destId="{5DA1C500-7AA8-4051-AA3A-7136041D31CB}" srcOrd="2" destOrd="0" presId="urn:diagrams.loki3.com/BracketList"/>
    <dgm:cxn modelId="{B016E15A-6434-4B16-9D2A-B4B4B1A0B1D7}" type="presParOf" srcId="{A474DA46-2162-4B62-AFB4-7821B6AB10F0}" destId="{769B1558-491E-435F-A926-4C546262C980}" srcOrd="3" destOrd="0" presId="urn:diagrams.loki3.com/BracketList"/>
    <dgm:cxn modelId="{7E7F2E92-13F8-47D3-9314-273B9F19FCFF}" type="presParOf" srcId="{94CE7636-FC70-43B3-A84C-262241028ACF}" destId="{BD15C5F8-C8DA-4A8F-B54E-453D02D411CF}" srcOrd="1" destOrd="0" presId="urn:diagrams.loki3.com/BracketList"/>
    <dgm:cxn modelId="{844E7BC4-D80A-4269-8D88-A6FBCA2EA91D}" type="presParOf" srcId="{94CE7636-FC70-43B3-A84C-262241028ACF}" destId="{8336CF35-5E2A-4364-9CA1-C4E64321A331}" srcOrd="2" destOrd="0" presId="urn:diagrams.loki3.com/BracketList"/>
    <dgm:cxn modelId="{59620382-A1A5-45B0-A44C-0F10AC035984}" type="presParOf" srcId="{8336CF35-5E2A-4364-9CA1-C4E64321A331}" destId="{7ECFF5D8-73E5-43F7-8F2C-4CC21CAE1E28}" srcOrd="0" destOrd="0" presId="urn:diagrams.loki3.com/BracketList"/>
    <dgm:cxn modelId="{FC91F2B6-6B5F-4FEB-BEDA-C7DB76E2CEBA}" type="presParOf" srcId="{8336CF35-5E2A-4364-9CA1-C4E64321A331}" destId="{0EE4AAF9-1954-449E-9C6F-87F5FF023D1C}" srcOrd="1" destOrd="0" presId="urn:diagrams.loki3.com/BracketList"/>
    <dgm:cxn modelId="{2F84AABE-7682-4ABB-84D8-1692F2AB3139}" type="presParOf" srcId="{8336CF35-5E2A-4364-9CA1-C4E64321A331}" destId="{E3E0E8CD-4A12-4FF0-B505-CBD77BB72A5D}" srcOrd="2" destOrd="0" presId="urn:diagrams.loki3.com/BracketList"/>
    <dgm:cxn modelId="{087E1246-1EBA-4C2D-ACED-0CBC8E7E1F49}" type="presParOf" srcId="{8336CF35-5E2A-4364-9CA1-C4E64321A331}" destId="{BAB1E897-4908-4FEA-BE4F-69049EA94627}" srcOrd="3" destOrd="0" presId="urn:diagrams.loki3.com/BracketList"/>
    <dgm:cxn modelId="{F0BE2F45-B541-4252-BAA3-47F410C09AF1}" type="presParOf" srcId="{94CE7636-FC70-43B3-A84C-262241028ACF}" destId="{44C689D3-AA85-408C-922A-B60CFC926128}" srcOrd="3" destOrd="0" presId="urn:diagrams.loki3.com/BracketList"/>
    <dgm:cxn modelId="{52999C4A-FD52-4D0B-8394-4AF5BEA863A9}" type="presParOf" srcId="{94CE7636-FC70-43B3-A84C-262241028ACF}" destId="{ACCB64A8-730E-4A18-A20A-AC70D237C657}" srcOrd="4" destOrd="0" presId="urn:diagrams.loki3.com/BracketList"/>
    <dgm:cxn modelId="{C34BFFD8-2A90-404E-A5A8-64EEBB579F60}" type="presParOf" srcId="{ACCB64A8-730E-4A18-A20A-AC70D237C657}" destId="{68E139A8-5B66-4F93-B3FF-F82E6F32B4F3}" srcOrd="0" destOrd="0" presId="urn:diagrams.loki3.com/BracketList"/>
    <dgm:cxn modelId="{F4E25ECB-4802-4B41-B914-070B5B26993C}" type="presParOf" srcId="{ACCB64A8-730E-4A18-A20A-AC70D237C657}" destId="{DF139FB2-4CBB-457D-9DD2-2864F7FC9797}" srcOrd="1" destOrd="0" presId="urn:diagrams.loki3.com/BracketList"/>
    <dgm:cxn modelId="{E4DB8EAB-CFCB-4D2B-8DF4-4B0B0CA5A0FA}" type="presParOf" srcId="{ACCB64A8-730E-4A18-A20A-AC70D237C657}" destId="{4026DA27-1CED-4D45-81CC-228BCB328CF8}" srcOrd="2" destOrd="0" presId="urn:diagrams.loki3.com/BracketList"/>
    <dgm:cxn modelId="{893374F6-50A9-41C9-AE06-1532E838726D}" type="presParOf" srcId="{ACCB64A8-730E-4A18-A20A-AC70D237C657}" destId="{BF35C928-0930-4DAC-BAFB-AE7EB46F5F12}" srcOrd="3" destOrd="0" presId="urn:diagrams.loki3.com/BracketList"/>
    <dgm:cxn modelId="{A2A8A4C7-B7AF-4013-845E-BC835EEECB82}" type="presParOf" srcId="{94CE7636-FC70-43B3-A84C-262241028ACF}" destId="{BE79932E-C161-430C-818C-089D317E7514}" srcOrd="5" destOrd="0" presId="urn:diagrams.loki3.com/BracketList"/>
    <dgm:cxn modelId="{F5D10C8A-7474-462B-8F28-E41CC68604D3}" type="presParOf" srcId="{94CE7636-FC70-43B3-A84C-262241028ACF}" destId="{E8988BBA-8669-4C58-BE9C-B3234AB20670}" srcOrd="6" destOrd="0" presId="urn:diagrams.loki3.com/BracketList"/>
    <dgm:cxn modelId="{41C26831-30FF-4389-AABE-B0B7424C4431}" type="presParOf" srcId="{E8988BBA-8669-4C58-BE9C-B3234AB20670}" destId="{A7343671-BB6A-475F-BBBF-6C6496994BC4}" srcOrd="0" destOrd="0" presId="urn:diagrams.loki3.com/BracketList"/>
    <dgm:cxn modelId="{1D0D97B9-4130-4D4E-931A-BA567A609302}" type="presParOf" srcId="{E8988BBA-8669-4C58-BE9C-B3234AB20670}" destId="{A4C9CCC6-649C-47E3-A8B8-8834F5432EB9}" srcOrd="1" destOrd="0" presId="urn:diagrams.loki3.com/BracketList"/>
    <dgm:cxn modelId="{CED0BF99-1D93-46D1-853D-C107767A2C1C}" type="presParOf" srcId="{E8988BBA-8669-4C58-BE9C-B3234AB20670}" destId="{55F39755-13F4-4814-8F59-EE25A8B63578}" srcOrd="2" destOrd="0" presId="urn:diagrams.loki3.com/BracketList"/>
    <dgm:cxn modelId="{208912DC-CDC7-4905-91FB-C0668826D8A7}" type="presParOf" srcId="{E8988BBA-8669-4C58-BE9C-B3234AB20670}" destId="{69321877-E846-4AB4-A39C-162800828E84}" srcOrd="3" destOrd="0" presId="urn:diagrams.loki3.com/BracketList"/>
    <dgm:cxn modelId="{C6189183-A5E2-47C1-82D9-9440576BB350}" type="presParOf" srcId="{94CE7636-FC70-43B3-A84C-262241028ACF}" destId="{935AD52A-FCC3-406F-AA61-D6934709048B}" srcOrd="7" destOrd="0" presId="urn:diagrams.loki3.com/BracketList"/>
    <dgm:cxn modelId="{0D251F43-5B5F-4FF2-99FA-A17F25BC05D7}" type="presParOf" srcId="{94CE7636-FC70-43B3-A84C-262241028ACF}" destId="{1EECC979-61CA-4991-9E89-0213ADC946F8}" srcOrd="8" destOrd="0" presId="urn:diagrams.loki3.com/BracketList"/>
    <dgm:cxn modelId="{7A493894-23D9-46D8-9035-AFE10B28243F}" type="presParOf" srcId="{1EECC979-61CA-4991-9E89-0213ADC946F8}" destId="{C6E9D031-4354-4915-8A87-6BDECAA5DCC5}" srcOrd="0" destOrd="0" presId="urn:diagrams.loki3.com/BracketList"/>
    <dgm:cxn modelId="{EA8FCECC-736F-419D-8CF8-DFECEBCAB353}" type="presParOf" srcId="{1EECC979-61CA-4991-9E89-0213ADC946F8}" destId="{121AEFA1-6ED4-4983-86A2-A2020D98CCC6}" srcOrd="1" destOrd="0" presId="urn:diagrams.loki3.com/BracketList"/>
    <dgm:cxn modelId="{CFEE3E4E-D2C0-42BC-BCE1-C5BBC42F6D16}" type="presParOf" srcId="{1EECC979-61CA-4991-9E89-0213ADC946F8}" destId="{37DF7AFC-37D0-4E8B-B58D-02D533243FFD}" srcOrd="2" destOrd="0" presId="urn:diagrams.loki3.com/BracketList"/>
    <dgm:cxn modelId="{FF7E1ECA-EB7C-4C84-B1B7-9C6848FD9D99}" type="presParOf" srcId="{1EECC979-61CA-4991-9E89-0213ADC946F8}" destId="{FFE7F3B6-8EC5-4C3F-8967-233C48CCE1F6}"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1BC69A-57DB-44A3-8901-FBB8A03B6164}"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en-GB"/>
        </a:p>
      </dgm:t>
    </dgm:pt>
    <dgm:pt modelId="{F7EE774E-735B-4F8B-9B27-B4EA97DC43BB}">
      <dgm:prSet phldrT="[Text]" phldr="0" custT="1"/>
      <dgm:spPr/>
      <dgm:t>
        <a:bodyPr/>
        <a:lstStyle/>
        <a:p>
          <a:r>
            <a:rPr lang="en-GB" sz="3200" dirty="0"/>
            <a:t>Further Reading from Simmons &amp; Simmons</a:t>
          </a:r>
        </a:p>
      </dgm:t>
    </dgm:pt>
    <dgm:pt modelId="{2D94CAA1-82F2-450C-B96D-DC7A11146B6E}" type="parTrans" cxnId="{3A57116B-DE7B-41C9-AEFF-38036DFC0404}">
      <dgm:prSet/>
      <dgm:spPr/>
      <dgm:t>
        <a:bodyPr/>
        <a:lstStyle/>
        <a:p>
          <a:endParaRPr lang="en-GB"/>
        </a:p>
      </dgm:t>
    </dgm:pt>
    <dgm:pt modelId="{C52C5990-2218-4366-8420-D3744C371AA9}" type="sibTrans" cxnId="{3A57116B-DE7B-41C9-AEFF-38036DFC0404}">
      <dgm:prSet/>
      <dgm:spPr/>
      <dgm:t>
        <a:bodyPr/>
        <a:lstStyle/>
        <a:p>
          <a:endParaRPr lang="en-GB"/>
        </a:p>
      </dgm:t>
    </dgm:pt>
    <dgm:pt modelId="{515E65B0-28E5-44D3-B5AD-00BE4B7D3FAC}">
      <dgm:prSet phldrT="[Text]"/>
      <dgm:spPr/>
      <dgm:t>
        <a:bodyPr anchor="ctr"/>
        <a:lstStyle/>
        <a:p>
          <a:endParaRPr lang="en-GB" dirty="0"/>
        </a:p>
      </dgm:t>
    </dgm:pt>
    <dgm:pt modelId="{5503B2F3-7E75-417B-951A-32CC59EDB2DE}" type="parTrans" cxnId="{AE40F95A-9034-4B03-93B8-379A4E562041}">
      <dgm:prSet/>
      <dgm:spPr/>
      <dgm:t>
        <a:bodyPr/>
        <a:lstStyle/>
        <a:p>
          <a:endParaRPr lang="en-GB"/>
        </a:p>
      </dgm:t>
    </dgm:pt>
    <dgm:pt modelId="{AF6C234D-0AEE-42B5-BF6C-E935420A997F}" type="sibTrans" cxnId="{AE40F95A-9034-4B03-93B8-379A4E562041}">
      <dgm:prSet/>
      <dgm:spPr/>
      <dgm:t>
        <a:bodyPr/>
        <a:lstStyle/>
        <a:p>
          <a:endParaRPr lang="en-GB"/>
        </a:p>
      </dgm:t>
    </dgm:pt>
    <dgm:pt modelId="{E2609500-1250-4EB0-9679-2B8CD92A5917}" type="pres">
      <dgm:prSet presAssocID="{001BC69A-57DB-44A3-8901-FBB8A03B6164}" presName="Name0" presStyleCnt="0">
        <dgm:presLayoutVars>
          <dgm:dir/>
          <dgm:animLvl val="lvl"/>
          <dgm:resizeHandles/>
        </dgm:presLayoutVars>
      </dgm:prSet>
      <dgm:spPr/>
    </dgm:pt>
    <dgm:pt modelId="{4FE4F50D-0A50-48D5-8BEF-67228D1DAFD4}" type="pres">
      <dgm:prSet presAssocID="{F7EE774E-735B-4F8B-9B27-B4EA97DC43BB}" presName="linNode" presStyleCnt="0"/>
      <dgm:spPr/>
    </dgm:pt>
    <dgm:pt modelId="{ABFA0B1C-C9AF-45DF-A9B5-8A7E7B42396F}" type="pres">
      <dgm:prSet presAssocID="{F7EE774E-735B-4F8B-9B27-B4EA97DC43BB}" presName="parentShp" presStyleLbl="node1" presStyleIdx="0" presStyleCnt="1">
        <dgm:presLayoutVars>
          <dgm:bulletEnabled val="1"/>
        </dgm:presLayoutVars>
      </dgm:prSet>
      <dgm:spPr/>
    </dgm:pt>
    <dgm:pt modelId="{6571BC25-2E2F-440D-8E56-C3289A667787}" type="pres">
      <dgm:prSet presAssocID="{F7EE774E-735B-4F8B-9B27-B4EA97DC43BB}" presName="childShp" presStyleLbl="bgAccFollowNode1" presStyleIdx="0" presStyleCnt="1">
        <dgm:presLayoutVars>
          <dgm:bulletEnabled val="1"/>
        </dgm:presLayoutVars>
      </dgm:prSet>
      <dgm:spPr/>
    </dgm:pt>
  </dgm:ptLst>
  <dgm:cxnLst>
    <dgm:cxn modelId="{C85E692F-51DF-424A-ABB8-36F7FAD8DD6A}" type="presOf" srcId="{515E65B0-28E5-44D3-B5AD-00BE4B7D3FAC}" destId="{6571BC25-2E2F-440D-8E56-C3289A667787}" srcOrd="0" destOrd="0" presId="urn:microsoft.com/office/officeart/2005/8/layout/vList6"/>
    <dgm:cxn modelId="{3A57116B-DE7B-41C9-AEFF-38036DFC0404}" srcId="{001BC69A-57DB-44A3-8901-FBB8A03B6164}" destId="{F7EE774E-735B-4F8B-9B27-B4EA97DC43BB}" srcOrd="0" destOrd="0" parTransId="{2D94CAA1-82F2-450C-B96D-DC7A11146B6E}" sibTransId="{C52C5990-2218-4366-8420-D3744C371AA9}"/>
    <dgm:cxn modelId="{AE40F95A-9034-4B03-93B8-379A4E562041}" srcId="{F7EE774E-735B-4F8B-9B27-B4EA97DC43BB}" destId="{515E65B0-28E5-44D3-B5AD-00BE4B7D3FAC}" srcOrd="0" destOrd="0" parTransId="{5503B2F3-7E75-417B-951A-32CC59EDB2DE}" sibTransId="{AF6C234D-0AEE-42B5-BF6C-E935420A997F}"/>
    <dgm:cxn modelId="{4F1DD0A2-BB58-4B92-BE60-5506F9DF4613}" type="presOf" srcId="{001BC69A-57DB-44A3-8901-FBB8A03B6164}" destId="{E2609500-1250-4EB0-9679-2B8CD92A5917}" srcOrd="0" destOrd="0" presId="urn:microsoft.com/office/officeart/2005/8/layout/vList6"/>
    <dgm:cxn modelId="{EEF3B6AC-619F-454A-80B0-7FD331A6E98D}" type="presOf" srcId="{F7EE774E-735B-4F8B-9B27-B4EA97DC43BB}" destId="{ABFA0B1C-C9AF-45DF-A9B5-8A7E7B42396F}" srcOrd="0" destOrd="0" presId="urn:microsoft.com/office/officeart/2005/8/layout/vList6"/>
    <dgm:cxn modelId="{9C82DC59-1CDE-45D7-B244-F5E845DBB9D5}" type="presParOf" srcId="{E2609500-1250-4EB0-9679-2B8CD92A5917}" destId="{4FE4F50D-0A50-48D5-8BEF-67228D1DAFD4}" srcOrd="0" destOrd="0" presId="urn:microsoft.com/office/officeart/2005/8/layout/vList6"/>
    <dgm:cxn modelId="{0A93E49B-F2C1-4DC1-82F4-896B3B3EA956}" type="presParOf" srcId="{4FE4F50D-0A50-48D5-8BEF-67228D1DAFD4}" destId="{ABFA0B1C-C9AF-45DF-A9B5-8A7E7B42396F}" srcOrd="0" destOrd="0" presId="urn:microsoft.com/office/officeart/2005/8/layout/vList6"/>
    <dgm:cxn modelId="{6CBCD72F-5DA4-485E-8FC9-C531408CA7DC}" type="presParOf" srcId="{4FE4F50D-0A50-48D5-8BEF-67228D1DAFD4}" destId="{6571BC25-2E2F-440D-8E56-C3289A667787}"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DD779-58E4-4782-B518-0097D2C2DFEC}">
      <dsp:nvSpPr>
        <dsp:cNvPr id="0" name=""/>
        <dsp:cNvSpPr/>
      </dsp:nvSpPr>
      <dsp:spPr>
        <a:xfrm>
          <a:off x="3280" y="108732"/>
          <a:ext cx="3198167" cy="695725"/>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b="1" kern="1200" dirty="0"/>
            <a:t>Data (Use and Access) Act – Status &amp; Key Provisions</a:t>
          </a:r>
        </a:p>
      </dsp:txBody>
      <dsp:txXfrm>
        <a:off x="3280" y="108732"/>
        <a:ext cx="3198167" cy="695725"/>
      </dsp:txXfrm>
    </dsp:sp>
    <dsp:sp modelId="{867D4CEC-520D-4EED-8167-10B7A2FC2484}">
      <dsp:nvSpPr>
        <dsp:cNvPr id="0" name=""/>
        <dsp:cNvSpPr/>
      </dsp:nvSpPr>
      <dsp:spPr>
        <a:xfrm>
          <a:off x="3280" y="804457"/>
          <a:ext cx="3198167" cy="3872508"/>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GB" sz="1200" kern="1200" dirty="0"/>
            <a:t>Expected commencement phases throughout 2025
Framework for trusted data access, particularly in health, finance and public-sector datasets
New duties on data holders to enable secure, permissioned access
Stronger oversight of data intermediaries
Complementary to UK GDPR but separate governance regime</a:t>
          </a:r>
        </a:p>
      </dsp:txBody>
      <dsp:txXfrm>
        <a:off x="3280" y="804457"/>
        <a:ext cx="3198167" cy="3872508"/>
      </dsp:txXfrm>
    </dsp:sp>
    <dsp:sp modelId="{A7987640-1A4F-429E-9027-8BC52504ED5F}">
      <dsp:nvSpPr>
        <dsp:cNvPr id="0" name=""/>
        <dsp:cNvSpPr/>
      </dsp:nvSpPr>
      <dsp:spPr>
        <a:xfrm>
          <a:off x="3649190" y="108732"/>
          <a:ext cx="3198167" cy="695725"/>
        </a:xfrm>
        <a:prstGeom prst="rect">
          <a:avLst/>
        </a:prstGeom>
        <a:solidFill>
          <a:schemeClr val="accent4">
            <a:hueOff val="1149797"/>
            <a:satOff val="4603"/>
            <a:lumOff val="6765"/>
            <a:alphaOff val="0"/>
          </a:schemeClr>
        </a:solidFill>
        <a:ln w="25400" cap="flat" cmpd="sng" algn="ctr">
          <a:solidFill>
            <a:schemeClr val="accent4">
              <a:hueOff val="1149797"/>
              <a:satOff val="4603"/>
              <a:lumOff val="67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b="1" kern="1200" dirty="0"/>
            <a:t>Online Safety Act – Scope &amp; 2025 Compliance Focus</a:t>
          </a:r>
        </a:p>
      </dsp:txBody>
      <dsp:txXfrm>
        <a:off x="3649190" y="108732"/>
        <a:ext cx="3198167" cy="695725"/>
      </dsp:txXfrm>
    </dsp:sp>
    <dsp:sp modelId="{FE2DE608-F1BD-4D28-B0B2-F763AF53661B}">
      <dsp:nvSpPr>
        <dsp:cNvPr id="0" name=""/>
        <dsp:cNvSpPr/>
      </dsp:nvSpPr>
      <dsp:spPr>
        <a:xfrm>
          <a:off x="3649190" y="804457"/>
          <a:ext cx="3198167" cy="3872508"/>
        </a:xfrm>
        <a:prstGeom prst="rect">
          <a:avLst/>
        </a:prstGeom>
        <a:solidFill>
          <a:schemeClr val="accent4">
            <a:tint val="40000"/>
            <a:alpha val="90000"/>
            <a:hueOff val="1047247"/>
            <a:satOff val="7236"/>
            <a:lumOff val="1464"/>
            <a:alphaOff val="0"/>
          </a:schemeClr>
        </a:solidFill>
        <a:ln w="25400" cap="flat" cmpd="sng" algn="ctr">
          <a:solidFill>
            <a:schemeClr val="accent4">
              <a:tint val="40000"/>
              <a:alpha val="90000"/>
              <a:hueOff val="1047247"/>
              <a:satOff val="7236"/>
              <a:lumOff val="14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None/>
          </a:pPr>
          <a:r>
            <a:rPr lang="en-GB" sz="1200" kern="1200" dirty="0"/>
            <a:t>Applies to </a:t>
          </a:r>
          <a:r>
            <a:rPr lang="en-GB" sz="1200" b="1" kern="1200" dirty="0"/>
            <a:t>user-to-user services</a:t>
          </a:r>
          <a:r>
            <a:rPr lang="en-GB" sz="1200" kern="1200" dirty="0"/>
            <a:t> and </a:t>
          </a:r>
          <a:r>
            <a:rPr lang="en-GB" sz="1200" b="1" kern="1200" dirty="0"/>
            <a:t>search services</a:t>
          </a:r>
          <a:r>
            <a:rPr lang="en-GB" sz="1200" kern="1200" dirty="0"/>
            <a:t> with UK links</a:t>
          </a:r>
        </a:p>
        <a:p>
          <a:pPr marL="114300" lvl="1" indent="-114300" algn="l" defTabSz="533400">
            <a:lnSpc>
              <a:spcPct val="90000"/>
            </a:lnSpc>
            <a:spcBef>
              <a:spcPct val="0"/>
            </a:spcBef>
            <a:spcAft>
              <a:spcPct val="15000"/>
            </a:spcAft>
            <a:buNone/>
          </a:pPr>
          <a:r>
            <a:rPr lang="en-GB" sz="1200" kern="1200"/>
            <a:t>2025 emphasis:</a:t>
          </a:r>
        </a:p>
        <a:p>
          <a:pPr marL="228600" lvl="2" indent="-114300" algn="l" defTabSz="533400">
            <a:lnSpc>
              <a:spcPct val="90000"/>
            </a:lnSpc>
            <a:spcBef>
              <a:spcPct val="0"/>
            </a:spcBef>
            <a:spcAft>
              <a:spcPct val="15000"/>
            </a:spcAft>
            <a:buFont typeface="Arial" panose="020B0604020202020204" pitchFamily="34" charset="0"/>
            <a:buChar char="•"/>
          </a:pPr>
          <a:r>
            <a:rPr lang="en-GB" sz="1200" b="1" kern="1200" dirty="0"/>
            <a:t>Illegal harms</a:t>
          </a:r>
          <a:r>
            <a:rPr lang="en-GB" sz="1200" kern="1200" dirty="0"/>
            <a:t> duties</a:t>
          </a:r>
        </a:p>
        <a:p>
          <a:pPr marL="228600" lvl="2" indent="-114300" algn="l" defTabSz="533400">
            <a:lnSpc>
              <a:spcPct val="90000"/>
            </a:lnSpc>
            <a:spcBef>
              <a:spcPct val="0"/>
            </a:spcBef>
            <a:spcAft>
              <a:spcPct val="15000"/>
            </a:spcAft>
            <a:buFont typeface="Arial" panose="020B0604020202020204" pitchFamily="34" charset="0"/>
            <a:buChar char="•"/>
          </a:pPr>
          <a:r>
            <a:rPr lang="en-GB" sz="1200" kern="1200" dirty="0"/>
            <a:t>Enforcement of </a:t>
          </a:r>
          <a:r>
            <a:rPr lang="en-GB" sz="1200" b="1" kern="1200" dirty="0"/>
            <a:t>age assurance</a:t>
          </a:r>
          <a:r>
            <a:rPr lang="en-GB" sz="1200" kern="1200" dirty="0"/>
            <a:t> requirements</a:t>
          </a:r>
        </a:p>
        <a:p>
          <a:pPr marL="228600" lvl="2" indent="-114300" algn="l" defTabSz="533400">
            <a:lnSpc>
              <a:spcPct val="90000"/>
            </a:lnSpc>
            <a:spcBef>
              <a:spcPct val="0"/>
            </a:spcBef>
            <a:spcAft>
              <a:spcPct val="15000"/>
            </a:spcAft>
            <a:buFont typeface="Arial" panose="020B0604020202020204" pitchFamily="34" charset="0"/>
            <a:buChar char="•"/>
          </a:pPr>
          <a:r>
            <a:rPr lang="en-GB" sz="1200" kern="1200" dirty="0">
              <a:solidFill>
                <a:srgbClr val="000000">
                  <a:hueOff val="0"/>
                  <a:satOff val="0"/>
                  <a:lumOff val="0"/>
                  <a:alphaOff val="0"/>
                </a:srgbClr>
              </a:solidFill>
              <a:latin typeface="Real Text Light"/>
              <a:ea typeface="Arial"/>
              <a:cs typeface="Arial"/>
            </a:rPr>
            <a:t>Transparency reporting for larger platforms</a:t>
          </a:r>
        </a:p>
        <a:p>
          <a:pPr marL="228600" lvl="2" indent="-114300" algn="l" defTabSz="533400">
            <a:lnSpc>
              <a:spcPct val="90000"/>
            </a:lnSpc>
            <a:spcBef>
              <a:spcPct val="0"/>
            </a:spcBef>
            <a:spcAft>
              <a:spcPct val="15000"/>
            </a:spcAft>
            <a:buFont typeface="Arial" panose="020B0604020202020204" pitchFamily="34" charset="0"/>
            <a:buChar char="•"/>
          </a:pPr>
          <a:r>
            <a:rPr lang="en-GB" sz="1200" kern="1200" dirty="0"/>
            <a:t>Expansion of </a:t>
          </a:r>
          <a:r>
            <a:rPr lang="en-GB" sz="1200" b="1" kern="1200" dirty="0"/>
            <a:t>Ofcom codes of practice</a:t>
          </a:r>
          <a:endParaRPr lang="en-GB" sz="1200" kern="1200" dirty="0"/>
        </a:p>
        <a:p>
          <a:pPr marL="114300" lvl="1" indent="-114300" algn="l" defTabSz="533400">
            <a:lnSpc>
              <a:spcPct val="90000"/>
            </a:lnSpc>
            <a:spcBef>
              <a:spcPct val="0"/>
            </a:spcBef>
            <a:spcAft>
              <a:spcPct val="15000"/>
            </a:spcAft>
            <a:buNone/>
          </a:pPr>
          <a:r>
            <a:rPr lang="en-GB" sz="1200" b="1" kern="1200" dirty="0"/>
            <a:t>High-risk areas</a:t>
          </a:r>
          <a:r>
            <a:rPr lang="en-GB" sz="1200" kern="1200" dirty="0"/>
            <a:t>: user uploads, algorithmic recommendation systems, and content moderation governance</a:t>
          </a:r>
        </a:p>
      </dsp:txBody>
      <dsp:txXfrm>
        <a:off x="3649190" y="804457"/>
        <a:ext cx="3198167" cy="3872508"/>
      </dsp:txXfrm>
    </dsp:sp>
    <dsp:sp modelId="{BD265544-4D7F-4D27-9DAE-C5AF5C565B9A}">
      <dsp:nvSpPr>
        <dsp:cNvPr id="0" name=""/>
        <dsp:cNvSpPr/>
      </dsp:nvSpPr>
      <dsp:spPr>
        <a:xfrm>
          <a:off x="7295101" y="108732"/>
          <a:ext cx="3198167" cy="695725"/>
        </a:xfrm>
        <a:prstGeom prst="rect">
          <a:avLst/>
        </a:prstGeom>
        <a:solidFill>
          <a:schemeClr val="accent4">
            <a:hueOff val="2299593"/>
            <a:satOff val="9207"/>
            <a:lumOff val="13530"/>
            <a:alphaOff val="0"/>
          </a:schemeClr>
        </a:solidFill>
        <a:ln w="25400" cap="flat" cmpd="sng" algn="ctr">
          <a:solidFill>
            <a:schemeClr val="accent4">
              <a:hueOff val="2299593"/>
              <a:satOff val="9207"/>
              <a:lumOff val="135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b="1" kern="1200" dirty="0"/>
            <a:t>Digital Markets, Competition and Consumers Act (DMCCA)</a:t>
          </a:r>
        </a:p>
      </dsp:txBody>
      <dsp:txXfrm>
        <a:off x="7295101" y="108732"/>
        <a:ext cx="3198167" cy="695725"/>
      </dsp:txXfrm>
    </dsp:sp>
    <dsp:sp modelId="{30BE0C0D-E74D-4CA5-9E96-466B809B9235}">
      <dsp:nvSpPr>
        <dsp:cNvPr id="0" name=""/>
        <dsp:cNvSpPr/>
      </dsp:nvSpPr>
      <dsp:spPr>
        <a:xfrm>
          <a:off x="7295101" y="804457"/>
          <a:ext cx="3198167" cy="3872508"/>
        </a:xfrm>
        <a:prstGeom prst="rect">
          <a:avLst/>
        </a:prstGeom>
        <a:solidFill>
          <a:schemeClr val="accent4">
            <a:tint val="40000"/>
            <a:alpha val="90000"/>
            <a:hueOff val="2094494"/>
            <a:satOff val="14473"/>
            <a:lumOff val="2928"/>
            <a:alphaOff val="0"/>
          </a:schemeClr>
        </a:solidFill>
        <a:ln w="25400" cap="flat" cmpd="sng" algn="ctr">
          <a:solidFill>
            <a:schemeClr val="accent4">
              <a:tint val="40000"/>
              <a:alpha val="90000"/>
              <a:hueOff val="2094494"/>
              <a:satOff val="14473"/>
              <a:lumOff val="29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None/>
          </a:pPr>
          <a:r>
            <a:rPr lang="en-GB" sz="1200" b="1" kern="1200" dirty="0"/>
            <a:t>New Consumer Rules (2025 rollout)</a:t>
          </a:r>
          <a:endParaRPr lang="en-GB"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t>Broad overhaul of UK consumer protection law</a:t>
          </a:r>
        </a:p>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t>Stronger bans on </a:t>
          </a:r>
          <a:r>
            <a:rPr lang="en-GB" sz="1200" b="1" kern="1200" dirty="0"/>
            <a:t>subscription traps</a:t>
          </a:r>
          <a:r>
            <a:rPr lang="en-GB" sz="1200" kern="1200" dirty="0"/>
            <a:t> (pre-contract clarity, reminder notices, simple cancellation)</a:t>
          </a:r>
        </a:p>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t>Enhanced rules on </a:t>
          </a:r>
          <a:r>
            <a:rPr lang="en-GB" sz="1200" b="1" kern="1200" dirty="0"/>
            <a:t>dark patterns</a:t>
          </a:r>
          <a:r>
            <a:rPr lang="en-GB" sz="1200" kern="1200" dirty="0"/>
            <a:t> and misleading UX</a:t>
          </a:r>
        </a:p>
        <a:p>
          <a:pPr marL="114300" lvl="1" indent="-114300" algn="l" defTabSz="533400">
            <a:lnSpc>
              <a:spcPct val="90000"/>
            </a:lnSpc>
            <a:spcBef>
              <a:spcPct val="0"/>
            </a:spcBef>
            <a:spcAft>
              <a:spcPct val="15000"/>
            </a:spcAft>
            <a:buFont typeface="Arial" panose="020B0604020202020204" pitchFamily="34" charset="0"/>
            <a:buChar char="•"/>
          </a:pPr>
          <a:r>
            <a:rPr lang="en-GB" sz="1200" kern="1200"/>
            <a:t>More prescriptive </a:t>
          </a:r>
          <a:r>
            <a:rPr lang="en-GB" sz="1200" b="1" kern="1200"/>
            <a:t>information requirements</a:t>
          </a:r>
          <a:r>
            <a:rPr lang="en-GB" sz="1200" kern="1200"/>
            <a:t> for online traders</a:t>
          </a:r>
        </a:p>
        <a:p>
          <a:pPr marL="114300" lvl="1" indent="-114300" algn="l" defTabSz="533400">
            <a:lnSpc>
              <a:spcPct val="90000"/>
            </a:lnSpc>
            <a:spcBef>
              <a:spcPct val="0"/>
            </a:spcBef>
            <a:spcAft>
              <a:spcPct val="15000"/>
            </a:spcAft>
            <a:buNone/>
          </a:pPr>
          <a:r>
            <a:rPr lang="en-GB" sz="1200" b="1" kern="1200"/>
            <a:t>Digital Competition Regime</a:t>
          </a:r>
        </a:p>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t>Targeted at firms with </a:t>
          </a:r>
          <a:r>
            <a:rPr lang="en-GB" sz="1200" b="1" kern="1200" dirty="0"/>
            <a:t>Strategic Market Status (SMS)</a:t>
          </a:r>
          <a:endParaRPr lang="en-GB"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en-GB" sz="1200" kern="1200"/>
            <a:t>Obligations around </a:t>
          </a:r>
          <a:r>
            <a:rPr lang="en-GB" sz="1200" b="1" kern="1200"/>
            <a:t>data access</a:t>
          </a:r>
          <a:r>
            <a:rPr lang="en-GB" sz="1200" kern="1200"/>
            <a:t>, interoperability, and fair conduct</a:t>
          </a:r>
        </a:p>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t>CMA empowered to impose </a:t>
          </a:r>
          <a:r>
            <a:rPr lang="en-GB" sz="1200" b="1" kern="1200" dirty="0"/>
            <a:t>GDPR-level fines</a:t>
          </a:r>
          <a:r>
            <a:rPr lang="en-GB" sz="1200" kern="1200" dirty="0"/>
            <a:t> (up to 10% global turnover)</a:t>
          </a:r>
        </a:p>
      </dsp:txBody>
      <dsp:txXfrm>
        <a:off x="7295101" y="804457"/>
        <a:ext cx="3198167" cy="38725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B813BC-C21C-4153-ABC0-EF4C3CE71AB8}">
      <dsp:nvSpPr>
        <dsp:cNvPr id="0" name=""/>
        <dsp:cNvSpPr/>
      </dsp:nvSpPr>
      <dsp:spPr>
        <a:xfrm>
          <a:off x="5547" y="215928"/>
          <a:ext cx="2837558" cy="59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38100" rIns="106680" bIns="38100" numCol="1" spcCol="1270" anchor="ctr" anchorCtr="0">
          <a:noAutofit/>
        </a:bodyPr>
        <a:lstStyle/>
        <a:p>
          <a:pPr marL="0" lvl="0" indent="0" algn="r" defTabSz="666750">
            <a:lnSpc>
              <a:spcPct val="90000"/>
            </a:lnSpc>
            <a:spcBef>
              <a:spcPct val="0"/>
            </a:spcBef>
            <a:spcAft>
              <a:spcPct val="35000"/>
            </a:spcAft>
            <a:buNone/>
          </a:pPr>
          <a:r>
            <a:rPr lang="en-GB" sz="1500" b="1" kern="1200" dirty="0"/>
            <a:t>AI &amp; Digital Systems Governance</a:t>
          </a:r>
        </a:p>
      </dsp:txBody>
      <dsp:txXfrm>
        <a:off x="5547" y="215928"/>
        <a:ext cx="2837558" cy="594000"/>
      </dsp:txXfrm>
    </dsp:sp>
    <dsp:sp modelId="{EF77B96D-84DE-419D-8D2B-43F76F21BCC9}">
      <dsp:nvSpPr>
        <dsp:cNvPr id="0" name=""/>
        <dsp:cNvSpPr/>
      </dsp:nvSpPr>
      <dsp:spPr>
        <a:xfrm>
          <a:off x="2843106" y="30303"/>
          <a:ext cx="567511" cy="965250"/>
        </a:xfrm>
        <a:prstGeom prst="leftBrace">
          <a:avLst>
            <a:gd name="adj1" fmla="val 35000"/>
            <a:gd name="adj2" fmla="val 50000"/>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9B1558-491E-435F-A926-4C546262C980}">
      <dsp:nvSpPr>
        <dsp:cNvPr id="0" name=""/>
        <dsp:cNvSpPr/>
      </dsp:nvSpPr>
      <dsp:spPr>
        <a:xfrm>
          <a:off x="3637623" y="30303"/>
          <a:ext cx="7718160" cy="96525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n-GB" sz="1500" kern="1200" dirty="0"/>
            <a:t>Map AI use cases; identify high-risk systems under EU AI Act
Update risk assessments, DPIAs, and model documentation
Implement human oversight frameworks, testing, and red-teaming</a:t>
          </a:r>
        </a:p>
      </dsp:txBody>
      <dsp:txXfrm>
        <a:off x="3637623" y="30303"/>
        <a:ext cx="7718160" cy="965250"/>
      </dsp:txXfrm>
    </dsp:sp>
    <dsp:sp modelId="{7ECFF5D8-73E5-43F7-8F2C-4CC21CAE1E28}">
      <dsp:nvSpPr>
        <dsp:cNvPr id="0" name=""/>
        <dsp:cNvSpPr/>
      </dsp:nvSpPr>
      <dsp:spPr>
        <a:xfrm>
          <a:off x="5547" y="1116262"/>
          <a:ext cx="2837558" cy="853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38100" rIns="106680" bIns="38100" numCol="1" spcCol="1270" anchor="ctr" anchorCtr="0">
          <a:noAutofit/>
        </a:bodyPr>
        <a:lstStyle/>
        <a:p>
          <a:pPr marL="0" lvl="0" indent="0" algn="r" defTabSz="666750">
            <a:lnSpc>
              <a:spcPct val="90000"/>
            </a:lnSpc>
            <a:spcBef>
              <a:spcPct val="0"/>
            </a:spcBef>
            <a:spcAft>
              <a:spcPct val="35000"/>
            </a:spcAft>
            <a:buNone/>
          </a:pPr>
          <a:r>
            <a:rPr lang="it-IT" sz="1500" b="1" kern="1200" dirty="0"/>
            <a:t>Data Access, </a:t>
          </a:r>
          <a:r>
            <a:rPr lang="it-IT" sz="1500" b="1" kern="1200" dirty="0" err="1"/>
            <a:t>Interoperability</a:t>
          </a:r>
          <a:r>
            <a:rPr lang="it-IT" sz="1500" b="1" kern="1200" dirty="0"/>
            <a:t> &amp; </a:t>
          </a:r>
          <a:r>
            <a:rPr lang="it-IT" sz="1500" b="1" kern="1200" dirty="0" err="1"/>
            <a:t>Vendor</a:t>
          </a:r>
          <a:r>
            <a:rPr lang="it-IT" sz="1500" b="1" kern="1200" dirty="0"/>
            <a:t> Controls</a:t>
          </a:r>
          <a:endParaRPr lang="en-GB" sz="1500" b="1" kern="1200" dirty="0"/>
        </a:p>
      </dsp:txBody>
      <dsp:txXfrm>
        <a:off x="5547" y="1116262"/>
        <a:ext cx="2837558" cy="853875"/>
      </dsp:txXfrm>
    </dsp:sp>
    <dsp:sp modelId="{0EE4AAF9-1954-449E-9C6F-87F5FF023D1C}">
      <dsp:nvSpPr>
        <dsp:cNvPr id="0" name=""/>
        <dsp:cNvSpPr/>
      </dsp:nvSpPr>
      <dsp:spPr>
        <a:xfrm>
          <a:off x="2843106" y="1049553"/>
          <a:ext cx="567511" cy="987292"/>
        </a:xfrm>
        <a:prstGeom prst="leftBrace">
          <a:avLst>
            <a:gd name="adj1" fmla="val 35000"/>
            <a:gd name="adj2" fmla="val 50000"/>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B1E897-4908-4FEA-BE4F-69049EA94627}">
      <dsp:nvSpPr>
        <dsp:cNvPr id="0" name=""/>
        <dsp:cNvSpPr/>
      </dsp:nvSpPr>
      <dsp:spPr>
        <a:xfrm>
          <a:off x="3637623" y="1049553"/>
          <a:ext cx="7718160" cy="987292"/>
        </a:xfrm>
        <a:prstGeom prst="rect">
          <a:avLst/>
        </a:prstGeom>
        <a:solidFill>
          <a:schemeClr val="accent4">
            <a:hueOff val="574898"/>
            <a:satOff val="2302"/>
            <a:lumOff val="33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n-GB" sz="1500" kern="1200" dirty="0"/>
            <a:t>Data Act-readiness: contractual updates, cloud portability, data sharing pathways
Strengthen vendor due diligence (security, data location, subcontracting)
Create a group-wide data transfer and access matrix</a:t>
          </a:r>
        </a:p>
      </dsp:txBody>
      <dsp:txXfrm>
        <a:off x="3637623" y="1049553"/>
        <a:ext cx="7718160" cy="987292"/>
      </dsp:txXfrm>
    </dsp:sp>
    <dsp:sp modelId="{68E139A8-5B66-4F93-B3FF-F82E6F32B4F3}">
      <dsp:nvSpPr>
        <dsp:cNvPr id="0" name=""/>
        <dsp:cNvSpPr/>
      </dsp:nvSpPr>
      <dsp:spPr>
        <a:xfrm>
          <a:off x="5547" y="2276471"/>
          <a:ext cx="2837558" cy="59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38100" rIns="106680" bIns="38100" numCol="1" spcCol="1270" anchor="ctr" anchorCtr="0">
          <a:noAutofit/>
        </a:bodyPr>
        <a:lstStyle/>
        <a:p>
          <a:pPr marL="0" lvl="0" indent="0" algn="r" defTabSz="666750">
            <a:lnSpc>
              <a:spcPct val="90000"/>
            </a:lnSpc>
            <a:spcBef>
              <a:spcPct val="0"/>
            </a:spcBef>
            <a:spcAft>
              <a:spcPct val="35000"/>
            </a:spcAft>
            <a:buNone/>
          </a:pPr>
          <a:r>
            <a:rPr lang="en-GB" sz="1500" b="1" kern="1200" dirty="0"/>
            <a:t>Content, Consumer &amp; Competition Compliance</a:t>
          </a:r>
        </a:p>
      </dsp:txBody>
      <dsp:txXfrm>
        <a:off x="5547" y="2276471"/>
        <a:ext cx="2837558" cy="594000"/>
      </dsp:txXfrm>
    </dsp:sp>
    <dsp:sp modelId="{DF139FB2-4CBB-457D-9DD2-2864F7FC9797}">
      <dsp:nvSpPr>
        <dsp:cNvPr id="0" name=""/>
        <dsp:cNvSpPr/>
      </dsp:nvSpPr>
      <dsp:spPr>
        <a:xfrm>
          <a:off x="2843106" y="2090846"/>
          <a:ext cx="567511" cy="965250"/>
        </a:xfrm>
        <a:prstGeom prst="leftBrace">
          <a:avLst>
            <a:gd name="adj1" fmla="val 35000"/>
            <a:gd name="adj2" fmla="val 50000"/>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35C928-0930-4DAC-BAFB-AE7EB46F5F12}">
      <dsp:nvSpPr>
        <dsp:cNvPr id="0" name=""/>
        <dsp:cNvSpPr/>
      </dsp:nvSpPr>
      <dsp:spPr>
        <a:xfrm>
          <a:off x="3637623" y="2090846"/>
          <a:ext cx="7718160" cy="965250"/>
        </a:xfrm>
        <a:prstGeom prst="rect">
          <a:avLst/>
        </a:prstGeom>
        <a:solidFill>
          <a:schemeClr val="accent4">
            <a:hueOff val="1149797"/>
            <a:satOff val="4603"/>
            <a:lumOff val="6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n-GB" sz="1500" kern="1200" dirty="0"/>
            <a:t>Review Online Safety Act/DSA alignment (moderation, transparency, reporting)
DMCCA subscription compliance: reminders, “one-click” cancellation, renewal flows
UX assessments to remove </a:t>
          </a:r>
          <a:r>
            <a:rPr lang="en-GB" sz="1500" kern="1200"/>
            <a:t>dark patterns</a:t>
          </a:r>
          <a:endParaRPr lang="en-GB" sz="1500" kern="1200" dirty="0"/>
        </a:p>
      </dsp:txBody>
      <dsp:txXfrm>
        <a:off x="3637623" y="2090846"/>
        <a:ext cx="7718160" cy="965250"/>
      </dsp:txXfrm>
    </dsp:sp>
    <dsp:sp modelId="{A7343671-BB6A-475F-BBBF-6C6496994BC4}">
      <dsp:nvSpPr>
        <dsp:cNvPr id="0" name=""/>
        <dsp:cNvSpPr/>
      </dsp:nvSpPr>
      <dsp:spPr>
        <a:xfrm>
          <a:off x="5547" y="3444221"/>
          <a:ext cx="2837558" cy="59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38100" rIns="106680" bIns="38100" numCol="1" spcCol="1270" anchor="ctr" anchorCtr="0">
          <a:noAutofit/>
        </a:bodyPr>
        <a:lstStyle/>
        <a:p>
          <a:pPr marL="0" lvl="0" indent="0" algn="r" defTabSz="666750">
            <a:lnSpc>
              <a:spcPct val="90000"/>
            </a:lnSpc>
            <a:spcBef>
              <a:spcPct val="0"/>
            </a:spcBef>
            <a:spcAft>
              <a:spcPct val="35000"/>
            </a:spcAft>
            <a:buNone/>
          </a:pPr>
          <a:r>
            <a:rPr lang="en-GB" sz="1500" b="1" kern="1200" dirty="0"/>
            <a:t>Security &amp; Incident Reporting</a:t>
          </a:r>
        </a:p>
      </dsp:txBody>
      <dsp:txXfrm>
        <a:off x="5547" y="3444221"/>
        <a:ext cx="2837558" cy="594000"/>
      </dsp:txXfrm>
    </dsp:sp>
    <dsp:sp modelId="{A4C9CCC6-649C-47E3-A8B8-8834F5432EB9}">
      <dsp:nvSpPr>
        <dsp:cNvPr id="0" name=""/>
        <dsp:cNvSpPr/>
      </dsp:nvSpPr>
      <dsp:spPr>
        <a:xfrm>
          <a:off x="2843106" y="3110096"/>
          <a:ext cx="567511" cy="1262250"/>
        </a:xfrm>
        <a:prstGeom prst="leftBrace">
          <a:avLst>
            <a:gd name="adj1" fmla="val 35000"/>
            <a:gd name="adj2" fmla="val 50000"/>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321877-E846-4AB4-A39C-162800828E84}">
      <dsp:nvSpPr>
        <dsp:cNvPr id="0" name=""/>
        <dsp:cNvSpPr/>
      </dsp:nvSpPr>
      <dsp:spPr>
        <a:xfrm>
          <a:off x="3637623" y="3110096"/>
          <a:ext cx="7718160" cy="1262250"/>
        </a:xfrm>
        <a:prstGeom prst="rect">
          <a:avLst/>
        </a:prstGeom>
        <a:solidFill>
          <a:schemeClr val="accent4">
            <a:hueOff val="1724695"/>
            <a:satOff val="6905"/>
            <a:lumOff val="101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n-GB" sz="1500" kern="1200" dirty="0"/>
            <a:t>Assess application of relevant security/cyber laws</a:t>
          </a:r>
        </a:p>
        <a:p>
          <a:pPr marL="114300" lvl="1" indent="-114300" algn="l" defTabSz="666750">
            <a:lnSpc>
              <a:spcPct val="90000"/>
            </a:lnSpc>
            <a:spcBef>
              <a:spcPct val="0"/>
            </a:spcBef>
            <a:spcAft>
              <a:spcPct val="15000"/>
            </a:spcAft>
            <a:buChar char="•"/>
          </a:pPr>
          <a:r>
            <a:rPr lang="en-GB" sz="1500" kern="1200" dirty="0"/>
            <a:t>Gap analysis of existing policies and procedures against new requirements
Implement enhanced incident escalation timelines
Prepare for audit files and regulator evidence requirements</a:t>
          </a:r>
        </a:p>
      </dsp:txBody>
      <dsp:txXfrm>
        <a:off x="3637623" y="3110096"/>
        <a:ext cx="7718160" cy="1262250"/>
      </dsp:txXfrm>
    </dsp:sp>
    <dsp:sp modelId="{C6E9D031-4354-4915-8A87-6BDECAA5DCC5}">
      <dsp:nvSpPr>
        <dsp:cNvPr id="0" name=""/>
        <dsp:cNvSpPr/>
      </dsp:nvSpPr>
      <dsp:spPr>
        <a:xfrm>
          <a:off x="5547" y="4737558"/>
          <a:ext cx="2837558" cy="343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38100" rIns="106680" bIns="38100" numCol="1" spcCol="1270" anchor="ctr" anchorCtr="0">
          <a:noAutofit/>
        </a:bodyPr>
        <a:lstStyle/>
        <a:p>
          <a:pPr marL="0" lvl="0" indent="0" algn="r" defTabSz="666750">
            <a:lnSpc>
              <a:spcPct val="90000"/>
            </a:lnSpc>
            <a:spcBef>
              <a:spcPct val="0"/>
            </a:spcBef>
            <a:spcAft>
              <a:spcPct val="35000"/>
            </a:spcAft>
            <a:buNone/>
          </a:pPr>
          <a:r>
            <a:rPr lang="en-GB" sz="1500" b="1" kern="1200" dirty="0"/>
            <a:t>Organisational Readiness</a:t>
          </a:r>
        </a:p>
      </dsp:txBody>
      <dsp:txXfrm>
        <a:off x="5547" y="4737558"/>
        <a:ext cx="2837558" cy="343406"/>
      </dsp:txXfrm>
    </dsp:sp>
    <dsp:sp modelId="{121AEFA1-6ED4-4983-86A2-A2020D98CCC6}">
      <dsp:nvSpPr>
        <dsp:cNvPr id="0" name=""/>
        <dsp:cNvSpPr/>
      </dsp:nvSpPr>
      <dsp:spPr>
        <a:xfrm>
          <a:off x="2843106" y="4426346"/>
          <a:ext cx="567511" cy="965830"/>
        </a:xfrm>
        <a:prstGeom prst="leftBrace">
          <a:avLst>
            <a:gd name="adj1" fmla="val 35000"/>
            <a:gd name="adj2" fmla="val 50000"/>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E7F3B6-8EC5-4C3F-8967-233C48CCE1F6}">
      <dsp:nvSpPr>
        <dsp:cNvPr id="0" name=""/>
        <dsp:cNvSpPr/>
      </dsp:nvSpPr>
      <dsp:spPr>
        <a:xfrm>
          <a:off x="3637623" y="4426346"/>
          <a:ext cx="7718160" cy="965830"/>
        </a:xfrm>
        <a:prstGeom prst="rect">
          <a:avLst/>
        </a:prstGeom>
        <a:solidFill>
          <a:schemeClr val="accent4">
            <a:hueOff val="2299593"/>
            <a:satOff val="9207"/>
            <a:lumOff val="135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n-GB" sz="1500" kern="1200" dirty="0"/>
            <a:t>Update internal policies: AI, data governance, cybersecurity, consumer transparency
Establish cross-functional governance board (legal, security, data, product)
Build a 2026 regulatory roadmap with owners, deadlines, KPIs</a:t>
          </a:r>
        </a:p>
      </dsp:txBody>
      <dsp:txXfrm>
        <a:off x="3637623" y="4426346"/>
        <a:ext cx="7718160" cy="9658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71BC25-2E2F-440D-8E56-C3289A667787}">
      <dsp:nvSpPr>
        <dsp:cNvPr id="0" name=""/>
        <dsp:cNvSpPr/>
      </dsp:nvSpPr>
      <dsp:spPr>
        <a:xfrm>
          <a:off x="3360419" y="0"/>
          <a:ext cx="5040629" cy="4756925"/>
        </a:xfrm>
        <a:prstGeom prst="rightArrow">
          <a:avLst>
            <a:gd name="adj1" fmla="val 75000"/>
            <a:gd name="adj2" fmla="val 5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275" tIns="41275" rIns="41275" bIns="41275" numCol="1" spcCol="1270" anchor="ctr" anchorCtr="0">
          <a:noAutofit/>
        </a:bodyPr>
        <a:lstStyle/>
        <a:p>
          <a:pPr marL="285750" lvl="1" indent="-285750" algn="l" defTabSz="2889250">
            <a:lnSpc>
              <a:spcPct val="90000"/>
            </a:lnSpc>
            <a:spcBef>
              <a:spcPct val="0"/>
            </a:spcBef>
            <a:spcAft>
              <a:spcPct val="15000"/>
            </a:spcAft>
            <a:buChar char="•"/>
          </a:pPr>
          <a:endParaRPr lang="en-GB" sz="6500" kern="1200" dirty="0"/>
        </a:p>
      </dsp:txBody>
      <dsp:txXfrm>
        <a:off x="3360419" y="594616"/>
        <a:ext cx="3256782" cy="3567693"/>
      </dsp:txXfrm>
    </dsp:sp>
    <dsp:sp modelId="{ABFA0B1C-C9AF-45DF-A9B5-8A7E7B42396F}">
      <dsp:nvSpPr>
        <dsp:cNvPr id="0" name=""/>
        <dsp:cNvSpPr/>
      </dsp:nvSpPr>
      <dsp:spPr>
        <a:xfrm>
          <a:off x="0" y="0"/>
          <a:ext cx="3360419" cy="475692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GB" sz="3200" kern="1200" dirty="0"/>
            <a:t>Further Reading from Simmons &amp; Simmons</a:t>
          </a:r>
        </a:p>
      </dsp:txBody>
      <dsp:txXfrm>
        <a:off x="164042" y="164042"/>
        <a:ext cx="3032335" cy="4428841"/>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A7BC9E-ACD9-02B4-7836-A2BA55E91C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E080D4D-84A5-0218-D797-A5856003A8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DEA28-BC10-2843-A0C8-0E8F113E131F}" type="datetimeFigureOut">
              <a:rPr lang="en-US" smtClean="0"/>
              <a:t>12/1/2025</a:t>
            </a:fld>
            <a:endParaRPr lang="en-US"/>
          </a:p>
        </p:txBody>
      </p:sp>
      <p:sp>
        <p:nvSpPr>
          <p:cNvPr id="4" name="Footer Placeholder 3">
            <a:extLst>
              <a:ext uri="{FF2B5EF4-FFF2-40B4-BE49-F238E27FC236}">
                <a16:creationId xmlns:a16="http://schemas.microsoft.com/office/drawing/2014/main" id="{1DBD7AD9-53B9-6EED-C3D3-5B584A2C70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7EB03FA-7266-9A68-2F5C-ED671B7E97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56D30A-3BD8-E640-8773-729955CF517F}" type="slidenum">
              <a:rPr lang="en-US" smtClean="0"/>
              <a:t>‹#›</a:t>
            </a:fld>
            <a:endParaRPr lang="en-US"/>
          </a:p>
        </p:txBody>
      </p:sp>
    </p:spTree>
    <p:extLst>
      <p:ext uri="{BB962C8B-B14F-4D97-AF65-F5344CB8AC3E}">
        <p14:creationId xmlns:p14="http://schemas.microsoft.com/office/powerpoint/2010/main" val="256511580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21T13:14:03.244"/>
    </inkml:context>
    <inkml:brush xml:id="br0">
      <inkml:brushProperty name="width" value="0.05" units="cm"/>
      <inkml:brushProperty name="height" value="0.05" units="cm"/>
    </inkml:brush>
  </inkml:definitions>
  <inkml:trace contextRef="#ctx0" brushRef="#br0">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9T14:23:21.629"/>
    </inkml:context>
    <inkml:brush xml:id="br0">
      <inkml:brushProperty name="width" value="0.05" units="cm"/>
      <inkml:brushProperty name="height" value="0.05" units="cm"/>
    </inkml:brush>
  </inkml:definitions>
  <inkml:trace contextRef="#ctx0" brushRef="#br0">0 1 0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21T13:14:03.244"/>
    </inkml:context>
    <inkml:brush xml:id="br0">
      <inkml:brushProperty name="width" value="0.05" units="cm"/>
      <inkml:brushProperty name="height" value="0.05" units="cm"/>
    </inkml:brush>
  </inkml:definitions>
  <inkml:trace contextRef="#ctx0" brushRef="#br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9T14:23:21.629"/>
    </inkml:context>
    <inkml:brush xml:id="br0">
      <inkml:brushProperty name="width" value="0.05" units="cm"/>
      <inkml:brushProperty name="height" value="0.05" units="cm"/>
    </inkml:brush>
  </inkml:definitions>
  <inkml:trace contextRef="#ctx0" brushRef="#br0">0 1 0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9T14:23:21.629"/>
    </inkml:context>
    <inkml:brush xml:id="br0">
      <inkml:brushProperty name="width" value="0.05" units="cm"/>
      <inkml:brushProperty name="height" value="0.05" units="cm"/>
    </inkml:brush>
  </inkml:definitions>
  <inkml:trace contextRef="#ctx0" brushRef="#br0">0 1 0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21T13:14:03.244"/>
    </inkml:context>
    <inkml:brush xml:id="br0">
      <inkml:brushProperty name="width" value="0.05" units="cm"/>
      <inkml:brushProperty name="height" value="0.05" units="cm"/>
    </inkml:brush>
  </inkml:definitions>
  <inkml:trace contextRef="#ctx0" brushRef="#br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9T14:23:21.629"/>
    </inkml:context>
    <inkml:brush xml:id="br0">
      <inkml:brushProperty name="width" value="0.05" units="cm"/>
      <inkml:brushProperty name="height" value="0.05" units="cm"/>
    </inkml:brush>
  </inkml:definitions>
  <inkml:trace contextRef="#ctx0" brushRef="#br0">0 1 0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21T13:14:03.244"/>
    </inkml:context>
    <inkml:brush xml:id="br0">
      <inkml:brushProperty name="width" value="0.05" units="cm"/>
      <inkml:brushProperty name="height" value="0.05" units="cm"/>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xfrm>
            <a:off x="381000" y="685800"/>
            <a:ext cx="6096000" cy="3429000"/>
          </a:xfrm>
          <a:prstGeom prst="rect">
            <a:avLst/>
          </a:prstGeom>
        </p:spPr>
        <p:txBody>
          <a:bodyPr/>
          <a:lstStyle/>
          <a:p>
            <a:endParaRPr/>
          </a:p>
        </p:txBody>
      </p:sp>
      <p:sp>
        <p:nvSpPr>
          <p:cNvPr id="369" name="Shape 3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7115" latinLnBrk="0">
      <a:defRPr sz="1100" b="0" i="0">
        <a:latin typeface="Real Text" panose="020B0504020101010102" pitchFamily="34" charset="77"/>
        <a:ea typeface="+mn-ea"/>
        <a:cs typeface="+mn-cs"/>
        <a:sym typeface="Arial"/>
      </a:defRPr>
    </a:lvl1pPr>
    <a:lvl2pPr indent="114297" defTabSz="587115" latinLnBrk="0">
      <a:defRPr sz="1100">
        <a:latin typeface="+mn-lt"/>
        <a:ea typeface="+mn-ea"/>
        <a:cs typeface="+mn-cs"/>
        <a:sym typeface="Arial"/>
      </a:defRPr>
    </a:lvl2pPr>
    <a:lvl3pPr indent="228594" defTabSz="587115" latinLnBrk="0">
      <a:defRPr sz="1100">
        <a:latin typeface="+mn-lt"/>
        <a:ea typeface="+mn-ea"/>
        <a:cs typeface="+mn-cs"/>
        <a:sym typeface="Arial"/>
      </a:defRPr>
    </a:lvl3pPr>
    <a:lvl4pPr indent="342891" defTabSz="587115" latinLnBrk="0">
      <a:defRPr sz="1100">
        <a:latin typeface="+mn-lt"/>
        <a:ea typeface="+mn-ea"/>
        <a:cs typeface="+mn-cs"/>
        <a:sym typeface="Arial"/>
      </a:defRPr>
    </a:lvl4pPr>
    <a:lvl5pPr indent="457189" defTabSz="587115" latinLnBrk="0">
      <a:defRPr sz="1100">
        <a:latin typeface="+mn-lt"/>
        <a:ea typeface="+mn-ea"/>
        <a:cs typeface="+mn-cs"/>
        <a:sym typeface="Arial"/>
      </a:defRPr>
    </a:lvl5pPr>
    <a:lvl6pPr indent="571486" defTabSz="587115" latinLnBrk="0">
      <a:defRPr sz="1100">
        <a:latin typeface="+mn-lt"/>
        <a:ea typeface="+mn-ea"/>
        <a:cs typeface="+mn-cs"/>
        <a:sym typeface="Arial"/>
      </a:defRPr>
    </a:lvl6pPr>
    <a:lvl7pPr indent="685783" defTabSz="587115" latinLnBrk="0">
      <a:defRPr sz="1100">
        <a:latin typeface="+mn-lt"/>
        <a:ea typeface="+mn-ea"/>
        <a:cs typeface="+mn-cs"/>
        <a:sym typeface="Arial"/>
      </a:defRPr>
    </a:lvl7pPr>
    <a:lvl8pPr indent="800080" defTabSz="587115" latinLnBrk="0">
      <a:defRPr sz="1100">
        <a:latin typeface="+mn-lt"/>
        <a:ea typeface="+mn-ea"/>
        <a:cs typeface="+mn-cs"/>
        <a:sym typeface="Arial"/>
      </a:defRPr>
    </a:lvl8pPr>
    <a:lvl9pPr indent="914377" defTabSz="587115" latinLnBrk="0">
      <a:defRPr sz="11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996093453"/>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9231315"/>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38610232"/>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57034804"/>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7899993"/>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86219011"/>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69310036"/>
      </p:ext>
    </p:extLst>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12877032"/>
      </p:ext>
    </p:extLst>
  </p:cSld>
  <p:clrMapOvr>
    <a:masterClrMapping/>
  </p:clrMapOvr>
</p:notes>
</file>

<file path=ppt/notesSlides/notesSlide1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91466583"/>
      </p:ext>
    </p:extLst>
  </p:cSld>
  <p:clrMapOvr>
    <a:masterClrMapping/>
  </p:clrMapOvr>
</p:notes>
</file>

<file path=ppt/notesSlides/notesSlide18.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3E5B6-11E9-BE7B-F7CC-13103E4913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B83E97-49C3-CAC4-A97A-C79D1DC0D18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A88959B-45C3-8E3C-4C58-88BED1FEFC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88D478C-1964-ACF9-B5EF-6D40B59F51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866562-16CE-4A9C-8EB9-B733D9E8CE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8019049"/>
      </p:ext>
    </p:extLst>
  </p:cSld>
  <p:clrMapOvr>
    <a:masterClrMapping/>
  </p:clrMapOvr>
</p:notes>
</file>

<file path=ppt/notesSlides/notesSlide1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51506203"/>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48945907"/>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2704420"/>
      </p:ext>
    </p:extLst>
  </p:cSld>
  <p:clrMapOvr>
    <a:masterClrMapping/>
  </p:clrMapOvr>
</p:notes>
</file>

<file path=ppt/notesSlides/notesSlide2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15187749"/>
      </p:ext>
    </p:extLst>
  </p:cSld>
  <p:clrMapOvr>
    <a:masterClrMapping/>
  </p:clrMapOvr>
</p:notes>
</file>

<file path=ppt/notesSlides/notesSlide2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13298056"/>
      </p:ext>
    </p:extLst>
  </p:cSld>
  <p:clrMapOvr>
    <a:masterClrMapping/>
  </p:clrMapOvr>
</p:notes>
</file>

<file path=ppt/notesSlides/notesSlide2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27073060"/>
      </p:ext>
    </p:extLst>
  </p:cSld>
  <p:clrMapOvr>
    <a:masterClrMapping/>
  </p:clrMapOvr>
</p:notes>
</file>

<file path=ppt/notesSlides/notesSlide2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67177089"/>
      </p:ext>
    </p:extLst>
  </p:cSld>
  <p:clrMapOvr>
    <a:masterClrMapping/>
  </p:clrMapOvr>
</p:notes>
</file>

<file path=ppt/notesSlides/notesSlide2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06B8F8D-B623-4E3F-ABBC-B4246E9DC448}" type="slidenum">
              <a:rPr lang="en-GB" smtClean="0"/>
              <a:t>25</a:t>
            </a:fld>
            <a:endParaRPr lang="en-GB"/>
          </a:p>
        </p:txBody>
      </p:sp>
    </p:spTree>
    <p:extLst>
      <p:ext uri="{BB962C8B-B14F-4D97-AF65-F5344CB8AC3E}">
        <p14:creationId xmlns:p14="http://schemas.microsoft.com/office/powerpoint/2010/main" val="2772518968"/>
      </p:ext>
    </p:extLst>
  </p:cSld>
  <p:clrMapOvr>
    <a:masterClrMapping/>
  </p:clrMapOvr>
</p:notes>
</file>

<file path=ppt/notesSlides/notesSlide2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8831573"/>
      </p:ext>
    </p:extLst>
  </p:cSld>
  <p:clrMapOvr>
    <a:masterClrMapping/>
  </p:clrMapOvr>
</p:notes>
</file>

<file path=ppt/notesSlides/notesSlide2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979818"/>
      </p:ext>
    </p:extLst>
  </p:cSld>
  <p:clrMapOvr>
    <a:masterClrMapping/>
  </p:clrMapOvr>
</p:notes>
</file>

<file path=ppt/notesSlides/notesSlide2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34123409"/>
      </p:ext>
    </p:extLst>
  </p:cSld>
  <p:clrMapOvr>
    <a:masterClrMapping/>
  </p:clrMapOvr>
</p:notes>
</file>

<file path=ppt/notesSlides/notesSlide2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74676757"/>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98503622"/>
      </p:ext>
    </p:extLst>
  </p:cSld>
  <p:clrMapOvr>
    <a:masterClrMapping/>
  </p:clrMapOvr>
</p:notes>
</file>

<file path=ppt/notesSlides/notesSlide3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26701244"/>
      </p:ext>
    </p:extLst>
  </p:cSld>
  <p:clrMapOvr>
    <a:masterClrMapping/>
  </p:clrMapOvr>
</p:notes>
</file>

<file path=ppt/notesSlides/notesSlide3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88618779"/>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65480293"/>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09528745"/>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27564554"/>
      </p:ext>
    </p:extLst>
  </p:cSld>
  <p:clrMapOvr>
    <a:masterClrMapping/>
  </p:clrMapOvr>
</p:notes>
</file>

<file path=ppt/notesSlides/notesSlide7.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DB37D-A2D1-1D8F-CE29-CB0E24B0AF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DFAE3-AABE-BA88-F52E-E5177B68C4A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541E349-DE6B-696A-A64A-34B4163491D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FB6F96A-8114-2E3A-EAD4-54AA71CF1B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866562-16CE-4A9C-8EB9-B733D9E8CE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0193183"/>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21284928"/>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873865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customXml" Target="../ink/ink2.xml"/><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7.png"/></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Master" Target="../slideMasters/slideMaster3.xml"/><Relationship Id="rId1" Type="http://schemas.openxmlformats.org/officeDocument/2006/relationships/tags" Target="../tags/tag19.xml"/><Relationship Id="rId4" Type="http://schemas.openxmlformats.org/officeDocument/2006/relationships/image" Target="../media/image29.png"/></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customXml" Target="../ink/ink4.xml"/><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customXml" Target="../ink/ink5.xml"/><Relationship Id="rId1" Type="http://schemas.openxmlformats.org/officeDocument/2006/relationships/slideMaster" Target="../slideMasters/slideMaster3.xml"/><Relationship Id="rId5" Type="http://schemas.openxmlformats.org/officeDocument/2006/relationships/image" Target="../media/image26.png"/><Relationship Id="rId4" Type="http://schemas.openxmlformats.org/officeDocument/2006/relationships/image" Target="../media/image70.pn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4.xml"/><Relationship Id="rId1" Type="http://schemas.openxmlformats.org/officeDocument/2006/relationships/tags" Target="../tags/tag2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4.xml"/><Relationship Id="rId1" Type="http://schemas.openxmlformats.org/officeDocument/2006/relationships/tags" Target="../tags/tag25.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6.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7.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Master" Target="../slideMasters/slideMaster4.xml"/><Relationship Id="rId1" Type="http://schemas.openxmlformats.org/officeDocument/2006/relationships/tags" Target="../tags/tag2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customXml" Target="../ink/ink7.xml"/><Relationship Id="rId1" Type="http://schemas.openxmlformats.org/officeDocument/2006/relationships/slideMaster" Target="../slideMasters/slideMaster4.xml"/><Relationship Id="rId5" Type="http://schemas.openxmlformats.org/officeDocument/2006/relationships/image" Target="../media/image26.png"/><Relationship Id="rId4" Type="http://schemas.openxmlformats.org/officeDocument/2006/relationships/image" Target="../media/image72.png"/></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tiff"/><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0.tiff"/><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2.tiff"/><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6.xml"/><Relationship Id="rId1" Type="http://schemas.openxmlformats.org/officeDocument/2006/relationships/tags" Target="../tags/tag3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6.xml"/><Relationship Id="rId1" Type="http://schemas.openxmlformats.org/officeDocument/2006/relationships/tags" Target="../tags/tag3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6.xml"/><Relationship Id="rId1" Type="http://schemas.openxmlformats.org/officeDocument/2006/relationships/tags" Target="../tags/tag33.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6.xml"/><Relationship Id="rId1" Type="http://schemas.openxmlformats.org/officeDocument/2006/relationships/tags" Target="../tags/tag34.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6.xml"/><Relationship Id="rId1" Type="http://schemas.openxmlformats.org/officeDocument/2006/relationships/tags" Target="../tags/tag35.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6.xml"/><Relationship Id="rId1" Type="http://schemas.openxmlformats.org/officeDocument/2006/relationships/tags" Target="../tags/tag36.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6.xml"/><Relationship Id="rId1" Type="http://schemas.openxmlformats.org/officeDocument/2006/relationships/tags" Target="../tags/tag37.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6.xml"/><Relationship Id="rId1" Type="http://schemas.openxmlformats.org/officeDocument/2006/relationships/tags" Target="../tags/tag38.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6.xml"/><Relationship Id="rId1" Type="http://schemas.openxmlformats.org/officeDocument/2006/relationships/tags" Target="../tags/tag39.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Master" Target="../slideMasters/slideMaster6.xml"/><Relationship Id="rId1" Type="http://schemas.openxmlformats.org/officeDocument/2006/relationships/tags" Target="../tags/tag40.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slideLayout1.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1_Title Slide Coral">
    <p:spTree>
      <p:nvGrpSpPr>
        <p:cNvPr id="1" name=""/>
        <p:cNvGrpSpPr/>
        <p:nvPr/>
      </p:nvGrpSpPr>
      <p:grpSpPr>
        <a:xfrm>
          <a:off x="0" y="0"/>
          <a:ext cx="0" cy="0"/>
          <a:chOff x="0" y="0"/>
          <a:chExt cx="0" cy="0"/>
        </a:xfrm>
      </p:grpSpPr>
      <p:pic>
        <p:nvPicPr>
          <p:cNvPr id="3" name="TextBox 4">
            <a:extLst>
              <a:ext uri="{FF2B5EF4-FFF2-40B4-BE49-F238E27FC236}">
                <a16:creationId xmlns:a16="http://schemas.microsoft.com/office/drawing/2014/main" id="{C8EB9C3E-A75F-BE03-5B92-0E86EF0B661D}"/>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effectLst>
            <a:glow>
              <a:srgbClr val="000000"/>
            </a:glow>
          </a:effectLst>
        </p:spPr>
      </p:pic>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535705" y="979200"/>
            <a:ext cx="4806947" cy="530420"/>
          </a:xfrm>
          <a:prstGeom prst="rect">
            <a:avLst/>
          </a:prstGeom>
        </p:spPr>
        <p:txBody>
          <a:bodyPr lIns="0" tIns="0" rIns="0" bIns="0" anchor="t"/>
          <a:lstStyle>
            <a:lvl1pPr algn="l">
              <a:defRPr sz="3900">
                <a:solidFill>
                  <a:schemeClr val="bg1"/>
                </a:solidFill>
                <a:latin typeface="RealText-Medium" panose="020B0604020101010102" pitchFamily="34" charset="0"/>
              </a:defRPr>
            </a:lvl1pPr>
          </a:lstStyle>
          <a:p>
            <a:r>
              <a:rPr lang="en-GB" dirty="0"/>
              <a:t>Presentation Title</a:t>
            </a:r>
          </a:p>
        </p:txBody>
      </p:sp>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534115" y="1580321"/>
            <a:ext cx="4808537" cy="1094432"/>
          </a:xfrm>
          <a:prstGeom prst="rect">
            <a:avLst/>
          </a:prstGeom>
        </p:spPr>
        <p:txBody>
          <a:bodyPr lIns="0" tIns="0" rIns="0" bIns="0"/>
          <a:lstStyle>
            <a:lvl1pPr marL="0" indent="0" algn="l">
              <a:lnSpc>
                <a:spcPct val="90000"/>
              </a:lnSpc>
              <a:buNone/>
              <a:defRPr sz="39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Presentation Subtitle</a:t>
            </a:r>
          </a:p>
        </p:txBody>
      </p:sp>
      <p:sp>
        <p:nvSpPr>
          <p:cNvPr id="24" name="Text Placeholder 10">
            <a:extLst>
              <a:ext uri="{FF2B5EF4-FFF2-40B4-BE49-F238E27FC236}">
                <a16:creationId xmlns:a16="http://schemas.microsoft.com/office/drawing/2014/main" id="{386CB6EB-1FDE-509E-94E4-3EC3C25CB8EC}"/>
              </a:ext>
            </a:extLst>
          </p:cNvPr>
          <p:cNvSpPr>
            <a:spLocks noGrp="1"/>
          </p:cNvSpPr>
          <p:nvPr>
            <p:ph type="body" sz="quarter" idx="10" hasCustomPrompt="1"/>
          </p:nvPr>
        </p:nvSpPr>
        <p:spPr>
          <a:xfrm>
            <a:off x="534116" y="4968001"/>
            <a:ext cx="4808536" cy="309678"/>
          </a:xfrm>
          <a:prstGeom prst="rect">
            <a:avLst/>
          </a:prstGeom>
        </p:spPr>
        <p:txBody>
          <a:bodyPr lIns="0" tIns="0" rIns="0" bIns="0"/>
          <a:lstStyle>
            <a:lvl1pPr>
              <a:lnSpc>
                <a:spcPct val="100000"/>
              </a:lnSpc>
              <a:defRPr sz="1800">
                <a:solidFill>
                  <a:schemeClr val="bg1"/>
                </a:solidFill>
                <a:latin typeface="RealText-Medium" panose="020B0604020101010102" pitchFamily="34" charset="0"/>
              </a:defRPr>
            </a:lvl1pPr>
            <a:lvl2pPr marL="0" indent="0">
              <a:lnSpc>
                <a:spcPct val="100000"/>
              </a:lnSpc>
              <a:buNone/>
              <a:defRPr>
                <a:solidFill>
                  <a:schemeClr val="accent5"/>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r>
              <a:rPr lang="en-GB" dirty="0"/>
              <a:t>Location/Conference in first level</a:t>
            </a:r>
          </a:p>
        </p:txBody>
      </p:sp>
      <p:sp>
        <p:nvSpPr>
          <p:cNvPr id="10" name="Text Placeholder 10">
            <a:extLst>
              <a:ext uri="{FF2B5EF4-FFF2-40B4-BE49-F238E27FC236}">
                <a16:creationId xmlns:a16="http://schemas.microsoft.com/office/drawing/2014/main" id="{F7A52B09-6FC9-A0A4-0653-7F8C48F75295}"/>
              </a:ext>
            </a:extLst>
          </p:cNvPr>
          <p:cNvSpPr>
            <a:spLocks noGrp="1"/>
          </p:cNvSpPr>
          <p:nvPr>
            <p:ph type="body" sz="quarter" idx="12" hasCustomPrompt="1"/>
          </p:nvPr>
        </p:nvSpPr>
        <p:spPr>
          <a:xfrm>
            <a:off x="534115" y="5360809"/>
            <a:ext cx="4808536" cy="309678"/>
          </a:xfrm>
          <a:prstGeom prst="rect">
            <a:avLst/>
          </a:prstGeom>
        </p:spPr>
        <p:txBody>
          <a:bodyPr lIns="0" tIns="0" rIns="0" bIns="0"/>
          <a:lstStyle>
            <a:lvl1pPr>
              <a:lnSpc>
                <a:spcPct val="100000"/>
              </a:lnSpc>
              <a:defRPr sz="1800">
                <a:solidFill>
                  <a:schemeClr val="bg1"/>
                </a:solidFill>
                <a:latin typeface="REALTEXT-LIGHT" panose="020B0504020101010102" pitchFamily="34" charset="0"/>
              </a:defRPr>
            </a:lvl1pPr>
            <a:lvl2pPr marL="0" indent="0">
              <a:lnSpc>
                <a:spcPct val="100000"/>
              </a:lnSpc>
              <a:buNone/>
              <a:defRPr>
                <a:solidFill>
                  <a:schemeClr val="accent5"/>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r>
              <a:rPr lang="en-US" dirty="0"/>
              <a:t>Date Month Year in second level</a:t>
            </a:r>
          </a:p>
        </p:txBody>
      </p:sp>
      <p:pic>
        <p:nvPicPr>
          <p:cNvPr id="4" name="Simmons+Simmons – Wordmark – RGB – Coral.png" descr="Simmons+Simmons – Wordmark – RGB – Coral.png">
            <a:extLst>
              <a:ext uri="{FF2B5EF4-FFF2-40B4-BE49-F238E27FC236}">
                <a16:creationId xmlns:a16="http://schemas.microsoft.com/office/drawing/2014/main" id="{FF145140-A70F-0EF5-CA52-D5F9B67DC47F}"/>
              </a:ext>
            </a:extLst>
          </p:cNvPr>
          <p:cNvPicPr>
            <a:picLocks noChangeAspect="1"/>
          </p:cNvPicPr>
          <p:nvPr userDrawn="1"/>
        </p:nvPicPr>
        <p:blipFill>
          <a:blip r:embed="rId4"/>
          <a:stretch>
            <a:fillRect/>
          </a:stretch>
        </p:blipFill>
        <p:spPr>
          <a:xfrm>
            <a:off x="10754802" y="343607"/>
            <a:ext cx="1070437" cy="544853"/>
          </a:xfrm>
          <a:prstGeom prst="rect">
            <a:avLst/>
          </a:prstGeom>
          <a:ln w="12700">
            <a:miter lim="400000"/>
          </a:ln>
        </p:spPr>
      </p:pic>
      <p:pic>
        <p:nvPicPr>
          <p:cNvPr id="7" name="image2.png" descr="image2.png">
            <a:extLst>
              <a:ext uri="{FF2B5EF4-FFF2-40B4-BE49-F238E27FC236}">
                <a16:creationId xmlns:a16="http://schemas.microsoft.com/office/drawing/2014/main" id="{389494F3-27B6-510A-E3C9-6882FC1915B3}"/>
              </a:ext>
            </a:extLst>
          </p:cNvPr>
          <p:cNvPicPr>
            <a:picLocks noChangeAspect="1"/>
          </p:cNvPicPr>
          <p:nvPr userDrawn="1"/>
        </p:nvPicPr>
        <p:blipFill>
          <a:blip r:embed="rId5"/>
          <a:stretch>
            <a:fillRect/>
          </a:stretch>
        </p:blipFill>
        <p:spPr>
          <a:xfrm>
            <a:off x="10764327" y="343607"/>
            <a:ext cx="1070437" cy="544853"/>
          </a:xfrm>
          <a:prstGeom prst="rect">
            <a:avLst/>
          </a:prstGeom>
          <a:ln w="12700">
            <a:miter lim="400000"/>
          </a:ln>
        </p:spPr>
      </p:pic>
    </p:spTree>
    <p:extLst>
      <p:ext uri="{BB962C8B-B14F-4D97-AF65-F5344CB8AC3E}">
        <p14:creationId xmlns:p14="http://schemas.microsoft.com/office/powerpoint/2010/main" val="405458189"/>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6_Divider Slide 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subtitle here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BCEE8A"/>
                </a:solidFill>
                <a:latin typeface="+mj-lt"/>
                <a:ea typeface="+mj-ea"/>
                <a:cs typeface="+mj-cs"/>
              </a:defRPr>
            </a:lvl1pPr>
          </a:lstStyle>
          <a:p>
            <a:r>
              <a:rPr lang="en-GB" dirty="0"/>
              <a:t>Divider title here</a:t>
            </a:r>
          </a:p>
        </p:txBody>
      </p:sp>
      <p:pic>
        <p:nvPicPr>
          <p:cNvPr id="4" name="image2.png" descr="image2.png">
            <a:extLst>
              <a:ext uri="{FF2B5EF4-FFF2-40B4-BE49-F238E27FC236}">
                <a16:creationId xmlns:a16="http://schemas.microsoft.com/office/drawing/2014/main" id="{D67036C1-AB8F-D1D0-7212-77D27C7ABC5C}"/>
              </a:ext>
            </a:extLst>
          </p:cNvPr>
          <p:cNvPicPr>
            <a:picLocks noChangeAspect="1"/>
          </p:cNvPicPr>
          <p:nvPr userDrawn="1"/>
        </p:nvPicPr>
        <p:blipFill>
          <a:blip r:embed="rId3"/>
          <a:stretch>
            <a:fillRect/>
          </a:stretch>
        </p:blipFill>
        <p:spPr>
          <a:xfrm>
            <a:off x="10764327"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8D239FFB-2D33-95F9-1B58-F65961C875B0}"/>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244597973"/>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0.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wo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6A4262FF-9BD9-43CE-9C1B-C08BCBEAF5E9}"/>
              </a:ext>
            </a:extLst>
          </p:cNvPr>
          <p:cNvSpPr>
            <a:spLocks noGrp="1"/>
          </p:cNvSpPr>
          <p:nvPr>
            <p:ph sz="half" idx="2"/>
          </p:nvPr>
        </p:nvSpPr>
        <p:spPr>
          <a:xfrm>
            <a:off x="5536800"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7">
            <a:extLst>
              <a:ext uri="{FF2B5EF4-FFF2-40B4-BE49-F238E27FC236}">
                <a16:creationId xmlns:a16="http://schemas.microsoft.com/office/drawing/2014/main" id="{3A8CF1DA-ED34-4BAE-8C84-37729E553D9B}"/>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C9CEC971-39C8-416E-AB1F-099DBE3DD02B}"/>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7" name="Text Placeholder 13">
            <a:extLst>
              <a:ext uri="{FF2B5EF4-FFF2-40B4-BE49-F238E27FC236}">
                <a16:creationId xmlns:a16="http://schemas.microsoft.com/office/drawing/2014/main" id="{81E0ABE8-FB03-429E-8AB1-C2D5572D9B62}"/>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8" name="Text Placeholder 15">
            <a:extLst>
              <a:ext uri="{FF2B5EF4-FFF2-40B4-BE49-F238E27FC236}">
                <a16:creationId xmlns:a16="http://schemas.microsoft.com/office/drawing/2014/main" id="{73EBB698-B840-4231-807C-0C3A6AD5DFB4}"/>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9" name="Picture Placeholder 13">
            <a:extLst>
              <a:ext uri="{FF2B5EF4-FFF2-40B4-BE49-F238E27FC236}">
                <a16:creationId xmlns:a16="http://schemas.microsoft.com/office/drawing/2014/main" id="{2CAEAA4D-5FD4-40D6-A1A8-4E712C6B618D}"/>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2453701572"/>
      </p:ext>
    </p:extLst>
  </p:cSld>
  <p:clrMapOvr>
    <a:masterClrMapping/>
  </p:clrMapOvr>
</p:sldLayout>
</file>

<file path=ppt/slideLayouts/slideLayout101.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Statistic Slide with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dirty="0"/>
          </a:p>
        </p:txBody>
      </p:sp>
      <p:sp>
        <p:nvSpPr>
          <p:cNvPr id="12" name="Text Placeholder 11">
            <a:extLst>
              <a:ext uri="{FF2B5EF4-FFF2-40B4-BE49-F238E27FC236}">
                <a16:creationId xmlns:a16="http://schemas.microsoft.com/office/drawing/2014/main" id="{7F5FA13E-E44D-4EC8-8BAC-B26123CC9746}"/>
              </a:ext>
            </a:extLst>
          </p:cNvPr>
          <p:cNvSpPr>
            <a:spLocks noGrp="1"/>
          </p:cNvSpPr>
          <p:nvPr>
            <p:ph type="body" sz="quarter" idx="15" hasCustomPrompt="1"/>
          </p:nvPr>
        </p:nvSpPr>
        <p:spPr>
          <a:xfrm>
            <a:off x="5535600" y="1765298"/>
            <a:ext cx="6656400" cy="4364039"/>
          </a:xfrm>
          <a:solidFill>
            <a:srgbClr val="FC515B"/>
          </a:solidFill>
        </p:spPr>
        <p:txBody>
          <a:bodyPr lIns="180000" tIns="180000" rIns="180000" bIns="180000" anchor="ctr" anchorCtr="0"/>
          <a:lstStyle>
            <a:lvl1pPr>
              <a:lnSpc>
                <a:spcPct val="80000"/>
              </a:lnSpc>
              <a:defRPr sz="16000">
                <a:solidFill>
                  <a:srgbClr val="FFFFFF"/>
                </a:solidFill>
              </a:defRPr>
            </a:lvl1pPr>
            <a:lvl2pPr>
              <a:defRPr sz="2400">
                <a:solidFill>
                  <a:srgbClr val="FFFFFF"/>
                </a:solidFill>
              </a:defRPr>
            </a:lvl2pPr>
            <a:lvl3pPr marL="0" indent="0">
              <a:buNone/>
              <a:defRPr sz="1600">
                <a:solidFill>
                  <a:srgbClr val="FFFFFF"/>
                </a:solidFill>
              </a:defRPr>
            </a:lvl3pPr>
          </a:lstStyle>
          <a:p>
            <a:pPr lvl="0"/>
            <a:r>
              <a:rPr lang="en-US" dirty="0"/>
              <a:t>00%</a:t>
            </a:r>
          </a:p>
          <a:p>
            <a:pPr lvl="1"/>
            <a:r>
              <a:rPr lang="en-US" dirty="0"/>
              <a:t>Second level</a:t>
            </a:r>
          </a:p>
          <a:p>
            <a:pPr lvl="2"/>
            <a:r>
              <a:rPr lang="en-US" dirty="0"/>
              <a:t>Third level</a:t>
            </a:r>
            <a:endParaRPr lang="en-GB" dirty="0"/>
          </a:p>
        </p:txBody>
      </p:sp>
      <p:sp>
        <p:nvSpPr>
          <p:cNvPr id="9" name="Text Placeholder 7">
            <a:extLst>
              <a:ext uri="{FF2B5EF4-FFF2-40B4-BE49-F238E27FC236}">
                <a16:creationId xmlns:a16="http://schemas.microsoft.com/office/drawing/2014/main" id="{B3EB4488-4B58-4102-AC8F-ACFCCFFD101A}"/>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1" name="Slide Number Placeholder 5">
            <a:extLst>
              <a:ext uri="{FF2B5EF4-FFF2-40B4-BE49-F238E27FC236}">
                <a16:creationId xmlns:a16="http://schemas.microsoft.com/office/drawing/2014/main" id="{6F8BB02D-6EA9-4107-8F3D-88037EC00735}"/>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6" name="Text Placeholder 13">
            <a:extLst>
              <a:ext uri="{FF2B5EF4-FFF2-40B4-BE49-F238E27FC236}">
                <a16:creationId xmlns:a16="http://schemas.microsoft.com/office/drawing/2014/main" id="{7481C157-5A21-4CD0-9CFE-BFF5D8ACD952}"/>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7" name="Text Placeholder 15">
            <a:extLst>
              <a:ext uri="{FF2B5EF4-FFF2-40B4-BE49-F238E27FC236}">
                <a16:creationId xmlns:a16="http://schemas.microsoft.com/office/drawing/2014/main" id="{D42F931C-EC55-4924-8B9D-75F386AB9E2C}"/>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8" name="Picture Placeholder 13">
            <a:extLst>
              <a:ext uri="{FF2B5EF4-FFF2-40B4-BE49-F238E27FC236}">
                <a16:creationId xmlns:a16="http://schemas.microsoft.com/office/drawing/2014/main" id="{46672075-9916-467A-9EB8-342457170937}"/>
              </a:ext>
            </a:extLst>
          </p:cNvPr>
          <p:cNvSpPr>
            <a:spLocks noGrp="1"/>
          </p:cNvSpPr>
          <p:nvPr>
            <p:ph type="pic" sz="quarter" idx="58"/>
          </p:nvPr>
        </p:nvSpPr>
        <p:spPr>
          <a:xfrm>
            <a:off x="10170000" y="453600"/>
            <a:ext cx="154800" cy="248400"/>
          </a:xfrm>
          <a:blipFill>
            <a:blip r:embed="rId3"/>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1929551384"/>
      </p:ext>
    </p:extLst>
  </p:cSld>
  <p:clrMapOvr>
    <a:masterClrMapping/>
  </p:clrMapOvr>
</p:sldLayout>
</file>

<file path=ppt/slideLayouts/slideLayout10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Statist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11">
            <a:extLst>
              <a:ext uri="{FF2B5EF4-FFF2-40B4-BE49-F238E27FC236}">
                <a16:creationId xmlns:a16="http://schemas.microsoft.com/office/drawing/2014/main" id="{A9954A57-A6EF-45F3-B082-8718A57C8D5F}"/>
              </a:ext>
            </a:extLst>
          </p:cNvPr>
          <p:cNvSpPr>
            <a:spLocks noGrp="1"/>
          </p:cNvSpPr>
          <p:nvPr>
            <p:ph type="body" sz="quarter" idx="15" hasCustomPrompt="1"/>
          </p:nvPr>
        </p:nvSpPr>
        <p:spPr>
          <a:xfrm>
            <a:off x="5535600" y="1765298"/>
            <a:ext cx="6656400" cy="4364039"/>
          </a:xfrm>
          <a:solidFill>
            <a:srgbClr val="FC515B"/>
          </a:solidFill>
        </p:spPr>
        <p:txBody>
          <a:bodyPr lIns="180000" tIns="180000" rIns="180000" bIns="180000" anchor="ctr" anchorCtr="0"/>
          <a:lstStyle>
            <a:lvl1pPr>
              <a:lnSpc>
                <a:spcPct val="80000"/>
              </a:lnSpc>
              <a:defRPr sz="16000">
                <a:solidFill>
                  <a:srgbClr val="FFFFFF"/>
                </a:solidFill>
              </a:defRPr>
            </a:lvl1pPr>
            <a:lvl2pPr>
              <a:defRPr sz="2400">
                <a:solidFill>
                  <a:srgbClr val="FFFFFF"/>
                </a:solidFill>
              </a:defRPr>
            </a:lvl2pPr>
            <a:lvl3pPr marL="0" indent="0">
              <a:buNone/>
              <a:defRPr sz="1600">
                <a:solidFill>
                  <a:srgbClr val="FFFFFF"/>
                </a:solidFill>
              </a:defRPr>
            </a:lvl3pPr>
          </a:lstStyle>
          <a:p>
            <a:pPr lvl="0"/>
            <a:r>
              <a:rPr lang="en-US" dirty="0"/>
              <a:t>00%</a:t>
            </a:r>
          </a:p>
          <a:p>
            <a:pPr lvl="1"/>
            <a:r>
              <a:rPr lang="en-US" dirty="0"/>
              <a:t>Second level</a:t>
            </a:r>
          </a:p>
          <a:p>
            <a:pPr lvl="2"/>
            <a:r>
              <a:rPr lang="en-US" dirty="0"/>
              <a:t>Third level</a:t>
            </a:r>
            <a:endParaRPr lang="en-GB" dirty="0"/>
          </a:p>
        </p:txBody>
      </p:sp>
      <p:sp>
        <p:nvSpPr>
          <p:cNvPr id="13" name="Text Placeholder 7">
            <a:extLst>
              <a:ext uri="{FF2B5EF4-FFF2-40B4-BE49-F238E27FC236}">
                <a16:creationId xmlns:a16="http://schemas.microsoft.com/office/drawing/2014/main" id="{1548E628-2852-49BE-9AE3-29B0A0485C77}"/>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4" name="Slide Number Placeholder 5">
            <a:extLst>
              <a:ext uri="{FF2B5EF4-FFF2-40B4-BE49-F238E27FC236}">
                <a16:creationId xmlns:a16="http://schemas.microsoft.com/office/drawing/2014/main" id="{05AFE92C-656D-4B1C-B59A-151B86999683}"/>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7" name="Text Placeholder 13">
            <a:extLst>
              <a:ext uri="{FF2B5EF4-FFF2-40B4-BE49-F238E27FC236}">
                <a16:creationId xmlns:a16="http://schemas.microsoft.com/office/drawing/2014/main" id="{3E2E5595-C05B-44B0-8142-733521F1B911}"/>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8" name="Text Placeholder 15">
            <a:extLst>
              <a:ext uri="{FF2B5EF4-FFF2-40B4-BE49-F238E27FC236}">
                <a16:creationId xmlns:a16="http://schemas.microsoft.com/office/drawing/2014/main" id="{FA5E0F26-25A5-4041-8DC2-75C34E10E8C3}"/>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9" name="Picture Placeholder 13">
            <a:extLst>
              <a:ext uri="{FF2B5EF4-FFF2-40B4-BE49-F238E27FC236}">
                <a16:creationId xmlns:a16="http://schemas.microsoft.com/office/drawing/2014/main" id="{F8E80629-0E97-4AEC-816F-E6C4EAD58193}"/>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3685518604"/>
      </p:ext>
    </p:extLst>
  </p:cSld>
  <p:clrMapOvr>
    <a:masterClrMapping/>
  </p:clrMapOvr>
</p:sldLayout>
</file>

<file path=ppt/slideLayouts/slideLayout103.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wo Content Spli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5" y="1765299"/>
            <a:ext cx="508475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7">
            <a:extLst>
              <a:ext uri="{FF2B5EF4-FFF2-40B4-BE49-F238E27FC236}">
                <a16:creationId xmlns:a16="http://schemas.microsoft.com/office/drawing/2014/main" id="{72A6262E-4EFC-454A-8DCE-D61AB0BC6B51}"/>
              </a:ext>
            </a:extLst>
          </p:cNvPr>
          <p:cNvSpPr>
            <a:spLocks noGrp="1"/>
          </p:cNvSpPr>
          <p:nvPr>
            <p:ph type="body" sz="quarter" idx="13"/>
          </p:nvPr>
        </p:nvSpPr>
        <p:spPr>
          <a:xfrm>
            <a:off x="449263" y="961729"/>
            <a:ext cx="5084751" cy="524908"/>
          </a:xfrm>
        </p:spPr>
        <p:txBody>
          <a:bodyPr/>
          <a:lstStyle>
            <a:lvl1pPr>
              <a:defRPr sz="2800">
                <a:solidFill>
                  <a:srgbClr val="303030"/>
                </a:solidFill>
                <a:latin typeface="+mn-lt"/>
              </a:defRPr>
            </a:lvl1pPr>
          </a:lstStyle>
          <a:p>
            <a:pPr lvl="0"/>
            <a:r>
              <a:rPr lang="en-US"/>
              <a:t>Click to edit Master text styles</a:t>
            </a:r>
          </a:p>
        </p:txBody>
      </p:sp>
      <p:sp>
        <p:nvSpPr>
          <p:cNvPr id="19" name="TextBox 18">
            <a:extLst>
              <a:ext uri="{FF2B5EF4-FFF2-40B4-BE49-F238E27FC236}">
                <a16:creationId xmlns:a16="http://schemas.microsoft.com/office/drawing/2014/main" id="{20C7FE2E-32A3-44F2-91E6-3415BD7B8B4F}"/>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endParaRPr lang="en-GB" sz="800" dirty="0">
              <a:solidFill>
                <a:srgbClr val="303030"/>
              </a:solidFill>
            </a:endParaRPr>
          </a:p>
        </p:txBody>
      </p:sp>
      <p:sp>
        <p:nvSpPr>
          <p:cNvPr id="11" name="Slide Number Placeholder 5">
            <a:extLst>
              <a:ext uri="{FF2B5EF4-FFF2-40B4-BE49-F238E27FC236}">
                <a16:creationId xmlns:a16="http://schemas.microsoft.com/office/drawing/2014/main" id="{23E19A82-3014-493C-8362-16FCC747A8EB}"/>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9" name="Text Placeholder 13">
            <a:extLst>
              <a:ext uri="{FF2B5EF4-FFF2-40B4-BE49-F238E27FC236}">
                <a16:creationId xmlns:a16="http://schemas.microsoft.com/office/drawing/2014/main" id="{E28ABB7D-2D56-4DEA-842E-7F4AAB563436}"/>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10" name="Text Placeholder 15">
            <a:extLst>
              <a:ext uri="{FF2B5EF4-FFF2-40B4-BE49-F238E27FC236}">
                <a16:creationId xmlns:a16="http://schemas.microsoft.com/office/drawing/2014/main" id="{CF838F09-2E9E-48D7-9FCE-D6F2BF4C8795}"/>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12" name="Picture Placeholder 13">
            <a:extLst>
              <a:ext uri="{FF2B5EF4-FFF2-40B4-BE49-F238E27FC236}">
                <a16:creationId xmlns:a16="http://schemas.microsoft.com/office/drawing/2014/main" id="{13293F70-93DF-4FD6-A0C9-CC24317895B5}"/>
              </a:ext>
            </a:extLst>
          </p:cNvPr>
          <p:cNvSpPr>
            <a:spLocks noGrp="1"/>
          </p:cNvSpPr>
          <p:nvPr>
            <p:ph type="pic" sz="quarter" idx="58"/>
          </p:nvPr>
        </p:nvSpPr>
        <p:spPr>
          <a:xfrm>
            <a:off x="10170000" y="453600"/>
            <a:ext cx="154800" cy="248400"/>
          </a:xfrm>
          <a:blipFill>
            <a:blip r:embed="rId3"/>
            <a:stretch>
              <a:fillRect/>
            </a:stretch>
          </a:blipFill>
        </p:spPr>
        <p:txBody>
          <a:bodyPr/>
          <a:lstStyle>
            <a:lvl1pPr>
              <a:defRPr sz="100">
                <a:noFill/>
              </a:defRPr>
            </a:lvl1pPr>
          </a:lstStyle>
          <a:p>
            <a:r>
              <a:rPr lang="en-US"/>
              <a:t>Click icon to add picture</a:t>
            </a:r>
            <a:endParaRPr lang="en-GB" dirty="0"/>
          </a:p>
        </p:txBody>
      </p:sp>
      <p:sp>
        <p:nvSpPr>
          <p:cNvPr id="4" name="Content Placeholder 2">
            <a:extLst>
              <a:ext uri="{FF2B5EF4-FFF2-40B4-BE49-F238E27FC236}">
                <a16:creationId xmlns:a16="http://schemas.microsoft.com/office/drawing/2014/main" id="{8341713B-9DD8-BC38-E581-0789E6E6AC63}"/>
              </a:ext>
            </a:extLst>
          </p:cNvPr>
          <p:cNvSpPr>
            <a:spLocks noGrp="1"/>
          </p:cNvSpPr>
          <p:nvPr>
            <p:ph idx="59"/>
          </p:nvPr>
        </p:nvSpPr>
        <p:spPr>
          <a:xfrm>
            <a:off x="6654888" y="1765299"/>
            <a:ext cx="508475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7">
            <a:extLst>
              <a:ext uri="{FF2B5EF4-FFF2-40B4-BE49-F238E27FC236}">
                <a16:creationId xmlns:a16="http://schemas.microsoft.com/office/drawing/2014/main" id="{7D450E02-94DD-7389-82AC-AA727EBCB41F}"/>
              </a:ext>
            </a:extLst>
          </p:cNvPr>
          <p:cNvSpPr>
            <a:spLocks noGrp="1"/>
          </p:cNvSpPr>
          <p:nvPr>
            <p:ph type="body" sz="quarter" idx="60"/>
          </p:nvPr>
        </p:nvSpPr>
        <p:spPr>
          <a:xfrm>
            <a:off x="6654886" y="961729"/>
            <a:ext cx="5084751" cy="524908"/>
          </a:xfrm>
        </p:spPr>
        <p:txBody>
          <a:bodyPr/>
          <a:lstStyle>
            <a:lvl1pPr>
              <a:defRPr sz="2800">
                <a:solidFill>
                  <a:srgbClr val="303030"/>
                </a:solidFill>
                <a:latin typeface="+mn-lt"/>
              </a:defRPr>
            </a:lvl1pPr>
          </a:lstStyle>
          <a:p>
            <a:pPr lvl="0"/>
            <a:r>
              <a:rPr lang="en-US"/>
              <a:t>Click to edit Master text styles</a:t>
            </a:r>
          </a:p>
        </p:txBody>
      </p:sp>
    </p:spTree>
    <p:extLst>
      <p:ext uri="{BB962C8B-B14F-4D97-AF65-F5344CB8AC3E}">
        <p14:creationId xmlns:p14="http://schemas.microsoft.com/office/powerpoint/2010/main" val="3004260992"/>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wo Content Split Charco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5" y="1765299"/>
            <a:ext cx="508475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a:extLst>
              <a:ext uri="{FF2B5EF4-FFF2-40B4-BE49-F238E27FC236}">
                <a16:creationId xmlns:a16="http://schemas.microsoft.com/office/drawing/2014/main" id="{3AD42F3B-EF86-48D7-9138-18B9E49F7CB6}"/>
              </a:ext>
            </a:extLst>
          </p:cNvPr>
          <p:cNvSpPr>
            <a:spLocks noGrp="1"/>
          </p:cNvSpPr>
          <p:nvPr>
            <p:ph idx="15"/>
          </p:nvPr>
        </p:nvSpPr>
        <p:spPr>
          <a:xfrm>
            <a:off x="6654887" y="1658296"/>
            <a:ext cx="5084750" cy="4364039"/>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7">
            <a:extLst>
              <a:ext uri="{FF2B5EF4-FFF2-40B4-BE49-F238E27FC236}">
                <a16:creationId xmlns:a16="http://schemas.microsoft.com/office/drawing/2014/main" id="{D869EE38-F4C2-4D23-ADAD-9363FCA635D2}"/>
              </a:ext>
            </a:extLst>
          </p:cNvPr>
          <p:cNvSpPr>
            <a:spLocks noGrp="1"/>
          </p:cNvSpPr>
          <p:nvPr>
            <p:ph type="body" sz="quarter" idx="16"/>
          </p:nvPr>
        </p:nvSpPr>
        <p:spPr>
          <a:xfrm>
            <a:off x="6656401" y="874801"/>
            <a:ext cx="5084751" cy="442826"/>
          </a:xfrm>
        </p:spPr>
        <p:txBody>
          <a:bodyPr/>
          <a:lstStyle>
            <a:lvl1pPr>
              <a:defRPr sz="2800">
                <a:solidFill>
                  <a:schemeClr val="bg1"/>
                </a:solidFill>
                <a:latin typeface="+mn-lt"/>
              </a:defRPr>
            </a:lvl1pPr>
          </a:lstStyle>
          <a:p>
            <a:pPr lvl="0"/>
            <a:r>
              <a:rPr lang="en-US"/>
              <a:t>Click to edit Master text styles</a:t>
            </a:r>
          </a:p>
        </p:txBody>
      </p:sp>
      <p:sp>
        <p:nvSpPr>
          <p:cNvPr id="16" name="Text Placeholder 7">
            <a:extLst>
              <a:ext uri="{FF2B5EF4-FFF2-40B4-BE49-F238E27FC236}">
                <a16:creationId xmlns:a16="http://schemas.microsoft.com/office/drawing/2014/main" id="{72A6262E-4EFC-454A-8DCE-D61AB0BC6B51}"/>
              </a:ext>
            </a:extLst>
          </p:cNvPr>
          <p:cNvSpPr>
            <a:spLocks noGrp="1"/>
          </p:cNvSpPr>
          <p:nvPr>
            <p:ph type="body" sz="quarter" idx="13"/>
          </p:nvPr>
        </p:nvSpPr>
        <p:spPr>
          <a:xfrm>
            <a:off x="449263" y="874801"/>
            <a:ext cx="5084751" cy="442826"/>
          </a:xfrm>
        </p:spPr>
        <p:txBody>
          <a:bodyPr/>
          <a:lstStyle>
            <a:lvl1pPr>
              <a:defRPr sz="2800">
                <a:solidFill>
                  <a:srgbClr val="303030"/>
                </a:solidFill>
                <a:latin typeface="+mn-lt"/>
              </a:defRPr>
            </a:lvl1pPr>
          </a:lstStyle>
          <a:p>
            <a:pPr lvl="0"/>
            <a:r>
              <a:rPr lang="en-US"/>
              <a:t>Click to edit Master text styles</a:t>
            </a:r>
          </a:p>
        </p:txBody>
      </p:sp>
      <p:sp>
        <p:nvSpPr>
          <p:cNvPr id="19" name="TextBox 18">
            <a:extLst>
              <a:ext uri="{FF2B5EF4-FFF2-40B4-BE49-F238E27FC236}">
                <a16:creationId xmlns:a16="http://schemas.microsoft.com/office/drawing/2014/main" id="{D261445A-F010-4B41-B622-60E156ED2742}"/>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endParaRPr lang="en-GB" sz="800" dirty="0">
              <a:solidFill>
                <a:srgbClr val="303030"/>
              </a:solidFill>
            </a:endParaRPr>
          </a:p>
        </p:txBody>
      </p:sp>
      <p:sp>
        <p:nvSpPr>
          <p:cNvPr id="17" name="Slide Number Placeholder 5">
            <a:extLst>
              <a:ext uri="{FF2B5EF4-FFF2-40B4-BE49-F238E27FC236}">
                <a16:creationId xmlns:a16="http://schemas.microsoft.com/office/drawing/2014/main" id="{F8282B3E-CA5A-48E7-9A53-795392A37C0D}"/>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9" name="Text Placeholder 13">
            <a:extLst>
              <a:ext uri="{FF2B5EF4-FFF2-40B4-BE49-F238E27FC236}">
                <a16:creationId xmlns:a16="http://schemas.microsoft.com/office/drawing/2014/main" id="{EB354310-3280-422D-9C68-43E72DAC31E0}"/>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10" name="Text Placeholder 15">
            <a:extLst>
              <a:ext uri="{FF2B5EF4-FFF2-40B4-BE49-F238E27FC236}">
                <a16:creationId xmlns:a16="http://schemas.microsoft.com/office/drawing/2014/main" id="{DC5143D3-D6BE-4019-8ECB-8DB9809B4716}"/>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11" name="Picture Placeholder 13">
            <a:extLst>
              <a:ext uri="{FF2B5EF4-FFF2-40B4-BE49-F238E27FC236}">
                <a16:creationId xmlns:a16="http://schemas.microsoft.com/office/drawing/2014/main" id="{70BCFC18-5D29-4460-830F-54DE3902E274}"/>
              </a:ext>
            </a:extLst>
          </p:cNvPr>
          <p:cNvSpPr>
            <a:spLocks noGrp="1"/>
          </p:cNvSpPr>
          <p:nvPr>
            <p:ph type="pic" sz="quarter" idx="58"/>
          </p:nvPr>
        </p:nvSpPr>
        <p:spPr>
          <a:xfrm>
            <a:off x="10170000" y="453600"/>
            <a:ext cx="154800" cy="248400"/>
          </a:xfrm>
          <a:blipFill>
            <a:blip r:embed="rId3"/>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1645930014"/>
      </p:ext>
    </p:extLst>
  </p:cSld>
  <p:clrMapOvr>
    <a:masterClrMapping/>
  </p:clrMapOvr>
</p:sldLayout>
</file>

<file path=ppt/slideLayouts/slideLayout105.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Quotation">
    <p:bg>
      <p:bgPr>
        <a:solidFill>
          <a:srgbClr val="FC515B"/>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rgbClr val="FFFFFF"/>
                </a:solidFill>
              </a:defRPr>
            </a:lvl1pPr>
          </a:lstStyle>
          <a:p>
            <a:fld id="{AE40F04C-0113-48AC-B208-C432829543B5}" type="slidenum">
              <a:rPr lang="en-GB" smtClean="0"/>
              <a:pPr/>
              <a:t>‹#›</a:t>
            </a:fld>
            <a:endParaRPr lang="en-GB" dirty="0"/>
          </a:p>
        </p:txBody>
      </p:sp>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rgbClr val="FFFFFF"/>
                </a:solidFill>
              </a:defRPr>
            </a:lvl1pPr>
            <a:lvl2pPr marL="234000">
              <a:defRPr sz="2400">
                <a:solidFill>
                  <a:srgbClr val="FFFFFF"/>
                </a:solidFill>
                <a:latin typeface="+mn-lt"/>
              </a:defRPr>
            </a:lvl2pPr>
          </a:lstStyle>
          <a:p>
            <a:pPr lvl="0"/>
            <a:r>
              <a:rPr lang="en-US" dirty="0"/>
              <a:t>“Click to edit Master text styles</a:t>
            </a:r>
          </a:p>
          <a:p>
            <a:pPr lvl="1"/>
            <a:r>
              <a:rPr lang="en-US" dirty="0"/>
              <a:t>Second level</a:t>
            </a:r>
            <a:endParaRPr lang="en-GB" dirty="0"/>
          </a:p>
        </p:txBody>
      </p:sp>
      <p:sp>
        <p:nvSpPr>
          <p:cNvPr id="11" name="TextBox 10">
            <a:extLst>
              <a:ext uri="{FF2B5EF4-FFF2-40B4-BE49-F238E27FC236}">
                <a16:creationId xmlns:a16="http://schemas.microsoft.com/office/drawing/2014/main" id="{91B9F56B-432A-4260-B517-6C0B859F7BAD}"/>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endParaRPr lang="en-GB" sz="800" dirty="0">
              <a:solidFill>
                <a:srgbClr val="FFFFFF"/>
              </a:solidFill>
            </a:endParaRPr>
          </a:p>
        </p:txBody>
      </p:sp>
    </p:spTree>
    <p:extLst>
      <p:ext uri="{BB962C8B-B14F-4D97-AF65-F5344CB8AC3E}">
        <p14:creationId xmlns:p14="http://schemas.microsoft.com/office/powerpoint/2010/main" val="3417918508"/>
      </p:ext>
    </p:extLst>
  </p:cSld>
  <p:clrMapOvr>
    <a:overrideClrMapping bg1="dk1" tx1="lt1" bg2="dk2" tx2="lt2" accent1="accent1" accent2="accent2" accent3="accent3" accent4="accent4" accent5="accent5" accent6="accent6" hlink="hlink" folHlink="folHlink"/>
  </p:clrMapOvr>
</p:sldLayout>
</file>

<file path=ppt/slideLayouts/slideLayout106.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Quotation 2">
    <p:bg>
      <p:bgPr>
        <a:solidFill>
          <a:srgbClr val="FC515B"/>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rgbClr val="FFFFFF"/>
                </a:solidFill>
              </a:defRPr>
            </a:lvl1pPr>
          </a:lstStyle>
          <a:p>
            <a:fld id="{AE40F04C-0113-48AC-B208-C432829543B5}" type="slidenum">
              <a:rPr lang="en-GB" smtClean="0"/>
              <a:pPr/>
              <a:t>‹#›</a:t>
            </a:fld>
            <a:endParaRPr lang="en-GB" dirty="0"/>
          </a:p>
        </p:txBody>
      </p:sp>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rgbClr val="FFFFFF"/>
                </a:solidFill>
              </a:defRPr>
            </a:lvl1pPr>
            <a:lvl2pPr marL="234000">
              <a:defRPr sz="2400">
                <a:solidFill>
                  <a:srgbClr val="FFFFFF"/>
                </a:solidFill>
                <a:latin typeface="+mn-lt"/>
              </a:defRPr>
            </a:lvl2pPr>
          </a:lstStyle>
          <a:p>
            <a:pPr lvl="0"/>
            <a:r>
              <a:rPr lang="en-US" dirty="0"/>
              <a:t>“Click to edit Master text styles</a:t>
            </a:r>
          </a:p>
          <a:p>
            <a:pPr lvl="1"/>
            <a:r>
              <a:rPr lang="en-US" dirty="0"/>
              <a:t>Second level</a:t>
            </a:r>
            <a:endParaRPr lang="en-GB" dirty="0"/>
          </a:p>
        </p:txBody>
      </p:sp>
      <p:sp>
        <p:nvSpPr>
          <p:cNvPr id="12" name="TextBox 11">
            <a:extLst>
              <a:ext uri="{FF2B5EF4-FFF2-40B4-BE49-F238E27FC236}">
                <a16:creationId xmlns:a16="http://schemas.microsoft.com/office/drawing/2014/main" id="{D8EF9E75-A4F3-4ABA-AC1D-1EC1273B80D6}"/>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endParaRPr lang="en-GB" sz="800" dirty="0">
              <a:solidFill>
                <a:srgbClr val="FFFFFF"/>
              </a:solidFill>
            </a:endParaRPr>
          </a:p>
        </p:txBody>
      </p:sp>
    </p:spTree>
    <p:extLst>
      <p:ext uri="{BB962C8B-B14F-4D97-AF65-F5344CB8AC3E}">
        <p14:creationId xmlns:p14="http://schemas.microsoft.com/office/powerpoint/2010/main" val="155727847"/>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Quotation 3">
    <p:bg>
      <p:bgPr>
        <a:solidFill>
          <a:srgbClr val="FC515B"/>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rgbClr val="FFFFFF"/>
                </a:solidFill>
              </a:defRPr>
            </a:lvl1pPr>
          </a:lstStyle>
          <a:p>
            <a:fld id="{AE40F04C-0113-48AC-B208-C432829543B5}" type="slidenum">
              <a:rPr lang="en-GB" smtClean="0"/>
              <a:pPr/>
              <a:t>‹#›</a:t>
            </a:fld>
            <a:endParaRPr lang="en-GB" dirty="0"/>
          </a:p>
        </p:txBody>
      </p:sp>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rgbClr val="FFFFFF"/>
                </a:solidFill>
              </a:defRPr>
            </a:lvl1pPr>
            <a:lvl2pPr marL="234000">
              <a:defRPr sz="2400">
                <a:solidFill>
                  <a:srgbClr val="FFFFFF"/>
                </a:solidFill>
                <a:latin typeface="+mn-lt"/>
              </a:defRPr>
            </a:lvl2pPr>
          </a:lstStyle>
          <a:p>
            <a:pPr lvl="0"/>
            <a:r>
              <a:rPr lang="en-US" dirty="0"/>
              <a:t>“Click to edit Master text styles</a:t>
            </a:r>
          </a:p>
          <a:p>
            <a:pPr lvl="1"/>
            <a:r>
              <a:rPr lang="en-US" dirty="0"/>
              <a:t>Second level</a:t>
            </a:r>
            <a:endParaRPr lang="en-GB" dirty="0"/>
          </a:p>
        </p:txBody>
      </p:sp>
      <p:sp>
        <p:nvSpPr>
          <p:cNvPr id="11" name="TextBox 10">
            <a:extLst>
              <a:ext uri="{FF2B5EF4-FFF2-40B4-BE49-F238E27FC236}">
                <a16:creationId xmlns:a16="http://schemas.microsoft.com/office/drawing/2014/main" id="{A62F4CE8-2BEC-4F68-8D15-BEDE417E3295}"/>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endParaRPr lang="en-GB" sz="800" dirty="0">
              <a:solidFill>
                <a:srgbClr val="FFFFFF"/>
              </a:solidFill>
            </a:endParaRPr>
          </a:p>
        </p:txBody>
      </p:sp>
    </p:spTree>
    <p:extLst>
      <p:ext uri="{BB962C8B-B14F-4D97-AF65-F5344CB8AC3E}">
        <p14:creationId xmlns:p14="http://schemas.microsoft.com/office/powerpoint/2010/main" val="3186439344"/>
      </p:ext>
    </p:extLst>
  </p:cSld>
  <p:clrMapOvr>
    <a:masterClrMapping/>
  </p:clrMapOvr>
</p:sldLayout>
</file>

<file path=ppt/slideLayouts/slideLayout108.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Quotation 4">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rgbClr val="FFFFFF"/>
                </a:solidFill>
              </a:defRPr>
            </a:lvl1pPr>
          </a:lstStyle>
          <a:p>
            <a:fld id="{AE40F04C-0113-48AC-B208-C432829543B5}" type="slidenum">
              <a:rPr lang="en-GB" smtClean="0"/>
              <a:pPr/>
              <a:t>‹#›</a:t>
            </a:fld>
            <a:endParaRPr lang="en-GB" dirty="0"/>
          </a:p>
        </p:txBody>
      </p:sp>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rgbClr val="FFFFFF"/>
                </a:solidFill>
              </a:defRPr>
            </a:lvl1pPr>
            <a:lvl2pPr marL="234000">
              <a:defRPr sz="2400">
                <a:solidFill>
                  <a:srgbClr val="FFFFFF"/>
                </a:solidFill>
                <a:latin typeface="+mn-lt"/>
              </a:defRPr>
            </a:lvl2pPr>
          </a:lstStyle>
          <a:p>
            <a:pPr lvl="0"/>
            <a:r>
              <a:rPr lang="en-US" dirty="0"/>
              <a:t>“Click to edit Master text styles</a:t>
            </a:r>
          </a:p>
          <a:p>
            <a:pPr lvl="1"/>
            <a:r>
              <a:rPr lang="en-US" dirty="0"/>
              <a:t>Second level</a:t>
            </a:r>
            <a:endParaRPr lang="en-GB" dirty="0"/>
          </a:p>
        </p:txBody>
      </p:sp>
      <p:sp>
        <p:nvSpPr>
          <p:cNvPr id="11" name="TextBox 10">
            <a:extLst>
              <a:ext uri="{FF2B5EF4-FFF2-40B4-BE49-F238E27FC236}">
                <a16:creationId xmlns:a16="http://schemas.microsoft.com/office/drawing/2014/main" id="{D04FBD3A-F6C0-49A1-B391-62BE3974A818}"/>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endParaRPr lang="en-GB" sz="800" dirty="0">
              <a:solidFill>
                <a:srgbClr val="FFFFFF"/>
              </a:solidFill>
            </a:endParaRPr>
          </a:p>
        </p:txBody>
      </p:sp>
    </p:spTree>
    <p:extLst>
      <p:ext uri="{BB962C8B-B14F-4D97-AF65-F5344CB8AC3E}">
        <p14:creationId xmlns:p14="http://schemas.microsoft.com/office/powerpoint/2010/main" val="426541886"/>
      </p:ext>
    </p:extLst>
  </p:cSld>
  <p:clrMapOvr>
    <a:masterClrMapping/>
  </p:clrMapOvr>
</p:sldLayout>
</file>

<file path=ppt/slideLayouts/slideLayout109.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33EE33B-4F53-420D-A989-F7873DB5507B}"/>
              </a:ext>
            </a:extLst>
          </p:cNvPr>
          <p:cNvSpPr>
            <a:spLocks noGrp="1"/>
          </p:cNvSpPr>
          <p:nvPr>
            <p:ph type="pic" sz="quarter" idx="15"/>
          </p:nvPr>
        </p:nvSpPr>
        <p:spPr>
          <a:xfrm>
            <a:off x="6096000" y="0"/>
            <a:ext cx="6096000" cy="6858000"/>
          </a:xfrm>
          <a:solidFill>
            <a:srgbClr val="FFFFFF"/>
          </a:solidFill>
        </p:spPr>
        <p:txBody>
          <a:bodyPr/>
          <a:lstStyle/>
          <a:p>
            <a:r>
              <a:rPr lang="en-US"/>
              <a:t>Click icon to add picture</a:t>
            </a:r>
            <a:endParaRPr lang="en-GB" dirty="0"/>
          </a:p>
        </p:txBody>
      </p:sp>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a:xfrm>
            <a:off x="449264" y="452438"/>
            <a:ext cx="5004000" cy="394727"/>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917700"/>
            <a:ext cx="5004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94DA73DF-F05D-49AD-9955-5A8564E0F917}"/>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12" name="Text Placeholder 7">
            <a:extLst>
              <a:ext uri="{FF2B5EF4-FFF2-40B4-BE49-F238E27FC236}">
                <a16:creationId xmlns:a16="http://schemas.microsoft.com/office/drawing/2014/main" id="{774D5515-F14E-43A3-B4C3-6F9C203BFB69}"/>
              </a:ext>
            </a:extLst>
          </p:cNvPr>
          <p:cNvSpPr>
            <a:spLocks noGrp="1"/>
          </p:cNvSpPr>
          <p:nvPr>
            <p:ph type="body" sz="quarter" idx="13"/>
          </p:nvPr>
        </p:nvSpPr>
        <p:spPr>
          <a:xfrm>
            <a:off x="449263" y="1318739"/>
            <a:ext cx="5004000" cy="442826"/>
          </a:xfrm>
        </p:spPr>
        <p:txBody>
          <a:bodyPr/>
          <a:lstStyle>
            <a:lvl1pPr>
              <a:defRPr sz="2800">
                <a:solidFill>
                  <a:srgbClr val="303030"/>
                </a:solidFill>
                <a:latin typeface="+mn-lt"/>
              </a:defRPr>
            </a:lvl1pPr>
          </a:lstStyle>
          <a:p>
            <a:pPr lvl="0"/>
            <a:r>
              <a:rPr lang="en-US"/>
              <a:t>Click to edit Master text styles</a:t>
            </a:r>
          </a:p>
        </p:txBody>
      </p:sp>
    </p:spTree>
    <p:extLst>
      <p:ext uri="{BB962C8B-B14F-4D97-AF65-F5344CB8AC3E}">
        <p14:creationId xmlns:p14="http://schemas.microsoft.com/office/powerpoint/2010/main" val="2045975590"/>
      </p:ext>
    </p:extLst>
  </p:cSld>
  <p:clrMapOvr>
    <a:masterClrMapping/>
  </p:clrMapOvr>
</p:sldLayout>
</file>

<file path=ppt/slideLayouts/slideLayout11.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7_Divider Slide 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subtitle here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F18367"/>
                </a:solidFill>
                <a:latin typeface="+mj-lt"/>
                <a:ea typeface="+mj-ea"/>
                <a:cs typeface="+mj-cs"/>
              </a:defRPr>
            </a:lvl1pPr>
          </a:lstStyle>
          <a:p>
            <a:r>
              <a:rPr lang="en-GB" dirty="0"/>
              <a:t>Divider title here</a:t>
            </a:r>
          </a:p>
        </p:txBody>
      </p:sp>
      <p:pic>
        <p:nvPicPr>
          <p:cNvPr id="3" name="image2.png" descr="image2.png">
            <a:extLst>
              <a:ext uri="{FF2B5EF4-FFF2-40B4-BE49-F238E27FC236}">
                <a16:creationId xmlns:a16="http://schemas.microsoft.com/office/drawing/2014/main" id="{FA9E898C-4F90-DD31-FDE9-D58B3D2DCC4B}"/>
              </a:ext>
            </a:extLst>
          </p:cNvPr>
          <p:cNvPicPr>
            <a:picLocks noChangeAspect="1"/>
          </p:cNvPicPr>
          <p:nvPr userDrawn="1"/>
        </p:nvPicPr>
        <p:blipFill>
          <a:blip r:embed="rId3"/>
          <a:stretch>
            <a:fillRect/>
          </a:stretch>
        </p:blipFill>
        <p:spPr>
          <a:xfrm>
            <a:off x="10764327"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0742A33F-4B18-CFEB-0945-4005355DD5F6}"/>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4078712548"/>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0.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3EBAAAB9-1C97-4CE5-BF8B-BB1E1045DCB2}"/>
              </a:ext>
            </a:extLst>
          </p:cNvPr>
          <p:cNvSpPr>
            <a:spLocks noGrp="1"/>
          </p:cNvSpPr>
          <p:nvPr>
            <p:ph type="chart" sz="quarter" idx="15"/>
          </p:nvPr>
        </p:nvSpPr>
        <p:spPr>
          <a:xfrm>
            <a:off x="4812000" y="0"/>
            <a:ext cx="7380000" cy="6858000"/>
          </a:xfrm>
        </p:spPr>
        <p:txBody>
          <a:bodyPr/>
          <a:lstStyle/>
          <a:p>
            <a:r>
              <a:rPr lang="en-US"/>
              <a:t>Click icon to add chart</a:t>
            </a:r>
            <a:endParaRPr lang="en-GB" dirty="0"/>
          </a:p>
        </p:txBody>
      </p:sp>
      <p:sp>
        <p:nvSpPr>
          <p:cNvPr id="2" name="Title 1">
            <a:extLst>
              <a:ext uri="{FF2B5EF4-FFF2-40B4-BE49-F238E27FC236}">
                <a16:creationId xmlns:a16="http://schemas.microsoft.com/office/drawing/2014/main" id="{8F8DED2F-4DD3-49F6-8790-D81219D52020}"/>
              </a:ext>
            </a:extLst>
          </p:cNvPr>
          <p:cNvSpPr>
            <a:spLocks noGrp="1"/>
          </p:cNvSpPr>
          <p:nvPr>
            <p:ph type="title" hasCustomPrompt="1"/>
          </p:nvPr>
        </p:nvSpPr>
        <p:spPr>
          <a:xfrm>
            <a:off x="449264" y="452438"/>
            <a:ext cx="5004000" cy="394727"/>
          </a:xfrm>
        </p:spPr>
        <p:txBody>
          <a:bodyPr/>
          <a:lstStyle>
            <a:lvl1pPr>
              <a:defRPr/>
            </a:lvl1pPr>
          </a:lstStyle>
          <a:p>
            <a:r>
              <a:rPr lang="en-US" dirty="0"/>
              <a:t>Click to edit Style</a:t>
            </a:r>
            <a:endParaRPr lang="en-GB" dirty="0"/>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3672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94DA73DF-F05D-49AD-9955-5A8564E0F917}"/>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12" name="Text Placeholder 7">
            <a:extLst>
              <a:ext uri="{FF2B5EF4-FFF2-40B4-BE49-F238E27FC236}">
                <a16:creationId xmlns:a16="http://schemas.microsoft.com/office/drawing/2014/main" id="{CBED07DE-3CEF-4688-8E0F-D5C2EFB0707F}"/>
              </a:ext>
            </a:extLst>
          </p:cNvPr>
          <p:cNvSpPr>
            <a:spLocks noGrp="1"/>
          </p:cNvSpPr>
          <p:nvPr>
            <p:ph type="body" sz="quarter" idx="13"/>
          </p:nvPr>
        </p:nvSpPr>
        <p:spPr>
          <a:xfrm>
            <a:off x="449264" y="874801"/>
            <a:ext cx="5004000" cy="442826"/>
          </a:xfrm>
        </p:spPr>
        <p:txBody>
          <a:bodyPr/>
          <a:lstStyle>
            <a:lvl1pPr>
              <a:defRPr sz="2800">
                <a:solidFill>
                  <a:srgbClr val="303030"/>
                </a:solidFill>
                <a:latin typeface="+mn-lt"/>
              </a:defRPr>
            </a:lvl1pPr>
          </a:lstStyle>
          <a:p>
            <a:pPr lvl="0"/>
            <a:r>
              <a:rPr lang="en-US"/>
              <a:t>Click to edit Master text styles</a:t>
            </a:r>
          </a:p>
        </p:txBody>
      </p:sp>
      <p:sp>
        <p:nvSpPr>
          <p:cNvPr id="8" name="Text Placeholder 13">
            <a:extLst>
              <a:ext uri="{FF2B5EF4-FFF2-40B4-BE49-F238E27FC236}">
                <a16:creationId xmlns:a16="http://schemas.microsoft.com/office/drawing/2014/main" id="{DF04CD0D-37C5-4B41-A844-46EAF9C749F6}"/>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10" name="Text Placeholder 15">
            <a:extLst>
              <a:ext uri="{FF2B5EF4-FFF2-40B4-BE49-F238E27FC236}">
                <a16:creationId xmlns:a16="http://schemas.microsoft.com/office/drawing/2014/main" id="{4CC60AD9-901B-48DB-B8B9-892569AF3175}"/>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11" name="Picture Placeholder 13">
            <a:extLst>
              <a:ext uri="{FF2B5EF4-FFF2-40B4-BE49-F238E27FC236}">
                <a16:creationId xmlns:a16="http://schemas.microsoft.com/office/drawing/2014/main" id="{E09DC203-8C26-4EE6-8193-5F21C386B431}"/>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2046783987"/>
      </p:ext>
    </p:extLst>
  </p:cSld>
  <p:clrMapOvr>
    <a:masterClrMapping/>
  </p:clrMapOvr>
</p:sldLayout>
</file>

<file path=ppt/slideLayouts/slideLayout111.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Hierarch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67A2B-6F8F-48A6-A162-3FD2749F7DA4}"/>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19FF0784-D4AF-4D63-A603-8D56F032C3A3}"/>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24" name="Picture Placeholder 8">
            <a:extLst>
              <a:ext uri="{FF2B5EF4-FFF2-40B4-BE49-F238E27FC236}">
                <a16:creationId xmlns:a16="http://schemas.microsoft.com/office/drawing/2014/main" id="{B3AD5521-BC27-4A29-AC9D-5B0825BF5F11}"/>
              </a:ext>
            </a:extLst>
          </p:cNvPr>
          <p:cNvSpPr>
            <a:spLocks noGrp="1" noChangeAspect="1"/>
          </p:cNvSpPr>
          <p:nvPr>
            <p:ph type="pic" sz="quarter" idx="15"/>
          </p:nvPr>
        </p:nvSpPr>
        <p:spPr>
          <a:xfrm>
            <a:off x="3801600" y="1641600"/>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dirty="0"/>
          </a:p>
        </p:txBody>
      </p:sp>
      <p:sp>
        <p:nvSpPr>
          <p:cNvPr id="25" name="Picture Placeholder 8">
            <a:extLst>
              <a:ext uri="{FF2B5EF4-FFF2-40B4-BE49-F238E27FC236}">
                <a16:creationId xmlns:a16="http://schemas.microsoft.com/office/drawing/2014/main" id="{3EFF70B4-F894-4E6B-A06D-A768C465B941}"/>
              </a:ext>
            </a:extLst>
          </p:cNvPr>
          <p:cNvSpPr>
            <a:spLocks noGrp="1" noChangeAspect="1"/>
          </p:cNvSpPr>
          <p:nvPr>
            <p:ph type="pic" sz="quarter" idx="16"/>
          </p:nvPr>
        </p:nvSpPr>
        <p:spPr>
          <a:xfrm>
            <a:off x="1411200" y="4325771"/>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26" name="Picture Placeholder 8">
            <a:extLst>
              <a:ext uri="{FF2B5EF4-FFF2-40B4-BE49-F238E27FC236}">
                <a16:creationId xmlns:a16="http://schemas.microsoft.com/office/drawing/2014/main" id="{4E1BAADD-573A-4DD8-8F3A-3C0BF03DE682}"/>
              </a:ext>
            </a:extLst>
          </p:cNvPr>
          <p:cNvSpPr>
            <a:spLocks noGrp="1" noChangeAspect="1"/>
          </p:cNvSpPr>
          <p:nvPr>
            <p:ph type="pic" sz="quarter" idx="17"/>
          </p:nvPr>
        </p:nvSpPr>
        <p:spPr>
          <a:xfrm>
            <a:off x="3801600" y="4325771"/>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dirty="0"/>
          </a:p>
        </p:txBody>
      </p:sp>
      <p:sp>
        <p:nvSpPr>
          <p:cNvPr id="27" name="Picture Placeholder 8">
            <a:extLst>
              <a:ext uri="{FF2B5EF4-FFF2-40B4-BE49-F238E27FC236}">
                <a16:creationId xmlns:a16="http://schemas.microsoft.com/office/drawing/2014/main" id="{911045CB-237F-433E-BFF2-75262B4AFD60}"/>
              </a:ext>
            </a:extLst>
          </p:cNvPr>
          <p:cNvSpPr>
            <a:spLocks noGrp="1" noChangeAspect="1"/>
          </p:cNvSpPr>
          <p:nvPr>
            <p:ph type="pic" sz="quarter" idx="18"/>
          </p:nvPr>
        </p:nvSpPr>
        <p:spPr>
          <a:xfrm>
            <a:off x="6192000" y="4327200"/>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30" name="Picture Placeholder 8">
            <a:extLst>
              <a:ext uri="{FF2B5EF4-FFF2-40B4-BE49-F238E27FC236}">
                <a16:creationId xmlns:a16="http://schemas.microsoft.com/office/drawing/2014/main" id="{58A549A9-155D-4E88-B537-AFC7B6D0FDB4}"/>
              </a:ext>
            </a:extLst>
          </p:cNvPr>
          <p:cNvSpPr>
            <a:spLocks noGrp="1" noChangeAspect="1"/>
          </p:cNvSpPr>
          <p:nvPr>
            <p:ph type="pic" sz="quarter" idx="21"/>
          </p:nvPr>
        </p:nvSpPr>
        <p:spPr>
          <a:xfrm>
            <a:off x="9360000" y="1641600"/>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32" name="Picture Placeholder 8">
            <a:extLst>
              <a:ext uri="{FF2B5EF4-FFF2-40B4-BE49-F238E27FC236}">
                <a16:creationId xmlns:a16="http://schemas.microsoft.com/office/drawing/2014/main" id="{EFCE56DF-FFDC-4B9C-999E-4A038C865EFE}"/>
              </a:ext>
            </a:extLst>
          </p:cNvPr>
          <p:cNvSpPr>
            <a:spLocks noGrp="1" noChangeAspect="1"/>
          </p:cNvSpPr>
          <p:nvPr>
            <p:ph type="pic" sz="quarter" idx="23"/>
          </p:nvPr>
        </p:nvSpPr>
        <p:spPr>
          <a:xfrm>
            <a:off x="9360000" y="4325771"/>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17" name="Text Placeholder 7">
            <a:extLst>
              <a:ext uri="{FF2B5EF4-FFF2-40B4-BE49-F238E27FC236}">
                <a16:creationId xmlns:a16="http://schemas.microsoft.com/office/drawing/2014/main" id="{A63F1EF1-EB76-4A9D-A7F6-05EF2DDB4789}"/>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1" name="Text Placeholder 13">
            <a:extLst>
              <a:ext uri="{FF2B5EF4-FFF2-40B4-BE49-F238E27FC236}">
                <a16:creationId xmlns:a16="http://schemas.microsoft.com/office/drawing/2014/main" id="{5C77ADBA-082B-4AFF-A95C-749C606905AF}"/>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12" name="Text Placeholder 15">
            <a:extLst>
              <a:ext uri="{FF2B5EF4-FFF2-40B4-BE49-F238E27FC236}">
                <a16:creationId xmlns:a16="http://schemas.microsoft.com/office/drawing/2014/main" id="{C29E2164-C486-4540-8395-1A36C009458A}"/>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13" name="Picture Placeholder 13">
            <a:extLst>
              <a:ext uri="{FF2B5EF4-FFF2-40B4-BE49-F238E27FC236}">
                <a16:creationId xmlns:a16="http://schemas.microsoft.com/office/drawing/2014/main" id="{674AC2B7-2E33-4AC6-9A96-936AB4DD02BA}"/>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44374490"/>
      </p:ext>
    </p:extLst>
  </p:cSld>
  <p:clrMapOvr>
    <a:masterClrMapping/>
  </p:clrMapOvr>
</p:sldLayout>
</file>

<file path=ppt/slideLayouts/slideLayout11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Biograph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A8CD3-A71F-4878-97A6-3AAB2A6622F8}"/>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527054FA-96A2-4938-B4B0-06AC7F58AFB5}"/>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9" name="Picture Placeholder 8">
            <a:extLst>
              <a:ext uri="{FF2B5EF4-FFF2-40B4-BE49-F238E27FC236}">
                <a16:creationId xmlns:a16="http://schemas.microsoft.com/office/drawing/2014/main" id="{9F6D0183-2389-456A-AA9E-13CE25C78EC5}"/>
              </a:ext>
            </a:extLst>
          </p:cNvPr>
          <p:cNvSpPr>
            <a:spLocks noGrp="1" noChangeAspect="1"/>
          </p:cNvSpPr>
          <p:nvPr>
            <p:ph type="pic" sz="quarter" idx="15"/>
          </p:nvPr>
        </p:nvSpPr>
        <p:spPr>
          <a:xfrm>
            <a:off x="449262" y="1765300"/>
            <a:ext cx="1411200" cy="1411200"/>
          </a:xfrm>
          <a:prstGeom prst="ellipse">
            <a:avLst/>
          </a:prstGeom>
          <a:solidFill>
            <a:srgbClr val="303030"/>
          </a:solidFill>
        </p:spPr>
        <p:txBody>
          <a:bodyPr/>
          <a:lstStyle>
            <a:lvl1pPr algn="ctr">
              <a:defRPr sz="1000"/>
            </a:lvl1pPr>
          </a:lstStyle>
          <a:p>
            <a:r>
              <a:rPr lang="en-US"/>
              <a:t>Click icon to add picture</a:t>
            </a:r>
            <a:endParaRPr lang="en-GB" dirty="0"/>
          </a:p>
        </p:txBody>
      </p:sp>
      <p:sp>
        <p:nvSpPr>
          <p:cNvPr id="11" name="Text Placeholder 10">
            <a:extLst>
              <a:ext uri="{FF2B5EF4-FFF2-40B4-BE49-F238E27FC236}">
                <a16:creationId xmlns:a16="http://schemas.microsoft.com/office/drawing/2014/main" id="{9CEE54CF-6FBA-49FA-B6E1-A23C268E1808}"/>
              </a:ext>
            </a:extLst>
          </p:cNvPr>
          <p:cNvSpPr>
            <a:spLocks noGrp="1"/>
          </p:cNvSpPr>
          <p:nvPr>
            <p:ph type="body" sz="quarter" idx="16"/>
          </p:nvPr>
        </p:nvSpPr>
        <p:spPr>
          <a:xfrm>
            <a:off x="2106000" y="1765300"/>
            <a:ext cx="3347261" cy="1112371"/>
          </a:xfrm>
        </p:spPr>
        <p:txBody>
          <a:bodyPr/>
          <a:lstStyle>
            <a:lvl1pPr>
              <a:lnSpc>
                <a:spcPct val="100000"/>
              </a:lnSpc>
              <a:defRPr sz="2000"/>
            </a:lvl1pPr>
            <a:lvl2pPr>
              <a:lnSpc>
                <a:spcPct val="100000"/>
              </a:lnSpc>
              <a:defRPr sz="2000"/>
            </a:lvl2pPr>
            <a:lvl3pPr marL="0" indent="0">
              <a:lnSpc>
                <a:spcPct val="100000"/>
              </a:lnSpc>
              <a:buNone/>
              <a:tabLst>
                <a:tab pos="216000" algn="l"/>
              </a:tabLst>
              <a:defRPr sz="2000"/>
            </a:lvl3pPr>
          </a:lstStyle>
          <a:p>
            <a:pPr lvl="0"/>
            <a:r>
              <a:rPr lang="en-US"/>
              <a:t>Click to edit Master text styles</a:t>
            </a:r>
          </a:p>
          <a:p>
            <a:pPr lvl="1"/>
            <a:r>
              <a:rPr lang="en-US"/>
              <a:t>Second level</a:t>
            </a:r>
          </a:p>
        </p:txBody>
      </p:sp>
      <p:sp>
        <p:nvSpPr>
          <p:cNvPr id="12" name="Text Placeholder 10">
            <a:extLst>
              <a:ext uri="{FF2B5EF4-FFF2-40B4-BE49-F238E27FC236}">
                <a16:creationId xmlns:a16="http://schemas.microsoft.com/office/drawing/2014/main" id="{EE41C08A-59E5-4202-A537-BEDA3E9A53D1}"/>
              </a:ext>
            </a:extLst>
          </p:cNvPr>
          <p:cNvSpPr>
            <a:spLocks noGrp="1"/>
          </p:cNvSpPr>
          <p:nvPr>
            <p:ph type="body" sz="quarter" idx="17"/>
          </p:nvPr>
        </p:nvSpPr>
        <p:spPr>
          <a:xfrm>
            <a:off x="449261" y="4428000"/>
            <a:ext cx="5004000" cy="1701338"/>
          </a:xfrm>
        </p:spPr>
        <p:txBody>
          <a:bodyPr/>
          <a:lstStyle>
            <a:lvl1pPr>
              <a:defRPr sz="2000"/>
            </a:lvl1pPr>
            <a:lvl2pPr>
              <a:defRPr sz="2000"/>
            </a:lvl2pPr>
            <a:lvl3pPr>
              <a:buClr>
                <a:srgbClr val="FC515B"/>
              </a:buClr>
              <a:defRPr sz="2000"/>
            </a:lvl3pPr>
            <a:lvl4pPr>
              <a:buClr>
                <a:srgbClr val="FC515B"/>
              </a:buClr>
              <a:defRPr sz="2000"/>
            </a:lvl4pPr>
            <a:lvl5pPr>
              <a:buClr>
                <a:srgbClr val="FC515B"/>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Picture Placeholder 8">
            <a:extLst>
              <a:ext uri="{FF2B5EF4-FFF2-40B4-BE49-F238E27FC236}">
                <a16:creationId xmlns:a16="http://schemas.microsoft.com/office/drawing/2014/main" id="{DEB11991-F3D8-478B-B274-2D3DB98C6028}"/>
              </a:ext>
            </a:extLst>
          </p:cNvPr>
          <p:cNvSpPr>
            <a:spLocks noGrp="1" noChangeAspect="1"/>
          </p:cNvSpPr>
          <p:nvPr>
            <p:ph type="pic" sz="quarter" idx="18"/>
          </p:nvPr>
        </p:nvSpPr>
        <p:spPr>
          <a:xfrm>
            <a:off x="6096001" y="1765300"/>
            <a:ext cx="1411200" cy="1411200"/>
          </a:xfrm>
          <a:prstGeom prst="ellipse">
            <a:avLst/>
          </a:prstGeom>
          <a:solidFill>
            <a:srgbClr val="303030"/>
          </a:solidFill>
        </p:spPr>
        <p:txBody>
          <a:bodyPr/>
          <a:lstStyle>
            <a:lvl1pPr algn="ctr">
              <a:defRPr sz="1000"/>
            </a:lvl1pPr>
          </a:lstStyle>
          <a:p>
            <a:r>
              <a:rPr lang="en-US"/>
              <a:t>Click icon to add picture</a:t>
            </a:r>
            <a:endParaRPr lang="en-GB" dirty="0"/>
          </a:p>
        </p:txBody>
      </p:sp>
      <p:sp>
        <p:nvSpPr>
          <p:cNvPr id="15" name="Text Placeholder 10">
            <a:extLst>
              <a:ext uri="{FF2B5EF4-FFF2-40B4-BE49-F238E27FC236}">
                <a16:creationId xmlns:a16="http://schemas.microsoft.com/office/drawing/2014/main" id="{442B94F0-BFE5-4C84-B012-FB4F3F6981E9}"/>
              </a:ext>
            </a:extLst>
          </p:cNvPr>
          <p:cNvSpPr>
            <a:spLocks noGrp="1"/>
          </p:cNvSpPr>
          <p:nvPr>
            <p:ph type="body" sz="quarter" idx="19"/>
          </p:nvPr>
        </p:nvSpPr>
        <p:spPr>
          <a:xfrm>
            <a:off x="7752739" y="1765300"/>
            <a:ext cx="3347261" cy="1112371"/>
          </a:xfrm>
        </p:spPr>
        <p:txBody>
          <a:bodyPr/>
          <a:lstStyle>
            <a:lvl1pPr>
              <a:lnSpc>
                <a:spcPct val="100000"/>
              </a:lnSpc>
              <a:defRPr sz="2000"/>
            </a:lvl1pPr>
            <a:lvl2pPr>
              <a:lnSpc>
                <a:spcPct val="100000"/>
              </a:lnSpc>
              <a:defRPr sz="2000"/>
            </a:lvl2pPr>
            <a:lvl3pPr marL="0" indent="0">
              <a:lnSpc>
                <a:spcPct val="100000"/>
              </a:lnSpc>
              <a:buNone/>
              <a:tabLst>
                <a:tab pos="216000" algn="l"/>
              </a:tabLst>
              <a:defRPr sz="2000"/>
            </a:lvl3pPr>
          </a:lstStyle>
          <a:p>
            <a:pPr lvl="0"/>
            <a:r>
              <a:rPr lang="en-US"/>
              <a:t>Click to edit Master text styles</a:t>
            </a:r>
          </a:p>
          <a:p>
            <a:pPr lvl="1"/>
            <a:r>
              <a:rPr lang="en-US"/>
              <a:t>Second level</a:t>
            </a:r>
          </a:p>
        </p:txBody>
      </p:sp>
      <p:sp>
        <p:nvSpPr>
          <p:cNvPr id="16" name="Text Placeholder 10">
            <a:extLst>
              <a:ext uri="{FF2B5EF4-FFF2-40B4-BE49-F238E27FC236}">
                <a16:creationId xmlns:a16="http://schemas.microsoft.com/office/drawing/2014/main" id="{45647B16-4D88-4597-A348-65B621189747}"/>
              </a:ext>
            </a:extLst>
          </p:cNvPr>
          <p:cNvSpPr>
            <a:spLocks noGrp="1"/>
          </p:cNvSpPr>
          <p:nvPr>
            <p:ph type="body" sz="quarter" idx="20"/>
          </p:nvPr>
        </p:nvSpPr>
        <p:spPr>
          <a:xfrm>
            <a:off x="6096000" y="4427999"/>
            <a:ext cx="5004000" cy="1701339"/>
          </a:xfrm>
        </p:spPr>
        <p:txBody>
          <a:bodyPr/>
          <a:lstStyle>
            <a:lvl1pPr>
              <a:defRPr sz="2000"/>
            </a:lvl1pPr>
            <a:lvl2pPr>
              <a:defRPr sz="2000"/>
            </a:lvl2pPr>
            <a:lvl3pPr>
              <a:buClr>
                <a:srgbClr val="FC515B"/>
              </a:buClr>
              <a:defRPr sz="2000"/>
            </a:lvl3pPr>
            <a:lvl4pPr>
              <a:buClr>
                <a:srgbClr val="FC515B"/>
              </a:buClr>
              <a:defRPr sz="2000"/>
            </a:lvl4pPr>
            <a:lvl5pPr>
              <a:buClr>
                <a:srgbClr val="FC515B"/>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ext Placeholder 7">
            <a:extLst>
              <a:ext uri="{FF2B5EF4-FFF2-40B4-BE49-F238E27FC236}">
                <a16:creationId xmlns:a16="http://schemas.microsoft.com/office/drawing/2014/main" id="{98C7EA3C-78E3-4374-8445-41D4D1E2D2CF}"/>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7" name="Text Placeholder 6">
            <a:extLst>
              <a:ext uri="{FF2B5EF4-FFF2-40B4-BE49-F238E27FC236}">
                <a16:creationId xmlns:a16="http://schemas.microsoft.com/office/drawing/2014/main" id="{916410AA-00BD-4ABA-99F6-8D6D774F426E}"/>
              </a:ext>
            </a:extLst>
          </p:cNvPr>
          <p:cNvSpPr>
            <a:spLocks noGrp="1"/>
          </p:cNvSpPr>
          <p:nvPr>
            <p:ph type="body" sz="quarter" idx="21"/>
          </p:nvPr>
        </p:nvSpPr>
        <p:spPr>
          <a:xfrm>
            <a:off x="2106000" y="3204000"/>
            <a:ext cx="3347261" cy="628650"/>
          </a:xfrm>
        </p:spPr>
        <p:txBody>
          <a:bodyPr/>
          <a:lstStyle>
            <a:lvl1pPr>
              <a:defRPr sz="2000"/>
            </a:lvl1pPr>
          </a:lstStyle>
          <a:p>
            <a:pPr lvl="0"/>
            <a:r>
              <a:rPr lang="en-US"/>
              <a:t>Click to edit Master text styles</a:t>
            </a:r>
          </a:p>
        </p:txBody>
      </p:sp>
      <p:sp>
        <p:nvSpPr>
          <p:cNvPr id="19" name="Text Placeholder 6">
            <a:extLst>
              <a:ext uri="{FF2B5EF4-FFF2-40B4-BE49-F238E27FC236}">
                <a16:creationId xmlns:a16="http://schemas.microsoft.com/office/drawing/2014/main" id="{689A3393-A2D0-4995-B757-9B2DE7D6E2D4}"/>
              </a:ext>
            </a:extLst>
          </p:cNvPr>
          <p:cNvSpPr>
            <a:spLocks noGrp="1"/>
          </p:cNvSpPr>
          <p:nvPr>
            <p:ph type="body" sz="quarter" idx="22"/>
          </p:nvPr>
        </p:nvSpPr>
        <p:spPr>
          <a:xfrm>
            <a:off x="7752739" y="3204000"/>
            <a:ext cx="3347261" cy="628650"/>
          </a:xfrm>
        </p:spPr>
        <p:txBody>
          <a:bodyPr/>
          <a:lstStyle>
            <a:lvl1pPr>
              <a:defRPr sz="2000"/>
            </a:lvl1pPr>
          </a:lstStyle>
          <a:p>
            <a:pPr lvl="0"/>
            <a:r>
              <a:rPr lang="en-US"/>
              <a:t>Click to edit Master text styles</a:t>
            </a:r>
          </a:p>
        </p:txBody>
      </p:sp>
      <p:sp>
        <p:nvSpPr>
          <p:cNvPr id="13" name="Text Placeholder 13">
            <a:extLst>
              <a:ext uri="{FF2B5EF4-FFF2-40B4-BE49-F238E27FC236}">
                <a16:creationId xmlns:a16="http://schemas.microsoft.com/office/drawing/2014/main" id="{FD7795D1-5CE9-472C-A72C-9D53354B1F83}"/>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17" name="Text Placeholder 15">
            <a:extLst>
              <a:ext uri="{FF2B5EF4-FFF2-40B4-BE49-F238E27FC236}">
                <a16:creationId xmlns:a16="http://schemas.microsoft.com/office/drawing/2014/main" id="{8F194394-CA94-4713-889F-8B1FEC1FE036}"/>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20" name="Picture Placeholder 13">
            <a:extLst>
              <a:ext uri="{FF2B5EF4-FFF2-40B4-BE49-F238E27FC236}">
                <a16:creationId xmlns:a16="http://schemas.microsoft.com/office/drawing/2014/main" id="{5E4B0660-8BE9-4EF9-A155-E652E8CA022D}"/>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4236674350"/>
      </p:ext>
    </p:extLst>
  </p:cSld>
  <p:clrMapOvr>
    <a:masterClrMapping/>
  </p:clrMapOvr>
</p:sldLayout>
</file>

<file path=ppt/slideLayouts/slideLayout113.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ombston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1F88B-8D52-482D-BF81-189C85526805}"/>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1E49F576-DBE4-4558-84E8-AEB1A240EFBB}"/>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11" name="Picture Placeholder 10">
            <a:extLst>
              <a:ext uri="{FF2B5EF4-FFF2-40B4-BE49-F238E27FC236}">
                <a16:creationId xmlns:a16="http://schemas.microsoft.com/office/drawing/2014/main" id="{D33AAECA-AEAF-4004-93AA-0C938CD6D04E}"/>
              </a:ext>
            </a:extLst>
          </p:cNvPr>
          <p:cNvSpPr>
            <a:spLocks noGrp="1"/>
          </p:cNvSpPr>
          <p:nvPr>
            <p:ph type="pic" sz="quarter" idx="13"/>
          </p:nvPr>
        </p:nvSpPr>
        <p:spPr>
          <a:xfrm>
            <a:off x="581891" y="1897812"/>
            <a:ext cx="2449902" cy="1210834"/>
          </a:xfrm>
          <a:noFill/>
        </p:spPr>
        <p:txBody>
          <a:bodyPr/>
          <a:lstStyle/>
          <a:p>
            <a:r>
              <a:rPr lang="en-US"/>
              <a:t>Click icon to add picture</a:t>
            </a:r>
            <a:endParaRPr lang="en-GB"/>
          </a:p>
        </p:txBody>
      </p:sp>
      <p:sp>
        <p:nvSpPr>
          <p:cNvPr id="12" name="Picture Placeholder 10">
            <a:extLst>
              <a:ext uri="{FF2B5EF4-FFF2-40B4-BE49-F238E27FC236}">
                <a16:creationId xmlns:a16="http://schemas.microsoft.com/office/drawing/2014/main" id="{276D43D8-BE6E-4E29-BBDF-D81138C2FE65}"/>
              </a:ext>
            </a:extLst>
          </p:cNvPr>
          <p:cNvSpPr>
            <a:spLocks noGrp="1"/>
          </p:cNvSpPr>
          <p:nvPr>
            <p:ph type="pic" sz="quarter" idx="14"/>
          </p:nvPr>
        </p:nvSpPr>
        <p:spPr>
          <a:xfrm>
            <a:off x="3441698" y="1897812"/>
            <a:ext cx="2449902" cy="1210834"/>
          </a:xfrm>
          <a:noFill/>
        </p:spPr>
        <p:txBody>
          <a:bodyPr/>
          <a:lstStyle/>
          <a:p>
            <a:r>
              <a:rPr lang="en-US"/>
              <a:t>Click icon to add picture</a:t>
            </a:r>
            <a:endParaRPr lang="en-GB"/>
          </a:p>
        </p:txBody>
      </p:sp>
      <p:sp>
        <p:nvSpPr>
          <p:cNvPr id="13" name="Picture Placeholder 10">
            <a:extLst>
              <a:ext uri="{FF2B5EF4-FFF2-40B4-BE49-F238E27FC236}">
                <a16:creationId xmlns:a16="http://schemas.microsoft.com/office/drawing/2014/main" id="{17366548-1F6D-484A-A759-D06BB4F0D8B0}"/>
              </a:ext>
            </a:extLst>
          </p:cNvPr>
          <p:cNvSpPr>
            <a:spLocks noGrp="1"/>
          </p:cNvSpPr>
          <p:nvPr>
            <p:ph type="pic" sz="quarter" idx="15"/>
          </p:nvPr>
        </p:nvSpPr>
        <p:spPr>
          <a:xfrm>
            <a:off x="6301505" y="1897812"/>
            <a:ext cx="2449902" cy="1210834"/>
          </a:xfrm>
          <a:noFill/>
        </p:spPr>
        <p:txBody>
          <a:bodyPr/>
          <a:lstStyle/>
          <a:p>
            <a:r>
              <a:rPr lang="en-US"/>
              <a:t>Click icon to add picture</a:t>
            </a:r>
            <a:endParaRPr lang="en-GB"/>
          </a:p>
        </p:txBody>
      </p:sp>
      <p:sp>
        <p:nvSpPr>
          <p:cNvPr id="14" name="Picture Placeholder 10">
            <a:extLst>
              <a:ext uri="{FF2B5EF4-FFF2-40B4-BE49-F238E27FC236}">
                <a16:creationId xmlns:a16="http://schemas.microsoft.com/office/drawing/2014/main" id="{64063A26-F895-4883-8DFF-24D69749AAEC}"/>
              </a:ext>
            </a:extLst>
          </p:cNvPr>
          <p:cNvSpPr>
            <a:spLocks noGrp="1"/>
          </p:cNvSpPr>
          <p:nvPr>
            <p:ph type="pic" sz="quarter" idx="16"/>
          </p:nvPr>
        </p:nvSpPr>
        <p:spPr>
          <a:xfrm>
            <a:off x="9161312" y="1897812"/>
            <a:ext cx="2449902" cy="1210834"/>
          </a:xfrm>
          <a:noFill/>
        </p:spPr>
        <p:txBody>
          <a:bodyPr/>
          <a:lstStyle/>
          <a:p>
            <a:r>
              <a:rPr lang="en-US"/>
              <a:t>Click icon to add picture</a:t>
            </a:r>
            <a:endParaRPr lang="en-GB"/>
          </a:p>
        </p:txBody>
      </p:sp>
      <p:sp>
        <p:nvSpPr>
          <p:cNvPr id="16" name="Text Placeholder 7">
            <a:extLst>
              <a:ext uri="{FF2B5EF4-FFF2-40B4-BE49-F238E27FC236}">
                <a16:creationId xmlns:a16="http://schemas.microsoft.com/office/drawing/2014/main" id="{87E2AF08-1A67-4CB9-8E0A-D1D5E2A429BE}"/>
              </a:ext>
            </a:extLst>
          </p:cNvPr>
          <p:cNvSpPr>
            <a:spLocks noGrp="1"/>
          </p:cNvSpPr>
          <p:nvPr>
            <p:ph type="body" sz="quarter" idx="26"/>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9" name="Text Placeholder 13">
            <a:extLst>
              <a:ext uri="{FF2B5EF4-FFF2-40B4-BE49-F238E27FC236}">
                <a16:creationId xmlns:a16="http://schemas.microsoft.com/office/drawing/2014/main" id="{E0C92120-F4F9-46ED-A8DA-556BFD9CFE77}"/>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10" name="Text Placeholder 15">
            <a:extLst>
              <a:ext uri="{FF2B5EF4-FFF2-40B4-BE49-F238E27FC236}">
                <a16:creationId xmlns:a16="http://schemas.microsoft.com/office/drawing/2014/main" id="{A0A4A5A4-808B-49EA-86C2-6288E3C9974F}"/>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15" name="Picture Placeholder 13">
            <a:extLst>
              <a:ext uri="{FF2B5EF4-FFF2-40B4-BE49-F238E27FC236}">
                <a16:creationId xmlns:a16="http://schemas.microsoft.com/office/drawing/2014/main" id="{4C89096F-4B8B-4957-804B-57726D5EF62E}"/>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399634156"/>
      </p:ext>
    </p:extLst>
  </p:cSld>
  <p:clrMapOvr>
    <a:masterClrMapping/>
  </p:clrMapOvr>
</p:sldLayout>
</file>

<file path=ppt/slideLayouts/slideLayout114.xml><?xml version="1.0" encoding="utf-8"?>
<p:sldLayout xmlns:a16="http://schemas.microsoft.com/office/drawing/2014/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0A07D-9301-491E-8623-B7B180EC7373}"/>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F70B5D14-1CB2-406C-8D02-2A0EE9617528}"/>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8" name="Text Placeholder 7">
            <a:extLst>
              <a:ext uri="{FF2B5EF4-FFF2-40B4-BE49-F238E27FC236}">
                <a16:creationId xmlns:a16="http://schemas.microsoft.com/office/drawing/2014/main" id="{6B2305D9-5707-4D8B-AFD3-912E7B460BA7}"/>
              </a:ext>
            </a:extLst>
          </p:cNvPr>
          <p:cNvSpPr>
            <a:spLocks noGrp="1"/>
          </p:cNvSpPr>
          <p:nvPr>
            <p:ph type="body" sz="quarter" idx="13" hasCustomPrompt="1"/>
          </p:nvPr>
        </p:nvSpPr>
        <p:spPr>
          <a:xfrm>
            <a:off x="449262" y="1765300"/>
            <a:ext cx="1252954" cy="582613"/>
          </a:xfrm>
          <a:solidFill>
            <a:srgbClr val="CBCBCB"/>
          </a:solidFill>
        </p:spPr>
        <p:txBody>
          <a:bodyPr anchor="ctr"/>
          <a:lstStyle>
            <a:lvl1pPr algn="ctr">
              <a:defRPr sz="1800">
                <a:solidFill>
                  <a:srgbClr val="000000"/>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18" name="Text Placeholder 7">
            <a:extLst>
              <a:ext uri="{FF2B5EF4-FFF2-40B4-BE49-F238E27FC236}">
                <a16:creationId xmlns:a16="http://schemas.microsoft.com/office/drawing/2014/main" id="{5799B4EC-0D9D-4169-8208-222381382C22}"/>
              </a:ext>
            </a:extLst>
          </p:cNvPr>
          <p:cNvSpPr>
            <a:spLocks noGrp="1"/>
          </p:cNvSpPr>
          <p:nvPr>
            <p:ph type="body" sz="quarter" idx="14" hasCustomPrompt="1"/>
          </p:nvPr>
        </p:nvSpPr>
        <p:spPr>
          <a:xfrm>
            <a:off x="1727373" y="1765300"/>
            <a:ext cx="1252954" cy="582613"/>
          </a:xfrm>
          <a:solidFill>
            <a:srgbClr val="FC515B"/>
          </a:solidFill>
        </p:spPr>
        <p:txBody>
          <a:bodyPr anchor="ctr"/>
          <a:lstStyle>
            <a:lvl1pPr algn="ctr">
              <a:defRPr sz="1800">
                <a:solidFill>
                  <a:srgbClr val="FFFFFF"/>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19" name="Text Placeholder 7">
            <a:extLst>
              <a:ext uri="{FF2B5EF4-FFF2-40B4-BE49-F238E27FC236}">
                <a16:creationId xmlns:a16="http://schemas.microsoft.com/office/drawing/2014/main" id="{4427CA06-443D-435C-8140-FA6FC3065B82}"/>
              </a:ext>
            </a:extLst>
          </p:cNvPr>
          <p:cNvSpPr>
            <a:spLocks noGrp="1"/>
          </p:cNvSpPr>
          <p:nvPr>
            <p:ph type="body" sz="quarter" idx="15" hasCustomPrompt="1"/>
          </p:nvPr>
        </p:nvSpPr>
        <p:spPr>
          <a:xfrm>
            <a:off x="3005484" y="1765300"/>
            <a:ext cx="1252954" cy="582613"/>
          </a:xfrm>
          <a:solidFill>
            <a:srgbClr val="CBCBCB"/>
          </a:solidFill>
        </p:spPr>
        <p:txBody>
          <a:bodyPr anchor="ctr"/>
          <a:lstStyle>
            <a:lvl1pPr algn="ctr">
              <a:defRPr sz="1800">
                <a:solidFill>
                  <a:srgbClr val="000000"/>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0" name="Text Placeholder 7">
            <a:extLst>
              <a:ext uri="{FF2B5EF4-FFF2-40B4-BE49-F238E27FC236}">
                <a16:creationId xmlns:a16="http://schemas.microsoft.com/office/drawing/2014/main" id="{AFC47942-411E-45EF-8CBB-FA05B39F0A1E}"/>
              </a:ext>
            </a:extLst>
          </p:cNvPr>
          <p:cNvSpPr>
            <a:spLocks noGrp="1"/>
          </p:cNvSpPr>
          <p:nvPr>
            <p:ph type="body" sz="quarter" idx="16" hasCustomPrompt="1"/>
          </p:nvPr>
        </p:nvSpPr>
        <p:spPr>
          <a:xfrm>
            <a:off x="4283595" y="1765300"/>
            <a:ext cx="1252954" cy="582613"/>
          </a:xfrm>
          <a:solidFill>
            <a:srgbClr val="FC515B"/>
          </a:solidFill>
        </p:spPr>
        <p:txBody>
          <a:bodyPr anchor="ctr"/>
          <a:lstStyle>
            <a:lvl1pPr algn="ctr">
              <a:defRPr sz="1800">
                <a:solidFill>
                  <a:srgbClr val="FFFFFF"/>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1" name="Text Placeholder 7">
            <a:extLst>
              <a:ext uri="{FF2B5EF4-FFF2-40B4-BE49-F238E27FC236}">
                <a16:creationId xmlns:a16="http://schemas.microsoft.com/office/drawing/2014/main" id="{2FBE7E2C-2D27-4F6C-8F77-9B8142C61D61}"/>
              </a:ext>
            </a:extLst>
          </p:cNvPr>
          <p:cNvSpPr>
            <a:spLocks noGrp="1"/>
          </p:cNvSpPr>
          <p:nvPr>
            <p:ph type="body" sz="quarter" idx="17" hasCustomPrompt="1"/>
          </p:nvPr>
        </p:nvSpPr>
        <p:spPr>
          <a:xfrm>
            <a:off x="5561706" y="1765300"/>
            <a:ext cx="1252954" cy="582613"/>
          </a:xfrm>
          <a:solidFill>
            <a:srgbClr val="CBCBCB"/>
          </a:solidFill>
        </p:spPr>
        <p:txBody>
          <a:bodyPr anchor="ctr"/>
          <a:lstStyle>
            <a:lvl1pPr algn="ctr">
              <a:defRPr sz="1800">
                <a:solidFill>
                  <a:srgbClr val="000000"/>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2" name="Text Placeholder 7">
            <a:extLst>
              <a:ext uri="{FF2B5EF4-FFF2-40B4-BE49-F238E27FC236}">
                <a16:creationId xmlns:a16="http://schemas.microsoft.com/office/drawing/2014/main" id="{5056FF18-3D80-4275-8AFC-3415B733624D}"/>
              </a:ext>
            </a:extLst>
          </p:cNvPr>
          <p:cNvSpPr>
            <a:spLocks noGrp="1"/>
          </p:cNvSpPr>
          <p:nvPr>
            <p:ph type="body" sz="quarter" idx="18" hasCustomPrompt="1"/>
          </p:nvPr>
        </p:nvSpPr>
        <p:spPr>
          <a:xfrm>
            <a:off x="6839817" y="1765300"/>
            <a:ext cx="1252954" cy="582613"/>
          </a:xfrm>
          <a:solidFill>
            <a:srgbClr val="FC515B"/>
          </a:solidFill>
        </p:spPr>
        <p:txBody>
          <a:bodyPr anchor="ctr"/>
          <a:lstStyle>
            <a:lvl1pPr algn="ctr">
              <a:defRPr sz="1800">
                <a:solidFill>
                  <a:srgbClr val="FFFFFF"/>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3" name="Text Placeholder 7">
            <a:extLst>
              <a:ext uri="{FF2B5EF4-FFF2-40B4-BE49-F238E27FC236}">
                <a16:creationId xmlns:a16="http://schemas.microsoft.com/office/drawing/2014/main" id="{3AE6CE3E-983D-46A8-B36E-AF39D8FC379A}"/>
              </a:ext>
            </a:extLst>
          </p:cNvPr>
          <p:cNvSpPr>
            <a:spLocks noGrp="1"/>
          </p:cNvSpPr>
          <p:nvPr>
            <p:ph type="body" sz="quarter" idx="19" hasCustomPrompt="1"/>
          </p:nvPr>
        </p:nvSpPr>
        <p:spPr>
          <a:xfrm>
            <a:off x="8117928" y="1765300"/>
            <a:ext cx="1252954" cy="582613"/>
          </a:xfrm>
          <a:solidFill>
            <a:srgbClr val="CBCBCB"/>
          </a:solidFill>
        </p:spPr>
        <p:txBody>
          <a:bodyPr anchor="ctr"/>
          <a:lstStyle>
            <a:lvl1pPr algn="ctr">
              <a:defRPr sz="1800">
                <a:solidFill>
                  <a:srgbClr val="000000"/>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4" name="Text Placeholder 7">
            <a:extLst>
              <a:ext uri="{FF2B5EF4-FFF2-40B4-BE49-F238E27FC236}">
                <a16:creationId xmlns:a16="http://schemas.microsoft.com/office/drawing/2014/main" id="{FBB9B619-3FE2-419C-8C88-BBF20AC17B25}"/>
              </a:ext>
            </a:extLst>
          </p:cNvPr>
          <p:cNvSpPr>
            <a:spLocks noGrp="1"/>
          </p:cNvSpPr>
          <p:nvPr>
            <p:ph type="body" sz="quarter" idx="20" hasCustomPrompt="1"/>
          </p:nvPr>
        </p:nvSpPr>
        <p:spPr>
          <a:xfrm>
            <a:off x="9396038" y="1765300"/>
            <a:ext cx="1252954" cy="582613"/>
          </a:xfrm>
          <a:solidFill>
            <a:srgbClr val="FC515B"/>
          </a:solidFill>
        </p:spPr>
        <p:txBody>
          <a:bodyPr anchor="ctr"/>
          <a:lstStyle>
            <a:lvl1pPr algn="ctr">
              <a:defRPr sz="1800">
                <a:solidFill>
                  <a:srgbClr val="FFFFFF"/>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5" name="Text Placeholder 7">
            <a:extLst>
              <a:ext uri="{FF2B5EF4-FFF2-40B4-BE49-F238E27FC236}">
                <a16:creationId xmlns:a16="http://schemas.microsoft.com/office/drawing/2014/main" id="{6947D52B-8936-4689-A163-BC2C60451149}"/>
              </a:ext>
            </a:extLst>
          </p:cNvPr>
          <p:cNvSpPr>
            <a:spLocks noGrp="1"/>
          </p:cNvSpPr>
          <p:nvPr>
            <p:ph type="body" sz="quarter" idx="21" hasCustomPrompt="1"/>
          </p:nvPr>
        </p:nvSpPr>
        <p:spPr>
          <a:xfrm>
            <a:off x="10674148" y="1766393"/>
            <a:ext cx="1517851" cy="582613"/>
          </a:xfrm>
          <a:solidFill>
            <a:srgbClr val="CBCBCB"/>
          </a:solidFill>
        </p:spPr>
        <p:txBody>
          <a:bodyPr anchor="ctr"/>
          <a:lstStyle>
            <a:lvl1pPr algn="ctr">
              <a:defRPr sz="1800">
                <a:solidFill>
                  <a:srgbClr val="000000"/>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6" name="Picture Placeholder 8">
            <a:extLst>
              <a:ext uri="{FF2B5EF4-FFF2-40B4-BE49-F238E27FC236}">
                <a16:creationId xmlns:a16="http://schemas.microsoft.com/office/drawing/2014/main" id="{1E69882D-291E-4333-A6DE-1ECE226AFECA}"/>
              </a:ext>
            </a:extLst>
          </p:cNvPr>
          <p:cNvSpPr>
            <a:spLocks noGrp="1" noChangeAspect="1"/>
          </p:cNvSpPr>
          <p:nvPr>
            <p:ph type="pic" sz="quarter" idx="22"/>
          </p:nvPr>
        </p:nvSpPr>
        <p:spPr>
          <a:xfrm>
            <a:off x="5571472" y="3182400"/>
            <a:ext cx="1242000" cy="1242000"/>
          </a:xfrm>
          <a:prstGeom prst="ellipse">
            <a:avLst/>
          </a:prstGeom>
          <a:solidFill>
            <a:srgbClr val="D9D9D9"/>
          </a:solidFill>
        </p:spPr>
        <p:txBody>
          <a:bodyPr/>
          <a:lstStyle>
            <a:lvl1pPr algn="ctr">
              <a:defRPr sz="1000"/>
            </a:lvl1pPr>
          </a:lstStyle>
          <a:p>
            <a:r>
              <a:rPr lang="en-US"/>
              <a:t>Click icon to add picture</a:t>
            </a:r>
            <a:endParaRPr lang="en-GB" dirty="0"/>
          </a:p>
        </p:txBody>
      </p:sp>
      <p:sp>
        <p:nvSpPr>
          <p:cNvPr id="30" name="Picture Placeholder 8">
            <a:extLst>
              <a:ext uri="{FF2B5EF4-FFF2-40B4-BE49-F238E27FC236}">
                <a16:creationId xmlns:a16="http://schemas.microsoft.com/office/drawing/2014/main" id="{B9D5CDF1-FB6A-45C6-BCE9-04396285418A}"/>
              </a:ext>
            </a:extLst>
          </p:cNvPr>
          <p:cNvSpPr>
            <a:spLocks noGrp="1" noChangeAspect="1"/>
          </p:cNvSpPr>
          <p:nvPr>
            <p:ph type="pic" sz="quarter" idx="23"/>
          </p:nvPr>
        </p:nvSpPr>
        <p:spPr>
          <a:xfrm>
            <a:off x="9393350" y="3182400"/>
            <a:ext cx="1242000" cy="1242000"/>
          </a:xfrm>
          <a:prstGeom prst="ellipse">
            <a:avLst/>
          </a:prstGeom>
          <a:solidFill>
            <a:srgbClr val="D9D9D9"/>
          </a:solidFill>
        </p:spPr>
        <p:txBody>
          <a:bodyPr/>
          <a:lstStyle>
            <a:lvl1pPr algn="ctr">
              <a:defRPr sz="1000"/>
            </a:lvl1pPr>
          </a:lstStyle>
          <a:p>
            <a:r>
              <a:rPr lang="en-US"/>
              <a:t>Click icon to add picture</a:t>
            </a:r>
            <a:endParaRPr lang="en-GB" dirty="0"/>
          </a:p>
        </p:txBody>
      </p:sp>
      <p:sp>
        <p:nvSpPr>
          <p:cNvPr id="28" name="Text Placeholder 7">
            <a:extLst>
              <a:ext uri="{FF2B5EF4-FFF2-40B4-BE49-F238E27FC236}">
                <a16:creationId xmlns:a16="http://schemas.microsoft.com/office/drawing/2014/main" id="{DC6844EA-B8E0-48B6-8B2E-177B4A05F504}"/>
              </a:ext>
            </a:extLst>
          </p:cNvPr>
          <p:cNvSpPr>
            <a:spLocks noGrp="1"/>
          </p:cNvSpPr>
          <p:nvPr>
            <p:ph type="body" sz="quarter" idx="26"/>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60516AC6-FFB1-490E-9E30-65BC90CFA8C2}"/>
                  </a:ext>
                </a:extLst>
              </p14:cNvPr>
              <p14:cNvContentPartPr/>
              <p14:nvPr userDrawn="1"/>
            </p14:nvContentPartPr>
            <p14:xfrm>
              <a:off x="9752241" y="3714395"/>
              <a:ext cx="360" cy="360"/>
            </p14:xfrm>
          </p:contentPart>
        </mc:Choice>
        <mc:Fallback>
          <p:pic>
            <p:nvPicPr>
              <p:cNvPr id="6" name="Ink 5">
                <a:extLst>
                  <a:ext uri="{FF2B5EF4-FFF2-40B4-BE49-F238E27FC236}">
                    <a16:creationId xmlns:a16="http://schemas.microsoft.com/office/drawing/2014/main" id="{60516AC6-FFB1-490E-9E30-65BC90CFA8C2}"/>
                  </a:ext>
                </a:extLst>
              </p:cNvPr>
              <p:cNvPicPr/>
              <p:nvPr/>
            </p:nvPicPr>
            <p:blipFill>
              <a:blip r:embed="rId4"/>
              <a:stretch>
                <a:fillRect/>
              </a:stretch>
            </p:blipFill>
            <p:spPr>
              <a:xfrm>
                <a:off x="9743241" y="3705755"/>
                <a:ext cx="18000" cy="18000"/>
              </a:xfrm>
              <a:prstGeom prst="rect">
                <a:avLst/>
              </a:prstGeom>
            </p:spPr>
          </p:pic>
        </mc:Fallback>
      </mc:AlternateContent>
      <p:sp>
        <p:nvSpPr>
          <p:cNvPr id="17" name="Text Placeholder 13">
            <a:extLst>
              <a:ext uri="{FF2B5EF4-FFF2-40B4-BE49-F238E27FC236}">
                <a16:creationId xmlns:a16="http://schemas.microsoft.com/office/drawing/2014/main" id="{E98040B0-EDF0-4766-A384-2C7B2989B727}"/>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27" name="Text Placeholder 15">
            <a:extLst>
              <a:ext uri="{FF2B5EF4-FFF2-40B4-BE49-F238E27FC236}">
                <a16:creationId xmlns:a16="http://schemas.microsoft.com/office/drawing/2014/main" id="{7260B389-519C-4B38-9940-CE6285F37DA6}"/>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29" name="Picture Placeholder 13">
            <a:extLst>
              <a:ext uri="{FF2B5EF4-FFF2-40B4-BE49-F238E27FC236}">
                <a16:creationId xmlns:a16="http://schemas.microsoft.com/office/drawing/2014/main" id="{C1A17589-D4C1-4F29-97AA-271606A78649}"/>
              </a:ext>
            </a:extLst>
          </p:cNvPr>
          <p:cNvSpPr>
            <a:spLocks noGrp="1"/>
          </p:cNvSpPr>
          <p:nvPr>
            <p:ph type="pic" sz="quarter" idx="58"/>
          </p:nvPr>
        </p:nvSpPr>
        <p:spPr>
          <a:xfrm>
            <a:off x="10170000" y="453600"/>
            <a:ext cx="154800" cy="248400"/>
          </a:xfrm>
          <a:blipFill>
            <a:blip r:embed="rId5"/>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463013230"/>
      </p:ext>
    </p:extLst>
  </p:cSld>
  <p:clrMapOvr>
    <a:masterClrMapping/>
  </p:clrMapOvr>
</p:sldLayout>
</file>

<file path=ppt/slideLayouts/slideLayout115.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itle Only">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3B9D-566C-4BF1-A35B-A011B11D159A}"/>
              </a:ext>
            </a:extLst>
          </p:cNvPr>
          <p:cNvSpPr>
            <a:spLocks noGrp="1"/>
          </p:cNvSpPr>
          <p:nvPr>
            <p:ph type="title"/>
          </p:nvPr>
        </p:nvSpPr>
        <p:spPr/>
        <p:txBody>
          <a:bodyPr/>
          <a:lstStyle/>
          <a:p>
            <a:r>
              <a:rPr lang="en-US"/>
              <a:t>Click to edit Master title style</a:t>
            </a:r>
            <a:endParaRPr lang="en-GB" dirty="0"/>
          </a:p>
        </p:txBody>
      </p:sp>
      <p:sp>
        <p:nvSpPr>
          <p:cNvPr id="5" name="Slide Number Placeholder 4">
            <a:extLst>
              <a:ext uri="{FF2B5EF4-FFF2-40B4-BE49-F238E27FC236}">
                <a16:creationId xmlns:a16="http://schemas.microsoft.com/office/drawing/2014/main" id="{7352386D-DD4E-4CAE-8BCD-D00DBDAD7C74}"/>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6" name="Text Placeholder 7">
            <a:extLst>
              <a:ext uri="{FF2B5EF4-FFF2-40B4-BE49-F238E27FC236}">
                <a16:creationId xmlns:a16="http://schemas.microsoft.com/office/drawing/2014/main" id="{1DB89648-86B0-4B76-8DD3-0C599B335BAE}"/>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7" name="Text Placeholder 13">
            <a:extLst>
              <a:ext uri="{FF2B5EF4-FFF2-40B4-BE49-F238E27FC236}">
                <a16:creationId xmlns:a16="http://schemas.microsoft.com/office/drawing/2014/main" id="{E78F4946-4949-40ED-A9B8-A6F5A3851B63}"/>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8" name="Text Placeholder 15">
            <a:extLst>
              <a:ext uri="{FF2B5EF4-FFF2-40B4-BE49-F238E27FC236}">
                <a16:creationId xmlns:a16="http://schemas.microsoft.com/office/drawing/2014/main" id="{71AF0D30-CC41-48B0-9E74-E98A1DC159CB}"/>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9" name="Picture Placeholder 13">
            <a:extLst>
              <a:ext uri="{FF2B5EF4-FFF2-40B4-BE49-F238E27FC236}">
                <a16:creationId xmlns:a16="http://schemas.microsoft.com/office/drawing/2014/main" id="{B6ED0CBC-B3F1-4B40-BC0D-177297D4C324}"/>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1497903620"/>
      </p:ext>
    </p:extLst>
  </p:cSld>
  <p:clrMapOvr>
    <a:masterClrMapping/>
  </p:clrMapOvr>
</p:sldLayout>
</file>

<file path=ppt/slideLayouts/slideLayout116.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itle Only Coral">
    <p:bg>
      <p:bgPr>
        <a:solidFill>
          <a:srgbClr val="FC515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3B9D-566C-4BF1-A35B-A011B11D159A}"/>
              </a:ext>
            </a:extLst>
          </p:cNvPr>
          <p:cNvSpPr>
            <a:spLocks noGrp="1"/>
          </p:cNvSpPr>
          <p:nvPr>
            <p:ph type="title"/>
          </p:nvPr>
        </p:nvSpPr>
        <p:spPr/>
        <p:txBody>
          <a:bodyPr/>
          <a:lstStyle>
            <a:lvl1pPr>
              <a:defRPr>
                <a:solidFill>
                  <a:srgbClr val="FFFFFF"/>
                </a:solidFill>
              </a:defRPr>
            </a:lvl1pPr>
          </a:lstStyle>
          <a:p>
            <a:r>
              <a:rPr lang="en-US"/>
              <a:t>Click to edit Master title style</a:t>
            </a:r>
            <a:endParaRPr lang="en-GB" dirty="0"/>
          </a:p>
        </p:txBody>
      </p:sp>
      <p:sp>
        <p:nvSpPr>
          <p:cNvPr id="5" name="Slide Number Placeholder 4">
            <a:extLst>
              <a:ext uri="{FF2B5EF4-FFF2-40B4-BE49-F238E27FC236}">
                <a16:creationId xmlns:a16="http://schemas.microsoft.com/office/drawing/2014/main" id="{7352386D-DD4E-4CAE-8BCD-D00DBDAD7C74}"/>
              </a:ext>
            </a:extLst>
          </p:cNvPr>
          <p:cNvSpPr>
            <a:spLocks noGrp="1"/>
          </p:cNvSpPr>
          <p:nvPr>
            <p:ph type="sldNum" sz="quarter" idx="12"/>
          </p:nvPr>
        </p:nvSpPr>
        <p:spPr/>
        <p:txBody>
          <a:bodyPr/>
          <a:lstStyle>
            <a:lvl1pPr>
              <a:defRPr>
                <a:solidFill>
                  <a:srgbClr val="FFFFFF"/>
                </a:solidFill>
              </a:defRPr>
            </a:lvl1pPr>
          </a:lstStyle>
          <a:p>
            <a:fld id="{AE40F04C-0113-48AC-B208-C432829543B5}" type="slidenum">
              <a:rPr lang="en-GB" smtClean="0"/>
              <a:pPr/>
              <a:t>‹#›</a:t>
            </a:fld>
            <a:endParaRPr lang="en-GB" dirty="0"/>
          </a:p>
        </p:txBody>
      </p:sp>
      <p:sp>
        <p:nvSpPr>
          <p:cNvPr id="6" name="Text Placeholder 7">
            <a:extLst>
              <a:ext uri="{FF2B5EF4-FFF2-40B4-BE49-F238E27FC236}">
                <a16:creationId xmlns:a16="http://schemas.microsoft.com/office/drawing/2014/main" id="{1DB89648-86B0-4B76-8DD3-0C599B335BAE}"/>
              </a:ext>
            </a:extLst>
          </p:cNvPr>
          <p:cNvSpPr>
            <a:spLocks noGrp="1"/>
          </p:cNvSpPr>
          <p:nvPr>
            <p:ph type="body" sz="quarter" idx="13"/>
          </p:nvPr>
        </p:nvSpPr>
        <p:spPr>
          <a:xfrm>
            <a:off x="449263" y="874801"/>
            <a:ext cx="5646737" cy="442826"/>
          </a:xfrm>
        </p:spPr>
        <p:txBody>
          <a:bodyPr/>
          <a:lstStyle>
            <a:lvl1pPr>
              <a:defRPr sz="2800">
                <a:solidFill>
                  <a:srgbClr val="FFFFFF"/>
                </a:solidFill>
                <a:latin typeface="+mn-lt"/>
              </a:defRPr>
            </a:lvl1pPr>
          </a:lstStyle>
          <a:p>
            <a:pPr lvl="0"/>
            <a:r>
              <a:rPr lang="en-US"/>
              <a:t>Click to edit Master text styles</a:t>
            </a:r>
          </a:p>
        </p:txBody>
      </p:sp>
      <p:sp>
        <p:nvSpPr>
          <p:cNvPr id="10" name="TextBox 9">
            <a:extLst>
              <a:ext uri="{FF2B5EF4-FFF2-40B4-BE49-F238E27FC236}">
                <a16:creationId xmlns:a16="http://schemas.microsoft.com/office/drawing/2014/main" id="{A5D4EEF9-175F-4F85-8A21-B6991513BA22}"/>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endParaRPr lang="en-GB" sz="800" dirty="0">
              <a:solidFill>
                <a:srgbClr val="FFFFFF"/>
              </a:solidFill>
            </a:endParaRPr>
          </a:p>
        </p:txBody>
      </p:sp>
    </p:spTree>
    <p:extLst>
      <p:ext uri="{BB962C8B-B14F-4D97-AF65-F5344CB8AC3E}">
        <p14:creationId xmlns:p14="http://schemas.microsoft.com/office/powerpoint/2010/main" val="1621327780"/>
      </p:ext>
    </p:extLst>
  </p:cSld>
  <p:clrMapOvr>
    <a:overrideClrMapping bg1="dk1" tx1="lt1" bg2="dk2" tx2="lt2" accent1="accent1" accent2="accent2" accent3="accent3" accent4="accent4" accent5="accent5" accent6="accent6" hlink="hlink" folHlink="folHlink"/>
  </p:clrMapOvr>
</p:sldLayout>
</file>

<file path=ppt/slideLayouts/slideLayout117.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CC5CCC-3EC7-4614-8E66-66AAEC56D797}"/>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3" name="Text Placeholder 13">
            <a:extLst>
              <a:ext uri="{FF2B5EF4-FFF2-40B4-BE49-F238E27FC236}">
                <a16:creationId xmlns:a16="http://schemas.microsoft.com/office/drawing/2014/main" id="{58BF3833-A7F3-4ED8-A8E0-F04F3AC5FCE0}"/>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5" name="Text Placeholder 15">
            <a:extLst>
              <a:ext uri="{FF2B5EF4-FFF2-40B4-BE49-F238E27FC236}">
                <a16:creationId xmlns:a16="http://schemas.microsoft.com/office/drawing/2014/main" id="{E1F034F0-BCB4-49F8-B003-F6B4D30F7BFA}"/>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6" name="Picture Placeholder 13">
            <a:extLst>
              <a:ext uri="{FF2B5EF4-FFF2-40B4-BE49-F238E27FC236}">
                <a16:creationId xmlns:a16="http://schemas.microsoft.com/office/drawing/2014/main" id="{33370E2B-34D4-474C-A63A-D4F67BB9C709}"/>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2363792230"/>
      </p:ext>
    </p:extLst>
  </p:cSld>
  <p:clrMapOvr>
    <a:masterClrMapping/>
  </p:clrMapOvr>
</p:sldLayout>
</file>

<file path=ppt/slideLayouts/slideLayout118.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9">
            <a:extLst>
              <a:ext uri="{FF2B5EF4-FFF2-40B4-BE49-F238E27FC236}">
                <a16:creationId xmlns:a16="http://schemas.microsoft.com/office/drawing/2014/main" id="{1FF326F1-77BE-4D76-8DB4-3F416B644E75}"/>
              </a:ext>
            </a:extLst>
          </p:cNvPr>
          <p:cNvSpPr>
            <a:spLocks noGrp="1"/>
          </p:cNvSpPr>
          <p:nvPr>
            <p:ph type="body" sz="quarter" idx="14"/>
          </p:nvPr>
        </p:nvSpPr>
        <p:spPr>
          <a:xfrm>
            <a:off x="10471200" y="450000"/>
            <a:ext cx="1720800" cy="244800"/>
          </a:xfrm>
          <a:solidFill>
            <a:schemeClr val="bg2"/>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
        <p:nvSpPr>
          <p:cNvPr id="10" name="Text Placeholder 7">
            <a:extLst>
              <a:ext uri="{FF2B5EF4-FFF2-40B4-BE49-F238E27FC236}">
                <a16:creationId xmlns:a16="http://schemas.microsoft.com/office/drawing/2014/main" id="{6FB0C5E5-3EA0-49A0-99A2-3AA1AFFDC9DE}"/>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3338824200"/>
      </p:ext>
    </p:extLst>
  </p:cSld>
  <p:clrMapOvr>
    <a:masterClrMapping/>
  </p:clrMapOvr>
</p:sldLayout>
</file>

<file path=ppt/slideLayouts/slideLayout119.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4" y="1765299"/>
            <a:ext cx="5328000" cy="43640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a:extLst>
              <a:ext uri="{FF2B5EF4-FFF2-40B4-BE49-F238E27FC236}">
                <a16:creationId xmlns:a16="http://schemas.microsoft.com/office/drawing/2014/main" id="{70DF43F5-96FB-4EE2-9EC0-243D32834832}"/>
              </a:ext>
            </a:extLst>
          </p:cNvPr>
          <p:cNvSpPr>
            <a:spLocks noGrp="1"/>
          </p:cNvSpPr>
          <p:nvPr>
            <p:ph idx="15"/>
          </p:nvPr>
        </p:nvSpPr>
        <p:spPr>
          <a:xfrm>
            <a:off x="6170400" y="1765300"/>
            <a:ext cx="532800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a:extLst>
              <a:ext uri="{FF2B5EF4-FFF2-40B4-BE49-F238E27FC236}">
                <a16:creationId xmlns:a16="http://schemas.microsoft.com/office/drawing/2014/main" id="{70C5D500-0D33-4851-B089-E11A6D2379DF}"/>
              </a:ext>
            </a:extLst>
          </p:cNvPr>
          <p:cNvSpPr>
            <a:spLocks noGrp="1"/>
          </p:cNvSpPr>
          <p:nvPr>
            <p:ph type="body" sz="quarter" idx="14"/>
          </p:nvPr>
        </p:nvSpPr>
        <p:spPr>
          <a:xfrm>
            <a:off x="10471200" y="450000"/>
            <a:ext cx="1720800" cy="244800"/>
          </a:xfrm>
          <a:solidFill>
            <a:schemeClr val="bg2"/>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
        <p:nvSpPr>
          <p:cNvPr id="10" name="Text Placeholder 7">
            <a:extLst>
              <a:ext uri="{FF2B5EF4-FFF2-40B4-BE49-F238E27FC236}">
                <a16:creationId xmlns:a16="http://schemas.microsoft.com/office/drawing/2014/main" id="{FC9C79FE-5BB3-40D5-8DD8-48F94531AEB6}"/>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3487598909"/>
      </p:ext>
    </p:extLst>
  </p:cSld>
  <p:clrMapOvr>
    <a:masterClrMapping/>
  </p:clrMapOvr>
</p:sldLayout>
</file>

<file path=ppt/slideLayouts/slideLayout12.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8_Divider Slide 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subtitle here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8F7ACC"/>
                </a:solidFill>
                <a:latin typeface="+mj-lt"/>
                <a:ea typeface="+mj-ea"/>
                <a:cs typeface="+mj-cs"/>
              </a:defRPr>
            </a:lvl1pPr>
          </a:lstStyle>
          <a:p>
            <a:r>
              <a:rPr lang="en-GB" dirty="0"/>
              <a:t>Divider title here</a:t>
            </a:r>
          </a:p>
        </p:txBody>
      </p:sp>
      <p:pic>
        <p:nvPicPr>
          <p:cNvPr id="3" name="image2.png" descr="image2.png">
            <a:extLst>
              <a:ext uri="{FF2B5EF4-FFF2-40B4-BE49-F238E27FC236}">
                <a16:creationId xmlns:a16="http://schemas.microsoft.com/office/drawing/2014/main" id="{9BCA9B83-8518-FBDD-ACD2-02275C7D5D8F}"/>
              </a:ext>
            </a:extLst>
          </p:cNvPr>
          <p:cNvPicPr>
            <a:picLocks noChangeAspect="1"/>
          </p:cNvPicPr>
          <p:nvPr userDrawn="1"/>
        </p:nvPicPr>
        <p:blipFill>
          <a:blip r:embed="rId3"/>
          <a:stretch>
            <a:fillRect/>
          </a:stretch>
        </p:blipFill>
        <p:spPr>
          <a:xfrm>
            <a:off x="10764327"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26895997-27A3-DA3E-02EC-3AFFFA8E6E8E}"/>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971293503"/>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0.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4" y="1765299"/>
            <a:ext cx="8747998" cy="4364039"/>
          </a:xfrm>
        </p:spPr>
        <p:txBody>
          <a:bodyPr/>
          <a:lstStyle>
            <a:lvl1pPr>
              <a:defRPr sz="2600"/>
            </a:lvl1pPr>
            <a:lvl2pPr>
              <a:defRPr sz="2600"/>
            </a:lvl2pPr>
            <a:lvl3pPr>
              <a:defRPr sz="2600"/>
            </a:lvl3pPr>
            <a:lvl4pPr>
              <a:defRPr sz="2600"/>
            </a:lvl4pPr>
            <a:lvl5pPr>
              <a:defRPr sz="2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a:extLst>
              <a:ext uri="{FF2B5EF4-FFF2-40B4-BE49-F238E27FC236}">
                <a16:creationId xmlns:a16="http://schemas.microsoft.com/office/drawing/2014/main" id="{D374DDA6-B0C2-4ADB-88CB-288442FB2072}"/>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solidFill>
                  <a:schemeClr val="tx2"/>
                </a:solidFill>
                <a:latin typeface="+mj-lt"/>
              </a:defRPr>
            </a:lvl1pPr>
          </a:lstStyle>
          <a:p>
            <a:pPr lvl="0"/>
            <a:r>
              <a:rPr lang="en-US"/>
              <a:t>Click to edit Master text styles</a:t>
            </a:r>
          </a:p>
        </p:txBody>
      </p:sp>
      <p:sp>
        <p:nvSpPr>
          <p:cNvPr id="9" name="Text Placeholder 7">
            <a:extLst>
              <a:ext uri="{FF2B5EF4-FFF2-40B4-BE49-F238E27FC236}">
                <a16:creationId xmlns:a16="http://schemas.microsoft.com/office/drawing/2014/main" id="{C78C7AB9-38D0-43F6-A44C-DCA6F83F76EA}"/>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2510942808"/>
      </p:ext>
    </p:extLst>
  </p:cSld>
  <p:clrMapOvr>
    <a:masterClrMapping/>
  </p:clrMapOvr>
</p:sldLayout>
</file>

<file path=ppt/slideLayouts/slideLayout121.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wo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6A4262FF-9BD9-43CE-9C1B-C08BCBEAF5E9}"/>
              </a:ext>
            </a:extLst>
          </p:cNvPr>
          <p:cNvSpPr>
            <a:spLocks noGrp="1"/>
          </p:cNvSpPr>
          <p:nvPr>
            <p:ph sz="half" idx="2"/>
          </p:nvPr>
        </p:nvSpPr>
        <p:spPr>
          <a:xfrm>
            <a:off x="5536800"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a:extLst>
              <a:ext uri="{FF2B5EF4-FFF2-40B4-BE49-F238E27FC236}">
                <a16:creationId xmlns:a16="http://schemas.microsoft.com/office/drawing/2014/main" id="{5E83FBA4-CF81-4AC3-90F8-2D8EA8CCB3DC}"/>
              </a:ext>
            </a:extLst>
          </p:cNvPr>
          <p:cNvSpPr>
            <a:spLocks noGrp="1"/>
          </p:cNvSpPr>
          <p:nvPr>
            <p:ph type="body" sz="quarter" idx="14"/>
          </p:nvPr>
        </p:nvSpPr>
        <p:spPr>
          <a:xfrm>
            <a:off x="10471200" y="450000"/>
            <a:ext cx="1720800" cy="244800"/>
          </a:xfrm>
          <a:solidFill>
            <a:schemeClr val="accent2"/>
          </a:solidFill>
        </p:spPr>
        <p:txBody>
          <a:bodyPr lIns="151200" anchor="ctr"/>
          <a:lstStyle>
            <a:lvl1pPr>
              <a:tabLst>
                <a:tab pos="180000" algn="l"/>
              </a:tabLst>
              <a:defRPr sz="800">
                <a:latin typeface="+mj-lt"/>
              </a:defRPr>
            </a:lvl1pPr>
          </a:lstStyle>
          <a:p>
            <a:pPr lvl="0"/>
            <a:r>
              <a:rPr lang="en-US"/>
              <a:t>Click to edit Master text styles</a:t>
            </a:r>
          </a:p>
        </p:txBody>
      </p:sp>
      <p:sp>
        <p:nvSpPr>
          <p:cNvPr id="11" name="Text Placeholder 7">
            <a:extLst>
              <a:ext uri="{FF2B5EF4-FFF2-40B4-BE49-F238E27FC236}">
                <a16:creationId xmlns:a16="http://schemas.microsoft.com/office/drawing/2014/main" id="{3A8CF1DA-ED34-4BAE-8C84-37729E553D9B}"/>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3309924640"/>
      </p:ext>
    </p:extLst>
  </p:cSld>
  <p:clrMapOvr>
    <a:masterClrMapping/>
  </p:clrMapOvr>
</p:sldLayout>
</file>

<file path=ppt/slideLayouts/slideLayout12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Statistic Slide with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a:p>
        </p:txBody>
      </p:sp>
      <p:sp>
        <p:nvSpPr>
          <p:cNvPr id="12" name="Text Placeholder 11">
            <a:extLst>
              <a:ext uri="{FF2B5EF4-FFF2-40B4-BE49-F238E27FC236}">
                <a16:creationId xmlns:a16="http://schemas.microsoft.com/office/drawing/2014/main" id="{7F5FA13E-E44D-4EC8-8BAC-B26123CC9746}"/>
              </a:ext>
            </a:extLst>
          </p:cNvPr>
          <p:cNvSpPr>
            <a:spLocks noGrp="1"/>
          </p:cNvSpPr>
          <p:nvPr>
            <p:ph type="body" sz="quarter" idx="15" hasCustomPrompt="1"/>
          </p:nvPr>
        </p:nvSpPr>
        <p:spPr>
          <a:xfrm>
            <a:off x="5535600" y="1765298"/>
            <a:ext cx="6656400" cy="4364039"/>
          </a:xfrm>
          <a:solidFill>
            <a:schemeClr val="bg2"/>
          </a:solidFill>
        </p:spPr>
        <p:txBody>
          <a:bodyPr lIns="180000" tIns="180000" rIns="180000" bIns="180000" anchor="ctr" anchorCtr="0"/>
          <a:lstStyle>
            <a:lvl1pPr>
              <a:lnSpc>
                <a:spcPct val="80000"/>
              </a:lnSpc>
              <a:defRPr sz="16000">
                <a:solidFill>
                  <a:schemeClr val="bg1"/>
                </a:solidFill>
              </a:defRPr>
            </a:lvl1pPr>
            <a:lvl2pPr>
              <a:defRPr sz="2400">
                <a:solidFill>
                  <a:schemeClr val="bg1"/>
                </a:solidFill>
              </a:defRPr>
            </a:lvl2pPr>
            <a:lvl3pPr marL="0" indent="0">
              <a:buNone/>
              <a:defRPr sz="1600">
                <a:solidFill>
                  <a:schemeClr val="bg1"/>
                </a:solidFill>
              </a:defRPr>
            </a:lvl3pPr>
          </a:lstStyle>
          <a:p>
            <a:pPr lvl="0"/>
            <a:r>
              <a:rPr lang="en-US" dirty="0"/>
              <a:t>00%</a:t>
            </a:r>
          </a:p>
          <a:p>
            <a:pPr lvl="1"/>
            <a:r>
              <a:rPr lang="en-US" dirty="0"/>
              <a:t>Second level</a:t>
            </a:r>
          </a:p>
          <a:p>
            <a:pPr lvl="2"/>
            <a:r>
              <a:rPr lang="en-US" dirty="0"/>
              <a:t>Third level</a:t>
            </a:r>
            <a:endParaRPr lang="en-GB" dirty="0"/>
          </a:p>
        </p:txBody>
      </p:sp>
      <p:sp>
        <p:nvSpPr>
          <p:cNvPr id="10" name="Text Placeholder 9">
            <a:extLst>
              <a:ext uri="{FF2B5EF4-FFF2-40B4-BE49-F238E27FC236}">
                <a16:creationId xmlns:a16="http://schemas.microsoft.com/office/drawing/2014/main" id="{7488C97E-7235-4B43-8CC6-AF52D06F2649}"/>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latin typeface="+mj-lt"/>
              </a:defRPr>
            </a:lvl1pPr>
          </a:lstStyle>
          <a:p>
            <a:pPr lvl="0"/>
            <a:r>
              <a:rPr lang="en-US"/>
              <a:t>Click to edit Master text styles</a:t>
            </a:r>
          </a:p>
        </p:txBody>
      </p:sp>
      <p:sp>
        <p:nvSpPr>
          <p:cNvPr id="9" name="Text Placeholder 7">
            <a:extLst>
              <a:ext uri="{FF2B5EF4-FFF2-40B4-BE49-F238E27FC236}">
                <a16:creationId xmlns:a16="http://schemas.microsoft.com/office/drawing/2014/main" id="{B3EB4488-4B58-4102-AC8F-ACFCCFFD101A}"/>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3309966367"/>
      </p:ext>
    </p:extLst>
  </p:cSld>
  <p:clrMapOvr>
    <a:masterClrMapping/>
  </p:clrMapOvr>
</p:sldLayout>
</file>

<file path=ppt/slideLayouts/slideLayout123.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Statist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a:extLst>
              <a:ext uri="{FF2B5EF4-FFF2-40B4-BE49-F238E27FC236}">
                <a16:creationId xmlns:a16="http://schemas.microsoft.com/office/drawing/2014/main" id="{7488C97E-7235-4B43-8CC6-AF52D06F2649}"/>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
        <p:nvSpPr>
          <p:cNvPr id="11" name="Text Placeholder 11">
            <a:extLst>
              <a:ext uri="{FF2B5EF4-FFF2-40B4-BE49-F238E27FC236}">
                <a16:creationId xmlns:a16="http://schemas.microsoft.com/office/drawing/2014/main" id="{A9954A57-A6EF-45F3-B082-8718A57C8D5F}"/>
              </a:ext>
            </a:extLst>
          </p:cNvPr>
          <p:cNvSpPr>
            <a:spLocks noGrp="1"/>
          </p:cNvSpPr>
          <p:nvPr>
            <p:ph type="body" sz="quarter" idx="15" hasCustomPrompt="1"/>
          </p:nvPr>
        </p:nvSpPr>
        <p:spPr>
          <a:xfrm>
            <a:off x="5535600" y="1765298"/>
            <a:ext cx="6656400" cy="4364039"/>
          </a:xfrm>
          <a:solidFill>
            <a:schemeClr val="bg2"/>
          </a:solidFill>
        </p:spPr>
        <p:txBody>
          <a:bodyPr lIns="180000" tIns="180000" rIns="180000" bIns="180000" anchor="ctr" anchorCtr="0"/>
          <a:lstStyle>
            <a:lvl1pPr>
              <a:lnSpc>
                <a:spcPct val="80000"/>
              </a:lnSpc>
              <a:defRPr sz="16000">
                <a:solidFill>
                  <a:schemeClr val="bg1"/>
                </a:solidFill>
              </a:defRPr>
            </a:lvl1pPr>
            <a:lvl2pPr>
              <a:defRPr sz="2400">
                <a:solidFill>
                  <a:schemeClr val="bg1"/>
                </a:solidFill>
              </a:defRPr>
            </a:lvl2pPr>
            <a:lvl3pPr marL="0" indent="0">
              <a:buNone/>
              <a:defRPr sz="1600">
                <a:solidFill>
                  <a:schemeClr val="bg1"/>
                </a:solidFill>
              </a:defRPr>
            </a:lvl3pPr>
          </a:lstStyle>
          <a:p>
            <a:pPr lvl="0"/>
            <a:r>
              <a:rPr lang="en-US" dirty="0"/>
              <a:t>00%</a:t>
            </a:r>
          </a:p>
          <a:p>
            <a:pPr lvl="1"/>
            <a:r>
              <a:rPr lang="en-US" dirty="0"/>
              <a:t>Second level</a:t>
            </a:r>
          </a:p>
          <a:p>
            <a:pPr lvl="2"/>
            <a:r>
              <a:rPr lang="en-US" dirty="0"/>
              <a:t>Third level</a:t>
            </a:r>
            <a:endParaRPr lang="en-GB" dirty="0"/>
          </a:p>
        </p:txBody>
      </p:sp>
      <p:sp>
        <p:nvSpPr>
          <p:cNvPr id="13" name="Text Placeholder 7">
            <a:extLst>
              <a:ext uri="{FF2B5EF4-FFF2-40B4-BE49-F238E27FC236}">
                <a16:creationId xmlns:a16="http://schemas.microsoft.com/office/drawing/2014/main" id="{1548E628-2852-49BE-9AE3-29B0A0485C77}"/>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2156671079"/>
      </p:ext>
    </p:extLst>
  </p:cSld>
  <p:clrMapOvr>
    <a:masterClrMapping/>
  </p:clrMapOvr>
</p:sldLayout>
</file>

<file path=ppt/slideLayouts/slideLayout124.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Quotation 4">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a:xfrm>
            <a:off x="11419242" y="6480000"/>
            <a:ext cx="321908" cy="246810"/>
          </a:xfrm>
          <a:prstGeom prst="rect">
            <a:avLst/>
          </a:prstGeom>
        </p:spPr>
        <p:txBody>
          <a:bodyPr/>
          <a:lstStyle>
            <a:lvl1pPr>
              <a:defRPr>
                <a:solidFill>
                  <a:schemeClr val="bg1"/>
                </a:solidFill>
              </a:defRPr>
            </a:lvl1pPr>
          </a:lstStyle>
          <a:p>
            <a:fld id="{AE40F04C-0113-48AC-B208-C432829543B5}" type="slidenum">
              <a:rPr lang="en-GB" smtClean="0"/>
              <a:pPr/>
              <a:t>‹#›</a:t>
            </a:fld>
            <a:endParaRPr lang="en-GB" dirty="0"/>
          </a:p>
        </p:txBody>
      </p:sp>
      <p:pic>
        <p:nvPicPr>
          <p:cNvPr id="6" name="Picture 5">
            <a:extLst>
              <a:ext uri="{FF2B5EF4-FFF2-40B4-BE49-F238E27FC236}">
                <a16:creationId xmlns:a16="http://schemas.microsoft.com/office/drawing/2014/main" id="{1D9B305C-51FF-4816-A56B-132597B9736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170000" y="452438"/>
            <a:ext cx="155448" cy="246889"/>
          </a:xfrm>
          <a:prstGeom prst="rect">
            <a:avLst/>
          </a:prstGeom>
        </p:spPr>
      </p:pic>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chemeClr val="bg1"/>
                </a:solidFill>
              </a:defRPr>
            </a:lvl1pPr>
            <a:lvl2pPr marL="234000">
              <a:defRPr sz="2400">
                <a:solidFill>
                  <a:schemeClr val="bg1"/>
                </a:solidFill>
                <a:latin typeface="+mn-lt"/>
              </a:defRPr>
            </a:lvl2pPr>
          </a:lstStyle>
          <a:p>
            <a:pPr lvl="0"/>
            <a:r>
              <a:rPr lang="en-US" dirty="0"/>
              <a:t>“Click to edit Master text styles</a:t>
            </a:r>
          </a:p>
          <a:p>
            <a:pPr lvl="1"/>
            <a:r>
              <a:rPr lang="en-US" dirty="0"/>
              <a:t>Second level</a:t>
            </a:r>
            <a:endParaRPr lang="en-GB" dirty="0"/>
          </a:p>
        </p:txBody>
      </p:sp>
      <p:sp>
        <p:nvSpPr>
          <p:cNvPr id="10" name="Text Placeholder 9">
            <a:extLst>
              <a:ext uri="{FF2B5EF4-FFF2-40B4-BE49-F238E27FC236}">
                <a16:creationId xmlns:a16="http://schemas.microsoft.com/office/drawing/2014/main" id="{AD9930CE-C0E6-46C5-800D-AD88FAEB62A2}"/>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latin typeface="+mj-lt"/>
              </a:defRPr>
            </a:lvl1pPr>
          </a:lstStyle>
          <a:p>
            <a:pPr lvl="0"/>
            <a:r>
              <a:rPr lang="en-US"/>
              <a:t>Click to edit Master text styles</a:t>
            </a:r>
          </a:p>
        </p:txBody>
      </p:sp>
      <p:sp>
        <p:nvSpPr>
          <p:cNvPr id="9" name="TextBox 8">
            <a:extLst>
              <a:ext uri="{FF2B5EF4-FFF2-40B4-BE49-F238E27FC236}">
                <a16:creationId xmlns:a16="http://schemas.microsoft.com/office/drawing/2014/main" id="{66D18F30-C766-4767-9D77-474A0248896B}"/>
              </a:ext>
            </a:extLst>
          </p:cNvPr>
          <p:cNvSpPr txBox="1"/>
          <p:nvPr userDrawn="1">
            <p:custDataLst>
              <p:tags r:id="rId1"/>
            </p:custDataLst>
          </p:nvPr>
        </p:nvSpPr>
        <p:spPr>
          <a:xfrm>
            <a:off x="450000" y="6224400"/>
            <a:ext cx="3812400" cy="248400"/>
          </a:xfrm>
          <a:prstGeom prst="rect">
            <a:avLst/>
          </a:prstGeom>
          <a:noFill/>
        </p:spPr>
        <p:txBody>
          <a:bodyPr vert="horz" wrap="square" lIns="0" tIns="0" rIns="0" bIns="0" rtlCol="0">
            <a:noAutofit/>
          </a:bodyPr>
          <a:lstStyle/>
          <a:p>
            <a:pPr algn="l"/>
            <a:r>
              <a:rPr lang="en-GB" sz="1200" kern="1200">
                <a:solidFill>
                  <a:srgbClr val="FFFFFF"/>
                </a:solidFill>
                <a:latin typeface="+mn-lt"/>
                <a:ea typeface="+mn-ea"/>
                <a:cs typeface="+mn-cs"/>
              </a:rPr>
              <a:t>L_LIVE_EMEA2:103657338v1</a:t>
            </a:r>
            <a:endParaRPr lang="en-GB" sz="1200" kern="1200" dirty="0">
              <a:solidFill>
                <a:srgbClr val="FFFFFF"/>
              </a:solidFill>
              <a:latin typeface="+mn-lt"/>
              <a:ea typeface="+mn-ea"/>
              <a:cs typeface="+mn-cs"/>
            </a:endParaRPr>
          </a:p>
        </p:txBody>
      </p:sp>
    </p:spTree>
    <p:extLst>
      <p:ext uri="{BB962C8B-B14F-4D97-AF65-F5344CB8AC3E}">
        <p14:creationId xmlns:p14="http://schemas.microsoft.com/office/powerpoint/2010/main" val="3512179863"/>
      </p:ext>
    </p:extLst>
  </p:cSld>
  <p:clrMapOvr>
    <a:masterClrMapping/>
  </p:clrMapOvr>
</p:sldLayout>
</file>

<file path=ppt/slideLayouts/slideLayout125.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Full Bleed Image">
    <p:bg>
      <p:bgPr>
        <a:solidFill>
          <a:schemeClr val="bg1">
            <a:lumMod val="85000"/>
          </a:schemeClr>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832D19D-3F49-4501-A135-877A1AAF50C4}"/>
              </a:ext>
            </a:extLst>
          </p:cNvPr>
          <p:cNvSpPr>
            <a:spLocks noGrp="1"/>
          </p:cNvSpPr>
          <p:nvPr>
            <p:ph type="sldNum" sz="quarter" idx="17"/>
          </p:nvPr>
        </p:nvSpPr>
        <p:spPr>
          <a:xfrm>
            <a:off x="11419242" y="6480000"/>
            <a:ext cx="321908" cy="246810"/>
          </a:xfrm>
          <a:prstGeom prst="rect">
            <a:avLst/>
          </a:prstGeom>
        </p:spPr>
        <p:txBody>
          <a:bodyPr/>
          <a:lstStyle/>
          <a:p>
            <a:fld id="{AE40F04C-0113-48AC-B208-C432829543B5}" type="slidenum">
              <a:rPr lang="en-GB" smtClean="0"/>
              <a:pPr/>
              <a:t>‹#›</a:t>
            </a:fld>
            <a:endParaRPr lang="en-GB" dirty="0"/>
          </a:p>
        </p:txBody>
      </p:sp>
      <p:sp>
        <p:nvSpPr>
          <p:cNvPr id="10" name="Text Placeholder 9">
            <a:extLst>
              <a:ext uri="{FF2B5EF4-FFF2-40B4-BE49-F238E27FC236}">
                <a16:creationId xmlns:a16="http://schemas.microsoft.com/office/drawing/2014/main" id="{804E4D24-2972-4EC6-AA95-8318BE267852}"/>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latin typeface="+mj-lt"/>
              </a:defRPr>
            </a:lvl1pPr>
          </a:lstStyle>
          <a:p>
            <a:pPr lvl="0"/>
            <a:r>
              <a:rPr lang="en-US"/>
              <a:t>Click to edit Master text styles</a:t>
            </a:r>
          </a:p>
        </p:txBody>
      </p:sp>
      <p:sp>
        <p:nvSpPr>
          <p:cNvPr id="6" name="TextBox 5">
            <a:extLst>
              <a:ext uri="{FF2B5EF4-FFF2-40B4-BE49-F238E27FC236}">
                <a16:creationId xmlns:a16="http://schemas.microsoft.com/office/drawing/2014/main" id="{405FDCC4-4FCF-40EB-B143-5E85CFC43D46}"/>
              </a:ext>
            </a:extLst>
          </p:cNvPr>
          <p:cNvSpPr txBox="1"/>
          <p:nvPr userDrawn="1">
            <p:custDataLst>
              <p:tags r:id="rId1"/>
            </p:custDataLst>
          </p:nvPr>
        </p:nvSpPr>
        <p:spPr>
          <a:xfrm>
            <a:off x="450000" y="6224400"/>
            <a:ext cx="3812400" cy="248400"/>
          </a:xfrm>
          <a:prstGeom prst="rect">
            <a:avLst/>
          </a:prstGeom>
          <a:noFill/>
        </p:spPr>
        <p:txBody>
          <a:bodyPr vert="horz" wrap="square" lIns="0" tIns="0" rIns="0" bIns="0" rtlCol="0">
            <a:noAutofit/>
          </a:bodyPr>
          <a:lstStyle/>
          <a:p>
            <a:pPr algn="l"/>
            <a:r>
              <a:rPr lang="en-GB" sz="1200" kern="1200">
                <a:solidFill>
                  <a:schemeClr val="tx2"/>
                </a:solidFill>
                <a:latin typeface="+mn-lt"/>
                <a:ea typeface="+mn-ea"/>
                <a:cs typeface="+mn-cs"/>
              </a:rPr>
              <a:t>L_LIVE_EMEA2:103657338v1</a:t>
            </a:r>
            <a:endParaRPr lang="en-GB" sz="1200" kern="1200" dirty="0">
              <a:solidFill>
                <a:schemeClr val="tx2"/>
              </a:solidFill>
              <a:latin typeface="+mn-lt"/>
              <a:ea typeface="+mn-ea"/>
              <a:cs typeface="+mn-cs"/>
            </a:endParaRPr>
          </a:p>
        </p:txBody>
      </p:sp>
    </p:spTree>
    <p:extLst>
      <p:ext uri="{BB962C8B-B14F-4D97-AF65-F5344CB8AC3E}">
        <p14:creationId xmlns:p14="http://schemas.microsoft.com/office/powerpoint/2010/main" val="74641525"/>
      </p:ext>
    </p:extLst>
  </p:cSld>
  <p:clrMapOvr>
    <a:masterClrMapping/>
  </p:clrMapOvr>
</p:sldLayout>
</file>

<file path=ppt/slideLayouts/slideLayout126.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33EE33B-4F53-420D-A989-F7873DB5507B}"/>
              </a:ext>
            </a:extLst>
          </p:cNvPr>
          <p:cNvSpPr>
            <a:spLocks noGrp="1"/>
          </p:cNvSpPr>
          <p:nvPr>
            <p:ph type="pic" sz="quarter" idx="15"/>
          </p:nvPr>
        </p:nvSpPr>
        <p:spPr>
          <a:xfrm>
            <a:off x="6096000" y="0"/>
            <a:ext cx="6096000" cy="6858000"/>
          </a:xfrm>
          <a:solidFill>
            <a:schemeClr val="bg1">
              <a:lumMod val="85000"/>
            </a:schemeClr>
          </a:solidFill>
        </p:spPr>
        <p:txBody>
          <a:bodyPr/>
          <a:lstStyle/>
          <a:p>
            <a:r>
              <a:rPr lang="en-US"/>
              <a:t>Click icon to add picture</a:t>
            </a:r>
            <a:endParaRPr lang="en-GB"/>
          </a:p>
        </p:txBody>
      </p:sp>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a:xfrm>
            <a:off x="449264" y="452438"/>
            <a:ext cx="5004000" cy="394727"/>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5004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94DA73DF-F05D-49AD-9955-5A8564E0F917}"/>
              </a:ext>
            </a:extLst>
          </p:cNvPr>
          <p:cNvSpPr>
            <a:spLocks noGrp="1"/>
          </p:cNvSpPr>
          <p:nvPr>
            <p:ph type="sldNum" sz="quarter" idx="12"/>
          </p:nvPr>
        </p:nvSpPr>
        <p:spPr>
          <a:xfrm>
            <a:off x="11419242" y="6480000"/>
            <a:ext cx="321908" cy="246810"/>
          </a:xfrm>
          <a:prstGeom prst="rect">
            <a:avLst/>
          </a:prstGeom>
        </p:spPr>
        <p:txBody>
          <a:bodyPr/>
          <a:lstStyle/>
          <a:p>
            <a:fld id="{AE40F04C-0113-48AC-B208-C432829543B5}" type="slidenum">
              <a:rPr lang="en-GB" smtClean="0"/>
              <a:t>‹#›</a:t>
            </a:fld>
            <a:endParaRPr lang="en-GB"/>
          </a:p>
        </p:txBody>
      </p:sp>
      <p:sp>
        <p:nvSpPr>
          <p:cNvPr id="10" name="Text Placeholder 9">
            <a:extLst>
              <a:ext uri="{FF2B5EF4-FFF2-40B4-BE49-F238E27FC236}">
                <a16:creationId xmlns:a16="http://schemas.microsoft.com/office/drawing/2014/main" id="{DDDEFC15-C422-428A-A763-421A92E530DB}"/>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solidFill>
                  <a:schemeClr val="tx1"/>
                </a:solidFill>
                <a:latin typeface="+mj-lt"/>
              </a:defRPr>
            </a:lvl1pPr>
          </a:lstStyle>
          <a:p>
            <a:pPr lvl="0"/>
            <a:r>
              <a:rPr lang="en-US"/>
              <a:t>Click to edit Master text styles</a:t>
            </a:r>
          </a:p>
        </p:txBody>
      </p:sp>
      <p:sp>
        <p:nvSpPr>
          <p:cNvPr id="13" name="Freeform 5">
            <a:extLst>
              <a:ext uri="{FF2B5EF4-FFF2-40B4-BE49-F238E27FC236}">
                <a16:creationId xmlns:a16="http://schemas.microsoft.com/office/drawing/2014/main" id="{79F812A4-F9EF-451B-A5D6-600F5F80D496}"/>
              </a:ext>
            </a:extLst>
          </p:cNvPr>
          <p:cNvSpPr>
            <a:spLocks noGrp="1" noEditPoints="1"/>
          </p:cNvSpPr>
          <p:nvPr>
            <p:ph type="pic" sz="quarter" idx="16" hasCustomPrompt="1"/>
          </p:nvPr>
        </p:nvSpPr>
        <p:spPr bwMode="auto">
          <a:xfrm>
            <a:off x="10170000" y="450000"/>
            <a:ext cx="155575" cy="247650"/>
          </a:xfrm>
          <a:custGeom>
            <a:avLst/>
            <a:gdLst>
              <a:gd name="T0" fmla="*/ 3592 w 8187"/>
              <a:gd name="T1" fmla="*/ 6018 h 13439"/>
              <a:gd name="T2" fmla="*/ 0 w 8187"/>
              <a:gd name="T3" fmla="*/ 2993 h 13439"/>
              <a:gd name="T4" fmla="*/ 3875 w 8187"/>
              <a:gd name="T5" fmla="*/ 0 h 13439"/>
              <a:gd name="T6" fmla="*/ 8098 w 8187"/>
              <a:gd name="T7" fmla="*/ 1922 h 13439"/>
              <a:gd name="T8" fmla="*/ 7073 w 8187"/>
              <a:gd name="T9" fmla="*/ 2678 h 13439"/>
              <a:gd name="T10" fmla="*/ 3875 w 8187"/>
              <a:gd name="T11" fmla="*/ 1166 h 13439"/>
              <a:gd name="T12" fmla="*/ 1339 w 8187"/>
              <a:gd name="T13" fmla="*/ 2946 h 13439"/>
              <a:gd name="T14" fmla="*/ 4474 w 8187"/>
              <a:gd name="T15" fmla="*/ 4931 h 13439"/>
              <a:gd name="T16" fmla="*/ 8187 w 8187"/>
              <a:gd name="T17" fmla="*/ 7816 h 13439"/>
              <a:gd name="T18" fmla="*/ 3592 w 8187"/>
              <a:gd name="T19" fmla="*/ 6018 h 13439"/>
              <a:gd name="T20" fmla="*/ 4596 w 8187"/>
              <a:gd name="T21" fmla="*/ 7421 h 13439"/>
              <a:gd name="T22" fmla="*/ 8187 w 8187"/>
              <a:gd name="T23" fmla="*/ 10445 h 13439"/>
              <a:gd name="T24" fmla="*/ 4312 w 8187"/>
              <a:gd name="T25" fmla="*/ 13439 h 13439"/>
              <a:gd name="T26" fmla="*/ 90 w 8187"/>
              <a:gd name="T27" fmla="*/ 11517 h 13439"/>
              <a:gd name="T28" fmla="*/ 1114 w 8187"/>
              <a:gd name="T29" fmla="*/ 10760 h 13439"/>
              <a:gd name="T30" fmla="*/ 4312 w 8187"/>
              <a:gd name="T31" fmla="*/ 12273 h 13439"/>
              <a:gd name="T32" fmla="*/ 6848 w 8187"/>
              <a:gd name="T33" fmla="*/ 10493 h 13439"/>
              <a:gd name="T34" fmla="*/ 3714 w 8187"/>
              <a:gd name="T35" fmla="*/ 8508 h 13439"/>
              <a:gd name="T36" fmla="*/ 0 w 8187"/>
              <a:gd name="T37" fmla="*/ 5623 h 13439"/>
              <a:gd name="T38" fmla="*/ 4596 w 8187"/>
              <a:gd name="T39" fmla="*/ 7421 h 13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87" h="13439">
                <a:moveTo>
                  <a:pt x="3592" y="6018"/>
                </a:moveTo>
                <a:cubicBezTo>
                  <a:pt x="1171" y="5623"/>
                  <a:pt x="0" y="4695"/>
                  <a:pt x="0" y="2993"/>
                </a:cubicBezTo>
                <a:cubicBezTo>
                  <a:pt x="0" y="1182"/>
                  <a:pt x="1528" y="0"/>
                  <a:pt x="3875" y="0"/>
                </a:cubicBezTo>
                <a:cubicBezTo>
                  <a:pt x="5939" y="0"/>
                  <a:pt x="7310" y="883"/>
                  <a:pt x="8098" y="1922"/>
                </a:cubicBezTo>
                <a:cubicBezTo>
                  <a:pt x="7073" y="2678"/>
                  <a:pt x="7073" y="2678"/>
                  <a:pt x="7073" y="2678"/>
                </a:cubicBezTo>
                <a:cubicBezTo>
                  <a:pt x="6616" y="2001"/>
                  <a:pt x="5656" y="1166"/>
                  <a:pt x="3875" y="1166"/>
                </a:cubicBezTo>
                <a:cubicBezTo>
                  <a:pt x="2300" y="1166"/>
                  <a:pt x="1339" y="1827"/>
                  <a:pt x="1339" y="2946"/>
                </a:cubicBezTo>
                <a:cubicBezTo>
                  <a:pt x="1339" y="4001"/>
                  <a:pt x="1938" y="4505"/>
                  <a:pt x="4474" y="4931"/>
                </a:cubicBezTo>
                <a:cubicBezTo>
                  <a:pt x="7121" y="5387"/>
                  <a:pt x="8047" y="6396"/>
                  <a:pt x="8187" y="7816"/>
                </a:cubicBezTo>
                <a:cubicBezTo>
                  <a:pt x="7349" y="6828"/>
                  <a:pt x="6073" y="6423"/>
                  <a:pt x="3592" y="6018"/>
                </a:cubicBezTo>
                <a:moveTo>
                  <a:pt x="4596" y="7421"/>
                </a:moveTo>
                <a:cubicBezTo>
                  <a:pt x="7016" y="7816"/>
                  <a:pt x="8187" y="8744"/>
                  <a:pt x="8187" y="10445"/>
                </a:cubicBezTo>
                <a:cubicBezTo>
                  <a:pt x="8187" y="12257"/>
                  <a:pt x="6659" y="13439"/>
                  <a:pt x="4312" y="13439"/>
                </a:cubicBezTo>
                <a:cubicBezTo>
                  <a:pt x="2248" y="13439"/>
                  <a:pt x="878" y="12557"/>
                  <a:pt x="90" y="11517"/>
                </a:cubicBezTo>
                <a:cubicBezTo>
                  <a:pt x="1114" y="10760"/>
                  <a:pt x="1114" y="10760"/>
                  <a:pt x="1114" y="10760"/>
                </a:cubicBezTo>
                <a:cubicBezTo>
                  <a:pt x="1571" y="11438"/>
                  <a:pt x="2532" y="12273"/>
                  <a:pt x="4312" y="12273"/>
                </a:cubicBezTo>
                <a:cubicBezTo>
                  <a:pt x="5888" y="12273"/>
                  <a:pt x="6848" y="11611"/>
                  <a:pt x="6848" y="10493"/>
                </a:cubicBezTo>
                <a:cubicBezTo>
                  <a:pt x="6848" y="9437"/>
                  <a:pt x="6250" y="8934"/>
                  <a:pt x="3714" y="8508"/>
                </a:cubicBezTo>
                <a:cubicBezTo>
                  <a:pt x="1067" y="8051"/>
                  <a:pt x="141" y="7043"/>
                  <a:pt x="0" y="5623"/>
                </a:cubicBezTo>
                <a:cubicBezTo>
                  <a:pt x="861" y="6652"/>
                  <a:pt x="2115" y="7016"/>
                  <a:pt x="4596" y="7421"/>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lvl1pPr>
              <a:defRPr/>
            </a:lvl1pPr>
          </a:lstStyle>
          <a:p>
            <a:r>
              <a:rPr lang="en-GB" dirty="0"/>
              <a:t> </a:t>
            </a:r>
          </a:p>
        </p:txBody>
      </p:sp>
      <p:sp>
        <p:nvSpPr>
          <p:cNvPr id="12" name="Text Placeholder 7">
            <a:extLst>
              <a:ext uri="{FF2B5EF4-FFF2-40B4-BE49-F238E27FC236}">
                <a16:creationId xmlns:a16="http://schemas.microsoft.com/office/drawing/2014/main" id="{774D5515-F14E-43A3-B4C3-6F9C203BFB69}"/>
              </a:ext>
            </a:extLst>
          </p:cNvPr>
          <p:cNvSpPr>
            <a:spLocks noGrp="1"/>
          </p:cNvSpPr>
          <p:nvPr>
            <p:ph type="body" sz="quarter" idx="13"/>
          </p:nvPr>
        </p:nvSpPr>
        <p:spPr>
          <a:xfrm>
            <a:off x="449264" y="874801"/>
            <a:ext cx="5004000" cy="442826"/>
          </a:xfrm>
        </p:spPr>
        <p:txBody>
          <a:bodyPr/>
          <a:lstStyle>
            <a:lvl1pPr>
              <a:defRPr sz="2800">
                <a:solidFill>
                  <a:schemeClr val="tx2"/>
                </a:solidFill>
                <a:latin typeface="+mn-lt"/>
              </a:defRPr>
            </a:lvl1pPr>
          </a:lstStyle>
          <a:p>
            <a:pPr lvl="0"/>
            <a:r>
              <a:rPr lang="en-US"/>
              <a:t>Click to edit Master text styles</a:t>
            </a:r>
          </a:p>
        </p:txBody>
      </p:sp>
      <p:sp>
        <p:nvSpPr>
          <p:cNvPr id="14" name="TextBox 13">
            <a:extLst>
              <a:ext uri="{FF2B5EF4-FFF2-40B4-BE49-F238E27FC236}">
                <a16:creationId xmlns:a16="http://schemas.microsoft.com/office/drawing/2014/main" id="{A3AB84C1-7912-4FF4-905F-7800747F601B}"/>
              </a:ext>
            </a:extLst>
          </p:cNvPr>
          <p:cNvSpPr txBox="1"/>
          <p:nvPr userDrawn="1">
            <p:custDataLst>
              <p:tags r:id="rId1"/>
            </p:custDataLst>
          </p:nvPr>
        </p:nvSpPr>
        <p:spPr>
          <a:xfrm>
            <a:off x="450000" y="6224400"/>
            <a:ext cx="3812400" cy="248400"/>
          </a:xfrm>
          <a:prstGeom prst="rect">
            <a:avLst/>
          </a:prstGeom>
          <a:noFill/>
        </p:spPr>
        <p:txBody>
          <a:bodyPr vert="horz" wrap="square" lIns="0" tIns="0" rIns="0" bIns="0" rtlCol="0">
            <a:noAutofit/>
          </a:bodyPr>
          <a:lstStyle/>
          <a:p>
            <a:pPr algn="l"/>
            <a:r>
              <a:rPr lang="en-GB" sz="1200" kern="1200">
                <a:solidFill>
                  <a:schemeClr val="tx2"/>
                </a:solidFill>
                <a:latin typeface="+mn-lt"/>
                <a:ea typeface="+mn-ea"/>
                <a:cs typeface="+mn-cs"/>
              </a:rPr>
              <a:t>L_LIVE_EMEA2:103657338v1</a:t>
            </a:r>
            <a:endParaRPr lang="en-GB" sz="1200" kern="1200" dirty="0">
              <a:solidFill>
                <a:schemeClr val="tx2"/>
              </a:solidFill>
              <a:latin typeface="+mn-lt"/>
              <a:ea typeface="+mn-ea"/>
              <a:cs typeface="+mn-cs"/>
            </a:endParaRPr>
          </a:p>
        </p:txBody>
      </p:sp>
    </p:spTree>
    <p:extLst>
      <p:ext uri="{BB962C8B-B14F-4D97-AF65-F5344CB8AC3E}">
        <p14:creationId xmlns:p14="http://schemas.microsoft.com/office/powerpoint/2010/main" val="2342288046"/>
      </p:ext>
    </p:extLst>
  </p:cSld>
  <p:clrMapOvr>
    <a:masterClrMapping/>
  </p:clrMapOvr>
</p:sldLayout>
</file>

<file path=ppt/slideLayouts/slideLayout127.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3EBAAAB9-1C97-4CE5-BF8B-BB1E1045DCB2}"/>
              </a:ext>
            </a:extLst>
          </p:cNvPr>
          <p:cNvSpPr>
            <a:spLocks noGrp="1"/>
          </p:cNvSpPr>
          <p:nvPr>
            <p:ph type="chart" sz="quarter" idx="15"/>
          </p:nvPr>
        </p:nvSpPr>
        <p:spPr>
          <a:xfrm>
            <a:off x="4812000" y="0"/>
            <a:ext cx="7380000" cy="6858000"/>
          </a:xfrm>
        </p:spPr>
        <p:txBody>
          <a:bodyPr/>
          <a:lstStyle/>
          <a:p>
            <a:r>
              <a:rPr lang="en-US"/>
              <a:t>Click icon to add chart</a:t>
            </a:r>
            <a:endParaRPr lang="en-GB" dirty="0"/>
          </a:p>
        </p:txBody>
      </p:sp>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a:xfrm>
            <a:off x="449264" y="452438"/>
            <a:ext cx="5004000" cy="394727"/>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3672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94DA73DF-F05D-49AD-9955-5A8564E0F917}"/>
              </a:ext>
            </a:extLst>
          </p:cNvPr>
          <p:cNvSpPr>
            <a:spLocks noGrp="1"/>
          </p:cNvSpPr>
          <p:nvPr>
            <p:ph type="sldNum" sz="quarter" idx="12"/>
          </p:nvPr>
        </p:nvSpPr>
        <p:spPr>
          <a:xfrm>
            <a:off x="11419242" y="6480000"/>
            <a:ext cx="321908" cy="246810"/>
          </a:xfrm>
          <a:prstGeom prst="rect">
            <a:avLst/>
          </a:prstGeom>
        </p:spPr>
        <p:txBody>
          <a:bodyPr/>
          <a:lstStyle/>
          <a:p>
            <a:fld id="{AE40F04C-0113-48AC-B208-C432829543B5}" type="slidenum">
              <a:rPr lang="en-GB" smtClean="0"/>
              <a:t>‹#›</a:t>
            </a:fld>
            <a:endParaRPr lang="en-GB"/>
          </a:p>
        </p:txBody>
      </p:sp>
      <p:sp>
        <p:nvSpPr>
          <p:cNvPr id="11" name="Text Placeholder 9">
            <a:extLst>
              <a:ext uri="{FF2B5EF4-FFF2-40B4-BE49-F238E27FC236}">
                <a16:creationId xmlns:a16="http://schemas.microsoft.com/office/drawing/2014/main" id="{08CC745B-8847-40B0-A456-ABCBAED209F7}"/>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solidFill>
                  <a:schemeClr val="tx1"/>
                </a:solidFill>
                <a:latin typeface="+mj-lt"/>
              </a:defRPr>
            </a:lvl1pPr>
          </a:lstStyle>
          <a:p>
            <a:pPr lvl="0"/>
            <a:r>
              <a:rPr lang="en-US"/>
              <a:t>Click to edit Master text styles</a:t>
            </a:r>
          </a:p>
        </p:txBody>
      </p:sp>
      <p:sp>
        <p:nvSpPr>
          <p:cNvPr id="12" name="Text Placeholder 7">
            <a:extLst>
              <a:ext uri="{FF2B5EF4-FFF2-40B4-BE49-F238E27FC236}">
                <a16:creationId xmlns:a16="http://schemas.microsoft.com/office/drawing/2014/main" id="{CBED07DE-3CEF-4688-8E0F-D5C2EFB0707F}"/>
              </a:ext>
            </a:extLst>
          </p:cNvPr>
          <p:cNvSpPr>
            <a:spLocks noGrp="1"/>
          </p:cNvSpPr>
          <p:nvPr>
            <p:ph type="body" sz="quarter" idx="13"/>
          </p:nvPr>
        </p:nvSpPr>
        <p:spPr>
          <a:xfrm>
            <a:off x="449264" y="874801"/>
            <a:ext cx="5004000" cy="442826"/>
          </a:xfrm>
        </p:spPr>
        <p:txBody>
          <a:bodyPr/>
          <a:lstStyle>
            <a:lvl1pPr>
              <a:defRPr sz="2800">
                <a:solidFill>
                  <a:schemeClr val="tx2"/>
                </a:solidFill>
                <a:latin typeface="+mn-lt"/>
              </a:defRPr>
            </a:lvl1pPr>
          </a:lstStyle>
          <a:p>
            <a:pPr lvl="0"/>
            <a:r>
              <a:rPr lang="en-US"/>
              <a:t>Click to edit Master text styles</a:t>
            </a:r>
          </a:p>
        </p:txBody>
      </p:sp>
      <p:sp>
        <p:nvSpPr>
          <p:cNvPr id="10" name="TextBox 9">
            <a:extLst>
              <a:ext uri="{FF2B5EF4-FFF2-40B4-BE49-F238E27FC236}">
                <a16:creationId xmlns:a16="http://schemas.microsoft.com/office/drawing/2014/main" id="{CE58447E-C2C8-4913-9372-B12757372915}"/>
              </a:ext>
            </a:extLst>
          </p:cNvPr>
          <p:cNvSpPr txBox="1"/>
          <p:nvPr userDrawn="1">
            <p:custDataLst>
              <p:tags r:id="rId1"/>
            </p:custDataLst>
          </p:nvPr>
        </p:nvSpPr>
        <p:spPr>
          <a:xfrm>
            <a:off x="450000" y="6224400"/>
            <a:ext cx="3812400" cy="248400"/>
          </a:xfrm>
          <a:prstGeom prst="rect">
            <a:avLst/>
          </a:prstGeom>
          <a:noFill/>
        </p:spPr>
        <p:txBody>
          <a:bodyPr vert="horz" wrap="square" lIns="0" tIns="0" rIns="0" bIns="0" rtlCol="0">
            <a:noAutofit/>
          </a:bodyPr>
          <a:lstStyle/>
          <a:p>
            <a:pPr algn="l"/>
            <a:r>
              <a:rPr lang="en-GB" sz="1200" kern="1200">
                <a:solidFill>
                  <a:schemeClr val="tx2"/>
                </a:solidFill>
                <a:latin typeface="+mn-lt"/>
                <a:ea typeface="+mn-ea"/>
                <a:cs typeface="+mn-cs"/>
              </a:rPr>
              <a:t>L_LIVE_EMEA2:103657338v1</a:t>
            </a:r>
            <a:endParaRPr lang="en-GB" sz="1200" kern="1200" dirty="0">
              <a:solidFill>
                <a:schemeClr val="tx2"/>
              </a:solidFill>
              <a:latin typeface="+mn-lt"/>
              <a:ea typeface="+mn-ea"/>
              <a:cs typeface="+mn-cs"/>
            </a:endParaRPr>
          </a:p>
        </p:txBody>
      </p:sp>
    </p:spTree>
    <p:extLst>
      <p:ext uri="{BB962C8B-B14F-4D97-AF65-F5344CB8AC3E}">
        <p14:creationId xmlns:p14="http://schemas.microsoft.com/office/powerpoint/2010/main" val="1623675479"/>
      </p:ext>
    </p:extLst>
  </p:cSld>
  <p:clrMapOvr>
    <a:masterClrMapping/>
  </p:clrMapOvr>
</p:sldLayout>
</file>

<file path=ppt/slideLayouts/slideLayout128.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Hierarch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67A2B-6F8F-48A6-A162-3FD2749F7DA4}"/>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19FF0784-D4AF-4D63-A603-8D56F032C3A3}"/>
              </a:ext>
            </a:extLst>
          </p:cNvPr>
          <p:cNvSpPr>
            <a:spLocks noGrp="1"/>
          </p:cNvSpPr>
          <p:nvPr>
            <p:ph type="sldNum" sz="quarter" idx="12"/>
          </p:nvPr>
        </p:nvSpPr>
        <p:spPr>
          <a:xfrm>
            <a:off x="11419242" y="6480000"/>
            <a:ext cx="321908" cy="246810"/>
          </a:xfrm>
          <a:prstGeom prst="rect">
            <a:avLst/>
          </a:prstGeom>
        </p:spPr>
        <p:txBody>
          <a:bodyPr/>
          <a:lstStyle/>
          <a:p>
            <a:fld id="{AE40F04C-0113-48AC-B208-C432829543B5}" type="slidenum">
              <a:rPr lang="en-GB" smtClean="0"/>
              <a:pPr/>
              <a:t>‹#›</a:t>
            </a:fld>
            <a:endParaRPr lang="en-GB" dirty="0"/>
          </a:p>
        </p:txBody>
      </p:sp>
      <p:sp>
        <p:nvSpPr>
          <p:cNvPr id="24" name="Picture Placeholder 8">
            <a:extLst>
              <a:ext uri="{FF2B5EF4-FFF2-40B4-BE49-F238E27FC236}">
                <a16:creationId xmlns:a16="http://schemas.microsoft.com/office/drawing/2014/main" id="{B3AD5521-BC27-4A29-AC9D-5B0825BF5F11}"/>
              </a:ext>
            </a:extLst>
          </p:cNvPr>
          <p:cNvSpPr>
            <a:spLocks noGrp="1" noChangeAspect="1"/>
          </p:cNvSpPr>
          <p:nvPr>
            <p:ph type="pic" sz="quarter" idx="15"/>
          </p:nvPr>
        </p:nvSpPr>
        <p:spPr>
          <a:xfrm>
            <a:off x="3801600" y="1641600"/>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dirty="0"/>
          </a:p>
        </p:txBody>
      </p:sp>
      <p:sp>
        <p:nvSpPr>
          <p:cNvPr id="25" name="Picture Placeholder 8">
            <a:extLst>
              <a:ext uri="{FF2B5EF4-FFF2-40B4-BE49-F238E27FC236}">
                <a16:creationId xmlns:a16="http://schemas.microsoft.com/office/drawing/2014/main" id="{3EFF70B4-F894-4E6B-A06D-A768C465B941}"/>
              </a:ext>
            </a:extLst>
          </p:cNvPr>
          <p:cNvSpPr>
            <a:spLocks noGrp="1" noChangeAspect="1"/>
          </p:cNvSpPr>
          <p:nvPr>
            <p:ph type="pic" sz="quarter" idx="16"/>
          </p:nvPr>
        </p:nvSpPr>
        <p:spPr>
          <a:xfrm>
            <a:off x="1411200" y="4325771"/>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26" name="Picture Placeholder 8">
            <a:extLst>
              <a:ext uri="{FF2B5EF4-FFF2-40B4-BE49-F238E27FC236}">
                <a16:creationId xmlns:a16="http://schemas.microsoft.com/office/drawing/2014/main" id="{4E1BAADD-573A-4DD8-8F3A-3C0BF03DE682}"/>
              </a:ext>
            </a:extLst>
          </p:cNvPr>
          <p:cNvSpPr>
            <a:spLocks noGrp="1" noChangeAspect="1"/>
          </p:cNvSpPr>
          <p:nvPr>
            <p:ph type="pic" sz="quarter" idx="17"/>
          </p:nvPr>
        </p:nvSpPr>
        <p:spPr>
          <a:xfrm>
            <a:off x="3801600" y="4325771"/>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dirty="0"/>
          </a:p>
        </p:txBody>
      </p:sp>
      <p:sp>
        <p:nvSpPr>
          <p:cNvPr id="27" name="Picture Placeholder 8">
            <a:extLst>
              <a:ext uri="{FF2B5EF4-FFF2-40B4-BE49-F238E27FC236}">
                <a16:creationId xmlns:a16="http://schemas.microsoft.com/office/drawing/2014/main" id="{911045CB-237F-433E-BFF2-75262B4AFD60}"/>
              </a:ext>
            </a:extLst>
          </p:cNvPr>
          <p:cNvSpPr>
            <a:spLocks noGrp="1" noChangeAspect="1"/>
          </p:cNvSpPr>
          <p:nvPr>
            <p:ph type="pic" sz="quarter" idx="18"/>
          </p:nvPr>
        </p:nvSpPr>
        <p:spPr>
          <a:xfrm>
            <a:off x="6192000" y="4327200"/>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30" name="Picture Placeholder 8">
            <a:extLst>
              <a:ext uri="{FF2B5EF4-FFF2-40B4-BE49-F238E27FC236}">
                <a16:creationId xmlns:a16="http://schemas.microsoft.com/office/drawing/2014/main" id="{58A549A9-155D-4E88-B537-AFC7B6D0FDB4}"/>
              </a:ext>
            </a:extLst>
          </p:cNvPr>
          <p:cNvSpPr>
            <a:spLocks noGrp="1" noChangeAspect="1"/>
          </p:cNvSpPr>
          <p:nvPr>
            <p:ph type="pic" sz="quarter" idx="21"/>
          </p:nvPr>
        </p:nvSpPr>
        <p:spPr>
          <a:xfrm>
            <a:off x="9360000" y="1641600"/>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32" name="Picture Placeholder 8">
            <a:extLst>
              <a:ext uri="{FF2B5EF4-FFF2-40B4-BE49-F238E27FC236}">
                <a16:creationId xmlns:a16="http://schemas.microsoft.com/office/drawing/2014/main" id="{EFCE56DF-FFDC-4B9C-999E-4A038C865EFE}"/>
              </a:ext>
            </a:extLst>
          </p:cNvPr>
          <p:cNvSpPr>
            <a:spLocks noGrp="1" noChangeAspect="1"/>
          </p:cNvSpPr>
          <p:nvPr>
            <p:ph type="pic" sz="quarter" idx="23"/>
          </p:nvPr>
        </p:nvSpPr>
        <p:spPr>
          <a:xfrm>
            <a:off x="9360000" y="4325771"/>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34" name="Text Placeholder 9">
            <a:extLst>
              <a:ext uri="{FF2B5EF4-FFF2-40B4-BE49-F238E27FC236}">
                <a16:creationId xmlns:a16="http://schemas.microsoft.com/office/drawing/2014/main" id="{1CFC6CCB-0CAA-4FD1-8D3D-F7173819F75B}"/>
              </a:ext>
            </a:extLst>
          </p:cNvPr>
          <p:cNvSpPr>
            <a:spLocks noGrp="1"/>
          </p:cNvSpPr>
          <p:nvPr>
            <p:ph type="body" sz="quarter" idx="14"/>
          </p:nvPr>
        </p:nvSpPr>
        <p:spPr>
          <a:xfrm>
            <a:off x="10471200" y="450000"/>
            <a:ext cx="1720800" cy="244800"/>
          </a:xfrm>
          <a:solidFill>
            <a:schemeClr val="accent5"/>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
        <p:nvSpPr>
          <p:cNvPr id="17" name="Text Placeholder 7">
            <a:extLst>
              <a:ext uri="{FF2B5EF4-FFF2-40B4-BE49-F238E27FC236}">
                <a16:creationId xmlns:a16="http://schemas.microsoft.com/office/drawing/2014/main" id="{A63F1EF1-EB76-4A9D-A7F6-05EF2DDB4789}"/>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3109874204"/>
      </p:ext>
    </p:extLst>
  </p:cSld>
  <p:clrMapOvr>
    <a:masterClrMapping/>
  </p:clrMapOvr>
</p:sldLayout>
</file>

<file path=ppt/slideLayouts/slideLayout129.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Biograph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A8CD3-A71F-4878-97A6-3AAB2A6622F8}"/>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527054FA-96A2-4938-B4B0-06AC7F58AFB5}"/>
              </a:ext>
            </a:extLst>
          </p:cNvPr>
          <p:cNvSpPr>
            <a:spLocks noGrp="1"/>
          </p:cNvSpPr>
          <p:nvPr>
            <p:ph type="sldNum" sz="quarter" idx="12"/>
          </p:nvPr>
        </p:nvSpPr>
        <p:spPr>
          <a:xfrm>
            <a:off x="11419242" y="6480000"/>
            <a:ext cx="321908" cy="246810"/>
          </a:xfrm>
          <a:prstGeom prst="rect">
            <a:avLst/>
          </a:prstGeom>
        </p:spPr>
        <p:txBody>
          <a:bodyPr/>
          <a:lstStyle/>
          <a:p>
            <a:fld id="{AE40F04C-0113-48AC-B208-C432829543B5}" type="slidenum">
              <a:rPr lang="en-GB" smtClean="0"/>
              <a:pPr/>
              <a:t>‹#›</a:t>
            </a:fld>
            <a:endParaRPr lang="en-GB" dirty="0"/>
          </a:p>
        </p:txBody>
      </p:sp>
      <p:sp>
        <p:nvSpPr>
          <p:cNvPr id="9" name="Picture Placeholder 8">
            <a:extLst>
              <a:ext uri="{FF2B5EF4-FFF2-40B4-BE49-F238E27FC236}">
                <a16:creationId xmlns:a16="http://schemas.microsoft.com/office/drawing/2014/main" id="{9F6D0183-2389-456A-AA9E-13CE25C78EC5}"/>
              </a:ext>
            </a:extLst>
          </p:cNvPr>
          <p:cNvSpPr>
            <a:spLocks noGrp="1" noChangeAspect="1"/>
          </p:cNvSpPr>
          <p:nvPr>
            <p:ph type="pic" sz="quarter" idx="15"/>
          </p:nvPr>
        </p:nvSpPr>
        <p:spPr>
          <a:xfrm>
            <a:off x="449262" y="1765300"/>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11" name="Text Placeholder 10">
            <a:extLst>
              <a:ext uri="{FF2B5EF4-FFF2-40B4-BE49-F238E27FC236}">
                <a16:creationId xmlns:a16="http://schemas.microsoft.com/office/drawing/2014/main" id="{9CEE54CF-6FBA-49FA-B6E1-A23C268E1808}"/>
              </a:ext>
            </a:extLst>
          </p:cNvPr>
          <p:cNvSpPr>
            <a:spLocks noGrp="1"/>
          </p:cNvSpPr>
          <p:nvPr>
            <p:ph type="body" sz="quarter" idx="16"/>
          </p:nvPr>
        </p:nvSpPr>
        <p:spPr>
          <a:xfrm>
            <a:off x="2106000" y="1765300"/>
            <a:ext cx="3347261" cy="1112371"/>
          </a:xfrm>
        </p:spPr>
        <p:txBody>
          <a:bodyPr/>
          <a:lstStyle>
            <a:lvl1pPr>
              <a:lnSpc>
                <a:spcPct val="100000"/>
              </a:lnSpc>
              <a:defRPr sz="2000"/>
            </a:lvl1pPr>
            <a:lvl2pPr>
              <a:lnSpc>
                <a:spcPct val="100000"/>
              </a:lnSpc>
              <a:defRPr sz="2000"/>
            </a:lvl2pPr>
            <a:lvl3pPr marL="0" indent="0">
              <a:lnSpc>
                <a:spcPct val="100000"/>
              </a:lnSpc>
              <a:buNone/>
              <a:tabLst>
                <a:tab pos="216000" algn="l"/>
              </a:tabLst>
              <a:defRPr sz="2000"/>
            </a:lvl3pPr>
          </a:lstStyle>
          <a:p>
            <a:pPr lvl="0"/>
            <a:r>
              <a:rPr lang="en-US"/>
              <a:t>Click to edit Master text styles</a:t>
            </a:r>
          </a:p>
          <a:p>
            <a:pPr lvl="1"/>
            <a:r>
              <a:rPr lang="en-US"/>
              <a:t>Second level</a:t>
            </a:r>
          </a:p>
        </p:txBody>
      </p:sp>
      <p:sp>
        <p:nvSpPr>
          <p:cNvPr id="12" name="Text Placeholder 10">
            <a:extLst>
              <a:ext uri="{FF2B5EF4-FFF2-40B4-BE49-F238E27FC236}">
                <a16:creationId xmlns:a16="http://schemas.microsoft.com/office/drawing/2014/main" id="{EE41C08A-59E5-4202-A537-BEDA3E9A53D1}"/>
              </a:ext>
            </a:extLst>
          </p:cNvPr>
          <p:cNvSpPr>
            <a:spLocks noGrp="1"/>
          </p:cNvSpPr>
          <p:nvPr>
            <p:ph type="body" sz="quarter" idx="17"/>
          </p:nvPr>
        </p:nvSpPr>
        <p:spPr>
          <a:xfrm>
            <a:off x="449261" y="4428000"/>
            <a:ext cx="5004000" cy="1701338"/>
          </a:xfr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Picture Placeholder 8">
            <a:extLst>
              <a:ext uri="{FF2B5EF4-FFF2-40B4-BE49-F238E27FC236}">
                <a16:creationId xmlns:a16="http://schemas.microsoft.com/office/drawing/2014/main" id="{DEB11991-F3D8-478B-B274-2D3DB98C6028}"/>
              </a:ext>
            </a:extLst>
          </p:cNvPr>
          <p:cNvSpPr>
            <a:spLocks noGrp="1" noChangeAspect="1"/>
          </p:cNvSpPr>
          <p:nvPr>
            <p:ph type="pic" sz="quarter" idx="18"/>
          </p:nvPr>
        </p:nvSpPr>
        <p:spPr>
          <a:xfrm>
            <a:off x="6096001" y="1765300"/>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15" name="Text Placeholder 10">
            <a:extLst>
              <a:ext uri="{FF2B5EF4-FFF2-40B4-BE49-F238E27FC236}">
                <a16:creationId xmlns:a16="http://schemas.microsoft.com/office/drawing/2014/main" id="{442B94F0-BFE5-4C84-B012-FB4F3F6981E9}"/>
              </a:ext>
            </a:extLst>
          </p:cNvPr>
          <p:cNvSpPr>
            <a:spLocks noGrp="1"/>
          </p:cNvSpPr>
          <p:nvPr>
            <p:ph type="body" sz="quarter" idx="19"/>
          </p:nvPr>
        </p:nvSpPr>
        <p:spPr>
          <a:xfrm>
            <a:off x="7752739" y="1765300"/>
            <a:ext cx="3347261" cy="1112371"/>
          </a:xfrm>
        </p:spPr>
        <p:txBody>
          <a:bodyPr/>
          <a:lstStyle>
            <a:lvl1pPr>
              <a:lnSpc>
                <a:spcPct val="100000"/>
              </a:lnSpc>
              <a:defRPr sz="2000"/>
            </a:lvl1pPr>
            <a:lvl2pPr>
              <a:lnSpc>
                <a:spcPct val="100000"/>
              </a:lnSpc>
              <a:defRPr sz="2000"/>
            </a:lvl2pPr>
            <a:lvl3pPr marL="0" indent="0">
              <a:lnSpc>
                <a:spcPct val="100000"/>
              </a:lnSpc>
              <a:buNone/>
              <a:tabLst>
                <a:tab pos="216000" algn="l"/>
              </a:tabLst>
              <a:defRPr sz="2000"/>
            </a:lvl3pPr>
          </a:lstStyle>
          <a:p>
            <a:pPr lvl="0"/>
            <a:r>
              <a:rPr lang="en-US"/>
              <a:t>Click to edit Master text styles</a:t>
            </a:r>
          </a:p>
          <a:p>
            <a:pPr lvl="1"/>
            <a:r>
              <a:rPr lang="en-US"/>
              <a:t>Second level</a:t>
            </a:r>
          </a:p>
        </p:txBody>
      </p:sp>
      <p:sp>
        <p:nvSpPr>
          <p:cNvPr id="16" name="Text Placeholder 10">
            <a:extLst>
              <a:ext uri="{FF2B5EF4-FFF2-40B4-BE49-F238E27FC236}">
                <a16:creationId xmlns:a16="http://schemas.microsoft.com/office/drawing/2014/main" id="{45647B16-4D88-4597-A348-65B621189747}"/>
              </a:ext>
            </a:extLst>
          </p:cNvPr>
          <p:cNvSpPr>
            <a:spLocks noGrp="1"/>
          </p:cNvSpPr>
          <p:nvPr>
            <p:ph type="body" sz="quarter" idx="20"/>
          </p:nvPr>
        </p:nvSpPr>
        <p:spPr>
          <a:xfrm>
            <a:off x="6096000" y="4427999"/>
            <a:ext cx="5004000" cy="1701339"/>
          </a:xfr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9">
            <a:extLst>
              <a:ext uri="{FF2B5EF4-FFF2-40B4-BE49-F238E27FC236}">
                <a16:creationId xmlns:a16="http://schemas.microsoft.com/office/drawing/2014/main" id="{63B50FEB-8122-4690-AE49-3573CEE4DDF8}"/>
              </a:ext>
            </a:extLst>
          </p:cNvPr>
          <p:cNvSpPr>
            <a:spLocks noGrp="1"/>
          </p:cNvSpPr>
          <p:nvPr>
            <p:ph type="body" sz="quarter" idx="14"/>
          </p:nvPr>
        </p:nvSpPr>
        <p:spPr>
          <a:xfrm>
            <a:off x="10471200" y="450000"/>
            <a:ext cx="1720800" cy="244800"/>
          </a:xfrm>
          <a:solidFill>
            <a:schemeClr val="accent5"/>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
        <p:nvSpPr>
          <p:cNvPr id="18" name="Text Placeholder 7">
            <a:extLst>
              <a:ext uri="{FF2B5EF4-FFF2-40B4-BE49-F238E27FC236}">
                <a16:creationId xmlns:a16="http://schemas.microsoft.com/office/drawing/2014/main" id="{98C7EA3C-78E3-4374-8445-41D4D1E2D2CF}"/>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
        <p:nvSpPr>
          <p:cNvPr id="7" name="Text Placeholder 6">
            <a:extLst>
              <a:ext uri="{FF2B5EF4-FFF2-40B4-BE49-F238E27FC236}">
                <a16:creationId xmlns:a16="http://schemas.microsoft.com/office/drawing/2014/main" id="{916410AA-00BD-4ABA-99F6-8D6D774F426E}"/>
              </a:ext>
            </a:extLst>
          </p:cNvPr>
          <p:cNvSpPr>
            <a:spLocks noGrp="1"/>
          </p:cNvSpPr>
          <p:nvPr>
            <p:ph type="body" sz="quarter" idx="21"/>
          </p:nvPr>
        </p:nvSpPr>
        <p:spPr>
          <a:xfrm>
            <a:off x="2106000" y="3204000"/>
            <a:ext cx="3347261" cy="628650"/>
          </a:xfrm>
        </p:spPr>
        <p:txBody>
          <a:bodyPr/>
          <a:lstStyle>
            <a:lvl1pPr>
              <a:defRPr sz="2000"/>
            </a:lvl1pPr>
          </a:lstStyle>
          <a:p>
            <a:pPr lvl="0"/>
            <a:r>
              <a:rPr lang="en-US"/>
              <a:t>Click to edit Master text styles</a:t>
            </a:r>
          </a:p>
        </p:txBody>
      </p:sp>
      <p:sp>
        <p:nvSpPr>
          <p:cNvPr id="19" name="Text Placeholder 6">
            <a:extLst>
              <a:ext uri="{FF2B5EF4-FFF2-40B4-BE49-F238E27FC236}">
                <a16:creationId xmlns:a16="http://schemas.microsoft.com/office/drawing/2014/main" id="{689A3393-A2D0-4995-B757-9B2DE7D6E2D4}"/>
              </a:ext>
            </a:extLst>
          </p:cNvPr>
          <p:cNvSpPr>
            <a:spLocks noGrp="1"/>
          </p:cNvSpPr>
          <p:nvPr>
            <p:ph type="body" sz="quarter" idx="22"/>
          </p:nvPr>
        </p:nvSpPr>
        <p:spPr>
          <a:xfrm>
            <a:off x="7752739" y="3204000"/>
            <a:ext cx="3347261" cy="628650"/>
          </a:xfrm>
        </p:spPr>
        <p:txBody>
          <a:bodyPr/>
          <a:lstStyle>
            <a:lvl1pPr>
              <a:defRPr sz="2000"/>
            </a:lvl1pPr>
          </a:lstStyle>
          <a:p>
            <a:pPr lvl="0"/>
            <a:r>
              <a:rPr lang="en-US"/>
              <a:t>Click to edit Master text styles</a:t>
            </a:r>
          </a:p>
        </p:txBody>
      </p:sp>
    </p:spTree>
    <p:extLst>
      <p:ext uri="{BB962C8B-B14F-4D97-AF65-F5344CB8AC3E}">
        <p14:creationId xmlns:p14="http://schemas.microsoft.com/office/powerpoint/2010/main" val="1517172313"/>
      </p:ext>
    </p:extLst>
  </p:cSld>
  <p:clrMapOvr>
    <a:masterClrMapping/>
  </p:clrMapOvr>
</p:sldLayout>
</file>

<file path=ppt/slideLayouts/slideLayout13.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9_Divider Slide 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subtitle here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2CAEAE"/>
                </a:solidFill>
                <a:latin typeface="+mj-lt"/>
                <a:ea typeface="+mj-ea"/>
                <a:cs typeface="+mj-cs"/>
              </a:defRPr>
            </a:lvl1pPr>
          </a:lstStyle>
          <a:p>
            <a:r>
              <a:rPr lang="en-GB" dirty="0"/>
              <a:t>Divider title here</a:t>
            </a:r>
          </a:p>
        </p:txBody>
      </p:sp>
      <p:pic>
        <p:nvPicPr>
          <p:cNvPr id="3" name="image2.png" descr="image2.png">
            <a:extLst>
              <a:ext uri="{FF2B5EF4-FFF2-40B4-BE49-F238E27FC236}">
                <a16:creationId xmlns:a16="http://schemas.microsoft.com/office/drawing/2014/main" id="{96E96D56-F84B-3332-E3FB-EB5FBE2E2FA7}"/>
              </a:ext>
            </a:extLst>
          </p:cNvPr>
          <p:cNvPicPr>
            <a:picLocks noChangeAspect="1"/>
          </p:cNvPicPr>
          <p:nvPr userDrawn="1"/>
        </p:nvPicPr>
        <p:blipFill>
          <a:blip r:embed="rId3"/>
          <a:stretch>
            <a:fillRect/>
          </a:stretch>
        </p:blipFill>
        <p:spPr>
          <a:xfrm>
            <a:off x="10764327"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7465F9C8-D2B0-DE63-2770-1C01ECCAEB7A}"/>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94759173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0.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ombston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1F88B-8D52-482D-BF81-189C85526805}"/>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1E49F576-DBE4-4558-84E8-AEB1A240EFBB}"/>
              </a:ext>
            </a:extLst>
          </p:cNvPr>
          <p:cNvSpPr>
            <a:spLocks noGrp="1"/>
          </p:cNvSpPr>
          <p:nvPr>
            <p:ph type="sldNum" sz="quarter" idx="12"/>
          </p:nvPr>
        </p:nvSpPr>
        <p:spPr>
          <a:xfrm>
            <a:off x="11419242" y="6480000"/>
            <a:ext cx="321908" cy="246810"/>
          </a:xfrm>
          <a:prstGeom prst="rect">
            <a:avLst/>
          </a:prstGeom>
        </p:spPr>
        <p:txBody>
          <a:bodyPr/>
          <a:lstStyle/>
          <a:p>
            <a:fld id="{AE40F04C-0113-48AC-B208-C432829543B5}" type="slidenum">
              <a:rPr lang="en-GB" smtClean="0"/>
              <a:pPr/>
              <a:t>‹#›</a:t>
            </a:fld>
            <a:endParaRPr lang="en-GB" dirty="0"/>
          </a:p>
        </p:txBody>
      </p:sp>
      <p:sp>
        <p:nvSpPr>
          <p:cNvPr id="11" name="Picture Placeholder 10">
            <a:extLst>
              <a:ext uri="{FF2B5EF4-FFF2-40B4-BE49-F238E27FC236}">
                <a16:creationId xmlns:a16="http://schemas.microsoft.com/office/drawing/2014/main" id="{D33AAECA-AEAF-4004-93AA-0C938CD6D04E}"/>
              </a:ext>
            </a:extLst>
          </p:cNvPr>
          <p:cNvSpPr>
            <a:spLocks noGrp="1"/>
          </p:cNvSpPr>
          <p:nvPr>
            <p:ph type="pic" sz="quarter" idx="13"/>
          </p:nvPr>
        </p:nvSpPr>
        <p:spPr>
          <a:xfrm>
            <a:off x="581891" y="1897812"/>
            <a:ext cx="2449902" cy="1210834"/>
          </a:xfrm>
          <a:noFill/>
        </p:spPr>
        <p:txBody>
          <a:bodyPr/>
          <a:lstStyle/>
          <a:p>
            <a:r>
              <a:rPr lang="en-US"/>
              <a:t>Click icon to add picture</a:t>
            </a:r>
            <a:endParaRPr lang="en-GB"/>
          </a:p>
        </p:txBody>
      </p:sp>
      <p:sp>
        <p:nvSpPr>
          <p:cNvPr id="12" name="Picture Placeholder 10">
            <a:extLst>
              <a:ext uri="{FF2B5EF4-FFF2-40B4-BE49-F238E27FC236}">
                <a16:creationId xmlns:a16="http://schemas.microsoft.com/office/drawing/2014/main" id="{276D43D8-BE6E-4E29-BBDF-D81138C2FE65}"/>
              </a:ext>
            </a:extLst>
          </p:cNvPr>
          <p:cNvSpPr>
            <a:spLocks noGrp="1"/>
          </p:cNvSpPr>
          <p:nvPr>
            <p:ph type="pic" sz="quarter" idx="14"/>
          </p:nvPr>
        </p:nvSpPr>
        <p:spPr>
          <a:xfrm>
            <a:off x="3441698" y="1897812"/>
            <a:ext cx="2449902" cy="1210834"/>
          </a:xfrm>
          <a:noFill/>
        </p:spPr>
        <p:txBody>
          <a:bodyPr/>
          <a:lstStyle/>
          <a:p>
            <a:r>
              <a:rPr lang="en-US"/>
              <a:t>Click icon to add picture</a:t>
            </a:r>
            <a:endParaRPr lang="en-GB"/>
          </a:p>
        </p:txBody>
      </p:sp>
      <p:sp>
        <p:nvSpPr>
          <p:cNvPr id="13" name="Picture Placeholder 10">
            <a:extLst>
              <a:ext uri="{FF2B5EF4-FFF2-40B4-BE49-F238E27FC236}">
                <a16:creationId xmlns:a16="http://schemas.microsoft.com/office/drawing/2014/main" id="{17366548-1F6D-484A-A759-D06BB4F0D8B0}"/>
              </a:ext>
            </a:extLst>
          </p:cNvPr>
          <p:cNvSpPr>
            <a:spLocks noGrp="1"/>
          </p:cNvSpPr>
          <p:nvPr>
            <p:ph type="pic" sz="quarter" idx="15"/>
          </p:nvPr>
        </p:nvSpPr>
        <p:spPr>
          <a:xfrm>
            <a:off x="6301505" y="1897812"/>
            <a:ext cx="2449902" cy="1210834"/>
          </a:xfrm>
          <a:noFill/>
        </p:spPr>
        <p:txBody>
          <a:bodyPr/>
          <a:lstStyle/>
          <a:p>
            <a:r>
              <a:rPr lang="en-US"/>
              <a:t>Click icon to add picture</a:t>
            </a:r>
            <a:endParaRPr lang="en-GB"/>
          </a:p>
        </p:txBody>
      </p:sp>
      <p:sp>
        <p:nvSpPr>
          <p:cNvPr id="14" name="Picture Placeholder 10">
            <a:extLst>
              <a:ext uri="{FF2B5EF4-FFF2-40B4-BE49-F238E27FC236}">
                <a16:creationId xmlns:a16="http://schemas.microsoft.com/office/drawing/2014/main" id="{64063A26-F895-4883-8DFF-24D69749AAEC}"/>
              </a:ext>
            </a:extLst>
          </p:cNvPr>
          <p:cNvSpPr>
            <a:spLocks noGrp="1"/>
          </p:cNvSpPr>
          <p:nvPr>
            <p:ph type="pic" sz="quarter" idx="16"/>
          </p:nvPr>
        </p:nvSpPr>
        <p:spPr>
          <a:xfrm>
            <a:off x="9161312" y="1897812"/>
            <a:ext cx="2449902" cy="1210834"/>
          </a:xfrm>
          <a:noFill/>
        </p:spPr>
        <p:txBody>
          <a:bodyPr/>
          <a:lstStyle/>
          <a:p>
            <a:r>
              <a:rPr lang="en-US"/>
              <a:t>Click icon to add picture</a:t>
            </a:r>
            <a:endParaRPr lang="en-GB"/>
          </a:p>
        </p:txBody>
      </p:sp>
      <p:sp>
        <p:nvSpPr>
          <p:cNvPr id="15" name="Text Placeholder 9">
            <a:extLst>
              <a:ext uri="{FF2B5EF4-FFF2-40B4-BE49-F238E27FC236}">
                <a16:creationId xmlns:a16="http://schemas.microsoft.com/office/drawing/2014/main" id="{85D325A9-8B40-40D2-BEF0-167F6DB93679}"/>
              </a:ext>
            </a:extLst>
          </p:cNvPr>
          <p:cNvSpPr>
            <a:spLocks noGrp="1"/>
          </p:cNvSpPr>
          <p:nvPr>
            <p:ph type="body" sz="quarter" idx="25"/>
          </p:nvPr>
        </p:nvSpPr>
        <p:spPr>
          <a:xfrm>
            <a:off x="10471200" y="450000"/>
            <a:ext cx="1720800" cy="244800"/>
          </a:xfrm>
          <a:solidFill>
            <a:schemeClr val="accent5"/>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
        <p:nvSpPr>
          <p:cNvPr id="16" name="Text Placeholder 7">
            <a:extLst>
              <a:ext uri="{FF2B5EF4-FFF2-40B4-BE49-F238E27FC236}">
                <a16:creationId xmlns:a16="http://schemas.microsoft.com/office/drawing/2014/main" id="{87E2AF08-1A67-4CB9-8E0A-D1D5E2A429BE}"/>
              </a:ext>
            </a:extLst>
          </p:cNvPr>
          <p:cNvSpPr>
            <a:spLocks noGrp="1"/>
          </p:cNvSpPr>
          <p:nvPr>
            <p:ph type="body" sz="quarter" idx="26"/>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
        <p:nvSpPr>
          <p:cNvPr id="17" name="TextBox 16">
            <a:extLst>
              <a:ext uri="{FF2B5EF4-FFF2-40B4-BE49-F238E27FC236}">
                <a16:creationId xmlns:a16="http://schemas.microsoft.com/office/drawing/2014/main" id="{08AF6D0F-6743-4DC5-B0C8-CCBF324E0927}"/>
              </a:ext>
            </a:extLst>
          </p:cNvPr>
          <p:cNvSpPr txBox="1"/>
          <p:nvPr userDrawn="1">
            <p:custDataLst>
              <p:tags r:id="rId1"/>
            </p:custDataLst>
          </p:nvPr>
        </p:nvSpPr>
        <p:spPr>
          <a:xfrm>
            <a:off x="450000" y="6224400"/>
            <a:ext cx="3812400" cy="248400"/>
          </a:xfrm>
          <a:prstGeom prst="rect">
            <a:avLst/>
          </a:prstGeom>
          <a:noFill/>
        </p:spPr>
        <p:txBody>
          <a:bodyPr vert="horz" wrap="square" lIns="0" tIns="0" rIns="0" bIns="0" rtlCol="0">
            <a:noAutofit/>
          </a:bodyPr>
          <a:lstStyle/>
          <a:p>
            <a:pPr algn="l"/>
            <a:r>
              <a:rPr lang="en-GB" sz="1200" kern="1200">
                <a:solidFill>
                  <a:schemeClr val="tx2"/>
                </a:solidFill>
                <a:latin typeface="+mn-lt"/>
                <a:ea typeface="+mn-ea"/>
                <a:cs typeface="+mn-cs"/>
              </a:rPr>
              <a:t>L_LIVE_EMEA2:103657338v1</a:t>
            </a:r>
            <a:endParaRPr lang="en-GB" sz="1200" kern="1200" dirty="0">
              <a:solidFill>
                <a:schemeClr val="tx2"/>
              </a:solidFill>
              <a:latin typeface="+mn-lt"/>
              <a:ea typeface="+mn-ea"/>
              <a:cs typeface="+mn-cs"/>
            </a:endParaRPr>
          </a:p>
        </p:txBody>
      </p:sp>
    </p:spTree>
    <p:extLst>
      <p:ext uri="{BB962C8B-B14F-4D97-AF65-F5344CB8AC3E}">
        <p14:creationId xmlns:p14="http://schemas.microsoft.com/office/powerpoint/2010/main" val="2533455566"/>
      </p:ext>
    </p:extLst>
  </p:cSld>
  <p:clrMapOvr>
    <a:masterClrMapping/>
  </p:clrMapOvr>
</p:sldLayout>
</file>

<file path=ppt/slideLayouts/slideLayout131.xml><?xml version="1.0" encoding="utf-8"?>
<p:sldLayout xmlns:a16="http://schemas.microsoft.com/office/drawing/2014/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0A07D-9301-491E-8623-B7B180EC7373}"/>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F70B5D14-1CB2-406C-8D02-2A0EE9617528}"/>
              </a:ext>
            </a:extLst>
          </p:cNvPr>
          <p:cNvSpPr>
            <a:spLocks noGrp="1"/>
          </p:cNvSpPr>
          <p:nvPr>
            <p:ph type="sldNum" sz="quarter" idx="12"/>
          </p:nvPr>
        </p:nvSpPr>
        <p:spPr>
          <a:xfrm>
            <a:off x="11419242" y="6480000"/>
            <a:ext cx="321908" cy="246810"/>
          </a:xfrm>
          <a:prstGeom prst="rect">
            <a:avLst/>
          </a:prstGeom>
        </p:spPr>
        <p:txBody>
          <a:bodyPr/>
          <a:lstStyle/>
          <a:p>
            <a:fld id="{AE40F04C-0113-48AC-B208-C432829543B5}" type="slidenum">
              <a:rPr lang="en-GB" smtClean="0"/>
              <a:pPr/>
              <a:t>‹#›</a:t>
            </a:fld>
            <a:endParaRPr lang="en-GB" dirty="0"/>
          </a:p>
        </p:txBody>
      </p:sp>
      <p:sp>
        <p:nvSpPr>
          <p:cNvPr id="8" name="Text Placeholder 7">
            <a:extLst>
              <a:ext uri="{FF2B5EF4-FFF2-40B4-BE49-F238E27FC236}">
                <a16:creationId xmlns:a16="http://schemas.microsoft.com/office/drawing/2014/main" id="{6B2305D9-5707-4D8B-AFD3-912E7B460BA7}"/>
              </a:ext>
            </a:extLst>
          </p:cNvPr>
          <p:cNvSpPr>
            <a:spLocks noGrp="1"/>
          </p:cNvSpPr>
          <p:nvPr>
            <p:ph type="body" sz="quarter" idx="13" hasCustomPrompt="1"/>
          </p:nvPr>
        </p:nvSpPr>
        <p:spPr>
          <a:xfrm>
            <a:off x="449262" y="1765300"/>
            <a:ext cx="1252954" cy="582613"/>
          </a:xfrm>
          <a:solidFill>
            <a:srgbClr val="FEA8AD"/>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18" name="Text Placeholder 7">
            <a:extLst>
              <a:ext uri="{FF2B5EF4-FFF2-40B4-BE49-F238E27FC236}">
                <a16:creationId xmlns:a16="http://schemas.microsoft.com/office/drawing/2014/main" id="{5799B4EC-0D9D-4169-8208-222381382C22}"/>
              </a:ext>
            </a:extLst>
          </p:cNvPr>
          <p:cNvSpPr>
            <a:spLocks noGrp="1"/>
          </p:cNvSpPr>
          <p:nvPr>
            <p:ph type="body" sz="quarter" idx="14" hasCustomPrompt="1"/>
          </p:nvPr>
        </p:nvSpPr>
        <p:spPr>
          <a:xfrm>
            <a:off x="1727373" y="1765300"/>
            <a:ext cx="1252954" cy="582613"/>
          </a:xfrm>
          <a:solidFill>
            <a:schemeClr val="bg2"/>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19" name="Text Placeholder 7">
            <a:extLst>
              <a:ext uri="{FF2B5EF4-FFF2-40B4-BE49-F238E27FC236}">
                <a16:creationId xmlns:a16="http://schemas.microsoft.com/office/drawing/2014/main" id="{4427CA06-443D-435C-8140-FA6FC3065B82}"/>
              </a:ext>
            </a:extLst>
          </p:cNvPr>
          <p:cNvSpPr>
            <a:spLocks noGrp="1"/>
          </p:cNvSpPr>
          <p:nvPr>
            <p:ph type="body" sz="quarter" idx="15" hasCustomPrompt="1"/>
          </p:nvPr>
        </p:nvSpPr>
        <p:spPr>
          <a:xfrm>
            <a:off x="3005484" y="1765300"/>
            <a:ext cx="1252954" cy="582613"/>
          </a:xfrm>
          <a:solidFill>
            <a:srgbClr val="FEA8AD"/>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0" name="Text Placeholder 7">
            <a:extLst>
              <a:ext uri="{FF2B5EF4-FFF2-40B4-BE49-F238E27FC236}">
                <a16:creationId xmlns:a16="http://schemas.microsoft.com/office/drawing/2014/main" id="{AFC47942-411E-45EF-8CBB-FA05B39F0A1E}"/>
              </a:ext>
            </a:extLst>
          </p:cNvPr>
          <p:cNvSpPr>
            <a:spLocks noGrp="1"/>
          </p:cNvSpPr>
          <p:nvPr>
            <p:ph type="body" sz="quarter" idx="16" hasCustomPrompt="1"/>
          </p:nvPr>
        </p:nvSpPr>
        <p:spPr>
          <a:xfrm>
            <a:off x="4283595" y="1765300"/>
            <a:ext cx="1252954" cy="582613"/>
          </a:xfrm>
          <a:solidFill>
            <a:srgbClr val="FEA8AD"/>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1" name="Text Placeholder 7">
            <a:extLst>
              <a:ext uri="{FF2B5EF4-FFF2-40B4-BE49-F238E27FC236}">
                <a16:creationId xmlns:a16="http://schemas.microsoft.com/office/drawing/2014/main" id="{2FBE7E2C-2D27-4F6C-8F77-9B8142C61D61}"/>
              </a:ext>
            </a:extLst>
          </p:cNvPr>
          <p:cNvSpPr>
            <a:spLocks noGrp="1"/>
          </p:cNvSpPr>
          <p:nvPr>
            <p:ph type="body" sz="quarter" idx="17" hasCustomPrompt="1"/>
          </p:nvPr>
        </p:nvSpPr>
        <p:spPr>
          <a:xfrm>
            <a:off x="5561706" y="1765300"/>
            <a:ext cx="1252954" cy="582613"/>
          </a:xfrm>
          <a:solidFill>
            <a:srgbClr val="FEA8AD"/>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2" name="Text Placeholder 7">
            <a:extLst>
              <a:ext uri="{FF2B5EF4-FFF2-40B4-BE49-F238E27FC236}">
                <a16:creationId xmlns:a16="http://schemas.microsoft.com/office/drawing/2014/main" id="{5056FF18-3D80-4275-8AFC-3415B733624D}"/>
              </a:ext>
            </a:extLst>
          </p:cNvPr>
          <p:cNvSpPr>
            <a:spLocks noGrp="1"/>
          </p:cNvSpPr>
          <p:nvPr>
            <p:ph type="body" sz="quarter" idx="18" hasCustomPrompt="1"/>
          </p:nvPr>
        </p:nvSpPr>
        <p:spPr>
          <a:xfrm>
            <a:off x="6839817" y="1765300"/>
            <a:ext cx="1252954" cy="582613"/>
          </a:xfrm>
          <a:solidFill>
            <a:schemeClr val="bg2"/>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3" name="Text Placeholder 7">
            <a:extLst>
              <a:ext uri="{FF2B5EF4-FFF2-40B4-BE49-F238E27FC236}">
                <a16:creationId xmlns:a16="http://schemas.microsoft.com/office/drawing/2014/main" id="{3AE6CE3E-983D-46A8-B36E-AF39D8FC379A}"/>
              </a:ext>
            </a:extLst>
          </p:cNvPr>
          <p:cNvSpPr>
            <a:spLocks noGrp="1"/>
          </p:cNvSpPr>
          <p:nvPr>
            <p:ph type="body" sz="quarter" idx="19" hasCustomPrompt="1"/>
          </p:nvPr>
        </p:nvSpPr>
        <p:spPr>
          <a:xfrm>
            <a:off x="8117928" y="1765300"/>
            <a:ext cx="1252954" cy="582613"/>
          </a:xfrm>
          <a:solidFill>
            <a:srgbClr val="FEA8AD"/>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4" name="Text Placeholder 7">
            <a:extLst>
              <a:ext uri="{FF2B5EF4-FFF2-40B4-BE49-F238E27FC236}">
                <a16:creationId xmlns:a16="http://schemas.microsoft.com/office/drawing/2014/main" id="{FBB9B619-3FE2-419C-8C88-BBF20AC17B25}"/>
              </a:ext>
            </a:extLst>
          </p:cNvPr>
          <p:cNvSpPr>
            <a:spLocks noGrp="1"/>
          </p:cNvSpPr>
          <p:nvPr>
            <p:ph type="body" sz="quarter" idx="20" hasCustomPrompt="1"/>
          </p:nvPr>
        </p:nvSpPr>
        <p:spPr>
          <a:xfrm>
            <a:off x="9396038" y="1765300"/>
            <a:ext cx="1252954" cy="582613"/>
          </a:xfrm>
          <a:solidFill>
            <a:schemeClr val="bg2"/>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5" name="Text Placeholder 7">
            <a:extLst>
              <a:ext uri="{FF2B5EF4-FFF2-40B4-BE49-F238E27FC236}">
                <a16:creationId xmlns:a16="http://schemas.microsoft.com/office/drawing/2014/main" id="{6947D52B-8936-4689-A163-BC2C60451149}"/>
              </a:ext>
            </a:extLst>
          </p:cNvPr>
          <p:cNvSpPr>
            <a:spLocks noGrp="1"/>
          </p:cNvSpPr>
          <p:nvPr>
            <p:ph type="body" sz="quarter" idx="21" hasCustomPrompt="1"/>
          </p:nvPr>
        </p:nvSpPr>
        <p:spPr>
          <a:xfrm>
            <a:off x="10674148" y="1766393"/>
            <a:ext cx="1517851" cy="582613"/>
          </a:xfrm>
          <a:solidFill>
            <a:srgbClr val="FEA8AD"/>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6" name="Picture Placeholder 8">
            <a:extLst>
              <a:ext uri="{FF2B5EF4-FFF2-40B4-BE49-F238E27FC236}">
                <a16:creationId xmlns:a16="http://schemas.microsoft.com/office/drawing/2014/main" id="{1E69882D-291E-4333-A6DE-1ECE226AFECA}"/>
              </a:ext>
            </a:extLst>
          </p:cNvPr>
          <p:cNvSpPr>
            <a:spLocks noGrp="1" noChangeAspect="1"/>
          </p:cNvSpPr>
          <p:nvPr>
            <p:ph type="pic" sz="quarter" idx="22"/>
          </p:nvPr>
        </p:nvSpPr>
        <p:spPr>
          <a:xfrm>
            <a:off x="5571472" y="3182400"/>
            <a:ext cx="1242000" cy="1242000"/>
          </a:xfrm>
          <a:prstGeom prst="ellipse">
            <a:avLst/>
          </a:prstGeom>
          <a:solidFill>
            <a:schemeClr val="bg1">
              <a:lumMod val="85000"/>
            </a:schemeClr>
          </a:solidFill>
        </p:spPr>
        <p:txBody>
          <a:bodyPr/>
          <a:lstStyle>
            <a:lvl1pPr algn="ctr">
              <a:defRPr sz="1000"/>
            </a:lvl1pPr>
          </a:lstStyle>
          <a:p>
            <a:r>
              <a:rPr lang="en-US"/>
              <a:t>Click icon to add picture</a:t>
            </a:r>
            <a:endParaRPr lang="en-GB" dirty="0"/>
          </a:p>
        </p:txBody>
      </p:sp>
      <p:sp>
        <p:nvSpPr>
          <p:cNvPr id="30" name="Picture Placeholder 8">
            <a:extLst>
              <a:ext uri="{FF2B5EF4-FFF2-40B4-BE49-F238E27FC236}">
                <a16:creationId xmlns:a16="http://schemas.microsoft.com/office/drawing/2014/main" id="{B9D5CDF1-FB6A-45C6-BCE9-04396285418A}"/>
              </a:ext>
            </a:extLst>
          </p:cNvPr>
          <p:cNvSpPr>
            <a:spLocks noGrp="1" noChangeAspect="1"/>
          </p:cNvSpPr>
          <p:nvPr>
            <p:ph type="pic" sz="quarter" idx="23"/>
          </p:nvPr>
        </p:nvSpPr>
        <p:spPr>
          <a:xfrm>
            <a:off x="9393350" y="3182400"/>
            <a:ext cx="1242000" cy="1242000"/>
          </a:xfrm>
          <a:prstGeom prst="ellipse">
            <a:avLst/>
          </a:prstGeom>
          <a:solidFill>
            <a:schemeClr val="bg1">
              <a:lumMod val="85000"/>
            </a:schemeClr>
          </a:solidFill>
        </p:spPr>
        <p:txBody>
          <a:bodyPr/>
          <a:lstStyle>
            <a:lvl1pPr algn="ctr">
              <a:defRPr sz="1000"/>
            </a:lvl1pPr>
          </a:lstStyle>
          <a:p>
            <a:r>
              <a:rPr lang="en-US"/>
              <a:t>Click icon to add picture</a:t>
            </a:r>
            <a:endParaRPr lang="en-GB" dirty="0"/>
          </a:p>
        </p:txBody>
      </p:sp>
      <p:sp>
        <p:nvSpPr>
          <p:cNvPr id="32" name="Text Placeholder 9">
            <a:extLst>
              <a:ext uri="{FF2B5EF4-FFF2-40B4-BE49-F238E27FC236}">
                <a16:creationId xmlns:a16="http://schemas.microsoft.com/office/drawing/2014/main" id="{DEDE4091-3F99-4980-A396-1F8F2A770E39}"/>
              </a:ext>
            </a:extLst>
          </p:cNvPr>
          <p:cNvSpPr>
            <a:spLocks noGrp="1"/>
          </p:cNvSpPr>
          <p:nvPr>
            <p:ph type="body" sz="quarter" idx="25"/>
          </p:nvPr>
        </p:nvSpPr>
        <p:spPr>
          <a:xfrm>
            <a:off x="10471200" y="450000"/>
            <a:ext cx="1720800" cy="244800"/>
          </a:xfrm>
          <a:solidFill>
            <a:schemeClr val="accent5"/>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
        <p:nvSpPr>
          <p:cNvPr id="28" name="Text Placeholder 7">
            <a:extLst>
              <a:ext uri="{FF2B5EF4-FFF2-40B4-BE49-F238E27FC236}">
                <a16:creationId xmlns:a16="http://schemas.microsoft.com/office/drawing/2014/main" id="{DC6844EA-B8E0-48B6-8B2E-177B4A05F504}"/>
              </a:ext>
            </a:extLst>
          </p:cNvPr>
          <p:cNvSpPr>
            <a:spLocks noGrp="1"/>
          </p:cNvSpPr>
          <p:nvPr>
            <p:ph type="body" sz="quarter" idx="26"/>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60516AC6-FFB1-490E-9E30-65BC90CFA8C2}"/>
                  </a:ext>
                </a:extLst>
              </p14:cNvPr>
              <p14:cNvContentPartPr/>
              <p14:nvPr userDrawn="1"/>
            </p14:nvContentPartPr>
            <p14:xfrm>
              <a:off x="9752241" y="3714395"/>
              <a:ext cx="360" cy="360"/>
            </p14:xfrm>
          </p:contentPart>
        </mc:Choice>
        <mc:Fallback>
          <p:pic>
            <p:nvPicPr>
              <p:cNvPr id="6" name="Ink 5">
                <a:extLst>
                  <a:ext uri="{FF2B5EF4-FFF2-40B4-BE49-F238E27FC236}">
                    <a16:creationId xmlns:a16="http://schemas.microsoft.com/office/drawing/2014/main" id="{60516AC6-FFB1-490E-9E30-65BC90CFA8C2}"/>
                  </a:ext>
                </a:extLst>
              </p:cNvPr>
              <p:cNvPicPr/>
              <p:nvPr/>
            </p:nvPicPr>
            <p:blipFill>
              <a:blip r:embed="rId3"/>
              <a:stretch>
                <a:fillRect/>
              </a:stretch>
            </p:blipFill>
            <p:spPr>
              <a:xfrm>
                <a:off x="9743241" y="3705755"/>
                <a:ext cx="18000" cy="18000"/>
              </a:xfrm>
              <a:prstGeom prst="rect">
                <a:avLst/>
              </a:prstGeom>
            </p:spPr>
          </p:pic>
        </mc:Fallback>
      </mc:AlternateContent>
    </p:spTree>
    <p:extLst>
      <p:ext uri="{BB962C8B-B14F-4D97-AF65-F5344CB8AC3E}">
        <p14:creationId xmlns:p14="http://schemas.microsoft.com/office/powerpoint/2010/main" val="2339900130"/>
      </p:ext>
    </p:extLst>
  </p:cSld>
  <p:clrMapOvr>
    <a:masterClrMapping/>
  </p:clrMapOvr>
</p:sldLayout>
</file>

<file path=ppt/slideLayouts/slideLayout13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3B9D-566C-4BF1-A35B-A011B11D159A}"/>
              </a:ext>
            </a:extLst>
          </p:cNvPr>
          <p:cNvSpPr>
            <a:spLocks noGrp="1"/>
          </p:cNvSpPr>
          <p:nvPr>
            <p:ph type="title"/>
          </p:nvPr>
        </p:nvSpPr>
        <p:spPr/>
        <p:txBody>
          <a:bodyPr/>
          <a:lstStyle/>
          <a:p>
            <a:r>
              <a:rPr lang="en-US"/>
              <a:t>Click to edit Master title style</a:t>
            </a:r>
            <a:endParaRPr lang="en-GB" dirty="0"/>
          </a:p>
        </p:txBody>
      </p:sp>
      <p:sp>
        <p:nvSpPr>
          <p:cNvPr id="5" name="Slide Number Placeholder 4">
            <a:extLst>
              <a:ext uri="{FF2B5EF4-FFF2-40B4-BE49-F238E27FC236}">
                <a16:creationId xmlns:a16="http://schemas.microsoft.com/office/drawing/2014/main" id="{7352386D-DD4E-4CAE-8BCD-D00DBDAD7C74}"/>
              </a:ext>
            </a:extLst>
          </p:cNvPr>
          <p:cNvSpPr>
            <a:spLocks noGrp="1"/>
          </p:cNvSpPr>
          <p:nvPr>
            <p:ph type="sldNum" sz="quarter" idx="12"/>
          </p:nvPr>
        </p:nvSpPr>
        <p:spPr>
          <a:xfrm>
            <a:off x="11419242" y="6480000"/>
            <a:ext cx="321908" cy="246810"/>
          </a:xfrm>
          <a:prstGeom prst="rect">
            <a:avLst/>
          </a:prstGeom>
        </p:spPr>
        <p:txBody>
          <a:bodyPr/>
          <a:lstStyle/>
          <a:p>
            <a:fld id="{AE40F04C-0113-48AC-B208-C432829543B5}" type="slidenum">
              <a:rPr lang="en-GB" smtClean="0"/>
              <a:t>‹#›</a:t>
            </a:fld>
            <a:endParaRPr lang="en-GB" dirty="0"/>
          </a:p>
        </p:txBody>
      </p:sp>
      <p:sp>
        <p:nvSpPr>
          <p:cNvPr id="6" name="Text Placeholder 7">
            <a:extLst>
              <a:ext uri="{FF2B5EF4-FFF2-40B4-BE49-F238E27FC236}">
                <a16:creationId xmlns:a16="http://schemas.microsoft.com/office/drawing/2014/main" id="{1DB89648-86B0-4B76-8DD3-0C599B335BAE}"/>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
        <p:nvSpPr>
          <p:cNvPr id="8" name="Text Placeholder 9">
            <a:extLst>
              <a:ext uri="{FF2B5EF4-FFF2-40B4-BE49-F238E27FC236}">
                <a16:creationId xmlns:a16="http://schemas.microsoft.com/office/drawing/2014/main" id="{0B77FED6-9369-4A2E-B65C-1BEBBCC7E08A}"/>
              </a:ext>
            </a:extLst>
          </p:cNvPr>
          <p:cNvSpPr>
            <a:spLocks noGrp="1"/>
          </p:cNvSpPr>
          <p:nvPr>
            <p:ph type="body" sz="quarter" idx="14"/>
          </p:nvPr>
        </p:nvSpPr>
        <p:spPr>
          <a:xfrm>
            <a:off x="10471200" y="450000"/>
            <a:ext cx="1720800" cy="244800"/>
          </a:xfrm>
          <a:solidFill>
            <a:schemeClr val="accent5"/>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582861491"/>
      </p:ext>
    </p:extLst>
  </p:cSld>
  <p:clrMapOvr>
    <a:masterClrMapping/>
  </p:clrMapOvr>
</p:sldLayout>
</file>

<file path=ppt/slideLayouts/slideLayout133.xml><?xml version="1.0" encoding="utf-8"?>
<p:sldLayout xmlns:a16="http://schemas.microsoft.com/office/drawing/2014/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0A07D-9301-491E-8623-B7B180EC7373}"/>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F70B5D14-1CB2-406C-8D02-2A0EE9617528}"/>
              </a:ext>
            </a:extLst>
          </p:cNvPr>
          <p:cNvSpPr>
            <a:spLocks noGrp="1"/>
          </p:cNvSpPr>
          <p:nvPr>
            <p:ph type="sldNum" sz="quarter" idx="12"/>
          </p:nvPr>
        </p:nvSpPr>
        <p:spPr/>
        <p:txBody>
          <a:bodyPr/>
          <a:lstStyle>
            <a:lvl1pPr>
              <a:defRPr>
                <a:solidFill>
                  <a:srgbClr val="303030"/>
                </a:solidFill>
              </a:defRPr>
            </a:lvl1pPr>
          </a:lstStyle>
          <a:p>
            <a:endParaRPr lang="en-GB" dirty="0"/>
          </a:p>
        </p:txBody>
      </p:sp>
      <p:sp>
        <p:nvSpPr>
          <p:cNvPr id="8" name="Text Placeholder 7">
            <a:extLst>
              <a:ext uri="{FF2B5EF4-FFF2-40B4-BE49-F238E27FC236}">
                <a16:creationId xmlns:a16="http://schemas.microsoft.com/office/drawing/2014/main" id="{6B2305D9-5707-4D8B-AFD3-912E7B460BA7}"/>
              </a:ext>
            </a:extLst>
          </p:cNvPr>
          <p:cNvSpPr>
            <a:spLocks noGrp="1"/>
          </p:cNvSpPr>
          <p:nvPr>
            <p:ph type="body" sz="quarter" idx="13" hasCustomPrompt="1"/>
          </p:nvPr>
        </p:nvSpPr>
        <p:spPr>
          <a:xfrm>
            <a:off x="449262" y="1765300"/>
            <a:ext cx="1252954" cy="582613"/>
          </a:xfrm>
          <a:solidFill>
            <a:srgbClr val="CBCBCB"/>
          </a:solidFill>
        </p:spPr>
        <p:txBody>
          <a:bodyPr anchor="ctr"/>
          <a:lstStyle>
            <a:lvl1pPr algn="ctr">
              <a:defRPr sz="1800">
                <a:solidFill>
                  <a:srgbClr val="000000"/>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18" name="Text Placeholder 7">
            <a:extLst>
              <a:ext uri="{FF2B5EF4-FFF2-40B4-BE49-F238E27FC236}">
                <a16:creationId xmlns:a16="http://schemas.microsoft.com/office/drawing/2014/main" id="{5799B4EC-0D9D-4169-8208-222381382C22}"/>
              </a:ext>
            </a:extLst>
          </p:cNvPr>
          <p:cNvSpPr>
            <a:spLocks noGrp="1"/>
          </p:cNvSpPr>
          <p:nvPr>
            <p:ph type="body" sz="quarter" idx="14" hasCustomPrompt="1"/>
          </p:nvPr>
        </p:nvSpPr>
        <p:spPr>
          <a:xfrm>
            <a:off x="1727373" y="1765300"/>
            <a:ext cx="1252954" cy="582613"/>
          </a:xfrm>
          <a:solidFill>
            <a:srgbClr val="FC515B"/>
          </a:solidFill>
        </p:spPr>
        <p:txBody>
          <a:bodyPr anchor="ctr"/>
          <a:lstStyle>
            <a:lvl1pPr algn="ctr">
              <a:defRPr sz="1800">
                <a:solidFill>
                  <a:srgbClr val="FFFFFF"/>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19" name="Text Placeholder 7">
            <a:extLst>
              <a:ext uri="{FF2B5EF4-FFF2-40B4-BE49-F238E27FC236}">
                <a16:creationId xmlns:a16="http://schemas.microsoft.com/office/drawing/2014/main" id="{4427CA06-443D-435C-8140-FA6FC3065B82}"/>
              </a:ext>
            </a:extLst>
          </p:cNvPr>
          <p:cNvSpPr>
            <a:spLocks noGrp="1"/>
          </p:cNvSpPr>
          <p:nvPr>
            <p:ph type="body" sz="quarter" idx="15" hasCustomPrompt="1"/>
          </p:nvPr>
        </p:nvSpPr>
        <p:spPr>
          <a:xfrm>
            <a:off x="3005484" y="1765300"/>
            <a:ext cx="1252954" cy="582613"/>
          </a:xfrm>
          <a:solidFill>
            <a:srgbClr val="CBCBCB"/>
          </a:solidFill>
        </p:spPr>
        <p:txBody>
          <a:bodyPr anchor="ctr"/>
          <a:lstStyle>
            <a:lvl1pPr algn="ctr">
              <a:defRPr sz="1800">
                <a:solidFill>
                  <a:srgbClr val="000000"/>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0" name="Text Placeholder 7">
            <a:extLst>
              <a:ext uri="{FF2B5EF4-FFF2-40B4-BE49-F238E27FC236}">
                <a16:creationId xmlns:a16="http://schemas.microsoft.com/office/drawing/2014/main" id="{AFC47942-411E-45EF-8CBB-FA05B39F0A1E}"/>
              </a:ext>
            </a:extLst>
          </p:cNvPr>
          <p:cNvSpPr>
            <a:spLocks noGrp="1"/>
          </p:cNvSpPr>
          <p:nvPr>
            <p:ph type="body" sz="quarter" idx="16" hasCustomPrompt="1"/>
          </p:nvPr>
        </p:nvSpPr>
        <p:spPr>
          <a:xfrm>
            <a:off x="4283595" y="1765300"/>
            <a:ext cx="1252954" cy="582613"/>
          </a:xfrm>
          <a:solidFill>
            <a:srgbClr val="FC515B"/>
          </a:solidFill>
        </p:spPr>
        <p:txBody>
          <a:bodyPr anchor="ctr"/>
          <a:lstStyle>
            <a:lvl1pPr algn="ctr">
              <a:defRPr sz="1800">
                <a:solidFill>
                  <a:srgbClr val="FFFFFF"/>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1" name="Text Placeholder 7">
            <a:extLst>
              <a:ext uri="{FF2B5EF4-FFF2-40B4-BE49-F238E27FC236}">
                <a16:creationId xmlns:a16="http://schemas.microsoft.com/office/drawing/2014/main" id="{2FBE7E2C-2D27-4F6C-8F77-9B8142C61D61}"/>
              </a:ext>
            </a:extLst>
          </p:cNvPr>
          <p:cNvSpPr>
            <a:spLocks noGrp="1"/>
          </p:cNvSpPr>
          <p:nvPr>
            <p:ph type="body" sz="quarter" idx="17" hasCustomPrompt="1"/>
          </p:nvPr>
        </p:nvSpPr>
        <p:spPr>
          <a:xfrm>
            <a:off x="5561706" y="1765300"/>
            <a:ext cx="1252954" cy="582613"/>
          </a:xfrm>
          <a:solidFill>
            <a:srgbClr val="CBCBCB"/>
          </a:solidFill>
        </p:spPr>
        <p:txBody>
          <a:bodyPr anchor="ctr"/>
          <a:lstStyle>
            <a:lvl1pPr algn="ctr">
              <a:defRPr sz="1800">
                <a:solidFill>
                  <a:srgbClr val="000000"/>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2" name="Text Placeholder 7">
            <a:extLst>
              <a:ext uri="{FF2B5EF4-FFF2-40B4-BE49-F238E27FC236}">
                <a16:creationId xmlns:a16="http://schemas.microsoft.com/office/drawing/2014/main" id="{5056FF18-3D80-4275-8AFC-3415B733624D}"/>
              </a:ext>
            </a:extLst>
          </p:cNvPr>
          <p:cNvSpPr>
            <a:spLocks noGrp="1"/>
          </p:cNvSpPr>
          <p:nvPr>
            <p:ph type="body" sz="quarter" idx="18" hasCustomPrompt="1"/>
          </p:nvPr>
        </p:nvSpPr>
        <p:spPr>
          <a:xfrm>
            <a:off x="6839817" y="1765300"/>
            <a:ext cx="1252954" cy="582613"/>
          </a:xfrm>
          <a:solidFill>
            <a:srgbClr val="FC515B"/>
          </a:solidFill>
        </p:spPr>
        <p:txBody>
          <a:bodyPr anchor="ctr"/>
          <a:lstStyle>
            <a:lvl1pPr algn="ctr">
              <a:defRPr sz="1800">
                <a:solidFill>
                  <a:srgbClr val="FFFFFF"/>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3" name="Text Placeholder 7">
            <a:extLst>
              <a:ext uri="{FF2B5EF4-FFF2-40B4-BE49-F238E27FC236}">
                <a16:creationId xmlns:a16="http://schemas.microsoft.com/office/drawing/2014/main" id="{3AE6CE3E-983D-46A8-B36E-AF39D8FC379A}"/>
              </a:ext>
            </a:extLst>
          </p:cNvPr>
          <p:cNvSpPr>
            <a:spLocks noGrp="1"/>
          </p:cNvSpPr>
          <p:nvPr>
            <p:ph type="body" sz="quarter" idx="19" hasCustomPrompt="1"/>
          </p:nvPr>
        </p:nvSpPr>
        <p:spPr>
          <a:xfrm>
            <a:off x="8117928" y="1765300"/>
            <a:ext cx="1252954" cy="582613"/>
          </a:xfrm>
          <a:solidFill>
            <a:srgbClr val="CBCBCB"/>
          </a:solidFill>
        </p:spPr>
        <p:txBody>
          <a:bodyPr anchor="ctr"/>
          <a:lstStyle>
            <a:lvl1pPr algn="ctr">
              <a:defRPr sz="1800">
                <a:solidFill>
                  <a:srgbClr val="000000"/>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4" name="Text Placeholder 7">
            <a:extLst>
              <a:ext uri="{FF2B5EF4-FFF2-40B4-BE49-F238E27FC236}">
                <a16:creationId xmlns:a16="http://schemas.microsoft.com/office/drawing/2014/main" id="{FBB9B619-3FE2-419C-8C88-BBF20AC17B25}"/>
              </a:ext>
            </a:extLst>
          </p:cNvPr>
          <p:cNvSpPr>
            <a:spLocks noGrp="1"/>
          </p:cNvSpPr>
          <p:nvPr>
            <p:ph type="body" sz="quarter" idx="20" hasCustomPrompt="1"/>
          </p:nvPr>
        </p:nvSpPr>
        <p:spPr>
          <a:xfrm>
            <a:off x="9396038" y="1765300"/>
            <a:ext cx="1252954" cy="582613"/>
          </a:xfrm>
          <a:solidFill>
            <a:srgbClr val="FC515B"/>
          </a:solidFill>
        </p:spPr>
        <p:txBody>
          <a:bodyPr anchor="ctr"/>
          <a:lstStyle>
            <a:lvl1pPr algn="ctr">
              <a:defRPr sz="1800">
                <a:solidFill>
                  <a:srgbClr val="FFFFFF"/>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5" name="Text Placeholder 7">
            <a:extLst>
              <a:ext uri="{FF2B5EF4-FFF2-40B4-BE49-F238E27FC236}">
                <a16:creationId xmlns:a16="http://schemas.microsoft.com/office/drawing/2014/main" id="{6947D52B-8936-4689-A163-BC2C60451149}"/>
              </a:ext>
            </a:extLst>
          </p:cNvPr>
          <p:cNvSpPr>
            <a:spLocks noGrp="1"/>
          </p:cNvSpPr>
          <p:nvPr>
            <p:ph type="body" sz="quarter" idx="21" hasCustomPrompt="1"/>
          </p:nvPr>
        </p:nvSpPr>
        <p:spPr>
          <a:xfrm>
            <a:off x="10674148" y="1766393"/>
            <a:ext cx="1517851" cy="582613"/>
          </a:xfrm>
          <a:solidFill>
            <a:srgbClr val="CBCBCB"/>
          </a:solidFill>
        </p:spPr>
        <p:txBody>
          <a:bodyPr anchor="ctr"/>
          <a:lstStyle>
            <a:lvl1pPr algn="ctr">
              <a:defRPr sz="1800">
                <a:solidFill>
                  <a:srgbClr val="000000"/>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6" name="Picture Placeholder 8">
            <a:extLst>
              <a:ext uri="{FF2B5EF4-FFF2-40B4-BE49-F238E27FC236}">
                <a16:creationId xmlns:a16="http://schemas.microsoft.com/office/drawing/2014/main" id="{1E69882D-291E-4333-A6DE-1ECE226AFECA}"/>
              </a:ext>
            </a:extLst>
          </p:cNvPr>
          <p:cNvSpPr>
            <a:spLocks noGrp="1" noChangeAspect="1"/>
          </p:cNvSpPr>
          <p:nvPr>
            <p:ph type="pic" sz="quarter" idx="22"/>
          </p:nvPr>
        </p:nvSpPr>
        <p:spPr>
          <a:xfrm>
            <a:off x="5571472" y="3182400"/>
            <a:ext cx="1242000" cy="1242000"/>
          </a:xfrm>
          <a:prstGeom prst="ellipse">
            <a:avLst/>
          </a:prstGeom>
          <a:solidFill>
            <a:srgbClr val="D9D9D9"/>
          </a:solidFill>
        </p:spPr>
        <p:txBody>
          <a:bodyPr/>
          <a:lstStyle>
            <a:lvl1pPr algn="ctr">
              <a:defRPr sz="1000"/>
            </a:lvl1pPr>
          </a:lstStyle>
          <a:p>
            <a:r>
              <a:rPr lang="en-US" dirty="0"/>
              <a:t>Click icon to add picture</a:t>
            </a:r>
            <a:endParaRPr lang="en-GB" dirty="0"/>
          </a:p>
        </p:txBody>
      </p:sp>
      <p:sp>
        <p:nvSpPr>
          <p:cNvPr id="30" name="Picture Placeholder 8">
            <a:extLst>
              <a:ext uri="{FF2B5EF4-FFF2-40B4-BE49-F238E27FC236}">
                <a16:creationId xmlns:a16="http://schemas.microsoft.com/office/drawing/2014/main" id="{B9D5CDF1-FB6A-45C6-BCE9-04396285418A}"/>
              </a:ext>
            </a:extLst>
          </p:cNvPr>
          <p:cNvSpPr>
            <a:spLocks noGrp="1" noChangeAspect="1"/>
          </p:cNvSpPr>
          <p:nvPr>
            <p:ph type="pic" sz="quarter" idx="23"/>
          </p:nvPr>
        </p:nvSpPr>
        <p:spPr>
          <a:xfrm>
            <a:off x="9393350" y="3182400"/>
            <a:ext cx="1242000" cy="1242000"/>
          </a:xfrm>
          <a:prstGeom prst="ellipse">
            <a:avLst/>
          </a:prstGeom>
          <a:solidFill>
            <a:srgbClr val="D9D9D9"/>
          </a:solidFill>
        </p:spPr>
        <p:txBody>
          <a:bodyPr/>
          <a:lstStyle>
            <a:lvl1pPr algn="ctr">
              <a:defRPr sz="1000"/>
            </a:lvl1pPr>
          </a:lstStyle>
          <a:p>
            <a:r>
              <a:rPr lang="en-US" dirty="0"/>
              <a:t>Click icon to add picture</a:t>
            </a:r>
            <a:endParaRPr lang="en-GB" dirty="0"/>
          </a:p>
        </p:txBody>
      </p:sp>
      <p:sp>
        <p:nvSpPr>
          <p:cNvPr id="28" name="Text Placeholder 7">
            <a:extLst>
              <a:ext uri="{FF2B5EF4-FFF2-40B4-BE49-F238E27FC236}">
                <a16:creationId xmlns:a16="http://schemas.microsoft.com/office/drawing/2014/main" id="{DC6844EA-B8E0-48B6-8B2E-177B4A05F504}"/>
              </a:ext>
            </a:extLst>
          </p:cNvPr>
          <p:cNvSpPr>
            <a:spLocks noGrp="1"/>
          </p:cNvSpPr>
          <p:nvPr>
            <p:ph type="body" sz="quarter" idx="26"/>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60516AC6-FFB1-490E-9E30-65BC90CFA8C2}"/>
                  </a:ext>
                </a:extLst>
              </p14:cNvPr>
              <p14:cNvContentPartPr/>
              <p14:nvPr userDrawn="1"/>
            </p14:nvContentPartPr>
            <p14:xfrm>
              <a:off x="9752241" y="3714395"/>
              <a:ext cx="360" cy="360"/>
            </p14:xfrm>
          </p:contentPart>
        </mc:Choice>
        <mc:Fallback>
          <p:pic>
            <p:nvPicPr>
              <p:cNvPr id="6" name="Ink 5">
                <a:extLst>
                  <a:ext uri="{FF2B5EF4-FFF2-40B4-BE49-F238E27FC236}">
                    <a16:creationId xmlns:a16="http://schemas.microsoft.com/office/drawing/2014/main" id="{60516AC6-FFB1-490E-9E30-65BC90CFA8C2}"/>
                  </a:ext>
                </a:extLst>
              </p:cNvPr>
              <p:cNvPicPr/>
              <p:nvPr/>
            </p:nvPicPr>
            <p:blipFill>
              <a:blip r:embed="rId4"/>
              <a:stretch>
                <a:fillRect/>
              </a:stretch>
            </p:blipFill>
            <p:spPr>
              <a:xfrm>
                <a:off x="9743241" y="3705755"/>
                <a:ext cx="18000" cy="18000"/>
              </a:xfrm>
              <a:prstGeom prst="rect">
                <a:avLst/>
              </a:prstGeom>
            </p:spPr>
          </p:pic>
        </mc:Fallback>
      </mc:AlternateContent>
      <p:sp>
        <p:nvSpPr>
          <p:cNvPr id="17" name="Text Placeholder 13">
            <a:extLst>
              <a:ext uri="{FF2B5EF4-FFF2-40B4-BE49-F238E27FC236}">
                <a16:creationId xmlns:a16="http://schemas.microsoft.com/office/drawing/2014/main" id="{E98040B0-EDF0-4766-A384-2C7B2989B727}"/>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27" name="Text Placeholder 15">
            <a:extLst>
              <a:ext uri="{FF2B5EF4-FFF2-40B4-BE49-F238E27FC236}">
                <a16:creationId xmlns:a16="http://schemas.microsoft.com/office/drawing/2014/main" id="{7260B389-519C-4B38-9940-CE6285F37DA6}"/>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29" name="Picture Placeholder 13">
            <a:extLst>
              <a:ext uri="{FF2B5EF4-FFF2-40B4-BE49-F238E27FC236}">
                <a16:creationId xmlns:a16="http://schemas.microsoft.com/office/drawing/2014/main" id="{C1A17589-D4C1-4F29-97AA-271606A78649}"/>
              </a:ext>
            </a:extLst>
          </p:cNvPr>
          <p:cNvSpPr>
            <a:spLocks noGrp="1"/>
          </p:cNvSpPr>
          <p:nvPr>
            <p:ph type="pic" sz="quarter" idx="58"/>
          </p:nvPr>
        </p:nvSpPr>
        <p:spPr>
          <a:xfrm>
            <a:off x="10170000" y="453600"/>
            <a:ext cx="154800" cy="248400"/>
          </a:xfrm>
          <a:blipFill>
            <a:blip r:embed="rId5"/>
            <a:stretch>
              <a:fillRect/>
            </a:stretch>
          </a:blipFill>
        </p:spPr>
        <p:txBody>
          <a:bodyPr/>
          <a:lstStyle>
            <a:lvl1pPr>
              <a:defRPr sz="100">
                <a:noFill/>
              </a:defRPr>
            </a:lvl1pPr>
          </a:lstStyle>
          <a:p>
            <a:r>
              <a:rPr lang="en-US" dirty="0"/>
              <a:t>Click icon to add picture</a:t>
            </a:r>
            <a:endParaRPr lang="en-GB" dirty="0"/>
          </a:p>
        </p:txBody>
      </p:sp>
    </p:spTree>
    <p:extLst>
      <p:ext uri="{BB962C8B-B14F-4D97-AF65-F5344CB8AC3E}">
        <p14:creationId xmlns:p14="http://schemas.microsoft.com/office/powerpoint/2010/main" val="3968084282"/>
      </p:ext>
    </p:extLst>
  </p:cSld>
  <p:clrMapOvr>
    <a:masterClrMapping/>
  </p:clrMapOvr>
</p:sldLayout>
</file>

<file path=ppt/slideLayouts/slideLayout134.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p:txBody>
          <a:bodyPr/>
          <a:lstStyle>
            <a:lvl3pPr>
              <a:buClr>
                <a:srgbClr val="FC515B"/>
              </a:buClr>
              <a:defRPr/>
            </a:lvl3pPr>
            <a:lvl4pPr>
              <a:buClr>
                <a:srgbClr val="FC515B"/>
              </a:buClr>
              <a:defRPr/>
            </a:lvl4pPr>
            <a:lvl5pPr>
              <a:buClr>
                <a:srgbClr val="FC515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a:extLst>
              <a:ext uri="{FF2B5EF4-FFF2-40B4-BE49-F238E27FC236}">
                <a16:creationId xmlns:a16="http://schemas.microsoft.com/office/drawing/2014/main" id="{6FB0C5E5-3EA0-49A0-99A2-3AA1AFFDC9DE}"/>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1" name="Slide Number Placeholder 5">
            <a:extLst>
              <a:ext uri="{FF2B5EF4-FFF2-40B4-BE49-F238E27FC236}">
                <a16:creationId xmlns:a16="http://schemas.microsoft.com/office/drawing/2014/main" id="{069E0A77-5997-4A67-9FBE-0741CA3036B0}"/>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6" name="Text Placeholder 13">
            <a:extLst>
              <a:ext uri="{FF2B5EF4-FFF2-40B4-BE49-F238E27FC236}">
                <a16:creationId xmlns:a16="http://schemas.microsoft.com/office/drawing/2014/main" id="{FC7305E9-4ECC-487D-AC00-3979315D5B63}"/>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7" name="Text Placeholder 15">
            <a:extLst>
              <a:ext uri="{FF2B5EF4-FFF2-40B4-BE49-F238E27FC236}">
                <a16:creationId xmlns:a16="http://schemas.microsoft.com/office/drawing/2014/main" id="{9D4A1427-B8A8-489C-868B-4A9357A951AD}"/>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pic>
        <p:nvPicPr>
          <p:cNvPr id="4" name="Picture 3">
            <a:extLst>
              <a:ext uri="{FF2B5EF4-FFF2-40B4-BE49-F238E27FC236}">
                <a16:creationId xmlns:a16="http://schemas.microsoft.com/office/drawing/2014/main" id="{38AC1B86-E249-95D8-FA50-F7A82199C116}"/>
              </a:ext>
            </a:extLst>
          </p:cNvPr>
          <p:cNvPicPr>
            <a:picLocks noChangeAspect="1"/>
          </p:cNvPicPr>
          <p:nvPr userDrawn="1"/>
        </p:nvPicPr>
        <p:blipFill>
          <a:blip r:embed="rId2"/>
          <a:stretch>
            <a:fillRect/>
          </a:stretch>
        </p:blipFill>
        <p:spPr>
          <a:xfrm>
            <a:off x="10170000" y="453600"/>
            <a:ext cx="158510" cy="249958"/>
          </a:xfrm>
          <a:prstGeom prst="rect">
            <a:avLst/>
          </a:prstGeom>
        </p:spPr>
      </p:pic>
    </p:spTree>
    <p:extLst>
      <p:ext uri="{BB962C8B-B14F-4D97-AF65-F5344CB8AC3E}">
        <p14:creationId xmlns:p14="http://schemas.microsoft.com/office/powerpoint/2010/main" val="2209906694"/>
      </p:ext>
    </p:extLst>
  </p:cSld>
  <p:clrMapOvr>
    <a:masterClrMapping/>
  </p:clrMapOvr>
</p:sldLayout>
</file>

<file path=ppt/slideLayouts/slideLayout135.xml><?xml version="1.0" encoding="utf-8"?>
<p:sldLayout xmlns:a16="http://schemas.microsoft.com/office/drawing/2014/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p:txBody>
          <a:bodyPr/>
          <a:lstStyle>
            <a:lvl3pPr>
              <a:buClr>
                <a:srgbClr val="FC515B"/>
              </a:buClr>
              <a:defRPr/>
            </a:lvl3pPr>
            <a:lvl4pPr>
              <a:buClr>
                <a:srgbClr val="FC515B"/>
              </a:buClr>
              <a:defRPr/>
            </a:lvl4pPr>
            <a:lvl5pPr>
              <a:buClr>
                <a:srgbClr val="FC515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a:extLst>
              <a:ext uri="{FF2B5EF4-FFF2-40B4-BE49-F238E27FC236}">
                <a16:creationId xmlns:a16="http://schemas.microsoft.com/office/drawing/2014/main" id="{6FB0C5E5-3EA0-49A0-99A2-3AA1AFFDC9DE}"/>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1" name="Slide Number Placeholder 5">
            <a:extLst>
              <a:ext uri="{FF2B5EF4-FFF2-40B4-BE49-F238E27FC236}">
                <a16:creationId xmlns:a16="http://schemas.microsoft.com/office/drawing/2014/main" id="{069E0A77-5997-4A67-9FBE-0741CA3036B0}"/>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6" name="Text Placeholder 13">
            <a:extLst>
              <a:ext uri="{FF2B5EF4-FFF2-40B4-BE49-F238E27FC236}">
                <a16:creationId xmlns:a16="http://schemas.microsoft.com/office/drawing/2014/main" id="{FC7305E9-4ECC-487D-AC00-3979315D5B63}"/>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7" name="Text Placeholder 15">
            <a:extLst>
              <a:ext uri="{FF2B5EF4-FFF2-40B4-BE49-F238E27FC236}">
                <a16:creationId xmlns:a16="http://schemas.microsoft.com/office/drawing/2014/main" id="{9D4A1427-B8A8-489C-868B-4A9357A951AD}"/>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14" name="Picture Placeholder 13">
            <a:extLst>
              <a:ext uri="{FF2B5EF4-FFF2-40B4-BE49-F238E27FC236}">
                <a16:creationId xmlns:a16="http://schemas.microsoft.com/office/drawing/2014/main" id="{6B25695A-D048-484E-8480-4C130308B752}"/>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171875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a16="http://schemas.microsoft.com/office/drawing/2014/main" xmlns:p14="http://schemas.microsoft.com/office/powerpoint/2010/main">
      <p:transition spd="slow">
        <p:fade/>
      </p:transition>
    </mc:Fallback>
  </mc:AlternateContent>
</p:sldLayout>
</file>

<file path=ppt/slideLayouts/slideLayout136.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Video Insertion">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57BB948B-71E2-4478-9076-660F5108B043}"/>
              </a:ext>
            </a:extLst>
          </p:cNvPr>
          <p:cNvSpPr>
            <a:spLocks noGrp="1"/>
          </p:cNvSpPr>
          <p:nvPr>
            <p:ph type="media" sz="quarter" idx="10"/>
          </p:nvPr>
        </p:nvSpPr>
        <p:spPr>
          <a:xfrm>
            <a:off x="0" y="-1"/>
            <a:ext cx="12192000" cy="6858001"/>
          </a:xfrm>
        </p:spPr>
        <p:txBody>
          <a:bodyPr/>
          <a:lstStyle/>
          <a:p>
            <a:r>
              <a:rPr lang="en-US" dirty="0"/>
              <a:t>Click icon to add media</a:t>
            </a:r>
            <a:endParaRPr lang="en-GB" dirty="0"/>
          </a:p>
        </p:txBody>
      </p:sp>
      <p:sp>
        <p:nvSpPr>
          <p:cNvPr id="4" name="Slide Number Placeholder 5">
            <a:extLst>
              <a:ext uri="{FF2B5EF4-FFF2-40B4-BE49-F238E27FC236}">
                <a16:creationId xmlns:a16="http://schemas.microsoft.com/office/drawing/2014/main" id="{53BCDA47-1ACB-490B-9D81-37627500F252}"/>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Tree>
    <p:extLst>
      <p:ext uri="{BB962C8B-B14F-4D97-AF65-F5344CB8AC3E}">
        <p14:creationId xmlns:p14="http://schemas.microsoft.com/office/powerpoint/2010/main" val="1271297258"/>
      </p:ext>
    </p:extLst>
  </p:cSld>
  <p:clrMapOvr>
    <a:masterClrMapping/>
  </p:clrMapOvr>
</p:sldLayout>
</file>

<file path=ppt/slideLayouts/slideLayout137.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p:txBody>
          <a:bodyPr/>
          <a:lstStyle>
            <a:lvl3pPr>
              <a:buClr>
                <a:srgbClr val="FC515B"/>
              </a:buClr>
              <a:defRPr/>
            </a:lvl3pPr>
            <a:lvl4pPr>
              <a:buClr>
                <a:srgbClr val="FC515B"/>
              </a:buClr>
              <a:defRPr/>
            </a:lvl4pPr>
            <a:lvl5pPr>
              <a:buClr>
                <a:srgbClr val="FC515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a:extLst>
              <a:ext uri="{FF2B5EF4-FFF2-40B4-BE49-F238E27FC236}">
                <a16:creationId xmlns:a16="http://schemas.microsoft.com/office/drawing/2014/main" id="{6FB0C5E5-3EA0-49A0-99A2-3AA1AFFDC9DE}"/>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1" name="Slide Number Placeholder 5">
            <a:extLst>
              <a:ext uri="{FF2B5EF4-FFF2-40B4-BE49-F238E27FC236}">
                <a16:creationId xmlns:a16="http://schemas.microsoft.com/office/drawing/2014/main" id="{069E0A77-5997-4A67-9FBE-0741CA3036B0}"/>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6" name="Text Placeholder 13">
            <a:extLst>
              <a:ext uri="{FF2B5EF4-FFF2-40B4-BE49-F238E27FC236}">
                <a16:creationId xmlns:a16="http://schemas.microsoft.com/office/drawing/2014/main" id="{FC7305E9-4ECC-487D-AC00-3979315D5B63}"/>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7" name="Text Placeholder 15">
            <a:extLst>
              <a:ext uri="{FF2B5EF4-FFF2-40B4-BE49-F238E27FC236}">
                <a16:creationId xmlns:a16="http://schemas.microsoft.com/office/drawing/2014/main" id="{9D4A1427-B8A8-489C-868B-4A9357A951AD}"/>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14" name="Picture Placeholder 13">
            <a:extLst>
              <a:ext uri="{FF2B5EF4-FFF2-40B4-BE49-F238E27FC236}">
                <a16:creationId xmlns:a16="http://schemas.microsoft.com/office/drawing/2014/main" id="{6B25695A-D048-484E-8480-4C130308B752}"/>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dirty="0"/>
              <a:t>Click icon to add picture</a:t>
            </a:r>
            <a:endParaRPr lang="en-GB" dirty="0"/>
          </a:p>
        </p:txBody>
      </p:sp>
    </p:spTree>
    <p:extLst>
      <p:ext uri="{BB962C8B-B14F-4D97-AF65-F5344CB8AC3E}">
        <p14:creationId xmlns:p14="http://schemas.microsoft.com/office/powerpoint/2010/main" val="1874845206"/>
      </p:ext>
    </p:extLst>
  </p:cSld>
  <p:clrMapOvr>
    <a:masterClrMapping/>
  </p:clrMapOvr>
</p:sldLayout>
</file>

<file path=ppt/slideLayouts/slideLayout138.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lvl1pPr>
              <a:defRPr>
                <a:solidFill>
                  <a:srgbClr val="FC515B"/>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4" y="1765299"/>
            <a:ext cx="532800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70DF43F5-96FB-4EE2-9EC0-243D32834832}"/>
              </a:ext>
            </a:extLst>
          </p:cNvPr>
          <p:cNvSpPr>
            <a:spLocks noGrp="1"/>
          </p:cNvSpPr>
          <p:nvPr>
            <p:ph idx="15"/>
          </p:nvPr>
        </p:nvSpPr>
        <p:spPr>
          <a:xfrm>
            <a:off x="6170400" y="1765300"/>
            <a:ext cx="532800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a:extLst>
              <a:ext uri="{FF2B5EF4-FFF2-40B4-BE49-F238E27FC236}">
                <a16:creationId xmlns:a16="http://schemas.microsoft.com/office/drawing/2014/main" id="{FC9C79FE-5BB3-40D5-8DD8-48F94531AEB6}"/>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4" name="Slide Number Placeholder 5">
            <a:extLst>
              <a:ext uri="{FF2B5EF4-FFF2-40B4-BE49-F238E27FC236}">
                <a16:creationId xmlns:a16="http://schemas.microsoft.com/office/drawing/2014/main" id="{A410C27E-73CD-4602-9269-CB6C634B77CE}"/>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7" name="Text Placeholder 13">
            <a:extLst>
              <a:ext uri="{FF2B5EF4-FFF2-40B4-BE49-F238E27FC236}">
                <a16:creationId xmlns:a16="http://schemas.microsoft.com/office/drawing/2014/main" id="{986EE58E-2DDB-4644-AB6F-71ECF93A57CA}"/>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8" name="Text Placeholder 15">
            <a:extLst>
              <a:ext uri="{FF2B5EF4-FFF2-40B4-BE49-F238E27FC236}">
                <a16:creationId xmlns:a16="http://schemas.microsoft.com/office/drawing/2014/main" id="{B16DB3F2-84D8-4D62-9D72-C62F7E5C3FE2}"/>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11" name="Picture Placeholder 13">
            <a:extLst>
              <a:ext uri="{FF2B5EF4-FFF2-40B4-BE49-F238E27FC236}">
                <a16:creationId xmlns:a16="http://schemas.microsoft.com/office/drawing/2014/main" id="{E50D98C7-65D7-4F2F-B6DC-DF32A5EC685A}"/>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dirty="0"/>
              <a:t>Click icon to add picture</a:t>
            </a:r>
            <a:endParaRPr lang="en-GB" dirty="0"/>
          </a:p>
        </p:txBody>
      </p:sp>
    </p:spTree>
    <p:extLst>
      <p:ext uri="{BB962C8B-B14F-4D97-AF65-F5344CB8AC3E}">
        <p14:creationId xmlns:p14="http://schemas.microsoft.com/office/powerpoint/2010/main" val="2803751935"/>
      </p:ext>
    </p:extLst>
  </p:cSld>
  <p:clrMapOvr>
    <a:masterClrMapping/>
  </p:clrMapOvr>
</p:sldLayout>
</file>

<file path=ppt/slideLayouts/slideLayout139.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4" y="1765299"/>
            <a:ext cx="8747998" cy="4364039"/>
          </a:xfrm>
        </p:spPr>
        <p:txBody>
          <a:bodyPr/>
          <a:lstStyle>
            <a:lvl1pPr>
              <a:defRPr sz="2600"/>
            </a:lvl1pPr>
            <a:lvl2pPr>
              <a:defRPr sz="2600"/>
            </a:lvl2pPr>
            <a:lvl3pPr>
              <a:defRPr sz="2600"/>
            </a:lvl3pPr>
            <a:lvl4pPr>
              <a:defRPr sz="2600"/>
            </a:lvl4pPr>
            <a:lvl5pPr>
              <a:defRPr sz="2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7">
            <a:extLst>
              <a:ext uri="{FF2B5EF4-FFF2-40B4-BE49-F238E27FC236}">
                <a16:creationId xmlns:a16="http://schemas.microsoft.com/office/drawing/2014/main" id="{C78C7AB9-38D0-43F6-A44C-DCA6F83F76EA}"/>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FF60D2B9-036F-4674-97A5-8AD8A55561F8}"/>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6" name="Text Placeholder 13">
            <a:extLst>
              <a:ext uri="{FF2B5EF4-FFF2-40B4-BE49-F238E27FC236}">
                <a16:creationId xmlns:a16="http://schemas.microsoft.com/office/drawing/2014/main" id="{AB2DB37C-6CCD-4542-A08A-0D7DD0A4A7EC}"/>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7" name="Text Placeholder 15">
            <a:extLst>
              <a:ext uri="{FF2B5EF4-FFF2-40B4-BE49-F238E27FC236}">
                <a16:creationId xmlns:a16="http://schemas.microsoft.com/office/drawing/2014/main" id="{E1148970-689F-4A1B-8747-FD70E9A8F19E}"/>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8" name="Picture Placeholder 13">
            <a:extLst>
              <a:ext uri="{FF2B5EF4-FFF2-40B4-BE49-F238E27FC236}">
                <a16:creationId xmlns:a16="http://schemas.microsoft.com/office/drawing/2014/main" id="{BBB19948-9BA5-49B3-999E-A6E8898D3486}"/>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dirty="0"/>
              <a:t>Click icon to add picture</a:t>
            </a:r>
            <a:endParaRPr lang="en-GB" dirty="0"/>
          </a:p>
        </p:txBody>
      </p:sp>
    </p:spTree>
    <p:extLst>
      <p:ext uri="{BB962C8B-B14F-4D97-AF65-F5344CB8AC3E}">
        <p14:creationId xmlns:p14="http://schemas.microsoft.com/office/powerpoint/2010/main" val="3460915292"/>
      </p:ext>
    </p:extLst>
  </p:cSld>
  <p:clrMapOvr>
    <a:masterClrMapping/>
  </p:clrMapOvr>
</p:sldLayout>
</file>

<file path=ppt/slideLayouts/slideLayout14.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0_Divider Slide 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subtitle here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FFFFFF"/>
                </a:solidFill>
                <a:latin typeface="+mj-lt"/>
                <a:ea typeface="+mj-ea"/>
                <a:cs typeface="+mj-cs"/>
              </a:defRPr>
            </a:lvl1pPr>
          </a:lstStyle>
          <a:p>
            <a:r>
              <a:rPr lang="en-GB" dirty="0"/>
              <a:t>Divider title here</a:t>
            </a:r>
          </a:p>
        </p:txBody>
      </p:sp>
      <p:sp>
        <p:nvSpPr>
          <p:cNvPr id="2" name="Slide Number Placeholder 1">
            <a:extLst>
              <a:ext uri="{FF2B5EF4-FFF2-40B4-BE49-F238E27FC236}">
                <a16:creationId xmlns:a16="http://schemas.microsoft.com/office/drawing/2014/main" id="{4F59F290-2D09-893D-B907-D2E152E3118F}"/>
              </a:ext>
            </a:extLst>
          </p:cNvPr>
          <p:cNvSpPr>
            <a:spLocks noGrp="1"/>
          </p:cNvSpPr>
          <p:nvPr>
            <p:ph type="sldNum" sz="quarter" idx="10"/>
          </p:nvPr>
        </p:nvSpPr>
        <p:spPr/>
        <p:txBody>
          <a:bodyPr/>
          <a:lstStyle/>
          <a:p>
            <a:fld id="{86CB4B4D-7CA3-9044-876B-883B54F8677D}" type="slidenum">
              <a:rPr lang="en-GB" smtClean="0"/>
              <a:pPr/>
              <a:t>‹#›</a:t>
            </a:fld>
            <a:endParaRPr lang="en-GB"/>
          </a:p>
        </p:txBody>
      </p:sp>
      <p:pic>
        <p:nvPicPr>
          <p:cNvPr id="3" name="Simmons+Simmons – Wordmark – RGB – Coral.png" descr="Simmons+Simmons – Wordmark – RGB – Coral.png">
            <a:extLst>
              <a:ext uri="{FF2B5EF4-FFF2-40B4-BE49-F238E27FC236}">
                <a16:creationId xmlns:a16="http://schemas.microsoft.com/office/drawing/2014/main" id="{5AA78520-28E9-E6F4-DBCA-1CCC3FDA2814}"/>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Tree>
    <p:extLst>
      <p:ext uri="{BB962C8B-B14F-4D97-AF65-F5344CB8AC3E}">
        <p14:creationId xmlns:p14="http://schemas.microsoft.com/office/powerpoint/2010/main" val="217030593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0.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wo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6A4262FF-9BD9-43CE-9C1B-C08BCBEAF5E9}"/>
              </a:ext>
            </a:extLst>
          </p:cNvPr>
          <p:cNvSpPr>
            <a:spLocks noGrp="1"/>
          </p:cNvSpPr>
          <p:nvPr>
            <p:ph sz="half" idx="2"/>
          </p:nvPr>
        </p:nvSpPr>
        <p:spPr>
          <a:xfrm>
            <a:off x="5536800"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7">
            <a:extLst>
              <a:ext uri="{FF2B5EF4-FFF2-40B4-BE49-F238E27FC236}">
                <a16:creationId xmlns:a16="http://schemas.microsoft.com/office/drawing/2014/main" id="{3A8CF1DA-ED34-4BAE-8C84-37729E553D9B}"/>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C9CEC971-39C8-416E-AB1F-099DBE3DD02B}"/>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7" name="Text Placeholder 13">
            <a:extLst>
              <a:ext uri="{FF2B5EF4-FFF2-40B4-BE49-F238E27FC236}">
                <a16:creationId xmlns:a16="http://schemas.microsoft.com/office/drawing/2014/main" id="{81E0ABE8-FB03-429E-8AB1-C2D5572D9B62}"/>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8" name="Text Placeholder 15">
            <a:extLst>
              <a:ext uri="{FF2B5EF4-FFF2-40B4-BE49-F238E27FC236}">
                <a16:creationId xmlns:a16="http://schemas.microsoft.com/office/drawing/2014/main" id="{73EBB698-B840-4231-807C-0C3A6AD5DFB4}"/>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9" name="Picture Placeholder 13">
            <a:extLst>
              <a:ext uri="{FF2B5EF4-FFF2-40B4-BE49-F238E27FC236}">
                <a16:creationId xmlns:a16="http://schemas.microsoft.com/office/drawing/2014/main" id="{2CAEAA4D-5FD4-40D6-A1A8-4E712C6B618D}"/>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dirty="0"/>
              <a:t>Click icon to add picture</a:t>
            </a:r>
            <a:endParaRPr lang="en-GB" dirty="0"/>
          </a:p>
        </p:txBody>
      </p:sp>
    </p:spTree>
    <p:extLst>
      <p:ext uri="{BB962C8B-B14F-4D97-AF65-F5344CB8AC3E}">
        <p14:creationId xmlns:p14="http://schemas.microsoft.com/office/powerpoint/2010/main" val="4062387220"/>
      </p:ext>
    </p:extLst>
  </p:cSld>
  <p:clrMapOvr>
    <a:masterClrMapping/>
  </p:clrMapOvr>
</p:sldLayout>
</file>

<file path=ppt/slideLayouts/slideLayout141.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Statistic Slide with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dirty="0"/>
          </a:p>
        </p:txBody>
      </p:sp>
      <p:sp>
        <p:nvSpPr>
          <p:cNvPr id="12" name="Text Placeholder 11">
            <a:extLst>
              <a:ext uri="{FF2B5EF4-FFF2-40B4-BE49-F238E27FC236}">
                <a16:creationId xmlns:a16="http://schemas.microsoft.com/office/drawing/2014/main" id="{7F5FA13E-E44D-4EC8-8BAC-B26123CC9746}"/>
              </a:ext>
            </a:extLst>
          </p:cNvPr>
          <p:cNvSpPr>
            <a:spLocks noGrp="1"/>
          </p:cNvSpPr>
          <p:nvPr>
            <p:ph type="body" sz="quarter" idx="15" hasCustomPrompt="1"/>
          </p:nvPr>
        </p:nvSpPr>
        <p:spPr>
          <a:xfrm>
            <a:off x="5535600" y="1765298"/>
            <a:ext cx="6656400" cy="4364039"/>
          </a:xfrm>
          <a:solidFill>
            <a:srgbClr val="FC515B"/>
          </a:solidFill>
        </p:spPr>
        <p:txBody>
          <a:bodyPr lIns="180000" tIns="180000" rIns="180000" bIns="180000" anchor="ctr" anchorCtr="0"/>
          <a:lstStyle>
            <a:lvl1pPr>
              <a:lnSpc>
                <a:spcPct val="80000"/>
              </a:lnSpc>
              <a:defRPr sz="16000">
                <a:solidFill>
                  <a:srgbClr val="FFFFFF"/>
                </a:solidFill>
              </a:defRPr>
            </a:lvl1pPr>
            <a:lvl2pPr>
              <a:defRPr sz="2400">
                <a:solidFill>
                  <a:srgbClr val="FFFFFF"/>
                </a:solidFill>
              </a:defRPr>
            </a:lvl2pPr>
            <a:lvl3pPr marL="0" indent="0">
              <a:buNone/>
              <a:defRPr sz="1600">
                <a:solidFill>
                  <a:srgbClr val="FFFFFF"/>
                </a:solidFill>
              </a:defRPr>
            </a:lvl3pPr>
          </a:lstStyle>
          <a:p>
            <a:pPr lvl="0"/>
            <a:r>
              <a:rPr lang="en-US" dirty="0"/>
              <a:t>00%</a:t>
            </a:r>
          </a:p>
          <a:p>
            <a:pPr lvl="1"/>
            <a:r>
              <a:rPr lang="en-US" dirty="0"/>
              <a:t>Second level</a:t>
            </a:r>
          </a:p>
          <a:p>
            <a:pPr lvl="2"/>
            <a:r>
              <a:rPr lang="en-US" dirty="0"/>
              <a:t>Third level</a:t>
            </a:r>
            <a:endParaRPr lang="en-GB" dirty="0"/>
          </a:p>
        </p:txBody>
      </p:sp>
      <p:sp>
        <p:nvSpPr>
          <p:cNvPr id="9" name="Text Placeholder 7">
            <a:extLst>
              <a:ext uri="{FF2B5EF4-FFF2-40B4-BE49-F238E27FC236}">
                <a16:creationId xmlns:a16="http://schemas.microsoft.com/office/drawing/2014/main" id="{B3EB4488-4B58-4102-AC8F-ACFCCFFD101A}"/>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1" name="Slide Number Placeholder 5">
            <a:extLst>
              <a:ext uri="{FF2B5EF4-FFF2-40B4-BE49-F238E27FC236}">
                <a16:creationId xmlns:a16="http://schemas.microsoft.com/office/drawing/2014/main" id="{6F8BB02D-6EA9-4107-8F3D-88037EC00735}"/>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6" name="Text Placeholder 13">
            <a:extLst>
              <a:ext uri="{FF2B5EF4-FFF2-40B4-BE49-F238E27FC236}">
                <a16:creationId xmlns:a16="http://schemas.microsoft.com/office/drawing/2014/main" id="{7481C157-5A21-4CD0-9CFE-BFF5D8ACD952}"/>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7" name="Text Placeholder 15">
            <a:extLst>
              <a:ext uri="{FF2B5EF4-FFF2-40B4-BE49-F238E27FC236}">
                <a16:creationId xmlns:a16="http://schemas.microsoft.com/office/drawing/2014/main" id="{D42F931C-EC55-4924-8B9D-75F386AB9E2C}"/>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8" name="Picture Placeholder 13">
            <a:extLst>
              <a:ext uri="{FF2B5EF4-FFF2-40B4-BE49-F238E27FC236}">
                <a16:creationId xmlns:a16="http://schemas.microsoft.com/office/drawing/2014/main" id="{46672075-9916-467A-9EB8-342457170937}"/>
              </a:ext>
            </a:extLst>
          </p:cNvPr>
          <p:cNvSpPr>
            <a:spLocks noGrp="1"/>
          </p:cNvSpPr>
          <p:nvPr>
            <p:ph type="pic" sz="quarter" idx="58"/>
          </p:nvPr>
        </p:nvSpPr>
        <p:spPr>
          <a:xfrm>
            <a:off x="10170000" y="453600"/>
            <a:ext cx="154800" cy="248400"/>
          </a:xfrm>
          <a:blipFill>
            <a:blip r:embed="rId3"/>
            <a:stretch>
              <a:fillRect/>
            </a:stretch>
          </a:blipFill>
        </p:spPr>
        <p:txBody>
          <a:bodyPr/>
          <a:lstStyle>
            <a:lvl1pPr>
              <a:defRPr sz="100">
                <a:noFill/>
              </a:defRPr>
            </a:lvl1pPr>
          </a:lstStyle>
          <a:p>
            <a:r>
              <a:rPr lang="en-US" dirty="0"/>
              <a:t>Click icon to add picture</a:t>
            </a:r>
            <a:endParaRPr lang="en-GB" dirty="0"/>
          </a:p>
        </p:txBody>
      </p:sp>
    </p:spTree>
    <p:extLst>
      <p:ext uri="{BB962C8B-B14F-4D97-AF65-F5344CB8AC3E}">
        <p14:creationId xmlns:p14="http://schemas.microsoft.com/office/powerpoint/2010/main" val="129585312"/>
      </p:ext>
    </p:extLst>
  </p:cSld>
  <p:clrMapOvr>
    <a:masterClrMapping/>
  </p:clrMapOvr>
</p:sldLayout>
</file>

<file path=ppt/slideLayouts/slideLayout14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Statist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11">
            <a:extLst>
              <a:ext uri="{FF2B5EF4-FFF2-40B4-BE49-F238E27FC236}">
                <a16:creationId xmlns:a16="http://schemas.microsoft.com/office/drawing/2014/main" id="{A9954A57-A6EF-45F3-B082-8718A57C8D5F}"/>
              </a:ext>
            </a:extLst>
          </p:cNvPr>
          <p:cNvSpPr>
            <a:spLocks noGrp="1"/>
          </p:cNvSpPr>
          <p:nvPr>
            <p:ph type="body" sz="quarter" idx="15" hasCustomPrompt="1"/>
          </p:nvPr>
        </p:nvSpPr>
        <p:spPr>
          <a:xfrm>
            <a:off x="5535600" y="1765298"/>
            <a:ext cx="6656400" cy="4364039"/>
          </a:xfrm>
          <a:solidFill>
            <a:srgbClr val="FC515B"/>
          </a:solidFill>
        </p:spPr>
        <p:txBody>
          <a:bodyPr lIns="180000" tIns="180000" rIns="180000" bIns="180000" anchor="ctr" anchorCtr="0"/>
          <a:lstStyle>
            <a:lvl1pPr>
              <a:lnSpc>
                <a:spcPct val="80000"/>
              </a:lnSpc>
              <a:defRPr sz="16000">
                <a:solidFill>
                  <a:srgbClr val="FFFFFF"/>
                </a:solidFill>
              </a:defRPr>
            </a:lvl1pPr>
            <a:lvl2pPr>
              <a:defRPr sz="2400">
                <a:solidFill>
                  <a:srgbClr val="FFFFFF"/>
                </a:solidFill>
              </a:defRPr>
            </a:lvl2pPr>
            <a:lvl3pPr marL="0" indent="0">
              <a:buNone/>
              <a:defRPr sz="1600">
                <a:solidFill>
                  <a:srgbClr val="FFFFFF"/>
                </a:solidFill>
              </a:defRPr>
            </a:lvl3pPr>
          </a:lstStyle>
          <a:p>
            <a:pPr lvl="0"/>
            <a:r>
              <a:rPr lang="en-US" dirty="0"/>
              <a:t>00%</a:t>
            </a:r>
          </a:p>
          <a:p>
            <a:pPr lvl="1"/>
            <a:r>
              <a:rPr lang="en-US" dirty="0"/>
              <a:t>Second level</a:t>
            </a:r>
          </a:p>
          <a:p>
            <a:pPr lvl="2"/>
            <a:r>
              <a:rPr lang="en-US" dirty="0"/>
              <a:t>Third level</a:t>
            </a:r>
            <a:endParaRPr lang="en-GB" dirty="0"/>
          </a:p>
        </p:txBody>
      </p:sp>
      <p:sp>
        <p:nvSpPr>
          <p:cNvPr id="13" name="Text Placeholder 7">
            <a:extLst>
              <a:ext uri="{FF2B5EF4-FFF2-40B4-BE49-F238E27FC236}">
                <a16:creationId xmlns:a16="http://schemas.microsoft.com/office/drawing/2014/main" id="{1548E628-2852-49BE-9AE3-29B0A0485C77}"/>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4" name="Slide Number Placeholder 5">
            <a:extLst>
              <a:ext uri="{FF2B5EF4-FFF2-40B4-BE49-F238E27FC236}">
                <a16:creationId xmlns:a16="http://schemas.microsoft.com/office/drawing/2014/main" id="{05AFE92C-656D-4B1C-B59A-151B86999683}"/>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7" name="Text Placeholder 13">
            <a:extLst>
              <a:ext uri="{FF2B5EF4-FFF2-40B4-BE49-F238E27FC236}">
                <a16:creationId xmlns:a16="http://schemas.microsoft.com/office/drawing/2014/main" id="{3E2E5595-C05B-44B0-8142-733521F1B911}"/>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8" name="Text Placeholder 15">
            <a:extLst>
              <a:ext uri="{FF2B5EF4-FFF2-40B4-BE49-F238E27FC236}">
                <a16:creationId xmlns:a16="http://schemas.microsoft.com/office/drawing/2014/main" id="{FA5E0F26-25A5-4041-8DC2-75C34E10E8C3}"/>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9" name="Picture Placeholder 13">
            <a:extLst>
              <a:ext uri="{FF2B5EF4-FFF2-40B4-BE49-F238E27FC236}">
                <a16:creationId xmlns:a16="http://schemas.microsoft.com/office/drawing/2014/main" id="{F8E80629-0E97-4AEC-816F-E6C4EAD58193}"/>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dirty="0"/>
              <a:t>Click icon to add picture</a:t>
            </a:r>
            <a:endParaRPr lang="en-GB" dirty="0"/>
          </a:p>
        </p:txBody>
      </p:sp>
    </p:spTree>
    <p:extLst>
      <p:ext uri="{BB962C8B-B14F-4D97-AF65-F5344CB8AC3E}">
        <p14:creationId xmlns:p14="http://schemas.microsoft.com/office/powerpoint/2010/main" val="2170462895"/>
      </p:ext>
    </p:extLst>
  </p:cSld>
  <p:clrMapOvr>
    <a:masterClrMapping/>
  </p:clrMapOvr>
</p:sldLayout>
</file>

<file path=ppt/slideLayouts/slideLayout143.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wo Content Spli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5" y="1765299"/>
            <a:ext cx="508475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7">
            <a:extLst>
              <a:ext uri="{FF2B5EF4-FFF2-40B4-BE49-F238E27FC236}">
                <a16:creationId xmlns:a16="http://schemas.microsoft.com/office/drawing/2014/main" id="{72A6262E-4EFC-454A-8DCE-D61AB0BC6B51}"/>
              </a:ext>
            </a:extLst>
          </p:cNvPr>
          <p:cNvSpPr>
            <a:spLocks noGrp="1"/>
          </p:cNvSpPr>
          <p:nvPr>
            <p:ph type="body" sz="quarter" idx="13"/>
          </p:nvPr>
        </p:nvSpPr>
        <p:spPr>
          <a:xfrm>
            <a:off x="449263" y="961729"/>
            <a:ext cx="5084751" cy="524908"/>
          </a:xfrm>
        </p:spPr>
        <p:txBody>
          <a:bodyPr/>
          <a:lstStyle>
            <a:lvl1pPr>
              <a:defRPr sz="2800">
                <a:solidFill>
                  <a:srgbClr val="303030"/>
                </a:solidFill>
                <a:latin typeface="+mn-lt"/>
              </a:defRPr>
            </a:lvl1pPr>
          </a:lstStyle>
          <a:p>
            <a:pPr lvl="0"/>
            <a:r>
              <a:rPr lang="en-US"/>
              <a:t>Click to edit Master text styles</a:t>
            </a:r>
          </a:p>
        </p:txBody>
      </p:sp>
      <p:sp>
        <p:nvSpPr>
          <p:cNvPr id="19" name="TextBox 18">
            <a:extLst>
              <a:ext uri="{FF2B5EF4-FFF2-40B4-BE49-F238E27FC236}">
                <a16:creationId xmlns:a16="http://schemas.microsoft.com/office/drawing/2014/main" id="{20C7FE2E-32A3-44F2-91E6-3415BD7B8B4F}"/>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r>
              <a:rPr lang="en-GB" sz="800">
                <a:solidFill>
                  <a:srgbClr val="303030"/>
                </a:solidFill>
              </a:rPr>
              <a:t>B_LIVE_EMEA1:101020887v2</a:t>
            </a:r>
            <a:endParaRPr lang="en-GB" sz="800" dirty="0">
              <a:solidFill>
                <a:srgbClr val="303030"/>
              </a:solidFill>
            </a:endParaRPr>
          </a:p>
        </p:txBody>
      </p:sp>
      <p:sp>
        <p:nvSpPr>
          <p:cNvPr id="11" name="Slide Number Placeholder 5">
            <a:extLst>
              <a:ext uri="{FF2B5EF4-FFF2-40B4-BE49-F238E27FC236}">
                <a16:creationId xmlns:a16="http://schemas.microsoft.com/office/drawing/2014/main" id="{23E19A82-3014-493C-8362-16FCC747A8EB}"/>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9" name="Text Placeholder 13">
            <a:extLst>
              <a:ext uri="{FF2B5EF4-FFF2-40B4-BE49-F238E27FC236}">
                <a16:creationId xmlns:a16="http://schemas.microsoft.com/office/drawing/2014/main" id="{E28ABB7D-2D56-4DEA-842E-7F4AAB563436}"/>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10" name="Text Placeholder 15">
            <a:extLst>
              <a:ext uri="{FF2B5EF4-FFF2-40B4-BE49-F238E27FC236}">
                <a16:creationId xmlns:a16="http://schemas.microsoft.com/office/drawing/2014/main" id="{CF838F09-2E9E-48D7-9FCE-D6F2BF4C8795}"/>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12" name="Picture Placeholder 13">
            <a:extLst>
              <a:ext uri="{FF2B5EF4-FFF2-40B4-BE49-F238E27FC236}">
                <a16:creationId xmlns:a16="http://schemas.microsoft.com/office/drawing/2014/main" id="{13293F70-93DF-4FD6-A0C9-CC24317895B5}"/>
              </a:ext>
            </a:extLst>
          </p:cNvPr>
          <p:cNvSpPr>
            <a:spLocks noGrp="1"/>
          </p:cNvSpPr>
          <p:nvPr>
            <p:ph type="pic" sz="quarter" idx="58"/>
          </p:nvPr>
        </p:nvSpPr>
        <p:spPr>
          <a:xfrm>
            <a:off x="10170000" y="453600"/>
            <a:ext cx="154800" cy="248400"/>
          </a:xfrm>
          <a:blipFill>
            <a:blip r:embed="rId3"/>
            <a:stretch>
              <a:fillRect/>
            </a:stretch>
          </a:blipFill>
        </p:spPr>
        <p:txBody>
          <a:bodyPr/>
          <a:lstStyle>
            <a:lvl1pPr>
              <a:defRPr sz="100">
                <a:noFill/>
              </a:defRPr>
            </a:lvl1pPr>
          </a:lstStyle>
          <a:p>
            <a:r>
              <a:rPr lang="en-US" dirty="0"/>
              <a:t>Click icon to add picture</a:t>
            </a:r>
            <a:endParaRPr lang="en-GB" dirty="0"/>
          </a:p>
        </p:txBody>
      </p:sp>
      <p:sp>
        <p:nvSpPr>
          <p:cNvPr id="4" name="Content Placeholder 2">
            <a:extLst>
              <a:ext uri="{FF2B5EF4-FFF2-40B4-BE49-F238E27FC236}">
                <a16:creationId xmlns:a16="http://schemas.microsoft.com/office/drawing/2014/main" id="{8341713B-9DD8-BC38-E581-0789E6E6AC63}"/>
              </a:ext>
            </a:extLst>
          </p:cNvPr>
          <p:cNvSpPr>
            <a:spLocks noGrp="1"/>
          </p:cNvSpPr>
          <p:nvPr>
            <p:ph idx="59"/>
          </p:nvPr>
        </p:nvSpPr>
        <p:spPr>
          <a:xfrm>
            <a:off x="6654888" y="1765299"/>
            <a:ext cx="508475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7">
            <a:extLst>
              <a:ext uri="{FF2B5EF4-FFF2-40B4-BE49-F238E27FC236}">
                <a16:creationId xmlns:a16="http://schemas.microsoft.com/office/drawing/2014/main" id="{7D450E02-94DD-7389-82AC-AA727EBCB41F}"/>
              </a:ext>
            </a:extLst>
          </p:cNvPr>
          <p:cNvSpPr>
            <a:spLocks noGrp="1"/>
          </p:cNvSpPr>
          <p:nvPr>
            <p:ph type="body" sz="quarter" idx="60"/>
          </p:nvPr>
        </p:nvSpPr>
        <p:spPr>
          <a:xfrm>
            <a:off x="6654886" y="961729"/>
            <a:ext cx="5084751" cy="524908"/>
          </a:xfrm>
        </p:spPr>
        <p:txBody>
          <a:bodyPr/>
          <a:lstStyle>
            <a:lvl1pPr>
              <a:defRPr sz="2800">
                <a:solidFill>
                  <a:srgbClr val="303030"/>
                </a:solidFill>
                <a:latin typeface="+mn-lt"/>
              </a:defRPr>
            </a:lvl1pPr>
          </a:lstStyle>
          <a:p>
            <a:pPr lvl="0"/>
            <a:r>
              <a:rPr lang="en-US"/>
              <a:t>Click to edit Master text styles</a:t>
            </a:r>
          </a:p>
        </p:txBody>
      </p:sp>
    </p:spTree>
    <p:extLst>
      <p:ext uri="{BB962C8B-B14F-4D97-AF65-F5344CB8AC3E}">
        <p14:creationId xmlns:p14="http://schemas.microsoft.com/office/powerpoint/2010/main" val="3053775498"/>
      </p:ext>
    </p:extLst>
  </p:cSld>
  <p:clrMapOvr>
    <a:overrideClrMapping bg1="dk1" tx1="lt1" bg2="dk2" tx2="lt2" accent1="accent1" accent2="accent2" accent3="accent3" accent4="accent4" accent5="accent5" accent6="accent6" hlink="hlink" folHlink="folHlink"/>
  </p:clrMapOvr>
</p:sldLayout>
</file>

<file path=ppt/slideLayouts/slideLayout144.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wo Content Split Charco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5" y="1765299"/>
            <a:ext cx="508475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a:extLst>
              <a:ext uri="{FF2B5EF4-FFF2-40B4-BE49-F238E27FC236}">
                <a16:creationId xmlns:a16="http://schemas.microsoft.com/office/drawing/2014/main" id="{3AD42F3B-EF86-48D7-9138-18B9E49F7CB6}"/>
              </a:ext>
            </a:extLst>
          </p:cNvPr>
          <p:cNvSpPr>
            <a:spLocks noGrp="1"/>
          </p:cNvSpPr>
          <p:nvPr>
            <p:ph idx="15"/>
          </p:nvPr>
        </p:nvSpPr>
        <p:spPr>
          <a:xfrm>
            <a:off x="6654887" y="1658296"/>
            <a:ext cx="5084750" cy="4364039"/>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7">
            <a:extLst>
              <a:ext uri="{FF2B5EF4-FFF2-40B4-BE49-F238E27FC236}">
                <a16:creationId xmlns:a16="http://schemas.microsoft.com/office/drawing/2014/main" id="{D869EE38-F4C2-4D23-ADAD-9363FCA635D2}"/>
              </a:ext>
            </a:extLst>
          </p:cNvPr>
          <p:cNvSpPr>
            <a:spLocks noGrp="1"/>
          </p:cNvSpPr>
          <p:nvPr>
            <p:ph type="body" sz="quarter" idx="16"/>
          </p:nvPr>
        </p:nvSpPr>
        <p:spPr>
          <a:xfrm>
            <a:off x="6656401" y="874801"/>
            <a:ext cx="5084751" cy="442826"/>
          </a:xfrm>
        </p:spPr>
        <p:txBody>
          <a:bodyPr/>
          <a:lstStyle>
            <a:lvl1pPr>
              <a:defRPr sz="2800">
                <a:solidFill>
                  <a:schemeClr val="bg1"/>
                </a:solidFill>
                <a:latin typeface="+mn-lt"/>
              </a:defRPr>
            </a:lvl1pPr>
          </a:lstStyle>
          <a:p>
            <a:pPr lvl="0"/>
            <a:r>
              <a:rPr lang="en-US"/>
              <a:t>Click to edit Master text styles</a:t>
            </a:r>
          </a:p>
        </p:txBody>
      </p:sp>
      <p:sp>
        <p:nvSpPr>
          <p:cNvPr id="16" name="Text Placeholder 7">
            <a:extLst>
              <a:ext uri="{FF2B5EF4-FFF2-40B4-BE49-F238E27FC236}">
                <a16:creationId xmlns:a16="http://schemas.microsoft.com/office/drawing/2014/main" id="{72A6262E-4EFC-454A-8DCE-D61AB0BC6B51}"/>
              </a:ext>
            </a:extLst>
          </p:cNvPr>
          <p:cNvSpPr>
            <a:spLocks noGrp="1"/>
          </p:cNvSpPr>
          <p:nvPr>
            <p:ph type="body" sz="quarter" idx="13"/>
          </p:nvPr>
        </p:nvSpPr>
        <p:spPr>
          <a:xfrm>
            <a:off x="449263" y="874801"/>
            <a:ext cx="5084751" cy="442826"/>
          </a:xfrm>
        </p:spPr>
        <p:txBody>
          <a:bodyPr/>
          <a:lstStyle>
            <a:lvl1pPr>
              <a:defRPr sz="2800">
                <a:solidFill>
                  <a:srgbClr val="303030"/>
                </a:solidFill>
                <a:latin typeface="+mn-lt"/>
              </a:defRPr>
            </a:lvl1pPr>
          </a:lstStyle>
          <a:p>
            <a:pPr lvl="0"/>
            <a:r>
              <a:rPr lang="en-US"/>
              <a:t>Click to edit Master text styles</a:t>
            </a:r>
          </a:p>
        </p:txBody>
      </p:sp>
      <p:sp>
        <p:nvSpPr>
          <p:cNvPr id="19" name="TextBox 18">
            <a:extLst>
              <a:ext uri="{FF2B5EF4-FFF2-40B4-BE49-F238E27FC236}">
                <a16:creationId xmlns:a16="http://schemas.microsoft.com/office/drawing/2014/main" id="{D261445A-F010-4B41-B622-60E156ED2742}"/>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r>
              <a:rPr lang="en-GB" sz="800">
                <a:solidFill>
                  <a:srgbClr val="303030"/>
                </a:solidFill>
              </a:rPr>
              <a:t>B_LIVE_EMEA1:101020887v2</a:t>
            </a:r>
            <a:endParaRPr lang="en-GB" sz="800" dirty="0">
              <a:solidFill>
                <a:srgbClr val="303030"/>
              </a:solidFill>
            </a:endParaRPr>
          </a:p>
        </p:txBody>
      </p:sp>
      <p:sp>
        <p:nvSpPr>
          <p:cNvPr id="17" name="Slide Number Placeholder 5">
            <a:extLst>
              <a:ext uri="{FF2B5EF4-FFF2-40B4-BE49-F238E27FC236}">
                <a16:creationId xmlns:a16="http://schemas.microsoft.com/office/drawing/2014/main" id="{F8282B3E-CA5A-48E7-9A53-795392A37C0D}"/>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9" name="Text Placeholder 13">
            <a:extLst>
              <a:ext uri="{FF2B5EF4-FFF2-40B4-BE49-F238E27FC236}">
                <a16:creationId xmlns:a16="http://schemas.microsoft.com/office/drawing/2014/main" id="{EB354310-3280-422D-9C68-43E72DAC31E0}"/>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10" name="Text Placeholder 15">
            <a:extLst>
              <a:ext uri="{FF2B5EF4-FFF2-40B4-BE49-F238E27FC236}">
                <a16:creationId xmlns:a16="http://schemas.microsoft.com/office/drawing/2014/main" id="{DC5143D3-D6BE-4019-8ECB-8DB9809B4716}"/>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11" name="Picture Placeholder 13">
            <a:extLst>
              <a:ext uri="{FF2B5EF4-FFF2-40B4-BE49-F238E27FC236}">
                <a16:creationId xmlns:a16="http://schemas.microsoft.com/office/drawing/2014/main" id="{70BCFC18-5D29-4460-830F-54DE3902E274}"/>
              </a:ext>
            </a:extLst>
          </p:cNvPr>
          <p:cNvSpPr>
            <a:spLocks noGrp="1"/>
          </p:cNvSpPr>
          <p:nvPr>
            <p:ph type="pic" sz="quarter" idx="58"/>
          </p:nvPr>
        </p:nvSpPr>
        <p:spPr>
          <a:xfrm>
            <a:off x="10170000" y="453600"/>
            <a:ext cx="154800" cy="248400"/>
          </a:xfrm>
          <a:blipFill>
            <a:blip r:embed="rId3"/>
            <a:stretch>
              <a:fillRect/>
            </a:stretch>
          </a:blipFill>
        </p:spPr>
        <p:txBody>
          <a:bodyPr/>
          <a:lstStyle>
            <a:lvl1pPr>
              <a:defRPr sz="100">
                <a:noFill/>
              </a:defRPr>
            </a:lvl1pPr>
          </a:lstStyle>
          <a:p>
            <a:r>
              <a:rPr lang="en-US" dirty="0"/>
              <a:t>Click icon to add picture</a:t>
            </a:r>
            <a:endParaRPr lang="en-GB" dirty="0"/>
          </a:p>
        </p:txBody>
      </p:sp>
    </p:spTree>
    <p:extLst>
      <p:ext uri="{BB962C8B-B14F-4D97-AF65-F5344CB8AC3E}">
        <p14:creationId xmlns:p14="http://schemas.microsoft.com/office/powerpoint/2010/main" val="3246609495"/>
      </p:ext>
    </p:extLst>
  </p:cSld>
  <p:clrMapOvr>
    <a:masterClrMapping/>
  </p:clrMapOvr>
</p:sldLayout>
</file>

<file path=ppt/slideLayouts/slideLayout145.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Quotation">
    <p:bg>
      <p:bgPr>
        <a:solidFill>
          <a:srgbClr val="FC515B"/>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rgbClr val="FFFFFF"/>
                </a:solidFill>
              </a:defRPr>
            </a:lvl1pPr>
          </a:lstStyle>
          <a:p>
            <a:fld id="{AE40F04C-0113-48AC-B208-C432829543B5}" type="slidenum">
              <a:rPr lang="en-GB" smtClean="0"/>
              <a:pPr/>
              <a:t>‹#›</a:t>
            </a:fld>
            <a:endParaRPr lang="en-GB" dirty="0"/>
          </a:p>
        </p:txBody>
      </p:sp>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rgbClr val="FFFFFF"/>
                </a:solidFill>
              </a:defRPr>
            </a:lvl1pPr>
            <a:lvl2pPr marL="234000">
              <a:defRPr sz="2400">
                <a:solidFill>
                  <a:srgbClr val="FFFFFF"/>
                </a:solidFill>
                <a:latin typeface="+mn-lt"/>
              </a:defRPr>
            </a:lvl2pPr>
          </a:lstStyle>
          <a:p>
            <a:pPr lvl="0"/>
            <a:r>
              <a:rPr lang="en-US" dirty="0"/>
              <a:t>“Click to edit Master text styles</a:t>
            </a:r>
          </a:p>
          <a:p>
            <a:pPr lvl="1"/>
            <a:r>
              <a:rPr lang="en-US" dirty="0"/>
              <a:t>Second level</a:t>
            </a:r>
            <a:endParaRPr lang="en-GB" dirty="0"/>
          </a:p>
        </p:txBody>
      </p:sp>
      <p:sp>
        <p:nvSpPr>
          <p:cNvPr id="11" name="TextBox 10">
            <a:extLst>
              <a:ext uri="{FF2B5EF4-FFF2-40B4-BE49-F238E27FC236}">
                <a16:creationId xmlns:a16="http://schemas.microsoft.com/office/drawing/2014/main" id="{91B9F56B-432A-4260-B517-6C0B859F7BAD}"/>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r>
              <a:rPr lang="en-GB" sz="800">
                <a:solidFill>
                  <a:srgbClr val="FFFFFF"/>
                </a:solidFill>
              </a:rPr>
              <a:t>B_LIVE_EMEA1:101020887v2</a:t>
            </a:r>
            <a:endParaRPr lang="en-GB" sz="800" dirty="0">
              <a:solidFill>
                <a:srgbClr val="FFFFFF"/>
              </a:solidFill>
            </a:endParaRPr>
          </a:p>
        </p:txBody>
      </p:sp>
    </p:spTree>
    <p:extLst>
      <p:ext uri="{BB962C8B-B14F-4D97-AF65-F5344CB8AC3E}">
        <p14:creationId xmlns:p14="http://schemas.microsoft.com/office/powerpoint/2010/main" val="3553038347"/>
      </p:ext>
    </p:extLst>
  </p:cSld>
  <p:clrMapOvr>
    <a:overrideClrMapping bg1="dk1" tx1="lt1" bg2="dk2" tx2="lt2" accent1="accent1" accent2="accent2" accent3="accent3" accent4="accent4" accent5="accent5" accent6="accent6" hlink="hlink" folHlink="folHlink"/>
  </p:clrMapOvr>
</p:sldLayout>
</file>

<file path=ppt/slideLayouts/slideLayout146.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Quotation 2">
    <p:bg>
      <p:bgPr>
        <a:solidFill>
          <a:srgbClr val="FC515B"/>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rgbClr val="FFFFFF"/>
                </a:solidFill>
              </a:defRPr>
            </a:lvl1pPr>
          </a:lstStyle>
          <a:p>
            <a:fld id="{AE40F04C-0113-48AC-B208-C432829543B5}" type="slidenum">
              <a:rPr lang="en-GB" smtClean="0"/>
              <a:pPr/>
              <a:t>‹#›</a:t>
            </a:fld>
            <a:endParaRPr lang="en-GB" dirty="0"/>
          </a:p>
        </p:txBody>
      </p:sp>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rgbClr val="FFFFFF"/>
                </a:solidFill>
              </a:defRPr>
            </a:lvl1pPr>
            <a:lvl2pPr marL="234000">
              <a:defRPr sz="2400">
                <a:solidFill>
                  <a:srgbClr val="FFFFFF"/>
                </a:solidFill>
                <a:latin typeface="+mn-lt"/>
              </a:defRPr>
            </a:lvl2pPr>
          </a:lstStyle>
          <a:p>
            <a:pPr lvl="0"/>
            <a:r>
              <a:rPr lang="en-US" dirty="0"/>
              <a:t>“Click to edit Master text styles</a:t>
            </a:r>
          </a:p>
          <a:p>
            <a:pPr lvl="1"/>
            <a:r>
              <a:rPr lang="en-US" dirty="0"/>
              <a:t>Second level</a:t>
            </a:r>
            <a:endParaRPr lang="en-GB" dirty="0"/>
          </a:p>
        </p:txBody>
      </p:sp>
      <p:sp>
        <p:nvSpPr>
          <p:cNvPr id="12" name="TextBox 11">
            <a:extLst>
              <a:ext uri="{FF2B5EF4-FFF2-40B4-BE49-F238E27FC236}">
                <a16:creationId xmlns:a16="http://schemas.microsoft.com/office/drawing/2014/main" id="{D8EF9E75-A4F3-4ABA-AC1D-1EC1273B80D6}"/>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r>
              <a:rPr lang="en-GB" sz="800">
                <a:solidFill>
                  <a:srgbClr val="FFFFFF"/>
                </a:solidFill>
              </a:rPr>
              <a:t>B_LIVE_EMEA1:101020887v2</a:t>
            </a:r>
            <a:endParaRPr lang="en-GB" sz="800" dirty="0">
              <a:solidFill>
                <a:srgbClr val="FFFFFF"/>
              </a:solidFill>
            </a:endParaRPr>
          </a:p>
        </p:txBody>
      </p:sp>
    </p:spTree>
    <p:extLst>
      <p:ext uri="{BB962C8B-B14F-4D97-AF65-F5344CB8AC3E}">
        <p14:creationId xmlns:p14="http://schemas.microsoft.com/office/powerpoint/2010/main" val="4085152159"/>
      </p:ext>
    </p:extLst>
  </p:cSld>
  <p:clrMapOvr>
    <a:overrideClrMapping bg1="dk1" tx1="lt1" bg2="dk2" tx2="lt2" accent1="accent1" accent2="accent2" accent3="accent3" accent4="accent4" accent5="accent5" accent6="accent6" hlink="hlink" folHlink="folHlink"/>
  </p:clrMapOvr>
</p:sldLayout>
</file>

<file path=ppt/slideLayouts/slideLayout147.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Quotation 3">
    <p:bg>
      <p:bgPr>
        <a:solidFill>
          <a:srgbClr val="FC515B"/>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rgbClr val="FFFFFF"/>
                </a:solidFill>
              </a:defRPr>
            </a:lvl1pPr>
          </a:lstStyle>
          <a:p>
            <a:fld id="{AE40F04C-0113-48AC-B208-C432829543B5}" type="slidenum">
              <a:rPr lang="en-GB" smtClean="0"/>
              <a:pPr/>
              <a:t>‹#›</a:t>
            </a:fld>
            <a:endParaRPr lang="en-GB" dirty="0"/>
          </a:p>
        </p:txBody>
      </p:sp>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rgbClr val="FFFFFF"/>
                </a:solidFill>
              </a:defRPr>
            </a:lvl1pPr>
            <a:lvl2pPr marL="234000">
              <a:defRPr sz="2400">
                <a:solidFill>
                  <a:srgbClr val="FFFFFF"/>
                </a:solidFill>
                <a:latin typeface="+mn-lt"/>
              </a:defRPr>
            </a:lvl2pPr>
          </a:lstStyle>
          <a:p>
            <a:pPr lvl="0"/>
            <a:r>
              <a:rPr lang="en-US" dirty="0"/>
              <a:t>“Click to edit Master text styles</a:t>
            </a:r>
          </a:p>
          <a:p>
            <a:pPr lvl="1"/>
            <a:r>
              <a:rPr lang="en-US" dirty="0"/>
              <a:t>Second level</a:t>
            </a:r>
            <a:endParaRPr lang="en-GB" dirty="0"/>
          </a:p>
        </p:txBody>
      </p:sp>
      <p:sp>
        <p:nvSpPr>
          <p:cNvPr id="11" name="TextBox 10">
            <a:extLst>
              <a:ext uri="{FF2B5EF4-FFF2-40B4-BE49-F238E27FC236}">
                <a16:creationId xmlns:a16="http://schemas.microsoft.com/office/drawing/2014/main" id="{A62F4CE8-2BEC-4F68-8D15-BEDE417E3295}"/>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r>
              <a:rPr lang="en-GB" sz="800">
                <a:solidFill>
                  <a:srgbClr val="FFFFFF"/>
                </a:solidFill>
              </a:rPr>
              <a:t>B_LIVE_EMEA1:101020887v2</a:t>
            </a:r>
            <a:endParaRPr lang="en-GB" sz="800" dirty="0">
              <a:solidFill>
                <a:srgbClr val="FFFFFF"/>
              </a:solidFill>
            </a:endParaRPr>
          </a:p>
        </p:txBody>
      </p:sp>
    </p:spTree>
    <p:extLst>
      <p:ext uri="{BB962C8B-B14F-4D97-AF65-F5344CB8AC3E}">
        <p14:creationId xmlns:p14="http://schemas.microsoft.com/office/powerpoint/2010/main" val="2333341014"/>
      </p:ext>
    </p:extLst>
  </p:cSld>
  <p:clrMapOvr>
    <a:masterClrMapping/>
  </p:clrMapOvr>
</p:sldLayout>
</file>

<file path=ppt/slideLayouts/slideLayout148.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Quotation 4">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rgbClr val="FFFFFF"/>
                </a:solidFill>
              </a:defRPr>
            </a:lvl1pPr>
          </a:lstStyle>
          <a:p>
            <a:fld id="{AE40F04C-0113-48AC-B208-C432829543B5}" type="slidenum">
              <a:rPr lang="en-GB" smtClean="0"/>
              <a:pPr/>
              <a:t>‹#›</a:t>
            </a:fld>
            <a:endParaRPr lang="en-GB" dirty="0"/>
          </a:p>
        </p:txBody>
      </p:sp>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rgbClr val="FFFFFF"/>
                </a:solidFill>
              </a:defRPr>
            </a:lvl1pPr>
            <a:lvl2pPr marL="234000">
              <a:defRPr sz="2400">
                <a:solidFill>
                  <a:srgbClr val="FFFFFF"/>
                </a:solidFill>
                <a:latin typeface="+mn-lt"/>
              </a:defRPr>
            </a:lvl2pPr>
          </a:lstStyle>
          <a:p>
            <a:pPr lvl="0"/>
            <a:r>
              <a:rPr lang="en-US" dirty="0"/>
              <a:t>“Click to edit Master text styles</a:t>
            </a:r>
          </a:p>
          <a:p>
            <a:pPr lvl="1"/>
            <a:r>
              <a:rPr lang="en-US" dirty="0"/>
              <a:t>Second level</a:t>
            </a:r>
            <a:endParaRPr lang="en-GB" dirty="0"/>
          </a:p>
        </p:txBody>
      </p:sp>
      <p:sp>
        <p:nvSpPr>
          <p:cNvPr id="11" name="TextBox 10">
            <a:extLst>
              <a:ext uri="{FF2B5EF4-FFF2-40B4-BE49-F238E27FC236}">
                <a16:creationId xmlns:a16="http://schemas.microsoft.com/office/drawing/2014/main" id="{D04FBD3A-F6C0-49A1-B391-62BE3974A818}"/>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r>
              <a:rPr lang="en-GB" sz="800">
                <a:solidFill>
                  <a:srgbClr val="FFFFFF"/>
                </a:solidFill>
              </a:rPr>
              <a:t>B_LIVE_EMEA1:101020887v2</a:t>
            </a:r>
            <a:endParaRPr lang="en-GB" sz="800" dirty="0">
              <a:solidFill>
                <a:srgbClr val="FFFFFF"/>
              </a:solidFill>
            </a:endParaRPr>
          </a:p>
        </p:txBody>
      </p:sp>
    </p:spTree>
    <p:extLst>
      <p:ext uri="{BB962C8B-B14F-4D97-AF65-F5344CB8AC3E}">
        <p14:creationId xmlns:p14="http://schemas.microsoft.com/office/powerpoint/2010/main" val="1781191296"/>
      </p:ext>
    </p:extLst>
  </p:cSld>
  <p:clrMapOvr>
    <a:masterClrMapping/>
  </p:clrMapOvr>
</p:sldLayout>
</file>

<file path=ppt/slideLayouts/slideLayout149.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33EE33B-4F53-420D-A989-F7873DB5507B}"/>
              </a:ext>
            </a:extLst>
          </p:cNvPr>
          <p:cNvSpPr>
            <a:spLocks noGrp="1"/>
          </p:cNvSpPr>
          <p:nvPr>
            <p:ph type="pic" sz="quarter" idx="15"/>
          </p:nvPr>
        </p:nvSpPr>
        <p:spPr>
          <a:xfrm>
            <a:off x="6096000" y="0"/>
            <a:ext cx="6096000" cy="6858000"/>
          </a:xfrm>
          <a:solidFill>
            <a:srgbClr val="FFFFFF"/>
          </a:solidFill>
        </p:spPr>
        <p:txBody>
          <a:bodyPr/>
          <a:lstStyle/>
          <a:p>
            <a:r>
              <a:rPr lang="en-US" dirty="0"/>
              <a:t>Click icon to add picture</a:t>
            </a:r>
            <a:endParaRPr lang="en-GB" dirty="0"/>
          </a:p>
        </p:txBody>
      </p:sp>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a:xfrm>
            <a:off x="449264" y="452438"/>
            <a:ext cx="5004000" cy="394727"/>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917700"/>
            <a:ext cx="5004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94DA73DF-F05D-49AD-9955-5A8564E0F917}"/>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12" name="Text Placeholder 7">
            <a:extLst>
              <a:ext uri="{FF2B5EF4-FFF2-40B4-BE49-F238E27FC236}">
                <a16:creationId xmlns:a16="http://schemas.microsoft.com/office/drawing/2014/main" id="{774D5515-F14E-43A3-B4C3-6F9C203BFB69}"/>
              </a:ext>
            </a:extLst>
          </p:cNvPr>
          <p:cNvSpPr>
            <a:spLocks noGrp="1"/>
          </p:cNvSpPr>
          <p:nvPr>
            <p:ph type="body" sz="quarter" idx="13"/>
          </p:nvPr>
        </p:nvSpPr>
        <p:spPr>
          <a:xfrm>
            <a:off x="449263" y="1318739"/>
            <a:ext cx="5004000" cy="442826"/>
          </a:xfrm>
        </p:spPr>
        <p:txBody>
          <a:bodyPr/>
          <a:lstStyle>
            <a:lvl1pPr>
              <a:defRPr sz="2800">
                <a:solidFill>
                  <a:srgbClr val="303030"/>
                </a:solidFill>
                <a:latin typeface="+mn-lt"/>
              </a:defRPr>
            </a:lvl1pPr>
          </a:lstStyle>
          <a:p>
            <a:pPr lvl="0"/>
            <a:r>
              <a:rPr lang="en-US"/>
              <a:t>Click to edit Master text styles</a:t>
            </a:r>
          </a:p>
        </p:txBody>
      </p:sp>
    </p:spTree>
    <p:extLst>
      <p:ext uri="{BB962C8B-B14F-4D97-AF65-F5344CB8AC3E}">
        <p14:creationId xmlns:p14="http://schemas.microsoft.com/office/powerpoint/2010/main" val="1147599815"/>
      </p:ext>
    </p:extLst>
  </p:cSld>
  <p:clrMapOvr>
    <a:masterClrMapping/>
  </p:clrMapOvr>
</p:sldLayout>
</file>

<file path=ppt/slideLayouts/slideLayout15.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1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ysClr val="windowText" lastClr="000000"/>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FC515B"/>
                </a:solidFill>
                <a:latin typeface="RealText-Medium" panose="020B0604020101010102" pitchFamily="34" charset="0"/>
                <a:ea typeface="+mj-ea"/>
                <a:cs typeface="+mj-cs"/>
              </a:defRPr>
            </a:lvl1pPr>
          </a:lstStyle>
          <a:p>
            <a:r>
              <a:rPr lang="en-US" dirty="0"/>
              <a:t>Click to add title</a:t>
            </a:r>
            <a:endParaRPr lang="en-GB" dirty="0"/>
          </a:p>
        </p:txBody>
      </p:sp>
      <p:pic>
        <p:nvPicPr>
          <p:cNvPr id="11" name="Simmons+Simmons – Wordmark – RGB – Coral.png" descr="Simmons+Simmons – Wordmark – RGB – Coral.png">
            <a:extLst>
              <a:ext uri="{FF2B5EF4-FFF2-40B4-BE49-F238E27FC236}">
                <a16:creationId xmlns:a16="http://schemas.microsoft.com/office/drawing/2014/main" id="{9CB538C3-8901-94FE-962C-E7C9230DAAD5}"/>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E114D722-6855-869B-9EFC-23EC40423C33}"/>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23333896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0.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3EBAAAB9-1C97-4CE5-BF8B-BB1E1045DCB2}"/>
              </a:ext>
            </a:extLst>
          </p:cNvPr>
          <p:cNvSpPr>
            <a:spLocks noGrp="1"/>
          </p:cNvSpPr>
          <p:nvPr>
            <p:ph type="chart" sz="quarter" idx="15"/>
          </p:nvPr>
        </p:nvSpPr>
        <p:spPr>
          <a:xfrm>
            <a:off x="4812000" y="0"/>
            <a:ext cx="7380000" cy="6858000"/>
          </a:xfrm>
        </p:spPr>
        <p:txBody>
          <a:bodyPr/>
          <a:lstStyle/>
          <a:p>
            <a:r>
              <a:rPr lang="en-US" dirty="0"/>
              <a:t>Click icon to add chart</a:t>
            </a:r>
            <a:endParaRPr lang="en-GB" dirty="0"/>
          </a:p>
        </p:txBody>
      </p:sp>
      <p:sp>
        <p:nvSpPr>
          <p:cNvPr id="2" name="Title 1">
            <a:extLst>
              <a:ext uri="{FF2B5EF4-FFF2-40B4-BE49-F238E27FC236}">
                <a16:creationId xmlns:a16="http://schemas.microsoft.com/office/drawing/2014/main" id="{8F8DED2F-4DD3-49F6-8790-D81219D52020}"/>
              </a:ext>
            </a:extLst>
          </p:cNvPr>
          <p:cNvSpPr>
            <a:spLocks noGrp="1"/>
          </p:cNvSpPr>
          <p:nvPr>
            <p:ph type="title" hasCustomPrompt="1"/>
          </p:nvPr>
        </p:nvSpPr>
        <p:spPr>
          <a:xfrm>
            <a:off x="449264" y="452438"/>
            <a:ext cx="5004000" cy="394727"/>
          </a:xfrm>
        </p:spPr>
        <p:txBody>
          <a:bodyPr/>
          <a:lstStyle>
            <a:lvl1pPr>
              <a:defRPr/>
            </a:lvl1pPr>
          </a:lstStyle>
          <a:p>
            <a:r>
              <a:rPr lang="en-US" dirty="0"/>
              <a:t>Click to edit Style</a:t>
            </a:r>
            <a:endParaRPr lang="en-GB" dirty="0"/>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3672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94DA73DF-F05D-49AD-9955-5A8564E0F917}"/>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12" name="Text Placeholder 7">
            <a:extLst>
              <a:ext uri="{FF2B5EF4-FFF2-40B4-BE49-F238E27FC236}">
                <a16:creationId xmlns:a16="http://schemas.microsoft.com/office/drawing/2014/main" id="{CBED07DE-3CEF-4688-8E0F-D5C2EFB0707F}"/>
              </a:ext>
            </a:extLst>
          </p:cNvPr>
          <p:cNvSpPr>
            <a:spLocks noGrp="1"/>
          </p:cNvSpPr>
          <p:nvPr>
            <p:ph type="body" sz="quarter" idx="13"/>
          </p:nvPr>
        </p:nvSpPr>
        <p:spPr>
          <a:xfrm>
            <a:off x="449264" y="874801"/>
            <a:ext cx="5004000" cy="442826"/>
          </a:xfrm>
        </p:spPr>
        <p:txBody>
          <a:bodyPr/>
          <a:lstStyle>
            <a:lvl1pPr>
              <a:defRPr sz="2800">
                <a:solidFill>
                  <a:srgbClr val="303030"/>
                </a:solidFill>
                <a:latin typeface="+mn-lt"/>
              </a:defRPr>
            </a:lvl1pPr>
          </a:lstStyle>
          <a:p>
            <a:pPr lvl="0"/>
            <a:r>
              <a:rPr lang="en-US"/>
              <a:t>Click to edit Master text styles</a:t>
            </a:r>
          </a:p>
        </p:txBody>
      </p:sp>
      <p:sp>
        <p:nvSpPr>
          <p:cNvPr id="8" name="Text Placeholder 13">
            <a:extLst>
              <a:ext uri="{FF2B5EF4-FFF2-40B4-BE49-F238E27FC236}">
                <a16:creationId xmlns:a16="http://schemas.microsoft.com/office/drawing/2014/main" id="{DF04CD0D-37C5-4B41-A844-46EAF9C749F6}"/>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10" name="Text Placeholder 15">
            <a:extLst>
              <a:ext uri="{FF2B5EF4-FFF2-40B4-BE49-F238E27FC236}">
                <a16:creationId xmlns:a16="http://schemas.microsoft.com/office/drawing/2014/main" id="{4CC60AD9-901B-48DB-B8B9-892569AF3175}"/>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11" name="Picture Placeholder 13">
            <a:extLst>
              <a:ext uri="{FF2B5EF4-FFF2-40B4-BE49-F238E27FC236}">
                <a16:creationId xmlns:a16="http://schemas.microsoft.com/office/drawing/2014/main" id="{E09DC203-8C26-4EE6-8193-5F21C386B431}"/>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dirty="0"/>
              <a:t>Click icon to add picture</a:t>
            </a:r>
            <a:endParaRPr lang="en-GB" dirty="0"/>
          </a:p>
        </p:txBody>
      </p:sp>
    </p:spTree>
    <p:extLst>
      <p:ext uri="{BB962C8B-B14F-4D97-AF65-F5344CB8AC3E}">
        <p14:creationId xmlns:p14="http://schemas.microsoft.com/office/powerpoint/2010/main" val="1780331531"/>
      </p:ext>
    </p:extLst>
  </p:cSld>
  <p:clrMapOvr>
    <a:masterClrMapping/>
  </p:clrMapOvr>
</p:sldLayout>
</file>

<file path=ppt/slideLayouts/slideLayout151.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Hierarch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67A2B-6F8F-48A6-A162-3FD2749F7DA4}"/>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19FF0784-D4AF-4D63-A603-8D56F032C3A3}"/>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24" name="Picture Placeholder 8">
            <a:extLst>
              <a:ext uri="{FF2B5EF4-FFF2-40B4-BE49-F238E27FC236}">
                <a16:creationId xmlns:a16="http://schemas.microsoft.com/office/drawing/2014/main" id="{B3AD5521-BC27-4A29-AC9D-5B0825BF5F11}"/>
              </a:ext>
            </a:extLst>
          </p:cNvPr>
          <p:cNvSpPr>
            <a:spLocks noGrp="1" noChangeAspect="1"/>
          </p:cNvSpPr>
          <p:nvPr>
            <p:ph type="pic" sz="quarter" idx="15"/>
          </p:nvPr>
        </p:nvSpPr>
        <p:spPr>
          <a:xfrm>
            <a:off x="3801600" y="1641600"/>
            <a:ext cx="1411200" cy="1411200"/>
          </a:xfrm>
          <a:prstGeom prst="ellipse">
            <a:avLst/>
          </a:prstGeom>
          <a:solidFill>
            <a:schemeClr val="bg1">
              <a:lumMod val="85000"/>
            </a:schemeClr>
          </a:solidFill>
        </p:spPr>
        <p:txBody>
          <a:bodyPr/>
          <a:lstStyle>
            <a:lvl1pPr algn="ctr">
              <a:defRPr sz="1000"/>
            </a:lvl1pPr>
          </a:lstStyle>
          <a:p>
            <a:r>
              <a:rPr lang="en-US" dirty="0"/>
              <a:t>Click icon to add picture</a:t>
            </a:r>
            <a:endParaRPr lang="en-GB" dirty="0"/>
          </a:p>
        </p:txBody>
      </p:sp>
      <p:sp>
        <p:nvSpPr>
          <p:cNvPr id="25" name="Picture Placeholder 8">
            <a:extLst>
              <a:ext uri="{FF2B5EF4-FFF2-40B4-BE49-F238E27FC236}">
                <a16:creationId xmlns:a16="http://schemas.microsoft.com/office/drawing/2014/main" id="{3EFF70B4-F894-4E6B-A06D-A768C465B941}"/>
              </a:ext>
            </a:extLst>
          </p:cNvPr>
          <p:cNvSpPr>
            <a:spLocks noGrp="1" noChangeAspect="1"/>
          </p:cNvSpPr>
          <p:nvPr>
            <p:ph type="pic" sz="quarter" idx="16"/>
          </p:nvPr>
        </p:nvSpPr>
        <p:spPr>
          <a:xfrm>
            <a:off x="1411200" y="4325771"/>
            <a:ext cx="1411200" cy="1411200"/>
          </a:xfrm>
          <a:prstGeom prst="ellipse">
            <a:avLst/>
          </a:prstGeom>
          <a:solidFill>
            <a:schemeClr val="bg1">
              <a:lumMod val="85000"/>
            </a:schemeClr>
          </a:solidFill>
        </p:spPr>
        <p:txBody>
          <a:bodyPr/>
          <a:lstStyle>
            <a:lvl1pPr algn="ctr">
              <a:defRPr sz="1000"/>
            </a:lvl1pPr>
          </a:lstStyle>
          <a:p>
            <a:r>
              <a:rPr lang="en-US" dirty="0"/>
              <a:t>Click icon to add picture</a:t>
            </a:r>
            <a:endParaRPr lang="en-GB" dirty="0"/>
          </a:p>
        </p:txBody>
      </p:sp>
      <p:sp>
        <p:nvSpPr>
          <p:cNvPr id="26" name="Picture Placeholder 8">
            <a:extLst>
              <a:ext uri="{FF2B5EF4-FFF2-40B4-BE49-F238E27FC236}">
                <a16:creationId xmlns:a16="http://schemas.microsoft.com/office/drawing/2014/main" id="{4E1BAADD-573A-4DD8-8F3A-3C0BF03DE682}"/>
              </a:ext>
            </a:extLst>
          </p:cNvPr>
          <p:cNvSpPr>
            <a:spLocks noGrp="1" noChangeAspect="1"/>
          </p:cNvSpPr>
          <p:nvPr>
            <p:ph type="pic" sz="quarter" idx="17"/>
          </p:nvPr>
        </p:nvSpPr>
        <p:spPr>
          <a:xfrm>
            <a:off x="3801600" y="4325771"/>
            <a:ext cx="1411200" cy="1411200"/>
          </a:xfrm>
          <a:prstGeom prst="ellipse">
            <a:avLst/>
          </a:prstGeom>
          <a:solidFill>
            <a:schemeClr val="bg1">
              <a:lumMod val="85000"/>
            </a:schemeClr>
          </a:solidFill>
        </p:spPr>
        <p:txBody>
          <a:bodyPr/>
          <a:lstStyle>
            <a:lvl1pPr algn="ctr">
              <a:defRPr sz="1000"/>
            </a:lvl1pPr>
          </a:lstStyle>
          <a:p>
            <a:r>
              <a:rPr lang="en-US" dirty="0"/>
              <a:t>Click icon to add picture</a:t>
            </a:r>
            <a:endParaRPr lang="en-GB" dirty="0"/>
          </a:p>
        </p:txBody>
      </p:sp>
      <p:sp>
        <p:nvSpPr>
          <p:cNvPr id="27" name="Picture Placeholder 8">
            <a:extLst>
              <a:ext uri="{FF2B5EF4-FFF2-40B4-BE49-F238E27FC236}">
                <a16:creationId xmlns:a16="http://schemas.microsoft.com/office/drawing/2014/main" id="{911045CB-237F-433E-BFF2-75262B4AFD60}"/>
              </a:ext>
            </a:extLst>
          </p:cNvPr>
          <p:cNvSpPr>
            <a:spLocks noGrp="1" noChangeAspect="1"/>
          </p:cNvSpPr>
          <p:nvPr>
            <p:ph type="pic" sz="quarter" idx="18"/>
          </p:nvPr>
        </p:nvSpPr>
        <p:spPr>
          <a:xfrm>
            <a:off x="6192000" y="4327200"/>
            <a:ext cx="1411200" cy="1411200"/>
          </a:xfrm>
          <a:prstGeom prst="ellipse">
            <a:avLst/>
          </a:prstGeom>
          <a:solidFill>
            <a:schemeClr val="bg1">
              <a:lumMod val="85000"/>
            </a:schemeClr>
          </a:solidFill>
        </p:spPr>
        <p:txBody>
          <a:bodyPr/>
          <a:lstStyle>
            <a:lvl1pPr algn="ctr">
              <a:defRPr sz="1000"/>
            </a:lvl1pPr>
          </a:lstStyle>
          <a:p>
            <a:r>
              <a:rPr lang="en-US" dirty="0"/>
              <a:t>Click icon to add picture</a:t>
            </a:r>
            <a:endParaRPr lang="en-GB" dirty="0"/>
          </a:p>
        </p:txBody>
      </p:sp>
      <p:sp>
        <p:nvSpPr>
          <p:cNvPr id="30" name="Picture Placeholder 8">
            <a:extLst>
              <a:ext uri="{FF2B5EF4-FFF2-40B4-BE49-F238E27FC236}">
                <a16:creationId xmlns:a16="http://schemas.microsoft.com/office/drawing/2014/main" id="{58A549A9-155D-4E88-B537-AFC7B6D0FDB4}"/>
              </a:ext>
            </a:extLst>
          </p:cNvPr>
          <p:cNvSpPr>
            <a:spLocks noGrp="1" noChangeAspect="1"/>
          </p:cNvSpPr>
          <p:nvPr>
            <p:ph type="pic" sz="quarter" idx="21"/>
          </p:nvPr>
        </p:nvSpPr>
        <p:spPr>
          <a:xfrm>
            <a:off x="9360000" y="1641600"/>
            <a:ext cx="1411200" cy="1411200"/>
          </a:xfrm>
          <a:prstGeom prst="ellipse">
            <a:avLst/>
          </a:prstGeom>
          <a:solidFill>
            <a:schemeClr val="bg1">
              <a:lumMod val="85000"/>
            </a:schemeClr>
          </a:solidFill>
        </p:spPr>
        <p:txBody>
          <a:bodyPr/>
          <a:lstStyle>
            <a:lvl1pPr algn="ctr">
              <a:defRPr sz="1000"/>
            </a:lvl1pPr>
          </a:lstStyle>
          <a:p>
            <a:r>
              <a:rPr lang="en-US" dirty="0"/>
              <a:t>Click icon to add picture</a:t>
            </a:r>
            <a:endParaRPr lang="en-GB" dirty="0"/>
          </a:p>
        </p:txBody>
      </p:sp>
      <p:sp>
        <p:nvSpPr>
          <p:cNvPr id="32" name="Picture Placeholder 8">
            <a:extLst>
              <a:ext uri="{FF2B5EF4-FFF2-40B4-BE49-F238E27FC236}">
                <a16:creationId xmlns:a16="http://schemas.microsoft.com/office/drawing/2014/main" id="{EFCE56DF-FFDC-4B9C-999E-4A038C865EFE}"/>
              </a:ext>
            </a:extLst>
          </p:cNvPr>
          <p:cNvSpPr>
            <a:spLocks noGrp="1" noChangeAspect="1"/>
          </p:cNvSpPr>
          <p:nvPr>
            <p:ph type="pic" sz="quarter" idx="23"/>
          </p:nvPr>
        </p:nvSpPr>
        <p:spPr>
          <a:xfrm>
            <a:off x="9360000" y="4325771"/>
            <a:ext cx="1411200" cy="1411200"/>
          </a:xfrm>
          <a:prstGeom prst="ellipse">
            <a:avLst/>
          </a:prstGeom>
          <a:solidFill>
            <a:schemeClr val="bg1">
              <a:lumMod val="85000"/>
            </a:schemeClr>
          </a:solidFill>
        </p:spPr>
        <p:txBody>
          <a:bodyPr/>
          <a:lstStyle>
            <a:lvl1pPr algn="ctr">
              <a:defRPr sz="1000"/>
            </a:lvl1pPr>
          </a:lstStyle>
          <a:p>
            <a:r>
              <a:rPr lang="en-US" dirty="0"/>
              <a:t>Click icon to add picture</a:t>
            </a:r>
            <a:endParaRPr lang="en-GB" dirty="0"/>
          </a:p>
        </p:txBody>
      </p:sp>
      <p:sp>
        <p:nvSpPr>
          <p:cNvPr id="17" name="Text Placeholder 7">
            <a:extLst>
              <a:ext uri="{FF2B5EF4-FFF2-40B4-BE49-F238E27FC236}">
                <a16:creationId xmlns:a16="http://schemas.microsoft.com/office/drawing/2014/main" id="{A63F1EF1-EB76-4A9D-A7F6-05EF2DDB4789}"/>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1" name="Text Placeholder 13">
            <a:extLst>
              <a:ext uri="{FF2B5EF4-FFF2-40B4-BE49-F238E27FC236}">
                <a16:creationId xmlns:a16="http://schemas.microsoft.com/office/drawing/2014/main" id="{5C77ADBA-082B-4AFF-A95C-749C606905AF}"/>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12" name="Text Placeholder 15">
            <a:extLst>
              <a:ext uri="{FF2B5EF4-FFF2-40B4-BE49-F238E27FC236}">
                <a16:creationId xmlns:a16="http://schemas.microsoft.com/office/drawing/2014/main" id="{C29E2164-C486-4540-8395-1A36C009458A}"/>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13" name="Picture Placeholder 13">
            <a:extLst>
              <a:ext uri="{FF2B5EF4-FFF2-40B4-BE49-F238E27FC236}">
                <a16:creationId xmlns:a16="http://schemas.microsoft.com/office/drawing/2014/main" id="{674AC2B7-2E33-4AC6-9A96-936AB4DD02BA}"/>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dirty="0"/>
              <a:t>Click icon to add picture</a:t>
            </a:r>
            <a:endParaRPr lang="en-GB" dirty="0"/>
          </a:p>
        </p:txBody>
      </p:sp>
    </p:spTree>
    <p:extLst>
      <p:ext uri="{BB962C8B-B14F-4D97-AF65-F5344CB8AC3E}">
        <p14:creationId xmlns:p14="http://schemas.microsoft.com/office/powerpoint/2010/main" val="3284481249"/>
      </p:ext>
    </p:extLst>
  </p:cSld>
  <p:clrMapOvr>
    <a:masterClrMapping/>
  </p:clrMapOvr>
</p:sldLayout>
</file>

<file path=ppt/slideLayouts/slideLayout15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Biograph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A8CD3-A71F-4878-97A6-3AAB2A6622F8}"/>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527054FA-96A2-4938-B4B0-06AC7F58AFB5}"/>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9" name="Picture Placeholder 8">
            <a:extLst>
              <a:ext uri="{FF2B5EF4-FFF2-40B4-BE49-F238E27FC236}">
                <a16:creationId xmlns:a16="http://schemas.microsoft.com/office/drawing/2014/main" id="{9F6D0183-2389-456A-AA9E-13CE25C78EC5}"/>
              </a:ext>
            </a:extLst>
          </p:cNvPr>
          <p:cNvSpPr>
            <a:spLocks noGrp="1" noChangeAspect="1"/>
          </p:cNvSpPr>
          <p:nvPr>
            <p:ph type="pic" sz="quarter" idx="15"/>
          </p:nvPr>
        </p:nvSpPr>
        <p:spPr>
          <a:xfrm>
            <a:off x="449262" y="1765300"/>
            <a:ext cx="1411200" cy="1411200"/>
          </a:xfrm>
          <a:prstGeom prst="ellipse">
            <a:avLst/>
          </a:prstGeom>
          <a:solidFill>
            <a:srgbClr val="303030"/>
          </a:solidFill>
        </p:spPr>
        <p:txBody>
          <a:bodyPr/>
          <a:lstStyle>
            <a:lvl1pPr algn="ctr">
              <a:defRPr sz="1000"/>
            </a:lvl1pPr>
          </a:lstStyle>
          <a:p>
            <a:r>
              <a:rPr lang="en-US" dirty="0"/>
              <a:t>Click icon to add picture</a:t>
            </a:r>
            <a:endParaRPr lang="en-GB" dirty="0"/>
          </a:p>
        </p:txBody>
      </p:sp>
      <p:sp>
        <p:nvSpPr>
          <p:cNvPr id="11" name="Text Placeholder 10">
            <a:extLst>
              <a:ext uri="{FF2B5EF4-FFF2-40B4-BE49-F238E27FC236}">
                <a16:creationId xmlns:a16="http://schemas.microsoft.com/office/drawing/2014/main" id="{9CEE54CF-6FBA-49FA-B6E1-A23C268E1808}"/>
              </a:ext>
            </a:extLst>
          </p:cNvPr>
          <p:cNvSpPr>
            <a:spLocks noGrp="1"/>
          </p:cNvSpPr>
          <p:nvPr>
            <p:ph type="body" sz="quarter" idx="16"/>
          </p:nvPr>
        </p:nvSpPr>
        <p:spPr>
          <a:xfrm>
            <a:off x="2106000" y="1765300"/>
            <a:ext cx="3347261" cy="1112371"/>
          </a:xfrm>
        </p:spPr>
        <p:txBody>
          <a:bodyPr/>
          <a:lstStyle>
            <a:lvl1pPr>
              <a:lnSpc>
                <a:spcPct val="100000"/>
              </a:lnSpc>
              <a:defRPr sz="2000"/>
            </a:lvl1pPr>
            <a:lvl2pPr>
              <a:lnSpc>
                <a:spcPct val="100000"/>
              </a:lnSpc>
              <a:defRPr sz="2000"/>
            </a:lvl2pPr>
            <a:lvl3pPr marL="0" indent="0">
              <a:lnSpc>
                <a:spcPct val="100000"/>
              </a:lnSpc>
              <a:buNone/>
              <a:tabLst>
                <a:tab pos="216000" algn="l"/>
              </a:tabLst>
              <a:defRPr sz="2000"/>
            </a:lvl3pPr>
          </a:lstStyle>
          <a:p>
            <a:pPr lvl="0"/>
            <a:r>
              <a:rPr lang="en-US"/>
              <a:t>Click to edit Master text styles</a:t>
            </a:r>
          </a:p>
          <a:p>
            <a:pPr lvl="1"/>
            <a:r>
              <a:rPr lang="en-US"/>
              <a:t>Second level</a:t>
            </a:r>
          </a:p>
        </p:txBody>
      </p:sp>
      <p:sp>
        <p:nvSpPr>
          <p:cNvPr id="12" name="Text Placeholder 10">
            <a:extLst>
              <a:ext uri="{FF2B5EF4-FFF2-40B4-BE49-F238E27FC236}">
                <a16:creationId xmlns:a16="http://schemas.microsoft.com/office/drawing/2014/main" id="{EE41C08A-59E5-4202-A537-BEDA3E9A53D1}"/>
              </a:ext>
            </a:extLst>
          </p:cNvPr>
          <p:cNvSpPr>
            <a:spLocks noGrp="1"/>
          </p:cNvSpPr>
          <p:nvPr>
            <p:ph type="body" sz="quarter" idx="17"/>
          </p:nvPr>
        </p:nvSpPr>
        <p:spPr>
          <a:xfrm>
            <a:off x="449261" y="4428000"/>
            <a:ext cx="5004000" cy="1701338"/>
          </a:xfrm>
        </p:spPr>
        <p:txBody>
          <a:bodyPr/>
          <a:lstStyle>
            <a:lvl1pPr>
              <a:defRPr sz="2000"/>
            </a:lvl1pPr>
            <a:lvl2pPr>
              <a:defRPr sz="2000"/>
            </a:lvl2pPr>
            <a:lvl3pPr>
              <a:buClr>
                <a:srgbClr val="FC515B"/>
              </a:buClr>
              <a:defRPr sz="2000"/>
            </a:lvl3pPr>
            <a:lvl4pPr>
              <a:buClr>
                <a:srgbClr val="FC515B"/>
              </a:buClr>
              <a:defRPr sz="2000"/>
            </a:lvl4pPr>
            <a:lvl5pPr>
              <a:buClr>
                <a:srgbClr val="FC515B"/>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Picture Placeholder 8">
            <a:extLst>
              <a:ext uri="{FF2B5EF4-FFF2-40B4-BE49-F238E27FC236}">
                <a16:creationId xmlns:a16="http://schemas.microsoft.com/office/drawing/2014/main" id="{DEB11991-F3D8-478B-B274-2D3DB98C6028}"/>
              </a:ext>
            </a:extLst>
          </p:cNvPr>
          <p:cNvSpPr>
            <a:spLocks noGrp="1" noChangeAspect="1"/>
          </p:cNvSpPr>
          <p:nvPr>
            <p:ph type="pic" sz="quarter" idx="18"/>
          </p:nvPr>
        </p:nvSpPr>
        <p:spPr>
          <a:xfrm>
            <a:off x="6096001" y="1765300"/>
            <a:ext cx="1411200" cy="1411200"/>
          </a:xfrm>
          <a:prstGeom prst="ellipse">
            <a:avLst/>
          </a:prstGeom>
          <a:solidFill>
            <a:srgbClr val="303030"/>
          </a:solidFill>
        </p:spPr>
        <p:txBody>
          <a:bodyPr/>
          <a:lstStyle>
            <a:lvl1pPr algn="ctr">
              <a:defRPr sz="1000"/>
            </a:lvl1pPr>
          </a:lstStyle>
          <a:p>
            <a:r>
              <a:rPr lang="en-US" dirty="0"/>
              <a:t>Click icon to add picture</a:t>
            </a:r>
            <a:endParaRPr lang="en-GB" dirty="0"/>
          </a:p>
        </p:txBody>
      </p:sp>
      <p:sp>
        <p:nvSpPr>
          <p:cNvPr id="15" name="Text Placeholder 10">
            <a:extLst>
              <a:ext uri="{FF2B5EF4-FFF2-40B4-BE49-F238E27FC236}">
                <a16:creationId xmlns:a16="http://schemas.microsoft.com/office/drawing/2014/main" id="{442B94F0-BFE5-4C84-B012-FB4F3F6981E9}"/>
              </a:ext>
            </a:extLst>
          </p:cNvPr>
          <p:cNvSpPr>
            <a:spLocks noGrp="1"/>
          </p:cNvSpPr>
          <p:nvPr>
            <p:ph type="body" sz="quarter" idx="19"/>
          </p:nvPr>
        </p:nvSpPr>
        <p:spPr>
          <a:xfrm>
            <a:off x="7752739" y="1765300"/>
            <a:ext cx="3347261" cy="1112371"/>
          </a:xfrm>
        </p:spPr>
        <p:txBody>
          <a:bodyPr/>
          <a:lstStyle>
            <a:lvl1pPr>
              <a:lnSpc>
                <a:spcPct val="100000"/>
              </a:lnSpc>
              <a:defRPr sz="2000"/>
            </a:lvl1pPr>
            <a:lvl2pPr>
              <a:lnSpc>
                <a:spcPct val="100000"/>
              </a:lnSpc>
              <a:defRPr sz="2000"/>
            </a:lvl2pPr>
            <a:lvl3pPr marL="0" indent="0">
              <a:lnSpc>
                <a:spcPct val="100000"/>
              </a:lnSpc>
              <a:buNone/>
              <a:tabLst>
                <a:tab pos="216000" algn="l"/>
              </a:tabLst>
              <a:defRPr sz="2000"/>
            </a:lvl3pPr>
          </a:lstStyle>
          <a:p>
            <a:pPr lvl="0"/>
            <a:r>
              <a:rPr lang="en-US"/>
              <a:t>Click to edit Master text styles</a:t>
            </a:r>
          </a:p>
          <a:p>
            <a:pPr lvl="1"/>
            <a:r>
              <a:rPr lang="en-US"/>
              <a:t>Second level</a:t>
            </a:r>
          </a:p>
        </p:txBody>
      </p:sp>
      <p:sp>
        <p:nvSpPr>
          <p:cNvPr id="16" name="Text Placeholder 10">
            <a:extLst>
              <a:ext uri="{FF2B5EF4-FFF2-40B4-BE49-F238E27FC236}">
                <a16:creationId xmlns:a16="http://schemas.microsoft.com/office/drawing/2014/main" id="{45647B16-4D88-4597-A348-65B621189747}"/>
              </a:ext>
            </a:extLst>
          </p:cNvPr>
          <p:cNvSpPr>
            <a:spLocks noGrp="1"/>
          </p:cNvSpPr>
          <p:nvPr>
            <p:ph type="body" sz="quarter" idx="20"/>
          </p:nvPr>
        </p:nvSpPr>
        <p:spPr>
          <a:xfrm>
            <a:off x="6096000" y="4427999"/>
            <a:ext cx="5004000" cy="1701339"/>
          </a:xfrm>
        </p:spPr>
        <p:txBody>
          <a:bodyPr/>
          <a:lstStyle>
            <a:lvl1pPr>
              <a:defRPr sz="2000"/>
            </a:lvl1pPr>
            <a:lvl2pPr>
              <a:defRPr sz="2000"/>
            </a:lvl2pPr>
            <a:lvl3pPr>
              <a:buClr>
                <a:srgbClr val="FC515B"/>
              </a:buClr>
              <a:defRPr sz="2000"/>
            </a:lvl3pPr>
            <a:lvl4pPr>
              <a:buClr>
                <a:srgbClr val="FC515B"/>
              </a:buClr>
              <a:defRPr sz="2000"/>
            </a:lvl4pPr>
            <a:lvl5pPr>
              <a:buClr>
                <a:srgbClr val="FC515B"/>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ext Placeholder 7">
            <a:extLst>
              <a:ext uri="{FF2B5EF4-FFF2-40B4-BE49-F238E27FC236}">
                <a16:creationId xmlns:a16="http://schemas.microsoft.com/office/drawing/2014/main" id="{98C7EA3C-78E3-4374-8445-41D4D1E2D2CF}"/>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7" name="Text Placeholder 6">
            <a:extLst>
              <a:ext uri="{FF2B5EF4-FFF2-40B4-BE49-F238E27FC236}">
                <a16:creationId xmlns:a16="http://schemas.microsoft.com/office/drawing/2014/main" id="{916410AA-00BD-4ABA-99F6-8D6D774F426E}"/>
              </a:ext>
            </a:extLst>
          </p:cNvPr>
          <p:cNvSpPr>
            <a:spLocks noGrp="1"/>
          </p:cNvSpPr>
          <p:nvPr>
            <p:ph type="body" sz="quarter" idx="21"/>
          </p:nvPr>
        </p:nvSpPr>
        <p:spPr>
          <a:xfrm>
            <a:off x="2106000" y="3204000"/>
            <a:ext cx="3347261" cy="628650"/>
          </a:xfrm>
        </p:spPr>
        <p:txBody>
          <a:bodyPr/>
          <a:lstStyle>
            <a:lvl1pPr>
              <a:defRPr sz="2000"/>
            </a:lvl1pPr>
          </a:lstStyle>
          <a:p>
            <a:pPr lvl="0"/>
            <a:r>
              <a:rPr lang="en-US"/>
              <a:t>Click to edit Master text styles</a:t>
            </a:r>
          </a:p>
        </p:txBody>
      </p:sp>
      <p:sp>
        <p:nvSpPr>
          <p:cNvPr id="19" name="Text Placeholder 6">
            <a:extLst>
              <a:ext uri="{FF2B5EF4-FFF2-40B4-BE49-F238E27FC236}">
                <a16:creationId xmlns:a16="http://schemas.microsoft.com/office/drawing/2014/main" id="{689A3393-A2D0-4995-B757-9B2DE7D6E2D4}"/>
              </a:ext>
            </a:extLst>
          </p:cNvPr>
          <p:cNvSpPr>
            <a:spLocks noGrp="1"/>
          </p:cNvSpPr>
          <p:nvPr>
            <p:ph type="body" sz="quarter" idx="22"/>
          </p:nvPr>
        </p:nvSpPr>
        <p:spPr>
          <a:xfrm>
            <a:off x="7752739" y="3204000"/>
            <a:ext cx="3347261" cy="628650"/>
          </a:xfrm>
        </p:spPr>
        <p:txBody>
          <a:bodyPr/>
          <a:lstStyle>
            <a:lvl1pPr>
              <a:defRPr sz="2000"/>
            </a:lvl1pPr>
          </a:lstStyle>
          <a:p>
            <a:pPr lvl="0"/>
            <a:r>
              <a:rPr lang="en-US"/>
              <a:t>Click to edit Master text styles</a:t>
            </a:r>
          </a:p>
        </p:txBody>
      </p:sp>
      <p:sp>
        <p:nvSpPr>
          <p:cNvPr id="13" name="Text Placeholder 13">
            <a:extLst>
              <a:ext uri="{FF2B5EF4-FFF2-40B4-BE49-F238E27FC236}">
                <a16:creationId xmlns:a16="http://schemas.microsoft.com/office/drawing/2014/main" id="{FD7795D1-5CE9-472C-A72C-9D53354B1F83}"/>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17" name="Text Placeholder 15">
            <a:extLst>
              <a:ext uri="{FF2B5EF4-FFF2-40B4-BE49-F238E27FC236}">
                <a16:creationId xmlns:a16="http://schemas.microsoft.com/office/drawing/2014/main" id="{8F194394-CA94-4713-889F-8B1FEC1FE036}"/>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20" name="Picture Placeholder 13">
            <a:extLst>
              <a:ext uri="{FF2B5EF4-FFF2-40B4-BE49-F238E27FC236}">
                <a16:creationId xmlns:a16="http://schemas.microsoft.com/office/drawing/2014/main" id="{5E4B0660-8BE9-4EF9-A155-E652E8CA022D}"/>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dirty="0"/>
              <a:t>Click icon to add picture</a:t>
            </a:r>
            <a:endParaRPr lang="en-GB" dirty="0"/>
          </a:p>
        </p:txBody>
      </p:sp>
    </p:spTree>
    <p:extLst>
      <p:ext uri="{BB962C8B-B14F-4D97-AF65-F5344CB8AC3E}">
        <p14:creationId xmlns:p14="http://schemas.microsoft.com/office/powerpoint/2010/main" val="2602302068"/>
      </p:ext>
    </p:extLst>
  </p:cSld>
  <p:clrMapOvr>
    <a:masterClrMapping/>
  </p:clrMapOvr>
</p:sldLayout>
</file>

<file path=ppt/slideLayouts/slideLayout153.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ombston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1F88B-8D52-482D-BF81-189C85526805}"/>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1E49F576-DBE4-4558-84E8-AEB1A240EFBB}"/>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11" name="Picture Placeholder 10">
            <a:extLst>
              <a:ext uri="{FF2B5EF4-FFF2-40B4-BE49-F238E27FC236}">
                <a16:creationId xmlns:a16="http://schemas.microsoft.com/office/drawing/2014/main" id="{D33AAECA-AEAF-4004-93AA-0C938CD6D04E}"/>
              </a:ext>
            </a:extLst>
          </p:cNvPr>
          <p:cNvSpPr>
            <a:spLocks noGrp="1"/>
          </p:cNvSpPr>
          <p:nvPr>
            <p:ph type="pic" sz="quarter" idx="13"/>
          </p:nvPr>
        </p:nvSpPr>
        <p:spPr>
          <a:xfrm>
            <a:off x="581891" y="1897812"/>
            <a:ext cx="2449902" cy="1210834"/>
          </a:xfrm>
          <a:noFill/>
        </p:spPr>
        <p:txBody>
          <a:bodyPr/>
          <a:lstStyle/>
          <a:p>
            <a:r>
              <a:rPr lang="en-US" dirty="0"/>
              <a:t>Click icon to add picture</a:t>
            </a:r>
            <a:endParaRPr lang="en-GB" dirty="0"/>
          </a:p>
        </p:txBody>
      </p:sp>
      <p:sp>
        <p:nvSpPr>
          <p:cNvPr id="12" name="Picture Placeholder 10">
            <a:extLst>
              <a:ext uri="{FF2B5EF4-FFF2-40B4-BE49-F238E27FC236}">
                <a16:creationId xmlns:a16="http://schemas.microsoft.com/office/drawing/2014/main" id="{276D43D8-BE6E-4E29-BBDF-D81138C2FE65}"/>
              </a:ext>
            </a:extLst>
          </p:cNvPr>
          <p:cNvSpPr>
            <a:spLocks noGrp="1"/>
          </p:cNvSpPr>
          <p:nvPr>
            <p:ph type="pic" sz="quarter" idx="14"/>
          </p:nvPr>
        </p:nvSpPr>
        <p:spPr>
          <a:xfrm>
            <a:off x="3441698" y="1897812"/>
            <a:ext cx="2449902" cy="1210834"/>
          </a:xfrm>
          <a:noFill/>
        </p:spPr>
        <p:txBody>
          <a:bodyPr/>
          <a:lstStyle/>
          <a:p>
            <a:r>
              <a:rPr lang="en-US" dirty="0"/>
              <a:t>Click icon to add picture</a:t>
            </a:r>
            <a:endParaRPr lang="en-GB" dirty="0"/>
          </a:p>
        </p:txBody>
      </p:sp>
      <p:sp>
        <p:nvSpPr>
          <p:cNvPr id="13" name="Picture Placeholder 10">
            <a:extLst>
              <a:ext uri="{FF2B5EF4-FFF2-40B4-BE49-F238E27FC236}">
                <a16:creationId xmlns:a16="http://schemas.microsoft.com/office/drawing/2014/main" id="{17366548-1F6D-484A-A759-D06BB4F0D8B0}"/>
              </a:ext>
            </a:extLst>
          </p:cNvPr>
          <p:cNvSpPr>
            <a:spLocks noGrp="1"/>
          </p:cNvSpPr>
          <p:nvPr>
            <p:ph type="pic" sz="quarter" idx="15"/>
          </p:nvPr>
        </p:nvSpPr>
        <p:spPr>
          <a:xfrm>
            <a:off x="6301505" y="1897812"/>
            <a:ext cx="2449902" cy="1210834"/>
          </a:xfrm>
          <a:noFill/>
        </p:spPr>
        <p:txBody>
          <a:bodyPr/>
          <a:lstStyle/>
          <a:p>
            <a:r>
              <a:rPr lang="en-US" dirty="0"/>
              <a:t>Click icon to add picture</a:t>
            </a:r>
            <a:endParaRPr lang="en-GB" dirty="0"/>
          </a:p>
        </p:txBody>
      </p:sp>
      <p:sp>
        <p:nvSpPr>
          <p:cNvPr id="14" name="Picture Placeholder 10">
            <a:extLst>
              <a:ext uri="{FF2B5EF4-FFF2-40B4-BE49-F238E27FC236}">
                <a16:creationId xmlns:a16="http://schemas.microsoft.com/office/drawing/2014/main" id="{64063A26-F895-4883-8DFF-24D69749AAEC}"/>
              </a:ext>
            </a:extLst>
          </p:cNvPr>
          <p:cNvSpPr>
            <a:spLocks noGrp="1"/>
          </p:cNvSpPr>
          <p:nvPr>
            <p:ph type="pic" sz="quarter" idx="16"/>
          </p:nvPr>
        </p:nvSpPr>
        <p:spPr>
          <a:xfrm>
            <a:off x="9161312" y="1897812"/>
            <a:ext cx="2449902" cy="1210834"/>
          </a:xfrm>
          <a:noFill/>
        </p:spPr>
        <p:txBody>
          <a:bodyPr/>
          <a:lstStyle/>
          <a:p>
            <a:r>
              <a:rPr lang="en-US" dirty="0"/>
              <a:t>Click icon to add picture</a:t>
            </a:r>
            <a:endParaRPr lang="en-GB" dirty="0"/>
          </a:p>
        </p:txBody>
      </p:sp>
      <p:sp>
        <p:nvSpPr>
          <p:cNvPr id="16" name="Text Placeholder 7">
            <a:extLst>
              <a:ext uri="{FF2B5EF4-FFF2-40B4-BE49-F238E27FC236}">
                <a16:creationId xmlns:a16="http://schemas.microsoft.com/office/drawing/2014/main" id="{87E2AF08-1A67-4CB9-8E0A-D1D5E2A429BE}"/>
              </a:ext>
            </a:extLst>
          </p:cNvPr>
          <p:cNvSpPr>
            <a:spLocks noGrp="1"/>
          </p:cNvSpPr>
          <p:nvPr>
            <p:ph type="body" sz="quarter" idx="26"/>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9" name="Text Placeholder 13">
            <a:extLst>
              <a:ext uri="{FF2B5EF4-FFF2-40B4-BE49-F238E27FC236}">
                <a16:creationId xmlns:a16="http://schemas.microsoft.com/office/drawing/2014/main" id="{E0C92120-F4F9-46ED-A8DA-556BFD9CFE77}"/>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10" name="Text Placeholder 15">
            <a:extLst>
              <a:ext uri="{FF2B5EF4-FFF2-40B4-BE49-F238E27FC236}">
                <a16:creationId xmlns:a16="http://schemas.microsoft.com/office/drawing/2014/main" id="{A0A4A5A4-808B-49EA-86C2-6288E3C9974F}"/>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15" name="Picture Placeholder 13">
            <a:extLst>
              <a:ext uri="{FF2B5EF4-FFF2-40B4-BE49-F238E27FC236}">
                <a16:creationId xmlns:a16="http://schemas.microsoft.com/office/drawing/2014/main" id="{4C89096F-4B8B-4957-804B-57726D5EF62E}"/>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dirty="0"/>
              <a:t>Click icon to add picture</a:t>
            </a:r>
            <a:endParaRPr lang="en-GB" dirty="0"/>
          </a:p>
        </p:txBody>
      </p:sp>
    </p:spTree>
    <p:extLst>
      <p:ext uri="{BB962C8B-B14F-4D97-AF65-F5344CB8AC3E}">
        <p14:creationId xmlns:p14="http://schemas.microsoft.com/office/powerpoint/2010/main" val="3090056566"/>
      </p:ext>
    </p:extLst>
  </p:cSld>
  <p:clrMapOvr>
    <a:masterClrMapping/>
  </p:clrMapOvr>
</p:sldLayout>
</file>

<file path=ppt/slideLayouts/slideLayout154.xml><?xml version="1.0" encoding="utf-8"?>
<p:sldLayout xmlns:a16="http://schemas.microsoft.com/office/drawing/2014/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0A07D-9301-491E-8623-B7B180EC7373}"/>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F70B5D14-1CB2-406C-8D02-2A0EE9617528}"/>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8" name="Text Placeholder 7">
            <a:extLst>
              <a:ext uri="{FF2B5EF4-FFF2-40B4-BE49-F238E27FC236}">
                <a16:creationId xmlns:a16="http://schemas.microsoft.com/office/drawing/2014/main" id="{6B2305D9-5707-4D8B-AFD3-912E7B460BA7}"/>
              </a:ext>
            </a:extLst>
          </p:cNvPr>
          <p:cNvSpPr>
            <a:spLocks noGrp="1"/>
          </p:cNvSpPr>
          <p:nvPr>
            <p:ph type="body" sz="quarter" idx="13" hasCustomPrompt="1"/>
          </p:nvPr>
        </p:nvSpPr>
        <p:spPr>
          <a:xfrm>
            <a:off x="449262" y="1765300"/>
            <a:ext cx="1252954" cy="582613"/>
          </a:xfrm>
          <a:solidFill>
            <a:srgbClr val="CBCBCB"/>
          </a:solidFill>
        </p:spPr>
        <p:txBody>
          <a:bodyPr anchor="ctr"/>
          <a:lstStyle>
            <a:lvl1pPr algn="ctr">
              <a:defRPr sz="1800">
                <a:solidFill>
                  <a:srgbClr val="000000"/>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18" name="Text Placeholder 7">
            <a:extLst>
              <a:ext uri="{FF2B5EF4-FFF2-40B4-BE49-F238E27FC236}">
                <a16:creationId xmlns:a16="http://schemas.microsoft.com/office/drawing/2014/main" id="{5799B4EC-0D9D-4169-8208-222381382C22}"/>
              </a:ext>
            </a:extLst>
          </p:cNvPr>
          <p:cNvSpPr>
            <a:spLocks noGrp="1"/>
          </p:cNvSpPr>
          <p:nvPr>
            <p:ph type="body" sz="quarter" idx="14" hasCustomPrompt="1"/>
          </p:nvPr>
        </p:nvSpPr>
        <p:spPr>
          <a:xfrm>
            <a:off x="1727373" y="1765300"/>
            <a:ext cx="1252954" cy="582613"/>
          </a:xfrm>
          <a:solidFill>
            <a:srgbClr val="FC515B"/>
          </a:solidFill>
        </p:spPr>
        <p:txBody>
          <a:bodyPr anchor="ctr"/>
          <a:lstStyle>
            <a:lvl1pPr algn="ctr">
              <a:defRPr sz="1800">
                <a:solidFill>
                  <a:srgbClr val="FFFFFF"/>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19" name="Text Placeholder 7">
            <a:extLst>
              <a:ext uri="{FF2B5EF4-FFF2-40B4-BE49-F238E27FC236}">
                <a16:creationId xmlns:a16="http://schemas.microsoft.com/office/drawing/2014/main" id="{4427CA06-443D-435C-8140-FA6FC3065B82}"/>
              </a:ext>
            </a:extLst>
          </p:cNvPr>
          <p:cNvSpPr>
            <a:spLocks noGrp="1"/>
          </p:cNvSpPr>
          <p:nvPr>
            <p:ph type="body" sz="quarter" idx="15" hasCustomPrompt="1"/>
          </p:nvPr>
        </p:nvSpPr>
        <p:spPr>
          <a:xfrm>
            <a:off x="3005484" y="1765300"/>
            <a:ext cx="1252954" cy="582613"/>
          </a:xfrm>
          <a:solidFill>
            <a:srgbClr val="CBCBCB"/>
          </a:solidFill>
        </p:spPr>
        <p:txBody>
          <a:bodyPr anchor="ctr"/>
          <a:lstStyle>
            <a:lvl1pPr algn="ctr">
              <a:defRPr sz="1800">
                <a:solidFill>
                  <a:srgbClr val="000000"/>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0" name="Text Placeholder 7">
            <a:extLst>
              <a:ext uri="{FF2B5EF4-FFF2-40B4-BE49-F238E27FC236}">
                <a16:creationId xmlns:a16="http://schemas.microsoft.com/office/drawing/2014/main" id="{AFC47942-411E-45EF-8CBB-FA05B39F0A1E}"/>
              </a:ext>
            </a:extLst>
          </p:cNvPr>
          <p:cNvSpPr>
            <a:spLocks noGrp="1"/>
          </p:cNvSpPr>
          <p:nvPr>
            <p:ph type="body" sz="quarter" idx="16" hasCustomPrompt="1"/>
          </p:nvPr>
        </p:nvSpPr>
        <p:spPr>
          <a:xfrm>
            <a:off x="4283595" y="1765300"/>
            <a:ext cx="1252954" cy="582613"/>
          </a:xfrm>
          <a:solidFill>
            <a:srgbClr val="FC515B"/>
          </a:solidFill>
        </p:spPr>
        <p:txBody>
          <a:bodyPr anchor="ctr"/>
          <a:lstStyle>
            <a:lvl1pPr algn="ctr">
              <a:defRPr sz="1800">
                <a:solidFill>
                  <a:srgbClr val="FFFFFF"/>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1" name="Text Placeholder 7">
            <a:extLst>
              <a:ext uri="{FF2B5EF4-FFF2-40B4-BE49-F238E27FC236}">
                <a16:creationId xmlns:a16="http://schemas.microsoft.com/office/drawing/2014/main" id="{2FBE7E2C-2D27-4F6C-8F77-9B8142C61D61}"/>
              </a:ext>
            </a:extLst>
          </p:cNvPr>
          <p:cNvSpPr>
            <a:spLocks noGrp="1"/>
          </p:cNvSpPr>
          <p:nvPr>
            <p:ph type="body" sz="quarter" idx="17" hasCustomPrompt="1"/>
          </p:nvPr>
        </p:nvSpPr>
        <p:spPr>
          <a:xfrm>
            <a:off x="5561706" y="1765300"/>
            <a:ext cx="1252954" cy="582613"/>
          </a:xfrm>
          <a:solidFill>
            <a:srgbClr val="CBCBCB"/>
          </a:solidFill>
        </p:spPr>
        <p:txBody>
          <a:bodyPr anchor="ctr"/>
          <a:lstStyle>
            <a:lvl1pPr algn="ctr">
              <a:defRPr sz="1800">
                <a:solidFill>
                  <a:srgbClr val="000000"/>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2" name="Text Placeholder 7">
            <a:extLst>
              <a:ext uri="{FF2B5EF4-FFF2-40B4-BE49-F238E27FC236}">
                <a16:creationId xmlns:a16="http://schemas.microsoft.com/office/drawing/2014/main" id="{5056FF18-3D80-4275-8AFC-3415B733624D}"/>
              </a:ext>
            </a:extLst>
          </p:cNvPr>
          <p:cNvSpPr>
            <a:spLocks noGrp="1"/>
          </p:cNvSpPr>
          <p:nvPr>
            <p:ph type="body" sz="quarter" idx="18" hasCustomPrompt="1"/>
          </p:nvPr>
        </p:nvSpPr>
        <p:spPr>
          <a:xfrm>
            <a:off x="6839817" y="1765300"/>
            <a:ext cx="1252954" cy="582613"/>
          </a:xfrm>
          <a:solidFill>
            <a:srgbClr val="FC515B"/>
          </a:solidFill>
        </p:spPr>
        <p:txBody>
          <a:bodyPr anchor="ctr"/>
          <a:lstStyle>
            <a:lvl1pPr algn="ctr">
              <a:defRPr sz="1800">
                <a:solidFill>
                  <a:srgbClr val="FFFFFF"/>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3" name="Text Placeholder 7">
            <a:extLst>
              <a:ext uri="{FF2B5EF4-FFF2-40B4-BE49-F238E27FC236}">
                <a16:creationId xmlns:a16="http://schemas.microsoft.com/office/drawing/2014/main" id="{3AE6CE3E-983D-46A8-B36E-AF39D8FC379A}"/>
              </a:ext>
            </a:extLst>
          </p:cNvPr>
          <p:cNvSpPr>
            <a:spLocks noGrp="1"/>
          </p:cNvSpPr>
          <p:nvPr>
            <p:ph type="body" sz="quarter" idx="19" hasCustomPrompt="1"/>
          </p:nvPr>
        </p:nvSpPr>
        <p:spPr>
          <a:xfrm>
            <a:off x="8117928" y="1765300"/>
            <a:ext cx="1252954" cy="582613"/>
          </a:xfrm>
          <a:solidFill>
            <a:srgbClr val="CBCBCB"/>
          </a:solidFill>
        </p:spPr>
        <p:txBody>
          <a:bodyPr anchor="ctr"/>
          <a:lstStyle>
            <a:lvl1pPr algn="ctr">
              <a:defRPr sz="1800">
                <a:solidFill>
                  <a:srgbClr val="000000"/>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4" name="Text Placeholder 7">
            <a:extLst>
              <a:ext uri="{FF2B5EF4-FFF2-40B4-BE49-F238E27FC236}">
                <a16:creationId xmlns:a16="http://schemas.microsoft.com/office/drawing/2014/main" id="{FBB9B619-3FE2-419C-8C88-BBF20AC17B25}"/>
              </a:ext>
            </a:extLst>
          </p:cNvPr>
          <p:cNvSpPr>
            <a:spLocks noGrp="1"/>
          </p:cNvSpPr>
          <p:nvPr>
            <p:ph type="body" sz="quarter" idx="20" hasCustomPrompt="1"/>
          </p:nvPr>
        </p:nvSpPr>
        <p:spPr>
          <a:xfrm>
            <a:off x="9396038" y="1765300"/>
            <a:ext cx="1252954" cy="582613"/>
          </a:xfrm>
          <a:solidFill>
            <a:srgbClr val="FC515B"/>
          </a:solidFill>
        </p:spPr>
        <p:txBody>
          <a:bodyPr anchor="ctr"/>
          <a:lstStyle>
            <a:lvl1pPr algn="ctr">
              <a:defRPr sz="1800">
                <a:solidFill>
                  <a:srgbClr val="FFFFFF"/>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5" name="Text Placeholder 7">
            <a:extLst>
              <a:ext uri="{FF2B5EF4-FFF2-40B4-BE49-F238E27FC236}">
                <a16:creationId xmlns:a16="http://schemas.microsoft.com/office/drawing/2014/main" id="{6947D52B-8936-4689-A163-BC2C60451149}"/>
              </a:ext>
            </a:extLst>
          </p:cNvPr>
          <p:cNvSpPr>
            <a:spLocks noGrp="1"/>
          </p:cNvSpPr>
          <p:nvPr>
            <p:ph type="body" sz="quarter" idx="21" hasCustomPrompt="1"/>
          </p:nvPr>
        </p:nvSpPr>
        <p:spPr>
          <a:xfrm>
            <a:off x="10674148" y="1766393"/>
            <a:ext cx="1517851" cy="582613"/>
          </a:xfrm>
          <a:solidFill>
            <a:srgbClr val="CBCBCB"/>
          </a:solidFill>
        </p:spPr>
        <p:txBody>
          <a:bodyPr anchor="ctr"/>
          <a:lstStyle>
            <a:lvl1pPr algn="ctr">
              <a:defRPr sz="1800">
                <a:solidFill>
                  <a:srgbClr val="000000"/>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6" name="Picture Placeholder 8">
            <a:extLst>
              <a:ext uri="{FF2B5EF4-FFF2-40B4-BE49-F238E27FC236}">
                <a16:creationId xmlns:a16="http://schemas.microsoft.com/office/drawing/2014/main" id="{1E69882D-291E-4333-A6DE-1ECE226AFECA}"/>
              </a:ext>
            </a:extLst>
          </p:cNvPr>
          <p:cNvSpPr>
            <a:spLocks noGrp="1" noChangeAspect="1"/>
          </p:cNvSpPr>
          <p:nvPr>
            <p:ph type="pic" sz="quarter" idx="22"/>
          </p:nvPr>
        </p:nvSpPr>
        <p:spPr>
          <a:xfrm>
            <a:off x="5571472" y="3182400"/>
            <a:ext cx="1242000" cy="1242000"/>
          </a:xfrm>
          <a:prstGeom prst="ellipse">
            <a:avLst/>
          </a:prstGeom>
          <a:solidFill>
            <a:srgbClr val="D9D9D9"/>
          </a:solidFill>
        </p:spPr>
        <p:txBody>
          <a:bodyPr/>
          <a:lstStyle>
            <a:lvl1pPr algn="ctr">
              <a:defRPr sz="1000"/>
            </a:lvl1pPr>
          </a:lstStyle>
          <a:p>
            <a:r>
              <a:rPr lang="en-US" dirty="0"/>
              <a:t>Click icon to add picture</a:t>
            </a:r>
            <a:endParaRPr lang="en-GB" dirty="0"/>
          </a:p>
        </p:txBody>
      </p:sp>
      <p:sp>
        <p:nvSpPr>
          <p:cNvPr id="30" name="Picture Placeholder 8">
            <a:extLst>
              <a:ext uri="{FF2B5EF4-FFF2-40B4-BE49-F238E27FC236}">
                <a16:creationId xmlns:a16="http://schemas.microsoft.com/office/drawing/2014/main" id="{B9D5CDF1-FB6A-45C6-BCE9-04396285418A}"/>
              </a:ext>
            </a:extLst>
          </p:cNvPr>
          <p:cNvSpPr>
            <a:spLocks noGrp="1" noChangeAspect="1"/>
          </p:cNvSpPr>
          <p:nvPr>
            <p:ph type="pic" sz="quarter" idx="23"/>
          </p:nvPr>
        </p:nvSpPr>
        <p:spPr>
          <a:xfrm>
            <a:off x="9393350" y="3182400"/>
            <a:ext cx="1242000" cy="1242000"/>
          </a:xfrm>
          <a:prstGeom prst="ellipse">
            <a:avLst/>
          </a:prstGeom>
          <a:solidFill>
            <a:srgbClr val="D9D9D9"/>
          </a:solidFill>
        </p:spPr>
        <p:txBody>
          <a:bodyPr/>
          <a:lstStyle>
            <a:lvl1pPr algn="ctr">
              <a:defRPr sz="1000"/>
            </a:lvl1pPr>
          </a:lstStyle>
          <a:p>
            <a:r>
              <a:rPr lang="en-US" dirty="0"/>
              <a:t>Click icon to add picture</a:t>
            </a:r>
            <a:endParaRPr lang="en-GB" dirty="0"/>
          </a:p>
        </p:txBody>
      </p:sp>
      <p:sp>
        <p:nvSpPr>
          <p:cNvPr id="28" name="Text Placeholder 7">
            <a:extLst>
              <a:ext uri="{FF2B5EF4-FFF2-40B4-BE49-F238E27FC236}">
                <a16:creationId xmlns:a16="http://schemas.microsoft.com/office/drawing/2014/main" id="{DC6844EA-B8E0-48B6-8B2E-177B4A05F504}"/>
              </a:ext>
            </a:extLst>
          </p:cNvPr>
          <p:cNvSpPr>
            <a:spLocks noGrp="1"/>
          </p:cNvSpPr>
          <p:nvPr>
            <p:ph type="body" sz="quarter" idx="26"/>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60516AC6-FFB1-490E-9E30-65BC90CFA8C2}"/>
                  </a:ext>
                </a:extLst>
              </p14:cNvPr>
              <p14:cNvContentPartPr/>
              <p14:nvPr userDrawn="1"/>
            </p14:nvContentPartPr>
            <p14:xfrm>
              <a:off x="9752241" y="3714395"/>
              <a:ext cx="360" cy="360"/>
            </p14:xfrm>
          </p:contentPart>
        </mc:Choice>
        <mc:Fallback>
          <p:pic>
            <p:nvPicPr>
              <p:cNvPr id="6" name="Ink 5">
                <a:extLst>
                  <a:ext uri="{FF2B5EF4-FFF2-40B4-BE49-F238E27FC236}">
                    <a16:creationId xmlns:a16="http://schemas.microsoft.com/office/drawing/2014/main" id="{60516AC6-FFB1-490E-9E30-65BC90CFA8C2}"/>
                  </a:ext>
                </a:extLst>
              </p:cNvPr>
              <p:cNvPicPr/>
              <p:nvPr/>
            </p:nvPicPr>
            <p:blipFill>
              <a:blip r:embed="rId4"/>
              <a:stretch>
                <a:fillRect/>
              </a:stretch>
            </p:blipFill>
            <p:spPr>
              <a:xfrm>
                <a:off x="9743241" y="3705755"/>
                <a:ext cx="18000" cy="18000"/>
              </a:xfrm>
              <a:prstGeom prst="rect">
                <a:avLst/>
              </a:prstGeom>
            </p:spPr>
          </p:pic>
        </mc:Fallback>
      </mc:AlternateContent>
      <p:sp>
        <p:nvSpPr>
          <p:cNvPr id="17" name="Text Placeholder 13">
            <a:extLst>
              <a:ext uri="{FF2B5EF4-FFF2-40B4-BE49-F238E27FC236}">
                <a16:creationId xmlns:a16="http://schemas.microsoft.com/office/drawing/2014/main" id="{E98040B0-EDF0-4766-A384-2C7B2989B727}"/>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27" name="Text Placeholder 15">
            <a:extLst>
              <a:ext uri="{FF2B5EF4-FFF2-40B4-BE49-F238E27FC236}">
                <a16:creationId xmlns:a16="http://schemas.microsoft.com/office/drawing/2014/main" id="{7260B389-519C-4B38-9940-CE6285F37DA6}"/>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29" name="Picture Placeholder 13">
            <a:extLst>
              <a:ext uri="{FF2B5EF4-FFF2-40B4-BE49-F238E27FC236}">
                <a16:creationId xmlns:a16="http://schemas.microsoft.com/office/drawing/2014/main" id="{C1A17589-D4C1-4F29-97AA-271606A78649}"/>
              </a:ext>
            </a:extLst>
          </p:cNvPr>
          <p:cNvSpPr>
            <a:spLocks noGrp="1"/>
          </p:cNvSpPr>
          <p:nvPr>
            <p:ph type="pic" sz="quarter" idx="58"/>
          </p:nvPr>
        </p:nvSpPr>
        <p:spPr>
          <a:xfrm>
            <a:off x="10170000" y="453600"/>
            <a:ext cx="154800" cy="248400"/>
          </a:xfrm>
          <a:blipFill>
            <a:blip r:embed="rId5"/>
            <a:stretch>
              <a:fillRect/>
            </a:stretch>
          </a:blipFill>
        </p:spPr>
        <p:txBody>
          <a:bodyPr/>
          <a:lstStyle>
            <a:lvl1pPr>
              <a:defRPr sz="100">
                <a:noFill/>
              </a:defRPr>
            </a:lvl1pPr>
          </a:lstStyle>
          <a:p>
            <a:r>
              <a:rPr lang="en-US" dirty="0"/>
              <a:t>Click icon to add picture</a:t>
            </a:r>
            <a:endParaRPr lang="en-GB" dirty="0"/>
          </a:p>
        </p:txBody>
      </p:sp>
    </p:spTree>
    <p:extLst>
      <p:ext uri="{BB962C8B-B14F-4D97-AF65-F5344CB8AC3E}">
        <p14:creationId xmlns:p14="http://schemas.microsoft.com/office/powerpoint/2010/main" val="839130085"/>
      </p:ext>
    </p:extLst>
  </p:cSld>
  <p:clrMapOvr>
    <a:masterClrMapping/>
  </p:clrMapOvr>
</p:sldLayout>
</file>

<file path=ppt/slideLayouts/slideLayout155.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itle Only">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3B9D-566C-4BF1-A35B-A011B11D159A}"/>
              </a:ext>
            </a:extLst>
          </p:cNvPr>
          <p:cNvSpPr>
            <a:spLocks noGrp="1"/>
          </p:cNvSpPr>
          <p:nvPr>
            <p:ph type="title"/>
          </p:nvPr>
        </p:nvSpPr>
        <p:spPr/>
        <p:txBody>
          <a:bodyPr/>
          <a:lstStyle/>
          <a:p>
            <a:r>
              <a:rPr lang="en-US"/>
              <a:t>Click to edit Master title style</a:t>
            </a:r>
            <a:endParaRPr lang="en-GB" dirty="0"/>
          </a:p>
        </p:txBody>
      </p:sp>
      <p:sp>
        <p:nvSpPr>
          <p:cNvPr id="5" name="Slide Number Placeholder 4">
            <a:extLst>
              <a:ext uri="{FF2B5EF4-FFF2-40B4-BE49-F238E27FC236}">
                <a16:creationId xmlns:a16="http://schemas.microsoft.com/office/drawing/2014/main" id="{7352386D-DD4E-4CAE-8BCD-D00DBDAD7C74}"/>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6" name="Text Placeholder 7">
            <a:extLst>
              <a:ext uri="{FF2B5EF4-FFF2-40B4-BE49-F238E27FC236}">
                <a16:creationId xmlns:a16="http://schemas.microsoft.com/office/drawing/2014/main" id="{1DB89648-86B0-4B76-8DD3-0C599B335BAE}"/>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7" name="Text Placeholder 13">
            <a:extLst>
              <a:ext uri="{FF2B5EF4-FFF2-40B4-BE49-F238E27FC236}">
                <a16:creationId xmlns:a16="http://schemas.microsoft.com/office/drawing/2014/main" id="{E78F4946-4949-40ED-A9B8-A6F5A3851B63}"/>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8" name="Text Placeholder 15">
            <a:extLst>
              <a:ext uri="{FF2B5EF4-FFF2-40B4-BE49-F238E27FC236}">
                <a16:creationId xmlns:a16="http://schemas.microsoft.com/office/drawing/2014/main" id="{71AF0D30-CC41-48B0-9E74-E98A1DC159CB}"/>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9" name="Picture Placeholder 13">
            <a:extLst>
              <a:ext uri="{FF2B5EF4-FFF2-40B4-BE49-F238E27FC236}">
                <a16:creationId xmlns:a16="http://schemas.microsoft.com/office/drawing/2014/main" id="{B6ED0CBC-B3F1-4B40-BC0D-177297D4C324}"/>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dirty="0"/>
              <a:t>Click icon to add picture</a:t>
            </a:r>
            <a:endParaRPr lang="en-GB" dirty="0"/>
          </a:p>
        </p:txBody>
      </p:sp>
    </p:spTree>
    <p:extLst>
      <p:ext uri="{BB962C8B-B14F-4D97-AF65-F5344CB8AC3E}">
        <p14:creationId xmlns:p14="http://schemas.microsoft.com/office/powerpoint/2010/main" val="3800810114"/>
      </p:ext>
    </p:extLst>
  </p:cSld>
  <p:clrMapOvr>
    <a:masterClrMapping/>
  </p:clrMapOvr>
</p:sldLayout>
</file>

<file path=ppt/slideLayouts/slideLayout156.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itle Only Coral">
    <p:bg>
      <p:bgPr>
        <a:solidFill>
          <a:srgbClr val="FC515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3B9D-566C-4BF1-A35B-A011B11D159A}"/>
              </a:ext>
            </a:extLst>
          </p:cNvPr>
          <p:cNvSpPr>
            <a:spLocks noGrp="1"/>
          </p:cNvSpPr>
          <p:nvPr>
            <p:ph type="title"/>
          </p:nvPr>
        </p:nvSpPr>
        <p:spPr/>
        <p:txBody>
          <a:bodyPr/>
          <a:lstStyle>
            <a:lvl1pPr>
              <a:defRPr>
                <a:solidFill>
                  <a:srgbClr val="FFFFFF"/>
                </a:solidFill>
              </a:defRPr>
            </a:lvl1pPr>
          </a:lstStyle>
          <a:p>
            <a:r>
              <a:rPr lang="en-US"/>
              <a:t>Click to edit Master title style</a:t>
            </a:r>
            <a:endParaRPr lang="en-GB" dirty="0"/>
          </a:p>
        </p:txBody>
      </p:sp>
      <p:sp>
        <p:nvSpPr>
          <p:cNvPr id="5" name="Slide Number Placeholder 4">
            <a:extLst>
              <a:ext uri="{FF2B5EF4-FFF2-40B4-BE49-F238E27FC236}">
                <a16:creationId xmlns:a16="http://schemas.microsoft.com/office/drawing/2014/main" id="{7352386D-DD4E-4CAE-8BCD-D00DBDAD7C74}"/>
              </a:ext>
            </a:extLst>
          </p:cNvPr>
          <p:cNvSpPr>
            <a:spLocks noGrp="1"/>
          </p:cNvSpPr>
          <p:nvPr>
            <p:ph type="sldNum" sz="quarter" idx="12"/>
          </p:nvPr>
        </p:nvSpPr>
        <p:spPr/>
        <p:txBody>
          <a:bodyPr/>
          <a:lstStyle>
            <a:lvl1pPr>
              <a:defRPr>
                <a:solidFill>
                  <a:srgbClr val="FFFFFF"/>
                </a:solidFill>
              </a:defRPr>
            </a:lvl1pPr>
          </a:lstStyle>
          <a:p>
            <a:fld id="{AE40F04C-0113-48AC-B208-C432829543B5}" type="slidenum">
              <a:rPr lang="en-GB" smtClean="0"/>
              <a:pPr/>
              <a:t>‹#›</a:t>
            </a:fld>
            <a:endParaRPr lang="en-GB" dirty="0"/>
          </a:p>
        </p:txBody>
      </p:sp>
      <p:sp>
        <p:nvSpPr>
          <p:cNvPr id="6" name="Text Placeholder 7">
            <a:extLst>
              <a:ext uri="{FF2B5EF4-FFF2-40B4-BE49-F238E27FC236}">
                <a16:creationId xmlns:a16="http://schemas.microsoft.com/office/drawing/2014/main" id="{1DB89648-86B0-4B76-8DD3-0C599B335BAE}"/>
              </a:ext>
            </a:extLst>
          </p:cNvPr>
          <p:cNvSpPr>
            <a:spLocks noGrp="1"/>
          </p:cNvSpPr>
          <p:nvPr>
            <p:ph type="body" sz="quarter" idx="13"/>
          </p:nvPr>
        </p:nvSpPr>
        <p:spPr>
          <a:xfrm>
            <a:off x="449263" y="874801"/>
            <a:ext cx="5646737" cy="442826"/>
          </a:xfrm>
        </p:spPr>
        <p:txBody>
          <a:bodyPr/>
          <a:lstStyle>
            <a:lvl1pPr>
              <a:defRPr sz="2800">
                <a:solidFill>
                  <a:srgbClr val="FFFFFF"/>
                </a:solidFill>
                <a:latin typeface="+mn-lt"/>
              </a:defRPr>
            </a:lvl1pPr>
          </a:lstStyle>
          <a:p>
            <a:pPr lvl="0"/>
            <a:r>
              <a:rPr lang="en-US"/>
              <a:t>Click to edit Master text styles</a:t>
            </a:r>
          </a:p>
        </p:txBody>
      </p:sp>
      <p:sp>
        <p:nvSpPr>
          <p:cNvPr id="10" name="TextBox 9">
            <a:extLst>
              <a:ext uri="{FF2B5EF4-FFF2-40B4-BE49-F238E27FC236}">
                <a16:creationId xmlns:a16="http://schemas.microsoft.com/office/drawing/2014/main" id="{A5D4EEF9-175F-4F85-8A21-B6991513BA22}"/>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r>
              <a:rPr lang="en-GB" sz="800">
                <a:solidFill>
                  <a:srgbClr val="FFFFFF"/>
                </a:solidFill>
              </a:rPr>
              <a:t>B_LIVE_EMEA1:101020887v2</a:t>
            </a:r>
            <a:endParaRPr lang="en-GB" sz="800" dirty="0">
              <a:solidFill>
                <a:srgbClr val="FFFFFF"/>
              </a:solidFill>
            </a:endParaRPr>
          </a:p>
        </p:txBody>
      </p:sp>
    </p:spTree>
    <p:extLst>
      <p:ext uri="{BB962C8B-B14F-4D97-AF65-F5344CB8AC3E}">
        <p14:creationId xmlns:p14="http://schemas.microsoft.com/office/powerpoint/2010/main" val="2232284854"/>
      </p:ext>
    </p:extLst>
  </p:cSld>
  <p:clrMapOvr>
    <a:overrideClrMapping bg1="dk1" tx1="lt1" bg2="dk2" tx2="lt2" accent1="accent1" accent2="accent2" accent3="accent3" accent4="accent4" accent5="accent5" accent6="accent6" hlink="hlink" folHlink="folHlink"/>
  </p:clrMapOvr>
</p:sldLayout>
</file>

<file path=ppt/slideLayouts/slideLayout157.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CC5CCC-3EC7-4614-8E66-66AAEC56D797}"/>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3" name="Text Placeholder 13">
            <a:extLst>
              <a:ext uri="{FF2B5EF4-FFF2-40B4-BE49-F238E27FC236}">
                <a16:creationId xmlns:a16="http://schemas.microsoft.com/office/drawing/2014/main" id="{58BF3833-A7F3-4ED8-A8E0-F04F3AC5FCE0}"/>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5" name="Text Placeholder 15">
            <a:extLst>
              <a:ext uri="{FF2B5EF4-FFF2-40B4-BE49-F238E27FC236}">
                <a16:creationId xmlns:a16="http://schemas.microsoft.com/office/drawing/2014/main" id="{E1F034F0-BCB4-49F8-B003-F6B4D30F7BFA}"/>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6" name="Picture Placeholder 13">
            <a:extLst>
              <a:ext uri="{FF2B5EF4-FFF2-40B4-BE49-F238E27FC236}">
                <a16:creationId xmlns:a16="http://schemas.microsoft.com/office/drawing/2014/main" id="{33370E2B-34D4-474C-A63A-D4F67BB9C709}"/>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dirty="0"/>
              <a:t>Click icon to add picture</a:t>
            </a:r>
            <a:endParaRPr lang="en-GB" dirty="0"/>
          </a:p>
        </p:txBody>
      </p:sp>
    </p:spTree>
    <p:extLst>
      <p:ext uri="{BB962C8B-B14F-4D97-AF65-F5344CB8AC3E}">
        <p14:creationId xmlns:p14="http://schemas.microsoft.com/office/powerpoint/2010/main" val="4067425717"/>
      </p:ext>
    </p:extLst>
  </p:cSld>
  <p:clrMapOvr>
    <a:masterClrMapping/>
  </p:clrMapOvr>
</p:sldLayout>
</file>

<file path=ppt/slideLayouts/slideLayout158.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userDrawn="1">
  <p:cSld name="1_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5" y="1765301"/>
            <a:ext cx="8747999" cy="4364039"/>
          </a:xfrm>
        </p:spPr>
        <p:txBody>
          <a:bodyPr/>
          <a:lstStyle>
            <a:lvl1pPr>
              <a:defRPr sz="2600"/>
            </a:lvl1pPr>
            <a:lvl2pPr>
              <a:defRPr sz="2600"/>
            </a:lvl2pPr>
            <a:lvl3pPr>
              <a:defRPr sz="2600"/>
            </a:lvl3pPr>
            <a:lvl4pPr>
              <a:defRPr sz="2600"/>
            </a:lvl4pPr>
            <a:lvl5pPr>
              <a:defRPr sz="2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EA4D77BC-AE92-4889-A71B-7AB4B5FA8552}"/>
              </a:ext>
            </a:extLst>
          </p:cNvPr>
          <p:cNvSpPr>
            <a:spLocks noGrp="1"/>
          </p:cNvSpPr>
          <p:nvPr>
            <p:ph type="dt" sz="half" idx="10"/>
          </p:nvPr>
        </p:nvSpPr>
        <p:spPr/>
        <p:txBody>
          <a:bodyPr/>
          <a:lstStyle/>
          <a:p>
            <a:fld id="{5DC49AFA-6549-49E2-A0B2-66DE34A4A5D8}" type="datetime1">
              <a:rPr lang="en-GB" smtClean="0"/>
              <a:t>01/12/2025</a:t>
            </a:fld>
            <a:endParaRPr lang="en-GB"/>
          </a:p>
        </p:txBody>
      </p:sp>
      <p:sp>
        <p:nvSpPr>
          <p:cNvPr id="5" name="Footer Placeholder 4">
            <a:extLst>
              <a:ext uri="{FF2B5EF4-FFF2-40B4-BE49-F238E27FC236}">
                <a16:creationId xmlns:a16="http://schemas.microsoft.com/office/drawing/2014/main" id="{DF2286FA-C789-4B33-8794-18185B3F66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9CEDF9-4637-4B50-8204-99D55246BAE3}"/>
              </a:ext>
            </a:extLst>
          </p:cNvPr>
          <p:cNvSpPr>
            <a:spLocks noGrp="1"/>
          </p:cNvSpPr>
          <p:nvPr>
            <p:ph type="sldNum" sz="quarter" idx="12"/>
          </p:nvPr>
        </p:nvSpPr>
        <p:spPr/>
        <p:txBody>
          <a:bodyPr/>
          <a:lstStyle/>
          <a:p>
            <a:fld id="{AE40F04C-0113-48AC-B208-C432829543B5}" type="slidenum">
              <a:rPr lang="en-GB" smtClean="0"/>
              <a:t>‹#›</a:t>
            </a:fld>
            <a:endParaRPr lang="en-GB"/>
          </a:p>
        </p:txBody>
      </p:sp>
      <p:sp>
        <p:nvSpPr>
          <p:cNvPr id="10" name="Text Placeholder 9">
            <a:extLst>
              <a:ext uri="{FF2B5EF4-FFF2-40B4-BE49-F238E27FC236}">
                <a16:creationId xmlns:a16="http://schemas.microsoft.com/office/drawing/2014/main" id="{D374DDA6-B0C2-4ADB-88CB-288442FB2072}"/>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79996" algn="l"/>
              </a:tabLst>
              <a:defRPr sz="800">
                <a:solidFill>
                  <a:schemeClr val="tx2"/>
                </a:solidFill>
                <a:latin typeface="+mj-lt"/>
              </a:defRPr>
            </a:lvl1pPr>
          </a:lstStyle>
          <a:p>
            <a:pPr lvl="0"/>
            <a:r>
              <a:rPr lang="en-US"/>
              <a:t>Click to edit Master text styles</a:t>
            </a:r>
          </a:p>
        </p:txBody>
      </p:sp>
      <p:sp>
        <p:nvSpPr>
          <p:cNvPr id="9" name="Text Placeholder 7">
            <a:extLst>
              <a:ext uri="{FF2B5EF4-FFF2-40B4-BE49-F238E27FC236}">
                <a16:creationId xmlns:a16="http://schemas.microsoft.com/office/drawing/2014/main" id="{C78C7AB9-38D0-43F6-A44C-DCA6F83F76EA}"/>
              </a:ext>
            </a:extLst>
          </p:cNvPr>
          <p:cNvSpPr>
            <a:spLocks noGrp="1"/>
          </p:cNvSpPr>
          <p:nvPr>
            <p:ph type="body" sz="quarter" idx="13"/>
          </p:nvPr>
        </p:nvSpPr>
        <p:spPr>
          <a:xfrm>
            <a:off x="449265" y="874801"/>
            <a:ext cx="5646737" cy="442826"/>
          </a:xfrm>
        </p:spPr>
        <p:txBody>
          <a:bodyPr/>
          <a:lstStyle>
            <a:lvl1pPr>
              <a:defRPr sz="280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1629111246"/>
      </p:ext>
    </p:extLst>
  </p:cSld>
  <p:clrMapOvr>
    <a:masterClrMapping/>
  </p:clrMapOvr>
</p:sldLayout>
</file>

<file path=ppt/slideLayouts/slideLayout159.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Coral">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3" y="979202"/>
            <a:ext cx="9302748" cy="496799"/>
          </a:xfrm>
        </p:spPr>
        <p:txBody>
          <a:bodyPr anchor="t"/>
          <a:lstStyle>
            <a:lvl1pPr algn="l">
              <a:defRPr sz="39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2"/>
            <a:ext cx="4716000" cy="742765"/>
          </a:xfrm>
        </p:spPr>
        <p:txBody>
          <a:bodyPr/>
          <a:lstStyle>
            <a:lvl1pPr marL="0" indent="0" algn="l">
              <a:lnSpc>
                <a:spcPct val="90000"/>
              </a:lnSpc>
              <a:buNone/>
              <a:defRPr sz="39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8148" y="452440"/>
            <a:ext cx="1143003"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2"/>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spTree>
    <p:extLst>
      <p:ext uri="{BB962C8B-B14F-4D97-AF65-F5344CB8AC3E}">
        <p14:creationId xmlns:p14="http://schemas.microsoft.com/office/powerpoint/2010/main" val="1552858091"/>
      </p:ext>
    </p:extLst>
  </p:cSld>
  <p:clrMapOvr>
    <a:masterClrMapping/>
  </p:clrMapOvr>
</p:sldLayout>
</file>

<file path=ppt/slideLayouts/slideLayout16.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2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ysClr val="windowText" lastClr="000000"/>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FC515B"/>
                </a:solidFill>
                <a:latin typeface="RealText-Medium" panose="020B0604020101010102" pitchFamily="34" charset="0"/>
                <a:ea typeface="+mj-ea"/>
                <a:cs typeface="+mj-cs"/>
              </a:defRPr>
            </a:lvl1pPr>
          </a:lstStyle>
          <a:p>
            <a:r>
              <a:rPr lang="en-US" dirty="0"/>
              <a:t>Click to add title</a:t>
            </a:r>
            <a:endParaRPr lang="en-GB" dirty="0"/>
          </a:p>
        </p:txBody>
      </p:sp>
      <p:pic>
        <p:nvPicPr>
          <p:cNvPr id="15" name="Simmons+Simmons – Wordmark – RGB – Coral.png" descr="Simmons+Simmons – Wordmark – RGB – Coral.png">
            <a:extLst>
              <a:ext uri="{FF2B5EF4-FFF2-40B4-BE49-F238E27FC236}">
                <a16:creationId xmlns:a16="http://schemas.microsoft.com/office/drawing/2014/main" id="{80E5C52F-B29C-411F-37AD-02D3472748F3}"/>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FF931A26-30C1-8295-3056-0FE6F8FF1D74}"/>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505783858"/>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0.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Charco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2"/>
            <a:ext cx="9664699" cy="496799"/>
          </a:xfrm>
        </p:spPr>
        <p:txBody>
          <a:bodyPr anchor="t"/>
          <a:lstStyle>
            <a:lvl1pPr algn="l">
              <a:defRPr sz="39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2"/>
            <a:ext cx="4716000" cy="742765"/>
          </a:xfrm>
        </p:spPr>
        <p:txBody>
          <a:bodyPr/>
          <a:lstStyle>
            <a:lvl1pPr marL="0" indent="0" algn="l">
              <a:lnSpc>
                <a:spcPct val="90000"/>
              </a:lnSpc>
              <a:buNone/>
              <a:defRPr sz="39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8148" y="452440"/>
            <a:ext cx="1143003"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2"/>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spTree>
    <p:extLst>
      <p:ext uri="{BB962C8B-B14F-4D97-AF65-F5344CB8AC3E}">
        <p14:creationId xmlns:p14="http://schemas.microsoft.com/office/powerpoint/2010/main" val="2438386173"/>
      </p:ext>
    </p:extLst>
  </p:cSld>
  <p:clrMapOvr>
    <a:masterClrMapping/>
  </p:clrMapOvr>
</p:sldLayout>
</file>

<file path=ppt/slideLayouts/slideLayout161.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2"/>
            <a:ext cx="9874248" cy="496799"/>
          </a:xfrm>
        </p:spPr>
        <p:txBody>
          <a:bodyPr anchor="t"/>
          <a:lstStyle>
            <a:lvl1pPr algn="l">
              <a:defRPr sz="3900">
                <a:solidFill>
                  <a:schemeClr val="bg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2"/>
            <a:ext cx="4716000" cy="742765"/>
          </a:xfrm>
        </p:spPr>
        <p:txBody>
          <a:bodyPr/>
          <a:lstStyle>
            <a:lvl1pPr marL="0" indent="0" algn="l">
              <a:lnSpc>
                <a:spcPct val="90000"/>
              </a:lnSpc>
              <a:buNone/>
              <a:defRPr sz="39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8148" y="452440"/>
            <a:ext cx="1143003"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2"/>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spTree>
    <p:extLst>
      <p:ext uri="{BB962C8B-B14F-4D97-AF65-F5344CB8AC3E}">
        <p14:creationId xmlns:p14="http://schemas.microsoft.com/office/powerpoint/2010/main" val="1565308005"/>
      </p:ext>
    </p:extLst>
  </p:cSld>
  <p:clrMapOvr>
    <a:masterClrMapping/>
  </p:clrMapOvr>
</p:sldLayout>
</file>

<file path=ppt/slideLayouts/slideLayout162.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3" y="979202"/>
            <a:ext cx="8217287" cy="496799"/>
          </a:xfrm>
        </p:spPr>
        <p:txBody>
          <a:bodyPr anchor="t"/>
          <a:lstStyle>
            <a:lvl1pPr algn="l">
              <a:defRPr sz="39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3" y="1509622"/>
            <a:ext cx="5791329" cy="742765"/>
          </a:xfrm>
        </p:spPr>
        <p:txBody>
          <a:bodyPr/>
          <a:lstStyle>
            <a:lvl1pPr marL="0" indent="0" algn="l">
              <a:lnSpc>
                <a:spcPct val="90000"/>
              </a:lnSpc>
              <a:buNone/>
              <a:defRPr sz="39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98148" y="452440"/>
            <a:ext cx="1143003"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2"/>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spTree>
    <p:extLst>
      <p:ext uri="{BB962C8B-B14F-4D97-AF65-F5344CB8AC3E}">
        <p14:creationId xmlns:p14="http://schemas.microsoft.com/office/powerpoint/2010/main" val="523828375"/>
      </p:ext>
    </p:extLst>
  </p:cSld>
  <p:clrMapOvr>
    <a:masterClrMapping/>
  </p:clrMapOvr>
</p:sldLayout>
</file>

<file path=ppt/slideLayouts/slideLayout163.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for prin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3" y="979202"/>
            <a:ext cx="8217287" cy="496799"/>
          </a:xfrm>
        </p:spPr>
        <p:txBody>
          <a:bodyPr anchor="t"/>
          <a:lstStyle>
            <a:lvl1pPr algn="l">
              <a:defRPr sz="39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3" y="1509622"/>
            <a:ext cx="5791329" cy="742765"/>
          </a:xfrm>
        </p:spPr>
        <p:txBody>
          <a:bodyPr/>
          <a:lstStyle>
            <a:lvl1pPr marL="0" indent="0" algn="l">
              <a:lnSpc>
                <a:spcPct val="90000"/>
              </a:lnSpc>
              <a:buNone/>
              <a:defRPr sz="39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98148" y="452440"/>
            <a:ext cx="1143003"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2"/>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spTree>
    <p:extLst>
      <p:ext uri="{BB962C8B-B14F-4D97-AF65-F5344CB8AC3E}">
        <p14:creationId xmlns:p14="http://schemas.microsoft.com/office/powerpoint/2010/main" val="1116830800"/>
      </p:ext>
    </p:extLst>
  </p:cSld>
  <p:clrMapOvr>
    <a:masterClrMapping/>
  </p:clrMapOvr>
</p:sldLayout>
</file>

<file path=ppt/slideLayouts/slideLayout164.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2"/>
            <a:ext cx="8112123" cy="496799"/>
          </a:xfrm>
        </p:spPr>
        <p:txBody>
          <a:bodyPr anchor="t"/>
          <a:lstStyle>
            <a:lvl1pPr algn="l">
              <a:defRPr sz="39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2"/>
            <a:ext cx="4716000" cy="742765"/>
          </a:xfrm>
        </p:spPr>
        <p:txBody>
          <a:bodyPr/>
          <a:lstStyle>
            <a:lvl1pPr marL="0" indent="0" algn="l">
              <a:lnSpc>
                <a:spcPct val="90000"/>
              </a:lnSpc>
              <a:buNone/>
              <a:defRPr sz="39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98148" y="452440"/>
            <a:ext cx="1143003"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2"/>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spTree>
    <p:extLst>
      <p:ext uri="{BB962C8B-B14F-4D97-AF65-F5344CB8AC3E}">
        <p14:creationId xmlns:p14="http://schemas.microsoft.com/office/powerpoint/2010/main" val="2837112624"/>
      </p:ext>
    </p:extLst>
  </p:cSld>
  <p:clrMapOvr>
    <a:masterClrMapping/>
  </p:clrMapOvr>
</p:sldLayout>
</file>

<file path=ppt/slideLayouts/slideLayout165.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2"/>
            <a:ext cx="6216648" cy="496799"/>
          </a:xfrm>
        </p:spPr>
        <p:txBody>
          <a:bodyPr anchor="t"/>
          <a:lstStyle>
            <a:lvl1pPr algn="l">
              <a:defRPr sz="3900">
                <a:solidFill>
                  <a:schemeClr val="bg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2"/>
            <a:ext cx="4716000" cy="742765"/>
          </a:xfrm>
        </p:spPr>
        <p:txBody>
          <a:bodyPr/>
          <a:lstStyle>
            <a:lvl1pPr marL="0" indent="0" algn="l">
              <a:lnSpc>
                <a:spcPct val="90000"/>
              </a:lnSpc>
              <a:buNone/>
              <a:defRPr sz="39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98148" y="452440"/>
            <a:ext cx="1143003"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2"/>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spTree>
    <p:extLst>
      <p:ext uri="{BB962C8B-B14F-4D97-AF65-F5344CB8AC3E}">
        <p14:creationId xmlns:p14="http://schemas.microsoft.com/office/powerpoint/2010/main" val="1605760973"/>
      </p:ext>
    </p:extLst>
  </p:cSld>
  <p:clrMapOvr>
    <a:masterClrMapping/>
  </p:clrMapOvr>
</p:sldLayout>
</file>

<file path=ppt/slideLayouts/slideLayout166.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3" y="979202"/>
            <a:ext cx="8540748" cy="496799"/>
          </a:xfrm>
        </p:spPr>
        <p:txBody>
          <a:bodyPr anchor="t"/>
          <a:lstStyle>
            <a:lvl1pPr algn="l">
              <a:defRPr sz="3900">
                <a:solidFill>
                  <a:schemeClr val="bg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2"/>
            <a:ext cx="4716000" cy="742765"/>
          </a:xfrm>
        </p:spPr>
        <p:txBody>
          <a:bodyPr/>
          <a:lstStyle>
            <a:lvl1pPr marL="0" indent="0" algn="l">
              <a:lnSpc>
                <a:spcPct val="90000"/>
              </a:lnSpc>
              <a:buNone/>
              <a:defRPr sz="39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98148" y="452440"/>
            <a:ext cx="1143003"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2"/>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spTree>
    <p:extLst>
      <p:ext uri="{BB962C8B-B14F-4D97-AF65-F5344CB8AC3E}">
        <p14:creationId xmlns:p14="http://schemas.microsoft.com/office/powerpoint/2010/main" val="743617935"/>
      </p:ext>
    </p:extLst>
  </p:cSld>
  <p:clrMapOvr>
    <a:masterClrMapping/>
  </p:clrMapOvr>
</p:sldLayout>
</file>

<file path=ppt/slideLayouts/slideLayout167.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2"/>
            <a:ext cx="4716000" cy="496799"/>
          </a:xfrm>
        </p:spPr>
        <p:txBody>
          <a:bodyPr anchor="t"/>
          <a:lstStyle>
            <a:lvl1pPr algn="l">
              <a:defRPr sz="3900">
                <a:solidFill>
                  <a:schemeClr val="bg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2"/>
            <a:ext cx="4716000" cy="742765"/>
          </a:xfrm>
        </p:spPr>
        <p:txBody>
          <a:bodyPr/>
          <a:lstStyle>
            <a:lvl1pPr marL="0" indent="0" algn="l">
              <a:lnSpc>
                <a:spcPct val="90000"/>
              </a:lnSpc>
              <a:buNone/>
              <a:defRPr sz="39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98148" y="452440"/>
            <a:ext cx="1143003"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2"/>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spTree>
    <p:extLst>
      <p:ext uri="{BB962C8B-B14F-4D97-AF65-F5344CB8AC3E}">
        <p14:creationId xmlns:p14="http://schemas.microsoft.com/office/powerpoint/2010/main" val="2350180899"/>
      </p:ext>
    </p:extLst>
  </p:cSld>
  <p:clrMapOvr>
    <a:masterClrMapping/>
  </p:clrMapOvr>
</p:sldLayout>
</file>

<file path=ppt/slideLayouts/slideLayout168.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1_Title Slide 6 for prin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2"/>
            <a:ext cx="4716000" cy="496799"/>
          </a:xfrm>
        </p:spPr>
        <p:txBody>
          <a:bodyPr anchor="t"/>
          <a:lstStyle>
            <a:lvl1pPr algn="l">
              <a:defRPr sz="3900">
                <a:solidFill>
                  <a:schemeClr val="bg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2"/>
            <a:ext cx="4716000" cy="742765"/>
          </a:xfrm>
        </p:spPr>
        <p:txBody>
          <a:bodyPr/>
          <a:lstStyle>
            <a:lvl1pPr marL="0" indent="0" algn="l">
              <a:lnSpc>
                <a:spcPct val="90000"/>
              </a:lnSpc>
              <a:buNone/>
              <a:defRPr sz="39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98148" y="452440"/>
            <a:ext cx="1143003"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2"/>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spTree>
    <p:extLst>
      <p:ext uri="{BB962C8B-B14F-4D97-AF65-F5344CB8AC3E}">
        <p14:creationId xmlns:p14="http://schemas.microsoft.com/office/powerpoint/2010/main" val="3539856942"/>
      </p:ext>
    </p:extLst>
  </p:cSld>
  <p:clrMapOvr>
    <a:masterClrMapping/>
  </p:clrMapOvr>
</p:sldLayout>
</file>

<file path=ppt/slideLayouts/slideLayout169.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2"/>
            <a:ext cx="4716000" cy="496799"/>
          </a:xfrm>
        </p:spPr>
        <p:txBody>
          <a:bodyPr anchor="t"/>
          <a:lstStyle>
            <a:lvl1pPr algn="l">
              <a:defRPr sz="39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2"/>
            <a:ext cx="4716000" cy="742765"/>
          </a:xfrm>
        </p:spPr>
        <p:txBody>
          <a:bodyPr/>
          <a:lstStyle>
            <a:lvl1pPr marL="0" indent="0" algn="l">
              <a:lnSpc>
                <a:spcPct val="90000"/>
              </a:lnSpc>
              <a:buNone/>
              <a:defRPr sz="39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98148" y="452440"/>
            <a:ext cx="1143003"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2"/>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spTree>
    <p:extLst>
      <p:ext uri="{BB962C8B-B14F-4D97-AF65-F5344CB8AC3E}">
        <p14:creationId xmlns:p14="http://schemas.microsoft.com/office/powerpoint/2010/main" val="5594474"/>
      </p:ext>
    </p:extLst>
  </p:cSld>
  <p:clrMapOvr>
    <a:masterClrMapping/>
  </p:clrMapOvr>
</p:sldLayout>
</file>

<file path=ppt/slideLayouts/slideLayout17.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3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ysClr val="windowText" lastClr="000000"/>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FC515B"/>
                </a:solidFill>
                <a:latin typeface="RealText-Medium" panose="020B0604020101010102" pitchFamily="34" charset="0"/>
                <a:ea typeface="+mj-ea"/>
                <a:cs typeface="+mj-cs"/>
              </a:defRPr>
            </a:lvl1pPr>
          </a:lstStyle>
          <a:p>
            <a:r>
              <a:rPr lang="en-US" dirty="0"/>
              <a:t>Click to add title</a:t>
            </a:r>
            <a:endParaRPr lang="en-GB" dirty="0"/>
          </a:p>
        </p:txBody>
      </p:sp>
      <p:pic>
        <p:nvPicPr>
          <p:cNvPr id="11" name="Simmons+Simmons – Wordmark – RGB – Coral.png" descr="Simmons+Simmons – Wordmark – RGB – Coral.png">
            <a:extLst>
              <a:ext uri="{FF2B5EF4-FFF2-40B4-BE49-F238E27FC236}">
                <a16:creationId xmlns:a16="http://schemas.microsoft.com/office/drawing/2014/main" id="{DC8F8C18-30DB-44E2-8A8A-B3253489523A}"/>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495478F6-47A7-C405-4E7C-34D99AAB1DF6}"/>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52314094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0.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1_Title Slide 8 for prin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2"/>
            <a:ext cx="4716000" cy="496799"/>
          </a:xfrm>
        </p:spPr>
        <p:txBody>
          <a:bodyPr anchor="t"/>
          <a:lstStyle>
            <a:lvl1pPr algn="l">
              <a:defRPr sz="39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2"/>
            <a:ext cx="4716000" cy="742765"/>
          </a:xfrm>
        </p:spPr>
        <p:txBody>
          <a:bodyPr/>
          <a:lstStyle>
            <a:lvl1pPr marL="0" indent="0" algn="l">
              <a:lnSpc>
                <a:spcPct val="90000"/>
              </a:lnSpc>
              <a:buNone/>
              <a:defRPr sz="39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98148" y="452440"/>
            <a:ext cx="1143003"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2"/>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spTree>
    <p:extLst>
      <p:ext uri="{BB962C8B-B14F-4D97-AF65-F5344CB8AC3E}">
        <p14:creationId xmlns:p14="http://schemas.microsoft.com/office/powerpoint/2010/main" val="840173942"/>
      </p:ext>
    </p:extLst>
  </p:cSld>
  <p:clrMapOvr>
    <a:masterClrMapping/>
  </p:clrMapOvr>
</p:sldLayout>
</file>

<file path=ppt/slideLayouts/slideLayout171.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2"/>
            <a:ext cx="4716000" cy="496799"/>
          </a:xfrm>
        </p:spPr>
        <p:txBody>
          <a:bodyPr anchor="t"/>
          <a:lstStyle>
            <a:lvl1pPr algn="l">
              <a:defRPr sz="39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2"/>
            <a:ext cx="4716000" cy="742765"/>
          </a:xfrm>
        </p:spPr>
        <p:txBody>
          <a:bodyPr/>
          <a:lstStyle>
            <a:lvl1pPr marL="0" indent="0" algn="l">
              <a:lnSpc>
                <a:spcPct val="90000"/>
              </a:lnSpc>
              <a:buNone/>
              <a:defRPr sz="39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98148" y="452440"/>
            <a:ext cx="1143003"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2"/>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spTree>
    <p:extLst>
      <p:ext uri="{BB962C8B-B14F-4D97-AF65-F5344CB8AC3E}">
        <p14:creationId xmlns:p14="http://schemas.microsoft.com/office/powerpoint/2010/main" val="1393529333"/>
      </p:ext>
    </p:extLst>
  </p:cSld>
  <p:clrMapOvr>
    <a:masterClrMapping/>
  </p:clrMapOvr>
</p:sldLayout>
</file>

<file path=ppt/slideLayouts/slideLayout172.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Image Re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2"/>
            <a:ext cx="4716000" cy="496799"/>
          </a:xfrm>
        </p:spPr>
        <p:txBody>
          <a:bodyPr anchor="t"/>
          <a:lstStyle>
            <a:lvl1pPr algn="l">
              <a:defRPr sz="39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2"/>
            <a:ext cx="4716000" cy="742765"/>
          </a:xfrm>
        </p:spPr>
        <p:txBody>
          <a:bodyPr/>
          <a:lstStyle>
            <a:lvl1pPr marL="0" indent="0" algn="l">
              <a:lnSpc>
                <a:spcPct val="90000"/>
              </a:lnSpc>
              <a:buNone/>
              <a:defRPr sz="39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8148" y="452440"/>
            <a:ext cx="1143003"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2"/>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sp>
        <p:nvSpPr>
          <p:cNvPr id="5" name="Picture Placeholder 4">
            <a:extLst>
              <a:ext uri="{FF2B5EF4-FFF2-40B4-BE49-F238E27FC236}">
                <a16:creationId xmlns:a16="http://schemas.microsoft.com/office/drawing/2014/main" id="{E954ECBB-89E1-4E3E-A4E5-4A894BA3429A}"/>
              </a:ext>
            </a:extLst>
          </p:cNvPr>
          <p:cNvSpPr>
            <a:spLocks noGrp="1"/>
          </p:cNvSpPr>
          <p:nvPr>
            <p:ph type="pic" sz="quarter" idx="11"/>
          </p:nvPr>
        </p:nvSpPr>
        <p:spPr>
          <a:xfrm>
            <a:off x="5382153" y="0"/>
            <a:ext cx="6809848" cy="6858000"/>
          </a:xfrm>
          <a:solidFill>
            <a:schemeClr val="bg1">
              <a:lumMod val="85000"/>
            </a:schemeClr>
          </a:solidFill>
        </p:spPr>
        <p:txBody>
          <a:bodyPr/>
          <a:lstStyle/>
          <a:p>
            <a:endParaRPr lang="en-GB"/>
          </a:p>
        </p:txBody>
      </p:sp>
      <p:sp>
        <p:nvSpPr>
          <p:cNvPr id="10" name="Freeform 5">
            <a:extLst>
              <a:ext uri="{FF2B5EF4-FFF2-40B4-BE49-F238E27FC236}">
                <a16:creationId xmlns:a16="http://schemas.microsoft.com/office/drawing/2014/main" id="{DDCBC565-58DF-4A7D-982F-F746B90E73A3}"/>
              </a:ext>
            </a:extLst>
          </p:cNvPr>
          <p:cNvSpPr>
            <a:spLocks noGrp="1" noEditPoints="1"/>
          </p:cNvSpPr>
          <p:nvPr>
            <p:ph type="pic" sz="quarter" idx="12" hasCustomPrompt="1"/>
          </p:nvPr>
        </p:nvSpPr>
        <p:spPr bwMode="auto">
          <a:xfrm>
            <a:off x="10598149" y="452440"/>
            <a:ext cx="1144588" cy="327025"/>
          </a:xfrm>
          <a:custGeom>
            <a:avLst/>
            <a:gdLst>
              <a:gd name="T0" fmla="*/ 3713 w 17320"/>
              <a:gd name="T1" fmla="*/ 2139 h 4927"/>
              <a:gd name="T2" fmla="*/ 5539 w 17320"/>
              <a:gd name="T3" fmla="*/ 0 h 4927"/>
              <a:gd name="T4" fmla="*/ 4574 w 17320"/>
              <a:gd name="T5" fmla="*/ 2139 h 4927"/>
              <a:gd name="T6" fmla="*/ 5832 w 17320"/>
              <a:gd name="T7" fmla="*/ 1022 h 4927"/>
              <a:gd name="T8" fmla="*/ 6717 w 17320"/>
              <a:gd name="T9" fmla="*/ 345 h 4927"/>
              <a:gd name="T10" fmla="*/ 7490 w 17320"/>
              <a:gd name="T11" fmla="*/ 805 h 4927"/>
              <a:gd name="T12" fmla="*/ 8892 w 17320"/>
              <a:gd name="T13" fmla="*/ 0 h 4927"/>
              <a:gd name="T14" fmla="*/ 7927 w 17320"/>
              <a:gd name="T15" fmla="*/ 2139 h 4927"/>
              <a:gd name="T16" fmla="*/ 9185 w 17320"/>
              <a:gd name="T17" fmla="*/ 1022 h 4927"/>
              <a:gd name="T18" fmla="*/ 10070 w 17320"/>
              <a:gd name="T19" fmla="*/ 345 h 4927"/>
              <a:gd name="T20" fmla="*/ 10843 w 17320"/>
              <a:gd name="T21" fmla="*/ 805 h 4927"/>
              <a:gd name="T22" fmla="*/ 11160 w 17320"/>
              <a:gd name="T23" fmla="*/ 1094 h 4927"/>
              <a:gd name="T24" fmla="*/ 12177 w 17320"/>
              <a:gd name="T25" fmla="*/ 345 h 4927"/>
              <a:gd name="T26" fmla="*/ 14545 w 17320"/>
              <a:gd name="T27" fmla="*/ 0 h 4927"/>
              <a:gd name="T28" fmla="*/ 13531 w 17320"/>
              <a:gd name="T29" fmla="*/ 2139 h 4927"/>
              <a:gd name="T30" fmla="*/ 14865 w 17320"/>
              <a:gd name="T31" fmla="*/ 942 h 4927"/>
              <a:gd name="T32" fmla="*/ 14545 w 17320"/>
              <a:gd name="T33" fmla="*/ 0 h 4927"/>
              <a:gd name="T34" fmla="*/ 16427 w 17320"/>
              <a:gd name="T35" fmla="*/ 2187 h 4927"/>
              <a:gd name="T36" fmla="*/ 16435 w 17320"/>
              <a:gd name="T37" fmla="*/ 333 h 4927"/>
              <a:gd name="T38" fmla="*/ 15614 w 17320"/>
              <a:gd name="T39" fmla="*/ 613 h 4927"/>
              <a:gd name="T40" fmla="*/ 2562 w 17320"/>
              <a:gd name="T41" fmla="*/ 894 h 4927"/>
              <a:gd name="T42" fmla="*/ 3295 w 17320"/>
              <a:gd name="T43" fmla="*/ 321 h 4927"/>
              <a:gd name="T44" fmla="*/ 2931 w 17320"/>
              <a:gd name="T45" fmla="*/ 1558 h 4927"/>
              <a:gd name="T46" fmla="*/ 2446 w 17320"/>
              <a:gd name="T47" fmla="*/ 2187 h 4927"/>
              <a:gd name="T48" fmla="*/ 4113 w 17320"/>
              <a:gd name="T49" fmla="*/ 4879 h 4927"/>
              <a:gd name="T50" fmla="*/ 6797 w 17320"/>
              <a:gd name="T51" fmla="*/ 2740 h 4927"/>
              <a:gd name="T52" fmla="*/ 4975 w 17320"/>
              <a:gd name="T53" fmla="*/ 2788 h 4927"/>
              <a:gd name="T54" fmla="*/ 4975 w 17320"/>
              <a:gd name="T55" fmla="*/ 3701 h 4927"/>
              <a:gd name="T56" fmla="*/ 6232 w 17320"/>
              <a:gd name="T57" fmla="*/ 4879 h 4927"/>
              <a:gd name="T58" fmla="*/ 7090 w 17320"/>
              <a:gd name="T59" fmla="*/ 4879 h 4927"/>
              <a:gd name="T60" fmla="*/ 10150 w 17320"/>
              <a:gd name="T61" fmla="*/ 2740 h 4927"/>
              <a:gd name="T62" fmla="*/ 8328 w 17320"/>
              <a:gd name="T63" fmla="*/ 2788 h 4927"/>
              <a:gd name="T64" fmla="*/ 8328 w 17320"/>
              <a:gd name="T65" fmla="*/ 3701 h 4927"/>
              <a:gd name="T66" fmla="*/ 9585 w 17320"/>
              <a:gd name="T67" fmla="*/ 4879 h 4927"/>
              <a:gd name="T68" fmla="*/ 10443 w 17320"/>
              <a:gd name="T69" fmla="*/ 4879 h 4927"/>
              <a:gd name="T70" fmla="*/ 13191 w 17320"/>
              <a:gd name="T71" fmla="*/ 3833 h 4927"/>
              <a:gd name="T72" fmla="*/ 13191 w 17320"/>
              <a:gd name="T73" fmla="*/ 3833 h 4927"/>
              <a:gd name="T74" fmla="*/ 12177 w 17320"/>
              <a:gd name="T75" fmla="*/ 4586 h 4927"/>
              <a:gd name="T76" fmla="*/ 13932 w 17320"/>
              <a:gd name="T77" fmla="*/ 2788 h 4927"/>
              <a:gd name="T78" fmla="*/ 13932 w 17320"/>
              <a:gd name="T79" fmla="*/ 3697 h 4927"/>
              <a:gd name="T80" fmla="*/ 15266 w 17320"/>
              <a:gd name="T81" fmla="*/ 4879 h 4927"/>
              <a:gd name="T82" fmla="*/ 16015 w 17320"/>
              <a:gd name="T83" fmla="*/ 3336 h 4927"/>
              <a:gd name="T84" fmla="*/ 16435 w 17320"/>
              <a:gd name="T85" fmla="*/ 2740 h 4927"/>
              <a:gd name="T86" fmla="*/ 16419 w 17320"/>
              <a:gd name="T87" fmla="*/ 4590 h 4927"/>
              <a:gd name="T88" fmla="*/ 17320 w 17320"/>
              <a:gd name="T89" fmla="*/ 4278 h 4927"/>
              <a:gd name="T90" fmla="*/ 2454 w 17320"/>
              <a:gd name="T91" fmla="*/ 3072 h 4927"/>
              <a:gd name="T92" fmla="*/ 1633 w 17320"/>
              <a:gd name="T93" fmla="*/ 3352 h 4927"/>
              <a:gd name="T94" fmla="*/ 1761 w 17320"/>
              <a:gd name="T95" fmla="*/ 4302 h 4927"/>
              <a:gd name="T96" fmla="*/ 2562 w 17320"/>
              <a:gd name="T97" fmla="*/ 3633 h 4927"/>
              <a:gd name="T98" fmla="*/ 624 w 17320"/>
              <a:gd name="T99" fmla="*/ 1718 h 4927"/>
              <a:gd name="T100" fmla="*/ 624 w 17320"/>
              <a:gd name="T101" fmla="*/ 2649 h 4927"/>
              <a:gd name="T102" fmla="*/ 1567 w 17320"/>
              <a:gd name="T103" fmla="*/ 264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20" h="4927">
                <a:moveTo>
                  <a:pt x="3713" y="48"/>
                </a:moveTo>
                <a:cubicBezTo>
                  <a:pt x="4113" y="48"/>
                  <a:pt x="4113" y="48"/>
                  <a:pt x="4113" y="48"/>
                </a:cubicBezTo>
                <a:cubicBezTo>
                  <a:pt x="4113" y="2139"/>
                  <a:pt x="4113" y="2139"/>
                  <a:pt x="4113" y="2139"/>
                </a:cubicBezTo>
                <a:cubicBezTo>
                  <a:pt x="3713" y="2139"/>
                  <a:pt x="3713" y="2139"/>
                  <a:pt x="3713" y="2139"/>
                </a:cubicBezTo>
                <a:lnTo>
                  <a:pt x="3713" y="48"/>
                </a:lnTo>
                <a:close/>
                <a:moveTo>
                  <a:pt x="6797" y="0"/>
                </a:moveTo>
                <a:cubicBezTo>
                  <a:pt x="6553" y="0"/>
                  <a:pt x="6292" y="96"/>
                  <a:pt x="6128" y="353"/>
                </a:cubicBezTo>
                <a:cubicBezTo>
                  <a:pt x="6028" y="128"/>
                  <a:pt x="5832" y="0"/>
                  <a:pt x="5539" y="0"/>
                </a:cubicBezTo>
                <a:cubicBezTo>
                  <a:pt x="5315" y="0"/>
                  <a:pt x="5123" y="92"/>
                  <a:pt x="4975" y="288"/>
                </a:cubicBezTo>
                <a:cubicBezTo>
                  <a:pt x="4975" y="48"/>
                  <a:pt x="4975" y="48"/>
                  <a:pt x="4975" y="48"/>
                </a:cubicBezTo>
                <a:cubicBezTo>
                  <a:pt x="4574" y="48"/>
                  <a:pt x="4574" y="48"/>
                  <a:pt x="4574" y="48"/>
                </a:cubicBezTo>
                <a:cubicBezTo>
                  <a:pt x="4574" y="2139"/>
                  <a:pt x="4574" y="2139"/>
                  <a:pt x="4574" y="2139"/>
                </a:cubicBezTo>
                <a:cubicBezTo>
                  <a:pt x="4975" y="2139"/>
                  <a:pt x="4975" y="2139"/>
                  <a:pt x="4975" y="2139"/>
                </a:cubicBezTo>
                <a:cubicBezTo>
                  <a:pt x="4975" y="962"/>
                  <a:pt x="4975" y="962"/>
                  <a:pt x="4975" y="962"/>
                </a:cubicBezTo>
                <a:cubicBezTo>
                  <a:pt x="4975" y="597"/>
                  <a:pt x="5179" y="345"/>
                  <a:pt x="5459" y="345"/>
                </a:cubicBezTo>
                <a:cubicBezTo>
                  <a:pt x="5780" y="345"/>
                  <a:pt x="5832" y="585"/>
                  <a:pt x="5832" y="1022"/>
                </a:cubicBezTo>
                <a:cubicBezTo>
                  <a:pt x="5832" y="2139"/>
                  <a:pt x="5832" y="2139"/>
                  <a:pt x="5832" y="2139"/>
                </a:cubicBezTo>
                <a:cubicBezTo>
                  <a:pt x="6232" y="2139"/>
                  <a:pt x="6232" y="2139"/>
                  <a:pt x="6232" y="2139"/>
                </a:cubicBezTo>
                <a:cubicBezTo>
                  <a:pt x="6232" y="962"/>
                  <a:pt x="6232" y="962"/>
                  <a:pt x="6232" y="962"/>
                </a:cubicBezTo>
                <a:cubicBezTo>
                  <a:pt x="6232" y="597"/>
                  <a:pt x="6437" y="345"/>
                  <a:pt x="6717" y="345"/>
                </a:cubicBezTo>
                <a:cubicBezTo>
                  <a:pt x="7038" y="345"/>
                  <a:pt x="7090" y="585"/>
                  <a:pt x="7090" y="1022"/>
                </a:cubicBezTo>
                <a:cubicBezTo>
                  <a:pt x="7090" y="2139"/>
                  <a:pt x="7090" y="2139"/>
                  <a:pt x="7090" y="2139"/>
                </a:cubicBezTo>
                <a:cubicBezTo>
                  <a:pt x="7490" y="2139"/>
                  <a:pt x="7490" y="2139"/>
                  <a:pt x="7490" y="2139"/>
                </a:cubicBezTo>
                <a:cubicBezTo>
                  <a:pt x="7490" y="805"/>
                  <a:pt x="7490" y="805"/>
                  <a:pt x="7490" y="805"/>
                </a:cubicBezTo>
                <a:cubicBezTo>
                  <a:pt x="7490" y="305"/>
                  <a:pt x="7266" y="0"/>
                  <a:pt x="6797" y="0"/>
                </a:cubicBezTo>
                <a:moveTo>
                  <a:pt x="10150" y="0"/>
                </a:moveTo>
                <a:cubicBezTo>
                  <a:pt x="9906" y="0"/>
                  <a:pt x="9645" y="96"/>
                  <a:pt x="9481" y="353"/>
                </a:cubicBezTo>
                <a:cubicBezTo>
                  <a:pt x="9381" y="128"/>
                  <a:pt x="9185" y="0"/>
                  <a:pt x="8892" y="0"/>
                </a:cubicBezTo>
                <a:cubicBezTo>
                  <a:pt x="8668" y="0"/>
                  <a:pt x="8476" y="92"/>
                  <a:pt x="8328" y="288"/>
                </a:cubicBezTo>
                <a:cubicBezTo>
                  <a:pt x="8328" y="48"/>
                  <a:pt x="8328" y="48"/>
                  <a:pt x="8328" y="48"/>
                </a:cubicBezTo>
                <a:cubicBezTo>
                  <a:pt x="7927" y="48"/>
                  <a:pt x="7927" y="48"/>
                  <a:pt x="7927" y="48"/>
                </a:cubicBezTo>
                <a:cubicBezTo>
                  <a:pt x="7927" y="2139"/>
                  <a:pt x="7927" y="2139"/>
                  <a:pt x="7927" y="2139"/>
                </a:cubicBezTo>
                <a:cubicBezTo>
                  <a:pt x="8328" y="2139"/>
                  <a:pt x="8328" y="2139"/>
                  <a:pt x="8328" y="2139"/>
                </a:cubicBezTo>
                <a:cubicBezTo>
                  <a:pt x="8328" y="962"/>
                  <a:pt x="8328" y="962"/>
                  <a:pt x="8328" y="962"/>
                </a:cubicBezTo>
                <a:cubicBezTo>
                  <a:pt x="8328" y="597"/>
                  <a:pt x="8532" y="345"/>
                  <a:pt x="8812" y="345"/>
                </a:cubicBezTo>
                <a:cubicBezTo>
                  <a:pt x="9133" y="345"/>
                  <a:pt x="9185" y="585"/>
                  <a:pt x="9185" y="1022"/>
                </a:cubicBezTo>
                <a:cubicBezTo>
                  <a:pt x="9185" y="2139"/>
                  <a:pt x="9185" y="2139"/>
                  <a:pt x="9185" y="2139"/>
                </a:cubicBezTo>
                <a:cubicBezTo>
                  <a:pt x="9585" y="2139"/>
                  <a:pt x="9585" y="2139"/>
                  <a:pt x="9585" y="2139"/>
                </a:cubicBezTo>
                <a:cubicBezTo>
                  <a:pt x="9585" y="962"/>
                  <a:pt x="9585" y="962"/>
                  <a:pt x="9585" y="962"/>
                </a:cubicBezTo>
                <a:cubicBezTo>
                  <a:pt x="9585" y="597"/>
                  <a:pt x="9790" y="345"/>
                  <a:pt x="10070" y="345"/>
                </a:cubicBezTo>
                <a:cubicBezTo>
                  <a:pt x="10391" y="345"/>
                  <a:pt x="10443" y="585"/>
                  <a:pt x="10443" y="1022"/>
                </a:cubicBezTo>
                <a:cubicBezTo>
                  <a:pt x="10443" y="2139"/>
                  <a:pt x="10443" y="2139"/>
                  <a:pt x="10443" y="2139"/>
                </a:cubicBezTo>
                <a:cubicBezTo>
                  <a:pt x="10843" y="2139"/>
                  <a:pt x="10843" y="2139"/>
                  <a:pt x="10843" y="2139"/>
                </a:cubicBezTo>
                <a:cubicBezTo>
                  <a:pt x="10843" y="805"/>
                  <a:pt x="10843" y="805"/>
                  <a:pt x="10843" y="805"/>
                </a:cubicBezTo>
                <a:cubicBezTo>
                  <a:pt x="10843" y="305"/>
                  <a:pt x="10619" y="0"/>
                  <a:pt x="10150" y="0"/>
                </a:cubicBezTo>
                <a:moveTo>
                  <a:pt x="13191" y="1094"/>
                </a:moveTo>
                <a:cubicBezTo>
                  <a:pt x="13191" y="1735"/>
                  <a:pt x="12818" y="2187"/>
                  <a:pt x="12177" y="2187"/>
                </a:cubicBezTo>
                <a:cubicBezTo>
                  <a:pt x="11540" y="2187"/>
                  <a:pt x="11160" y="1719"/>
                  <a:pt x="11160" y="1094"/>
                </a:cubicBezTo>
                <a:cubicBezTo>
                  <a:pt x="11160" y="465"/>
                  <a:pt x="11548" y="0"/>
                  <a:pt x="12177" y="0"/>
                </a:cubicBezTo>
                <a:cubicBezTo>
                  <a:pt x="12794" y="0"/>
                  <a:pt x="13191" y="481"/>
                  <a:pt x="13191" y="1094"/>
                </a:cubicBezTo>
                <a:moveTo>
                  <a:pt x="12774" y="1086"/>
                </a:moveTo>
                <a:cubicBezTo>
                  <a:pt x="12774" y="617"/>
                  <a:pt x="12542" y="345"/>
                  <a:pt x="12177" y="345"/>
                </a:cubicBezTo>
                <a:cubicBezTo>
                  <a:pt x="11809" y="345"/>
                  <a:pt x="11576" y="617"/>
                  <a:pt x="11576" y="1086"/>
                </a:cubicBezTo>
                <a:cubicBezTo>
                  <a:pt x="11576" y="1571"/>
                  <a:pt x="11793" y="1847"/>
                  <a:pt x="12177" y="1847"/>
                </a:cubicBezTo>
                <a:cubicBezTo>
                  <a:pt x="12558" y="1847"/>
                  <a:pt x="12774" y="1571"/>
                  <a:pt x="12774" y="1086"/>
                </a:cubicBezTo>
                <a:moveTo>
                  <a:pt x="14545" y="0"/>
                </a:moveTo>
                <a:cubicBezTo>
                  <a:pt x="14308" y="0"/>
                  <a:pt x="14088" y="96"/>
                  <a:pt x="13932" y="321"/>
                </a:cubicBezTo>
                <a:cubicBezTo>
                  <a:pt x="13932" y="48"/>
                  <a:pt x="13932" y="48"/>
                  <a:pt x="13932" y="48"/>
                </a:cubicBezTo>
                <a:cubicBezTo>
                  <a:pt x="13531" y="48"/>
                  <a:pt x="13531" y="48"/>
                  <a:pt x="13531" y="48"/>
                </a:cubicBezTo>
                <a:cubicBezTo>
                  <a:pt x="13531" y="2139"/>
                  <a:pt x="13531" y="2139"/>
                  <a:pt x="13531" y="2139"/>
                </a:cubicBezTo>
                <a:cubicBezTo>
                  <a:pt x="13932" y="2139"/>
                  <a:pt x="13932" y="2139"/>
                  <a:pt x="13932" y="2139"/>
                </a:cubicBezTo>
                <a:cubicBezTo>
                  <a:pt x="13932" y="957"/>
                  <a:pt x="13932" y="957"/>
                  <a:pt x="13932" y="957"/>
                </a:cubicBezTo>
                <a:cubicBezTo>
                  <a:pt x="13932" y="597"/>
                  <a:pt x="14156" y="345"/>
                  <a:pt x="14456" y="345"/>
                </a:cubicBezTo>
                <a:cubicBezTo>
                  <a:pt x="14789" y="345"/>
                  <a:pt x="14865" y="577"/>
                  <a:pt x="14865" y="942"/>
                </a:cubicBezTo>
                <a:cubicBezTo>
                  <a:pt x="14865" y="2139"/>
                  <a:pt x="14865" y="2139"/>
                  <a:pt x="14865" y="2139"/>
                </a:cubicBezTo>
                <a:cubicBezTo>
                  <a:pt x="15266" y="2139"/>
                  <a:pt x="15266" y="2139"/>
                  <a:pt x="15266" y="2139"/>
                </a:cubicBezTo>
                <a:cubicBezTo>
                  <a:pt x="15266" y="805"/>
                  <a:pt x="15266" y="805"/>
                  <a:pt x="15266" y="805"/>
                </a:cubicBezTo>
                <a:cubicBezTo>
                  <a:pt x="15266" y="305"/>
                  <a:pt x="15013" y="0"/>
                  <a:pt x="14545" y="0"/>
                </a:cubicBezTo>
                <a:moveTo>
                  <a:pt x="16419" y="1851"/>
                </a:moveTo>
                <a:cubicBezTo>
                  <a:pt x="16143" y="1851"/>
                  <a:pt x="15902" y="1743"/>
                  <a:pt x="15742" y="1562"/>
                </a:cubicBezTo>
                <a:cubicBezTo>
                  <a:pt x="15482" y="1819"/>
                  <a:pt x="15482" y="1819"/>
                  <a:pt x="15482" y="1819"/>
                </a:cubicBezTo>
                <a:cubicBezTo>
                  <a:pt x="15686" y="2047"/>
                  <a:pt x="16011" y="2187"/>
                  <a:pt x="16427" y="2187"/>
                </a:cubicBezTo>
                <a:cubicBezTo>
                  <a:pt x="17008" y="2187"/>
                  <a:pt x="17320" y="1915"/>
                  <a:pt x="17320" y="1539"/>
                </a:cubicBezTo>
                <a:cubicBezTo>
                  <a:pt x="17320" y="1130"/>
                  <a:pt x="17048" y="978"/>
                  <a:pt x="16543" y="894"/>
                </a:cubicBezTo>
                <a:cubicBezTo>
                  <a:pt x="16139" y="829"/>
                  <a:pt x="16015" y="769"/>
                  <a:pt x="16015" y="597"/>
                </a:cubicBezTo>
                <a:cubicBezTo>
                  <a:pt x="16015" y="437"/>
                  <a:pt x="16163" y="333"/>
                  <a:pt x="16435" y="333"/>
                </a:cubicBezTo>
                <a:cubicBezTo>
                  <a:pt x="16676" y="333"/>
                  <a:pt x="16880" y="417"/>
                  <a:pt x="17036" y="565"/>
                </a:cubicBezTo>
                <a:cubicBezTo>
                  <a:pt x="17277" y="321"/>
                  <a:pt x="17277" y="321"/>
                  <a:pt x="17277" y="321"/>
                </a:cubicBezTo>
                <a:cubicBezTo>
                  <a:pt x="17084" y="128"/>
                  <a:pt x="16820" y="0"/>
                  <a:pt x="16435" y="0"/>
                </a:cubicBezTo>
                <a:cubicBezTo>
                  <a:pt x="15951" y="0"/>
                  <a:pt x="15614" y="232"/>
                  <a:pt x="15614" y="613"/>
                </a:cubicBezTo>
                <a:cubicBezTo>
                  <a:pt x="15614" y="946"/>
                  <a:pt x="15834" y="1146"/>
                  <a:pt x="16327" y="1222"/>
                </a:cubicBezTo>
                <a:cubicBezTo>
                  <a:pt x="16824" y="1298"/>
                  <a:pt x="16912" y="1386"/>
                  <a:pt x="16912" y="1558"/>
                </a:cubicBezTo>
                <a:cubicBezTo>
                  <a:pt x="16912" y="1731"/>
                  <a:pt x="16760" y="1851"/>
                  <a:pt x="16419" y="1851"/>
                </a:cubicBezTo>
                <a:moveTo>
                  <a:pt x="2562" y="894"/>
                </a:moveTo>
                <a:cubicBezTo>
                  <a:pt x="2157" y="829"/>
                  <a:pt x="2033" y="769"/>
                  <a:pt x="2033" y="597"/>
                </a:cubicBezTo>
                <a:cubicBezTo>
                  <a:pt x="2033" y="437"/>
                  <a:pt x="2181" y="333"/>
                  <a:pt x="2454" y="333"/>
                </a:cubicBezTo>
                <a:cubicBezTo>
                  <a:pt x="2694" y="333"/>
                  <a:pt x="2899" y="417"/>
                  <a:pt x="3055" y="565"/>
                </a:cubicBezTo>
                <a:cubicBezTo>
                  <a:pt x="3295" y="321"/>
                  <a:pt x="3295" y="321"/>
                  <a:pt x="3295" y="321"/>
                </a:cubicBezTo>
                <a:cubicBezTo>
                  <a:pt x="3103" y="128"/>
                  <a:pt x="2838" y="0"/>
                  <a:pt x="2454" y="0"/>
                </a:cubicBezTo>
                <a:cubicBezTo>
                  <a:pt x="1969" y="0"/>
                  <a:pt x="1633" y="232"/>
                  <a:pt x="1633" y="613"/>
                </a:cubicBezTo>
                <a:cubicBezTo>
                  <a:pt x="1633" y="946"/>
                  <a:pt x="1853" y="1146"/>
                  <a:pt x="2346" y="1222"/>
                </a:cubicBezTo>
                <a:cubicBezTo>
                  <a:pt x="2842" y="1298"/>
                  <a:pt x="2931" y="1386"/>
                  <a:pt x="2931" y="1558"/>
                </a:cubicBezTo>
                <a:cubicBezTo>
                  <a:pt x="2931" y="1731"/>
                  <a:pt x="2778" y="1851"/>
                  <a:pt x="2438" y="1851"/>
                </a:cubicBezTo>
                <a:cubicBezTo>
                  <a:pt x="2162" y="1851"/>
                  <a:pt x="1921" y="1743"/>
                  <a:pt x="1761" y="1562"/>
                </a:cubicBezTo>
                <a:cubicBezTo>
                  <a:pt x="1501" y="1819"/>
                  <a:pt x="1501" y="1819"/>
                  <a:pt x="1501" y="1819"/>
                </a:cubicBezTo>
                <a:cubicBezTo>
                  <a:pt x="1705" y="2047"/>
                  <a:pt x="2029" y="2187"/>
                  <a:pt x="2446" y="2187"/>
                </a:cubicBezTo>
                <a:cubicBezTo>
                  <a:pt x="3027" y="2187"/>
                  <a:pt x="3339" y="1915"/>
                  <a:pt x="3339" y="1539"/>
                </a:cubicBezTo>
                <a:cubicBezTo>
                  <a:pt x="3339" y="1130"/>
                  <a:pt x="3067" y="978"/>
                  <a:pt x="2562" y="894"/>
                </a:cubicBezTo>
                <a:moveTo>
                  <a:pt x="3713" y="4879"/>
                </a:moveTo>
                <a:cubicBezTo>
                  <a:pt x="4113" y="4879"/>
                  <a:pt x="4113" y="4879"/>
                  <a:pt x="4113" y="4879"/>
                </a:cubicBezTo>
                <a:cubicBezTo>
                  <a:pt x="4113" y="2788"/>
                  <a:pt x="4113" y="2788"/>
                  <a:pt x="4113" y="2788"/>
                </a:cubicBezTo>
                <a:cubicBezTo>
                  <a:pt x="3713" y="2788"/>
                  <a:pt x="3713" y="2788"/>
                  <a:pt x="3713" y="2788"/>
                </a:cubicBezTo>
                <a:lnTo>
                  <a:pt x="3713" y="4879"/>
                </a:lnTo>
                <a:close/>
                <a:moveTo>
                  <a:pt x="6797" y="2740"/>
                </a:moveTo>
                <a:cubicBezTo>
                  <a:pt x="6553" y="2740"/>
                  <a:pt x="6292" y="2836"/>
                  <a:pt x="6128" y="3092"/>
                </a:cubicBezTo>
                <a:cubicBezTo>
                  <a:pt x="6028" y="2868"/>
                  <a:pt x="5832" y="2740"/>
                  <a:pt x="5539" y="2740"/>
                </a:cubicBezTo>
                <a:cubicBezTo>
                  <a:pt x="5315" y="2740"/>
                  <a:pt x="5123" y="2832"/>
                  <a:pt x="4975" y="3028"/>
                </a:cubicBezTo>
                <a:cubicBezTo>
                  <a:pt x="4975" y="2788"/>
                  <a:pt x="4975" y="2788"/>
                  <a:pt x="4975" y="2788"/>
                </a:cubicBezTo>
                <a:cubicBezTo>
                  <a:pt x="4574" y="2788"/>
                  <a:pt x="4574" y="2788"/>
                  <a:pt x="4574" y="2788"/>
                </a:cubicBezTo>
                <a:cubicBezTo>
                  <a:pt x="4574" y="4879"/>
                  <a:pt x="4574" y="4879"/>
                  <a:pt x="4574" y="4879"/>
                </a:cubicBezTo>
                <a:cubicBezTo>
                  <a:pt x="4975" y="4879"/>
                  <a:pt x="4975" y="4879"/>
                  <a:pt x="4975" y="4879"/>
                </a:cubicBezTo>
                <a:cubicBezTo>
                  <a:pt x="4975" y="3701"/>
                  <a:pt x="4975" y="3701"/>
                  <a:pt x="4975" y="3701"/>
                </a:cubicBezTo>
                <a:cubicBezTo>
                  <a:pt x="4975" y="3336"/>
                  <a:pt x="5179" y="3084"/>
                  <a:pt x="5459" y="3084"/>
                </a:cubicBezTo>
                <a:cubicBezTo>
                  <a:pt x="5780" y="3084"/>
                  <a:pt x="5832" y="3325"/>
                  <a:pt x="5832" y="3761"/>
                </a:cubicBezTo>
                <a:cubicBezTo>
                  <a:pt x="5832" y="4879"/>
                  <a:pt x="5832" y="4879"/>
                  <a:pt x="5832" y="4879"/>
                </a:cubicBezTo>
                <a:cubicBezTo>
                  <a:pt x="6232" y="4879"/>
                  <a:pt x="6232" y="4879"/>
                  <a:pt x="6232" y="4879"/>
                </a:cubicBezTo>
                <a:cubicBezTo>
                  <a:pt x="6232" y="3701"/>
                  <a:pt x="6232" y="3701"/>
                  <a:pt x="6232" y="3701"/>
                </a:cubicBezTo>
                <a:cubicBezTo>
                  <a:pt x="6232" y="3336"/>
                  <a:pt x="6437" y="3084"/>
                  <a:pt x="6717" y="3084"/>
                </a:cubicBezTo>
                <a:cubicBezTo>
                  <a:pt x="7038" y="3084"/>
                  <a:pt x="7090" y="3325"/>
                  <a:pt x="7090" y="3761"/>
                </a:cubicBezTo>
                <a:cubicBezTo>
                  <a:pt x="7090" y="4879"/>
                  <a:pt x="7090" y="4879"/>
                  <a:pt x="7090" y="4879"/>
                </a:cubicBezTo>
                <a:cubicBezTo>
                  <a:pt x="7490" y="4879"/>
                  <a:pt x="7490" y="4879"/>
                  <a:pt x="7490" y="4879"/>
                </a:cubicBezTo>
                <a:cubicBezTo>
                  <a:pt x="7490" y="3545"/>
                  <a:pt x="7490" y="3545"/>
                  <a:pt x="7490" y="3545"/>
                </a:cubicBezTo>
                <a:cubicBezTo>
                  <a:pt x="7490" y="3044"/>
                  <a:pt x="7266" y="2740"/>
                  <a:pt x="6797" y="2740"/>
                </a:cubicBezTo>
                <a:moveTo>
                  <a:pt x="10150" y="2740"/>
                </a:moveTo>
                <a:cubicBezTo>
                  <a:pt x="9906" y="2740"/>
                  <a:pt x="9645" y="2836"/>
                  <a:pt x="9481" y="3092"/>
                </a:cubicBezTo>
                <a:cubicBezTo>
                  <a:pt x="9381" y="2868"/>
                  <a:pt x="9185" y="2740"/>
                  <a:pt x="8892" y="2740"/>
                </a:cubicBezTo>
                <a:cubicBezTo>
                  <a:pt x="8668" y="2740"/>
                  <a:pt x="8476" y="2832"/>
                  <a:pt x="8328" y="3028"/>
                </a:cubicBezTo>
                <a:cubicBezTo>
                  <a:pt x="8328" y="2788"/>
                  <a:pt x="8328" y="2788"/>
                  <a:pt x="8328" y="2788"/>
                </a:cubicBezTo>
                <a:cubicBezTo>
                  <a:pt x="7927" y="2788"/>
                  <a:pt x="7927" y="2788"/>
                  <a:pt x="7927" y="2788"/>
                </a:cubicBezTo>
                <a:cubicBezTo>
                  <a:pt x="7927" y="4879"/>
                  <a:pt x="7927" y="4879"/>
                  <a:pt x="7927" y="4879"/>
                </a:cubicBezTo>
                <a:cubicBezTo>
                  <a:pt x="8328" y="4879"/>
                  <a:pt x="8328" y="4879"/>
                  <a:pt x="8328" y="4879"/>
                </a:cubicBezTo>
                <a:cubicBezTo>
                  <a:pt x="8328" y="3701"/>
                  <a:pt x="8328" y="3701"/>
                  <a:pt x="8328" y="3701"/>
                </a:cubicBezTo>
                <a:cubicBezTo>
                  <a:pt x="8328" y="3336"/>
                  <a:pt x="8532" y="3084"/>
                  <a:pt x="8812" y="3084"/>
                </a:cubicBezTo>
                <a:cubicBezTo>
                  <a:pt x="9133" y="3084"/>
                  <a:pt x="9185" y="3325"/>
                  <a:pt x="9185" y="3761"/>
                </a:cubicBezTo>
                <a:cubicBezTo>
                  <a:pt x="9185" y="4879"/>
                  <a:pt x="9185" y="4879"/>
                  <a:pt x="9185" y="4879"/>
                </a:cubicBezTo>
                <a:cubicBezTo>
                  <a:pt x="9585" y="4879"/>
                  <a:pt x="9585" y="4879"/>
                  <a:pt x="9585" y="4879"/>
                </a:cubicBezTo>
                <a:cubicBezTo>
                  <a:pt x="9585" y="3701"/>
                  <a:pt x="9585" y="3701"/>
                  <a:pt x="9585" y="3701"/>
                </a:cubicBezTo>
                <a:cubicBezTo>
                  <a:pt x="9585" y="3336"/>
                  <a:pt x="9790" y="3084"/>
                  <a:pt x="10070" y="3084"/>
                </a:cubicBezTo>
                <a:cubicBezTo>
                  <a:pt x="10391" y="3084"/>
                  <a:pt x="10443" y="3325"/>
                  <a:pt x="10443" y="3761"/>
                </a:cubicBezTo>
                <a:cubicBezTo>
                  <a:pt x="10443" y="4879"/>
                  <a:pt x="10443" y="4879"/>
                  <a:pt x="10443" y="4879"/>
                </a:cubicBezTo>
                <a:cubicBezTo>
                  <a:pt x="10843" y="4879"/>
                  <a:pt x="10843" y="4879"/>
                  <a:pt x="10843" y="4879"/>
                </a:cubicBezTo>
                <a:cubicBezTo>
                  <a:pt x="10843" y="3545"/>
                  <a:pt x="10843" y="3545"/>
                  <a:pt x="10843" y="3545"/>
                </a:cubicBezTo>
                <a:cubicBezTo>
                  <a:pt x="10843" y="3044"/>
                  <a:pt x="10619" y="2740"/>
                  <a:pt x="10150" y="2740"/>
                </a:cubicBezTo>
                <a:moveTo>
                  <a:pt x="13191" y="3833"/>
                </a:moveTo>
                <a:cubicBezTo>
                  <a:pt x="13191" y="4474"/>
                  <a:pt x="12818" y="4927"/>
                  <a:pt x="12177" y="4927"/>
                </a:cubicBezTo>
                <a:cubicBezTo>
                  <a:pt x="11540" y="4927"/>
                  <a:pt x="11160" y="4458"/>
                  <a:pt x="11160" y="3833"/>
                </a:cubicBezTo>
                <a:cubicBezTo>
                  <a:pt x="11160" y="3204"/>
                  <a:pt x="11548" y="2740"/>
                  <a:pt x="12177" y="2740"/>
                </a:cubicBezTo>
                <a:cubicBezTo>
                  <a:pt x="12794" y="2740"/>
                  <a:pt x="13191" y="3220"/>
                  <a:pt x="13191" y="3833"/>
                </a:cubicBezTo>
                <a:moveTo>
                  <a:pt x="12774" y="3825"/>
                </a:moveTo>
                <a:cubicBezTo>
                  <a:pt x="12774" y="3356"/>
                  <a:pt x="12542" y="3084"/>
                  <a:pt x="12177" y="3084"/>
                </a:cubicBezTo>
                <a:cubicBezTo>
                  <a:pt x="11809" y="3084"/>
                  <a:pt x="11576" y="3356"/>
                  <a:pt x="11576" y="3825"/>
                </a:cubicBezTo>
                <a:cubicBezTo>
                  <a:pt x="11576" y="4310"/>
                  <a:pt x="11793" y="4586"/>
                  <a:pt x="12177" y="4586"/>
                </a:cubicBezTo>
                <a:cubicBezTo>
                  <a:pt x="12558" y="4586"/>
                  <a:pt x="12774" y="4310"/>
                  <a:pt x="12774" y="3825"/>
                </a:cubicBezTo>
                <a:moveTo>
                  <a:pt x="14545" y="2740"/>
                </a:moveTo>
                <a:cubicBezTo>
                  <a:pt x="14308" y="2740"/>
                  <a:pt x="14088" y="2836"/>
                  <a:pt x="13932" y="3060"/>
                </a:cubicBezTo>
                <a:cubicBezTo>
                  <a:pt x="13932" y="2788"/>
                  <a:pt x="13932" y="2788"/>
                  <a:pt x="13932" y="2788"/>
                </a:cubicBezTo>
                <a:cubicBezTo>
                  <a:pt x="13531" y="2788"/>
                  <a:pt x="13531" y="2788"/>
                  <a:pt x="13531" y="2788"/>
                </a:cubicBezTo>
                <a:cubicBezTo>
                  <a:pt x="13531" y="4879"/>
                  <a:pt x="13531" y="4879"/>
                  <a:pt x="13531" y="4879"/>
                </a:cubicBezTo>
                <a:cubicBezTo>
                  <a:pt x="13932" y="4879"/>
                  <a:pt x="13932" y="4879"/>
                  <a:pt x="13932" y="4879"/>
                </a:cubicBezTo>
                <a:cubicBezTo>
                  <a:pt x="13932" y="3697"/>
                  <a:pt x="13932" y="3697"/>
                  <a:pt x="13932" y="3697"/>
                </a:cubicBezTo>
                <a:cubicBezTo>
                  <a:pt x="13932" y="3336"/>
                  <a:pt x="14156" y="3084"/>
                  <a:pt x="14456" y="3084"/>
                </a:cubicBezTo>
                <a:cubicBezTo>
                  <a:pt x="14789" y="3084"/>
                  <a:pt x="14865" y="3317"/>
                  <a:pt x="14865" y="3681"/>
                </a:cubicBezTo>
                <a:cubicBezTo>
                  <a:pt x="14865" y="4879"/>
                  <a:pt x="14865" y="4879"/>
                  <a:pt x="14865" y="4879"/>
                </a:cubicBezTo>
                <a:cubicBezTo>
                  <a:pt x="15266" y="4879"/>
                  <a:pt x="15266" y="4879"/>
                  <a:pt x="15266" y="4879"/>
                </a:cubicBezTo>
                <a:cubicBezTo>
                  <a:pt x="15266" y="3545"/>
                  <a:pt x="15266" y="3545"/>
                  <a:pt x="15266" y="3545"/>
                </a:cubicBezTo>
                <a:cubicBezTo>
                  <a:pt x="15266" y="3044"/>
                  <a:pt x="15013" y="2740"/>
                  <a:pt x="14545" y="2740"/>
                </a:cubicBezTo>
                <a:moveTo>
                  <a:pt x="16543" y="3633"/>
                </a:moveTo>
                <a:cubicBezTo>
                  <a:pt x="16139" y="3569"/>
                  <a:pt x="16015" y="3509"/>
                  <a:pt x="16015" y="3336"/>
                </a:cubicBezTo>
                <a:cubicBezTo>
                  <a:pt x="16015" y="3176"/>
                  <a:pt x="16163" y="3072"/>
                  <a:pt x="16435" y="3072"/>
                </a:cubicBezTo>
                <a:cubicBezTo>
                  <a:pt x="16676" y="3072"/>
                  <a:pt x="16880" y="3156"/>
                  <a:pt x="17036" y="3305"/>
                </a:cubicBezTo>
                <a:cubicBezTo>
                  <a:pt x="17277" y="3060"/>
                  <a:pt x="17277" y="3060"/>
                  <a:pt x="17277" y="3060"/>
                </a:cubicBezTo>
                <a:cubicBezTo>
                  <a:pt x="17084" y="2868"/>
                  <a:pt x="16820" y="2740"/>
                  <a:pt x="16435" y="2740"/>
                </a:cubicBezTo>
                <a:cubicBezTo>
                  <a:pt x="15951" y="2740"/>
                  <a:pt x="15614" y="2972"/>
                  <a:pt x="15614" y="3352"/>
                </a:cubicBezTo>
                <a:cubicBezTo>
                  <a:pt x="15614" y="3685"/>
                  <a:pt x="15834" y="3885"/>
                  <a:pt x="16327" y="3961"/>
                </a:cubicBezTo>
                <a:cubicBezTo>
                  <a:pt x="16824" y="4037"/>
                  <a:pt x="16912" y="4126"/>
                  <a:pt x="16912" y="4298"/>
                </a:cubicBezTo>
                <a:cubicBezTo>
                  <a:pt x="16912" y="4470"/>
                  <a:pt x="16760" y="4590"/>
                  <a:pt x="16419" y="4590"/>
                </a:cubicBezTo>
                <a:cubicBezTo>
                  <a:pt x="16143" y="4590"/>
                  <a:pt x="15902" y="4482"/>
                  <a:pt x="15742" y="4302"/>
                </a:cubicBezTo>
                <a:cubicBezTo>
                  <a:pt x="15482" y="4558"/>
                  <a:pt x="15482" y="4558"/>
                  <a:pt x="15482" y="4558"/>
                </a:cubicBezTo>
                <a:cubicBezTo>
                  <a:pt x="15686" y="4787"/>
                  <a:pt x="16011" y="4927"/>
                  <a:pt x="16427" y="4927"/>
                </a:cubicBezTo>
                <a:cubicBezTo>
                  <a:pt x="17008" y="4927"/>
                  <a:pt x="17320" y="4654"/>
                  <a:pt x="17320" y="4278"/>
                </a:cubicBezTo>
                <a:cubicBezTo>
                  <a:pt x="17320" y="3869"/>
                  <a:pt x="17048" y="3717"/>
                  <a:pt x="16543" y="3633"/>
                </a:cubicBezTo>
                <a:moveTo>
                  <a:pt x="2562" y="3633"/>
                </a:moveTo>
                <a:cubicBezTo>
                  <a:pt x="2157" y="3569"/>
                  <a:pt x="2033" y="3509"/>
                  <a:pt x="2033" y="3336"/>
                </a:cubicBezTo>
                <a:cubicBezTo>
                  <a:pt x="2033" y="3176"/>
                  <a:pt x="2181" y="3072"/>
                  <a:pt x="2454" y="3072"/>
                </a:cubicBezTo>
                <a:cubicBezTo>
                  <a:pt x="2694" y="3072"/>
                  <a:pt x="2899" y="3156"/>
                  <a:pt x="3055" y="3305"/>
                </a:cubicBezTo>
                <a:cubicBezTo>
                  <a:pt x="3295" y="3060"/>
                  <a:pt x="3295" y="3060"/>
                  <a:pt x="3295" y="3060"/>
                </a:cubicBezTo>
                <a:cubicBezTo>
                  <a:pt x="3103" y="2868"/>
                  <a:pt x="2838" y="2740"/>
                  <a:pt x="2454" y="2740"/>
                </a:cubicBezTo>
                <a:cubicBezTo>
                  <a:pt x="1969" y="2740"/>
                  <a:pt x="1633" y="2972"/>
                  <a:pt x="1633" y="3352"/>
                </a:cubicBezTo>
                <a:cubicBezTo>
                  <a:pt x="1633" y="3685"/>
                  <a:pt x="1853" y="3885"/>
                  <a:pt x="2346" y="3961"/>
                </a:cubicBezTo>
                <a:cubicBezTo>
                  <a:pt x="2842" y="4037"/>
                  <a:pt x="2931" y="4126"/>
                  <a:pt x="2931" y="4298"/>
                </a:cubicBezTo>
                <a:cubicBezTo>
                  <a:pt x="2931" y="4470"/>
                  <a:pt x="2778" y="4590"/>
                  <a:pt x="2438" y="4590"/>
                </a:cubicBezTo>
                <a:cubicBezTo>
                  <a:pt x="2162" y="4590"/>
                  <a:pt x="1921" y="4482"/>
                  <a:pt x="1761" y="4302"/>
                </a:cubicBezTo>
                <a:cubicBezTo>
                  <a:pt x="1501" y="4558"/>
                  <a:pt x="1501" y="4558"/>
                  <a:pt x="1501" y="4558"/>
                </a:cubicBezTo>
                <a:cubicBezTo>
                  <a:pt x="1705" y="4787"/>
                  <a:pt x="2029" y="4927"/>
                  <a:pt x="2446" y="4927"/>
                </a:cubicBezTo>
                <a:cubicBezTo>
                  <a:pt x="3027" y="4927"/>
                  <a:pt x="3339" y="4654"/>
                  <a:pt x="3339" y="4278"/>
                </a:cubicBezTo>
                <a:cubicBezTo>
                  <a:pt x="3339" y="3869"/>
                  <a:pt x="3067" y="3717"/>
                  <a:pt x="2562" y="3633"/>
                </a:cubicBezTo>
                <a:moveTo>
                  <a:pt x="1567" y="2357"/>
                </a:moveTo>
                <a:cubicBezTo>
                  <a:pt x="943" y="2357"/>
                  <a:pt x="943" y="2357"/>
                  <a:pt x="943" y="2357"/>
                </a:cubicBezTo>
                <a:cubicBezTo>
                  <a:pt x="943" y="1718"/>
                  <a:pt x="943" y="1718"/>
                  <a:pt x="943" y="1718"/>
                </a:cubicBezTo>
                <a:cubicBezTo>
                  <a:pt x="624" y="1718"/>
                  <a:pt x="624" y="1718"/>
                  <a:pt x="624" y="1718"/>
                </a:cubicBezTo>
                <a:cubicBezTo>
                  <a:pt x="624" y="2357"/>
                  <a:pt x="624" y="2357"/>
                  <a:pt x="624" y="2357"/>
                </a:cubicBezTo>
                <a:cubicBezTo>
                  <a:pt x="0" y="2357"/>
                  <a:pt x="0" y="2357"/>
                  <a:pt x="0" y="2357"/>
                </a:cubicBezTo>
                <a:cubicBezTo>
                  <a:pt x="0" y="2649"/>
                  <a:pt x="0" y="2649"/>
                  <a:pt x="0" y="2649"/>
                </a:cubicBezTo>
                <a:cubicBezTo>
                  <a:pt x="624" y="2649"/>
                  <a:pt x="624" y="2649"/>
                  <a:pt x="624" y="2649"/>
                </a:cubicBezTo>
                <a:cubicBezTo>
                  <a:pt x="624" y="3289"/>
                  <a:pt x="624" y="3289"/>
                  <a:pt x="624" y="3289"/>
                </a:cubicBezTo>
                <a:cubicBezTo>
                  <a:pt x="943" y="3289"/>
                  <a:pt x="943" y="3289"/>
                  <a:pt x="943" y="3289"/>
                </a:cubicBezTo>
                <a:cubicBezTo>
                  <a:pt x="943" y="2649"/>
                  <a:pt x="943" y="2649"/>
                  <a:pt x="943" y="2649"/>
                </a:cubicBezTo>
                <a:cubicBezTo>
                  <a:pt x="1567" y="2649"/>
                  <a:pt x="1567" y="2649"/>
                  <a:pt x="1567" y="2649"/>
                </a:cubicBezTo>
                <a:lnTo>
                  <a:pt x="1567" y="23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a:defRPr/>
            </a:lvl1pPr>
          </a:lstStyle>
          <a:p>
            <a:r>
              <a:rPr lang="en-GB" dirty="0"/>
              <a:t> </a:t>
            </a:r>
          </a:p>
        </p:txBody>
      </p:sp>
    </p:spTree>
    <p:extLst>
      <p:ext uri="{BB962C8B-B14F-4D97-AF65-F5344CB8AC3E}">
        <p14:creationId xmlns:p14="http://schemas.microsoft.com/office/powerpoint/2010/main" val="1798474380"/>
      </p:ext>
    </p:extLst>
  </p:cSld>
  <p:clrMapOvr>
    <a:masterClrMapping/>
  </p:clrMapOvr>
</p:sldLayout>
</file>

<file path=ppt/slideLayouts/slideLayout173.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Image Blac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2"/>
            <a:ext cx="4716000" cy="496799"/>
          </a:xfrm>
        </p:spPr>
        <p:txBody>
          <a:bodyPr anchor="t"/>
          <a:lstStyle>
            <a:lvl1pPr algn="l">
              <a:defRPr sz="39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2"/>
            <a:ext cx="4716000" cy="742765"/>
          </a:xfrm>
        </p:spPr>
        <p:txBody>
          <a:bodyPr/>
          <a:lstStyle>
            <a:lvl1pPr marL="0" indent="0" algn="l">
              <a:lnSpc>
                <a:spcPct val="90000"/>
              </a:lnSpc>
              <a:buNone/>
              <a:defRPr sz="39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8148" y="452440"/>
            <a:ext cx="1143003"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2"/>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sp>
        <p:nvSpPr>
          <p:cNvPr id="5" name="Picture Placeholder 4">
            <a:extLst>
              <a:ext uri="{FF2B5EF4-FFF2-40B4-BE49-F238E27FC236}">
                <a16:creationId xmlns:a16="http://schemas.microsoft.com/office/drawing/2014/main" id="{E954ECBB-89E1-4E3E-A4E5-4A894BA3429A}"/>
              </a:ext>
            </a:extLst>
          </p:cNvPr>
          <p:cNvSpPr>
            <a:spLocks noGrp="1"/>
          </p:cNvSpPr>
          <p:nvPr>
            <p:ph type="pic" sz="quarter" idx="11"/>
          </p:nvPr>
        </p:nvSpPr>
        <p:spPr>
          <a:xfrm>
            <a:off x="5382153" y="0"/>
            <a:ext cx="6809848" cy="6858000"/>
          </a:xfrm>
          <a:solidFill>
            <a:schemeClr val="bg1">
              <a:lumMod val="85000"/>
            </a:schemeClr>
          </a:solidFill>
        </p:spPr>
        <p:txBody>
          <a:bodyPr/>
          <a:lstStyle/>
          <a:p>
            <a:endParaRPr lang="en-GB"/>
          </a:p>
        </p:txBody>
      </p:sp>
      <p:sp>
        <p:nvSpPr>
          <p:cNvPr id="10" name="Freeform 5">
            <a:extLst>
              <a:ext uri="{FF2B5EF4-FFF2-40B4-BE49-F238E27FC236}">
                <a16:creationId xmlns:a16="http://schemas.microsoft.com/office/drawing/2014/main" id="{1D3C98F6-5CDD-4310-844C-BE9084038DB9}"/>
              </a:ext>
            </a:extLst>
          </p:cNvPr>
          <p:cNvSpPr>
            <a:spLocks noGrp="1" noEditPoints="1"/>
          </p:cNvSpPr>
          <p:nvPr>
            <p:ph type="pic" sz="quarter" idx="12" hasCustomPrompt="1"/>
          </p:nvPr>
        </p:nvSpPr>
        <p:spPr bwMode="auto">
          <a:xfrm>
            <a:off x="10598149" y="452440"/>
            <a:ext cx="1144588" cy="327025"/>
          </a:xfrm>
          <a:custGeom>
            <a:avLst/>
            <a:gdLst>
              <a:gd name="T0" fmla="*/ 3713 w 17320"/>
              <a:gd name="T1" fmla="*/ 2139 h 4927"/>
              <a:gd name="T2" fmla="*/ 5539 w 17320"/>
              <a:gd name="T3" fmla="*/ 0 h 4927"/>
              <a:gd name="T4" fmla="*/ 4574 w 17320"/>
              <a:gd name="T5" fmla="*/ 2139 h 4927"/>
              <a:gd name="T6" fmla="*/ 5832 w 17320"/>
              <a:gd name="T7" fmla="*/ 1022 h 4927"/>
              <a:gd name="T8" fmla="*/ 6717 w 17320"/>
              <a:gd name="T9" fmla="*/ 345 h 4927"/>
              <a:gd name="T10" fmla="*/ 7490 w 17320"/>
              <a:gd name="T11" fmla="*/ 805 h 4927"/>
              <a:gd name="T12" fmla="*/ 8892 w 17320"/>
              <a:gd name="T13" fmla="*/ 0 h 4927"/>
              <a:gd name="T14" fmla="*/ 7927 w 17320"/>
              <a:gd name="T15" fmla="*/ 2139 h 4927"/>
              <a:gd name="T16" fmla="*/ 9185 w 17320"/>
              <a:gd name="T17" fmla="*/ 1022 h 4927"/>
              <a:gd name="T18" fmla="*/ 10070 w 17320"/>
              <a:gd name="T19" fmla="*/ 345 h 4927"/>
              <a:gd name="T20" fmla="*/ 10843 w 17320"/>
              <a:gd name="T21" fmla="*/ 805 h 4927"/>
              <a:gd name="T22" fmla="*/ 11160 w 17320"/>
              <a:gd name="T23" fmla="*/ 1094 h 4927"/>
              <a:gd name="T24" fmla="*/ 12177 w 17320"/>
              <a:gd name="T25" fmla="*/ 345 h 4927"/>
              <a:gd name="T26" fmla="*/ 14545 w 17320"/>
              <a:gd name="T27" fmla="*/ 0 h 4927"/>
              <a:gd name="T28" fmla="*/ 13531 w 17320"/>
              <a:gd name="T29" fmla="*/ 2139 h 4927"/>
              <a:gd name="T30" fmla="*/ 14865 w 17320"/>
              <a:gd name="T31" fmla="*/ 942 h 4927"/>
              <a:gd name="T32" fmla="*/ 14545 w 17320"/>
              <a:gd name="T33" fmla="*/ 0 h 4927"/>
              <a:gd name="T34" fmla="*/ 16427 w 17320"/>
              <a:gd name="T35" fmla="*/ 2187 h 4927"/>
              <a:gd name="T36" fmla="*/ 16435 w 17320"/>
              <a:gd name="T37" fmla="*/ 333 h 4927"/>
              <a:gd name="T38" fmla="*/ 15614 w 17320"/>
              <a:gd name="T39" fmla="*/ 613 h 4927"/>
              <a:gd name="T40" fmla="*/ 2562 w 17320"/>
              <a:gd name="T41" fmla="*/ 894 h 4927"/>
              <a:gd name="T42" fmla="*/ 3295 w 17320"/>
              <a:gd name="T43" fmla="*/ 321 h 4927"/>
              <a:gd name="T44" fmla="*/ 2931 w 17320"/>
              <a:gd name="T45" fmla="*/ 1558 h 4927"/>
              <a:gd name="T46" fmla="*/ 2446 w 17320"/>
              <a:gd name="T47" fmla="*/ 2187 h 4927"/>
              <a:gd name="T48" fmla="*/ 4113 w 17320"/>
              <a:gd name="T49" fmla="*/ 4879 h 4927"/>
              <a:gd name="T50" fmla="*/ 6797 w 17320"/>
              <a:gd name="T51" fmla="*/ 2740 h 4927"/>
              <a:gd name="T52" fmla="*/ 4975 w 17320"/>
              <a:gd name="T53" fmla="*/ 2788 h 4927"/>
              <a:gd name="T54" fmla="*/ 4975 w 17320"/>
              <a:gd name="T55" fmla="*/ 3701 h 4927"/>
              <a:gd name="T56" fmla="*/ 6232 w 17320"/>
              <a:gd name="T57" fmla="*/ 4879 h 4927"/>
              <a:gd name="T58" fmla="*/ 7090 w 17320"/>
              <a:gd name="T59" fmla="*/ 4879 h 4927"/>
              <a:gd name="T60" fmla="*/ 10150 w 17320"/>
              <a:gd name="T61" fmla="*/ 2740 h 4927"/>
              <a:gd name="T62" fmla="*/ 8328 w 17320"/>
              <a:gd name="T63" fmla="*/ 2788 h 4927"/>
              <a:gd name="T64" fmla="*/ 8328 w 17320"/>
              <a:gd name="T65" fmla="*/ 3701 h 4927"/>
              <a:gd name="T66" fmla="*/ 9585 w 17320"/>
              <a:gd name="T67" fmla="*/ 4879 h 4927"/>
              <a:gd name="T68" fmla="*/ 10443 w 17320"/>
              <a:gd name="T69" fmla="*/ 4879 h 4927"/>
              <a:gd name="T70" fmla="*/ 13191 w 17320"/>
              <a:gd name="T71" fmla="*/ 3833 h 4927"/>
              <a:gd name="T72" fmla="*/ 13191 w 17320"/>
              <a:gd name="T73" fmla="*/ 3833 h 4927"/>
              <a:gd name="T74" fmla="*/ 12177 w 17320"/>
              <a:gd name="T75" fmla="*/ 4586 h 4927"/>
              <a:gd name="T76" fmla="*/ 13932 w 17320"/>
              <a:gd name="T77" fmla="*/ 2788 h 4927"/>
              <a:gd name="T78" fmla="*/ 13932 w 17320"/>
              <a:gd name="T79" fmla="*/ 3697 h 4927"/>
              <a:gd name="T80" fmla="*/ 15266 w 17320"/>
              <a:gd name="T81" fmla="*/ 4879 h 4927"/>
              <a:gd name="T82" fmla="*/ 16015 w 17320"/>
              <a:gd name="T83" fmla="*/ 3336 h 4927"/>
              <a:gd name="T84" fmla="*/ 16435 w 17320"/>
              <a:gd name="T85" fmla="*/ 2740 h 4927"/>
              <a:gd name="T86" fmla="*/ 16419 w 17320"/>
              <a:gd name="T87" fmla="*/ 4590 h 4927"/>
              <a:gd name="T88" fmla="*/ 17320 w 17320"/>
              <a:gd name="T89" fmla="*/ 4278 h 4927"/>
              <a:gd name="T90" fmla="*/ 2454 w 17320"/>
              <a:gd name="T91" fmla="*/ 3072 h 4927"/>
              <a:gd name="T92" fmla="*/ 1633 w 17320"/>
              <a:gd name="T93" fmla="*/ 3352 h 4927"/>
              <a:gd name="T94" fmla="*/ 1761 w 17320"/>
              <a:gd name="T95" fmla="*/ 4302 h 4927"/>
              <a:gd name="T96" fmla="*/ 2562 w 17320"/>
              <a:gd name="T97" fmla="*/ 3633 h 4927"/>
              <a:gd name="T98" fmla="*/ 624 w 17320"/>
              <a:gd name="T99" fmla="*/ 1718 h 4927"/>
              <a:gd name="T100" fmla="*/ 624 w 17320"/>
              <a:gd name="T101" fmla="*/ 2649 h 4927"/>
              <a:gd name="T102" fmla="*/ 1567 w 17320"/>
              <a:gd name="T103" fmla="*/ 264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20" h="4927">
                <a:moveTo>
                  <a:pt x="3713" y="48"/>
                </a:moveTo>
                <a:cubicBezTo>
                  <a:pt x="4113" y="48"/>
                  <a:pt x="4113" y="48"/>
                  <a:pt x="4113" y="48"/>
                </a:cubicBezTo>
                <a:cubicBezTo>
                  <a:pt x="4113" y="2139"/>
                  <a:pt x="4113" y="2139"/>
                  <a:pt x="4113" y="2139"/>
                </a:cubicBezTo>
                <a:cubicBezTo>
                  <a:pt x="3713" y="2139"/>
                  <a:pt x="3713" y="2139"/>
                  <a:pt x="3713" y="2139"/>
                </a:cubicBezTo>
                <a:lnTo>
                  <a:pt x="3713" y="48"/>
                </a:lnTo>
                <a:close/>
                <a:moveTo>
                  <a:pt x="6797" y="0"/>
                </a:moveTo>
                <a:cubicBezTo>
                  <a:pt x="6553" y="0"/>
                  <a:pt x="6292" y="96"/>
                  <a:pt x="6128" y="353"/>
                </a:cubicBezTo>
                <a:cubicBezTo>
                  <a:pt x="6028" y="128"/>
                  <a:pt x="5832" y="0"/>
                  <a:pt x="5539" y="0"/>
                </a:cubicBezTo>
                <a:cubicBezTo>
                  <a:pt x="5315" y="0"/>
                  <a:pt x="5123" y="92"/>
                  <a:pt x="4975" y="288"/>
                </a:cubicBezTo>
                <a:cubicBezTo>
                  <a:pt x="4975" y="48"/>
                  <a:pt x="4975" y="48"/>
                  <a:pt x="4975" y="48"/>
                </a:cubicBezTo>
                <a:cubicBezTo>
                  <a:pt x="4574" y="48"/>
                  <a:pt x="4574" y="48"/>
                  <a:pt x="4574" y="48"/>
                </a:cubicBezTo>
                <a:cubicBezTo>
                  <a:pt x="4574" y="2139"/>
                  <a:pt x="4574" y="2139"/>
                  <a:pt x="4574" y="2139"/>
                </a:cubicBezTo>
                <a:cubicBezTo>
                  <a:pt x="4975" y="2139"/>
                  <a:pt x="4975" y="2139"/>
                  <a:pt x="4975" y="2139"/>
                </a:cubicBezTo>
                <a:cubicBezTo>
                  <a:pt x="4975" y="962"/>
                  <a:pt x="4975" y="962"/>
                  <a:pt x="4975" y="962"/>
                </a:cubicBezTo>
                <a:cubicBezTo>
                  <a:pt x="4975" y="597"/>
                  <a:pt x="5179" y="345"/>
                  <a:pt x="5459" y="345"/>
                </a:cubicBezTo>
                <a:cubicBezTo>
                  <a:pt x="5780" y="345"/>
                  <a:pt x="5832" y="585"/>
                  <a:pt x="5832" y="1022"/>
                </a:cubicBezTo>
                <a:cubicBezTo>
                  <a:pt x="5832" y="2139"/>
                  <a:pt x="5832" y="2139"/>
                  <a:pt x="5832" y="2139"/>
                </a:cubicBezTo>
                <a:cubicBezTo>
                  <a:pt x="6232" y="2139"/>
                  <a:pt x="6232" y="2139"/>
                  <a:pt x="6232" y="2139"/>
                </a:cubicBezTo>
                <a:cubicBezTo>
                  <a:pt x="6232" y="962"/>
                  <a:pt x="6232" y="962"/>
                  <a:pt x="6232" y="962"/>
                </a:cubicBezTo>
                <a:cubicBezTo>
                  <a:pt x="6232" y="597"/>
                  <a:pt x="6437" y="345"/>
                  <a:pt x="6717" y="345"/>
                </a:cubicBezTo>
                <a:cubicBezTo>
                  <a:pt x="7038" y="345"/>
                  <a:pt x="7090" y="585"/>
                  <a:pt x="7090" y="1022"/>
                </a:cubicBezTo>
                <a:cubicBezTo>
                  <a:pt x="7090" y="2139"/>
                  <a:pt x="7090" y="2139"/>
                  <a:pt x="7090" y="2139"/>
                </a:cubicBezTo>
                <a:cubicBezTo>
                  <a:pt x="7490" y="2139"/>
                  <a:pt x="7490" y="2139"/>
                  <a:pt x="7490" y="2139"/>
                </a:cubicBezTo>
                <a:cubicBezTo>
                  <a:pt x="7490" y="805"/>
                  <a:pt x="7490" y="805"/>
                  <a:pt x="7490" y="805"/>
                </a:cubicBezTo>
                <a:cubicBezTo>
                  <a:pt x="7490" y="305"/>
                  <a:pt x="7266" y="0"/>
                  <a:pt x="6797" y="0"/>
                </a:cubicBezTo>
                <a:moveTo>
                  <a:pt x="10150" y="0"/>
                </a:moveTo>
                <a:cubicBezTo>
                  <a:pt x="9906" y="0"/>
                  <a:pt x="9645" y="96"/>
                  <a:pt x="9481" y="353"/>
                </a:cubicBezTo>
                <a:cubicBezTo>
                  <a:pt x="9381" y="128"/>
                  <a:pt x="9185" y="0"/>
                  <a:pt x="8892" y="0"/>
                </a:cubicBezTo>
                <a:cubicBezTo>
                  <a:pt x="8668" y="0"/>
                  <a:pt x="8476" y="92"/>
                  <a:pt x="8328" y="288"/>
                </a:cubicBezTo>
                <a:cubicBezTo>
                  <a:pt x="8328" y="48"/>
                  <a:pt x="8328" y="48"/>
                  <a:pt x="8328" y="48"/>
                </a:cubicBezTo>
                <a:cubicBezTo>
                  <a:pt x="7927" y="48"/>
                  <a:pt x="7927" y="48"/>
                  <a:pt x="7927" y="48"/>
                </a:cubicBezTo>
                <a:cubicBezTo>
                  <a:pt x="7927" y="2139"/>
                  <a:pt x="7927" y="2139"/>
                  <a:pt x="7927" y="2139"/>
                </a:cubicBezTo>
                <a:cubicBezTo>
                  <a:pt x="8328" y="2139"/>
                  <a:pt x="8328" y="2139"/>
                  <a:pt x="8328" y="2139"/>
                </a:cubicBezTo>
                <a:cubicBezTo>
                  <a:pt x="8328" y="962"/>
                  <a:pt x="8328" y="962"/>
                  <a:pt x="8328" y="962"/>
                </a:cubicBezTo>
                <a:cubicBezTo>
                  <a:pt x="8328" y="597"/>
                  <a:pt x="8532" y="345"/>
                  <a:pt x="8812" y="345"/>
                </a:cubicBezTo>
                <a:cubicBezTo>
                  <a:pt x="9133" y="345"/>
                  <a:pt x="9185" y="585"/>
                  <a:pt x="9185" y="1022"/>
                </a:cubicBezTo>
                <a:cubicBezTo>
                  <a:pt x="9185" y="2139"/>
                  <a:pt x="9185" y="2139"/>
                  <a:pt x="9185" y="2139"/>
                </a:cubicBezTo>
                <a:cubicBezTo>
                  <a:pt x="9585" y="2139"/>
                  <a:pt x="9585" y="2139"/>
                  <a:pt x="9585" y="2139"/>
                </a:cubicBezTo>
                <a:cubicBezTo>
                  <a:pt x="9585" y="962"/>
                  <a:pt x="9585" y="962"/>
                  <a:pt x="9585" y="962"/>
                </a:cubicBezTo>
                <a:cubicBezTo>
                  <a:pt x="9585" y="597"/>
                  <a:pt x="9790" y="345"/>
                  <a:pt x="10070" y="345"/>
                </a:cubicBezTo>
                <a:cubicBezTo>
                  <a:pt x="10391" y="345"/>
                  <a:pt x="10443" y="585"/>
                  <a:pt x="10443" y="1022"/>
                </a:cubicBezTo>
                <a:cubicBezTo>
                  <a:pt x="10443" y="2139"/>
                  <a:pt x="10443" y="2139"/>
                  <a:pt x="10443" y="2139"/>
                </a:cubicBezTo>
                <a:cubicBezTo>
                  <a:pt x="10843" y="2139"/>
                  <a:pt x="10843" y="2139"/>
                  <a:pt x="10843" y="2139"/>
                </a:cubicBezTo>
                <a:cubicBezTo>
                  <a:pt x="10843" y="805"/>
                  <a:pt x="10843" y="805"/>
                  <a:pt x="10843" y="805"/>
                </a:cubicBezTo>
                <a:cubicBezTo>
                  <a:pt x="10843" y="305"/>
                  <a:pt x="10619" y="0"/>
                  <a:pt x="10150" y="0"/>
                </a:cubicBezTo>
                <a:moveTo>
                  <a:pt x="13191" y="1094"/>
                </a:moveTo>
                <a:cubicBezTo>
                  <a:pt x="13191" y="1735"/>
                  <a:pt x="12818" y="2187"/>
                  <a:pt x="12177" y="2187"/>
                </a:cubicBezTo>
                <a:cubicBezTo>
                  <a:pt x="11540" y="2187"/>
                  <a:pt x="11160" y="1719"/>
                  <a:pt x="11160" y="1094"/>
                </a:cubicBezTo>
                <a:cubicBezTo>
                  <a:pt x="11160" y="465"/>
                  <a:pt x="11548" y="0"/>
                  <a:pt x="12177" y="0"/>
                </a:cubicBezTo>
                <a:cubicBezTo>
                  <a:pt x="12794" y="0"/>
                  <a:pt x="13191" y="481"/>
                  <a:pt x="13191" y="1094"/>
                </a:cubicBezTo>
                <a:moveTo>
                  <a:pt x="12774" y="1086"/>
                </a:moveTo>
                <a:cubicBezTo>
                  <a:pt x="12774" y="617"/>
                  <a:pt x="12542" y="345"/>
                  <a:pt x="12177" y="345"/>
                </a:cubicBezTo>
                <a:cubicBezTo>
                  <a:pt x="11809" y="345"/>
                  <a:pt x="11576" y="617"/>
                  <a:pt x="11576" y="1086"/>
                </a:cubicBezTo>
                <a:cubicBezTo>
                  <a:pt x="11576" y="1571"/>
                  <a:pt x="11793" y="1847"/>
                  <a:pt x="12177" y="1847"/>
                </a:cubicBezTo>
                <a:cubicBezTo>
                  <a:pt x="12558" y="1847"/>
                  <a:pt x="12774" y="1571"/>
                  <a:pt x="12774" y="1086"/>
                </a:cubicBezTo>
                <a:moveTo>
                  <a:pt x="14545" y="0"/>
                </a:moveTo>
                <a:cubicBezTo>
                  <a:pt x="14308" y="0"/>
                  <a:pt x="14088" y="96"/>
                  <a:pt x="13932" y="321"/>
                </a:cubicBezTo>
                <a:cubicBezTo>
                  <a:pt x="13932" y="48"/>
                  <a:pt x="13932" y="48"/>
                  <a:pt x="13932" y="48"/>
                </a:cubicBezTo>
                <a:cubicBezTo>
                  <a:pt x="13531" y="48"/>
                  <a:pt x="13531" y="48"/>
                  <a:pt x="13531" y="48"/>
                </a:cubicBezTo>
                <a:cubicBezTo>
                  <a:pt x="13531" y="2139"/>
                  <a:pt x="13531" y="2139"/>
                  <a:pt x="13531" y="2139"/>
                </a:cubicBezTo>
                <a:cubicBezTo>
                  <a:pt x="13932" y="2139"/>
                  <a:pt x="13932" y="2139"/>
                  <a:pt x="13932" y="2139"/>
                </a:cubicBezTo>
                <a:cubicBezTo>
                  <a:pt x="13932" y="957"/>
                  <a:pt x="13932" y="957"/>
                  <a:pt x="13932" y="957"/>
                </a:cubicBezTo>
                <a:cubicBezTo>
                  <a:pt x="13932" y="597"/>
                  <a:pt x="14156" y="345"/>
                  <a:pt x="14456" y="345"/>
                </a:cubicBezTo>
                <a:cubicBezTo>
                  <a:pt x="14789" y="345"/>
                  <a:pt x="14865" y="577"/>
                  <a:pt x="14865" y="942"/>
                </a:cubicBezTo>
                <a:cubicBezTo>
                  <a:pt x="14865" y="2139"/>
                  <a:pt x="14865" y="2139"/>
                  <a:pt x="14865" y="2139"/>
                </a:cubicBezTo>
                <a:cubicBezTo>
                  <a:pt x="15266" y="2139"/>
                  <a:pt x="15266" y="2139"/>
                  <a:pt x="15266" y="2139"/>
                </a:cubicBezTo>
                <a:cubicBezTo>
                  <a:pt x="15266" y="805"/>
                  <a:pt x="15266" y="805"/>
                  <a:pt x="15266" y="805"/>
                </a:cubicBezTo>
                <a:cubicBezTo>
                  <a:pt x="15266" y="305"/>
                  <a:pt x="15013" y="0"/>
                  <a:pt x="14545" y="0"/>
                </a:cubicBezTo>
                <a:moveTo>
                  <a:pt x="16419" y="1851"/>
                </a:moveTo>
                <a:cubicBezTo>
                  <a:pt x="16143" y="1851"/>
                  <a:pt x="15902" y="1743"/>
                  <a:pt x="15742" y="1562"/>
                </a:cubicBezTo>
                <a:cubicBezTo>
                  <a:pt x="15482" y="1819"/>
                  <a:pt x="15482" y="1819"/>
                  <a:pt x="15482" y="1819"/>
                </a:cubicBezTo>
                <a:cubicBezTo>
                  <a:pt x="15686" y="2047"/>
                  <a:pt x="16011" y="2187"/>
                  <a:pt x="16427" y="2187"/>
                </a:cubicBezTo>
                <a:cubicBezTo>
                  <a:pt x="17008" y="2187"/>
                  <a:pt x="17320" y="1915"/>
                  <a:pt x="17320" y="1539"/>
                </a:cubicBezTo>
                <a:cubicBezTo>
                  <a:pt x="17320" y="1130"/>
                  <a:pt x="17048" y="978"/>
                  <a:pt x="16543" y="894"/>
                </a:cubicBezTo>
                <a:cubicBezTo>
                  <a:pt x="16139" y="829"/>
                  <a:pt x="16015" y="769"/>
                  <a:pt x="16015" y="597"/>
                </a:cubicBezTo>
                <a:cubicBezTo>
                  <a:pt x="16015" y="437"/>
                  <a:pt x="16163" y="333"/>
                  <a:pt x="16435" y="333"/>
                </a:cubicBezTo>
                <a:cubicBezTo>
                  <a:pt x="16676" y="333"/>
                  <a:pt x="16880" y="417"/>
                  <a:pt x="17036" y="565"/>
                </a:cubicBezTo>
                <a:cubicBezTo>
                  <a:pt x="17277" y="321"/>
                  <a:pt x="17277" y="321"/>
                  <a:pt x="17277" y="321"/>
                </a:cubicBezTo>
                <a:cubicBezTo>
                  <a:pt x="17084" y="128"/>
                  <a:pt x="16820" y="0"/>
                  <a:pt x="16435" y="0"/>
                </a:cubicBezTo>
                <a:cubicBezTo>
                  <a:pt x="15951" y="0"/>
                  <a:pt x="15614" y="232"/>
                  <a:pt x="15614" y="613"/>
                </a:cubicBezTo>
                <a:cubicBezTo>
                  <a:pt x="15614" y="946"/>
                  <a:pt x="15834" y="1146"/>
                  <a:pt x="16327" y="1222"/>
                </a:cubicBezTo>
                <a:cubicBezTo>
                  <a:pt x="16824" y="1298"/>
                  <a:pt x="16912" y="1386"/>
                  <a:pt x="16912" y="1558"/>
                </a:cubicBezTo>
                <a:cubicBezTo>
                  <a:pt x="16912" y="1731"/>
                  <a:pt x="16760" y="1851"/>
                  <a:pt x="16419" y="1851"/>
                </a:cubicBezTo>
                <a:moveTo>
                  <a:pt x="2562" y="894"/>
                </a:moveTo>
                <a:cubicBezTo>
                  <a:pt x="2157" y="829"/>
                  <a:pt x="2033" y="769"/>
                  <a:pt x="2033" y="597"/>
                </a:cubicBezTo>
                <a:cubicBezTo>
                  <a:pt x="2033" y="437"/>
                  <a:pt x="2181" y="333"/>
                  <a:pt x="2454" y="333"/>
                </a:cubicBezTo>
                <a:cubicBezTo>
                  <a:pt x="2694" y="333"/>
                  <a:pt x="2899" y="417"/>
                  <a:pt x="3055" y="565"/>
                </a:cubicBezTo>
                <a:cubicBezTo>
                  <a:pt x="3295" y="321"/>
                  <a:pt x="3295" y="321"/>
                  <a:pt x="3295" y="321"/>
                </a:cubicBezTo>
                <a:cubicBezTo>
                  <a:pt x="3103" y="128"/>
                  <a:pt x="2838" y="0"/>
                  <a:pt x="2454" y="0"/>
                </a:cubicBezTo>
                <a:cubicBezTo>
                  <a:pt x="1969" y="0"/>
                  <a:pt x="1633" y="232"/>
                  <a:pt x="1633" y="613"/>
                </a:cubicBezTo>
                <a:cubicBezTo>
                  <a:pt x="1633" y="946"/>
                  <a:pt x="1853" y="1146"/>
                  <a:pt x="2346" y="1222"/>
                </a:cubicBezTo>
                <a:cubicBezTo>
                  <a:pt x="2842" y="1298"/>
                  <a:pt x="2931" y="1386"/>
                  <a:pt x="2931" y="1558"/>
                </a:cubicBezTo>
                <a:cubicBezTo>
                  <a:pt x="2931" y="1731"/>
                  <a:pt x="2778" y="1851"/>
                  <a:pt x="2438" y="1851"/>
                </a:cubicBezTo>
                <a:cubicBezTo>
                  <a:pt x="2162" y="1851"/>
                  <a:pt x="1921" y="1743"/>
                  <a:pt x="1761" y="1562"/>
                </a:cubicBezTo>
                <a:cubicBezTo>
                  <a:pt x="1501" y="1819"/>
                  <a:pt x="1501" y="1819"/>
                  <a:pt x="1501" y="1819"/>
                </a:cubicBezTo>
                <a:cubicBezTo>
                  <a:pt x="1705" y="2047"/>
                  <a:pt x="2029" y="2187"/>
                  <a:pt x="2446" y="2187"/>
                </a:cubicBezTo>
                <a:cubicBezTo>
                  <a:pt x="3027" y="2187"/>
                  <a:pt x="3339" y="1915"/>
                  <a:pt x="3339" y="1539"/>
                </a:cubicBezTo>
                <a:cubicBezTo>
                  <a:pt x="3339" y="1130"/>
                  <a:pt x="3067" y="978"/>
                  <a:pt x="2562" y="894"/>
                </a:cubicBezTo>
                <a:moveTo>
                  <a:pt x="3713" y="4879"/>
                </a:moveTo>
                <a:cubicBezTo>
                  <a:pt x="4113" y="4879"/>
                  <a:pt x="4113" y="4879"/>
                  <a:pt x="4113" y="4879"/>
                </a:cubicBezTo>
                <a:cubicBezTo>
                  <a:pt x="4113" y="2788"/>
                  <a:pt x="4113" y="2788"/>
                  <a:pt x="4113" y="2788"/>
                </a:cubicBezTo>
                <a:cubicBezTo>
                  <a:pt x="3713" y="2788"/>
                  <a:pt x="3713" y="2788"/>
                  <a:pt x="3713" y="2788"/>
                </a:cubicBezTo>
                <a:lnTo>
                  <a:pt x="3713" y="4879"/>
                </a:lnTo>
                <a:close/>
                <a:moveTo>
                  <a:pt x="6797" y="2740"/>
                </a:moveTo>
                <a:cubicBezTo>
                  <a:pt x="6553" y="2740"/>
                  <a:pt x="6292" y="2836"/>
                  <a:pt x="6128" y="3092"/>
                </a:cubicBezTo>
                <a:cubicBezTo>
                  <a:pt x="6028" y="2868"/>
                  <a:pt x="5832" y="2740"/>
                  <a:pt x="5539" y="2740"/>
                </a:cubicBezTo>
                <a:cubicBezTo>
                  <a:pt x="5315" y="2740"/>
                  <a:pt x="5123" y="2832"/>
                  <a:pt x="4975" y="3028"/>
                </a:cubicBezTo>
                <a:cubicBezTo>
                  <a:pt x="4975" y="2788"/>
                  <a:pt x="4975" y="2788"/>
                  <a:pt x="4975" y="2788"/>
                </a:cubicBezTo>
                <a:cubicBezTo>
                  <a:pt x="4574" y="2788"/>
                  <a:pt x="4574" y="2788"/>
                  <a:pt x="4574" y="2788"/>
                </a:cubicBezTo>
                <a:cubicBezTo>
                  <a:pt x="4574" y="4879"/>
                  <a:pt x="4574" y="4879"/>
                  <a:pt x="4574" y="4879"/>
                </a:cubicBezTo>
                <a:cubicBezTo>
                  <a:pt x="4975" y="4879"/>
                  <a:pt x="4975" y="4879"/>
                  <a:pt x="4975" y="4879"/>
                </a:cubicBezTo>
                <a:cubicBezTo>
                  <a:pt x="4975" y="3701"/>
                  <a:pt x="4975" y="3701"/>
                  <a:pt x="4975" y="3701"/>
                </a:cubicBezTo>
                <a:cubicBezTo>
                  <a:pt x="4975" y="3336"/>
                  <a:pt x="5179" y="3084"/>
                  <a:pt x="5459" y="3084"/>
                </a:cubicBezTo>
                <a:cubicBezTo>
                  <a:pt x="5780" y="3084"/>
                  <a:pt x="5832" y="3325"/>
                  <a:pt x="5832" y="3761"/>
                </a:cubicBezTo>
                <a:cubicBezTo>
                  <a:pt x="5832" y="4879"/>
                  <a:pt x="5832" y="4879"/>
                  <a:pt x="5832" y="4879"/>
                </a:cubicBezTo>
                <a:cubicBezTo>
                  <a:pt x="6232" y="4879"/>
                  <a:pt x="6232" y="4879"/>
                  <a:pt x="6232" y="4879"/>
                </a:cubicBezTo>
                <a:cubicBezTo>
                  <a:pt x="6232" y="3701"/>
                  <a:pt x="6232" y="3701"/>
                  <a:pt x="6232" y="3701"/>
                </a:cubicBezTo>
                <a:cubicBezTo>
                  <a:pt x="6232" y="3336"/>
                  <a:pt x="6437" y="3084"/>
                  <a:pt x="6717" y="3084"/>
                </a:cubicBezTo>
                <a:cubicBezTo>
                  <a:pt x="7038" y="3084"/>
                  <a:pt x="7090" y="3325"/>
                  <a:pt x="7090" y="3761"/>
                </a:cubicBezTo>
                <a:cubicBezTo>
                  <a:pt x="7090" y="4879"/>
                  <a:pt x="7090" y="4879"/>
                  <a:pt x="7090" y="4879"/>
                </a:cubicBezTo>
                <a:cubicBezTo>
                  <a:pt x="7490" y="4879"/>
                  <a:pt x="7490" y="4879"/>
                  <a:pt x="7490" y="4879"/>
                </a:cubicBezTo>
                <a:cubicBezTo>
                  <a:pt x="7490" y="3545"/>
                  <a:pt x="7490" y="3545"/>
                  <a:pt x="7490" y="3545"/>
                </a:cubicBezTo>
                <a:cubicBezTo>
                  <a:pt x="7490" y="3044"/>
                  <a:pt x="7266" y="2740"/>
                  <a:pt x="6797" y="2740"/>
                </a:cubicBezTo>
                <a:moveTo>
                  <a:pt x="10150" y="2740"/>
                </a:moveTo>
                <a:cubicBezTo>
                  <a:pt x="9906" y="2740"/>
                  <a:pt x="9645" y="2836"/>
                  <a:pt x="9481" y="3092"/>
                </a:cubicBezTo>
                <a:cubicBezTo>
                  <a:pt x="9381" y="2868"/>
                  <a:pt x="9185" y="2740"/>
                  <a:pt x="8892" y="2740"/>
                </a:cubicBezTo>
                <a:cubicBezTo>
                  <a:pt x="8668" y="2740"/>
                  <a:pt x="8476" y="2832"/>
                  <a:pt x="8328" y="3028"/>
                </a:cubicBezTo>
                <a:cubicBezTo>
                  <a:pt x="8328" y="2788"/>
                  <a:pt x="8328" y="2788"/>
                  <a:pt x="8328" y="2788"/>
                </a:cubicBezTo>
                <a:cubicBezTo>
                  <a:pt x="7927" y="2788"/>
                  <a:pt x="7927" y="2788"/>
                  <a:pt x="7927" y="2788"/>
                </a:cubicBezTo>
                <a:cubicBezTo>
                  <a:pt x="7927" y="4879"/>
                  <a:pt x="7927" y="4879"/>
                  <a:pt x="7927" y="4879"/>
                </a:cubicBezTo>
                <a:cubicBezTo>
                  <a:pt x="8328" y="4879"/>
                  <a:pt x="8328" y="4879"/>
                  <a:pt x="8328" y="4879"/>
                </a:cubicBezTo>
                <a:cubicBezTo>
                  <a:pt x="8328" y="3701"/>
                  <a:pt x="8328" y="3701"/>
                  <a:pt x="8328" y="3701"/>
                </a:cubicBezTo>
                <a:cubicBezTo>
                  <a:pt x="8328" y="3336"/>
                  <a:pt x="8532" y="3084"/>
                  <a:pt x="8812" y="3084"/>
                </a:cubicBezTo>
                <a:cubicBezTo>
                  <a:pt x="9133" y="3084"/>
                  <a:pt x="9185" y="3325"/>
                  <a:pt x="9185" y="3761"/>
                </a:cubicBezTo>
                <a:cubicBezTo>
                  <a:pt x="9185" y="4879"/>
                  <a:pt x="9185" y="4879"/>
                  <a:pt x="9185" y="4879"/>
                </a:cubicBezTo>
                <a:cubicBezTo>
                  <a:pt x="9585" y="4879"/>
                  <a:pt x="9585" y="4879"/>
                  <a:pt x="9585" y="4879"/>
                </a:cubicBezTo>
                <a:cubicBezTo>
                  <a:pt x="9585" y="3701"/>
                  <a:pt x="9585" y="3701"/>
                  <a:pt x="9585" y="3701"/>
                </a:cubicBezTo>
                <a:cubicBezTo>
                  <a:pt x="9585" y="3336"/>
                  <a:pt x="9790" y="3084"/>
                  <a:pt x="10070" y="3084"/>
                </a:cubicBezTo>
                <a:cubicBezTo>
                  <a:pt x="10391" y="3084"/>
                  <a:pt x="10443" y="3325"/>
                  <a:pt x="10443" y="3761"/>
                </a:cubicBezTo>
                <a:cubicBezTo>
                  <a:pt x="10443" y="4879"/>
                  <a:pt x="10443" y="4879"/>
                  <a:pt x="10443" y="4879"/>
                </a:cubicBezTo>
                <a:cubicBezTo>
                  <a:pt x="10843" y="4879"/>
                  <a:pt x="10843" y="4879"/>
                  <a:pt x="10843" y="4879"/>
                </a:cubicBezTo>
                <a:cubicBezTo>
                  <a:pt x="10843" y="3545"/>
                  <a:pt x="10843" y="3545"/>
                  <a:pt x="10843" y="3545"/>
                </a:cubicBezTo>
                <a:cubicBezTo>
                  <a:pt x="10843" y="3044"/>
                  <a:pt x="10619" y="2740"/>
                  <a:pt x="10150" y="2740"/>
                </a:cubicBezTo>
                <a:moveTo>
                  <a:pt x="13191" y="3833"/>
                </a:moveTo>
                <a:cubicBezTo>
                  <a:pt x="13191" y="4474"/>
                  <a:pt x="12818" y="4927"/>
                  <a:pt x="12177" y="4927"/>
                </a:cubicBezTo>
                <a:cubicBezTo>
                  <a:pt x="11540" y="4927"/>
                  <a:pt x="11160" y="4458"/>
                  <a:pt x="11160" y="3833"/>
                </a:cubicBezTo>
                <a:cubicBezTo>
                  <a:pt x="11160" y="3204"/>
                  <a:pt x="11548" y="2740"/>
                  <a:pt x="12177" y="2740"/>
                </a:cubicBezTo>
                <a:cubicBezTo>
                  <a:pt x="12794" y="2740"/>
                  <a:pt x="13191" y="3220"/>
                  <a:pt x="13191" y="3833"/>
                </a:cubicBezTo>
                <a:moveTo>
                  <a:pt x="12774" y="3825"/>
                </a:moveTo>
                <a:cubicBezTo>
                  <a:pt x="12774" y="3356"/>
                  <a:pt x="12542" y="3084"/>
                  <a:pt x="12177" y="3084"/>
                </a:cubicBezTo>
                <a:cubicBezTo>
                  <a:pt x="11809" y="3084"/>
                  <a:pt x="11576" y="3356"/>
                  <a:pt x="11576" y="3825"/>
                </a:cubicBezTo>
                <a:cubicBezTo>
                  <a:pt x="11576" y="4310"/>
                  <a:pt x="11793" y="4586"/>
                  <a:pt x="12177" y="4586"/>
                </a:cubicBezTo>
                <a:cubicBezTo>
                  <a:pt x="12558" y="4586"/>
                  <a:pt x="12774" y="4310"/>
                  <a:pt x="12774" y="3825"/>
                </a:cubicBezTo>
                <a:moveTo>
                  <a:pt x="14545" y="2740"/>
                </a:moveTo>
                <a:cubicBezTo>
                  <a:pt x="14308" y="2740"/>
                  <a:pt x="14088" y="2836"/>
                  <a:pt x="13932" y="3060"/>
                </a:cubicBezTo>
                <a:cubicBezTo>
                  <a:pt x="13932" y="2788"/>
                  <a:pt x="13932" y="2788"/>
                  <a:pt x="13932" y="2788"/>
                </a:cubicBezTo>
                <a:cubicBezTo>
                  <a:pt x="13531" y="2788"/>
                  <a:pt x="13531" y="2788"/>
                  <a:pt x="13531" y="2788"/>
                </a:cubicBezTo>
                <a:cubicBezTo>
                  <a:pt x="13531" y="4879"/>
                  <a:pt x="13531" y="4879"/>
                  <a:pt x="13531" y="4879"/>
                </a:cubicBezTo>
                <a:cubicBezTo>
                  <a:pt x="13932" y="4879"/>
                  <a:pt x="13932" y="4879"/>
                  <a:pt x="13932" y="4879"/>
                </a:cubicBezTo>
                <a:cubicBezTo>
                  <a:pt x="13932" y="3697"/>
                  <a:pt x="13932" y="3697"/>
                  <a:pt x="13932" y="3697"/>
                </a:cubicBezTo>
                <a:cubicBezTo>
                  <a:pt x="13932" y="3336"/>
                  <a:pt x="14156" y="3084"/>
                  <a:pt x="14456" y="3084"/>
                </a:cubicBezTo>
                <a:cubicBezTo>
                  <a:pt x="14789" y="3084"/>
                  <a:pt x="14865" y="3317"/>
                  <a:pt x="14865" y="3681"/>
                </a:cubicBezTo>
                <a:cubicBezTo>
                  <a:pt x="14865" y="4879"/>
                  <a:pt x="14865" y="4879"/>
                  <a:pt x="14865" y="4879"/>
                </a:cubicBezTo>
                <a:cubicBezTo>
                  <a:pt x="15266" y="4879"/>
                  <a:pt x="15266" y="4879"/>
                  <a:pt x="15266" y="4879"/>
                </a:cubicBezTo>
                <a:cubicBezTo>
                  <a:pt x="15266" y="3545"/>
                  <a:pt x="15266" y="3545"/>
                  <a:pt x="15266" y="3545"/>
                </a:cubicBezTo>
                <a:cubicBezTo>
                  <a:pt x="15266" y="3044"/>
                  <a:pt x="15013" y="2740"/>
                  <a:pt x="14545" y="2740"/>
                </a:cubicBezTo>
                <a:moveTo>
                  <a:pt x="16543" y="3633"/>
                </a:moveTo>
                <a:cubicBezTo>
                  <a:pt x="16139" y="3569"/>
                  <a:pt x="16015" y="3509"/>
                  <a:pt x="16015" y="3336"/>
                </a:cubicBezTo>
                <a:cubicBezTo>
                  <a:pt x="16015" y="3176"/>
                  <a:pt x="16163" y="3072"/>
                  <a:pt x="16435" y="3072"/>
                </a:cubicBezTo>
                <a:cubicBezTo>
                  <a:pt x="16676" y="3072"/>
                  <a:pt x="16880" y="3156"/>
                  <a:pt x="17036" y="3305"/>
                </a:cubicBezTo>
                <a:cubicBezTo>
                  <a:pt x="17277" y="3060"/>
                  <a:pt x="17277" y="3060"/>
                  <a:pt x="17277" y="3060"/>
                </a:cubicBezTo>
                <a:cubicBezTo>
                  <a:pt x="17084" y="2868"/>
                  <a:pt x="16820" y="2740"/>
                  <a:pt x="16435" y="2740"/>
                </a:cubicBezTo>
                <a:cubicBezTo>
                  <a:pt x="15951" y="2740"/>
                  <a:pt x="15614" y="2972"/>
                  <a:pt x="15614" y="3352"/>
                </a:cubicBezTo>
                <a:cubicBezTo>
                  <a:pt x="15614" y="3685"/>
                  <a:pt x="15834" y="3885"/>
                  <a:pt x="16327" y="3961"/>
                </a:cubicBezTo>
                <a:cubicBezTo>
                  <a:pt x="16824" y="4037"/>
                  <a:pt x="16912" y="4126"/>
                  <a:pt x="16912" y="4298"/>
                </a:cubicBezTo>
                <a:cubicBezTo>
                  <a:pt x="16912" y="4470"/>
                  <a:pt x="16760" y="4590"/>
                  <a:pt x="16419" y="4590"/>
                </a:cubicBezTo>
                <a:cubicBezTo>
                  <a:pt x="16143" y="4590"/>
                  <a:pt x="15902" y="4482"/>
                  <a:pt x="15742" y="4302"/>
                </a:cubicBezTo>
                <a:cubicBezTo>
                  <a:pt x="15482" y="4558"/>
                  <a:pt x="15482" y="4558"/>
                  <a:pt x="15482" y="4558"/>
                </a:cubicBezTo>
                <a:cubicBezTo>
                  <a:pt x="15686" y="4787"/>
                  <a:pt x="16011" y="4927"/>
                  <a:pt x="16427" y="4927"/>
                </a:cubicBezTo>
                <a:cubicBezTo>
                  <a:pt x="17008" y="4927"/>
                  <a:pt x="17320" y="4654"/>
                  <a:pt x="17320" y="4278"/>
                </a:cubicBezTo>
                <a:cubicBezTo>
                  <a:pt x="17320" y="3869"/>
                  <a:pt x="17048" y="3717"/>
                  <a:pt x="16543" y="3633"/>
                </a:cubicBezTo>
                <a:moveTo>
                  <a:pt x="2562" y="3633"/>
                </a:moveTo>
                <a:cubicBezTo>
                  <a:pt x="2157" y="3569"/>
                  <a:pt x="2033" y="3509"/>
                  <a:pt x="2033" y="3336"/>
                </a:cubicBezTo>
                <a:cubicBezTo>
                  <a:pt x="2033" y="3176"/>
                  <a:pt x="2181" y="3072"/>
                  <a:pt x="2454" y="3072"/>
                </a:cubicBezTo>
                <a:cubicBezTo>
                  <a:pt x="2694" y="3072"/>
                  <a:pt x="2899" y="3156"/>
                  <a:pt x="3055" y="3305"/>
                </a:cubicBezTo>
                <a:cubicBezTo>
                  <a:pt x="3295" y="3060"/>
                  <a:pt x="3295" y="3060"/>
                  <a:pt x="3295" y="3060"/>
                </a:cubicBezTo>
                <a:cubicBezTo>
                  <a:pt x="3103" y="2868"/>
                  <a:pt x="2838" y="2740"/>
                  <a:pt x="2454" y="2740"/>
                </a:cubicBezTo>
                <a:cubicBezTo>
                  <a:pt x="1969" y="2740"/>
                  <a:pt x="1633" y="2972"/>
                  <a:pt x="1633" y="3352"/>
                </a:cubicBezTo>
                <a:cubicBezTo>
                  <a:pt x="1633" y="3685"/>
                  <a:pt x="1853" y="3885"/>
                  <a:pt x="2346" y="3961"/>
                </a:cubicBezTo>
                <a:cubicBezTo>
                  <a:pt x="2842" y="4037"/>
                  <a:pt x="2931" y="4126"/>
                  <a:pt x="2931" y="4298"/>
                </a:cubicBezTo>
                <a:cubicBezTo>
                  <a:pt x="2931" y="4470"/>
                  <a:pt x="2778" y="4590"/>
                  <a:pt x="2438" y="4590"/>
                </a:cubicBezTo>
                <a:cubicBezTo>
                  <a:pt x="2162" y="4590"/>
                  <a:pt x="1921" y="4482"/>
                  <a:pt x="1761" y="4302"/>
                </a:cubicBezTo>
                <a:cubicBezTo>
                  <a:pt x="1501" y="4558"/>
                  <a:pt x="1501" y="4558"/>
                  <a:pt x="1501" y="4558"/>
                </a:cubicBezTo>
                <a:cubicBezTo>
                  <a:pt x="1705" y="4787"/>
                  <a:pt x="2029" y="4927"/>
                  <a:pt x="2446" y="4927"/>
                </a:cubicBezTo>
                <a:cubicBezTo>
                  <a:pt x="3027" y="4927"/>
                  <a:pt x="3339" y="4654"/>
                  <a:pt x="3339" y="4278"/>
                </a:cubicBezTo>
                <a:cubicBezTo>
                  <a:pt x="3339" y="3869"/>
                  <a:pt x="3067" y="3717"/>
                  <a:pt x="2562" y="3633"/>
                </a:cubicBezTo>
                <a:moveTo>
                  <a:pt x="1567" y="2357"/>
                </a:moveTo>
                <a:cubicBezTo>
                  <a:pt x="943" y="2357"/>
                  <a:pt x="943" y="2357"/>
                  <a:pt x="943" y="2357"/>
                </a:cubicBezTo>
                <a:cubicBezTo>
                  <a:pt x="943" y="1718"/>
                  <a:pt x="943" y="1718"/>
                  <a:pt x="943" y="1718"/>
                </a:cubicBezTo>
                <a:cubicBezTo>
                  <a:pt x="624" y="1718"/>
                  <a:pt x="624" y="1718"/>
                  <a:pt x="624" y="1718"/>
                </a:cubicBezTo>
                <a:cubicBezTo>
                  <a:pt x="624" y="2357"/>
                  <a:pt x="624" y="2357"/>
                  <a:pt x="624" y="2357"/>
                </a:cubicBezTo>
                <a:cubicBezTo>
                  <a:pt x="0" y="2357"/>
                  <a:pt x="0" y="2357"/>
                  <a:pt x="0" y="2357"/>
                </a:cubicBezTo>
                <a:cubicBezTo>
                  <a:pt x="0" y="2649"/>
                  <a:pt x="0" y="2649"/>
                  <a:pt x="0" y="2649"/>
                </a:cubicBezTo>
                <a:cubicBezTo>
                  <a:pt x="624" y="2649"/>
                  <a:pt x="624" y="2649"/>
                  <a:pt x="624" y="2649"/>
                </a:cubicBezTo>
                <a:cubicBezTo>
                  <a:pt x="624" y="3289"/>
                  <a:pt x="624" y="3289"/>
                  <a:pt x="624" y="3289"/>
                </a:cubicBezTo>
                <a:cubicBezTo>
                  <a:pt x="943" y="3289"/>
                  <a:pt x="943" y="3289"/>
                  <a:pt x="943" y="3289"/>
                </a:cubicBezTo>
                <a:cubicBezTo>
                  <a:pt x="943" y="2649"/>
                  <a:pt x="943" y="2649"/>
                  <a:pt x="943" y="2649"/>
                </a:cubicBezTo>
                <a:cubicBezTo>
                  <a:pt x="1567" y="2649"/>
                  <a:pt x="1567" y="2649"/>
                  <a:pt x="1567" y="2649"/>
                </a:cubicBezTo>
                <a:lnTo>
                  <a:pt x="1567" y="23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a:defRPr/>
            </a:lvl1pPr>
          </a:lstStyle>
          <a:p>
            <a:r>
              <a:rPr lang="en-GB" dirty="0"/>
              <a:t> </a:t>
            </a:r>
          </a:p>
        </p:txBody>
      </p:sp>
    </p:spTree>
    <p:extLst>
      <p:ext uri="{BB962C8B-B14F-4D97-AF65-F5344CB8AC3E}">
        <p14:creationId xmlns:p14="http://schemas.microsoft.com/office/powerpoint/2010/main" val="992262182"/>
      </p:ext>
    </p:extLst>
  </p:cSld>
  <p:clrMapOvr>
    <a:masterClrMapping/>
  </p:clrMapOvr>
</p:sldLayout>
</file>

<file path=ppt/slideLayouts/slideLayout174.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Image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2"/>
            <a:ext cx="4716000" cy="496799"/>
          </a:xfrm>
        </p:spPr>
        <p:txBody>
          <a:bodyPr anchor="t"/>
          <a:lstStyle>
            <a:lvl1pPr algn="l">
              <a:defRPr sz="3900">
                <a:solidFill>
                  <a:schemeClr val="bg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2"/>
            <a:ext cx="4716000" cy="742765"/>
          </a:xfrm>
        </p:spPr>
        <p:txBody>
          <a:bodyPr/>
          <a:lstStyle>
            <a:lvl1pPr marL="0" indent="0" algn="l">
              <a:lnSpc>
                <a:spcPct val="90000"/>
              </a:lnSpc>
              <a:buNone/>
              <a:defRPr sz="39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8148" y="452440"/>
            <a:ext cx="1143003"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2"/>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sp>
        <p:nvSpPr>
          <p:cNvPr id="5" name="Picture Placeholder 4">
            <a:extLst>
              <a:ext uri="{FF2B5EF4-FFF2-40B4-BE49-F238E27FC236}">
                <a16:creationId xmlns:a16="http://schemas.microsoft.com/office/drawing/2014/main" id="{E954ECBB-89E1-4E3E-A4E5-4A894BA3429A}"/>
              </a:ext>
            </a:extLst>
          </p:cNvPr>
          <p:cNvSpPr>
            <a:spLocks noGrp="1"/>
          </p:cNvSpPr>
          <p:nvPr>
            <p:ph type="pic" sz="quarter" idx="11"/>
          </p:nvPr>
        </p:nvSpPr>
        <p:spPr>
          <a:xfrm>
            <a:off x="5382153" y="0"/>
            <a:ext cx="6809848" cy="6858000"/>
          </a:xfrm>
          <a:solidFill>
            <a:schemeClr val="bg1">
              <a:lumMod val="85000"/>
            </a:schemeClr>
          </a:solidFill>
        </p:spPr>
        <p:txBody>
          <a:bodyPr/>
          <a:lstStyle/>
          <a:p>
            <a:endParaRPr lang="en-GB"/>
          </a:p>
        </p:txBody>
      </p:sp>
      <p:sp>
        <p:nvSpPr>
          <p:cNvPr id="10" name="Freeform 5">
            <a:extLst>
              <a:ext uri="{FF2B5EF4-FFF2-40B4-BE49-F238E27FC236}">
                <a16:creationId xmlns:a16="http://schemas.microsoft.com/office/drawing/2014/main" id="{A74C1337-3C07-498F-91AA-FCEDFFDDA91D}"/>
              </a:ext>
            </a:extLst>
          </p:cNvPr>
          <p:cNvSpPr>
            <a:spLocks noGrp="1" noEditPoints="1"/>
          </p:cNvSpPr>
          <p:nvPr>
            <p:ph type="pic" sz="quarter" idx="12" hasCustomPrompt="1"/>
          </p:nvPr>
        </p:nvSpPr>
        <p:spPr bwMode="auto">
          <a:xfrm>
            <a:off x="10598149" y="452440"/>
            <a:ext cx="1144588" cy="327025"/>
          </a:xfrm>
          <a:custGeom>
            <a:avLst/>
            <a:gdLst>
              <a:gd name="T0" fmla="*/ 3713 w 17320"/>
              <a:gd name="T1" fmla="*/ 2139 h 4927"/>
              <a:gd name="T2" fmla="*/ 5539 w 17320"/>
              <a:gd name="T3" fmla="*/ 0 h 4927"/>
              <a:gd name="T4" fmla="*/ 4574 w 17320"/>
              <a:gd name="T5" fmla="*/ 2139 h 4927"/>
              <a:gd name="T6" fmla="*/ 5832 w 17320"/>
              <a:gd name="T7" fmla="*/ 1022 h 4927"/>
              <a:gd name="T8" fmla="*/ 6717 w 17320"/>
              <a:gd name="T9" fmla="*/ 345 h 4927"/>
              <a:gd name="T10" fmla="*/ 7490 w 17320"/>
              <a:gd name="T11" fmla="*/ 805 h 4927"/>
              <a:gd name="T12" fmla="*/ 8892 w 17320"/>
              <a:gd name="T13" fmla="*/ 0 h 4927"/>
              <a:gd name="T14" fmla="*/ 7927 w 17320"/>
              <a:gd name="T15" fmla="*/ 2139 h 4927"/>
              <a:gd name="T16" fmla="*/ 9185 w 17320"/>
              <a:gd name="T17" fmla="*/ 1022 h 4927"/>
              <a:gd name="T18" fmla="*/ 10070 w 17320"/>
              <a:gd name="T19" fmla="*/ 345 h 4927"/>
              <a:gd name="T20" fmla="*/ 10843 w 17320"/>
              <a:gd name="T21" fmla="*/ 805 h 4927"/>
              <a:gd name="T22" fmla="*/ 11160 w 17320"/>
              <a:gd name="T23" fmla="*/ 1094 h 4927"/>
              <a:gd name="T24" fmla="*/ 12177 w 17320"/>
              <a:gd name="T25" fmla="*/ 345 h 4927"/>
              <a:gd name="T26" fmla="*/ 14545 w 17320"/>
              <a:gd name="T27" fmla="*/ 0 h 4927"/>
              <a:gd name="T28" fmla="*/ 13531 w 17320"/>
              <a:gd name="T29" fmla="*/ 2139 h 4927"/>
              <a:gd name="T30" fmla="*/ 14865 w 17320"/>
              <a:gd name="T31" fmla="*/ 942 h 4927"/>
              <a:gd name="T32" fmla="*/ 14545 w 17320"/>
              <a:gd name="T33" fmla="*/ 0 h 4927"/>
              <a:gd name="T34" fmla="*/ 16427 w 17320"/>
              <a:gd name="T35" fmla="*/ 2187 h 4927"/>
              <a:gd name="T36" fmla="*/ 16435 w 17320"/>
              <a:gd name="T37" fmla="*/ 333 h 4927"/>
              <a:gd name="T38" fmla="*/ 15614 w 17320"/>
              <a:gd name="T39" fmla="*/ 613 h 4927"/>
              <a:gd name="T40" fmla="*/ 2562 w 17320"/>
              <a:gd name="T41" fmla="*/ 894 h 4927"/>
              <a:gd name="T42" fmla="*/ 3295 w 17320"/>
              <a:gd name="T43" fmla="*/ 321 h 4927"/>
              <a:gd name="T44" fmla="*/ 2931 w 17320"/>
              <a:gd name="T45" fmla="*/ 1558 h 4927"/>
              <a:gd name="T46" fmla="*/ 2446 w 17320"/>
              <a:gd name="T47" fmla="*/ 2187 h 4927"/>
              <a:gd name="T48" fmla="*/ 4113 w 17320"/>
              <a:gd name="T49" fmla="*/ 4879 h 4927"/>
              <a:gd name="T50" fmla="*/ 6797 w 17320"/>
              <a:gd name="T51" fmla="*/ 2740 h 4927"/>
              <a:gd name="T52" fmla="*/ 4975 w 17320"/>
              <a:gd name="T53" fmla="*/ 2788 h 4927"/>
              <a:gd name="T54" fmla="*/ 4975 w 17320"/>
              <a:gd name="T55" fmla="*/ 3701 h 4927"/>
              <a:gd name="T56" fmla="*/ 6232 w 17320"/>
              <a:gd name="T57" fmla="*/ 4879 h 4927"/>
              <a:gd name="T58" fmla="*/ 7090 w 17320"/>
              <a:gd name="T59" fmla="*/ 4879 h 4927"/>
              <a:gd name="T60" fmla="*/ 10150 w 17320"/>
              <a:gd name="T61" fmla="*/ 2740 h 4927"/>
              <a:gd name="T62" fmla="*/ 8328 w 17320"/>
              <a:gd name="T63" fmla="*/ 2788 h 4927"/>
              <a:gd name="T64" fmla="*/ 8328 w 17320"/>
              <a:gd name="T65" fmla="*/ 3701 h 4927"/>
              <a:gd name="T66" fmla="*/ 9585 w 17320"/>
              <a:gd name="T67" fmla="*/ 4879 h 4927"/>
              <a:gd name="T68" fmla="*/ 10443 w 17320"/>
              <a:gd name="T69" fmla="*/ 4879 h 4927"/>
              <a:gd name="T70" fmla="*/ 13191 w 17320"/>
              <a:gd name="T71" fmla="*/ 3833 h 4927"/>
              <a:gd name="T72" fmla="*/ 13191 w 17320"/>
              <a:gd name="T73" fmla="*/ 3833 h 4927"/>
              <a:gd name="T74" fmla="*/ 12177 w 17320"/>
              <a:gd name="T75" fmla="*/ 4586 h 4927"/>
              <a:gd name="T76" fmla="*/ 13932 w 17320"/>
              <a:gd name="T77" fmla="*/ 2788 h 4927"/>
              <a:gd name="T78" fmla="*/ 13932 w 17320"/>
              <a:gd name="T79" fmla="*/ 3697 h 4927"/>
              <a:gd name="T80" fmla="*/ 15266 w 17320"/>
              <a:gd name="T81" fmla="*/ 4879 h 4927"/>
              <a:gd name="T82" fmla="*/ 16015 w 17320"/>
              <a:gd name="T83" fmla="*/ 3336 h 4927"/>
              <a:gd name="T84" fmla="*/ 16435 w 17320"/>
              <a:gd name="T85" fmla="*/ 2740 h 4927"/>
              <a:gd name="T86" fmla="*/ 16419 w 17320"/>
              <a:gd name="T87" fmla="*/ 4590 h 4927"/>
              <a:gd name="T88" fmla="*/ 17320 w 17320"/>
              <a:gd name="T89" fmla="*/ 4278 h 4927"/>
              <a:gd name="T90" fmla="*/ 2454 w 17320"/>
              <a:gd name="T91" fmla="*/ 3072 h 4927"/>
              <a:gd name="T92" fmla="*/ 1633 w 17320"/>
              <a:gd name="T93" fmla="*/ 3352 h 4927"/>
              <a:gd name="T94" fmla="*/ 1761 w 17320"/>
              <a:gd name="T95" fmla="*/ 4302 h 4927"/>
              <a:gd name="T96" fmla="*/ 2562 w 17320"/>
              <a:gd name="T97" fmla="*/ 3633 h 4927"/>
              <a:gd name="T98" fmla="*/ 624 w 17320"/>
              <a:gd name="T99" fmla="*/ 1718 h 4927"/>
              <a:gd name="T100" fmla="*/ 624 w 17320"/>
              <a:gd name="T101" fmla="*/ 2649 h 4927"/>
              <a:gd name="T102" fmla="*/ 1567 w 17320"/>
              <a:gd name="T103" fmla="*/ 264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20" h="4927">
                <a:moveTo>
                  <a:pt x="3713" y="48"/>
                </a:moveTo>
                <a:cubicBezTo>
                  <a:pt x="4113" y="48"/>
                  <a:pt x="4113" y="48"/>
                  <a:pt x="4113" y="48"/>
                </a:cubicBezTo>
                <a:cubicBezTo>
                  <a:pt x="4113" y="2139"/>
                  <a:pt x="4113" y="2139"/>
                  <a:pt x="4113" y="2139"/>
                </a:cubicBezTo>
                <a:cubicBezTo>
                  <a:pt x="3713" y="2139"/>
                  <a:pt x="3713" y="2139"/>
                  <a:pt x="3713" y="2139"/>
                </a:cubicBezTo>
                <a:lnTo>
                  <a:pt x="3713" y="48"/>
                </a:lnTo>
                <a:close/>
                <a:moveTo>
                  <a:pt x="6797" y="0"/>
                </a:moveTo>
                <a:cubicBezTo>
                  <a:pt x="6553" y="0"/>
                  <a:pt x="6292" y="96"/>
                  <a:pt x="6128" y="353"/>
                </a:cubicBezTo>
                <a:cubicBezTo>
                  <a:pt x="6028" y="128"/>
                  <a:pt x="5832" y="0"/>
                  <a:pt x="5539" y="0"/>
                </a:cubicBezTo>
                <a:cubicBezTo>
                  <a:pt x="5315" y="0"/>
                  <a:pt x="5123" y="92"/>
                  <a:pt x="4975" y="288"/>
                </a:cubicBezTo>
                <a:cubicBezTo>
                  <a:pt x="4975" y="48"/>
                  <a:pt x="4975" y="48"/>
                  <a:pt x="4975" y="48"/>
                </a:cubicBezTo>
                <a:cubicBezTo>
                  <a:pt x="4574" y="48"/>
                  <a:pt x="4574" y="48"/>
                  <a:pt x="4574" y="48"/>
                </a:cubicBezTo>
                <a:cubicBezTo>
                  <a:pt x="4574" y="2139"/>
                  <a:pt x="4574" y="2139"/>
                  <a:pt x="4574" y="2139"/>
                </a:cubicBezTo>
                <a:cubicBezTo>
                  <a:pt x="4975" y="2139"/>
                  <a:pt x="4975" y="2139"/>
                  <a:pt x="4975" y="2139"/>
                </a:cubicBezTo>
                <a:cubicBezTo>
                  <a:pt x="4975" y="962"/>
                  <a:pt x="4975" y="962"/>
                  <a:pt x="4975" y="962"/>
                </a:cubicBezTo>
                <a:cubicBezTo>
                  <a:pt x="4975" y="597"/>
                  <a:pt x="5179" y="345"/>
                  <a:pt x="5459" y="345"/>
                </a:cubicBezTo>
                <a:cubicBezTo>
                  <a:pt x="5780" y="345"/>
                  <a:pt x="5832" y="585"/>
                  <a:pt x="5832" y="1022"/>
                </a:cubicBezTo>
                <a:cubicBezTo>
                  <a:pt x="5832" y="2139"/>
                  <a:pt x="5832" y="2139"/>
                  <a:pt x="5832" y="2139"/>
                </a:cubicBezTo>
                <a:cubicBezTo>
                  <a:pt x="6232" y="2139"/>
                  <a:pt x="6232" y="2139"/>
                  <a:pt x="6232" y="2139"/>
                </a:cubicBezTo>
                <a:cubicBezTo>
                  <a:pt x="6232" y="962"/>
                  <a:pt x="6232" y="962"/>
                  <a:pt x="6232" y="962"/>
                </a:cubicBezTo>
                <a:cubicBezTo>
                  <a:pt x="6232" y="597"/>
                  <a:pt x="6437" y="345"/>
                  <a:pt x="6717" y="345"/>
                </a:cubicBezTo>
                <a:cubicBezTo>
                  <a:pt x="7038" y="345"/>
                  <a:pt x="7090" y="585"/>
                  <a:pt x="7090" y="1022"/>
                </a:cubicBezTo>
                <a:cubicBezTo>
                  <a:pt x="7090" y="2139"/>
                  <a:pt x="7090" y="2139"/>
                  <a:pt x="7090" y="2139"/>
                </a:cubicBezTo>
                <a:cubicBezTo>
                  <a:pt x="7490" y="2139"/>
                  <a:pt x="7490" y="2139"/>
                  <a:pt x="7490" y="2139"/>
                </a:cubicBezTo>
                <a:cubicBezTo>
                  <a:pt x="7490" y="805"/>
                  <a:pt x="7490" y="805"/>
                  <a:pt x="7490" y="805"/>
                </a:cubicBezTo>
                <a:cubicBezTo>
                  <a:pt x="7490" y="305"/>
                  <a:pt x="7266" y="0"/>
                  <a:pt x="6797" y="0"/>
                </a:cubicBezTo>
                <a:moveTo>
                  <a:pt x="10150" y="0"/>
                </a:moveTo>
                <a:cubicBezTo>
                  <a:pt x="9906" y="0"/>
                  <a:pt x="9645" y="96"/>
                  <a:pt x="9481" y="353"/>
                </a:cubicBezTo>
                <a:cubicBezTo>
                  <a:pt x="9381" y="128"/>
                  <a:pt x="9185" y="0"/>
                  <a:pt x="8892" y="0"/>
                </a:cubicBezTo>
                <a:cubicBezTo>
                  <a:pt x="8668" y="0"/>
                  <a:pt x="8476" y="92"/>
                  <a:pt x="8328" y="288"/>
                </a:cubicBezTo>
                <a:cubicBezTo>
                  <a:pt x="8328" y="48"/>
                  <a:pt x="8328" y="48"/>
                  <a:pt x="8328" y="48"/>
                </a:cubicBezTo>
                <a:cubicBezTo>
                  <a:pt x="7927" y="48"/>
                  <a:pt x="7927" y="48"/>
                  <a:pt x="7927" y="48"/>
                </a:cubicBezTo>
                <a:cubicBezTo>
                  <a:pt x="7927" y="2139"/>
                  <a:pt x="7927" y="2139"/>
                  <a:pt x="7927" y="2139"/>
                </a:cubicBezTo>
                <a:cubicBezTo>
                  <a:pt x="8328" y="2139"/>
                  <a:pt x="8328" y="2139"/>
                  <a:pt x="8328" y="2139"/>
                </a:cubicBezTo>
                <a:cubicBezTo>
                  <a:pt x="8328" y="962"/>
                  <a:pt x="8328" y="962"/>
                  <a:pt x="8328" y="962"/>
                </a:cubicBezTo>
                <a:cubicBezTo>
                  <a:pt x="8328" y="597"/>
                  <a:pt x="8532" y="345"/>
                  <a:pt x="8812" y="345"/>
                </a:cubicBezTo>
                <a:cubicBezTo>
                  <a:pt x="9133" y="345"/>
                  <a:pt x="9185" y="585"/>
                  <a:pt x="9185" y="1022"/>
                </a:cubicBezTo>
                <a:cubicBezTo>
                  <a:pt x="9185" y="2139"/>
                  <a:pt x="9185" y="2139"/>
                  <a:pt x="9185" y="2139"/>
                </a:cubicBezTo>
                <a:cubicBezTo>
                  <a:pt x="9585" y="2139"/>
                  <a:pt x="9585" y="2139"/>
                  <a:pt x="9585" y="2139"/>
                </a:cubicBezTo>
                <a:cubicBezTo>
                  <a:pt x="9585" y="962"/>
                  <a:pt x="9585" y="962"/>
                  <a:pt x="9585" y="962"/>
                </a:cubicBezTo>
                <a:cubicBezTo>
                  <a:pt x="9585" y="597"/>
                  <a:pt x="9790" y="345"/>
                  <a:pt x="10070" y="345"/>
                </a:cubicBezTo>
                <a:cubicBezTo>
                  <a:pt x="10391" y="345"/>
                  <a:pt x="10443" y="585"/>
                  <a:pt x="10443" y="1022"/>
                </a:cubicBezTo>
                <a:cubicBezTo>
                  <a:pt x="10443" y="2139"/>
                  <a:pt x="10443" y="2139"/>
                  <a:pt x="10443" y="2139"/>
                </a:cubicBezTo>
                <a:cubicBezTo>
                  <a:pt x="10843" y="2139"/>
                  <a:pt x="10843" y="2139"/>
                  <a:pt x="10843" y="2139"/>
                </a:cubicBezTo>
                <a:cubicBezTo>
                  <a:pt x="10843" y="805"/>
                  <a:pt x="10843" y="805"/>
                  <a:pt x="10843" y="805"/>
                </a:cubicBezTo>
                <a:cubicBezTo>
                  <a:pt x="10843" y="305"/>
                  <a:pt x="10619" y="0"/>
                  <a:pt x="10150" y="0"/>
                </a:cubicBezTo>
                <a:moveTo>
                  <a:pt x="13191" y="1094"/>
                </a:moveTo>
                <a:cubicBezTo>
                  <a:pt x="13191" y="1735"/>
                  <a:pt x="12818" y="2187"/>
                  <a:pt x="12177" y="2187"/>
                </a:cubicBezTo>
                <a:cubicBezTo>
                  <a:pt x="11540" y="2187"/>
                  <a:pt x="11160" y="1719"/>
                  <a:pt x="11160" y="1094"/>
                </a:cubicBezTo>
                <a:cubicBezTo>
                  <a:pt x="11160" y="465"/>
                  <a:pt x="11548" y="0"/>
                  <a:pt x="12177" y="0"/>
                </a:cubicBezTo>
                <a:cubicBezTo>
                  <a:pt x="12794" y="0"/>
                  <a:pt x="13191" y="481"/>
                  <a:pt x="13191" y="1094"/>
                </a:cubicBezTo>
                <a:moveTo>
                  <a:pt x="12774" y="1086"/>
                </a:moveTo>
                <a:cubicBezTo>
                  <a:pt x="12774" y="617"/>
                  <a:pt x="12542" y="345"/>
                  <a:pt x="12177" y="345"/>
                </a:cubicBezTo>
                <a:cubicBezTo>
                  <a:pt x="11809" y="345"/>
                  <a:pt x="11576" y="617"/>
                  <a:pt x="11576" y="1086"/>
                </a:cubicBezTo>
                <a:cubicBezTo>
                  <a:pt x="11576" y="1571"/>
                  <a:pt x="11793" y="1847"/>
                  <a:pt x="12177" y="1847"/>
                </a:cubicBezTo>
                <a:cubicBezTo>
                  <a:pt x="12558" y="1847"/>
                  <a:pt x="12774" y="1571"/>
                  <a:pt x="12774" y="1086"/>
                </a:cubicBezTo>
                <a:moveTo>
                  <a:pt x="14545" y="0"/>
                </a:moveTo>
                <a:cubicBezTo>
                  <a:pt x="14308" y="0"/>
                  <a:pt x="14088" y="96"/>
                  <a:pt x="13932" y="321"/>
                </a:cubicBezTo>
                <a:cubicBezTo>
                  <a:pt x="13932" y="48"/>
                  <a:pt x="13932" y="48"/>
                  <a:pt x="13932" y="48"/>
                </a:cubicBezTo>
                <a:cubicBezTo>
                  <a:pt x="13531" y="48"/>
                  <a:pt x="13531" y="48"/>
                  <a:pt x="13531" y="48"/>
                </a:cubicBezTo>
                <a:cubicBezTo>
                  <a:pt x="13531" y="2139"/>
                  <a:pt x="13531" y="2139"/>
                  <a:pt x="13531" y="2139"/>
                </a:cubicBezTo>
                <a:cubicBezTo>
                  <a:pt x="13932" y="2139"/>
                  <a:pt x="13932" y="2139"/>
                  <a:pt x="13932" y="2139"/>
                </a:cubicBezTo>
                <a:cubicBezTo>
                  <a:pt x="13932" y="957"/>
                  <a:pt x="13932" y="957"/>
                  <a:pt x="13932" y="957"/>
                </a:cubicBezTo>
                <a:cubicBezTo>
                  <a:pt x="13932" y="597"/>
                  <a:pt x="14156" y="345"/>
                  <a:pt x="14456" y="345"/>
                </a:cubicBezTo>
                <a:cubicBezTo>
                  <a:pt x="14789" y="345"/>
                  <a:pt x="14865" y="577"/>
                  <a:pt x="14865" y="942"/>
                </a:cubicBezTo>
                <a:cubicBezTo>
                  <a:pt x="14865" y="2139"/>
                  <a:pt x="14865" y="2139"/>
                  <a:pt x="14865" y="2139"/>
                </a:cubicBezTo>
                <a:cubicBezTo>
                  <a:pt x="15266" y="2139"/>
                  <a:pt x="15266" y="2139"/>
                  <a:pt x="15266" y="2139"/>
                </a:cubicBezTo>
                <a:cubicBezTo>
                  <a:pt x="15266" y="805"/>
                  <a:pt x="15266" y="805"/>
                  <a:pt x="15266" y="805"/>
                </a:cubicBezTo>
                <a:cubicBezTo>
                  <a:pt x="15266" y="305"/>
                  <a:pt x="15013" y="0"/>
                  <a:pt x="14545" y="0"/>
                </a:cubicBezTo>
                <a:moveTo>
                  <a:pt x="16419" y="1851"/>
                </a:moveTo>
                <a:cubicBezTo>
                  <a:pt x="16143" y="1851"/>
                  <a:pt x="15902" y="1743"/>
                  <a:pt x="15742" y="1562"/>
                </a:cubicBezTo>
                <a:cubicBezTo>
                  <a:pt x="15482" y="1819"/>
                  <a:pt x="15482" y="1819"/>
                  <a:pt x="15482" y="1819"/>
                </a:cubicBezTo>
                <a:cubicBezTo>
                  <a:pt x="15686" y="2047"/>
                  <a:pt x="16011" y="2187"/>
                  <a:pt x="16427" y="2187"/>
                </a:cubicBezTo>
                <a:cubicBezTo>
                  <a:pt x="17008" y="2187"/>
                  <a:pt x="17320" y="1915"/>
                  <a:pt x="17320" y="1539"/>
                </a:cubicBezTo>
                <a:cubicBezTo>
                  <a:pt x="17320" y="1130"/>
                  <a:pt x="17048" y="978"/>
                  <a:pt x="16543" y="894"/>
                </a:cubicBezTo>
                <a:cubicBezTo>
                  <a:pt x="16139" y="829"/>
                  <a:pt x="16015" y="769"/>
                  <a:pt x="16015" y="597"/>
                </a:cubicBezTo>
                <a:cubicBezTo>
                  <a:pt x="16015" y="437"/>
                  <a:pt x="16163" y="333"/>
                  <a:pt x="16435" y="333"/>
                </a:cubicBezTo>
                <a:cubicBezTo>
                  <a:pt x="16676" y="333"/>
                  <a:pt x="16880" y="417"/>
                  <a:pt x="17036" y="565"/>
                </a:cubicBezTo>
                <a:cubicBezTo>
                  <a:pt x="17277" y="321"/>
                  <a:pt x="17277" y="321"/>
                  <a:pt x="17277" y="321"/>
                </a:cubicBezTo>
                <a:cubicBezTo>
                  <a:pt x="17084" y="128"/>
                  <a:pt x="16820" y="0"/>
                  <a:pt x="16435" y="0"/>
                </a:cubicBezTo>
                <a:cubicBezTo>
                  <a:pt x="15951" y="0"/>
                  <a:pt x="15614" y="232"/>
                  <a:pt x="15614" y="613"/>
                </a:cubicBezTo>
                <a:cubicBezTo>
                  <a:pt x="15614" y="946"/>
                  <a:pt x="15834" y="1146"/>
                  <a:pt x="16327" y="1222"/>
                </a:cubicBezTo>
                <a:cubicBezTo>
                  <a:pt x="16824" y="1298"/>
                  <a:pt x="16912" y="1386"/>
                  <a:pt x="16912" y="1558"/>
                </a:cubicBezTo>
                <a:cubicBezTo>
                  <a:pt x="16912" y="1731"/>
                  <a:pt x="16760" y="1851"/>
                  <a:pt x="16419" y="1851"/>
                </a:cubicBezTo>
                <a:moveTo>
                  <a:pt x="2562" y="894"/>
                </a:moveTo>
                <a:cubicBezTo>
                  <a:pt x="2157" y="829"/>
                  <a:pt x="2033" y="769"/>
                  <a:pt x="2033" y="597"/>
                </a:cubicBezTo>
                <a:cubicBezTo>
                  <a:pt x="2033" y="437"/>
                  <a:pt x="2181" y="333"/>
                  <a:pt x="2454" y="333"/>
                </a:cubicBezTo>
                <a:cubicBezTo>
                  <a:pt x="2694" y="333"/>
                  <a:pt x="2899" y="417"/>
                  <a:pt x="3055" y="565"/>
                </a:cubicBezTo>
                <a:cubicBezTo>
                  <a:pt x="3295" y="321"/>
                  <a:pt x="3295" y="321"/>
                  <a:pt x="3295" y="321"/>
                </a:cubicBezTo>
                <a:cubicBezTo>
                  <a:pt x="3103" y="128"/>
                  <a:pt x="2838" y="0"/>
                  <a:pt x="2454" y="0"/>
                </a:cubicBezTo>
                <a:cubicBezTo>
                  <a:pt x="1969" y="0"/>
                  <a:pt x="1633" y="232"/>
                  <a:pt x="1633" y="613"/>
                </a:cubicBezTo>
                <a:cubicBezTo>
                  <a:pt x="1633" y="946"/>
                  <a:pt x="1853" y="1146"/>
                  <a:pt x="2346" y="1222"/>
                </a:cubicBezTo>
                <a:cubicBezTo>
                  <a:pt x="2842" y="1298"/>
                  <a:pt x="2931" y="1386"/>
                  <a:pt x="2931" y="1558"/>
                </a:cubicBezTo>
                <a:cubicBezTo>
                  <a:pt x="2931" y="1731"/>
                  <a:pt x="2778" y="1851"/>
                  <a:pt x="2438" y="1851"/>
                </a:cubicBezTo>
                <a:cubicBezTo>
                  <a:pt x="2162" y="1851"/>
                  <a:pt x="1921" y="1743"/>
                  <a:pt x="1761" y="1562"/>
                </a:cubicBezTo>
                <a:cubicBezTo>
                  <a:pt x="1501" y="1819"/>
                  <a:pt x="1501" y="1819"/>
                  <a:pt x="1501" y="1819"/>
                </a:cubicBezTo>
                <a:cubicBezTo>
                  <a:pt x="1705" y="2047"/>
                  <a:pt x="2029" y="2187"/>
                  <a:pt x="2446" y="2187"/>
                </a:cubicBezTo>
                <a:cubicBezTo>
                  <a:pt x="3027" y="2187"/>
                  <a:pt x="3339" y="1915"/>
                  <a:pt x="3339" y="1539"/>
                </a:cubicBezTo>
                <a:cubicBezTo>
                  <a:pt x="3339" y="1130"/>
                  <a:pt x="3067" y="978"/>
                  <a:pt x="2562" y="894"/>
                </a:cubicBezTo>
                <a:moveTo>
                  <a:pt x="3713" y="4879"/>
                </a:moveTo>
                <a:cubicBezTo>
                  <a:pt x="4113" y="4879"/>
                  <a:pt x="4113" y="4879"/>
                  <a:pt x="4113" y="4879"/>
                </a:cubicBezTo>
                <a:cubicBezTo>
                  <a:pt x="4113" y="2788"/>
                  <a:pt x="4113" y="2788"/>
                  <a:pt x="4113" y="2788"/>
                </a:cubicBezTo>
                <a:cubicBezTo>
                  <a:pt x="3713" y="2788"/>
                  <a:pt x="3713" y="2788"/>
                  <a:pt x="3713" y="2788"/>
                </a:cubicBezTo>
                <a:lnTo>
                  <a:pt x="3713" y="4879"/>
                </a:lnTo>
                <a:close/>
                <a:moveTo>
                  <a:pt x="6797" y="2740"/>
                </a:moveTo>
                <a:cubicBezTo>
                  <a:pt x="6553" y="2740"/>
                  <a:pt x="6292" y="2836"/>
                  <a:pt x="6128" y="3092"/>
                </a:cubicBezTo>
                <a:cubicBezTo>
                  <a:pt x="6028" y="2868"/>
                  <a:pt x="5832" y="2740"/>
                  <a:pt x="5539" y="2740"/>
                </a:cubicBezTo>
                <a:cubicBezTo>
                  <a:pt x="5315" y="2740"/>
                  <a:pt x="5123" y="2832"/>
                  <a:pt x="4975" y="3028"/>
                </a:cubicBezTo>
                <a:cubicBezTo>
                  <a:pt x="4975" y="2788"/>
                  <a:pt x="4975" y="2788"/>
                  <a:pt x="4975" y="2788"/>
                </a:cubicBezTo>
                <a:cubicBezTo>
                  <a:pt x="4574" y="2788"/>
                  <a:pt x="4574" y="2788"/>
                  <a:pt x="4574" y="2788"/>
                </a:cubicBezTo>
                <a:cubicBezTo>
                  <a:pt x="4574" y="4879"/>
                  <a:pt x="4574" y="4879"/>
                  <a:pt x="4574" y="4879"/>
                </a:cubicBezTo>
                <a:cubicBezTo>
                  <a:pt x="4975" y="4879"/>
                  <a:pt x="4975" y="4879"/>
                  <a:pt x="4975" y="4879"/>
                </a:cubicBezTo>
                <a:cubicBezTo>
                  <a:pt x="4975" y="3701"/>
                  <a:pt x="4975" y="3701"/>
                  <a:pt x="4975" y="3701"/>
                </a:cubicBezTo>
                <a:cubicBezTo>
                  <a:pt x="4975" y="3336"/>
                  <a:pt x="5179" y="3084"/>
                  <a:pt x="5459" y="3084"/>
                </a:cubicBezTo>
                <a:cubicBezTo>
                  <a:pt x="5780" y="3084"/>
                  <a:pt x="5832" y="3325"/>
                  <a:pt x="5832" y="3761"/>
                </a:cubicBezTo>
                <a:cubicBezTo>
                  <a:pt x="5832" y="4879"/>
                  <a:pt x="5832" y="4879"/>
                  <a:pt x="5832" y="4879"/>
                </a:cubicBezTo>
                <a:cubicBezTo>
                  <a:pt x="6232" y="4879"/>
                  <a:pt x="6232" y="4879"/>
                  <a:pt x="6232" y="4879"/>
                </a:cubicBezTo>
                <a:cubicBezTo>
                  <a:pt x="6232" y="3701"/>
                  <a:pt x="6232" y="3701"/>
                  <a:pt x="6232" y="3701"/>
                </a:cubicBezTo>
                <a:cubicBezTo>
                  <a:pt x="6232" y="3336"/>
                  <a:pt x="6437" y="3084"/>
                  <a:pt x="6717" y="3084"/>
                </a:cubicBezTo>
                <a:cubicBezTo>
                  <a:pt x="7038" y="3084"/>
                  <a:pt x="7090" y="3325"/>
                  <a:pt x="7090" y="3761"/>
                </a:cubicBezTo>
                <a:cubicBezTo>
                  <a:pt x="7090" y="4879"/>
                  <a:pt x="7090" y="4879"/>
                  <a:pt x="7090" y="4879"/>
                </a:cubicBezTo>
                <a:cubicBezTo>
                  <a:pt x="7490" y="4879"/>
                  <a:pt x="7490" y="4879"/>
                  <a:pt x="7490" y="4879"/>
                </a:cubicBezTo>
                <a:cubicBezTo>
                  <a:pt x="7490" y="3545"/>
                  <a:pt x="7490" y="3545"/>
                  <a:pt x="7490" y="3545"/>
                </a:cubicBezTo>
                <a:cubicBezTo>
                  <a:pt x="7490" y="3044"/>
                  <a:pt x="7266" y="2740"/>
                  <a:pt x="6797" y="2740"/>
                </a:cubicBezTo>
                <a:moveTo>
                  <a:pt x="10150" y="2740"/>
                </a:moveTo>
                <a:cubicBezTo>
                  <a:pt x="9906" y="2740"/>
                  <a:pt x="9645" y="2836"/>
                  <a:pt x="9481" y="3092"/>
                </a:cubicBezTo>
                <a:cubicBezTo>
                  <a:pt x="9381" y="2868"/>
                  <a:pt x="9185" y="2740"/>
                  <a:pt x="8892" y="2740"/>
                </a:cubicBezTo>
                <a:cubicBezTo>
                  <a:pt x="8668" y="2740"/>
                  <a:pt x="8476" y="2832"/>
                  <a:pt x="8328" y="3028"/>
                </a:cubicBezTo>
                <a:cubicBezTo>
                  <a:pt x="8328" y="2788"/>
                  <a:pt x="8328" y="2788"/>
                  <a:pt x="8328" y="2788"/>
                </a:cubicBezTo>
                <a:cubicBezTo>
                  <a:pt x="7927" y="2788"/>
                  <a:pt x="7927" y="2788"/>
                  <a:pt x="7927" y="2788"/>
                </a:cubicBezTo>
                <a:cubicBezTo>
                  <a:pt x="7927" y="4879"/>
                  <a:pt x="7927" y="4879"/>
                  <a:pt x="7927" y="4879"/>
                </a:cubicBezTo>
                <a:cubicBezTo>
                  <a:pt x="8328" y="4879"/>
                  <a:pt x="8328" y="4879"/>
                  <a:pt x="8328" y="4879"/>
                </a:cubicBezTo>
                <a:cubicBezTo>
                  <a:pt x="8328" y="3701"/>
                  <a:pt x="8328" y="3701"/>
                  <a:pt x="8328" y="3701"/>
                </a:cubicBezTo>
                <a:cubicBezTo>
                  <a:pt x="8328" y="3336"/>
                  <a:pt x="8532" y="3084"/>
                  <a:pt x="8812" y="3084"/>
                </a:cubicBezTo>
                <a:cubicBezTo>
                  <a:pt x="9133" y="3084"/>
                  <a:pt x="9185" y="3325"/>
                  <a:pt x="9185" y="3761"/>
                </a:cubicBezTo>
                <a:cubicBezTo>
                  <a:pt x="9185" y="4879"/>
                  <a:pt x="9185" y="4879"/>
                  <a:pt x="9185" y="4879"/>
                </a:cubicBezTo>
                <a:cubicBezTo>
                  <a:pt x="9585" y="4879"/>
                  <a:pt x="9585" y="4879"/>
                  <a:pt x="9585" y="4879"/>
                </a:cubicBezTo>
                <a:cubicBezTo>
                  <a:pt x="9585" y="3701"/>
                  <a:pt x="9585" y="3701"/>
                  <a:pt x="9585" y="3701"/>
                </a:cubicBezTo>
                <a:cubicBezTo>
                  <a:pt x="9585" y="3336"/>
                  <a:pt x="9790" y="3084"/>
                  <a:pt x="10070" y="3084"/>
                </a:cubicBezTo>
                <a:cubicBezTo>
                  <a:pt x="10391" y="3084"/>
                  <a:pt x="10443" y="3325"/>
                  <a:pt x="10443" y="3761"/>
                </a:cubicBezTo>
                <a:cubicBezTo>
                  <a:pt x="10443" y="4879"/>
                  <a:pt x="10443" y="4879"/>
                  <a:pt x="10443" y="4879"/>
                </a:cubicBezTo>
                <a:cubicBezTo>
                  <a:pt x="10843" y="4879"/>
                  <a:pt x="10843" y="4879"/>
                  <a:pt x="10843" y="4879"/>
                </a:cubicBezTo>
                <a:cubicBezTo>
                  <a:pt x="10843" y="3545"/>
                  <a:pt x="10843" y="3545"/>
                  <a:pt x="10843" y="3545"/>
                </a:cubicBezTo>
                <a:cubicBezTo>
                  <a:pt x="10843" y="3044"/>
                  <a:pt x="10619" y="2740"/>
                  <a:pt x="10150" y="2740"/>
                </a:cubicBezTo>
                <a:moveTo>
                  <a:pt x="13191" y="3833"/>
                </a:moveTo>
                <a:cubicBezTo>
                  <a:pt x="13191" y="4474"/>
                  <a:pt x="12818" y="4927"/>
                  <a:pt x="12177" y="4927"/>
                </a:cubicBezTo>
                <a:cubicBezTo>
                  <a:pt x="11540" y="4927"/>
                  <a:pt x="11160" y="4458"/>
                  <a:pt x="11160" y="3833"/>
                </a:cubicBezTo>
                <a:cubicBezTo>
                  <a:pt x="11160" y="3204"/>
                  <a:pt x="11548" y="2740"/>
                  <a:pt x="12177" y="2740"/>
                </a:cubicBezTo>
                <a:cubicBezTo>
                  <a:pt x="12794" y="2740"/>
                  <a:pt x="13191" y="3220"/>
                  <a:pt x="13191" y="3833"/>
                </a:cubicBezTo>
                <a:moveTo>
                  <a:pt x="12774" y="3825"/>
                </a:moveTo>
                <a:cubicBezTo>
                  <a:pt x="12774" y="3356"/>
                  <a:pt x="12542" y="3084"/>
                  <a:pt x="12177" y="3084"/>
                </a:cubicBezTo>
                <a:cubicBezTo>
                  <a:pt x="11809" y="3084"/>
                  <a:pt x="11576" y="3356"/>
                  <a:pt x="11576" y="3825"/>
                </a:cubicBezTo>
                <a:cubicBezTo>
                  <a:pt x="11576" y="4310"/>
                  <a:pt x="11793" y="4586"/>
                  <a:pt x="12177" y="4586"/>
                </a:cubicBezTo>
                <a:cubicBezTo>
                  <a:pt x="12558" y="4586"/>
                  <a:pt x="12774" y="4310"/>
                  <a:pt x="12774" y="3825"/>
                </a:cubicBezTo>
                <a:moveTo>
                  <a:pt x="14545" y="2740"/>
                </a:moveTo>
                <a:cubicBezTo>
                  <a:pt x="14308" y="2740"/>
                  <a:pt x="14088" y="2836"/>
                  <a:pt x="13932" y="3060"/>
                </a:cubicBezTo>
                <a:cubicBezTo>
                  <a:pt x="13932" y="2788"/>
                  <a:pt x="13932" y="2788"/>
                  <a:pt x="13932" y="2788"/>
                </a:cubicBezTo>
                <a:cubicBezTo>
                  <a:pt x="13531" y="2788"/>
                  <a:pt x="13531" y="2788"/>
                  <a:pt x="13531" y="2788"/>
                </a:cubicBezTo>
                <a:cubicBezTo>
                  <a:pt x="13531" y="4879"/>
                  <a:pt x="13531" y="4879"/>
                  <a:pt x="13531" y="4879"/>
                </a:cubicBezTo>
                <a:cubicBezTo>
                  <a:pt x="13932" y="4879"/>
                  <a:pt x="13932" y="4879"/>
                  <a:pt x="13932" y="4879"/>
                </a:cubicBezTo>
                <a:cubicBezTo>
                  <a:pt x="13932" y="3697"/>
                  <a:pt x="13932" y="3697"/>
                  <a:pt x="13932" y="3697"/>
                </a:cubicBezTo>
                <a:cubicBezTo>
                  <a:pt x="13932" y="3336"/>
                  <a:pt x="14156" y="3084"/>
                  <a:pt x="14456" y="3084"/>
                </a:cubicBezTo>
                <a:cubicBezTo>
                  <a:pt x="14789" y="3084"/>
                  <a:pt x="14865" y="3317"/>
                  <a:pt x="14865" y="3681"/>
                </a:cubicBezTo>
                <a:cubicBezTo>
                  <a:pt x="14865" y="4879"/>
                  <a:pt x="14865" y="4879"/>
                  <a:pt x="14865" y="4879"/>
                </a:cubicBezTo>
                <a:cubicBezTo>
                  <a:pt x="15266" y="4879"/>
                  <a:pt x="15266" y="4879"/>
                  <a:pt x="15266" y="4879"/>
                </a:cubicBezTo>
                <a:cubicBezTo>
                  <a:pt x="15266" y="3545"/>
                  <a:pt x="15266" y="3545"/>
                  <a:pt x="15266" y="3545"/>
                </a:cubicBezTo>
                <a:cubicBezTo>
                  <a:pt x="15266" y="3044"/>
                  <a:pt x="15013" y="2740"/>
                  <a:pt x="14545" y="2740"/>
                </a:cubicBezTo>
                <a:moveTo>
                  <a:pt x="16543" y="3633"/>
                </a:moveTo>
                <a:cubicBezTo>
                  <a:pt x="16139" y="3569"/>
                  <a:pt x="16015" y="3509"/>
                  <a:pt x="16015" y="3336"/>
                </a:cubicBezTo>
                <a:cubicBezTo>
                  <a:pt x="16015" y="3176"/>
                  <a:pt x="16163" y="3072"/>
                  <a:pt x="16435" y="3072"/>
                </a:cubicBezTo>
                <a:cubicBezTo>
                  <a:pt x="16676" y="3072"/>
                  <a:pt x="16880" y="3156"/>
                  <a:pt x="17036" y="3305"/>
                </a:cubicBezTo>
                <a:cubicBezTo>
                  <a:pt x="17277" y="3060"/>
                  <a:pt x="17277" y="3060"/>
                  <a:pt x="17277" y="3060"/>
                </a:cubicBezTo>
                <a:cubicBezTo>
                  <a:pt x="17084" y="2868"/>
                  <a:pt x="16820" y="2740"/>
                  <a:pt x="16435" y="2740"/>
                </a:cubicBezTo>
                <a:cubicBezTo>
                  <a:pt x="15951" y="2740"/>
                  <a:pt x="15614" y="2972"/>
                  <a:pt x="15614" y="3352"/>
                </a:cubicBezTo>
                <a:cubicBezTo>
                  <a:pt x="15614" y="3685"/>
                  <a:pt x="15834" y="3885"/>
                  <a:pt x="16327" y="3961"/>
                </a:cubicBezTo>
                <a:cubicBezTo>
                  <a:pt x="16824" y="4037"/>
                  <a:pt x="16912" y="4126"/>
                  <a:pt x="16912" y="4298"/>
                </a:cubicBezTo>
                <a:cubicBezTo>
                  <a:pt x="16912" y="4470"/>
                  <a:pt x="16760" y="4590"/>
                  <a:pt x="16419" y="4590"/>
                </a:cubicBezTo>
                <a:cubicBezTo>
                  <a:pt x="16143" y="4590"/>
                  <a:pt x="15902" y="4482"/>
                  <a:pt x="15742" y="4302"/>
                </a:cubicBezTo>
                <a:cubicBezTo>
                  <a:pt x="15482" y="4558"/>
                  <a:pt x="15482" y="4558"/>
                  <a:pt x="15482" y="4558"/>
                </a:cubicBezTo>
                <a:cubicBezTo>
                  <a:pt x="15686" y="4787"/>
                  <a:pt x="16011" y="4927"/>
                  <a:pt x="16427" y="4927"/>
                </a:cubicBezTo>
                <a:cubicBezTo>
                  <a:pt x="17008" y="4927"/>
                  <a:pt x="17320" y="4654"/>
                  <a:pt x="17320" y="4278"/>
                </a:cubicBezTo>
                <a:cubicBezTo>
                  <a:pt x="17320" y="3869"/>
                  <a:pt x="17048" y="3717"/>
                  <a:pt x="16543" y="3633"/>
                </a:cubicBezTo>
                <a:moveTo>
                  <a:pt x="2562" y="3633"/>
                </a:moveTo>
                <a:cubicBezTo>
                  <a:pt x="2157" y="3569"/>
                  <a:pt x="2033" y="3509"/>
                  <a:pt x="2033" y="3336"/>
                </a:cubicBezTo>
                <a:cubicBezTo>
                  <a:pt x="2033" y="3176"/>
                  <a:pt x="2181" y="3072"/>
                  <a:pt x="2454" y="3072"/>
                </a:cubicBezTo>
                <a:cubicBezTo>
                  <a:pt x="2694" y="3072"/>
                  <a:pt x="2899" y="3156"/>
                  <a:pt x="3055" y="3305"/>
                </a:cubicBezTo>
                <a:cubicBezTo>
                  <a:pt x="3295" y="3060"/>
                  <a:pt x="3295" y="3060"/>
                  <a:pt x="3295" y="3060"/>
                </a:cubicBezTo>
                <a:cubicBezTo>
                  <a:pt x="3103" y="2868"/>
                  <a:pt x="2838" y="2740"/>
                  <a:pt x="2454" y="2740"/>
                </a:cubicBezTo>
                <a:cubicBezTo>
                  <a:pt x="1969" y="2740"/>
                  <a:pt x="1633" y="2972"/>
                  <a:pt x="1633" y="3352"/>
                </a:cubicBezTo>
                <a:cubicBezTo>
                  <a:pt x="1633" y="3685"/>
                  <a:pt x="1853" y="3885"/>
                  <a:pt x="2346" y="3961"/>
                </a:cubicBezTo>
                <a:cubicBezTo>
                  <a:pt x="2842" y="4037"/>
                  <a:pt x="2931" y="4126"/>
                  <a:pt x="2931" y="4298"/>
                </a:cubicBezTo>
                <a:cubicBezTo>
                  <a:pt x="2931" y="4470"/>
                  <a:pt x="2778" y="4590"/>
                  <a:pt x="2438" y="4590"/>
                </a:cubicBezTo>
                <a:cubicBezTo>
                  <a:pt x="2162" y="4590"/>
                  <a:pt x="1921" y="4482"/>
                  <a:pt x="1761" y="4302"/>
                </a:cubicBezTo>
                <a:cubicBezTo>
                  <a:pt x="1501" y="4558"/>
                  <a:pt x="1501" y="4558"/>
                  <a:pt x="1501" y="4558"/>
                </a:cubicBezTo>
                <a:cubicBezTo>
                  <a:pt x="1705" y="4787"/>
                  <a:pt x="2029" y="4927"/>
                  <a:pt x="2446" y="4927"/>
                </a:cubicBezTo>
                <a:cubicBezTo>
                  <a:pt x="3027" y="4927"/>
                  <a:pt x="3339" y="4654"/>
                  <a:pt x="3339" y="4278"/>
                </a:cubicBezTo>
                <a:cubicBezTo>
                  <a:pt x="3339" y="3869"/>
                  <a:pt x="3067" y="3717"/>
                  <a:pt x="2562" y="3633"/>
                </a:cubicBezTo>
                <a:moveTo>
                  <a:pt x="1567" y="2357"/>
                </a:moveTo>
                <a:cubicBezTo>
                  <a:pt x="943" y="2357"/>
                  <a:pt x="943" y="2357"/>
                  <a:pt x="943" y="2357"/>
                </a:cubicBezTo>
                <a:cubicBezTo>
                  <a:pt x="943" y="1718"/>
                  <a:pt x="943" y="1718"/>
                  <a:pt x="943" y="1718"/>
                </a:cubicBezTo>
                <a:cubicBezTo>
                  <a:pt x="624" y="1718"/>
                  <a:pt x="624" y="1718"/>
                  <a:pt x="624" y="1718"/>
                </a:cubicBezTo>
                <a:cubicBezTo>
                  <a:pt x="624" y="2357"/>
                  <a:pt x="624" y="2357"/>
                  <a:pt x="624" y="2357"/>
                </a:cubicBezTo>
                <a:cubicBezTo>
                  <a:pt x="0" y="2357"/>
                  <a:pt x="0" y="2357"/>
                  <a:pt x="0" y="2357"/>
                </a:cubicBezTo>
                <a:cubicBezTo>
                  <a:pt x="0" y="2649"/>
                  <a:pt x="0" y="2649"/>
                  <a:pt x="0" y="2649"/>
                </a:cubicBezTo>
                <a:cubicBezTo>
                  <a:pt x="624" y="2649"/>
                  <a:pt x="624" y="2649"/>
                  <a:pt x="624" y="2649"/>
                </a:cubicBezTo>
                <a:cubicBezTo>
                  <a:pt x="624" y="3289"/>
                  <a:pt x="624" y="3289"/>
                  <a:pt x="624" y="3289"/>
                </a:cubicBezTo>
                <a:cubicBezTo>
                  <a:pt x="943" y="3289"/>
                  <a:pt x="943" y="3289"/>
                  <a:pt x="943" y="3289"/>
                </a:cubicBezTo>
                <a:cubicBezTo>
                  <a:pt x="943" y="2649"/>
                  <a:pt x="943" y="2649"/>
                  <a:pt x="943" y="2649"/>
                </a:cubicBezTo>
                <a:cubicBezTo>
                  <a:pt x="1567" y="2649"/>
                  <a:pt x="1567" y="2649"/>
                  <a:pt x="1567" y="2649"/>
                </a:cubicBezTo>
                <a:lnTo>
                  <a:pt x="1567" y="23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a:defRPr/>
            </a:lvl1pPr>
          </a:lstStyle>
          <a:p>
            <a:r>
              <a:rPr lang="en-GB" dirty="0"/>
              <a:t> </a:t>
            </a:r>
          </a:p>
        </p:txBody>
      </p:sp>
    </p:spTree>
    <p:extLst>
      <p:ext uri="{BB962C8B-B14F-4D97-AF65-F5344CB8AC3E}">
        <p14:creationId xmlns:p14="http://schemas.microsoft.com/office/powerpoint/2010/main" val="3373517435"/>
      </p:ext>
    </p:extLst>
  </p:cSld>
  <p:clrMapOvr>
    <a:masterClrMapping/>
  </p:clrMapOvr>
</p:sldLayout>
</file>

<file path=ppt/slideLayouts/slideLayout175.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Back Cover Coral">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8148" y="452440"/>
            <a:ext cx="1143003" cy="326137"/>
          </a:xfrm>
          <a:prstGeom prst="rect">
            <a:avLst/>
          </a:prstGeom>
        </p:spPr>
      </p:pic>
      <p:sp>
        <p:nvSpPr>
          <p:cNvPr id="9" name="TextBox 8">
            <a:extLst>
              <a:ext uri="{FF2B5EF4-FFF2-40B4-BE49-F238E27FC236}">
                <a16:creationId xmlns:a16="http://schemas.microsoft.com/office/drawing/2014/main" id="{B979B9FB-5CD1-4742-9F29-033DD2459B7E}"/>
              </a:ext>
            </a:extLst>
          </p:cNvPr>
          <p:cNvSpPr txBox="1"/>
          <p:nvPr userDrawn="1"/>
        </p:nvSpPr>
        <p:spPr>
          <a:xfrm>
            <a:off x="449263" y="5688001"/>
            <a:ext cx="5184000" cy="717563"/>
          </a:xfrm>
          <a:prstGeom prst="rect">
            <a:avLst/>
          </a:prstGeom>
          <a:noFill/>
        </p:spPr>
        <p:txBody>
          <a:bodyPr wrap="square" lIns="0" tIns="0" rIns="0" bIns="0" rtlCol="0">
            <a:noAutofit/>
          </a:bodyPr>
          <a:lstStyle/>
          <a:p>
            <a:pPr>
              <a:spcAft>
                <a:spcPts val="300"/>
              </a:spcAft>
            </a:pPr>
            <a:r>
              <a:rPr lang="en-GB" sz="900" spc="91" baseline="0" dirty="0">
                <a:solidFill>
                  <a:schemeClr val="bg1"/>
                </a:solidFill>
                <a:latin typeface="+mj-lt"/>
              </a:rPr>
              <a:t>STRICTLY PRIVATE AND CONFIDENTIAL</a:t>
            </a:r>
          </a:p>
          <a:p>
            <a:pPr algn="just"/>
            <a:r>
              <a:rPr lang="en-GB" sz="600" spc="0" baseline="0" dirty="0">
                <a:solidFill>
                  <a:schemeClr val="bg1"/>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1"/>
                </a:solidFill>
                <a:latin typeface="+mn-lt"/>
              </a:rPr>
            </a:br>
            <a:r>
              <a:rPr lang="en-GB" sz="600" spc="0" baseline="0" dirty="0">
                <a:solidFill>
                  <a:schemeClr val="bg1"/>
                </a:solidFill>
                <a:latin typeface="+mn-lt"/>
              </a:rPr>
              <a:t>its registered office at </a:t>
            </a:r>
            <a:r>
              <a:rPr lang="en-GB" sz="600" spc="0" baseline="0" dirty="0" err="1">
                <a:solidFill>
                  <a:schemeClr val="bg1"/>
                </a:solidFill>
                <a:latin typeface="+mn-lt"/>
              </a:rPr>
              <a:t>CityPoint</a:t>
            </a:r>
            <a:r>
              <a:rPr lang="en-GB" sz="600" spc="0" baseline="0" dirty="0">
                <a:solidFill>
                  <a:schemeClr val="bg1"/>
                </a:solidFill>
                <a:latin typeface="+mn-lt"/>
              </a:rPr>
              <a: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1"/>
                </a:solidFill>
                <a:latin typeface="+mn-lt"/>
              </a:rPr>
            </a:br>
            <a:r>
              <a:rPr lang="en-GB" sz="600" spc="0" baseline="0" dirty="0">
                <a:solidFill>
                  <a:schemeClr val="bg1"/>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4" name="TextBox 3">
            <a:extLst>
              <a:ext uri="{FF2B5EF4-FFF2-40B4-BE49-F238E27FC236}">
                <a16:creationId xmlns:a16="http://schemas.microsoft.com/office/drawing/2014/main" id="{BFBF7994-8F8D-402D-9C8F-94D06C518C0A}"/>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1" baseline="0" dirty="0">
                <a:solidFill>
                  <a:schemeClr val="bg1"/>
                </a:solidFill>
                <a:latin typeface="+mj-lt"/>
              </a:rPr>
              <a:t>simmons-simmons.com</a:t>
            </a:r>
          </a:p>
        </p:txBody>
      </p:sp>
    </p:spTree>
    <p:extLst>
      <p:ext uri="{BB962C8B-B14F-4D97-AF65-F5344CB8AC3E}">
        <p14:creationId xmlns:p14="http://schemas.microsoft.com/office/powerpoint/2010/main" val="1953723512"/>
      </p:ext>
    </p:extLst>
  </p:cSld>
  <p:clrMapOvr>
    <a:masterClrMapping/>
  </p:clrMapOvr>
</p:sldLayout>
</file>

<file path=ppt/slideLayouts/slideLayout176.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Back Cover Charcoal">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8148" y="452440"/>
            <a:ext cx="1143003" cy="326137"/>
          </a:xfrm>
          <a:prstGeom prst="rect">
            <a:avLst/>
          </a:prstGeom>
        </p:spPr>
      </p:pic>
      <p:sp>
        <p:nvSpPr>
          <p:cNvPr id="5" name="TextBox 4">
            <a:extLst>
              <a:ext uri="{FF2B5EF4-FFF2-40B4-BE49-F238E27FC236}">
                <a16:creationId xmlns:a16="http://schemas.microsoft.com/office/drawing/2014/main" id="{E4BF88EA-5551-4292-AA6C-A566A63B1A4B}"/>
              </a:ext>
            </a:extLst>
          </p:cNvPr>
          <p:cNvSpPr txBox="1"/>
          <p:nvPr userDrawn="1"/>
        </p:nvSpPr>
        <p:spPr>
          <a:xfrm>
            <a:off x="449263" y="5688001"/>
            <a:ext cx="5184000" cy="717563"/>
          </a:xfrm>
          <a:prstGeom prst="rect">
            <a:avLst/>
          </a:prstGeom>
          <a:noFill/>
        </p:spPr>
        <p:txBody>
          <a:bodyPr wrap="square" lIns="0" tIns="0" rIns="0" bIns="0" rtlCol="0">
            <a:noAutofit/>
          </a:bodyPr>
          <a:lstStyle/>
          <a:p>
            <a:pPr>
              <a:spcAft>
                <a:spcPts val="300"/>
              </a:spcAft>
            </a:pPr>
            <a:r>
              <a:rPr lang="en-GB" sz="900" spc="91" baseline="0" dirty="0">
                <a:solidFill>
                  <a:schemeClr val="bg1"/>
                </a:solidFill>
                <a:latin typeface="+mj-lt"/>
              </a:rPr>
              <a:t>STRICTLY PRIVATE AND CONFIDENTIAL</a:t>
            </a:r>
          </a:p>
          <a:p>
            <a:pPr algn="just"/>
            <a:r>
              <a:rPr lang="en-GB" sz="600" spc="0" baseline="0" dirty="0">
                <a:solidFill>
                  <a:schemeClr val="bg1"/>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1"/>
                </a:solidFill>
                <a:latin typeface="+mn-lt"/>
              </a:rPr>
            </a:br>
            <a:r>
              <a:rPr lang="en-GB" sz="600" spc="0" baseline="0" dirty="0">
                <a:solidFill>
                  <a:schemeClr val="bg1"/>
                </a:solidFill>
                <a:latin typeface="+mn-lt"/>
              </a:rPr>
              <a:t>its registered office at </a:t>
            </a:r>
            <a:r>
              <a:rPr lang="en-GB" sz="600" spc="0" baseline="0" dirty="0" err="1">
                <a:solidFill>
                  <a:schemeClr val="bg1"/>
                </a:solidFill>
                <a:latin typeface="+mn-lt"/>
              </a:rPr>
              <a:t>CityPoint</a:t>
            </a:r>
            <a:r>
              <a:rPr lang="en-GB" sz="600" spc="0" baseline="0" dirty="0">
                <a:solidFill>
                  <a:schemeClr val="bg1"/>
                </a:solidFill>
                <a:latin typeface="+mn-lt"/>
              </a:rPr>
              <a: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1"/>
                </a:solidFill>
                <a:latin typeface="+mn-lt"/>
              </a:rPr>
            </a:br>
            <a:r>
              <a:rPr lang="en-GB" sz="600" spc="0" baseline="0" dirty="0">
                <a:solidFill>
                  <a:schemeClr val="bg1"/>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6" name="TextBox 5">
            <a:extLst>
              <a:ext uri="{FF2B5EF4-FFF2-40B4-BE49-F238E27FC236}">
                <a16:creationId xmlns:a16="http://schemas.microsoft.com/office/drawing/2014/main" id="{F0338036-2F87-4D6A-9DA9-3D482103BB7C}"/>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1" baseline="0" dirty="0">
                <a:solidFill>
                  <a:schemeClr val="bg1"/>
                </a:solidFill>
                <a:latin typeface="+mj-lt"/>
              </a:rPr>
              <a:t>simmons-simmons.com</a:t>
            </a:r>
          </a:p>
        </p:txBody>
      </p:sp>
    </p:spTree>
    <p:extLst>
      <p:ext uri="{BB962C8B-B14F-4D97-AF65-F5344CB8AC3E}">
        <p14:creationId xmlns:p14="http://schemas.microsoft.com/office/powerpoint/2010/main" val="1333868159"/>
      </p:ext>
    </p:extLst>
  </p:cSld>
  <p:clrMapOvr>
    <a:masterClrMapping/>
  </p:clrMapOvr>
</p:sldLayout>
</file>

<file path=ppt/slideLayouts/slideLayout177.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Back Cover Whit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EA8CA5-A8C1-46F8-81E7-A4B85F1BD3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8148" y="452440"/>
            <a:ext cx="1143003" cy="326137"/>
          </a:xfrm>
          <a:prstGeom prst="rect">
            <a:avLst/>
          </a:prstGeom>
        </p:spPr>
      </p:pic>
      <p:sp>
        <p:nvSpPr>
          <p:cNvPr id="6" name="TextBox 5">
            <a:extLst>
              <a:ext uri="{FF2B5EF4-FFF2-40B4-BE49-F238E27FC236}">
                <a16:creationId xmlns:a16="http://schemas.microsoft.com/office/drawing/2014/main" id="{3D411919-C7F9-445B-830D-7CAF32180E93}"/>
              </a:ext>
            </a:extLst>
          </p:cNvPr>
          <p:cNvSpPr txBox="1"/>
          <p:nvPr userDrawn="1"/>
        </p:nvSpPr>
        <p:spPr>
          <a:xfrm>
            <a:off x="449263" y="5688001"/>
            <a:ext cx="5184000" cy="717563"/>
          </a:xfrm>
          <a:prstGeom prst="rect">
            <a:avLst/>
          </a:prstGeom>
          <a:noFill/>
        </p:spPr>
        <p:txBody>
          <a:bodyPr wrap="square" lIns="0" tIns="0" rIns="0" bIns="0" rtlCol="0">
            <a:noAutofit/>
          </a:bodyPr>
          <a:lstStyle/>
          <a:p>
            <a:pPr>
              <a:spcAft>
                <a:spcPts val="300"/>
              </a:spcAft>
            </a:pPr>
            <a:r>
              <a:rPr lang="en-GB" sz="900" spc="91" baseline="0" dirty="0">
                <a:solidFill>
                  <a:schemeClr val="bg2"/>
                </a:solidFill>
                <a:latin typeface="+mj-lt"/>
              </a:rPr>
              <a:t>STRICTLY PRIVATE AND CONFIDENTIAL</a:t>
            </a:r>
          </a:p>
          <a:p>
            <a:pPr algn="just"/>
            <a:r>
              <a:rPr lang="en-GB" sz="600" spc="0" baseline="0" dirty="0">
                <a:solidFill>
                  <a:schemeClr val="bg2"/>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2"/>
                </a:solidFill>
                <a:latin typeface="+mn-lt"/>
              </a:rPr>
            </a:br>
            <a:r>
              <a:rPr lang="en-GB" sz="600" spc="0" baseline="0" dirty="0">
                <a:solidFill>
                  <a:schemeClr val="bg2"/>
                </a:solidFill>
                <a:latin typeface="+mn-lt"/>
              </a:rPr>
              <a:t>its registered office at </a:t>
            </a:r>
            <a:r>
              <a:rPr lang="en-GB" sz="600" spc="0" baseline="0" dirty="0" err="1">
                <a:solidFill>
                  <a:schemeClr val="bg2"/>
                </a:solidFill>
                <a:latin typeface="+mn-lt"/>
              </a:rPr>
              <a:t>CityPoint</a:t>
            </a:r>
            <a:r>
              <a:rPr lang="en-GB" sz="600" spc="0" baseline="0" dirty="0">
                <a:solidFill>
                  <a:schemeClr val="bg2"/>
                </a:solidFill>
                <a:latin typeface="+mn-lt"/>
              </a:rPr>
              <a: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2"/>
                </a:solidFill>
                <a:latin typeface="+mn-lt"/>
              </a:rPr>
            </a:br>
            <a:r>
              <a:rPr lang="en-GB" sz="600" spc="0" baseline="0" dirty="0">
                <a:solidFill>
                  <a:schemeClr val="bg2"/>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7" name="TextBox 6">
            <a:extLst>
              <a:ext uri="{FF2B5EF4-FFF2-40B4-BE49-F238E27FC236}">
                <a16:creationId xmlns:a16="http://schemas.microsoft.com/office/drawing/2014/main" id="{DB4DD3E7-0EF6-4265-B4E5-A61ED2083633}"/>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1" baseline="0" dirty="0">
                <a:solidFill>
                  <a:schemeClr val="bg2"/>
                </a:solidFill>
                <a:latin typeface="+mj-lt"/>
              </a:rPr>
              <a:t>simmons-simmons.com</a:t>
            </a:r>
          </a:p>
        </p:txBody>
      </p:sp>
    </p:spTree>
    <p:extLst>
      <p:ext uri="{BB962C8B-B14F-4D97-AF65-F5344CB8AC3E}">
        <p14:creationId xmlns:p14="http://schemas.microsoft.com/office/powerpoint/2010/main" val="3354779905"/>
      </p:ext>
    </p:extLst>
  </p:cSld>
  <p:clrMapOvr>
    <a:masterClrMapping/>
  </p:clrMapOvr>
</p:sldLayout>
</file>

<file path=ppt/slideLayouts/slideLayout178.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Back Cov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98148" y="452440"/>
            <a:ext cx="1143003" cy="326137"/>
          </a:xfrm>
          <a:prstGeom prst="rect">
            <a:avLst/>
          </a:prstGeom>
        </p:spPr>
      </p:pic>
      <p:sp>
        <p:nvSpPr>
          <p:cNvPr id="5" name="TextBox 4">
            <a:extLst>
              <a:ext uri="{FF2B5EF4-FFF2-40B4-BE49-F238E27FC236}">
                <a16:creationId xmlns:a16="http://schemas.microsoft.com/office/drawing/2014/main" id="{F97FCB26-67F5-4F70-A1FB-5A2352823E7D}"/>
              </a:ext>
            </a:extLst>
          </p:cNvPr>
          <p:cNvSpPr txBox="1"/>
          <p:nvPr userDrawn="1"/>
        </p:nvSpPr>
        <p:spPr>
          <a:xfrm>
            <a:off x="449263" y="5688001"/>
            <a:ext cx="5184000" cy="717563"/>
          </a:xfrm>
          <a:prstGeom prst="rect">
            <a:avLst/>
          </a:prstGeom>
          <a:noFill/>
        </p:spPr>
        <p:txBody>
          <a:bodyPr wrap="square" lIns="0" tIns="0" rIns="0" bIns="0" rtlCol="0">
            <a:noAutofit/>
          </a:bodyPr>
          <a:lstStyle/>
          <a:p>
            <a:pPr>
              <a:spcAft>
                <a:spcPts val="300"/>
              </a:spcAft>
            </a:pPr>
            <a:r>
              <a:rPr lang="en-GB" sz="900" spc="91" baseline="0" dirty="0">
                <a:solidFill>
                  <a:schemeClr val="bg1"/>
                </a:solidFill>
                <a:latin typeface="+mj-lt"/>
              </a:rPr>
              <a:t>STRICTLY PRIVATE AND CONFIDENTIAL</a:t>
            </a:r>
          </a:p>
          <a:p>
            <a:pPr algn="just"/>
            <a:r>
              <a:rPr lang="en-GB" sz="600" spc="0" baseline="0" dirty="0">
                <a:solidFill>
                  <a:schemeClr val="bg1"/>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1"/>
                </a:solidFill>
                <a:latin typeface="+mn-lt"/>
              </a:rPr>
            </a:br>
            <a:r>
              <a:rPr lang="en-GB" sz="600" spc="0" baseline="0" dirty="0">
                <a:solidFill>
                  <a:schemeClr val="bg1"/>
                </a:solidFill>
                <a:latin typeface="+mn-lt"/>
              </a:rPr>
              <a:t>its registered office at </a:t>
            </a:r>
            <a:r>
              <a:rPr lang="en-GB" sz="600" spc="0" baseline="0" dirty="0" err="1">
                <a:solidFill>
                  <a:schemeClr val="bg1"/>
                </a:solidFill>
                <a:latin typeface="+mn-lt"/>
              </a:rPr>
              <a:t>CityPoint</a:t>
            </a:r>
            <a:r>
              <a:rPr lang="en-GB" sz="600" spc="0" baseline="0" dirty="0">
                <a:solidFill>
                  <a:schemeClr val="bg1"/>
                </a:solidFill>
                <a:latin typeface="+mn-lt"/>
              </a:rPr>
              <a: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1"/>
                </a:solidFill>
                <a:latin typeface="+mn-lt"/>
              </a:rPr>
            </a:br>
            <a:r>
              <a:rPr lang="en-GB" sz="600" spc="0" baseline="0" dirty="0">
                <a:solidFill>
                  <a:schemeClr val="bg1"/>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6" name="TextBox 5">
            <a:extLst>
              <a:ext uri="{FF2B5EF4-FFF2-40B4-BE49-F238E27FC236}">
                <a16:creationId xmlns:a16="http://schemas.microsoft.com/office/drawing/2014/main" id="{4D369C44-0407-4A04-A119-4B89524211B7}"/>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1" baseline="0" dirty="0">
                <a:solidFill>
                  <a:schemeClr val="bg1"/>
                </a:solidFill>
                <a:latin typeface="+mj-lt"/>
              </a:rPr>
              <a:t>simmons-simmons.com</a:t>
            </a:r>
          </a:p>
        </p:txBody>
      </p:sp>
    </p:spTree>
    <p:extLst>
      <p:ext uri="{BB962C8B-B14F-4D97-AF65-F5344CB8AC3E}">
        <p14:creationId xmlns:p14="http://schemas.microsoft.com/office/powerpoint/2010/main" val="2344438096"/>
      </p:ext>
    </p:extLst>
  </p:cSld>
  <p:clrMapOvr>
    <a:masterClrMapping/>
  </p:clrMapOvr>
</p:sldLayout>
</file>

<file path=ppt/slideLayouts/slideLayout179.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Back Cov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EA8CA5-A8C1-46F8-81E7-A4B85F1BD3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98148" y="452440"/>
            <a:ext cx="1143003" cy="326137"/>
          </a:xfrm>
          <a:prstGeom prst="rect">
            <a:avLst/>
          </a:prstGeom>
        </p:spPr>
      </p:pic>
      <p:sp>
        <p:nvSpPr>
          <p:cNvPr id="6" name="TextBox 5">
            <a:extLst>
              <a:ext uri="{FF2B5EF4-FFF2-40B4-BE49-F238E27FC236}">
                <a16:creationId xmlns:a16="http://schemas.microsoft.com/office/drawing/2014/main" id="{3AF55F31-2F6B-436E-8577-76B709497887}"/>
              </a:ext>
            </a:extLst>
          </p:cNvPr>
          <p:cNvSpPr txBox="1"/>
          <p:nvPr userDrawn="1"/>
        </p:nvSpPr>
        <p:spPr>
          <a:xfrm>
            <a:off x="449263" y="5688001"/>
            <a:ext cx="5184000" cy="717563"/>
          </a:xfrm>
          <a:prstGeom prst="rect">
            <a:avLst/>
          </a:prstGeom>
          <a:noFill/>
        </p:spPr>
        <p:txBody>
          <a:bodyPr wrap="square" lIns="0" tIns="0" rIns="0" bIns="0" rtlCol="0">
            <a:noAutofit/>
          </a:bodyPr>
          <a:lstStyle/>
          <a:p>
            <a:pPr>
              <a:spcAft>
                <a:spcPts val="300"/>
              </a:spcAft>
            </a:pPr>
            <a:r>
              <a:rPr lang="en-GB" sz="900" spc="91" baseline="0" dirty="0">
                <a:solidFill>
                  <a:schemeClr val="bg2"/>
                </a:solidFill>
                <a:latin typeface="+mj-lt"/>
              </a:rPr>
              <a:t>STRICTLY PRIVATE AND CONFIDENTIAL</a:t>
            </a:r>
          </a:p>
          <a:p>
            <a:pPr algn="just"/>
            <a:r>
              <a:rPr lang="en-GB" sz="600" spc="0" baseline="0" dirty="0">
                <a:solidFill>
                  <a:schemeClr val="bg2"/>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2"/>
                </a:solidFill>
                <a:latin typeface="+mn-lt"/>
              </a:rPr>
            </a:br>
            <a:r>
              <a:rPr lang="en-GB" sz="600" spc="0" baseline="0" dirty="0">
                <a:solidFill>
                  <a:schemeClr val="bg2"/>
                </a:solidFill>
                <a:latin typeface="+mn-lt"/>
              </a:rPr>
              <a:t>its registered office at </a:t>
            </a:r>
            <a:r>
              <a:rPr lang="en-GB" sz="600" spc="0" baseline="0" dirty="0" err="1">
                <a:solidFill>
                  <a:schemeClr val="bg2"/>
                </a:solidFill>
                <a:latin typeface="+mn-lt"/>
              </a:rPr>
              <a:t>CityPoint</a:t>
            </a:r>
            <a:r>
              <a:rPr lang="en-GB" sz="600" spc="0" baseline="0" dirty="0">
                <a:solidFill>
                  <a:schemeClr val="bg2"/>
                </a:solidFill>
                <a:latin typeface="+mn-lt"/>
              </a:rPr>
              <a: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2"/>
                </a:solidFill>
                <a:latin typeface="+mn-lt"/>
              </a:rPr>
            </a:br>
            <a:r>
              <a:rPr lang="en-GB" sz="600" spc="0" baseline="0" dirty="0">
                <a:solidFill>
                  <a:schemeClr val="bg2"/>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7" name="TextBox 6">
            <a:extLst>
              <a:ext uri="{FF2B5EF4-FFF2-40B4-BE49-F238E27FC236}">
                <a16:creationId xmlns:a16="http://schemas.microsoft.com/office/drawing/2014/main" id="{53401DD5-55B4-4610-A0D7-05A45AB9B77D}"/>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1" baseline="0" dirty="0">
                <a:solidFill>
                  <a:schemeClr val="bg2"/>
                </a:solidFill>
                <a:latin typeface="+mj-lt"/>
              </a:rPr>
              <a:t>simmons-simmons.com</a:t>
            </a:r>
          </a:p>
        </p:txBody>
      </p:sp>
    </p:spTree>
    <p:extLst>
      <p:ext uri="{BB962C8B-B14F-4D97-AF65-F5344CB8AC3E}">
        <p14:creationId xmlns:p14="http://schemas.microsoft.com/office/powerpoint/2010/main" val="669878164"/>
      </p:ext>
    </p:extLst>
  </p:cSld>
  <p:clrMapOvr>
    <a:masterClrMapping/>
  </p:clrMapOvr>
</p:sldLayout>
</file>

<file path=ppt/slideLayouts/slideLayout18.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4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ysClr val="windowText" lastClr="000000"/>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chemeClr val="accent4"/>
                </a:solidFill>
                <a:latin typeface="RealText-Medium" panose="020B0604020101010102" pitchFamily="34" charset="0"/>
                <a:ea typeface="+mj-ea"/>
                <a:cs typeface="+mj-cs"/>
              </a:defRPr>
            </a:lvl1pPr>
          </a:lstStyle>
          <a:p>
            <a:r>
              <a:rPr lang="en-US" dirty="0"/>
              <a:t>Click to add title</a:t>
            </a:r>
            <a:endParaRPr lang="en-GB" dirty="0"/>
          </a:p>
        </p:txBody>
      </p:sp>
      <p:pic>
        <p:nvPicPr>
          <p:cNvPr id="4" name="Simmons+Simmons – Wordmark – RGB – Coral.png" descr="Simmons+Simmons – Wordmark – RGB – Coral.png">
            <a:extLst>
              <a:ext uri="{FF2B5EF4-FFF2-40B4-BE49-F238E27FC236}">
                <a16:creationId xmlns:a16="http://schemas.microsoft.com/office/drawing/2014/main" id="{70958948-BD46-AACE-A3AE-260F968450CB}"/>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3" name="Slide Number Placeholder 2">
            <a:extLst>
              <a:ext uri="{FF2B5EF4-FFF2-40B4-BE49-F238E27FC236}">
                <a16:creationId xmlns:a16="http://schemas.microsoft.com/office/drawing/2014/main" id="{04ABA856-E895-D334-F478-19C1C31E4732}"/>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66065283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0.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Back Cov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EA8CA5-A8C1-46F8-81E7-A4B85F1BD3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98148" y="452440"/>
            <a:ext cx="1143003" cy="326137"/>
          </a:xfrm>
          <a:prstGeom prst="rect">
            <a:avLst/>
          </a:prstGeom>
        </p:spPr>
      </p:pic>
      <p:sp>
        <p:nvSpPr>
          <p:cNvPr id="6" name="TextBox 5">
            <a:extLst>
              <a:ext uri="{FF2B5EF4-FFF2-40B4-BE49-F238E27FC236}">
                <a16:creationId xmlns:a16="http://schemas.microsoft.com/office/drawing/2014/main" id="{AD153738-72A4-45DF-A9FB-1FFB861B02F2}"/>
              </a:ext>
            </a:extLst>
          </p:cNvPr>
          <p:cNvSpPr txBox="1"/>
          <p:nvPr userDrawn="1"/>
        </p:nvSpPr>
        <p:spPr>
          <a:xfrm>
            <a:off x="449263" y="5688001"/>
            <a:ext cx="5184000" cy="717563"/>
          </a:xfrm>
          <a:prstGeom prst="rect">
            <a:avLst/>
          </a:prstGeom>
          <a:noFill/>
        </p:spPr>
        <p:txBody>
          <a:bodyPr wrap="square" lIns="0" tIns="0" rIns="0" bIns="0" rtlCol="0">
            <a:noAutofit/>
          </a:bodyPr>
          <a:lstStyle/>
          <a:p>
            <a:pPr>
              <a:spcAft>
                <a:spcPts val="300"/>
              </a:spcAft>
            </a:pPr>
            <a:r>
              <a:rPr lang="en-GB" sz="900" spc="91" baseline="0" dirty="0">
                <a:solidFill>
                  <a:schemeClr val="bg2"/>
                </a:solidFill>
                <a:latin typeface="+mj-lt"/>
              </a:rPr>
              <a:t>STRICTLY PRIVATE AND CONFIDENTIAL</a:t>
            </a:r>
          </a:p>
          <a:p>
            <a:pPr algn="just"/>
            <a:r>
              <a:rPr lang="en-GB" sz="600" spc="0" baseline="0" dirty="0">
                <a:solidFill>
                  <a:schemeClr val="bg2"/>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2"/>
                </a:solidFill>
                <a:latin typeface="+mn-lt"/>
              </a:rPr>
            </a:br>
            <a:r>
              <a:rPr lang="en-GB" sz="600" spc="0" baseline="0" dirty="0">
                <a:solidFill>
                  <a:schemeClr val="bg2"/>
                </a:solidFill>
                <a:latin typeface="+mn-lt"/>
              </a:rPr>
              <a:t>its registered office at </a:t>
            </a:r>
            <a:r>
              <a:rPr lang="en-GB" sz="600" spc="0" baseline="0" dirty="0" err="1">
                <a:solidFill>
                  <a:schemeClr val="bg2"/>
                </a:solidFill>
                <a:latin typeface="+mn-lt"/>
              </a:rPr>
              <a:t>CityPoint</a:t>
            </a:r>
            <a:r>
              <a:rPr lang="en-GB" sz="600" spc="0" baseline="0" dirty="0">
                <a:solidFill>
                  <a:schemeClr val="bg2"/>
                </a:solidFill>
                <a:latin typeface="+mn-lt"/>
              </a:rPr>
              <a: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2"/>
                </a:solidFill>
                <a:latin typeface="+mn-lt"/>
              </a:rPr>
            </a:br>
            <a:r>
              <a:rPr lang="en-GB" sz="600" spc="0" baseline="0" dirty="0">
                <a:solidFill>
                  <a:schemeClr val="bg2"/>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7" name="TextBox 6">
            <a:extLst>
              <a:ext uri="{FF2B5EF4-FFF2-40B4-BE49-F238E27FC236}">
                <a16:creationId xmlns:a16="http://schemas.microsoft.com/office/drawing/2014/main" id="{DB37927C-5ACA-4F1C-8ED3-57D2308E6BE4}"/>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1" baseline="0" dirty="0">
                <a:solidFill>
                  <a:schemeClr val="bg2"/>
                </a:solidFill>
                <a:latin typeface="+mj-lt"/>
              </a:rPr>
              <a:t>simmons-simmons.com</a:t>
            </a:r>
          </a:p>
        </p:txBody>
      </p:sp>
    </p:spTree>
    <p:extLst>
      <p:ext uri="{BB962C8B-B14F-4D97-AF65-F5344CB8AC3E}">
        <p14:creationId xmlns:p14="http://schemas.microsoft.com/office/powerpoint/2010/main" val="889350686"/>
      </p:ext>
    </p:extLst>
  </p:cSld>
  <p:clrMapOvr>
    <a:masterClrMapping/>
  </p:clrMapOvr>
</p:sldLayout>
</file>

<file path=ppt/slideLayouts/slideLayout181.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EA4D77BC-AE92-4889-A71B-7AB4B5FA8552}"/>
              </a:ext>
            </a:extLst>
          </p:cNvPr>
          <p:cNvSpPr>
            <a:spLocks noGrp="1"/>
          </p:cNvSpPr>
          <p:nvPr>
            <p:ph type="dt" sz="half" idx="10"/>
          </p:nvPr>
        </p:nvSpPr>
        <p:spPr/>
        <p:txBody>
          <a:bodyPr/>
          <a:lstStyle/>
          <a:p>
            <a:fld id="{381C2DF7-6422-4CA6-9DC2-CC89BB8237FD}" type="datetime1">
              <a:rPr lang="en-GB" smtClean="0"/>
              <a:t>01/12/2025</a:t>
            </a:fld>
            <a:endParaRPr lang="en-GB"/>
          </a:p>
        </p:txBody>
      </p:sp>
      <p:sp>
        <p:nvSpPr>
          <p:cNvPr id="5" name="Footer Placeholder 4">
            <a:extLst>
              <a:ext uri="{FF2B5EF4-FFF2-40B4-BE49-F238E27FC236}">
                <a16:creationId xmlns:a16="http://schemas.microsoft.com/office/drawing/2014/main" id="{DF2286FA-C789-4B33-8794-18185B3F66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9CEDF9-4637-4B50-8204-99D55246BAE3}"/>
              </a:ext>
            </a:extLst>
          </p:cNvPr>
          <p:cNvSpPr>
            <a:spLocks noGrp="1"/>
          </p:cNvSpPr>
          <p:nvPr>
            <p:ph type="sldNum" sz="quarter" idx="12"/>
          </p:nvPr>
        </p:nvSpPr>
        <p:spPr/>
        <p:txBody>
          <a:bodyPr/>
          <a:lstStyle/>
          <a:p>
            <a:fld id="{AE40F04C-0113-48AC-B208-C432829543B5}" type="slidenum">
              <a:rPr lang="en-GB" smtClean="0"/>
              <a:t>‹#›</a:t>
            </a:fld>
            <a:endParaRPr lang="en-GB"/>
          </a:p>
        </p:txBody>
      </p:sp>
      <p:sp>
        <p:nvSpPr>
          <p:cNvPr id="9" name="Text Placeholder 9">
            <a:extLst>
              <a:ext uri="{FF2B5EF4-FFF2-40B4-BE49-F238E27FC236}">
                <a16:creationId xmlns:a16="http://schemas.microsoft.com/office/drawing/2014/main" id="{1FF326F1-77BE-4D76-8DB4-3F416B644E75}"/>
              </a:ext>
            </a:extLst>
          </p:cNvPr>
          <p:cNvSpPr>
            <a:spLocks noGrp="1"/>
          </p:cNvSpPr>
          <p:nvPr>
            <p:ph type="body" sz="quarter" idx="14"/>
          </p:nvPr>
        </p:nvSpPr>
        <p:spPr>
          <a:xfrm>
            <a:off x="10471200" y="450000"/>
            <a:ext cx="1720800" cy="244800"/>
          </a:xfrm>
          <a:solidFill>
            <a:schemeClr val="bg2"/>
          </a:solidFill>
        </p:spPr>
        <p:txBody>
          <a:bodyPr lIns="151200" anchor="ctr"/>
          <a:lstStyle>
            <a:lvl1pPr>
              <a:tabLst>
                <a:tab pos="179996" algn="l"/>
              </a:tabLst>
              <a:defRPr sz="800">
                <a:solidFill>
                  <a:schemeClr val="bg1"/>
                </a:solidFill>
                <a:latin typeface="+mj-lt"/>
              </a:defRPr>
            </a:lvl1pPr>
          </a:lstStyle>
          <a:p>
            <a:pPr lvl="0"/>
            <a:r>
              <a:rPr lang="en-US"/>
              <a:t>Click to edit Master text styles</a:t>
            </a:r>
          </a:p>
        </p:txBody>
      </p:sp>
      <p:sp>
        <p:nvSpPr>
          <p:cNvPr id="10" name="Text Placeholder 7">
            <a:extLst>
              <a:ext uri="{FF2B5EF4-FFF2-40B4-BE49-F238E27FC236}">
                <a16:creationId xmlns:a16="http://schemas.microsoft.com/office/drawing/2014/main" id="{6FB0C5E5-3EA0-49A0-99A2-3AA1AFFDC9DE}"/>
              </a:ext>
            </a:extLst>
          </p:cNvPr>
          <p:cNvSpPr>
            <a:spLocks noGrp="1"/>
          </p:cNvSpPr>
          <p:nvPr>
            <p:ph type="body" sz="quarter" idx="13"/>
          </p:nvPr>
        </p:nvSpPr>
        <p:spPr>
          <a:xfrm>
            <a:off x="449265" y="874801"/>
            <a:ext cx="5646737" cy="442826"/>
          </a:xfrm>
        </p:spPr>
        <p:txBody>
          <a:bodyPr/>
          <a:lstStyle>
            <a:lvl1pPr>
              <a:defRPr sz="280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2047684388"/>
      </p:ext>
    </p:extLst>
  </p:cSld>
  <p:clrMapOvr>
    <a:masterClrMapping/>
  </p:clrMapOvr>
</p:sldLayout>
</file>

<file path=ppt/slideLayouts/slideLayout18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3B9D-566C-4BF1-A35B-A011B11D159A}"/>
              </a:ext>
            </a:extLst>
          </p:cNvPr>
          <p:cNvSpPr>
            <a:spLocks noGrp="1"/>
          </p:cNvSpPr>
          <p:nvPr>
            <p:ph type="title"/>
          </p:nvPr>
        </p:nvSpPr>
        <p:spPr/>
        <p:txBody>
          <a:body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43D21158-E98F-467C-A9E5-17A5C9B52430}"/>
              </a:ext>
            </a:extLst>
          </p:cNvPr>
          <p:cNvSpPr>
            <a:spLocks noGrp="1"/>
          </p:cNvSpPr>
          <p:nvPr>
            <p:ph type="dt" sz="half" idx="10"/>
          </p:nvPr>
        </p:nvSpPr>
        <p:spPr/>
        <p:txBody>
          <a:bodyPr/>
          <a:lstStyle/>
          <a:p>
            <a:fld id="{39BE154F-3336-479D-8EA0-193C8F91F8C3}" type="datetime1">
              <a:rPr lang="en-GB" smtClean="0"/>
              <a:t>01/12/2025</a:t>
            </a:fld>
            <a:endParaRPr lang="en-GB"/>
          </a:p>
        </p:txBody>
      </p:sp>
      <p:sp>
        <p:nvSpPr>
          <p:cNvPr id="4" name="Footer Placeholder 3">
            <a:extLst>
              <a:ext uri="{FF2B5EF4-FFF2-40B4-BE49-F238E27FC236}">
                <a16:creationId xmlns:a16="http://schemas.microsoft.com/office/drawing/2014/main" id="{087B20BA-0987-4DA5-87A7-3E1206F3E654}"/>
              </a:ext>
            </a:extLst>
          </p:cNvPr>
          <p:cNvSpPr>
            <a:spLocks noGrp="1"/>
          </p:cNvSpPr>
          <p:nvPr>
            <p:ph type="ftr" sz="quarter" idx="11"/>
          </p:nvPr>
        </p:nvSpPr>
        <p:spPr/>
        <p:txBody>
          <a:bodyPr/>
          <a:lstStyle/>
          <a:p>
            <a:r>
              <a:rPr lang="en-GB"/>
              <a:t>5283703_v1</a:t>
            </a:r>
          </a:p>
        </p:txBody>
      </p:sp>
      <p:sp>
        <p:nvSpPr>
          <p:cNvPr id="5" name="Slide Number Placeholder 4">
            <a:extLst>
              <a:ext uri="{FF2B5EF4-FFF2-40B4-BE49-F238E27FC236}">
                <a16:creationId xmlns:a16="http://schemas.microsoft.com/office/drawing/2014/main" id="{7352386D-DD4E-4CAE-8BCD-D00DBDAD7C74}"/>
              </a:ext>
            </a:extLst>
          </p:cNvPr>
          <p:cNvSpPr>
            <a:spLocks noGrp="1"/>
          </p:cNvSpPr>
          <p:nvPr>
            <p:ph type="sldNum" sz="quarter" idx="12"/>
          </p:nvPr>
        </p:nvSpPr>
        <p:spPr/>
        <p:txBody>
          <a:bodyPr/>
          <a:lstStyle/>
          <a:p>
            <a:fld id="{AE40F04C-0113-48AC-B208-C432829543B5}" type="slidenum">
              <a:rPr lang="en-GB" smtClean="0"/>
              <a:t>‹#›</a:t>
            </a:fld>
            <a:endParaRPr lang="en-GB"/>
          </a:p>
        </p:txBody>
      </p:sp>
      <p:sp>
        <p:nvSpPr>
          <p:cNvPr id="6" name="Text Placeholder 7">
            <a:extLst>
              <a:ext uri="{FF2B5EF4-FFF2-40B4-BE49-F238E27FC236}">
                <a16:creationId xmlns:a16="http://schemas.microsoft.com/office/drawing/2014/main" id="{1DB89648-86B0-4B76-8DD3-0C599B335BAE}"/>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Edit Master text styles</a:t>
            </a:r>
          </a:p>
        </p:txBody>
      </p:sp>
      <p:sp>
        <p:nvSpPr>
          <p:cNvPr id="8" name="Text Placeholder 9">
            <a:extLst>
              <a:ext uri="{FF2B5EF4-FFF2-40B4-BE49-F238E27FC236}">
                <a16:creationId xmlns:a16="http://schemas.microsoft.com/office/drawing/2014/main" id="{0B77FED6-9369-4A2E-B65C-1BEBBCC7E08A}"/>
              </a:ext>
            </a:extLst>
          </p:cNvPr>
          <p:cNvSpPr>
            <a:spLocks noGrp="1"/>
          </p:cNvSpPr>
          <p:nvPr>
            <p:ph type="body" sz="quarter" idx="14"/>
          </p:nvPr>
        </p:nvSpPr>
        <p:spPr>
          <a:xfrm>
            <a:off x="10471200" y="450000"/>
            <a:ext cx="1720800" cy="244800"/>
          </a:xfrm>
          <a:solidFill>
            <a:schemeClr val="accent5"/>
          </a:solidFill>
        </p:spPr>
        <p:txBody>
          <a:bodyPr lIns="151200" anchor="ctr"/>
          <a:lstStyle>
            <a:lvl1pPr>
              <a:tabLst>
                <a:tab pos="180000" algn="l"/>
              </a:tabLst>
              <a:defRPr sz="800">
                <a:solidFill>
                  <a:schemeClr val="bg1"/>
                </a:solidFill>
                <a:latin typeface="+mj-lt"/>
              </a:defRPr>
            </a:lvl1pPr>
          </a:lstStyle>
          <a:p>
            <a:pPr lvl="0"/>
            <a:r>
              <a:rPr lang="en-US"/>
              <a:t>Edit Master text styles</a:t>
            </a:r>
          </a:p>
        </p:txBody>
      </p:sp>
    </p:spTree>
    <p:extLst>
      <p:ext uri="{BB962C8B-B14F-4D97-AF65-F5344CB8AC3E}">
        <p14:creationId xmlns:p14="http://schemas.microsoft.com/office/powerpoint/2010/main" val="459214366"/>
      </p:ext>
    </p:extLst>
  </p:cSld>
  <p:clrMapOvr>
    <a:masterClrMapping/>
  </p:clrMapOvr>
</p:sldLayout>
</file>

<file path=ppt/slideLayouts/slideLayout183.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userDrawn="1">
  <p:cSld name="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5" y="1765301"/>
            <a:ext cx="8747999" cy="4364039"/>
          </a:xfrm>
        </p:spPr>
        <p:txBody>
          <a:bodyPr/>
          <a:lstStyle>
            <a:lvl1pPr>
              <a:defRPr sz="2600"/>
            </a:lvl1pPr>
            <a:lvl2pPr>
              <a:defRPr sz="2600"/>
            </a:lvl2pPr>
            <a:lvl3pPr>
              <a:defRPr sz="2600"/>
            </a:lvl3pPr>
            <a:lvl4pPr>
              <a:defRPr sz="2600"/>
            </a:lvl4pPr>
            <a:lvl5pPr>
              <a:defRPr sz="2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EA4D77BC-AE92-4889-A71B-7AB4B5FA8552}"/>
              </a:ext>
            </a:extLst>
          </p:cNvPr>
          <p:cNvSpPr>
            <a:spLocks noGrp="1"/>
          </p:cNvSpPr>
          <p:nvPr>
            <p:ph type="dt" sz="half" idx="10"/>
          </p:nvPr>
        </p:nvSpPr>
        <p:spPr/>
        <p:txBody>
          <a:bodyPr/>
          <a:lstStyle/>
          <a:p>
            <a:fld id="{5DC49AFA-6549-49E2-A0B2-66DE34A4A5D8}" type="datetime1">
              <a:rPr lang="en-GB" smtClean="0"/>
              <a:t>01/12/2025</a:t>
            </a:fld>
            <a:endParaRPr lang="en-GB"/>
          </a:p>
        </p:txBody>
      </p:sp>
      <p:sp>
        <p:nvSpPr>
          <p:cNvPr id="5" name="Footer Placeholder 4">
            <a:extLst>
              <a:ext uri="{FF2B5EF4-FFF2-40B4-BE49-F238E27FC236}">
                <a16:creationId xmlns:a16="http://schemas.microsoft.com/office/drawing/2014/main" id="{DF2286FA-C789-4B33-8794-18185B3F66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9CEDF9-4637-4B50-8204-99D55246BAE3}"/>
              </a:ext>
            </a:extLst>
          </p:cNvPr>
          <p:cNvSpPr>
            <a:spLocks noGrp="1"/>
          </p:cNvSpPr>
          <p:nvPr>
            <p:ph type="sldNum" sz="quarter" idx="12"/>
          </p:nvPr>
        </p:nvSpPr>
        <p:spPr/>
        <p:txBody>
          <a:bodyPr/>
          <a:lstStyle/>
          <a:p>
            <a:fld id="{AE40F04C-0113-48AC-B208-C432829543B5}" type="slidenum">
              <a:rPr lang="en-GB" smtClean="0"/>
              <a:t>‹#›</a:t>
            </a:fld>
            <a:endParaRPr lang="en-GB"/>
          </a:p>
        </p:txBody>
      </p:sp>
      <p:sp>
        <p:nvSpPr>
          <p:cNvPr id="10" name="Text Placeholder 9">
            <a:extLst>
              <a:ext uri="{FF2B5EF4-FFF2-40B4-BE49-F238E27FC236}">
                <a16:creationId xmlns:a16="http://schemas.microsoft.com/office/drawing/2014/main" id="{D374DDA6-B0C2-4ADB-88CB-288442FB2072}"/>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79996" algn="l"/>
              </a:tabLst>
              <a:defRPr sz="800">
                <a:solidFill>
                  <a:schemeClr val="tx2"/>
                </a:solidFill>
                <a:latin typeface="+mj-lt"/>
              </a:defRPr>
            </a:lvl1pPr>
          </a:lstStyle>
          <a:p>
            <a:pPr lvl="0"/>
            <a:r>
              <a:rPr lang="en-US"/>
              <a:t>Click to edit Master text styles</a:t>
            </a:r>
          </a:p>
        </p:txBody>
      </p:sp>
      <p:sp>
        <p:nvSpPr>
          <p:cNvPr id="9" name="Text Placeholder 7">
            <a:extLst>
              <a:ext uri="{FF2B5EF4-FFF2-40B4-BE49-F238E27FC236}">
                <a16:creationId xmlns:a16="http://schemas.microsoft.com/office/drawing/2014/main" id="{C78C7AB9-38D0-43F6-A44C-DCA6F83F76EA}"/>
              </a:ext>
            </a:extLst>
          </p:cNvPr>
          <p:cNvSpPr>
            <a:spLocks noGrp="1"/>
          </p:cNvSpPr>
          <p:nvPr>
            <p:ph type="body" sz="quarter" idx="13"/>
          </p:nvPr>
        </p:nvSpPr>
        <p:spPr>
          <a:xfrm>
            <a:off x="449265" y="874801"/>
            <a:ext cx="5646737" cy="442826"/>
          </a:xfrm>
        </p:spPr>
        <p:txBody>
          <a:bodyPr/>
          <a:lstStyle>
            <a:lvl1pPr>
              <a:defRPr sz="280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1779919676"/>
      </p:ext>
    </p:extLst>
  </p:cSld>
  <p:clrMapOvr>
    <a:masterClrMapping/>
  </p:clrMapOvr>
</p:sldLayout>
</file>

<file path=ppt/slideLayouts/slideLayout184.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1_Title Slide Coral">
    <p:spTree>
      <p:nvGrpSpPr>
        <p:cNvPr id="1" name=""/>
        <p:cNvGrpSpPr/>
        <p:nvPr/>
      </p:nvGrpSpPr>
      <p:grpSpPr>
        <a:xfrm>
          <a:off x="0" y="0"/>
          <a:ext cx="0" cy="0"/>
          <a:chOff x="0" y="0"/>
          <a:chExt cx="0" cy="0"/>
        </a:xfrm>
      </p:grpSpPr>
      <p:pic>
        <p:nvPicPr>
          <p:cNvPr id="3" name="TextBox 4">
            <a:extLst>
              <a:ext uri="{FF2B5EF4-FFF2-40B4-BE49-F238E27FC236}">
                <a16:creationId xmlns:a16="http://schemas.microsoft.com/office/drawing/2014/main" id="{C8EB9C3E-A75F-BE03-5B92-0E86EF0B661D}"/>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effectLst>
            <a:glow>
              <a:srgbClr val="000000"/>
            </a:glow>
          </a:effectLst>
        </p:spPr>
      </p:pic>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535705" y="979200"/>
            <a:ext cx="4806947" cy="530420"/>
          </a:xfrm>
          <a:prstGeom prst="rect">
            <a:avLst/>
          </a:prstGeom>
        </p:spPr>
        <p:txBody>
          <a:bodyPr lIns="0" tIns="0" rIns="0" bIns="0" anchor="t"/>
          <a:lstStyle>
            <a:lvl1pPr algn="l">
              <a:defRPr sz="3900">
                <a:solidFill>
                  <a:schemeClr val="bg1"/>
                </a:solidFill>
                <a:latin typeface="RealText-Medium" panose="020B0604020101010102" pitchFamily="34" charset="0"/>
              </a:defRPr>
            </a:lvl1pPr>
          </a:lstStyle>
          <a:p>
            <a:r>
              <a:rPr lang="en-GB" dirty="0"/>
              <a:t>Presentation Title</a:t>
            </a:r>
          </a:p>
        </p:txBody>
      </p:sp>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534115" y="1580321"/>
            <a:ext cx="4808537" cy="1094432"/>
          </a:xfrm>
          <a:prstGeom prst="rect">
            <a:avLst/>
          </a:prstGeom>
        </p:spPr>
        <p:txBody>
          <a:bodyPr lIns="0" tIns="0" rIns="0" bIns="0"/>
          <a:lstStyle>
            <a:lvl1pPr marL="0" indent="0" algn="l">
              <a:lnSpc>
                <a:spcPct val="90000"/>
              </a:lnSpc>
              <a:buNone/>
              <a:defRPr sz="39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Presentation Subtitle</a:t>
            </a:r>
          </a:p>
        </p:txBody>
      </p:sp>
      <p:sp>
        <p:nvSpPr>
          <p:cNvPr id="24" name="Text Placeholder 10">
            <a:extLst>
              <a:ext uri="{FF2B5EF4-FFF2-40B4-BE49-F238E27FC236}">
                <a16:creationId xmlns:a16="http://schemas.microsoft.com/office/drawing/2014/main" id="{386CB6EB-1FDE-509E-94E4-3EC3C25CB8EC}"/>
              </a:ext>
            </a:extLst>
          </p:cNvPr>
          <p:cNvSpPr>
            <a:spLocks noGrp="1"/>
          </p:cNvSpPr>
          <p:nvPr>
            <p:ph type="body" sz="quarter" idx="10" hasCustomPrompt="1"/>
          </p:nvPr>
        </p:nvSpPr>
        <p:spPr>
          <a:xfrm>
            <a:off x="534116" y="4968001"/>
            <a:ext cx="4808536" cy="309678"/>
          </a:xfrm>
          <a:prstGeom prst="rect">
            <a:avLst/>
          </a:prstGeom>
        </p:spPr>
        <p:txBody>
          <a:bodyPr lIns="0" tIns="0" rIns="0" bIns="0"/>
          <a:lstStyle>
            <a:lvl1pPr>
              <a:lnSpc>
                <a:spcPct val="100000"/>
              </a:lnSpc>
              <a:defRPr sz="1800">
                <a:solidFill>
                  <a:schemeClr val="bg1"/>
                </a:solidFill>
                <a:latin typeface="RealText-Medium" panose="020B0604020101010102" pitchFamily="34" charset="0"/>
              </a:defRPr>
            </a:lvl1pPr>
            <a:lvl2pPr marL="0" indent="0">
              <a:lnSpc>
                <a:spcPct val="100000"/>
              </a:lnSpc>
              <a:buNone/>
              <a:defRPr>
                <a:solidFill>
                  <a:schemeClr val="accent5"/>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r>
              <a:rPr lang="en-GB" dirty="0"/>
              <a:t>Location/Conference in first level</a:t>
            </a:r>
          </a:p>
        </p:txBody>
      </p:sp>
      <p:sp>
        <p:nvSpPr>
          <p:cNvPr id="10" name="Text Placeholder 10">
            <a:extLst>
              <a:ext uri="{FF2B5EF4-FFF2-40B4-BE49-F238E27FC236}">
                <a16:creationId xmlns:a16="http://schemas.microsoft.com/office/drawing/2014/main" id="{F7A52B09-6FC9-A0A4-0653-7F8C48F75295}"/>
              </a:ext>
            </a:extLst>
          </p:cNvPr>
          <p:cNvSpPr>
            <a:spLocks noGrp="1"/>
          </p:cNvSpPr>
          <p:nvPr>
            <p:ph type="body" sz="quarter" idx="12" hasCustomPrompt="1"/>
          </p:nvPr>
        </p:nvSpPr>
        <p:spPr>
          <a:xfrm>
            <a:off x="534115" y="5360809"/>
            <a:ext cx="4808536" cy="309678"/>
          </a:xfrm>
          <a:prstGeom prst="rect">
            <a:avLst/>
          </a:prstGeom>
        </p:spPr>
        <p:txBody>
          <a:bodyPr lIns="0" tIns="0" rIns="0" bIns="0"/>
          <a:lstStyle>
            <a:lvl1pPr>
              <a:lnSpc>
                <a:spcPct val="100000"/>
              </a:lnSpc>
              <a:defRPr sz="1800">
                <a:solidFill>
                  <a:schemeClr val="bg1"/>
                </a:solidFill>
                <a:latin typeface="REALTEXT-LIGHT" panose="020B0504020101010102" pitchFamily="34" charset="0"/>
              </a:defRPr>
            </a:lvl1pPr>
            <a:lvl2pPr marL="0" indent="0">
              <a:lnSpc>
                <a:spcPct val="100000"/>
              </a:lnSpc>
              <a:buNone/>
              <a:defRPr>
                <a:solidFill>
                  <a:schemeClr val="accent5"/>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r>
              <a:rPr lang="en-US" dirty="0"/>
              <a:t>Date Month Year in second level</a:t>
            </a:r>
          </a:p>
        </p:txBody>
      </p:sp>
      <p:pic>
        <p:nvPicPr>
          <p:cNvPr id="4" name="Simmons+Simmons – Wordmark – RGB – Coral.png" descr="Simmons+Simmons – Wordmark – RGB – Coral.png">
            <a:extLst>
              <a:ext uri="{FF2B5EF4-FFF2-40B4-BE49-F238E27FC236}">
                <a16:creationId xmlns:a16="http://schemas.microsoft.com/office/drawing/2014/main" id="{FF145140-A70F-0EF5-CA52-D5F9B67DC47F}"/>
              </a:ext>
            </a:extLst>
          </p:cNvPr>
          <p:cNvPicPr>
            <a:picLocks noChangeAspect="1"/>
          </p:cNvPicPr>
          <p:nvPr userDrawn="1"/>
        </p:nvPicPr>
        <p:blipFill>
          <a:blip r:embed="rId4"/>
          <a:stretch>
            <a:fillRect/>
          </a:stretch>
        </p:blipFill>
        <p:spPr>
          <a:xfrm>
            <a:off x="10754802" y="343607"/>
            <a:ext cx="1070437" cy="544853"/>
          </a:xfrm>
          <a:prstGeom prst="rect">
            <a:avLst/>
          </a:prstGeom>
          <a:ln w="12700">
            <a:miter lim="400000"/>
          </a:ln>
        </p:spPr>
      </p:pic>
      <p:pic>
        <p:nvPicPr>
          <p:cNvPr id="7" name="image2.png" descr="image2.png">
            <a:extLst>
              <a:ext uri="{FF2B5EF4-FFF2-40B4-BE49-F238E27FC236}">
                <a16:creationId xmlns:a16="http://schemas.microsoft.com/office/drawing/2014/main" id="{389494F3-27B6-510A-E3C9-6882FC1915B3}"/>
              </a:ext>
            </a:extLst>
          </p:cNvPr>
          <p:cNvPicPr>
            <a:picLocks noChangeAspect="1"/>
          </p:cNvPicPr>
          <p:nvPr userDrawn="1"/>
        </p:nvPicPr>
        <p:blipFill>
          <a:blip r:embed="rId5"/>
          <a:stretch>
            <a:fillRect/>
          </a:stretch>
        </p:blipFill>
        <p:spPr>
          <a:xfrm>
            <a:off x="10764327" y="343607"/>
            <a:ext cx="1070437" cy="544853"/>
          </a:xfrm>
          <a:prstGeom prst="rect">
            <a:avLst/>
          </a:prstGeom>
          <a:ln w="12700">
            <a:miter lim="400000"/>
          </a:ln>
        </p:spPr>
      </p:pic>
    </p:spTree>
    <p:extLst>
      <p:ext uri="{BB962C8B-B14F-4D97-AF65-F5344CB8AC3E}">
        <p14:creationId xmlns:p14="http://schemas.microsoft.com/office/powerpoint/2010/main" val="3092886142"/>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1_Divider Slide Cor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subtitle here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a:defRPr sz="3900">
                <a:solidFill>
                  <a:schemeClr val="bg1"/>
                </a:solidFill>
                <a:latin typeface="RealText-Medium" panose="020B0604020101010102" pitchFamily="34" charset="0"/>
              </a:defRPr>
            </a:lvl1pPr>
          </a:lstStyle>
          <a:p>
            <a:r>
              <a:rPr lang="en-GB" dirty="0"/>
              <a:t>Divider Title</a:t>
            </a:r>
          </a:p>
        </p:txBody>
      </p:sp>
      <p:pic>
        <p:nvPicPr>
          <p:cNvPr id="3" name="Simmons+Simmons – Wordmark – RGB – Coral.png" descr="Simmons+Simmons – Wordmark – RGB – Coral.png">
            <a:extLst>
              <a:ext uri="{FF2B5EF4-FFF2-40B4-BE49-F238E27FC236}">
                <a16:creationId xmlns:a16="http://schemas.microsoft.com/office/drawing/2014/main" id="{56DE3FF2-9FD1-679C-543C-BB773553FA59}"/>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pic>
        <p:nvPicPr>
          <p:cNvPr id="4" name="image2.png" descr="image2.png">
            <a:extLst>
              <a:ext uri="{FF2B5EF4-FFF2-40B4-BE49-F238E27FC236}">
                <a16:creationId xmlns:a16="http://schemas.microsoft.com/office/drawing/2014/main" id="{D8761C5A-23EE-6D06-B031-24753BFDA080}"/>
              </a:ext>
            </a:extLst>
          </p:cNvPr>
          <p:cNvPicPr>
            <a:picLocks noChangeAspect="1"/>
          </p:cNvPicPr>
          <p:nvPr userDrawn="1"/>
        </p:nvPicPr>
        <p:blipFill>
          <a:blip r:embed="rId4"/>
          <a:stretch>
            <a:fillRect/>
          </a:stretch>
        </p:blipFill>
        <p:spPr>
          <a:xfrm>
            <a:off x="10764327" y="343607"/>
            <a:ext cx="1070437" cy="544853"/>
          </a:xfrm>
          <a:prstGeom prst="rect">
            <a:avLst/>
          </a:prstGeom>
          <a:ln w="12700">
            <a:miter lim="400000"/>
          </a:ln>
        </p:spPr>
      </p:pic>
      <p:sp>
        <p:nvSpPr>
          <p:cNvPr id="7" name="Slide Number Placeholder 6">
            <a:extLst>
              <a:ext uri="{FF2B5EF4-FFF2-40B4-BE49-F238E27FC236}">
                <a16:creationId xmlns:a16="http://schemas.microsoft.com/office/drawing/2014/main" id="{735F29D1-F344-5C6B-13BB-872F0855DD25}"/>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15717122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2_Divider Slide Cor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subtitle here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a:defRPr sz="3900">
                <a:solidFill>
                  <a:schemeClr val="bg1"/>
                </a:solidFill>
                <a:latin typeface="RealText-Medium" panose="020B0604020101010102" pitchFamily="34" charset="0"/>
              </a:defRPr>
            </a:lvl1pPr>
          </a:lstStyle>
          <a:p>
            <a:r>
              <a:rPr lang="en-GB" dirty="0"/>
              <a:t>Divider Title</a:t>
            </a:r>
          </a:p>
        </p:txBody>
      </p:sp>
      <p:pic>
        <p:nvPicPr>
          <p:cNvPr id="3" name="Simmons+Simmons – Wordmark – RGB – Coral.png" descr="Simmons+Simmons – Wordmark – RGB – Coral.png">
            <a:extLst>
              <a:ext uri="{FF2B5EF4-FFF2-40B4-BE49-F238E27FC236}">
                <a16:creationId xmlns:a16="http://schemas.microsoft.com/office/drawing/2014/main" id="{A2EB64EA-1A7E-FA81-F743-6C73132F89EA}"/>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pic>
        <p:nvPicPr>
          <p:cNvPr id="4" name="image2.png" descr="image2.png">
            <a:extLst>
              <a:ext uri="{FF2B5EF4-FFF2-40B4-BE49-F238E27FC236}">
                <a16:creationId xmlns:a16="http://schemas.microsoft.com/office/drawing/2014/main" id="{91FDA85C-7891-1ABE-B35E-53708852C4B8}"/>
              </a:ext>
            </a:extLst>
          </p:cNvPr>
          <p:cNvPicPr>
            <a:picLocks noChangeAspect="1"/>
          </p:cNvPicPr>
          <p:nvPr userDrawn="1"/>
        </p:nvPicPr>
        <p:blipFill>
          <a:blip r:embed="rId4"/>
          <a:stretch>
            <a:fillRect/>
          </a:stretch>
        </p:blipFill>
        <p:spPr>
          <a:xfrm>
            <a:off x="10764327" y="343607"/>
            <a:ext cx="1070437" cy="544853"/>
          </a:xfrm>
          <a:prstGeom prst="rect">
            <a:avLst/>
          </a:prstGeom>
          <a:ln w="12700">
            <a:miter lim="400000"/>
          </a:ln>
        </p:spPr>
      </p:pic>
      <p:sp>
        <p:nvSpPr>
          <p:cNvPr id="7" name="Slide Number Placeholder 6">
            <a:extLst>
              <a:ext uri="{FF2B5EF4-FFF2-40B4-BE49-F238E27FC236}">
                <a16:creationId xmlns:a16="http://schemas.microsoft.com/office/drawing/2014/main" id="{E0E829ED-F3BC-6A95-E0B8-C2C17CA8F6B2}"/>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87383387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7.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3_Divider Slide Cor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subtitle here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a:defRPr sz="3900">
                <a:solidFill>
                  <a:schemeClr val="bg1"/>
                </a:solidFill>
                <a:latin typeface="RealText-Medium" panose="020B0604020101010102" pitchFamily="34" charset="0"/>
              </a:defRPr>
            </a:lvl1pPr>
          </a:lstStyle>
          <a:p>
            <a:r>
              <a:rPr lang="en-GB" dirty="0"/>
              <a:t>Divider Title</a:t>
            </a:r>
          </a:p>
        </p:txBody>
      </p:sp>
      <p:pic>
        <p:nvPicPr>
          <p:cNvPr id="3" name="Simmons+Simmons – Wordmark – RGB – Coral.png" descr="Simmons+Simmons – Wordmark – RGB – Coral.png">
            <a:extLst>
              <a:ext uri="{FF2B5EF4-FFF2-40B4-BE49-F238E27FC236}">
                <a16:creationId xmlns:a16="http://schemas.microsoft.com/office/drawing/2014/main" id="{C730C61F-7F98-4D92-4B00-7C1F283977CF}"/>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4" name="Slide Number Placeholder 3">
            <a:extLst>
              <a:ext uri="{FF2B5EF4-FFF2-40B4-BE49-F238E27FC236}">
                <a16:creationId xmlns:a16="http://schemas.microsoft.com/office/drawing/2014/main" id="{15DCAC0F-326A-BEAF-11D3-6522E704FA16}"/>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405723689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8.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1_Divider Slide 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subtitle here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a:defRPr sz="3900">
                <a:solidFill>
                  <a:schemeClr val="bg1"/>
                </a:solidFill>
                <a:latin typeface="RealText-Medium" panose="020B0604020101010102" pitchFamily="34" charset="0"/>
              </a:defRPr>
            </a:lvl1pPr>
          </a:lstStyle>
          <a:p>
            <a:r>
              <a:rPr lang="en-GB" dirty="0"/>
              <a:t>Divider title here</a:t>
            </a:r>
          </a:p>
        </p:txBody>
      </p:sp>
      <p:pic>
        <p:nvPicPr>
          <p:cNvPr id="7" name="image2.png" descr="image2.png">
            <a:extLst>
              <a:ext uri="{FF2B5EF4-FFF2-40B4-BE49-F238E27FC236}">
                <a16:creationId xmlns:a16="http://schemas.microsoft.com/office/drawing/2014/main" id="{64DC3599-8891-A289-B474-FAE0AB9E2409}"/>
              </a:ext>
            </a:extLst>
          </p:cNvPr>
          <p:cNvPicPr>
            <a:picLocks noChangeAspect="1"/>
          </p:cNvPicPr>
          <p:nvPr userDrawn="1"/>
        </p:nvPicPr>
        <p:blipFill>
          <a:blip r:embed="rId3"/>
          <a:stretch>
            <a:fillRect/>
          </a:stretch>
        </p:blipFill>
        <p:spPr>
          <a:xfrm>
            <a:off x="10764327"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6645B671-8AD1-B97A-EECD-AE832D0443D0}"/>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98667148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9.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2_Divider Slide 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subtitle here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a:defRPr lang="en-GB" sz="3900" kern="1200" dirty="0">
                <a:solidFill>
                  <a:srgbClr val="53C2E5"/>
                </a:solidFill>
                <a:latin typeface="+mj-lt"/>
                <a:ea typeface="+mj-ea"/>
                <a:cs typeface="+mj-cs"/>
              </a:defRPr>
            </a:lvl1pPr>
          </a:lstStyle>
          <a:p>
            <a:r>
              <a:rPr lang="en-GB" dirty="0"/>
              <a:t>Divider title here</a:t>
            </a:r>
          </a:p>
        </p:txBody>
      </p:sp>
      <p:pic>
        <p:nvPicPr>
          <p:cNvPr id="3" name="image2.png" descr="image2.png">
            <a:extLst>
              <a:ext uri="{FF2B5EF4-FFF2-40B4-BE49-F238E27FC236}">
                <a16:creationId xmlns:a16="http://schemas.microsoft.com/office/drawing/2014/main" id="{F58B4BD7-F131-1D76-86DC-34E3F27C7830}"/>
              </a:ext>
            </a:extLst>
          </p:cNvPr>
          <p:cNvPicPr>
            <a:picLocks noChangeAspect="1"/>
          </p:cNvPicPr>
          <p:nvPr userDrawn="1"/>
        </p:nvPicPr>
        <p:blipFill>
          <a:blip r:embed="rId3"/>
          <a:stretch>
            <a:fillRect/>
          </a:stretch>
        </p:blipFill>
        <p:spPr>
          <a:xfrm>
            <a:off x="10764327"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C407FEC3-6CD6-65B5-3D3B-2B887F7ECACC}"/>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253793982"/>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5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ysClr val="windowText" lastClr="000000"/>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chemeClr val="accent3"/>
                </a:solidFill>
                <a:latin typeface="RealText-Medium" panose="020B0604020101010102" pitchFamily="34" charset="0"/>
                <a:ea typeface="+mj-ea"/>
                <a:cs typeface="+mj-cs"/>
              </a:defRPr>
            </a:lvl1pPr>
          </a:lstStyle>
          <a:p>
            <a:r>
              <a:rPr lang="en-US" dirty="0"/>
              <a:t>Click to add title</a:t>
            </a:r>
            <a:endParaRPr lang="en-GB" dirty="0"/>
          </a:p>
        </p:txBody>
      </p:sp>
      <p:pic>
        <p:nvPicPr>
          <p:cNvPr id="4" name="Simmons+Simmons – Wordmark – RGB – Coral.png" descr="Simmons+Simmons – Wordmark – RGB – Coral.png">
            <a:extLst>
              <a:ext uri="{FF2B5EF4-FFF2-40B4-BE49-F238E27FC236}">
                <a16:creationId xmlns:a16="http://schemas.microsoft.com/office/drawing/2014/main" id="{2A2EDE09-8153-CF5B-36B2-265BE8738CF6}"/>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3" name="Slide Number Placeholder 2">
            <a:extLst>
              <a:ext uri="{FF2B5EF4-FFF2-40B4-BE49-F238E27FC236}">
                <a16:creationId xmlns:a16="http://schemas.microsoft.com/office/drawing/2014/main" id="{84751E32-595C-0AFC-4B8F-98A4B7FEB484}"/>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125438257"/>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0.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3_Divider Slide 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subtitle here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88E5BD"/>
                </a:solidFill>
                <a:latin typeface="+mj-lt"/>
                <a:ea typeface="+mj-ea"/>
                <a:cs typeface="+mj-cs"/>
              </a:defRPr>
            </a:lvl1pPr>
          </a:lstStyle>
          <a:p>
            <a:r>
              <a:rPr lang="en-GB" dirty="0"/>
              <a:t>Divider title here</a:t>
            </a:r>
          </a:p>
        </p:txBody>
      </p:sp>
      <p:pic>
        <p:nvPicPr>
          <p:cNvPr id="3" name="image2.png" descr="image2.png">
            <a:extLst>
              <a:ext uri="{FF2B5EF4-FFF2-40B4-BE49-F238E27FC236}">
                <a16:creationId xmlns:a16="http://schemas.microsoft.com/office/drawing/2014/main" id="{2A73FC67-1DB5-B200-EB12-A72E777F4EAD}"/>
              </a:ext>
            </a:extLst>
          </p:cNvPr>
          <p:cNvPicPr>
            <a:picLocks noChangeAspect="1"/>
          </p:cNvPicPr>
          <p:nvPr userDrawn="1"/>
        </p:nvPicPr>
        <p:blipFill>
          <a:blip r:embed="rId3"/>
          <a:stretch>
            <a:fillRect/>
          </a:stretch>
        </p:blipFill>
        <p:spPr>
          <a:xfrm>
            <a:off x="10764327"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586B8374-343F-5B0C-D208-AFDE6B2041C7}"/>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6339816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1.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4_Divider Slide 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subtitle here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EAA4EA"/>
                </a:solidFill>
                <a:latin typeface="+mj-lt"/>
                <a:ea typeface="+mj-ea"/>
                <a:cs typeface="+mj-cs"/>
              </a:defRPr>
            </a:lvl1pPr>
          </a:lstStyle>
          <a:p>
            <a:r>
              <a:rPr lang="en-GB" dirty="0"/>
              <a:t>Divider title here</a:t>
            </a:r>
          </a:p>
        </p:txBody>
      </p:sp>
      <p:pic>
        <p:nvPicPr>
          <p:cNvPr id="3" name="image2.png" descr="image2.png">
            <a:extLst>
              <a:ext uri="{FF2B5EF4-FFF2-40B4-BE49-F238E27FC236}">
                <a16:creationId xmlns:a16="http://schemas.microsoft.com/office/drawing/2014/main" id="{DEAEA71B-3C38-ED21-A6E0-4E8A7219211E}"/>
              </a:ext>
            </a:extLst>
          </p:cNvPr>
          <p:cNvPicPr>
            <a:picLocks noChangeAspect="1"/>
          </p:cNvPicPr>
          <p:nvPr userDrawn="1"/>
        </p:nvPicPr>
        <p:blipFill>
          <a:blip r:embed="rId3"/>
          <a:stretch>
            <a:fillRect/>
          </a:stretch>
        </p:blipFill>
        <p:spPr>
          <a:xfrm>
            <a:off x="10764327"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AD06BDE6-43A2-DBFD-56D1-098A80C336C5}"/>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79461354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2.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5_Divider Slide 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subtitle here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8996F4"/>
                </a:solidFill>
                <a:latin typeface="+mj-lt"/>
                <a:ea typeface="+mj-ea"/>
                <a:cs typeface="+mj-cs"/>
              </a:defRPr>
            </a:lvl1pPr>
          </a:lstStyle>
          <a:p>
            <a:r>
              <a:rPr lang="en-GB" dirty="0"/>
              <a:t>Divider title here</a:t>
            </a:r>
          </a:p>
        </p:txBody>
      </p:sp>
      <p:pic>
        <p:nvPicPr>
          <p:cNvPr id="3" name="image2.png" descr="image2.png">
            <a:extLst>
              <a:ext uri="{FF2B5EF4-FFF2-40B4-BE49-F238E27FC236}">
                <a16:creationId xmlns:a16="http://schemas.microsoft.com/office/drawing/2014/main" id="{34ECAA7F-0CC5-8EC0-568C-7DD57DA1B27F}"/>
              </a:ext>
            </a:extLst>
          </p:cNvPr>
          <p:cNvPicPr>
            <a:picLocks noChangeAspect="1"/>
          </p:cNvPicPr>
          <p:nvPr userDrawn="1"/>
        </p:nvPicPr>
        <p:blipFill>
          <a:blip r:embed="rId3"/>
          <a:stretch>
            <a:fillRect/>
          </a:stretch>
        </p:blipFill>
        <p:spPr>
          <a:xfrm>
            <a:off x="10764327"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DF3E3415-3F2E-4953-7176-46730D0AEC6B}"/>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80519606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3.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6_Divider Slide 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subtitle here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BCEE8A"/>
                </a:solidFill>
                <a:latin typeface="+mj-lt"/>
                <a:ea typeface="+mj-ea"/>
                <a:cs typeface="+mj-cs"/>
              </a:defRPr>
            </a:lvl1pPr>
          </a:lstStyle>
          <a:p>
            <a:r>
              <a:rPr lang="en-GB" dirty="0"/>
              <a:t>Divider title here</a:t>
            </a:r>
          </a:p>
        </p:txBody>
      </p:sp>
      <p:pic>
        <p:nvPicPr>
          <p:cNvPr id="4" name="image2.png" descr="image2.png">
            <a:extLst>
              <a:ext uri="{FF2B5EF4-FFF2-40B4-BE49-F238E27FC236}">
                <a16:creationId xmlns:a16="http://schemas.microsoft.com/office/drawing/2014/main" id="{D67036C1-AB8F-D1D0-7212-77D27C7ABC5C}"/>
              </a:ext>
            </a:extLst>
          </p:cNvPr>
          <p:cNvPicPr>
            <a:picLocks noChangeAspect="1"/>
          </p:cNvPicPr>
          <p:nvPr userDrawn="1"/>
        </p:nvPicPr>
        <p:blipFill>
          <a:blip r:embed="rId3"/>
          <a:stretch>
            <a:fillRect/>
          </a:stretch>
        </p:blipFill>
        <p:spPr>
          <a:xfrm>
            <a:off x="10764327"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8D239FFB-2D33-95F9-1B58-F65961C875B0}"/>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6180021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4.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7_Divider Slide 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subtitle here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F18367"/>
                </a:solidFill>
                <a:latin typeface="+mj-lt"/>
                <a:ea typeface="+mj-ea"/>
                <a:cs typeface="+mj-cs"/>
              </a:defRPr>
            </a:lvl1pPr>
          </a:lstStyle>
          <a:p>
            <a:r>
              <a:rPr lang="en-GB" dirty="0"/>
              <a:t>Divider title here</a:t>
            </a:r>
          </a:p>
        </p:txBody>
      </p:sp>
      <p:pic>
        <p:nvPicPr>
          <p:cNvPr id="3" name="image2.png" descr="image2.png">
            <a:extLst>
              <a:ext uri="{FF2B5EF4-FFF2-40B4-BE49-F238E27FC236}">
                <a16:creationId xmlns:a16="http://schemas.microsoft.com/office/drawing/2014/main" id="{FA9E898C-4F90-DD31-FDE9-D58B3D2DCC4B}"/>
              </a:ext>
            </a:extLst>
          </p:cNvPr>
          <p:cNvPicPr>
            <a:picLocks noChangeAspect="1"/>
          </p:cNvPicPr>
          <p:nvPr userDrawn="1"/>
        </p:nvPicPr>
        <p:blipFill>
          <a:blip r:embed="rId3"/>
          <a:stretch>
            <a:fillRect/>
          </a:stretch>
        </p:blipFill>
        <p:spPr>
          <a:xfrm>
            <a:off x="10764327"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0742A33F-4B18-CFEB-0945-4005355DD5F6}"/>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918064810"/>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5.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8_Divider Slide 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subtitle here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8F7ACC"/>
                </a:solidFill>
                <a:latin typeface="+mj-lt"/>
                <a:ea typeface="+mj-ea"/>
                <a:cs typeface="+mj-cs"/>
              </a:defRPr>
            </a:lvl1pPr>
          </a:lstStyle>
          <a:p>
            <a:r>
              <a:rPr lang="en-GB" dirty="0"/>
              <a:t>Divider title here</a:t>
            </a:r>
          </a:p>
        </p:txBody>
      </p:sp>
      <p:pic>
        <p:nvPicPr>
          <p:cNvPr id="3" name="image2.png" descr="image2.png">
            <a:extLst>
              <a:ext uri="{FF2B5EF4-FFF2-40B4-BE49-F238E27FC236}">
                <a16:creationId xmlns:a16="http://schemas.microsoft.com/office/drawing/2014/main" id="{9BCA9B83-8518-FBDD-ACD2-02275C7D5D8F}"/>
              </a:ext>
            </a:extLst>
          </p:cNvPr>
          <p:cNvPicPr>
            <a:picLocks noChangeAspect="1"/>
          </p:cNvPicPr>
          <p:nvPr userDrawn="1"/>
        </p:nvPicPr>
        <p:blipFill>
          <a:blip r:embed="rId3"/>
          <a:stretch>
            <a:fillRect/>
          </a:stretch>
        </p:blipFill>
        <p:spPr>
          <a:xfrm>
            <a:off x="10764327"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26895997-27A3-DA3E-02EC-3AFFFA8E6E8E}"/>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960300237"/>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6.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9_Divider Slide 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subtitle here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2CAEAE"/>
                </a:solidFill>
                <a:latin typeface="+mj-lt"/>
                <a:ea typeface="+mj-ea"/>
                <a:cs typeface="+mj-cs"/>
              </a:defRPr>
            </a:lvl1pPr>
          </a:lstStyle>
          <a:p>
            <a:r>
              <a:rPr lang="en-GB" dirty="0"/>
              <a:t>Divider title here</a:t>
            </a:r>
          </a:p>
        </p:txBody>
      </p:sp>
      <p:pic>
        <p:nvPicPr>
          <p:cNvPr id="3" name="image2.png" descr="image2.png">
            <a:extLst>
              <a:ext uri="{FF2B5EF4-FFF2-40B4-BE49-F238E27FC236}">
                <a16:creationId xmlns:a16="http://schemas.microsoft.com/office/drawing/2014/main" id="{96E96D56-F84B-3332-E3FB-EB5FBE2E2FA7}"/>
              </a:ext>
            </a:extLst>
          </p:cNvPr>
          <p:cNvPicPr>
            <a:picLocks noChangeAspect="1"/>
          </p:cNvPicPr>
          <p:nvPr userDrawn="1"/>
        </p:nvPicPr>
        <p:blipFill>
          <a:blip r:embed="rId3"/>
          <a:stretch>
            <a:fillRect/>
          </a:stretch>
        </p:blipFill>
        <p:spPr>
          <a:xfrm>
            <a:off x="10764327"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7465F9C8-D2B0-DE63-2770-1C01ECCAEB7A}"/>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4098959758"/>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7.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0_Divider Slide 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subtitle here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FFFFFF"/>
                </a:solidFill>
                <a:latin typeface="+mj-lt"/>
                <a:ea typeface="+mj-ea"/>
                <a:cs typeface="+mj-cs"/>
              </a:defRPr>
            </a:lvl1pPr>
          </a:lstStyle>
          <a:p>
            <a:r>
              <a:rPr lang="en-GB" dirty="0"/>
              <a:t>Divider title here</a:t>
            </a:r>
          </a:p>
        </p:txBody>
      </p:sp>
      <p:sp>
        <p:nvSpPr>
          <p:cNvPr id="2" name="Slide Number Placeholder 1">
            <a:extLst>
              <a:ext uri="{FF2B5EF4-FFF2-40B4-BE49-F238E27FC236}">
                <a16:creationId xmlns:a16="http://schemas.microsoft.com/office/drawing/2014/main" id="{4F59F290-2D09-893D-B907-D2E152E3118F}"/>
              </a:ext>
            </a:extLst>
          </p:cNvPr>
          <p:cNvSpPr>
            <a:spLocks noGrp="1"/>
          </p:cNvSpPr>
          <p:nvPr>
            <p:ph type="sldNum" sz="quarter" idx="10"/>
          </p:nvPr>
        </p:nvSpPr>
        <p:spPr/>
        <p:txBody>
          <a:bodyPr/>
          <a:lstStyle/>
          <a:p>
            <a:fld id="{86CB4B4D-7CA3-9044-876B-883B54F8677D}" type="slidenum">
              <a:rPr lang="en-GB" smtClean="0"/>
              <a:pPr/>
              <a:t>‹#›</a:t>
            </a:fld>
            <a:endParaRPr lang="en-GB"/>
          </a:p>
        </p:txBody>
      </p:sp>
      <p:pic>
        <p:nvPicPr>
          <p:cNvPr id="3" name="Simmons+Simmons – Wordmark – RGB – Coral.png" descr="Simmons+Simmons – Wordmark – RGB – Coral.png">
            <a:extLst>
              <a:ext uri="{FF2B5EF4-FFF2-40B4-BE49-F238E27FC236}">
                <a16:creationId xmlns:a16="http://schemas.microsoft.com/office/drawing/2014/main" id="{5AA78520-28E9-E6F4-DBCA-1CCC3FDA2814}"/>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Tree>
    <p:extLst>
      <p:ext uri="{BB962C8B-B14F-4D97-AF65-F5344CB8AC3E}">
        <p14:creationId xmlns:p14="http://schemas.microsoft.com/office/powerpoint/2010/main" val="1535885407"/>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8.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1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ysClr val="windowText" lastClr="000000"/>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FC515B"/>
                </a:solidFill>
                <a:latin typeface="RealText-Medium" panose="020B0604020101010102" pitchFamily="34" charset="0"/>
                <a:ea typeface="+mj-ea"/>
                <a:cs typeface="+mj-cs"/>
              </a:defRPr>
            </a:lvl1pPr>
          </a:lstStyle>
          <a:p>
            <a:r>
              <a:rPr lang="en-US" dirty="0"/>
              <a:t>Click to add title</a:t>
            </a:r>
            <a:endParaRPr lang="en-GB" dirty="0"/>
          </a:p>
        </p:txBody>
      </p:sp>
      <p:pic>
        <p:nvPicPr>
          <p:cNvPr id="11" name="Simmons+Simmons – Wordmark – RGB – Coral.png" descr="Simmons+Simmons – Wordmark – RGB – Coral.png">
            <a:extLst>
              <a:ext uri="{FF2B5EF4-FFF2-40B4-BE49-F238E27FC236}">
                <a16:creationId xmlns:a16="http://schemas.microsoft.com/office/drawing/2014/main" id="{9CB538C3-8901-94FE-962C-E7C9230DAAD5}"/>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E114D722-6855-869B-9EFC-23EC40423C33}"/>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212032383"/>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9.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2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ysClr val="windowText" lastClr="000000"/>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FC515B"/>
                </a:solidFill>
                <a:latin typeface="RealText-Medium" panose="020B0604020101010102" pitchFamily="34" charset="0"/>
                <a:ea typeface="+mj-ea"/>
                <a:cs typeface="+mj-cs"/>
              </a:defRPr>
            </a:lvl1pPr>
          </a:lstStyle>
          <a:p>
            <a:r>
              <a:rPr lang="en-US" dirty="0"/>
              <a:t>Click to add title</a:t>
            </a:r>
            <a:endParaRPr lang="en-GB" dirty="0"/>
          </a:p>
        </p:txBody>
      </p:sp>
      <p:pic>
        <p:nvPicPr>
          <p:cNvPr id="15" name="Simmons+Simmons – Wordmark – RGB – Coral.png" descr="Simmons+Simmons – Wordmark – RGB – Coral.png">
            <a:extLst>
              <a:ext uri="{FF2B5EF4-FFF2-40B4-BE49-F238E27FC236}">
                <a16:creationId xmlns:a16="http://schemas.microsoft.com/office/drawing/2014/main" id="{80E5C52F-B29C-411F-37AD-02D3472748F3}"/>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FF931A26-30C1-8295-3056-0FE6F8FF1D74}"/>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623360082"/>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1_Divider Slide Cor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subtitle here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a:defRPr sz="3900">
                <a:solidFill>
                  <a:schemeClr val="bg1"/>
                </a:solidFill>
                <a:latin typeface="RealText-Medium" panose="020B0604020101010102" pitchFamily="34" charset="0"/>
              </a:defRPr>
            </a:lvl1pPr>
          </a:lstStyle>
          <a:p>
            <a:r>
              <a:rPr lang="en-GB" dirty="0"/>
              <a:t>Divider Title</a:t>
            </a:r>
          </a:p>
        </p:txBody>
      </p:sp>
      <p:pic>
        <p:nvPicPr>
          <p:cNvPr id="3" name="Simmons+Simmons – Wordmark – RGB – Coral.png" descr="Simmons+Simmons – Wordmark – RGB – Coral.png">
            <a:extLst>
              <a:ext uri="{FF2B5EF4-FFF2-40B4-BE49-F238E27FC236}">
                <a16:creationId xmlns:a16="http://schemas.microsoft.com/office/drawing/2014/main" id="{56DE3FF2-9FD1-679C-543C-BB773553FA59}"/>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pic>
        <p:nvPicPr>
          <p:cNvPr id="4" name="image2.png" descr="image2.png">
            <a:extLst>
              <a:ext uri="{FF2B5EF4-FFF2-40B4-BE49-F238E27FC236}">
                <a16:creationId xmlns:a16="http://schemas.microsoft.com/office/drawing/2014/main" id="{D8761C5A-23EE-6D06-B031-24753BFDA080}"/>
              </a:ext>
            </a:extLst>
          </p:cNvPr>
          <p:cNvPicPr>
            <a:picLocks noChangeAspect="1"/>
          </p:cNvPicPr>
          <p:nvPr userDrawn="1"/>
        </p:nvPicPr>
        <p:blipFill>
          <a:blip r:embed="rId4"/>
          <a:stretch>
            <a:fillRect/>
          </a:stretch>
        </p:blipFill>
        <p:spPr>
          <a:xfrm>
            <a:off x="10764327" y="343607"/>
            <a:ext cx="1070437" cy="544853"/>
          </a:xfrm>
          <a:prstGeom prst="rect">
            <a:avLst/>
          </a:prstGeom>
          <a:ln w="12700">
            <a:miter lim="400000"/>
          </a:ln>
        </p:spPr>
      </p:pic>
      <p:sp>
        <p:nvSpPr>
          <p:cNvPr id="7" name="Slide Number Placeholder 6">
            <a:extLst>
              <a:ext uri="{FF2B5EF4-FFF2-40B4-BE49-F238E27FC236}">
                <a16:creationId xmlns:a16="http://schemas.microsoft.com/office/drawing/2014/main" id="{735F29D1-F344-5C6B-13BB-872F0855DD25}"/>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69283207"/>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6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ysClr val="windowText" lastClr="000000"/>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chemeClr val="accent6"/>
                </a:solidFill>
                <a:latin typeface="RealText-Medium" panose="020B0604020101010102" pitchFamily="34" charset="0"/>
                <a:ea typeface="+mj-ea"/>
                <a:cs typeface="+mj-cs"/>
              </a:defRPr>
            </a:lvl1pPr>
          </a:lstStyle>
          <a:p>
            <a:r>
              <a:rPr lang="en-US" dirty="0"/>
              <a:t>Click to add title</a:t>
            </a:r>
            <a:endParaRPr lang="en-GB" dirty="0"/>
          </a:p>
        </p:txBody>
      </p:sp>
      <p:pic>
        <p:nvPicPr>
          <p:cNvPr id="4" name="Simmons+Simmons – Wordmark – RGB – Coral.png" descr="Simmons+Simmons – Wordmark – RGB – Coral.png">
            <a:extLst>
              <a:ext uri="{FF2B5EF4-FFF2-40B4-BE49-F238E27FC236}">
                <a16:creationId xmlns:a16="http://schemas.microsoft.com/office/drawing/2014/main" id="{D8CB3DB1-5710-FED9-8E14-AD41F54AEE56}"/>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3" name="Slide Number Placeholder 2">
            <a:extLst>
              <a:ext uri="{FF2B5EF4-FFF2-40B4-BE49-F238E27FC236}">
                <a16:creationId xmlns:a16="http://schemas.microsoft.com/office/drawing/2014/main" id="{F4CB0128-B4A5-10A7-F75D-A7505E53AF09}"/>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99138674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0.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3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ysClr val="windowText" lastClr="000000"/>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FC515B"/>
                </a:solidFill>
                <a:latin typeface="RealText-Medium" panose="020B0604020101010102" pitchFamily="34" charset="0"/>
                <a:ea typeface="+mj-ea"/>
                <a:cs typeface="+mj-cs"/>
              </a:defRPr>
            </a:lvl1pPr>
          </a:lstStyle>
          <a:p>
            <a:r>
              <a:rPr lang="en-US" dirty="0"/>
              <a:t>Click to add title</a:t>
            </a:r>
            <a:endParaRPr lang="en-GB" dirty="0"/>
          </a:p>
        </p:txBody>
      </p:sp>
      <p:pic>
        <p:nvPicPr>
          <p:cNvPr id="11" name="Simmons+Simmons – Wordmark – RGB – Coral.png" descr="Simmons+Simmons – Wordmark – RGB – Coral.png">
            <a:extLst>
              <a:ext uri="{FF2B5EF4-FFF2-40B4-BE49-F238E27FC236}">
                <a16:creationId xmlns:a16="http://schemas.microsoft.com/office/drawing/2014/main" id="{DC8F8C18-30DB-44E2-8A8A-B3253489523A}"/>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495478F6-47A7-C405-4E7C-34D99AAB1DF6}"/>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21027045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1.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4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ysClr val="windowText" lastClr="000000"/>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chemeClr val="accent4"/>
                </a:solidFill>
                <a:latin typeface="RealText-Medium" panose="020B0604020101010102" pitchFamily="34" charset="0"/>
                <a:ea typeface="+mj-ea"/>
                <a:cs typeface="+mj-cs"/>
              </a:defRPr>
            </a:lvl1pPr>
          </a:lstStyle>
          <a:p>
            <a:r>
              <a:rPr lang="en-US" dirty="0"/>
              <a:t>Click to add title</a:t>
            </a:r>
            <a:endParaRPr lang="en-GB" dirty="0"/>
          </a:p>
        </p:txBody>
      </p:sp>
      <p:pic>
        <p:nvPicPr>
          <p:cNvPr id="4" name="Simmons+Simmons – Wordmark – RGB – Coral.png" descr="Simmons+Simmons – Wordmark – RGB – Coral.png">
            <a:extLst>
              <a:ext uri="{FF2B5EF4-FFF2-40B4-BE49-F238E27FC236}">
                <a16:creationId xmlns:a16="http://schemas.microsoft.com/office/drawing/2014/main" id="{70958948-BD46-AACE-A3AE-260F968450CB}"/>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3" name="Slide Number Placeholder 2">
            <a:extLst>
              <a:ext uri="{FF2B5EF4-FFF2-40B4-BE49-F238E27FC236}">
                <a16:creationId xmlns:a16="http://schemas.microsoft.com/office/drawing/2014/main" id="{04ABA856-E895-D334-F478-19C1C31E4732}"/>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53760167"/>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2.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5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ysClr val="windowText" lastClr="000000"/>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chemeClr val="accent3"/>
                </a:solidFill>
                <a:latin typeface="RealText-Medium" panose="020B0604020101010102" pitchFamily="34" charset="0"/>
                <a:ea typeface="+mj-ea"/>
                <a:cs typeface="+mj-cs"/>
              </a:defRPr>
            </a:lvl1pPr>
          </a:lstStyle>
          <a:p>
            <a:r>
              <a:rPr lang="en-US" dirty="0"/>
              <a:t>Click to add title</a:t>
            </a:r>
            <a:endParaRPr lang="en-GB" dirty="0"/>
          </a:p>
        </p:txBody>
      </p:sp>
      <p:pic>
        <p:nvPicPr>
          <p:cNvPr id="4" name="Simmons+Simmons – Wordmark – RGB – Coral.png" descr="Simmons+Simmons – Wordmark – RGB – Coral.png">
            <a:extLst>
              <a:ext uri="{FF2B5EF4-FFF2-40B4-BE49-F238E27FC236}">
                <a16:creationId xmlns:a16="http://schemas.microsoft.com/office/drawing/2014/main" id="{2A2EDE09-8153-CF5B-36B2-265BE8738CF6}"/>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3" name="Slide Number Placeholder 2">
            <a:extLst>
              <a:ext uri="{FF2B5EF4-FFF2-40B4-BE49-F238E27FC236}">
                <a16:creationId xmlns:a16="http://schemas.microsoft.com/office/drawing/2014/main" id="{84751E32-595C-0AFC-4B8F-98A4B7FEB484}"/>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60820621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3.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6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ysClr val="windowText" lastClr="000000"/>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chemeClr val="accent6"/>
                </a:solidFill>
                <a:latin typeface="RealText-Medium" panose="020B0604020101010102" pitchFamily="34" charset="0"/>
                <a:ea typeface="+mj-ea"/>
                <a:cs typeface="+mj-cs"/>
              </a:defRPr>
            </a:lvl1pPr>
          </a:lstStyle>
          <a:p>
            <a:r>
              <a:rPr lang="en-US" dirty="0"/>
              <a:t>Click to add title</a:t>
            </a:r>
            <a:endParaRPr lang="en-GB" dirty="0"/>
          </a:p>
        </p:txBody>
      </p:sp>
      <p:pic>
        <p:nvPicPr>
          <p:cNvPr id="4" name="Simmons+Simmons – Wordmark – RGB – Coral.png" descr="Simmons+Simmons – Wordmark – RGB – Coral.png">
            <a:extLst>
              <a:ext uri="{FF2B5EF4-FFF2-40B4-BE49-F238E27FC236}">
                <a16:creationId xmlns:a16="http://schemas.microsoft.com/office/drawing/2014/main" id="{D8CB3DB1-5710-FED9-8E14-AD41F54AEE56}"/>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3" name="Slide Number Placeholder 2">
            <a:extLst>
              <a:ext uri="{FF2B5EF4-FFF2-40B4-BE49-F238E27FC236}">
                <a16:creationId xmlns:a16="http://schemas.microsoft.com/office/drawing/2014/main" id="{F4CB0128-B4A5-10A7-F75D-A7505E53AF09}"/>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750344137"/>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4.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7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ysClr val="windowText" lastClr="000000"/>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chemeClr val="accent5"/>
                </a:solidFill>
                <a:latin typeface="RealText-Medium" panose="020B0604020101010102" pitchFamily="34" charset="0"/>
                <a:ea typeface="+mj-ea"/>
                <a:cs typeface="+mj-cs"/>
              </a:defRPr>
            </a:lvl1pPr>
          </a:lstStyle>
          <a:p>
            <a:r>
              <a:rPr lang="en-US" dirty="0"/>
              <a:t>Click to add title</a:t>
            </a:r>
            <a:endParaRPr lang="en-GB" dirty="0"/>
          </a:p>
        </p:txBody>
      </p:sp>
      <p:pic>
        <p:nvPicPr>
          <p:cNvPr id="4" name="Simmons+Simmons – Wordmark – RGB – Coral.png" descr="Simmons+Simmons – Wordmark – RGB – Coral.png">
            <a:extLst>
              <a:ext uri="{FF2B5EF4-FFF2-40B4-BE49-F238E27FC236}">
                <a16:creationId xmlns:a16="http://schemas.microsoft.com/office/drawing/2014/main" id="{8FCC506B-6621-9F4D-A272-F1932E7D6AB2}"/>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3" name="Slide Number Placeholder 2">
            <a:extLst>
              <a:ext uri="{FF2B5EF4-FFF2-40B4-BE49-F238E27FC236}">
                <a16:creationId xmlns:a16="http://schemas.microsoft.com/office/drawing/2014/main" id="{562C4868-9075-7B3D-96BC-AF7DDC76DC85}"/>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04348130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5.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8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ysClr val="windowText" lastClr="000000"/>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BCEE8A"/>
                </a:solidFill>
                <a:latin typeface="RealText-Medium" panose="020B0604020101010102" pitchFamily="34" charset="0"/>
                <a:ea typeface="+mj-ea"/>
                <a:cs typeface="+mj-cs"/>
              </a:defRPr>
            </a:lvl1pPr>
          </a:lstStyle>
          <a:p>
            <a:r>
              <a:rPr lang="en-US" dirty="0"/>
              <a:t>Click to add title</a:t>
            </a:r>
            <a:endParaRPr lang="en-GB" dirty="0"/>
          </a:p>
        </p:txBody>
      </p:sp>
      <p:pic>
        <p:nvPicPr>
          <p:cNvPr id="4" name="Simmons+Simmons – Wordmark – RGB – Coral.png" descr="Simmons+Simmons – Wordmark – RGB – Coral.png">
            <a:extLst>
              <a:ext uri="{FF2B5EF4-FFF2-40B4-BE49-F238E27FC236}">
                <a16:creationId xmlns:a16="http://schemas.microsoft.com/office/drawing/2014/main" id="{D73FB585-324F-6E8C-6CB6-EE2CA487BBAE}"/>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3" name="Slide Number Placeholder 2">
            <a:extLst>
              <a:ext uri="{FF2B5EF4-FFF2-40B4-BE49-F238E27FC236}">
                <a16:creationId xmlns:a16="http://schemas.microsoft.com/office/drawing/2014/main" id="{358BBC35-A903-AF7E-090B-62D57ABB156D}"/>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89910372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6.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9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ysClr val="windowText" lastClr="000000"/>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F18367"/>
                </a:solidFill>
                <a:latin typeface="RealText-Medium" panose="020B0604020101010102" pitchFamily="34" charset="0"/>
                <a:ea typeface="+mj-ea"/>
                <a:cs typeface="+mj-cs"/>
              </a:defRPr>
            </a:lvl1pPr>
          </a:lstStyle>
          <a:p>
            <a:r>
              <a:rPr lang="en-US" dirty="0"/>
              <a:t>Click to add title</a:t>
            </a:r>
            <a:endParaRPr lang="en-GB" dirty="0"/>
          </a:p>
        </p:txBody>
      </p:sp>
      <p:pic>
        <p:nvPicPr>
          <p:cNvPr id="7" name="Simmons+Simmons – Wordmark – RGB – Coral.png" descr="Simmons+Simmons – Wordmark – RGB – Coral.png">
            <a:extLst>
              <a:ext uri="{FF2B5EF4-FFF2-40B4-BE49-F238E27FC236}">
                <a16:creationId xmlns:a16="http://schemas.microsoft.com/office/drawing/2014/main" id="{701B492E-307E-2001-6DCD-0C25F6E7048A}"/>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3" name="Slide Number Placeholder 2">
            <a:extLst>
              <a:ext uri="{FF2B5EF4-FFF2-40B4-BE49-F238E27FC236}">
                <a16:creationId xmlns:a16="http://schemas.microsoft.com/office/drawing/2014/main" id="{99D1E899-8666-374B-443C-9497CDCE6885}"/>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162995558"/>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7.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0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ysClr val="windowText" lastClr="000000"/>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2CAEAE"/>
                </a:solidFill>
                <a:latin typeface="RealText-Medium" panose="020B0604020101010102" pitchFamily="34" charset="0"/>
                <a:ea typeface="+mj-ea"/>
                <a:cs typeface="+mj-cs"/>
              </a:defRPr>
            </a:lvl1pPr>
          </a:lstStyle>
          <a:p>
            <a:r>
              <a:rPr lang="en-US" dirty="0"/>
              <a:t>Click to add title</a:t>
            </a:r>
            <a:endParaRPr lang="en-GB" dirty="0"/>
          </a:p>
        </p:txBody>
      </p:sp>
      <p:pic>
        <p:nvPicPr>
          <p:cNvPr id="4" name="Simmons+Simmons – Wordmark – RGB – Coral.png" descr="Simmons+Simmons – Wordmark – RGB – Coral.png">
            <a:extLst>
              <a:ext uri="{FF2B5EF4-FFF2-40B4-BE49-F238E27FC236}">
                <a16:creationId xmlns:a16="http://schemas.microsoft.com/office/drawing/2014/main" id="{737F9B5E-4F90-10EB-4657-BF823E997174}"/>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3" name="Slide Number Placeholder 2">
            <a:extLst>
              <a:ext uri="{FF2B5EF4-FFF2-40B4-BE49-F238E27FC236}">
                <a16:creationId xmlns:a16="http://schemas.microsoft.com/office/drawing/2014/main" id="{56728217-5C25-598F-0A83-DED6248B299A}"/>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19081777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8.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1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ysClr val="windowText" lastClr="000000"/>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8F7ACC"/>
                </a:solidFill>
                <a:latin typeface="RealText-Medium" panose="020B0604020101010102" pitchFamily="34" charset="0"/>
                <a:ea typeface="+mj-ea"/>
                <a:cs typeface="+mj-cs"/>
              </a:defRPr>
            </a:lvl1pPr>
          </a:lstStyle>
          <a:p>
            <a:r>
              <a:rPr lang="en-US" dirty="0"/>
              <a:t>Click to add title</a:t>
            </a:r>
            <a:endParaRPr lang="en-GB" dirty="0"/>
          </a:p>
        </p:txBody>
      </p:sp>
      <p:pic>
        <p:nvPicPr>
          <p:cNvPr id="4" name="Simmons+Simmons – Wordmark – RGB – Coral.png" descr="Simmons+Simmons – Wordmark – RGB – Coral.png">
            <a:extLst>
              <a:ext uri="{FF2B5EF4-FFF2-40B4-BE49-F238E27FC236}">
                <a16:creationId xmlns:a16="http://schemas.microsoft.com/office/drawing/2014/main" id="{737F9B5E-4F90-10EB-4657-BF823E997174}"/>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3" name="Slide Number Placeholder 2">
            <a:extLst>
              <a:ext uri="{FF2B5EF4-FFF2-40B4-BE49-F238E27FC236}">
                <a16:creationId xmlns:a16="http://schemas.microsoft.com/office/drawing/2014/main" id="{25D0908F-1EE5-5FCF-F21D-F210EE55B435}"/>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02328505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9.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2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accent2"/>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chemeClr val="accent2"/>
                </a:solidFill>
                <a:latin typeface="RealText-Medium" panose="020B0604020101010102" pitchFamily="34" charset="0"/>
                <a:ea typeface="+mj-ea"/>
                <a:cs typeface="+mj-cs"/>
              </a:defRPr>
            </a:lvl1pPr>
          </a:lstStyle>
          <a:p>
            <a:r>
              <a:rPr lang="en-US" dirty="0"/>
              <a:t>Click to add title</a:t>
            </a:r>
            <a:endParaRPr lang="en-GB" dirty="0"/>
          </a:p>
        </p:txBody>
      </p:sp>
      <p:pic>
        <p:nvPicPr>
          <p:cNvPr id="4" name="Simmons+Simmons – Wordmark – RGB – Coral.png" descr="Simmons+Simmons – Wordmark – RGB – Coral.png">
            <a:extLst>
              <a:ext uri="{FF2B5EF4-FFF2-40B4-BE49-F238E27FC236}">
                <a16:creationId xmlns:a16="http://schemas.microsoft.com/office/drawing/2014/main" id="{AB1C04B0-BDD3-F920-5888-DB301FE5ED31}"/>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3E7F87E5-6080-3FB7-8D7C-C4A2AACB2787}"/>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868219083"/>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7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ysClr val="windowText" lastClr="000000"/>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chemeClr val="accent5"/>
                </a:solidFill>
                <a:latin typeface="RealText-Medium" panose="020B0604020101010102" pitchFamily="34" charset="0"/>
                <a:ea typeface="+mj-ea"/>
                <a:cs typeface="+mj-cs"/>
              </a:defRPr>
            </a:lvl1pPr>
          </a:lstStyle>
          <a:p>
            <a:r>
              <a:rPr lang="en-US" dirty="0"/>
              <a:t>Click to add title</a:t>
            </a:r>
            <a:endParaRPr lang="en-GB" dirty="0"/>
          </a:p>
        </p:txBody>
      </p:sp>
      <p:pic>
        <p:nvPicPr>
          <p:cNvPr id="4" name="Simmons+Simmons – Wordmark – RGB – Coral.png" descr="Simmons+Simmons – Wordmark – RGB – Coral.png">
            <a:extLst>
              <a:ext uri="{FF2B5EF4-FFF2-40B4-BE49-F238E27FC236}">
                <a16:creationId xmlns:a16="http://schemas.microsoft.com/office/drawing/2014/main" id="{8FCC506B-6621-9F4D-A272-F1932E7D6AB2}"/>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3" name="Slide Number Placeholder 2">
            <a:extLst>
              <a:ext uri="{FF2B5EF4-FFF2-40B4-BE49-F238E27FC236}">
                <a16:creationId xmlns:a16="http://schemas.microsoft.com/office/drawing/2014/main" id="{562C4868-9075-7B3D-96BC-AF7DDC76DC85}"/>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963276289"/>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0.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3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accent2"/>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chemeClr val="accent2"/>
                </a:solidFill>
                <a:latin typeface="RealText-Medium" panose="020B0604020101010102" pitchFamily="34" charset="0"/>
                <a:ea typeface="+mj-ea"/>
                <a:cs typeface="+mj-cs"/>
              </a:defRPr>
            </a:lvl1pPr>
          </a:lstStyle>
          <a:p>
            <a:r>
              <a:rPr lang="en-US" dirty="0"/>
              <a:t>Click to add title</a:t>
            </a:r>
            <a:endParaRPr lang="en-GB" dirty="0"/>
          </a:p>
        </p:txBody>
      </p:sp>
      <p:pic>
        <p:nvPicPr>
          <p:cNvPr id="4" name="Simmons+Simmons – Wordmark – RGB – Coral.png" descr="Simmons+Simmons – Wordmark – RGB – Coral.png">
            <a:extLst>
              <a:ext uri="{FF2B5EF4-FFF2-40B4-BE49-F238E27FC236}">
                <a16:creationId xmlns:a16="http://schemas.microsoft.com/office/drawing/2014/main" id="{3F70090F-035C-903C-F5E8-D07E911358E4}"/>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0C22F5E0-2A18-0D69-8ACA-B303AD30949E}"/>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461087273"/>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1.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4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accent2"/>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chemeClr val="accent2"/>
                </a:solidFill>
                <a:latin typeface="RealText-Medium" panose="020B0604020101010102" pitchFamily="34" charset="0"/>
                <a:ea typeface="+mj-ea"/>
                <a:cs typeface="+mj-cs"/>
              </a:defRPr>
            </a:lvl1pPr>
          </a:lstStyle>
          <a:p>
            <a:r>
              <a:rPr lang="en-US" dirty="0"/>
              <a:t>Click to add title</a:t>
            </a:r>
            <a:endParaRPr lang="en-GB" dirty="0"/>
          </a:p>
        </p:txBody>
      </p:sp>
      <p:pic>
        <p:nvPicPr>
          <p:cNvPr id="4" name="Simmons+Simmons – Wordmark – RGB – Coral.png" descr="Simmons+Simmons – Wordmark – RGB – Coral.png">
            <a:extLst>
              <a:ext uri="{FF2B5EF4-FFF2-40B4-BE49-F238E27FC236}">
                <a16:creationId xmlns:a16="http://schemas.microsoft.com/office/drawing/2014/main" id="{D0F98D4B-49CA-3445-AE7D-C769DB255961}"/>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2A60FE53-5120-9449-851D-D574B6E19D67}"/>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69364699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2.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5_Divider Slide White">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B719B8-EA05-AB6D-D91D-C06026A63FD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860"/>
          <a:stretch/>
        </p:blipFill>
        <p:spPr>
          <a:xfrm>
            <a:off x="0" y="0"/>
            <a:ext cx="12192000" cy="6857999"/>
          </a:xfrm>
          <a:prstGeom prst="rect">
            <a:avLst/>
          </a:prstGeom>
        </p:spPr>
      </p:pic>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accent2"/>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chemeClr val="accent2"/>
                </a:solidFill>
                <a:latin typeface="RealText-Medium" panose="020B0604020101010102" pitchFamily="34" charset="0"/>
                <a:ea typeface="+mj-ea"/>
                <a:cs typeface="+mj-cs"/>
              </a:defRPr>
            </a:lvl1pPr>
          </a:lstStyle>
          <a:p>
            <a:r>
              <a:rPr lang="en-US" dirty="0"/>
              <a:t>Click to add title</a:t>
            </a:r>
            <a:endParaRPr lang="en-GB" dirty="0"/>
          </a:p>
        </p:txBody>
      </p:sp>
      <p:pic>
        <p:nvPicPr>
          <p:cNvPr id="9" name="Simmons+Simmons – Wordmark – RGB – Coral.png" descr="Simmons+Simmons – Wordmark – RGB – Coral.png">
            <a:extLst>
              <a:ext uri="{FF2B5EF4-FFF2-40B4-BE49-F238E27FC236}">
                <a16:creationId xmlns:a16="http://schemas.microsoft.com/office/drawing/2014/main" id="{678827C6-CEDD-182F-0BEB-A9A31E00AFFC}"/>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DACA88B4-3436-BE95-FE48-9D16C0EC965F}"/>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142503659"/>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3.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6_Divider Slide White">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B246F2-9865-7824-3736-567B7047BA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accent2"/>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chemeClr val="accent2"/>
                </a:solidFill>
                <a:latin typeface="RealText-Medium" panose="020B0604020101010102" pitchFamily="34" charset="0"/>
                <a:ea typeface="+mj-ea"/>
                <a:cs typeface="+mj-cs"/>
              </a:defRPr>
            </a:lvl1pPr>
          </a:lstStyle>
          <a:p>
            <a:r>
              <a:rPr lang="en-US" dirty="0"/>
              <a:t>Click to add title</a:t>
            </a:r>
            <a:endParaRPr lang="en-GB" dirty="0"/>
          </a:p>
        </p:txBody>
      </p:sp>
      <p:pic>
        <p:nvPicPr>
          <p:cNvPr id="6" name="Simmons+Simmons – Wordmark – RGB – Coral.png" descr="Simmons+Simmons – Wordmark – RGB – Coral.png">
            <a:extLst>
              <a:ext uri="{FF2B5EF4-FFF2-40B4-BE49-F238E27FC236}">
                <a16:creationId xmlns:a16="http://schemas.microsoft.com/office/drawing/2014/main" id="{C8543CBA-8641-6401-D9D5-7702B0B4EE61}"/>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3" name="Slide Number Placeholder 2">
            <a:extLst>
              <a:ext uri="{FF2B5EF4-FFF2-40B4-BE49-F238E27FC236}">
                <a16:creationId xmlns:a16="http://schemas.microsoft.com/office/drawing/2014/main" id="{B6618244-9918-D68C-4534-82DCDC6FCF51}"/>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422086271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4.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7_Divider Slide Whit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D87646-23F5-B2D6-8CD0-02FE40E09E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accent2"/>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chemeClr val="accent2"/>
                </a:solidFill>
                <a:latin typeface="RealText-Medium" panose="020B0604020101010102" pitchFamily="34" charset="0"/>
                <a:ea typeface="+mj-ea"/>
                <a:cs typeface="+mj-cs"/>
              </a:defRPr>
            </a:lvl1pPr>
          </a:lstStyle>
          <a:p>
            <a:r>
              <a:rPr lang="en-US" dirty="0"/>
              <a:t>Click to add title</a:t>
            </a:r>
            <a:endParaRPr lang="en-GB" dirty="0"/>
          </a:p>
        </p:txBody>
      </p:sp>
      <p:pic>
        <p:nvPicPr>
          <p:cNvPr id="3" name="Simmons+Simmons – Wordmark – RGB – Coral.png" descr="Simmons+Simmons – Wordmark – RGB – Coral.png">
            <a:extLst>
              <a:ext uri="{FF2B5EF4-FFF2-40B4-BE49-F238E27FC236}">
                <a16:creationId xmlns:a16="http://schemas.microsoft.com/office/drawing/2014/main" id="{F36D31C9-33B0-48EF-9874-10963D20845D}"/>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D860A86E-B30A-531A-C395-A6489A410499}"/>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94158607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5.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8_Divider Slide Whit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A0384D-E974-6FF9-7255-5FC74226DF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5" y="0"/>
            <a:ext cx="12192000" cy="6858000"/>
          </a:xfrm>
          <a:prstGeom prst="rect">
            <a:avLst/>
          </a:prstGeom>
        </p:spPr>
      </p:pic>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accent2"/>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chemeClr val="accent2"/>
                </a:solidFill>
                <a:latin typeface="RealText-Medium" panose="020B0604020101010102" pitchFamily="34" charset="0"/>
                <a:ea typeface="+mj-ea"/>
                <a:cs typeface="+mj-cs"/>
              </a:defRPr>
            </a:lvl1pPr>
          </a:lstStyle>
          <a:p>
            <a:r>
              <a:rPr lang="en-US" dirty="0"/>
              <a:t>Click to add title</a:t>
            </a:r>
            <a:endParaRPr lang="en-GB" dirty="0"/>
          </a:p>
        </p:txBody>
      </p:sp>
      <p:pic>
        <p:nvPicPr>
          <p:cNvPr id="8" name="Simmons+Simmons – Wordmark – RGB – Coral.png" descr="Simmons+Simmons – Wordmark – RGB – Coral.png">
            <a:extLst>
              <a:ext uri="{FF2B5EF4-FFF2-40B4-BE49-F238E27FC236}">
                <a16:creationId xmlns:a16="http://schemas.microsoft.com/office/drawing/2014/main" id="{03E3D2A2-A0D8-BA9B-74AB-6E595D245DF8}"/>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38BDEE8E-249A-2239-D29C-AF5F6B80CB90}"/>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08410196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6.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9_Divider Slide White">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E7324-B32A-40AE-3D7F-D0055A2F0C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accent2"/>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chemeClr val="accent2"/>
                </a:solidFill>
                <a:latin typeface="RealText-Medium" panose="020B0604020101010102" pitchFamily="34" charset="0"/>
                <a:ea typeface="+mj-ea"/>
                <a:cs typeface="+mj-cs"/>
              </a:defRPr>
            </a:lvl1pPr>
          </a:lstStyle>
          <a:p>
            <a:r>
              <a:rPr lang="en-US" dirty="0"/>
              <a:t>Click to add title</a:t>
            </a:r>
            <a:endParaRPr lang="en-GB" dirty="0"/>
          </a:p>
        </p:txBody>
      </p:sp>
      <p:pic>
        <p:nvPicPr>
          <p:cNvPr id="7" name="Simmons+Simmons – Wordmark – RGB – Coral.png" descr="Simmons+Simmons – Wordmark – RGB – Coral.png">
            <a:extLst>
              <a:ext uri="{FF2B5EF4-FFF2-40B4-BE49-F238E27FC236}">
                <a16:creationId xmlns:a16="http://schemas.microsoft.com/office/drawing/2014/main" id="{D40A771D-7F7A-D7C1-3B42-92054B055C75}"/>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3" name="Slide Number Placeholder 2">
            <a:extLst>
              <a:ext uri="{FF2B5EF4-FFF2-40B4-BE49-F238E27FC236}">
                <a16:creationId xmlns:a16="http://schemas.microsoft.com/office/drawing/2014/main" id="{FCDBADC5-8046-5921-7174-C642D62290AF}"/>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65046757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7.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1_Divider Slide ">
    <p:spTree>
      <p:nvGrpSpPr>
        <p:cNvPr id="1" name=""/>
        <p:cNvGrpSpPr/>
        <p:nvPr/>
      </p:nvGrpSpPr>
      <p:grpSpPr>
        <a:xfrm>
          <a:off x="0" y="0"/>
          <a:ext cx="0" cy="0"/>
          <a:chOff x="0" y="0"/>
          <a:chExt cx="0" cy="0"/>
        </a:xfrm>
      </p:grpSpPr>
      <p:sp>
        <p:nvSpPr>
          <p:cNvPr id="349" name="Rectangle"/>
          <p:cNvSpPr/>
          <p:nvPr userDrawn="1"/>
        </p:nvSpPr>
        <p:spPr>
          <a:xfrm>
            <a:off x="0" y="1"/>
            <a:ext cx="12192000" cy="6866348"/>
          </a:xfrm>
          <a:prstGeom prst="rect">
            <a:avLst/>
          </a:prstGeom>
          <a:solidFill>
            <a:schemeClr val="accent1"/>
          </a:solidFill>
          <a:ln w="12700">
            <a:miter lim="400000"/>
          </a:ln>
        </p:spPr>
        <p:txBody>
          <a:bodyPr lIns="29356" tIns="29356" rIns="29356" bIns="29356" anchor="ctr"/>
          <a:lstStyle/>
          <a:p>
            <a:endParaRPr sz="412" b="0" i="0">
              <a:latin typeface="Real Text" panose="020B0504020101010102" pitchFamily="34" charset="77"/>
            </a:endParaRPr>
          </a:p>
        </p:txBody>
      </p:sp>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bg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bg1"/>
                </a:solidFill>
                <a:latin typeface="RealText-Medium" panose="020B0604020101010102" pitchFamily="34" charset="0"/>
              </a:defRPr>
            </a:lvl1pPr>
          </a:lstStyle>
          <a:p>
            <a:r>
              <a:rPr lang="en-US" dirty="0"/>
              <a:t>Click to add title</a:t>
            </a:r>
            <a:endParaRPr lang="en-GB" dirty="0"/>
          </a:p>
        </p:txBody>
      </p:sp>
      <p:pic>
        <p:nvPicPr>
          <p:cNvPr id="12" name="image2.png" descr="image2.png">
            <a:extLst>
              <a:ext uri="{FF2B5EF4-FFF2-40B4-BE49-F238E27FC236}">
                <a16:creationId xmlns:a16="http://schemas.microsoft.com/office/drawing/2014/main" id="{4821348A-8366-73EB-EF16-4AC01EB638E3}"/>
              </a:ext>
            </a:extLst>
          </p:cNvPr>
          <p:cNvPicPr>
            <a:picLocks noChangeAspect="1"/>
          </p:cNvPicPr>
          <p:nvPr userDrawn="1"/>
        </p:nvPicPr>
        <p:blipFill>
          <a:blip r:embed="rId2"/>
          <a:stretch>
            <a:fillRect/>
          </a:stretch>
        </p:blipFill>
        <p:spPr>
          <a:xfrm>
            <a:off x="10764327" y="343607"/>
            <a:ext cx="1070437" cy="544853"/>
          </a:xfrm>
          <a:prstGeom prst="rect">
            <a:avLst/>
          </a:prstGeom>
          <a:ln w="12700">
            <a:miter lim="400000"/>
          </a:ln>
        </p:spPr>
      </p:pic>
      <p:sp>
        <p:nvSpPr>
          <p:cNvPr id="5" name="Slide Number Placeholder 4">
            <a:extLst>
              <a:ext uri="{FF2B5EF4-FFF2-40B4-BE49-F238E27FC236}">
                <a16:creationId xmlns:a16="http://schemas.microsoft.com/office/drawing/2014/main" id="{E511D905-719C-2230-78EC-18E6EEF70C90}"/>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734914437"/>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8.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2_Divider Slide ">
    <p:spTree>
      <p:nvGrpSpPr>
        <p:cNvPr id="1" name=""/>
        <p:cNvGrpSpPr/>
        <p:nvPr/>
      </p:nvGrpSpPr>
      <p:grpSpPr>
        <a:xfrm>
          <a:off x="0" y="0"/>
          <a:ext cx="0" cy="0"/>
          <a:chOff x="0" y="0"/>
          <a:chExt cx="0" cy="0"/>
        </a:xfrm>
      </p:grpSpPr>
      <p:sp>
        <p:nvSpPr>
          <p:cNvPr id="349" name="Rectangle"/>
          <p:cNvSpPr/>
          <p:nvPr userDrawn="1"/>
        </p:nvSpPr>
        <p:spPr>
          <a:xfrm>
            <a:off x="0" y="1"/>
            <a:ext cx="12192000" cy="6866348"/>
          </a:xfrm>
          <a:prstGeom prst="rect">
            <a:avLst/>
          </a:prstGeom>
          <a:solidFill>
            <a:schemeClr val="accent2"/>
          </a:solidFill>
          <a:ln w="12700">
            <a:miter lim="400000"/>
          </a:ln>
        </p:spPr>
        <p:txBody>
          <a:bodyPr lIns="29356" tIns="29356" rIns="29356" bIns="29356" anchor="ctr"/>
          <a:lstStyle/>
          <a:p>
            <a:endParaRPr sz="412" b="0" i="0">
              <a:latin typeface="Real Text" panose="020B0504020101010102" pitchFamily="34" charset="77"/>
            </a:endParaRPr>
          </a:p>
        </p:txBody>
      </p:sp>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bg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bg1"/>
                </a:solidFill>
                <a:latin typeface="RealText-Medium" panose="020B0604020101010102" pitchFamily="34" charset="0"/>
              </a:defRPr>
            </a:lvl1pPr>
          </a:lstStyle>
          <a:p>
            <a:r>
              <a:rPr lang="en-US" dirty="0"/>
              <a:t>Click to add title</a:t>
            </a:r>
            <a:endParaRPr lang="en-GB" dirty="0"/>
          </a:p>
        </p:txBody>
      </p:sp>
      <p:pic>
        <p:nvPicPr>
          <p:cNvPr id="6" name="image2.png" descr="image2.png">
            <a:extLst>
              <a:ext uri="{FF2B5EF4-FFF2-40B4-BE49-F238E27FC236}">
                <a16:creationId xmlns:a16="http://schemas.microsoft.com/office/drawing/2014/main" id="{14BC7933-FDA9-2F56-0D94-363E254E9441}"/>
              </a:ext>
            </a:extLst>
          </p:cNvPr>
          <p:cNvPicPr>
            <a:picLocks noChangeAspect="1"/>
          </p:cNvPicPr>
          <p:nvPr userDrawn="1"/>
        </p:nvPicPr>
        <p:blipFill>
          <a:blip r:embed="rId2"/>
          <a:stretch>
            <a:fillRect/>
          </a:stretch>
        </p:blipFill>
        <p:spPr>
          <a:xfrm>
            <a:off x="10764327" y="343607"/>
            <a:ext cx="1070437" cy="544853"/>
          </a:xfrm>
          <a:prstGeom prst="rect">
            <a:avLst/>
          </a:prstGeom>
          <a:ln w="12700">
            <a:miter lim="400000"/>
          </a:ln>
        </p:spPr>
      </p:pic>
      <p:sp>
        <p:nvSpPr>
          <p:cNvPr id="5" name="Slide Number Placeholder 4">
            <a:extLst>
              <a:ext uri="{FF2B5EF4-FFF2-40B4-BE49-F238E27FC236}">
                <a16:creationId xmlns:a16="http://schemas.microsoft.com/office/drawing/2014/main" id="{534DA65E-19B9-0144-CBC5-FE63514BACDC}"/>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425807613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9.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3_Divider Slide ">
    <p:bg>
      <p:bgPr>
        <a:solidFill>
          <a:schemeClr val="accent4"/>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tx1"/>
                </a:solidFill>
                <a:latin typeface="RealText-Medium" panose="020B0604020101010102" pitchFamily="34" charset="0"/>
              </a:defRPr>
            </a:lvl1pPr>
          </a:lstStyle>
          <a:p>
            <a:r>
              <a:rPr lang="en-US" dirty="0"/>
              <a:t>Click to add title</a:t>
            </a:r>
            <a:endParaRPr lang="en-GB" dirty="0"/>
          </a:p>
        </p:txBody>
      </p:sp>
      <p:pic>
        <p:nvPicPr>
          <p:cNvPr id="14" name="Picture 13">
            <a:extLst>
              <a:ext uri="{FF2B5EF4-FFF2-40B4-BE49-F238E27FC236}">
                <a16:creationId xmlns:a16="http://schemas.microsoft.com/office/drawing/2014/main" id="{3FDD74D7-31AD-9AD8-FBAE-2566D8ABFFDB}"/>
              </a:ext>
            </a:extLst>
          </p:cNvPr>
          <p:cNvPicPr>
            <a:picLocks/>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bwMode="auto">
          <a:xfrm>
            <a:off x="10842114" y="487127"/>
            <a:ext cx="848236" cy="244945"/>
          </a:xfrm>
          <a:prstGeom prst="rect">
            <a:avLst/>
          </a:prstGeom>
        </p:spPr>
      </p:pic>
      <p:sp>
        <p:nvSpPr>
          <p:cNvPr id="5" name="Slide Number Placeholder 4">
            <a:extLst>
              <a:ext uri="{FF2B5EF4-FFF2-40B4-BE49-F238E27FC236}">
                <a16:creationId xmlns:a16="http://schemas.microsoft.com/office/drawing/2014/main" id="{42DEFCEE-522A-E61A-FE61-3801351948F4}"/>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722107617"/>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8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ysClr val="windowText" lastClr="000000"/>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BCEE8A"/>
                </a:solidFill>
                <a:latin typeface="RealText-Medium" panose="020B0604020101010102" pitchFamily="34" charset="0"/>
                <a:ea typeface="+mj-ea"/>
                <a:cs typeface="+mj-cs"/>
              </a:defRPr>
            </a:lvl1pPr>
          </a:lstStyle>
          <a:p>
            <a:r>
              <a:rPr lang="en-US" dirty="0"/>
              <a:t>Click to add title</a:t>
            </a:r>
            <a:endParaRPr lang="en-GB" dirty="0"/>
          </a:p>
        </p:txBody>
      </p:sp>
      <p:pic>
        <p:nvPicPr>
          <p:cNvPr id="4" name="Simmons+Simmons – Wordmark – RGB – Coral.png" descr="Simmons+Simmons – Wordmark – RGB – Coral.png">
            <a:extLst>
              <a:ext uri="{FF2B5EF4-FFF2-40B4-BE49-F238E27FC236}">
                <a16:creationId xmlns:a16="http://schemas.microsoft.com/office/drawing/2014/main" id="{D73FB585-324F-6E8C-6CB6-EE2CA487BBAE}"/>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3" name="Slide Number Placeholder 2">
            <a:extLst>
              <a:ext uri="{FF2B5EF4-FFF2-40B4-BE49-F238E27FC236}">
                <a16:creationId xmlns:a16="http://schemas.microsoft.com/office/drawing/2014/main" id="{358BBC35-A903-AF7E-090B-62D57ABB156D}"/>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94219568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0.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4_Divider Slide ">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tx1"/>
                </a:solidFill>
                <a:latin typeface="RealText-Medium" panose="020B0604020101010102" pitchFamily="34" charset="0"/>
              </a:defRPr>
            </a:lvl1pPr>
          </a:lstStyle>
          <a:p>
            <a:r>
              <a:rPr lang="en-US" dirty="0"/>
              <a:t>Click to add title</a:t>
            </a:r>
            <a:endParaRPr lang="en-GB" dirty="0"/>
          </a:p>
        </p:txBody>
      </p:sp>
      <p:pic>
        <p:nvPicPr>
          <p:cNvPr id="6" name="Picture 5">
            <a:extLst>
              <a:ext uri="{FF2B5EF4-FFF2-40B4-BE49-F238E27FC236}">
                <a16:creationId xmlns:a16="http://schemas.microsoft.com/office/drawing/2014/main" id="{C35C9BB6-E215-E45C-8ADE-01F549B949EC}"/>
              </a:ext>
            </a:extLst>
          </p:cNvPr>
          <p:cNvPicPr>
            <a:picLocks/>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bwMode="auto">
          <a:xfrm>
            <a:off x="10842114" y="487127"/>
            <a:ext cx="848236" cy="244945"/>
          </a:xfrm>
          <a:prstGeom prst="rect">
            <a:avLst/>
          </a:prstGeom>
        </p:spPr>
      </p:pic>
      <p:sp>
        <p:nvSpPr>
          <p:cNvPr id="5" name="Slide Number Placeholder 4">
            <a:extLst>
              <a:ext uri="{FF2B5EF4-FFF2-40B4-BE49-F238E27FC236}">
                <a16:creationId xmlns:a16="http://schemas.microsoft.com/office/drawing/2014/main" id="{AC43F3C8-F5D7-84FD-F8A6-0EF8ED7383BD}"/>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5365837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1.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5_Divider Slide ">
    <p:bg>
      <p:bgPr>
        <a:solidFill>
          <a:schemeClr val="accent6"/>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tx1"/>
                </a:solidFill>
                <a:latin typeface="RealText-Medium" panose="020B0604020101010102" pitchFamily="34" charset="0"/>
              </a:defRPr>
            </a:lvl1pPr>
          </a:lstStyle>
          <a:p>
            <a:r>
              <a:rPr lang="en-US" dirty="0"/>
              <a:t>Click to add title</a:t>
            </a:r>
            <a:endParaRPr lang="en-GB" dirty="0"/>
          </a:p>
        </p:txBody>
      </p:sp>
      <p:pic>
        <p:nvPicPr>
          <p:cNvPr id="6" name="Picture 5">
            <a:extLst>
              <a:ext uri="{FF2B5EF4-FFF2-40B4-BE49-F238E27FC236}">
                <a16:creationId xmlns:a16="http://schemas.microsoft.com/office/drawing/2014/main" id="{C2433AE9-7085-0BDD-5C0B-18D2261C2B5B}"/>
              </a:ext>
            </a:extLst>
          </p:cNvPr>
          <p:cNvPicPr>
            <a:picLocks/>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bwMode="auto">
          <a:xfrm>
            <a:off x="10842114" y="487127"/>
            <a:ext cx="848236" cy="244945"/>
          </a:xfrm>
          <a:prstGeom prst="rect">
            <a:avLst/>
          </a:prstGeom>
        </p:spPr>
      </p:pic>
      <p:sp>
        <p:nvSpPr>
          <p:cNvPr id="5" name="Slide Number Placeholder 4">
            <a:extLst>
              <a:ext uri="{FF2B5EF4-FFF2-40B4-BE49-F238E27FC236}">
                <a16:creationId xmlns:a16="http://schemas.microsoft.com/office/drawing/2014/main" id="{F84B6B38-C161-0A26-B97B-C2BD6074602F}"/>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4073378027"/>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2.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6_Divider Slide ">
    <p:bg>
      <p:bgPr>
        <a:solidFill>
          <a:schemeClr val="accent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tx1"/>
                </a:solidFill>
                <a:latin typeface="RealText-Medium" panose="020B0604020101010102" pitchFamily="34" charset="0"/>
              </a:defRPr>
            </a:lvl1pPr>
          </a:lstStyle>
          <a:p>
            <a:r>
              <a:rPr lang="en-US" dirty="0"/>
              <a:t>Click to add title</a:t>
            </a:r>
            <a:endParaRPr lang="en-GB" dirty="0"/>
          </a:p>
        </p:txBody>
      </p:sp>
      <p:pic>
        <p:nvPicPr>
          <p:cNvPr id="6" name="Picture 5">
            <a:extLst>
              <a:ext uri="{FF2B5EF4-FFF2-40B4-BE49-F238E27FC236}">
                <a16:creationId xmlns:a16="http://schemas.microsoft.com/office/drawing/2014/main" id="{67551F7C-F468-E3F7-FAB8-49262A109BF0}"/>
              </a:ext>
            </a:extLst>
          </p:cNvPr>
          <p:cNvPicPr>
            <a:picLocks/>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bwMode="auto">
          <a:xfrm>
            <a:off x="10842114" y="487127"/>
            <a:ext cx="848236" cy="244945"/>
          </a:xfrm>
          <a:prstGeom prst="rect">
            <a:avLst/>
          </a:prstGeom>
        </p:spPr>
      </p:pic>
      <p:sp>
        <p:nvSpPr>
          <p:cNvPr id="5" name="Slide Number Placeholder 4">
            <a:extLst>
              <a:ext uri="{FF2B5EF4-FFF2-40B4-BE49-F238E27FC236}">
                <a16:creationId xmlns:a16="http://schemas.microsoft.com/office/drawing/2014/main" id="{5E986017-15E6-3106-3083-74E859783D37}"/>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83117318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3.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7_Divider Slide ">
    <p:bg>
      <p:bgPr>
        <a:solidFill>
          <a:srgbClr val="4AAEAE"/>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tx1"/>
                </a:solidFill>
                <a:latin typeface="RealText-Medium" panose="020B0604020101010102" pitchFamily="34" charset="0"/>
              </a:defRPr>
            </a:lvl1pPr>
          </a:lstStyle>
          <a:p>
            <a:r>
              <a:rPr lang="en-US" dirty="0"/>
              <a:t>Click to add title</a:t>
            </a:r>
            <a:endParaRPr lang="en-GB" dirty="0"/>
          </a:p>
        </p:txBody>
      </p:sp>
      <p:pic>
        <p:nvPicPr>
          <p:cNvPr id="6" name="Picture 5">
            <a:extLst>
              <a:ext uri="{FF2B5EF4-FFF2-40B4-BE49-F238E27FC236}">
                <a16:creationId xmlns:a16="http://schemas.microsoft.com/office/drawing/2014/main" id="{D8E18DE2-FBB8-15F5-E1D7-9FEC38BE7F04}"/>
              </a:ext>
            </a:extLst>
          </p:cNvPr>
          <p:cNvPicPr>
            <a:picLocks/>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bwMode="auto">
          <a:xfrm>
            <a:off x="10842114" y="487127"/>
            <a:ext cx="848236" cy="244945"/>
          </a:xfrm>
          <a:prstGeom prst="rect">
            <a:avLst/>
          </a:prstGeom>
        </p:spPr>
      </p:pic>
      <p:sp>
        <p:nvSpPr>
          <p:cNvPr id="5" name="Slide Number Placeholder 4">
            <a:extLst>
              <a:ext uri="{FF2B5EF4-FFF2-40B4-BE49-F238E27FC236}">
                <a16:creationId xmlns:a16="http://schemas.microsoft.com/office/drawing/2014/main" id="{922AD74A-5496-E923-9816-4713DBEDA584}"/>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784399682"/>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4.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8_Divider Slide ">
    <p:bg>
      <p:bgPr>
        <a:solidFill>
          <a:srgbClr val="8F7ACC"/>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tx1"/>
                </a:solidFill>
                <a:latin typeface="RealText-Medium" panose="020B0604020101010102" pitchFamily="34" charset="0"/>
              </a:defRPr>
            </a:lvl1pPr>
          </a:lstStyle>
          <a:p>
            <a:r>
              <a:rPr lang="en-US" dirty="0"/>
              <a:t>Click to add title</a:t>
            </a:r>
            <a:endParaRPr lang="en-GB" dirty="0"/>
          </a:p>
        </p:txBody>
      </p:sp>
      <p:pic>
        <p:nvPicPr>
          <p:cNvPr id="6" name="Picture 5">
            <a:extLst>
              <a:ext uri="{FF2B5EF4-FFF2-40B4-BE49-F238E27FC236}">
                <a16:creationId xmlns:a16="http://schemas.microsoft.com/office/drawing/2014/main" id="{4594E32F-6B3A-F0FE-A161-17997F69BA79}"/>
              </a:ext>
            </a:extLst>
          </p:cNvPr>
          <p:cNvPicPr>
            <a:picLocks/>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bwMode="auto">
          <a:xfrm>
            <a:off x="10842114" y="487127"/>
            <a:ext cx="848236" cy="244945"/>
          </a:xfrm>
          <a:prstGeom prst="rect">
            <a:avLst/>
          </a:prstGeom>
        </p:spPr>
      </p:pic>
      <p:sp>
        <p:nvSpPr>
          <p:cNvPr id="5" name="Slide Number Placeholder 4">
            <a:extLst>
              <a:ext uri="{FF2B5EF4-FFF2-40B4-BE49-F238E27FC236}">
                <a16:creationId xmlns:a16="http://schemas.microsoft.com/office/drawing/2014/main" id="{5325C483-E539-6DEC-7E95-45DF4B50FB8F}"/>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77508078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5.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9_Divider Slide ">
    <p:bg>
      <p:bgPr>
        <a:solidFill>
          <a:srgbClr val="F18367"/>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tx1"/>
                </a:solidFill>
                <a:latin typeface="RealText-Medium" panose="020B0604020101010102" pitchFamily="34" charset="0"/>
              </a:defRPr>
            </a:lvl1pPr>
          </a:lstStyle>
          <a:p>
            <a:r>
              <a:rPr lang="en-US" dirty="0"/>
              <a:t>Click to add title</a:t>
            </a:r>
            <a:endParaRPr lang="en-GB" dirty="0"/>
          </a:p>
        </p:txBody>
      </p:sp>
      <p:pic>
        <p:nvPicPr>
          <p:cNvPr id="6" name="Picture 5">
            <a:extLst>
              <a:ext uri="{FF2B5EF4-FFF2-40B4-BE49-F238E27FC236}">
                <a16:creationId xmlns:a16="http://schemas.microsoft.com/office/drawing/2014/main" id="{2AFDAF27-E5B5-DCC3-BEE7-A9726C3DF851}"/>
              </a:ext>
            </a:extLst>
          </p:cNvPr>
          <p:cNvPicPr>
            <a:picLocks/>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bwMode="auto">
          <a:xfrm>
            <a:off x="10842114" y="487127"/>
            <a:ext cx="848236" cy="244945"/>
          </a:xfrm>
          <a:prstGeom prst="rect">
            <a:avLst/>
          </a:prstGeom>
        </p:spPr>
      </p:pic>
      <p:sp>
        <p:nvSpPr>
          <p:cNvPr id="5" name="Slide Number Placeholder 4">
            <a:extLst>
              <a:ext uri="{FF2B5EF4-FFF2-40B4-BE49-F238E27FC236}">
                <a16:creationId xmlns:a16="http://schemas.microsoft.com/office/drawing/2014/main" id="{E2ED7C23-76A6-C078-C314-25DD32C19010}"/>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035254122"/>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6.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0_Divider Slide ">
    <p:bg>
      <p:bgPr>
        <a:solidFill>
          <a:srgbClr val="BCEE8A"/>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tx1"/>
                </a:solidFill>
                <a:latin typeface="RealText-Medium" panose="020B0604020101010102" pitchFamily="34" charset="0"/>
              </a:defRPr>
            </a:lvl1pPr>
          </a:lstStyle>
          <a:p>
            <a:r>
              <a:rPr lang="en-US" dirty="0"/>
              <a:t>Click to add title</a:t>
            </a:r>
            <a:endParaRPr lang="en-GB" dirty="0"/>
          </a:p>
        </p:txBody>
      </p:sp>
      <p:pic>
        <p:nvPicPr>
          <p:cNvPr id="6" name="Picture 5">
            <a:extLst>
              <a:ext uri="{FF2B5EF4-FFF2-40B4-BE49-F238E27FC236}">
                <a16:creationId xmlns:a16="http://schemas.microsoft.com/office/drawing/2014/main" id="{4D5784C5-9B86-51C0-F3D7-3B86CF86A37F}"/>
              </a:ext>
            </a:extLst>
          </p:cNvPr>
          <p:cNvPicPr>
            <a:picLocks/>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bwMode="auto">
          <a:xfrm>
            <a:off x="10842114" y="487127"/>
            <a:ext cx="848236" cy="244945"/>
          </a:xfrm>
          <a:prstGeom prst="rect">
            <a:avLst/>
          </a:prstGeom>
        </p:spPr>
      </p:pic>
      <p:sp>
        <p:nvSpPr>
          <p:cNvPr id="5" name="Slide Number Placeholder 4">
            <a:extLst>
              <a:ext uri="{FF2B5EF4-FFF2-40B4-BE49-F238E27FC236}">
                <a16:creationId xmlns:a16="http://schemas.microsoft.com/office/drawing/2014/main" id="{A4AFE877-DB35-6231-71E7-F99DDF797B2F}"/>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99337245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7.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1_Divider Slide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accent1"/>
                </a:solidFill>
                <a:latin typeface="RealText-Medium" panose="020B0604020101010102" pitchFamily="34" charset="0"/>
              </a:defRPr>
            </a:lvl1pPr>
          </a:lstStyle>
          <a:p>
            <a:r>
              <a:rPr lang="en-US" dirty="0"/>
              <a:t>Click to add title</a:t>
            </a:r>
            <a:endParaRPr lang="en-GB" dirty="0"/>
          </a:p>
        </p:txBody>
      </p:sp>
      <p:pic>
        <p:nvPicPr>
          <p:cNvPr id="12" name="Simmons+Simmons – Wordmark – RGB – Coral.png" descr="Simmons+Simmons – Wordmark – RGB – Coral.png">
            <a:extLst>
              <a:ext uri="{FF2B5EF4-FFF2-40B4-BE49-F238E27FC236}">
                <a16:creationId xmlns:a16="http://schemas.microsoft.com/office/drawing/2014/main" id="{7D661D23-2A72-F513-B8A8-FF6C27FDF5BF}"/>
              </a:ext>
            </a:extLst>
          </p:cNvPr>
          <p:cNvPicPr>
            <a:picLocks noChangeAspect="1"/>
          </p:cNvPicPr>
          <p:nvPr userDrawn="1"/>
        </p:nvPicPr>
        <p:blipFill>
          <a:blip r:embed="rId2"/>
          <a:stretch>
            <a:fillRect/>
          </a:stretch>
        </p:blipFill>
        <p:spPr>
          <a:xfrm>
            <a:off x="10754802"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7A2381C5-3F44-9FE3-68C8-F2E65902D060}"/>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88848813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8.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2_Divider Slide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accent4"/>
                </a:solidFill>
                <a:latin typeface="RealText-Medium" panose="020B0604020101010102" pitchFamily="34" charset="0"/>
              </a:defRPr>
            </a:lvl1pPr>
          </a:lstStyle>
          <a:p>
            <a:r>
              <a:rPr lang="en-US" dirty="0"/>
              <a:t>Click to add title</a:t>
            </a:r>
            <a:endParaRPr lang="en-GB" dirty="0"/>
          </a:p>
        </p:txBody>
      </p:sp>
      <p:pic>
        <p:nvPicPr>
          <p:cNvPr id="2" name="Simmons+Simmons – Wordmark – RGB – Coral.png" descr="Simmons+Simmons – Wordmark – RGB – Coral.png">
            <a:extLst>
              <a:ext uri="{FF2B5EF4-FFF2-40B4-BE49-F238E27FC236}">
                <a16:creationId xmlns:a16="http://schemas.microsoft.com/office/drawing/2014/main" id="{8E39EC64-0726-856B-751C-E32B08B7E8AE}"/>
              </a:ext>
            </a:extLst>
          </p:cNvPr>
          <p:cNvPicPr>
            <a:picLocks noChangeAspect="1"/>
          </p:cNvPicPr>
          <p:nvPr userDrawn="1"/>
        </p:nvPicPr>
        <p:blipFill>
          <a:blip r:embed="rId2"/>
          <a:stretch>
            <a:fillRect/>
          </a:stretch>
        </p:blipFill>
        <p:spPr>
          <a:xfrm>
            <a:off x="10754802" y="343607"/>
            <a:ext cx="1070437" cy="544853"/>
          </a:xfrm>
          <a:prstGeom prst="rect">
            <a:avLst/>
          </a:prstGeom>
          <a:ln w="12700">
            <a:miter lim="400000"/>
          </a:ln>
        </p:spPr>
      </p:pic>
      <p:sp>
        <p:nvSpPr>
          <p:cNvPr id="6" name="Slide Number Placeholder 5">
            <a:extLst>
              <a:ext uri="{FF2B5EF4-FFF2-40B4-BE49-F238E27FC236}">
                <a16:creationId xmlns:a16="http://schemas.microsoft.com/office/drawing/2014/main" id="{6EB6ED18-0FEF-4832-6EED-0CC4D30EB7E2}"/>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933664578"/>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9.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3_Divider Slide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accent3"/>
                </a:solidFill>
                <a:latin typeface="RealText-Medium" panose="020B0604020101010102" pitchFamily="34" charset="0"/>
              </a:defRPr>
            </a:lvl1pPr>
          </a:lstStyle>
          <a:p>
            <a:r>
              <a:rPr lang="en-US" dirty="0"/>
              <a:t>Click to add title</a:t>
            </a:r>
            <a:endParaRPr lang="en-GB" dirty="0"/>
          </a:p>
        </p:txBody>
      </p:sp>
      <p:pic>
        <p:nvPicPr>
          <p:cNvPr id="2" name="Simmons+Simmons – Wordmark – RGB – Coral.png" descr="Simmons+Simmons – Wordmark – RGB – Coral.png">
            <a:extLst>
              <a:ext uri="{FF2B5EF4-FFF2-40B4-BE49-F238E27FC236}">
                <a16:creationId xmlns:a16="http://schemas.microsoft.com/office/drawing/2014/main" id="{500E268E-EB12-DC23-0DDB-50222FFF225D}"/>
              </a:ext>
            </a:extLst>
          </p:cNvPr>
          <p:cNvPicPr>
            <a:picLocks noChangeAspect="1"/>
          </p:cNvPicPr>
          <p:nvPr userDrawn="1"/>
        </p:nvPicPr>
        <p:blipFill>
          <a:blip r:embed="rId2"/>
          <a:stretch>
            <a:fillRect/>
          </a:stretch>
        </p:blipFill>
        <p:spPr>
          <a:xfrm>
            <a:off x="10754802" y="343607"/>
            <a:ext cx="1070437" cy="544853"/>
          </a:xfrm>
          <a:prstGeom prst="rect">
            <a:avLst/>
          </a:prstGeom>
          <a:ln w="12700">
            <a:miter lim="400000"/>
          </a:ln>
        </p:spPr>
      </p:pic>
      <p:sp>
        <p:nvSpPr>
          <p:cNvPr id="6" name="Slide Number Placeholder 5">
            <a:extLst>
              <a:ext uri="{FF2B5EF4-FFF2-40B4-BE49-F238E27FC236}">
                <a16:creationId xmlns:a16="http://schemas.microsoft.com/office/drawing/2014/main" id="{C8457383-3B74-C2F3-862E-D2279927B157}"/>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92466725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9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ysClr val="windowText" lastClr="000000"/>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F18367"/>
                </a:solidFill>
                <a:latin typeface="RealText-Medium" panose="020B0604020101010102" pitchFamily="34" charset="0"/>
                <a:ea typeface="+mj-ea"/>
                <a:cs typeface="+mj-cs"/>
              </a:defRPr>
            </a:lvl1pPr>
          </a:lstStyle>
          <a:p>
            <a:r>
              <a:rPr lang="en-US" dirty="0"/>
              <a:t>Click to add title</a:t>
            </a:r>
            <a:endParaRPr lang="en-GB" dirty="0"/>
          </a:p>
        </p:txBody>
      </p:sp>
      <p:pic>
        <p:nvPicPr>
          <p:cNvPr id="7" name="Simmons+Simmons – Wordmark – RGB – Coral.png" descr="Simmons+Simmons – Wordmark – RGB – Coral.png">
            <a:extLst>
              <a:ext uri="{FF2B5EF4-FFF2-40B4-BE49-F238E27FC236}">
                <a16:creationId xmlns:a16="http://schemas.microsoft.com/office/drawing/2014/main" id="{701B492E-307E-2001-6DCD-0C25F6E7048A}"/>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3" name="Slide Number Placeholder 2">
            <a:extLst>
              <a:ext uri="{FF2B5EF4-FFF2-40B4-BE49-F238E27FC236}">
                <a16:creationId xmlns:a16="http://schemas.microsoft.com/office/drawing/2014/main" id="{99D1E899-8666-374B-443C-9497CDCE6885}"/>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258432420"/>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0.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4_Divider Slide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accent6"/>
                </a:solidFill>
                <a:latin typeface="RealText-Medium" panose="020B0604020101010102" pitchFamily="34" charset="0"/>
              </a:defRPr>
            </a:lvl1pPr>
          </a:lstStyle>
          <a:p>
            <a:r>
              <a:rPr lang="en-US" dirty="0"/>
              <a:t>Click to add title</a:t>
            </a:r>
            <a:endParaRPr lang="en-GB" dirty="0"/>
          </a:p>
        </p:txBody>
      </p:sp>
      <p:pic>
        <p:nvPicPr>
          <p:cNvPr id="2" name="Simmons+Simmons – Wordmark – RGB – Coral.png" descr="Simmons+Simmons – Wordmark – RGB – Coral.png">
            <a:extLst>
              <a:ext uri="{FF2B5EF4-FFF2-40B4-BE49-F238E27FC236}">
                <a16:creationId xmlns:a16="http://schemas.microsoft.com/office/drawing/2014/main" id="{595D24A0-67F9-1BD0-504B-C4AB8174B00F}"/>
              </a:ext>
            </a:extLst>
          </p:cNvPr>
          <p:cNvPicPr>
            <a:picLocks noChangeAspect="1"/>
          </p:cNvPicPr>
          <p:nvPr userDrawn="1"/>
        </p:nvPicPr>
        <p:blipFill>
          <a:blip r:embed="rId2"/>
          <a:stretch>
            <a:fillRect/>
          </a:stretch>
        </p:blipFill>
        <p:spPr>
          <a:xfrm>
            <a:off x="10754802" y="343607"/>
            <a:ext cx="1070437" cy="544853"/>
          </a:xfrm>
          <a:prstGeom prst="rect">
            <a:avLst/>
          </a:prstGeom>
          <a:ln w="12700">
            <a:miter lim="400000"/>
          </a:ln>
        </p:spPr>
      </p:pic>
      <p:sp>
        <p:nvSpPr>
          <p:cNvPr id="6" name="Slide Number Placeholder 5">
            <a:extLst>
              <a:ext uri="{FF2B5EF4-FFF2-40B4-BE49-F238E27FC236}">
                <a16:creationId xmlns:a16="http://schemas.microsoft.com/office/drawing/2014/main" id="{02D91B91-B392-6F34-EF1D-246BF1C58520}"/>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83902665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1.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5_Divider Slide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rgbClr val="8996F4"/>
                </a:solidFill>
                <a:latin typeface="RealText-Medium" panose="020B0604020101010102" pitchFamily="34" charset="0"/>
              </a:defRPr>
            </a:lvl1pPr>
          </a:lstStyle>
          <a:p>
            <a:r>
              <a:rPr lang="en-US" dirty="0"/>
              <a:t>Click to add title</a:t>
            </a:r>
            <a:endParaRPr lang="en-GB" dirty="0"/>
          </a:p>
        </p:txBody>
      </p:sp>
      <p:pic>
        <p:nvPicPr>
          <p:cNvPr id="2" name="Simmons+Simmons – Wordmark – RGB – Coral.png" descr="Simmons+Simmons – Wordmark – RGB – Coral.png">
            <a:extLst>
              <a:ext uri="{FF2B5EF4-FFF2-40B4-BE49-F238E27FC236}">
                <a16:creationId xmlns:a16="http://schemas.microsoft.com/office/drawing/2014/main" id="{F5F6E60A-195C-F764-7DBA-7CEDED2016A7}"/>
              </a:ext>
            </a:extLst>
          </p:cNvPr>
          <p:cNvPicPr>
            <a:picLocks noChangeAspect="1"/>
          </p:cNvPicPr>
          <p:nvPr userDrawn="1"/>
        </p:nvPicPr>
        <p:blipFill>
          <a:blip r:embed="rId2"/>
          <a:stretch>
            <a:fillRect/>
          </a:stretch>
        </p:blipFill>
        <p:spPr>
          <a:xfrm>
            <a:off x="10754802" y="343607"/>
            <a:ext cx="1070437" cy="544853"/>
          </a:xfrm>
          <a:prstGeom prst="rect">
            <a:avLst/>
          </a:prstGeom>
          <a:ln w="12700">
            <a:miter lim="400000"/>
          </a:ln>
        </p:spPr>
      </p:pic>
      <p:sp>
        <p:nvSpPr>
          <p:cNvPr id="6" name="Slide Number Placeholder 5">
            <a:extLst>
              <a:ext uri="{FF2B5EF4-FFF2-40B4-BE49-F238E27FC236}">
                <a16:creationId xmlns:a16="http://schemas.microsoft.com/office/drawing/2014/main" id="{70338550-1A97-BE70-EDD1-1107C05CADEB}"/>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80124858"/>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2.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6_Divider Slide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rgbClr val="BCEE8A"/>
                </a:solidFill>
                <a:latin typeface="RealText-Medium" panose="020B0604020101010102" pitchFamily="34" charset="0"/>
              </a:defRPr>
            </a:lvl1pPr>
          </a:lstStyle>
          <a:p>
            <a:r>
              <a:rPr lang="en-US" dirty="0"/>
              <a:t>Click to add title</a:t>
            </a:r>
            <a:endParaRPr lang="en-GB" dirty="0"/>
          </a:p>
        </p:txBody>
      </p:sp>
      <p:pic>
        <p:nvPicPr>
          <p:cNvPr id="2" name="Simmons+Simmons – Wordmark – RGB – Coral.png" descr="Simmons+Simmons – Wordmark – RGB – Coral.png">
            <a:extLst>
              <a:ext uri="{FF2B5EF4-FFF2-40B4-BE49-F238E27FC236}">
                <a16:creationId xmlns:a16="http://schemas.microsoft.com/office/drawing/2014/main" id="{AA9679EB-F617-EAD7-2FCF-4D6ED80AE835}"/>
              </a:ext>
            </a:extLst>
          </p:cNvPr>
          <p:cNvPicPr>
            <a:picLocks noChangeAspect="1"/>
          </p:cNvPicPr>
          <p:nvPr userDrawn="1"/>
        </p:nvPicPr>
        <p:blipFill>
          <a:blip r:embed="rId2"/>
          <a:stretch>
            <a:fillRect/>
          </a:stretch>
        </p:blipFill>
        <p:spPr>
          <a:xfrm>
            <a:off x="10754802" y="343607"/>
            <a:ext cx="1070437" cy="544853"/>
          </a:xfrm>
          <a:prstGeom prst="rect">
            <a:avLst/>
          </a:prstGeom>
          <a:ln w="12700">
            <a:miter lim="400000"/>
          </a:ln>
        </p:spPr>
      </p:pic>
      <p:sp>
        <p:nvSpPr>
          <p:cNvPr id="6" name="Slide Number Placeholder 5">
            <a:extLst>
              <a:ext uri="{FF2B5EF4-FFF2-40B4-BE49-F238E27FC236}">
                <a16:creationId xmlns:a16="http://schemas.microsoft.com/office/drawing/2014/main" id="{6F517186-1520-6B50-244C-EC8A23CFB320}"/>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58103974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3.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7_Divider Slide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rgbClr val="8F7ACC"/>
                </a:solidFill>
                <a:latin typeface="RealText-Medium" panose="020B0604020101010102" pitchFamily="34" charset="0"/>
              </a:defRPr>
            </a:lvl1pPr>
          </a:lstStyle>
          <a:p>
            <a:r>
              <a:rPr lang="en-US" dirty="0"/>
              <a:t>Click to add title</a:t>
            </a:r>
            <a:endParaRPr lang="en-GB" dirty="0"/>
          </a:p>
        </p:txBody>
      </p:sp>
      <p:pic>
        <p:nvPicPr>
          <p:cNvPr id="2" name="Simmons+Simmons – Wordmark – RGB – Coral.png" descr="Simmons+Simmons – Wordmark – RGB – Coral.png">
            <a:extLst>
              <a:ext uri="{FF2B5EF4-FFF2-40B4-BE49-F238E27FC236}">
                <a16:creationId xmlns:a16="http://schemas.microsoft.com/office/drawing/2014/main" id="{B00711BB-37F0-F291-018C-CBDB8BB9D77E}"/>
              </a:ext>
            </a:extLst>
          </p:cNvPr>
          <p:cNvPicPr>
            <a:picLocks noChangeAspect="1"/>
          </p:cNvPicPr>
          <p:nvPr userDrawn="1"/>
        </p:nvPicPr>
        <p:blipFill>
          <a:blip r:embed="rId2"/>
          <a:stretch>
            <a:fillRect/>
          </a:stretch>
        </p:blipFill>
        <p:spPr>
          <a:xfrm>
            <a:off x="10754802" y="343607"/>
            <a:ext cx="1070437" cy="544853"/>
          </a:xfrm>
          <a:prstGeom prst="rect">
            <a:avLst/>
          </a:prstGeom>
          <a:ln w="12700">
            <a:miter lim="400000"/>
          </a:ln>
        </p:spPr>
      </p:pic>
      <p:sp>
        <p:nvSpPr>
          <p:cNvPr id="6" name="Slide Number Placeholder 5">
            <a:extLst>
              <a:ext uri="{FF2B5EF4-FFF2-40B4-BE49-F238E27FC236}">
                <a16:creationId xmlns:a16="http://schemas.microsoft.com/office/drawing/2014/main" id="{07837432-CF5C-33D6-1E29-074FBA71A995}"/>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474931473"/>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4.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8_Divider Slide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rgbClr val="4AAEAE"/>
                </a:solidFill>
                <a:latin typeface="RealText-Medium" panose="020B0604020101010102" pitchFamily="34" charset="0"/>
              </a:defRPr>
            </a:lvl1pPr>
          </a:lstStyle>
          <a:p>
            <a:r>
              <a:rPr lang="en-US" dirty="0"/>
              <a:t>Click to add title</a:t>
            </a:r>
            <a:endParaRPr lang="en-GB" dirty="0"/>
          </a:p>
        </p:txBody>
      </p:sp>
      <p:pic>
        <p:nvPicPr>
          <p:cNvPr id="2" name="Simmons+Simmons – Wordmark – RGB – Coral.png" descr="Simmons+Simmons – Wordmark – RGB – Coral.png">
            <a:extLst>
              <a:ext uri="{FF2B5EF4-FFF2-40B4-BE49-F238E27FC236}">
                <a16:creationId xmlns:a16="http://schemas.microsoft.com/office/drawing/2014/main" id="{DA38A7DA-3CE3-BE35-DAF5-A8D928EF9F2D}"/>
              </a:ext>
            </a:extLst>
          </p:cNvPr>
          <p:cNvPicPr>
            <a:picLocks noChangeAspect="1"/>
          </p:cNvPicPr>
          <p:nvPr userDrawn="1"/>
        </p:nvPicPr>
        <p:blipFill>
          <a:blip r:embed="rId2"/>
          <a:stretch>
            <a:fillRect/>
          </a:stretch>
        </p:blipFill>
        <p:spPr>
          <a:xfrm>
            <a:off x="10754802" y="343607"/>
            <a:ext cx="1070437" cy="544853"/>
          </a:xfrm>
          <a:prstGeom prst="rect">
            <a:avLst/>
          </a:prstGeom>
          <a:ln w="12700">
            <a:miter lim="400000"/>
          </a:ln>
        </p:spPr>
      </p:pic>
      <p:sp>
        <p:nvSpPr>
          <p:cNvPr id="6" name="Slide Number Placeholder 5">
            <a:extLst>
              <a:ext uri="{FF2B5EF4-FFF2-40B4-BE49-F238E27FC236}">
                <a16:creationId xmlns:a16="http://schemas.microsoft.com/office/drawing/2014/main" id="{3CDC57EA-31D3-3308-67F5-88109BCEFA5A}"/>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73348539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5.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9_Divider Slide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rgbClr val="F18367"/>
                </a:solidFill>
                <a:latin typeface="RealText-Medium" panose="020B0604020101010102" pitchFamily="34" charset="0"/>
              </a:defRPr>
            </a:lvl1pPr>
          </a:lstStyle>
          <a:p>
            <a:r>
              <a:rPr lang="en-US" dirty="0"/>
              <a:t>Click to add title</a:t>
            </a:r>
            <a:endParaRPr lang="en-GB" dirty="0"/>
          </a:p>
        </p:txBody>
      </p:sp>
      <p:pic>
        <p:nvPicPr>
          <p:cNvPr id="2" name="Simmons+Simmons – Wordmark – RGB – Coral.png" descr="Simmons+Simmons – Wordmark – RGB – Coral.png">
            <a:extLst>
              <a:ext uri="{FF2B5EF4-FFF2-40B4-BE49-F238E27FC236}">
                <a16:creationId xmlns:a16="http://schemas.microsoft.com/office/drawing/2014/main" id="{2D327E2C-2782-5B9A-74A5-C37760CE2244}"/>
              </a:ext>
            </a:extLst>
          </p:cNvPr>
          <p:cNvPicPr>
            <a:picLocks noChangeAspect="1"/>
          </p:cNvPicPr>
          <p:nvPr userDrawn="1"/>
        </p:nvPicPr>
        <p:blipFill>
          <a:blip r:embed="rId2"/>
          <a:stretch>
            <a:fillRect/>
          </a:stretch>
        </p:blipFill>
        <p:spPr>
          <a:xfrm>
            <a:off x="10754802" y="343607"/>
            <a:ext cx="1070437" cy="544853"/>
          </a:xfrm>
          <a:prstGeom prst="rect">
            <a:avLst/>
          </a:prstGeom>
          <a:ln w="12700">
            <a:miter lim="400000"/>
          </a:ln>
        </p:spPr>
      </p:pic>
      <p:sp>
        <p:nvSpPr>
          <p:cNvPr id="6" name="Slide Number Placeholder 5">
            <a:extLst>
              <a:ext uri="{FF2B5EF4-FFF2-40B4-BE49-F238E27FC236}">
                <a16:creationId xmlns:a16="http://schemas.microsoft.com/office/drawing/2014/main" id="{3E141C12-A24E-9094-32BD-00442E594BCA}"/>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525806289"/>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6.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1_Full Pic Slide ">
    <p:spTree>
      <p:nvGrpSpPr>
        <p:cNvPr id="1" name=""/>
        <p:cNvGrpSpPr/>
        <p:nvPr/>
      </p:nvGrpSpPr>
      <p:grpSpPr>
        <a:xfrm>
          <a:off x="0" y="0"/>
          <a:ext cx="0" cy="0"/>
          <a:chOff x="0" y="0"/>
          <a:chExt cx="0" cy="0"/>
        </a:xfrm>
      </p:grpSpPr>
      <p:sp>
        <p:nvSpPr>
          <p:cNvPr id="2" name="Media Placeholder 3">
            <a:extLst>
              <a:ext uri="{FF2B5EF4-FFF2-40B4-BE49-F238E27FC236}">
                <a16:creationId xmlns:a16="http://schemas.microsoft.com/office/drawing/2014/main" id="{4C77F262-B48C-CEBD-C60D-7FD1E0B97E1B}"/>
              </a:ext>
            </a:extLst>
          </p:cNvPr>
          <p:cNvSpPr>
            <a:spLocks noGrp="1"/>
          </p:cNvSpPr>
          <p:nvPr>
            <p:ph type="media" sz="quarter" idx="10"/>
          </p:nvPr>
        </p:nvSpPr>
        <p:spPr>
          <a:xfrm>
            <a:off x="0" y="-1"/>
            <a:ext cx="12192000" cy="6858001"/>
          </a:xfrm>
          <a:prstGeom prst="rect">
            <a:avLst/>
          </a:prstGeom>
        </p:spPr>
        <p:txBody>
          <a:bodyPr anchor="ctr"/>
          <a:lstStyle>
            <a:lvl1pPr algn="ctr">
              <a:defRPr sz="1400"/>
            </a:lvl1pPr>
          </a:lstStyle>
          <a:p>
            <a:endParaRPr lang="en-US" dirty="0"/>
          </a:p>
        </p:txBody>
      </p:sp>
      <p:sp>
        <p:nvSpPr>
          <p:cNvPr id="3" name="Slide Number Placeholder 2">
            <a:extLst>
              <a:ext uri="{FF2B5EF4-FFF2-40B4-BE49-F238E27FC236}">
                <a16:creationId xmlns:a16="http://schemas.microsoft.com/office/drawing/2014/main" id="{9398E2CA-C27D-0CA6-1BAE-81792168E048}"/>
              </a:ext>
            </a:extLst>
          </p:cNvPr>
          <p:cNvSpPr>
            <a:spLocks noGrp="1"/>
          </p:cNvSpPr>
          <p:nvPr>
            <p:ph type="sldNum" sz="quarter" idx="11"/>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803557988"/>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7.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01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Text slide: Title and Content Large</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6" y="1220785"/>
            <a:ext cx="11178363" cy="340120"/>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0" name="Text Placeholder 24">
            <a:extLst>
              <a:ext uri="{FF2B5EF4-FFF2-40B4-BE49-F238E27FC236}">
                <a16:creationId xmlns:a16="http://schemas.microsoft.com/office/drawing/2014/main" id="{1F047185-CC70-B1D2-9E90-F5E37FD887B7}"/>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000" b="0">
                <a:solidFill>
                  <a:schemeClr val="tx1"/>
                </a:solidFill>
                <a:latin typeface="+mn-lt"/>
              </a:defRPr>
            </a:lvl1pPr>
          </a:lstStyle>
          <a:p>
            <a:pPr lvl="0"/>
            <a:r>
              <a:rPr lang="en-US" dirty="0"/>
              <a:t>Section title name </a:t>
            </a:r>
          </a:p>
        </p:txBody>
      </p:sp>
      <p:sp>
        <p:nvSpPr>
          <p:cNvPr id="33" name="Text Placeholder 32">
            <a:extLst>
              <a:ext uri="{FF2B5EF4-FFF2-40B4-BE49-F238E27FC236}">
                <a16:creationId xmlns:a16="http://schemas.microsoft.com/office/drawing/2014/main" id="{864AD597-58CE-9371-4DC1-BA1099EF82F1}"/>
              </a:ext>
            </a:extLst>
          </p:cNvPr>
          <p:cNvSpPr>
            <a:spLocks noGrp="1"/>
          </p:cNvSpPr>
          <p:nvPr>
            <p:ph type="body" sz="quarter" idx="41" hasCustomPrompt="1"/>
          </p:nvPr>
        </p:nvSpPr>
        <p:spPr>
          <a:xfrm>
            <a:off x="499287" y="1765299"/>
            <a:ext cx="11178363" cy="4364039"/>
          </a:xfrm>
          <a:prstGeom prst="rect">
            <a:avLst/>
          </a:prstGeom>
        </p:spPr>
        <p:txBody>
          <a:bodyPr lIns="0" tIns="45720" rIns="91440" bIns="45720"/>
          <a:lstStyle>
            <a:lvl1pPr marL="0" indent="0">
              <a:spcAft>
                <a:spcPts val="600"/>
              </a:spcAft>
              <a:buFont typeface="Arial" panose="020B0604020202020204" pitchFamily="34" charset="0"/>
              <a:buNone/>
              <a:defRPr sz="2600">
                <a:latin typeface="REALTEXT-LIGHT" panose="020B0504020101010102" pitchFamily="34" charset="0"/>
              </a:defRPr>
            </a:lvl1pPr>
            <a:lvl2pPr marL="0" indent="0">
              <a:spcAft>
                <a:spcPts val="600"/>
              </a:spcAft>
              <a:buFont typeface="Arial" panose="020B0604020202020204" pitchFamily="34" charset="0"/>
              <a:buNone/>
              <a:defRPr sz="2600">
                <a:latin typeface="RealText-Medium" panose="020B0604020101010102" pitchFamily="34" charset="0"/>
              </a:defRPr>
            </a:lvl2pPr>
            <a:lvl3pPr marL="0" indent="-356616">
              <a:spcAft>
                <a:spcPts val="600"/>
              </a:spcAft>
              <a:buClr>
                <a:schemeClr val="tx2"/>
              </a:buClr>
              <a:buFont typeface="Arial" panose="020B0604020202020204" pitchFamily="34" charset="0"/>
              <a:buChar char="•"/>
              <a:defRPr sz="2600">
                <a:latin typeface="REALTEXT-LIGHT" panose="020B0504020101010102" pitchFamily="34" charset="0"/>
              </a:defRPr>
            </a:lvl3pPr>
            <a:lvl4pPr marL="722376" indent="-356616">
              <a:spcAft>
                <a:spcPts val="600"/>
              </a:spcAft>
              <a:buClr>
                <a:schemeClr val="tx2"/>
              </a:buClr>
              <a:buFont typeface="Arial" panose="020B0604020202020204" pitchFamily="34" charset="0"/>
              <a:buChar char="•"/>
              <a:defRPr sz="2600">
                <a:latin typeface="REALTEXT-LIGHT" panose="020B0504020101010102" pitchFamily="34" charset="0"/>
              </a:defRPr>
            </a:lvl4pPr>
            <a:lvl5pPr marL="1078992" indent="-365760">
              <a:spcAft>
                <a:spcPts val="600"/>
              </a:spcAft>
              <a:buClr>
                <a:schemeClr val="tx2"/>
              </a:buClr>
              <a:buFont typeface="Arial" panose="020B0604020202020204" pitchFamily="34" charset="0"/>
              <a:buChar char="•"/>
              <a:defRPr sz="2600">
                <a:latin typeface="REALTEXT-LIGHT" panose="020B0504020101010102" pitchFamily="34" charset="0"/>
              </a:defRPr>
            </a:lvl5pPr>
          </a:lstStyle>
          <a:p>
            <a:pPr lvl="0"/>
            <a:r>
              <a:rPr lang="en-US" dirty="0"/>
              <a:t>Lorem Ipsum is simply dummy text of the printing and typesetting industry. Lorem Ipsum has been the industry's standard dummy text ever since the 1500s.</a:t>
            </a:r>
          </a:p>
          <a:p>
            <a:pPr lvl="0"/>
            <a:r>
              <a:rPr lang="en-US" dirty="0"/>
              <a:t>Level one is for general text</a:t>
            </a:r>
          </a:p>
          <a:p>
            <a:pPr lvl="1"/>
            <a:r>
              <a:rPr lang="en-US" dirty="0"/>
              <a:t>Level two is for subheadings within body copy</a:t>
            </a:r>
          </a:p>
          <a:p>
            <a:pPr lvl="2"/>
            <a:r>
              <a:rPr lang="en-US" dirty="0"/>
              <a:t>Level three is the first level of bullets</a:t>
            </a:r>
          </a:p>
          <a:p>
            <a:pPr lvl="3"/>
            <a:r>
              <a:rPr lang="en-US" dirty="0"/>
              <a:t>Level four is the second level of bullets</a:t>
            </a:r>
          </a:p>
          <a:p>
            <a:pPr lvl="4"/>
            <a:r>
              <a:rPr lang="en-US" dirty="0"/>
              <a:t>Level five is the third level of bullets</a:t>
            </a:r>
          </a:p>
        </p:txBody>
      </p:sp>
      <p:sp>
        <p:nvSpPr>
          <p:cNvPr id="3" name="Slide Number Placeholder 2">
            <a:extLst>
              <a:ext uri="{FF2B5EF4-FFF2-40B4-BE49-F238E27FC236}">
                <a16:creationId xmlns:a16="http://schemas.microsoft.com/office/drawing/2014/main" id="{B7D4D35F-573B-3D28-5C86-4FB2419E7FD6}"/>
              </a:ext>
            </a:extLst>
          </p:cNvPr>
          <p:cNvSpPr>
            <a:spLocks noGrp="1"/>
          </p:cNvSpPr>
          <p:nvPr>
            <p:ph type="sldNum" sz="quarter" idx="43"/>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12389280"/>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8.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02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Text slide: Two Content Large</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6" y="1220785"/>
            <a:ext cx="11178363" cy="340120"/>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33" name="Text Placeholder 32">
            <a:extLst>
              <a:ext uri="{FF2B5EF4-FFF2-40B4-BE49-F238E27FC236}">
                <a16:creationId xmlns:a16="http://schemas.microsoft.com/office/drawing/2014/main" id="{864AD597-58CE-9371-4DC1-BA1099EF82F1}"/>
              </a:ext>
            </a:extLst>
          </p:cNvPr>
          <p:cNvSpPr>
            <a:spLocks noGrp="1"/>
          </p:cNvSpPr>
          <p:nvPr>
            <p:ph type="body" sz="quarter" idx="41" hasCustomPrompt="1"/>
          </p:nvPr>
        </p:nvSpPr>
        <p:spPr>
          <a:xfrm>
            <a:off x="499287" y="1765299"/>
            <a:ext cx="5390315" cy="4364039"/>
          </a:xfrm>
          <a:prstGeom prst="rect">
            <a:avLst/>
          </a:prstGeom>
        </p:spPr>
        <p:txBody>
          <a:bodyPr lIns="0" tIns="45720" rIns="91440" bIns="45720"/>
          <a:lstStyle>
            <a:lvl1pPr marL="0" indent="0">
              <a:buFont typeface="Arial" panose="020B0604020202020204" pitchFamily="34" charset="0"/>
              <a:buNone/>
              <a:defRPr sz="2000">
                <a:latin typeface="REALTEXT-LIGHT" panose="020B05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en-US" dirty="0"/>
              <a:t>Lorem Ipsum is simply dummy text of the printing and typesetting industry. Lorem Ipsum has been the industry's standard dummy text ever since the 1500s, </a:t>
            </a:r>
          </a:p>
        </p:txBody>
      </p:sp>
      <p:sp>
        <p:nvSpPr>
          <p:cNvPr id="6" name="Text Placeholder 32">
            <a:extLst>
              <a:ext uri="{FF2B5EF4-FFF2-40B4-BE49-F238E27FC236}">
                <a16:creationId xmlns:a16="http://schemas.microsoft.com/office/drawing/2014/main" id="{CCD84CEB-9C24-D41F-9786-47E7171F442F}"/>
              </a:ext>
            </a:extLst>
          </p:cNvPr>
          <p:cNvSpPr>
            <a:spLocks noGrp="1"/>
          </p:cNvSpPr>
          <p:nvPr>
            <p:ph type="body" sz="quarter" idx="42" hasCustomPrompt="1"/>
          </p:nvPr>
        </p:nvSpPr>
        <p:spPr>
          <a:xfrm>
            <a:off x="6287334" y="1765299"/>
            <a:ext cx="5390315" cy="4364039"/>
          </a:xfrm>
          <a:prstGeom prst="rect">
            <a:avLst/>
          </a:prstGeom>
        </p:spPr>
        <p:txBody>
          <a:bodyPr lIns="0" tIns="45720" rIns="91440" bIns="45720"/>
          <a:lstStyle>
            <a:lvl1pPr marL="0" indent="0">
              <a:buFont typeface="Arial" panose="020B0604020202020204" pitchFamily="34" charset="0"/>
              <a:buNone/>
              <a:defRPr sz="2000">
                <a:latin typeface="REALTEXT-LIGHT" panose="020B05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en-US" dirty="0"/>
              <a:t>Level one is for general text</a:t>
            </a:r>
          </a:p>
          <a:p>
            <a:pPr lvl="1"/>
            <a:r>
              <a:rPr lang="en-US" dirty="0"/>
              <a:t>Level two is for subheadings within body copy</a:t>
            </a:r>
          </a:p>
          <a:p>
            <a:pPr lvl="2"/>
            <a:r>
              <a:rPr lang="en-US" dirty="0"/>
              <a:t>Level three is the first level of bullets</a:t>
            </a:r>
          </a:p>
          <a:p>
            <a:pPr lvl="3"/>
            <a:r>
              <a:rPr lang="en-US" dirty="0"/>
              <a:t>Level four is the second level of bullets</a:t>
            </a:r>
          </a:p>
          <a:p>
            <a:pPr lvl="4"/>
            <a:r>
              <a:rPr lang="en-US" dirty="0"/>
              <a:t>Level five is the third level of bullets</a:t>
            </a:r>
          </a:p>
        </p:txBody>
      </p:sp>
      <p:sp>
        <p:nvSpPr>
          <p:cNvPr id="12" name="Text Placeholder 24">
            <a:extLst>
              <a:ext uri="{FF2B5EF4-FFF2-40B4-BE49-F238E27FC236}">
                <a16:creationId xmlns:a16="http://schemas.microsoft.com/office/drawing/2014/main" id="{0D30C682-71F5-AF9F-A8DF-59B1B66E6122}"/>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
        <p:nvSpPr>
          <p:cNvPr id="3" name="Slide Number Placeholder 2">
            <a:extLst>
              <a:ext uri="{FF2B5EF4-FFF2-40B4-BE49-F238E27FC236}">
                <a16:creationId xmlns:a16="http://schemas.microsoft.com/office/drawing/2014/main" id="{06CBDB3F-BCAA-DFA5-F763-825D2CB227A0}"/>
              </a:ext>
            </a:extLst>
          </p:cNvPr>
          <p:cNvSpPr>
            <a:spLocks noGrp="1"/>
          </p:cNvSpPr>
          <p:nvPr>
            <p:ph type="sldNum" sz="quarter" idx="4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98950658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9.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03_Main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Click to edit Master title style</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6" y="1220785"/>
            <a:ext cx="11178363" cy="340120"/>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6" name="Text Placeholder 24">
            <a:extLst>
              <a:ext uri="{FF2B5EF4-FFF2-40B4-BE49-F238E27FC236}">
                <a16:creationId xmlns:a16="http://schemas.microsoft.com/office/drawing/2014/main" id="{1A527485-E47B-8634-85F9-6709BBD137E8}"/>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
        <p:nvSpPr>
          <p:cNvPr id="33" name="Text Placeholder 32">
            <a:extLst>
              <a:ext uri="{FF2B5EF4-FFF2-40B4-BE49-F238E27FC236}">
                <a16:creationId xmlns:a16="http://schemas.microsoft.com/office/drawing/2014/main" id="{864AD597-58CE-9371-4DC1-BA1099EF82F1}"/>
              </a:ext>
            </a:extLst>
          </p:cNvPr>
          <p:cNvSpPr>
            <a:spLocks noGrp="1"/>
          </p:cNvSpPr>
          <p:nvPr>
            <p:ph type="body" sz="quarter" idx="41" hasCustomPrompt="1"/>
          </p:nvPr>
        </p:nvSpPr>
        <p:spPr>
          <a:xfrm>
            <a:off x="5886134" y="2435765"/>
            <a:ext cx="6028382" cy="2554545"/>
          </a:xfrm>
          <a:prstGeom prst="rect">
            <a:avLst/>
          </a:prstGeom>
        </p:spPr>
        <p:txBody>
          <a:bodyPr lIns="0" tIns="0" rIns="0" bIns="0">
            <a:spAutoFit/>
          </a:bodyPr>
          <a:lstStyle>
            <a:lvl1pPr marL="0" indent="0">
              <a:buFont typeface="Arial" panose="020B0604020202020204" pitchFamily="34" charset="0"/>
              <a:buNone/>
              <a:defRPr sz="16000">
                <a:solidFill>
                  <a:schemeClr val="bg1"/>
                </a:solidFill>
                <a:latin typeface="REALTEXT-LIGHT" panose="020B05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en-US" dirty="0"/>
              <a:t>xx%</a:t>
            </a:r>
          </a:p>
        </p:txBody>
      </p:sp>
      <p:sp>
        <p:nvSpPr>
          <p:cNvPr id="12" name="Text Placeholder 32">
            <a:extLst>
              <a:ext uri="{FF2B5EF4-FFF2-40B4-BE49-F238E27FC236}">
                <a16:creationId xmlns:a16="http://schemas.microsoft.com/office/drawing/2014/main" id="{91BBA9E9-9E18-407B-7A9A-21FAA008F50D}"/>
              </a:ext>
            </a:extLst>
          </p:cNvPr>
          <p:cNvSpPr>
            <a:spLocks noGrp="1"/>
          </p:cNvSpPr>
          <p:nvPr>
            <p:ph type="body" sz="quarter" idx="42" hasCustomPrompt="1"/>
          </p:nvPr>
        </p:nvSpPr>
        <p:spPr>
          <a:xfrm>
            <a:off x="5886134" y="4577862"/>
            <a:ext cx="6028382" cy="461665"/>
          </a:xfrm>
          <a:prstGeom prst="rect">
            <a:avLst/>
          </a:prstGeom>
        </p:spPr>
        <p:txBody>
          <a:bodyPr lIns="0" tIns="45720" rIns="91440" bIns="45720">
            <a:spAutoFit/>
          </a:bodyPr>
          <a:lstStyle>
            <a:lvl1pPr marL="0" indent="0">
              <a:buFont typeface="Arial" panose="020B0604020202020204" pitchFamily="34" charset="0"/>
              <a:buNone/>
              <a:defRPr sz="2400">
                <a:solidFill>
                  <a:schemeClr val="bg1"/>
                </a:solidFill>
                <a:latin typeface="RealText-Medium" panose="020B06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dolor sit amet </a:t>
            </a:r>
            <a:endParaRPr lang="en-US" dirty="0"/>
          </a:p>
        </p:txBody>
      </p:sp>
      <p:sp>
        <p:nvSpPr>
          <p:cNvPr id="14" name="Text Placeholder 32">
            <a:extLst>
              <a:ext uri="{FF2B5EF4-FFF2-40B4-BE49-F238E27FC236}">
                <a16:creationId xmlns:a16="http://schemas.microsoft.com/office/drawing/2014/main" id="{4B4CD192-9856-FA63-78BE-B113CF2B5B03}"/>
              </a:ext>
            </a:extLst>
          </p:cNvPr>
          <p:cNvSpPr>
            <a:spLocks noGrp="1"/>
          </p:cNvSpPr>
          <p:nvPr>
            <p:ph type="body" sz="quarter" idx="43" hasCustomPrompt="1"/>
          </p:nvPr>
        </p:nvSpPr>
        <p:spPr>
          <a:xfrm>
            <a:off x="5886134" y="5089055"/>
            <a:ext cx="6028382" cy="369332"/>
          </a:xfrm>
          <a:prstGeom prst="rect">
            <a:avLst/>
          </a:prstGeom>
        </p:spPr>
        <p:txBody>
          <a:bodyPr lIns="0" tIns="45720" rIns="91440" bIns="45720">
            <a:spAutoFit/>
          </a:bodyPr>
          <a:lstStyle>
            <a:lvl1pPr marL="0" indent="0">
              <a:buFont typeface="Arial" panose="020B0604020202020204" pitchFamily="34" charset="0"/>
              <a:buNone/>
              <a:defRPr sz="1800">
                <a:solidFill>
                  <a:schemeClr val="bg1"/>
                </a:solidFill>
                <a:latin typeface="REALTEXT-LIGHT" panose="020B05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dolor sit amet </a:t>
            </a:r>
          </a:p>
        </p:txBody>
      </p:sp>
      <p:sp>
        <p:nvSpPr>
          <p:cNvPr id="3" name="Slide Number Placeholder 2">
            <a:extLst>
              <a:ext uri="{FF2B5EF4-FFF2-40B4-BE49-F238E27FC236}">
                <a16:creationId xmlns:a16="http://schemas.microsoft.com/office/drawing/2014/main" id="{6DB9A090-AA83-FBE0-6230-AACCDE10510B}"/>
              </a:ext>
            </a:extLst>
          </p:cNvPr>
          <p:cNvSpPr>
            <a:spLocks noGrp="1"/>
          </p:cNvSpPr>
          <p:nvPr>
            <p:ph type="sldNum" sz="quarter" idx="45"/>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06452282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0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ysClr val="windowText" lastClr="000000"/>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2CAEAE"/>
                </a:solidFill>
                <a:latin typeface="RealText-Medium" panose="020B0604020101010102" pitchFamily="34" charset="0"/>
                <a:ea typeface="+mj-ea"/>
                <a:cs typeface="+mj-cs"/>
              </a:defRPr>
            </a:lvl1pPr>
          </a:lstStyle>
          <a:p>
            <a:r>
              <a:rPr lang="en-US" dirty="0"/>
              <a:t>Click to add title</a:t>
            </a:r>
            <a:endParaRPr lang="en-GB" dirty="0"/>
          </a:p>
        </p:txBody>
      </p:sp>
      <p:pic>
        <p:nvPicPr>
          <p:cNvPr id="4" name="Simmons+Simmons – Wordmark – RGB – Coral.png" descr="Simmons+Simmons – Wordmark – RGB – Coral.png">
            <a:extLst>
              <a:ext uri="{FF2B5EF4-FFF2-40B4-BE49-F238E27FC236}">
                <a16:creationId xmlns:a16="http://schemas.microsoft.com/office/drawing/2014/main" id="{737F9B5E-4F90-10EB-4657-BF823E997174}"/>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3" name="Slide Number Placeholder 2">
            <a:extLst>
              <a:ext uri="{FF2B5EF4-FFF2-40B4-BE49-F238E27FC236}">
                <a16:creationId xmlns:a16="http://schemas.microsoft.com/office/drawing/2014/main" id="{56728217-5C25-598F-0A83-DED6248B299A}"/>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14619400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0.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04_Main Content Slide">
    <p:bg>
      <p:bgPr>
        <a:solidFill>
          <a:srgbClr val="FFFFFF"/>
        </a:solid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Click to edit Master title style</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6" y="1220785"/>
            <a:ext cx="11178363" cy="340120"/>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6" name="Text Placeholder 24">
            <a:extLst>
              <a:ext uri="{FF2B5EF4-FFF2-40B4-BE49-F238E27FC236}">
                <a16:creationId xmlns:a16="http://schemas.microsoft.com/office/drawing/2014/main" id="{1A527485-E47B-8634-85F9-6709BBD137E8}"/>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
        <p:nvSpPr>
          <p:cNvPr id="33" name="Text Placeholder 32">
            <a:extLst>
              <a:ext uri="{FF2B5EF4-FFF2-40B4-BE49-F238E27FC236}">
                <a16:creationId xmlns:a16="http://schemas.microsoft.com/office/drawing/2014/main" id="{864AD597-58CE-9371-4DC1-BA1099EF82F1}"/>
              </a:ext>
            </a:extLst>
          </p:cNvPr>
          <p:cNvSpPr>
            <a:spLocks noGrp="1"/>
          </p:cNvSpPr>
          <p:nvPr>
            <p:ph type="body" sz="quarter" idx="41" hasCustomPrompt="1"/>
          </p:nvPr>
        </p:nvSpPr>
        <p:spPr>
          <a:xfrm>
            <a:off x="5886134" y="2435765"/>
            <a:ext cx="6028382" cy="2554545"/>
          </a:xfrm>
          <a:prstGeom prst="rect">
            <a:avLst/>
          </a:prstGeom>
        </p:spPr>
        <p:txBody>
          <a:bodyPr lIns="0" tIns="0" rIns="0" bIns="0">
            <a:spAutoFit/>
          </a:bodyPr>
          <a:lstStyle>
            <a:lvl1pPr marL="0" indent="0">
              <a:buFont typeface="Arial" panose="020B0604020202020204" pitchFamily="34" charset="0"/>
              <a:buNone/>
              <a:defRPr sz="16000">
                <a:solidFill>
                  <a:schemeClr val="bg1"/>
                </a:solidFill>
                <a:latin typeface="REALTEXT-LIGHT" panose="020B05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en-US" dirty="0"/>
              <a:t>xx%</a:t>
            </a:r>
          </a:p>
        </p:txBody>
      </p:sp>
      <p:sp>
        <p:nvSpPr>
          <p:cNvPr id="12" name="Text Placeholder 32">
            <a:extLst>
              <a:ext uri="{FF2B5EF4-FFF2-40B4-BE49-F238E27FC236}">
                <a16:creationId xmlns:a16="http://schemas.microsoft.com/office/drawing/2014/main" id="{91BBA9E9-9E18-407B-7A9A-21FAA008F50D}"/>
              </a:ext>
            </a:extLst>
          </p:cNvPr>
          <p:cNvSpPr>
            <a:spLocks noGrp="1"/>
          </p:cNvSpPr>
          <p:nvPr>
            <p:ph type="body" sz="quarter" idx="42" hasCustomPrompt="1"/>
          </p:nvPr>
        </p:nvSpPr>
        <p:spPr>
          <a:xfrm>
            <a:off x="5886134" y="4577862"/>
            <a:ext cx="6028382" cy="461665"/>
          </a:xfrm>
          <a:prstGeom prst="rect">
            <a:avLst/>
          </a:prstGeom>
        </p:spPr>
        <p:txBody>
          <a:bodyPr lIns="0" tIns="45720" rIns="91440" bIns="45720">
            <a:spAutoFit/>
          </a:bodyPr>
          <a:lstStyle>
            <a:lvl1pPr marL="0" indent="0">
              <a:buFont typeface="Arial" panose="020B0604020202020204" pitchFamily="34" charset="0"/>
              <a:buNone/>
              <a:defRPr sz="2400">
                <a:solidFill>
                  <a:schemeClr val="bg1"/>
                </a:solidFill>
                <a:latin typeface="RealText-Medium" panose="020B06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dolor sit amet </a:t>
            </a:r>
            <a:endParaRPr lang="en-US" dirty="0"/>
          </a:p>
        </p:txBody>
      </p:sp>
      <p:sp>
        <p:nvSpPr>
          <p:cNvPr id="14" name="Text Placeholder 32">
            <a:extLst>
              <a:ext uri="{FF2B5EF4-FFF2-40B4-BE49-F238E27FC236}">
                <a16:creationId xmlns:a16="http://schemas.microsoft.com/office/drawing/2014/main" id="{4B4CD192-9856-FA63-78BE-B113CF2B5B03}"/>
              </a:ext>
            </a:extLst>
          </p:cNvPr>
          <p:cNvSpPr>
            <a:spLocks noGrp="1"/>
          </p:cNvSpPr>
          <p:nvPr>
            <p:ph type="body" sz="quarter" idx="43" hasCustomPrompt="1"/>
          </p:nvPr>
        </p:nvSpPr>
        <p:spPr>
          <a:xfrm>
            <a:off x="5886134" y="5089055"/>
            <a:ext cx="6028382" cy="369332"/>
          </a:xfrm>
          <a:prstGeom prst="rect">
            <a:avLst/>
          </a:prstGeom>
        </p:spPr>
        <p:txBody>
          <a:bodyPr lIns="0" tIns="45720" rIns="91440" bIns="45720">
            <a:spAutoFit/>
          </a:bodyPr>
          <a:lstStyle>
            <a:lvl1pPr marL="0" indent="0">
              <a:buFont typeface="Arial" panose="020B0604020202020204" pitchFamily="34" charset="0"/>
              <a:buNone/>
              <a:defRPr sz="1800">
                <a:solidFill>
                  <a:schemeClr val="bg1"/>
                </a:solidFill>
                <a:latin typeface="REALTEXT-LIGHT" panose="020B05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dolor sit amet </a:t>
            </a:r>
          </a:p>
        </p:txBody>
      </p:sp>
      <p:sp>
        <p:nvSpPr>
          <p:cNvPr id="7" name="Text Placeholder 32">
            <a:extLst>
              <a:ext uri="{FF2B5EF4-FFF2-40B4-BE49-F238E27FC236}">
                <a16:creationId xmlns:a16="http://schemas.microsoft.com/office/drawing/2014/main" id="{BCDF53F7-3BBA-5BC3-3604-F711A8EAD3E3}"/>
              </a:ext>
            </a:extLst>
          </p:cNvPr>
          <p:cNvSpPr>
            <a:spLocks noGrp="1"/>
          </p:cNvSpPr>
          <p:nvPr>
            <p:ph type="body" sz="quarter" idx="44" hasCustomPrompt="1"/>
          </p:nvPr>
        </p:nvSpPr>
        <p:spPr>
          <a:xfrm>
            <a:off x="499287" y="1765299"/>
            <a:ext cx="4860000" cy="4364039"/>
          </a:xfrm>
          <a:prstGeom prst="rect">
            <a:avLst/>
          </a:prstGeom>
        </p:spPr>
        <p:txBody>
          <a:bodyPr lIns="0" tIns="45720" rIns="91440" bIns="45720"/>
          <a:lstStyle>
            <a:lvl1pPr marL="0" indent="0">
              <a:buFont typeface="Arial" panose="020B0604020202020204" pitchFamily="34" charset="0"/>
              <a:buNone/>
              <a:defRPr sz="2400">
                <a:latin typeface="REALTEXT-LIGHT" panose="020B05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en-US" dirty="0"/>
              <a:t>Lorem Ipsum is simply dummy text of the printing and typesetting industry. Lorem Ipsum has been the industry's standard dummy text ever since the 1500s, </a:t>
            </a:r>
          </a:p>
        </p:txBody>
      </p:sp>
      <p:sp>
        <p:nvSpPr>
          <p:cNvPr id="3" name="Slide Number Placeholder 2">
            <a:extLst>
              <a:ext uri="{FF2B5EF4-FFF2-40B4-BE49-F238E27FC236}">
                <a16:creationId xmlns:a16="http://schemas.microsoft.com/office/drawing/2014/main" id="{B609215A-5AB3-5C06-D4BF-61F0128FB5C6}"/>
              </a:ext>
            </a:extLst>
          </p:cNvPr>
          <p:cNvSpPr>
            <a:spLocks noGrp="1"/>
          </p:cNvSpPr>
          <p:nvPr>
            <p:ph type="sldNum" sz="quarter" idx="46"/>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76866505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1.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05_Main Content Slide">
    <p:bg>
      <p:bgPr>
        <a:solidFill>
          <a:srgbClr val="FFFFFF"/>
        </a:solid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400110"/>
          </a:xfrm>
          <a:prstGeom prst="rect">
            <a:avLst/>
          </a:prstGeom>
        </p:spPr>
        <p:txBody>
          <a:bodyPr lIns="0" tIns="46800" rIns="46800" bIns="46800"/>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Click to edit Master title style</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6" y="1220785"/>
            <a:ext cx="11178363" cy="340120"/>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6" name="Text Placeholder 24">
            <a:extLst>
              <a:ext uri="{FF2B5EF4-FFF2-40B4-BE49-F238E27FC236}">
                <a16:creationId xmlns:a16="http://schemas.microsoft.com/office/drawing/2014/main" id="{1A527485-E47B-8634-85F9-6709BBD137E8}"/>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
        <p:nvSpPr>
          <p:cNvPr id="26" name="Picture Placeholder 12">
            <a:extLst>
              <a:ext uri="{FF2B5EF4-FFF2-40B4-BE49-F238E27FC236}">
                <a16:creationId xmlns:a16="http://schemas.microsoft.com/office/drawing/2014/main" id="{4E4AF34B-53BB-2747-6F91-D77A54CB971C}"/>
              </a:ext>
            </a:extLst>
          </p:cNvPr>
          <p:cNvSpPr>
            <a:spLocks noGrp="1"/>
          </p:cNvSpPr>
          <p:nvPr>
            <p:ph type="pic" sz="quarter" idx="16"/>
          </p:nvPr>
        </p:nvSpPr>
        <p:spPr>
          <a:xfrm>
            <a:off x="624335" y="1897812"/>
            <a:ext cx="2449902" cy="1210834"/>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anchor="ctr"/>
          <a:lstStyle>
            <a:lvl1pPr algn="ctr">
              <a:defRPr sz="1000">
                <a:solidFill>
                  <a:schemeClr val="tx2"/>
                </a:solidFill>
              </a:defRPr>
            </a:lvl1pPr>
          </a:lstStyle>
          <a:p>
            <a:endParaRPr lang="en-US" dirty="0"/>
          </a:p>
        </p:txBody>
      </p:sp>
      <p:sp>
        <p:nvSpPr>
          <p:cNvPr id="7" name="Text Placeholder 32">
            <a:extLst>
              <a:ext uri="{FF2B5EF4-FFF2-40B4-BE49-F238E27FC236}">
                <a16:creationId xmlns:a16="http://schemas.microsoft.com/office/drawing/2014/main" id="{BCDF53F7-3BBA-5BC3-3604-F711A8EAD3E3}"/>
              </a:ext>
            </a:extLst>
          </p:cNvPr>
          <p:cNvSpPr>
            <a:spLocks noGrp="1"/>
          </p:cNvSpPr>
          <p:nvPr>
            <p:ph type="body" sz="quarter" idx="44" hasCustomPrompt="1"/>
          </p:nvPr>
        </p:nvSpPr>
        <p:spPr>
          <a:xfrm>
            <a:off x="624335" y="3301433"/>
            <a:ext cx="2449902" cy="999412"/>
          </a:xfrm>
          <a:prstGeom prst="rect">
            <a:avLst/>
          </a:prstGeom>
          <a:ln>
            <a:noFill/>
          </a:ln>
        </p:spPr>
        <p:txBody>
          <a:bodyPr lIns="0" tIns="45720" rIns="91440" bIns="45720"/>
          <a:lstStyle>
            <a:lvl1pPr marL="0" indent="0">
              <a:buFont typeface="Arial" panose="020B0604020202020204" pitchFamily="34" charset="0"/>
              <a:buNone/>
              <a:defRPr sz="1600">
                <a:solidFill>
                  <a:schemeClr val="bg1"/>
                </a:solidFill>
                <a:latin typeface="RealText-Medium" panose="020B06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dolor sit amet </a:t>
            </a:r>
          </a:p>
        </p:txBody>
      </p:sp>
      <p:sp>
        <p:nvSpPr>
          <p:cNvPr id="29" name="Text Placeholder 32">
            <a:extLst>
              <a:ext uri="{FF2B5EF4-FFF2-40B4-BE49-F238E27FC236}">
                <a16:creationId xmlns:a16="http://schemas.microsoft.com/office/drawing/2014/main" id="{3C179027-6DCF-05BB-B0C2-3161A8DBF56D}"/>
              </a:ext>
            </a:extLst>
          </p:cNvPr>
          <p:cNvSpPr>
            <a:spLocks noGrp="1"/>
          </p:cNvSpPr>
          <p:nvPr>
            <p:ph type="body" sz="quarter" idx="45" hasCustomPrompt="1"/>
          </p:nvPr>
        </p:nvSpPr>
        <p:spPr>
          <a:xfrm>
            <a:off x="624335" y="4445273"/>
            <a:ext cx="2449902" cy="999412"/>
          </a:xfrm>
          <a:prstGeom prst="rect">
            <a:avLst/>
          </a:prstGeom>
          <a:ln>
            <a:noFill/>
          </a:ln>
        </p:spPr>
        <p:txBody>
          <a:bodyPr lIns="0" tIns="45720" rIns="91440" bIns="45720"/>
          <a:lstStyle>
            <a:lvl1pPr marL="0" indent="0">
              <a:buFont typeface="Arial" panose="020B0604020202020204" pitchFamily="34" charset="0"/>
              <a:buNone/>
              <a:defRPr sz="1600">
                <a:solidFill>
                  <a:schemeClr val="accent2"/>
                </a:solidFill>
                <a:latin typeface="REALTEXT-LIGHT" panose="020B05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dolor sit amet </a:t>
            </a:r>
          </a:p>
        </p:txBody>
      </p:sp>
      <p:sp>
        <p:nvSpPr>
          <p:cNvPr id="30" name="Text Placeholder 32">
            <a:extLst>
              <a:ext uri="{FF2B5EF4-FFF2-40B4-BE49-F238E27FC236}">
                <a16:creationId xmlns:a16="http://schemas.microsoft.com/office/drawing/2014/main" id="{76FB5AA3-7F06-55FD-04F4-E4BB40401F67}"/>
              </a:ext>
            </a:extLst>
          </p:cNvPr>
          <p:cNvSpPr>
            <a:spLocks noGrp="1"/>
          </p:cNvSpPr>
          <p:nvPr>
            <p:ph type="body" sz="quarter" idx="46" hasCustomPrompt="1"/>
          </p:nvPr>
        </p:nvSpPr>
        <p:spPr>
          <a:xfrm>
            <a:off x="624335" y="5576414"/>
            <a:ext cx="2449902" cy="481499"/>
          </a:xfrm>
          <a:prstGeom prst="rect">
            <a:avLst/>
          </a:prstGeom>
          <a:ln>
            <a:noFill/>
          </a:ln>
        </p:spPr>
        <p:txBody>
          <a:bodyPr lIns="0" tIns="45720" rIns="91440" bIns="45720" anchor="ctr"/>
          <a:lstStyle>
            <a:lvl1pPr marL="0" indent="0">
              <a:buFont typeface="Arial" panose="020B0604020202020204" pitchFamily="34" charset="0"/>
              <a:buNone/>
              <a:defRPr sz="1600">
                <a:solidFill>
                  <a:schemeClr val="accent2"/>
                </a:solidFill>
                <a:latin typeface="RealText-Medium" panose="020B06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a:t>
            </a:r>
          </a:p>
        </p:txBody>
      </p:sp>
      <p:sp>
        <p:nvSpPr>
          <p:cNvPr id="43" name="Picture Placeholder 12">
            <a:extLst>
              <a:ext uri="{FF2B5EF4-FFF2-40B4-BE49-F238E27FC236}">
                <a16:creationId xmlns:a16="http://schemas.microsoft.com/office/drawing/2014/main" id="{73CE96F2-AD11-8837-7D1A-490BE7D78D47}"/>
              </a:ext>
            </a:extLst>
          </p:cNvPr>
          <p:cNvSpPr>
            <a:spLocks noGrp="1"/>
          </p:cNvSpPr>
          <p:nvPr>
            <p:ph type="pic" sz="quarter" idx="47"/>
          </p:nvPr>
        </p:nvSpPr>
        <p:spPr>
          <a:xfrm>
            <a:off x="3449384" y="1897812"/>
            <a:ext cx="2449902" cy="1210834"/>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anchor="ctr"/>
          <a:lstStyle>
            <a:lvl1pPr algn="ctr">
              <a:defRPr sz="1000">
                <a:solidFill>
                  <a:schemeClr val="tx2"/>
                </a:solidFill>
              </a:defRPr>
            </a:lvl1pPr>
          </a:lstStyle>
          <a:p>
            <a:endParaRPr lang="en-US" dirty="0"/>
          </a:p>
        </p:txBody>
      </p:sp>
      <p:sp>
        <p:nvSpPr>
          <p:cNvPr id="45" name="Text Placeholder 32">
            <a:extLst>
              <a:ext uri="{FF2B5EF4-FFF2-40B4-BE49-F238E27FC236}">
                <a16:creationId xmlns:a16="http://schemas.microsoft.com/office/drawing/2014/main" id="{643008A9-5E1C-7AC8-B172-981B8323A232}"/>
              </a:ext>
            </a:extLst>
          </p:cNvPr>
          <p:cNvSpPr>
            <a:spLocks noGrp="1"/>
          </p:cNvSpPr>
          <p:nvPr>
            <p:ph type="body" sz="quarter" idx="48" hasCustomPrompt="1"/>
          </p:nvPr>
        </p:nvSpPr>
        <p:spPr>
          <a:xfrm>
            <a:off x="3449384" y="3301433"/>
            <a:ext cx="2449902" cy="999412"/>
          </a:xfrm>
          <a:prstGeom prst="rect">
            <a:avLst/>
          </a:prstGeom>
          <a:ln>
            <a:noFill/>
          </a:ln>
        </p:spPr>
        <p:txBody>
          <a:bodyPr lIns="0" tIns="45720" rIns="91440" bIns="45720"/>
          <a:lstStyle>
            <a:lvl1pPr marL="0" indent="0">
              <a:buFont typeface="Arial" panose="020B0604020202020204" pitchFamily="34" charset="0"/>
              <a:buNone/>
              <a:defRPr sz="1600">
                <a:solidFill>
                  <a:schemeClr val="bg1"/>
                </a:solidFill>
                <a:latin typeface="RealText-Medium" panose="020B06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dolor sit amet </a:t>
            </a:r>
          </a:p>
        </p:txBody>
      </p:sp>
      <p:sp>
        <p:nvSpPr>
          <p:cNvPr id="47" name="Text Placeholder 32">
            <a:extLst>
              <a:ext uri="{FF2B5EF4-FFF2-40B4-BE49-F238E27FC236}">
                <a16:creationId xmlns:a16="http://schemas.microsoft.com/office/drawing/2014/main" id="{5F48505F-5278-6D3C-E68A-8CE4089E8A46}"/>
              </a:ext>
            </a:extLst>
          </p:cNvPr>
          <p:cNvSpPr>
            <a:spLocks noGrp="1"/>
          </p:cNvSpPr>
          <p:nvPr>
            <p:ph type="body" sz="quarter" idx="49" hasCustomPrompt="1"/>
          </p:nvPr>
        </p:nvSpPr>
        <p:spPr>
          <a:xfrm>
            <a:off x="3449384" y="4445273"/>
            <a:ext cx="2449902" cy="999412"/>
          </a:xfrm>
          <a:prstGeom prst="rect">
            <a:avLst/>
          </a:prstGeom>
          <a:ln>
            <a:noFill/>
          </a:ln>
        </p:spPr>
        <p:txBody>
          <a:bodyPr lIns="0" tIns="45720" rIns="91440" bIns="45720"/>
          <a:lstStyle>
            <a:lvl1pPr marL="0" indent="0">
              <a:buFont typeface="Arial" panose="020B0604020202020204" pitchFamily="34" charset="0"/>
              <a:buNone/>
              <a:defRPr sz="1600">
                <a:solidFill>
                  <a:schemeClr val="accent2"/>
                </a:solidFill>
                <a:latin typeface="REALTEXT-LIGHT" panose="020B05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dolor sit amet </a:t>
            </a:r>
          </a:p>
        </p:txBody>
      </p:sp>
      <p:sp>
        <p:nvSpPr>
          <p:cNvPr id="48" name="Text Placeholder 32">
            <a:extLst>
              <a:ext uri="{FF2B5EF4-FFF2-40B4-BE49-F238E27FC236}">
                <a16:creationId xmlns:a16="http://schemas.microsoft.com/office/drawing/2014/main" id="{F04D08BF-9323-3EBE-2472-9AEC93020324}"/>
              </a:ext>
            </a:extLst>
          </p:cNvPr>
          <p:cNvSpPr>
            <a:spLocks noGrp="1"/>
          </p:cNvSpPr>
          <p:nvPr>
            <p:ph type="body" sz="quarter" idx="50" hasCustomPrompt="1"/>
          </p:nvPr>
        </p:nvSpPr>
        <p:spPr>
          <a:xfrm>
            <a:off x="3449384" y="5576414"/>
            <a:ext cx="2449902" cy="481499"/>
          </a:xfrm>
          <a:prstGeom prst="rect">
            <a:avLst/>
          </a:prstGeom>
          <a:ln>
            <a:noFill/>
          </a:ln>
        </p:spPr>
        <p:txBody>
          <a:bodyPr lIns="0" tIns="45720" rIns="91440" bIns="45720" anchor="ctr"/>
          <a:lstStyle>
            <a:lvl1pPr marL="0" indent="0">
              <a:buFont typeface="Arial" panose="020B0604020202020204" pitchFamily="34" charset="0"/>
              <a:buNone/>
              <a:defRPr sz="1600">
                <a:solidFill>
                  <a:schemeClr val="accent2"/>
                </a:solidFill>
                <a:latin typeface="RealText-Medium" panose="020B06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a:t>
            </a:r>
          </a:p>
        </p:txBody>
      </p:sp>
      <p:sp>
        <p:nvSpPr>
          <p:cNvPr id="57" name="Picture Placeholder 12">
            <a:extLst>
              <a:ext uri="{FF2B5EF4-FFF2-40B4-BE49-F238E27FC236}">
                <a16:creationId xmlns:a16="http://schemas.microsoft.com/office/drawing/2014/main" id="{792A9F51-BAB8-13A4-29BB-AA1C78392CB2}"/>
              </a:ext>
            </a:extLst>
          </p:cNvPr>
          <p:cNvSpPr>
            <a:spLocks noGrp="1"/>
          </p:cNvSpPr>
          <p:nvPr>
            <p:ph type="pic" sz="quarter" idx="51"/>
          </p:nvPr>
        </p:nvSpPr>
        <p:spPr>
          <a:xfrm>
            <a:off x="6276577" y="1897812"/>
            <a:ext cx="2449902" cy="1210834"/>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anchor="ctr"/>
          <a:lstStyle>
            <a:lvl1pPr algn="ctr">
              <a:defRPr sz="1000">
                <a:solidFill>
                  <a:schemeClr val="tx2"/>
                </a:solidFill>
              </a:defRPr>
            </a:lvl1pPr>
          </a:lstStyle>
          <a:p>
            <a:endParaRPr lang="en-US" dirty="0"/>
          </a:p>
        </p:txBody>
      </p:sp>
      <p:sp>
        <p:nvSpPr>
          <p:cNvPr id="59" name="Text Placeholder 32">
            <a:extLst>
              <a:ext uri="{FF2B5EF4-FFF2-40B4-BE49-F238E27FC236}">
                <a16:creationId xmlns:a16="http://schemas.microsoft.com/office/drawing/2014/main" id="{104E41AB-02E9-D4F9-FACB-0F015D0D07CE}"/>
              </a:ext>
            </a:extLst>
          </p:cNvPr>
          <p:cNvSpPr>
            <a:spLocks noGrp="1"/>
          </p:cNvSpPr>
          <p:nvPr>
            <p:ph type="body" sz="quarter" idx="52" hasCustomPrompt="1"/>
          </p:nvPr>
        </p:nvSpPr>
        <p:spPr>
          <a:xfrm>
            <a:off x="6276577" y="3301433"/>
            <a:ext cx="2449902" cy="999412"/>
          </a:xfrm>
          <a:prstGeom prst="rect">
            <a:avLst/>
          </a:prstGeom>
          <a:ln>
            <a:noFill/>
          </a:ln>
        </p:spPr>
        <p:txBody>
          <a:bodyPr lIns="0" tIns="45720" rIns="91440" bIns="45720"/>
          <a:lstStyle>
            <a:lvl1pPr marL="0" indent="0">
              <a:buFont typeface="Arial" panose="020B0604020202020204" pitchFamily="34" charset="0"/>
              <a:buNone/>
              <a:defRPr sz="1600">
                <a:solidFill>
                  <a:schemeClr val="bg1"/>
                </a:solidFill>
                <a:latin typeface="RealText-Medium" panose="020B06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dolor sit amet </a:t>
            </a:r>
          </a:p>
        </p:txBody>
      </p:sp>
      <p:sp>
        <p:nvSpPr>
          <p:cNvPr id="61" name="Text Placeholder 32">
            <a:extLst>
              <a:ext uri="{FF2B5EF4-FFF2-40B4-BE49-F238E27FC236}">
                <a16:creationId xmlns:a16="http://schemas.microsoft.com/office/drawing/2014/main" id="{601B1706-305B-544C-959C-36C726D4FF4B}"/>
              </a:ext>
            </a:extLst>
          </p:cNvPr>
          <p:cNvSpPr>
            <a:spLocks noGrp="1"/>
          </p:cNvSpPr>
          <p:nvPr>
            <p:ph type="body" sz="quarter" idx="53" hasCustomPrompt="1"/>
          </p:nvPr>
        </p:nvSpPr>
        <p:spPr>
          <a:xfrm>
            <a:off x="6276577" y="4445273"/>
            <a:ext cx="2449902" cy="999412"/>
          </a:xfrm>
          <a:prstGeom prst="rect">
            <a:avLst/>
          </a:prstGeom>
          <a:ln>
            <a:noFill/>
          </a:ln>
        </p:spPr>
        <p:txBody>
          <a:bodyPr lIns="0" tIns="45720" rIns="91440" bIns="45720"/>
          <a:lstStyle>
            <a:lvl1pPr marL="0" indent="0">
              <a:buFont typeface="Arial" panose="020B0604020202020204" pitchFamily="34" charset="0"/>
              <a:buNone/>
              <a:defRPr sz="1600">
                <a:solidFill>
                  <a:schemeClr val="accent2"/>
                </a:solidFill>
                <a:latin typeface="REALTEXT-LIGHT" panose="020B05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dolor sit amet </a:t>
            </a:r>
          </a:p>
        </p:txBody>
      </p:sp>
      <p:sp>
        <p:nvSpPr>
          <p:cNvPr id="62" name="Text Placeholder 32">
            <a:extLst>
              <a:ext uri="{FF2B5EF4-FFF2-40B4-BE49-F238E27FC236}">
                <a16:creationId xmlns:a16="http://schemas.microsoft.com/office/drawing/2014/main" id="{692919BE-59C6-2B21-23F4-A158913908A5}"/>
              </a:ext>
            </a:extLst>
          </p:cNvPr>
          <p:cNvSpPr>
            <a:spLocks noGrp="1"/>
          </p:cNvSpPr>
          <p:nvPr>
            <p:ph type="body" sz="quarter" idx="54" hasCustomPrompt="1"/>
          </p:nvPr>
        </p:nvSpPr>
        <p:spPr>
          <a:xfrm>
            <a:off x="6276577" y="5576414"/>
            <a:ext cx="2449902" cy="481499"/>
          </a:xfrm>
          <a:prstGeom prst="rect">
            <a:avLst/>
          </a:prstGeom>
          <a:ln>
            <a:noFill/>
          </a:ln>
        </p:spPr>
        <p:txBody>
          <a:bodyPr lIns="0" tIns="45720" rIns="91440" bIns="45720" anchor="ctr"/>
          <a:lstStyle>
            <a:lvl1pPr marL="0" indent="0">
              <a:buFont typeface="Arial" panose="020B0604020202020204" pitchFamily="34" charset="0"/>
              <a:buNone/>
              <a:defRPr sz="1600">
                <a:solidFill>
                  <a:schemeClr val="accent2"/>
                </a:solidFill>
                <a:latin typeface="RealText-Medium" panose="020B06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a:t>
            </a:r>
          </a:p>
        </p:txBody>
      </p:sp>
      <p:sp>
        <p:nvSpPr>
          <p:cNvPr id="199" name="Picture Placeholder 12">
            <a:extLst>
              <a:ext uri="{FF2B5EF4-FFF2-40B4-BE49-F238E27FC236}">
                <a16:creationId xmlns:a16="http://schemas.microsoft.com/office/drawing/2014/main" id="{1B220328-9839-FAEC-1ED8-3AF7D0195DAB}"/>
              </a:ext>
            </a:extLst>
          </p:cNvPr>
          <p:cNvSpPr>
            <a:spLocks noGrp="1"/>
          </p:cNvSpPr>
          <p:nvPr>
            <p:ph type="pic" sz="quarter" idx="55"/>
          </p:nvPr>
        </p:nvSpPr>
        <p:spPr>
          <a:xfrm>
            <a:off x="9100497" y="1897812"/>
            <a:ext cx="2449902" cy="1210834"/>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anchor="ctr"/>
          <a:lstStyle>
            <a:lvl1pPr algn="ctr">
              <a:defRPr sz="1000">
                <a:solidFill>
                  <a:schemeClr val="tx2"/>
                </a:solidFill>
              </a:defRPr>
            </a:lvl1pPr>
          </a:lstStyle>
          <a:p>
            <a:endParaRPr lang="en-US" dirty="0"/>
          </a:p>
        </p:txBody>
      </p:sp>
      <p:sp>
        <p:nvSpPr>
          <p:cNvPr id="201" name="Text Placeholder 32">
            <a:extLst>
              <a:ext uri="{FF2B5EF4-FFF2-40B4-BE49-F238E27FC236}">
                <a16:creationId xmlns:a16="http://schemas.microsoft.com/office/drawing/2014/main" id="{F44B55F5-7F68-90B4-AFAB-69B5DB9D87D3}"/>
              </a:ext>
            </a:extLst>
          </p:cNvPr>
          <p:cNvSpPr>
            <a:spLocks noGrp="1"/>
          </p:cNvSpPr>
          <p:nvPr>
            <p:ph type="body" sz="quarter" idx="56" hasCustomPrompt="1"/>
          </p:nvPr>
        </p:nvSpPr>
        <p:spPr>
          <a:xfrm>
            <a:off x="9100497" y="3301433"/>
            <a:ext cx="2449902" cy="999412"/>
          </a:xfrm>
          <a:prstGeom prst="rect">
            <a:avLst/>
          </a:prstGeom>
          <a:ln>
            <a:noFill/>
          </a:ln>
        </p:spPr>
        <p:txBody>
          <a:bodyPr lIns="0" tIns="45720" rIns="91440" bIns="45720"/>
          <a:lstStyle>
            <a:lvl1pPr marL="0" indent="0">
              <a:buFont typeface="Arial" panose="020B0604020202020204" pitchFamily="34" charset="0"/>
              <a:buNone/>
              <a:defRPr sz="1600">
                <a:solidFill>
                  <a:schemeClr val="bg1"/>
                </a:solidFill>
                <a:latin typeface="RealText-Medium" panose="020B06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dolor sit amet </a:t>
            </a:r>
          </a:p>
        </p:txBody>
      </p:sp>
      <p:sp>
        <p:nvSpPr>
          <p:cNvPr id="203" name="Text Placeholder 32">
            <a:extLst>
              <a:ext uri="{FF2B5EF4-FFF2-40B4-BE49-F238E27FC236}">
                <a16:creationId xmlns:a16="http://schemas.microsoft.com/office/drawing/2014/main" id="{12589A36-7841-E627-B08F-E20FB5AE126F}"/>
              </a:ext>
            </a:extLst>
          </p:cNvPr>
          <p:cNvSpPr>
            <a:spLocks noGrp="1"/>
          </p:cNvSpPr>
          <p:nvPr>
            <p:ph type="body" sz="quarter" idx="57" hasCustomPrompt="1"/>
          </p:nvPr>
        </p:nvSpPr>
        <p:spPr>
          <a:xfrm>
            <a:off x="9100497" y="4445273"/>
            <a:ext cx="2449902" cy="999412"/>
          </a:xfrm>
          <a:prstGeom prst="rect">
            <a:avLst/>
          </a:prstGeom>
          <a:ln>
            <a:noFill/>
          </a:ln>
        </p:spPr>
        <p:txBody>
          <a:bodyPr lIns="0" tIns="45720" rIns="91440" bIns="45720"/>
          <a:lstStyle>
            <a:lvl1pPr marL="0" indent="0">
              <a:buFont typeface="Arial" panose="020B0604020202020204" pitchFamily="34" charset="0"/>
              <a:buNone/>
              <a:defRPr sz="1600">
                <a:solidFill>
                  <a:schemeClr val="accent2"/>
                </a:solidFill>
                <a:latin typeface="REALTEXT-LIGHT" panose="020B05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dolor sit amet </a:t>
            </a:r>
          </a:p>
        </p:txBody>
      </p:sp>
      <p:sp>
        <p:nvSpPr>
          <p:cNvPr id="204" name="Text Placeholder 32">
            <a:extLst>
              <a:ext uri="{FF2B5EF4-FFF2-40B4-BE49-F238E27FC236}">
                <a16:creationId xmlns:a16="http://schemas.microsoft.com/office/drawing/2014/main" id="{3692E816-FC6A-B547-3127-C23956C1151F}"/>
              </a:ext>
            </a:extLst>
          </p:cNvPr>
          <p:cNvSpPr>
            <a:spLocks noGrp="1"/>
          </p:cNvSpPr>
          <p:nvPr>
            <p:ph type="body" sz="quarter" idx="58" hasCustomPrompt="1"/>
          </p:nvPr>
        </p:nvSpPr>
        <p:spPr>
          <a:xfrm>
            <a:off x="9100497" y="5576414"/>
            <a:ext cx="2449902" cy="481499"/>
          </a:xfrm>
          <a:prstGeom prst="rect">
            <a:avLst/>
          </a:prstGeom>
          <a:ln>
            <a:noFill/>
          </a:ln>
        </p:spPr>
        <p:txBody>
          <a:bodyPr lIns="0" tIns="45720" rIns="91440" bIns="45720" anchor="ctr"/>
          <a:lstStyle>
            <a:lvl1pPr marL="0" indent="0">
              <a:buFont typeface="Arial" panose="020B0604020202020204" pitchFamily="34" charset="0"/>
              <a:buNone/>
              <a:defRPr sz="1600">
                <a:solidFill>
                  <a:schemeClr val="accent2"/>
                </a:solidFill>
                <a:latin typeface="RealText-Medium" panose="020B06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a:t>
            </a:r>
          </a:p>
        </p:txBody>
      </p:sp>
      <p:sp>
        <p:nvSpPr>
          <p:cNvPr id="3" name="Slide Number Placeholder 2">
            <a:extLst>
              <a:ext uri="{FF2B5EF4-FFF2-40B4-BE49-F238E27FC236}">
                <a16:creationId xmlns:a16="http://schemas.microsoft.com/office/drawing/2014/main" id="{1E72144B-A657-719C-5239-49042A07E487}"/>
              </a:ext>
            </a:extLst>
          </p:cNvPr>
          <p:cNvSpPr>
            <a:spLocks noGrp="1"/>
          </p:cNvSpPr>
          <p:nvPr>
            <p:ph type="sldNum" sz="quarter" idx="59"/>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837249800"/>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2.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06_Main Content Slide">
    <p:bg>
      <p:bgPr>
        <a:solidFill>
          <a:srgbClr val="FFFFFF"/>
        </a:solid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400110"/>
          </a:xfrm>
          <a:prstGeom prst="rect">
            <a:avLst/>
          </a:prstGeom>
        </p:spPr>
        <p:txBody>
          <a:bodyPr lIns="0" tIns="46800" rIns="46800" bIns="46800"/>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Click to edit Master title style</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6" y="1220785"/>
            <a:ext cx="11178363" cy="340120"/>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6" name="Text Placeholder 24">
            <a:extLst>
              <a:ext uri="{FF2B5EF4-FFF2-40B4-BE49-F238E27FC236}">
                <a16:creationId xmlns:a16="http://schemas.microsoft.com/office/drawing/2014/main" id="{1A527485-E47B-8634-85F9-6709BBD137E8}"/>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
        <p:nvSpPr>
          <p:cNvPr id="205" name="Text Placeholder 3">
            <a:extLst>
              <a:ext uri="{FF2B5EF4-FFF2-40B4-BE49-F238E27FC236}">
                <a16:creationId xmlns:a16="http://schemas.microsoft.com/office/drawing/2014/main" id="{F6BCEA91-8343-A21A-D41B-6E8ED0B4C031}"/>
              </a:ext>
            </a:extLst>
          </p:cNvPr>
          <p:cNvSpPr>
            <a:spLocks noGrp="1"/>
          </p:cNvSpPr>
          <p:nvPr>
            <p:ph type="body" sz="quarter" idx="41" hasCustomPrompt="1"/>
          </p:nvPr>
        </p:nvSpPr>
        <p:spPr>
          <a:xfrm>
            <a:off x="497761" y="2034258"/>
            <a:ext cx="424155" cy="707886"/>
          </a:xfrm>
          <a:prstGeom prst="rect">
            <a:avLst/>
          </a:prstGeom>
        </p:spPr>
        <p:txBody>
          <a:bodyPr wrap="none" lIns="0" tIns="45720" rIns="91440" bIns="45720" anchor="ctr">
            <a:noAutofit/>
          </a:bodyPr>
          <a:lstStyle>
            <a:lvl1pPr>
              <a:defRPr sz="5400">
                <a:solidFill>
                  <a:schemeClr val="accent1"/>
                </a:solidFill>
                <a:latin typeface="REALTEXT-LIGHT" panose="020B0504020101010102" pitchFamily="34" charset="0"/>
              </a:defRPr>
            </a:lvl1pPr>
          </a:lstStyle>
          <a:p>
            <a:r>
              <a:rPr lang="en-US" dirty="0"/>
              <a:t>1</a:t>
            </a:r>
          </a:p>
        </p:txBody>
      </p:sp>
      <p:sp>
        <p:nvSpPr>
          <p:cNvPr id="206" name="Text Placeholder 3">
            <a:extLst>
              <a:ext uri="{FF2B5EF4-FFF2-40B4-BE49-F238E27FC236}">
                <a16:creationId xmlns:a16="http://schemas.microsoft.com/office/drawing/2014/main" id="{5575DEC2-BC67-EE59-C93A-3DA0FC72CAC6}"/>
              </a:ext>
            </a:extLst>
          </p:cNvPr>
          <p:cNvSpPr>
            <a:spLocks noGrp="1"/>
          </p:cNvSpPr>
          <p:nvPr>
            <p:ph type="body" sz="quarter" idx="42" hasCustomPrompt="1"/>
          </p:nvPr>
        </p:nvSpPr>
        <p:spPr>
          <a:xfrm>
            <a:off x="960239" y="2034258"/>
            <a:ext cx="10717408" cy="707886"/>
          </a:xfrm>
          <a:prstGeom prst="rect">
            <a:avLst/>
          </a:prstGeom>
        </p:spPr>
        <p:txBody>
          <a:bodyPr wrap="square" anchor="ctr">
            <a:noAutofit/>
          </a:bodyPr>
          <a:lstStyle>
            <a:lvl1pPr>
              <a:defRPr sz="2400">
                <a:solidFill>
                  <a:schemeClr val="tx1"/>
                </a:solidFill>
                <a:latin typeface="REALTEXT-LIGHT" panose="020B0504020101010102" pitchFamily="34" charset="0"/>
              </a:defRPr>
            </a:lvl1pPr>
          </a:lstStyle>
          <a:p>
            <a:r>
              <a:rPr lang="en-US" dirty="0"/>
              <a:t>A concise sentence to </a:t>
            </a:r>
            <a:r>
              <a:rPr lang="en-US" dirty="0" err="1"/>
              <a:t>summarise</a:t>
            </a:r>
            <a:r>
              <a:rPr lang="en-US" dirty="0"/>
              <a:t> one well made point across one line or perhaps two if needed. Short and snappy.</a:t>
            </a:r>
          </a:p>
        </p:txBody>
      </p:sp>
      <p:sp>
        <p:nvSpPr>
          <p:cNvPr id="223" name="Text Placeholder 3">
            <a:extLst>
              <a:ext uri="{FF2B5EF4-FFF2-40B4-BE49-F238E27FC236}">
                <a16:creationId xmlns:a16="http://schemas.microsoft.com/office/drawing/2014/main" id="{1E9442B4-CC0D-E8F1-80E9-1663D3BE600D}"/>
              </a:ext>
            </a:extLst>
          </p:cNvPr>
          <p:cNvSpPr>
            <a:spLocks noGrp="1"/>
          </p:cNvSpPr>
          <p:nvPr>
            <p:ph type="body" sz="quarter" idx="43" hasCustomPrompt="1"/>
          </p:nvPr>
        </p:nvSpPr>
        <p:spPr>
          <a:xfrm>
            <a:off x="497762" y="2942839"/>
            <a:ext cx="424155" cy="707886"/>
          </a:xfrm>
          <a:prstGeom prst="rect">
            <a:avLst/>
          </a:prstGeom>
        </p:spPr>
        <p:txBody>
          <a:bodyPr wrap="none" lIns="0" tIns="45720" rIns="91440" bIns="45720" anchor="ctr">
            <a:noAutofit/>
          </a:bodyPr>
          <a:lstStyle>
            <a:lvl1pPr>
              <a:defRPr sz="5400">
                <a:solidFill>
                  <a:schemeClr val="accent1"/>
                </a:solidFill>
                <a:latin typeface="REALTEXT-LIGHT" panose="020B0504020101010102" pitchFamily="34" charset="0"/>
              </a:defRPr>
            </a:lvl1pPr>
          </a:lstStyle>
          <a:p>
            <a:r>
              <a:rPr lang="en-US" dirty="0"/>
              <a:t>2</a:t>
            </a:r>
          </a:p>
        </p:txBody>
      </p:sp>
      <p:sp>
        <p:nvSpPr>
          <p:cNvPr id="224" name="Text Placeholder 3">
            <a:extLst>
              <a:ext uri="{FF2B5EF4-FFF2-40B4-BE49-F238E27FC236}">
                <a16:creationId xmlns:a16="http://schemas.microsoft.com/office/drawing/2014/main" id="{DD37893D-A82A-F50D-794B-5BC2C71DB575}"/>
              </a:ext>
            </a:extLst>
          </p:cNvPr>
          <p:cNvSpPr>
            <a:spLocks noGrp="1"/>
          </p:cNvSpPr>
          <p:nvPr>
            <p:ph type="body" sz="quarter" idx="44" hasCustomPrompt="1"/>
          </p:nvPr>
        </p:nvSpPr>
        <p:spPr>
          <a:xfrm>
            <a:off x="960239" y="2942839"/>
            <a:ext cx="10717408" cy="707886"/>
          </a:xfrm>
          <a:prstGeom prst="rect">
            <a:avLst/>
          </a:prstGeom>
        </p:spPr>
        <p:txBody>
          <a:bodyPr wrap="square" anchor="ctr">
            <a:noAutofit/>
          </a:bodyPr>
          <a:lstStyle>
            <a:lvl1pPr>
              <a:defRPr sz="2400">
                <a:solidFill>
                  <a:schemeClr val="tx1"/>
                </a:solidFill>
                <a:latin typeface="REALTEXT-LIGHT" panose="020B0504020101010102" pitchFamily="34" charset="0"/>
              </a:defRPr>
            </a:lvl1pPr>
          </a:lstStyle>
          <a:p>
            <a:r>
              <a:rPr lang="en-US" dirty="0"/>
              <a:t>A concise sentence to </a:t>
            </a:r>
            <a:r>
              <a:rPr lang="en-US" dirty="0" err="1"/>
              <a:t>summarise</a:t>
            </a:r>
            <a:r>
              <a:rPr lang="en-US" dirty="0"/>
              <a:t> one well made point across one line or perhaps two if needed. Short and snappy.</a:t>
            </a:r>
          </a:p>
        </p:txBody>
      </p:sp>
      <p:sp>
        <p:nvSpPr>
          <p:cNvPr id="225" name="Text Placeholder 3">
            <a:extLst>
              <a:ext uri="{FF2B5EF4-FFF2-40B4-BE49-F238E27FC236}">
                <a16:creationId xmlns:a16="http://schemas.microsoft.com/office/drawing/2014/main" id="{3860D126-0D29-8A7D-7DE6-548E1114BEE2}"/>
              </a:ext>
            </a:extLst>
          </p:cNvPr>
          <p:cNvSpPr>
            <a:spLocks noGrp="1"/>
          </p:cNvSpPr>
          <p:nvPr>
            <p:ph type="body" sz="quarter" idx="45" hasCustomPrompt="1"/>
          </p:nvPr>
        </p:nvSpPr>
        <p:spPr>
          <a:xfrm>
            <a:off x="497762" y="3851420"/>
            <a:ext cx="424155" cy="707886"/>
          </a:xfrm>
          <a:prstGeom prst="rect">
            <a:avLst/>
          </a:prstGeom>
        </p:spPr>
        <p:txBody>
          <a:bodyPr wrap="none" lIns="0" tIns="45720" rIns="91440" bIns="45720" anchor="ctr">
            <a:noAutofit/>
          </a:bodyPr>
          <a:lstStyle>
            <a:lvl1pPr>
              <a:defRPr sz="5400">
                <a:solidFill>
                  <a:schemeClr val="accent1"/>
                </a:solidFill>
                <a:latin typeface="REALTEXT-LIGHT" panose="020B0504020101010102" pitchFamily="34" charset="0"/>
              </a:defRPr>
            </a:lvl1pPr>
          </a:lstStyle>
          <a:p>
            <a:r>
              <a:rPr lang="en-US" dirty="0"/>
              <a:t>3</a:t>
            </a:r>
          </a:p>
        </p:txBody>
      </p:sp>
      <p:sp>
        <p:nvSpPr>
          <p:cNvPr id="226" name="Text Placeholder 3">
            <a:extLst>
              <a:ext uri="{FF2B5EF4-FFF2-40B4-BE49-F238E27FC236}">
                <a16:creationId xmlns:a16="http://schemas.microsoft.com/office/drawing/2014/main" id="{C7899292-CC1E-0E8F-4E39-6368465D7936}"/>
              </a:ext>
            </a:extLst>
          </p:cNvPr>
          <p:cNvSpPr>
            <a:spLocks noGrp="1"/>
          </p:cNvSpPr>
          <p:nvPr>
            <p:ph type="body" sz="quarter" idx="46" hasCustomPrompt="1"/>
          </p:nvPr>
        </p:nvSpPr>
        <p:spPr>
          <a:xfrm>
            <a:off x="960239" y="3851420"/>
            <a:ext cx="10717408" cy="707886"/>
          </a:xfrm>
          <a:prstGeom prst="rect">
            <a:avLst/>
          </a:prstGeom>
        </p:spPr>
        <p:txBody>
          <a:bodyPr wrap="square" anchor="ctr">
            <a:noAutofit/>
          </a:bodyPr>
          <a:lstStyle>
            <a:lvl1pPr>
              <a:defRPr sz="2400">
                <a:solidFill>
                  <a:schemeClr val="tx1"/>
                </a:solidFill>
                <a:latin typeface="REALTEXT-LIGHT" panose="020B0504020101010102" pitchFamily="34" charset="0"/>
              </a:defRPr>
            </a:lvl1pPr>
          </a:lstStyle>
          <a:p>
            <a:r>
              <a:rPr lang="en-US" dirty="0"/>
              <a:t>A concise sentence to </a:t>
            </a:r>
            <a:r>
              <a:rPr lang="en-US" dirty="0" err="1"/>
              <a:t>summarise</a:t>
            </a:r>
            <a:r>
              <a:rPr lang="en-US" dirty="0"/>
              <a:t> one well made point across one line or perhaps two if needed. Short and snappy.</a:t>
            </a:r>
          </a:p>
        </p:txBody>
      </p:sp>
      <p:sp>
        <p:nvSpPr>
          <p:cNvPr id="227" name="Text Placeholder 3">
            <a:extLst>
              <a:ext uri="{FF2B5EF4-FFF2-40B4-BE49-F238E27FC236}">
                <a16:creationId xmlns:a16="http://schemas.microsoft.com/office/drawing/2014/main" id="{C24C7162-2170-192F-DD48-9511CFFF83BA}"/>
              </a:ext>
            </a:extLst>
          </p:cNvPr>
          <p:cNvSpPr>
            <a:spLocks noGrp="1"/>
          </p:cNvSpPr>
          <p:nvPr>
            <p:ph type="body" sz="quarter" idx="47" hasCustomPrompt="1"/>
          </p:nvPr>
        </p:nvSpPr>
        <p:spPr>
          <a:xfrm>
            <a:off x="497762" y="4760001"/>
            <a:ext cx="424155" cy="707886"/>
          </a:xfrm>
          <a:prstGeom prst="rect">
            <a:avLst/>
          </a:prstGeom>
        </p:spPr>
        <p:txBody>
          <a:bodyPr wrap="none" lIns="0" tIns="45720" rIns="91440" bIns="45720" anchor="ctr">
            <a:noAutofit/>
          </a:bodyPr>
          <a:lstStyle>
            <a:lvl1pPr>
              <a:defRPr sz="5400">
                <a:solidFill>
                  <a:schemeClr val="accent1"/>
                </a:solidFill>
                <a:latin typeface="REALTEXT-LIGHT" panose="020B0504020101010102" pitchFamily="34" charset="0"/>
              </a:defRPr>
            </a:lvl1pPr>
          </a:lstStyle>
          <a:p>
            <a:r>
              <a:rPr lang="en-US" dirty="0"/>
              <a:t>4</a:t>
            </a:r>
          </a:p>
        </p:txBody>
      </p:sp>
      <p:sp>
        <p:nvSpPr>
          <p:cNvPr id="228" name="Text Placeholder 3">
            <a:extLst>
              <a:ext uri="{FF2B5EF4-FFF2-40B4-BE49-F238E27FC236}">
                <a16:creationId xmlns:a16="http://schemas.microsoft.com/office/drawing/2014/main" id="{944511D7-078E-F667-9D00-0188C0F212F0}"/>
              </a:ext>
            </a:extLst>
          </p:cNvPr>
          <p:cNvSpPr>
            <a:spLocks noGrp="1"/>
          </p:cNvSpPr>
          <p:nvPr>
            <p:ph type="body" sz="quarter" idx="48" hasCustomPrompt="1"/>
          </p:nvPr>
        </p:nvSpPr>
        <p:spPr>
          <a:xfrm>
            <a:off x="960239" y="4760001"/>
            <a:ext cx="10717408" cy="707886"/>
          </a:xfrm>
          <a:prstGeom prst="rect">
            <a:avLst/>
          </a:prstGeom>
        </p:spPr>
        <p:txBody>
          <a:bodyPr wrap="square" anchor="ctr">
            <a:noAutofit/>
          </a:bodyPr>
          <a:lstStyle>
            <a:lvl1pPr>
              <a:defRPr sz="2400">
                <a:solidFill>
                  <a:schemeClr val="tx1"/>
                </a:solidFill>
                <a:latin typeface="REALTEXT-LIGHT" panose="020B0504020101010102" pitchFamily="34" charset="0"/>
              </a:defRPr>
            </a:lvl1pPr>
          </a:lstStyle>
          <a:p>
            <a:r>
              <a:rPr lang="en-US" dirty="0"/>
              <a:t>A concise sentence to </a:t>
            </a:r>
            <a:r>
              <a:rPr lang="en-US" dirty="0" err="1"/>
              <a:t>summarise</a:t>
            </a:r>
            <a:r>
              <a:rPr lang="en-US" dirty="0"/>
              <a:t> one well made point across one line or perhaps two if needed. Short and snappy.</a:t>
            </a:r>
          </a:p>
        </p:txBody>
      </p:sp>
      <p:sp>
        <p:nvSpPr>
          <p:cNvPr id="229" name="Text Placeholder 3">
            <a:extLst>
              <a:ext uri="{FF2B5EF4-FFF2-40B4-BE49-F238E27FC236}">
                <a16:creationId xmlns:a16="http://schemas.microsoft.com/office/drawing/2014/main" id="{A2B314C3-07DA-2DEF-8514-71697F3B4722}"/>
              </a:ext>
            </a:extLst>
          </p:cNvPr>
          <p:cNvSpPr>
            <a:spLocks noGrp="1"/>
          </p:cNvSpPr>
          <p:nvPr>
            <p:ph type="body" sz="quarter" idx="49" hasCustomPrompt="1"/>
          </p:nvPr>
        </p:nvSpPr>
        <p:spPr>
          <a:xfrm>
            <a:off x="497762" y="5668582"/>
            <a:ext cx="424155" cy="707886"/>
          </a:xfrm>
          <a:prstGeom prst="rect">
            <a:avLst/>
          </a:prstGeom>
        </p:spPr>
        <p:txBody>
          <a:bodyPr wrap="none" lIns="0" tIns="45720" rIns="91440" bIns="45720" anchor="ctr">
            <a:noAutofit/>
          </a:bodyPr>
          <a:lstStyle>
            <a:lvl1pPr>
              <a:defRPr sz="5400">
                <a:solidFill>
                  <a:schemeClr val="accent1"/>
                </a:solidFill>
                <a:latin typeface="REALTEXT-LIGHT" panose="020B0504020101010102" pitchFamily="34" charset="0"/>
              </a:defRPr>
            </a:lvl1pPr>
          </a:lstStyle>
          <a:p>
            <a:r>
              <a:rPr lang="en-US" dirty="0"/>
              <a:t>5</a:t>
            </a:r>
          </a:p>
        </p:txBody>
      </p:sp>
      <p:sp>
        <p:nvSpPr>
          <p:cNvPr id="230" name="Text Placeholder 3">
            <a:extLst>
              <a:ext uri="{FF2B5EF4-FFF2-40B4-BE49-F238E27FC236}">
                <a16:creationId xmlns:a16="http://schemas.microsoft.com/office/drawing/2014/main" id="{1EAE0CD3-92BC-A3BB-86AC-51D86CD407D2}"/>
              </a:ext>
            </a:extLst>
          </p:cNvPr>
          <p:cNvSpPr>
            <a:spLocks noGrp="1"/>
          </p:cNvSpPr>
          <p:nvPr>
            <p:ph type="body" sz="quarter" idx="50" hasCustomPrompt="1"/>
          </p:nvPr>
        </p:nvSpPr>
        <p:spPr>
          <a:xfrm>
            <a:off x="960239" y="5668582"/>
            <a:ext cx="10717408" cy="707886"/>
          </a:xfrm>
          <a:prstGeom prst="rect">
            <a:avLst/>
          </a:prstGeom>
        </p:spPr>
        <p:txBody>
          <a:bodyPr wrap="square" anchor="ctr">
            <a:noAutofit/>
          </a:bodyPr>
          <a:lstStyle>
            <a:lvl1pPr>
              <a:defRPr sz="2400">
                <a:solidFill>
                  <a:schemeClr val="tx1"/>
                </a:solidFill>
                <a:latin typeface="REALTEXT-LIGHT" panose="020B0504020101010102" pitchFamily="34" charset="0"/>
              </a:defRPr>
            </a:lvl1pPr>
          </a:lstStyle>
          <a:p>
            <a:r>
              <a:rPr lang="en-US" dirty="0"/>
              <a:t>A concise sentence to </a:t>
            </a:r>
            <a:r>
              <a:rPr lang="en-US" dirty="0" err="1"/>
              <a:t>summarise</a:t>
            </a:r>
            <a:r>
              <a:rPr lang="en-US" dirty="0"/>
              <a:t> one well made point across one line or perhaps two if needed. Short and snappy.</a:t>
            </a:r>
          </a:p>
        </p:txBody>
      </p:sp>
      <p:sp>
        <p:nvSpPr>
          <p:cNvPr id="3" name="Slide Number Placeholder 2">
            <a:extLst>
              <a:ext uri="{FF2B5EF4-FFF2-40B4-BE49-F238E27FC236}">
                <a16:creationId xmlns:a16="http://schemas.microsoft.com/office/drawing/2014/main" id="{B576A579-A772-D3B0-ACFE-BA68654DD71A}"/>
              </a:ext>
            </a:extLst>
          </p:cNvPr>
          <p:cNvSpPr>
            <a:spLocks noGrp="1"/>
          </p:cNvSpPr>
          <p:nvPr>
            <p:ph type="sldNum" sz="quarter" idx="52"/>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4195021809"/>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3.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07_Main Content Slide">
    <p:bg>
      <p:bgPr>
        <a:solidFill>
          <a:srgbClr val="FFFFFF"/>
        </a:solid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400110"/>
          </a:xfrm>
          <a:prstGeom prst="rect">
            <a:avLst/>
          </a:prstGeom>
        </p:spPr>
        <p:txBody>
          <a:bodyPr lIns="0" tIns="46800" rIns="46800" bIns="46800"/>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Click to edit Master title style</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6" y="1220785"/>
            <a:ext cx="11178363" cy="340120"/>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6" name="Text Placeholder 24">
            <a:extLst>
              <a:ext uri="{FF2B5EF4-FFF2-40B4-BE49-F238E27FC236}">
                <a16:creationId xmlns:a16="http://schemas.microsoft.com/office/drawing/2014/main" id="{1A527485-E47B-8634-85F9-6709BBD137E8}"/>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
        <p:nvSpPr>
          <p:cNvPr id="17" name="Text Placeholder 3">
            <a:extLst>
              <a:ext uri="{FF2B5EF4-FFF2-40B4-BE49-F238E27FC236}">
                <a16:creationId xmlns:a16="http://schemas.microsoft.com/office/drawing/2014/main" id="{A69F80FA-D49A-4AA6-93C0-6B951E16AD98}"/>
              </a:ext>
            </a:extLst>
          </p:cNvPr>
          <p:cNvSpPr>
            <a:spLocks noGrp="1"/>
          </p:cNvSpPr>
          <p:nvPr>
            <p:ph type="body" sz="quarter" idx="43" hasCustomPrompt="1"/>
          </p:nvPr>
        </p:nvSpPr>
        <p:spPr>
          <a:xfrm>
            <a:off x="497762" y="2942839"/>
            <a:ext cx="424155" cy="707886"/>
          </a:xfrm>
          <a:prstGeom prst="rect">
            <a:avLst/>
          </a:prstGeom>
        </p:spPr>
        <p:txBody>
          <a:bodyPr wrap="none" lIns="0" tIns="45720" rIns="91440" bIns="45720" anchor="ctr">
            <a:noAutofit/>
          </a:bodyPr>
          <a:lstStyle>
            <a:lvl1pPr>
              <a:defRPr sz="5400">
                <a:solidFill>
                  <a:schemeClr val="accent1"/>
                </a:solidFill>
                <a:latin typeface="REALTEXT-LIGHT" panose="020B0504020101010102" pitchFamily="34" charset="0"/>
              </a:defRPr>
            </a:lvl1pPr>
          </a:lstStyle>
          <a:p>
            <a:r>
              <a:rPr lang="en-US" dirty="0"/>
              <a:t>2</a:t>
            </a:r>
          </a:p>
        </p:txBody>
      </p:sp>
      <p:sp>
        <p:nvSpPr>
          <p:cNvPr id="18" name="Text Placeholder 3">
            <a:extLst>
              <a:ext uri="{FF2B5EF4-FFF2-40B4-BE49-F238E27FC236}">
                <a16:creationId xmlns:a16="http://schemas.microsoft.com/office/drawing/2014/main" id="{7DDEC575-FE9F-7436-CF67-D3249A45A066}"/>
              </a:ext>
            </a:extLst>
          </p:cNvPr>
          <p:cNvSpPr>
            <a:spLocks noGrp="1"/>
          </p:cNvSpPr>
          <p:nvPr>
            <p:ph type="body" sz="quarter" idx="44" hasCustomPrompt="1"/>
          </p:nvPr>
        </p:nvSpPr>
        <p:spPr>
          <a:xfrm>
            <a:off x="960239" y="2942839"/>
            <a:ext cx="10717408"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one well made point across one line or perhaps two if needed. Short and snappy.</a:t>
            </a:r>
          </a:p>
        </p:txBody>
      </p:sp>
      <p:sp>
        <p:nvSpPr>
          <p:cNvPr id="19" name="Text Placeholder 3">
            <a:extLst>
              <a:ext uri="{FF2B5EF4-FFF2-40B4-BE49-F238E27FC236}">
                <a16:creationId xmlns:a16="http://schemas.microsoft.com/office/drawing/2014/main" id="{9D9335A1-7FC0-3215-A466-C811B6167D16}"/>
              </a:ext>
            </a:extLst>
          </p:cNvPr>
          <p:cNvSpPr>
            <a:spLocks noGrp="1"/>
          </p:cNvSpPr>
          <p:nvPr>
            <p:ph type="body" sz="quarter" idx="45" hasCustomPrompt="1"/>
          </p:nvPr>
        </p:nvSpPr>
        <p:spPr>
          <a:xfrm>
            <a:off x="497762" y="3851420"/>
            <a:ext cx="424155" cy="707886"/>
          </a:xfrm>
          <a:prstGeom prst="rect">
            <a:avLst/>
          </a:prstGeom>
        </p:spPr>
        <p:txBody>
          <a:bodyPr wrap="none" lIns="0" tIns="45720" rIns="91440" bIns="45720" anchor="ctr">
            <a:noAutofit/>
          </a:bodyPr>
          <a:lstStyle>
            <a:lvl1pPr>
              <a:defRPr sz="5400">
                <a:solidFill>
                  <a:schemeClr val="accent1"/>
                </a:solidFill>
                <a:latin typeface="REALTEXT-LIGHT" panose="020B0504020101010102" pitchFamily="34" charset="0"/>
              </a:defRPr>
            </a:lvl1pPr>
          </a:lstStyle>
          <a:p>
            <a:r>
              <a:rPr lang="en-US" dirty="0"/>
              <a:t>3</a:t>
            </a:r>
          </a:p>
        </p:txBody>
      </p:sp>
      <p:sp>
        <p:nvSpPr>
          <p:cNvPr id="20" name="Text Placeholder 3">
            <a:extLst>
              <a:ext uri="{FF2B5EF4-FFF2-40B4-BE49-F238E27FC236}">
                <a16:creationId xmlns:a16="http://schemas.microsoft.com/office/drawing/2014/main" id="{EA90E334-9F08-16CB-5929-C7872B5EDCF1}"/>
              </a:ext>
            </a:extLst>
          </p:cNvPr>
          <p:cNvSpPr>
            <a:spLocks noGrp="1"/>
          </p:cNvSpPr>
          <p:nvPr>
            <p:ph type="body" sz="quarter" idx="46" hasCustomPrompt="1"/>
          </p:nvPr>
        </p:nvSpPr>
        <p:spPr>
          <a:xfrm>
            <a:off x="960239" y="3851420"/>
            <a:ext cx="10717408"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one well made point across one line or perhaps two if needed. Short and snappy.</a:t>
            </a:r>
          </a:p>
        </p:txBody>
      </p:sp>
      <p:sp>
        <p:nvSpPr>
          <p:cNvPr id="21" name="Text Placeholder 3">
            <a:extLst>
              <a:ext uri="{FF2B5EF4-FFF2-40B4-BE49-F238E27FC236}">
                <a16:creationId xmlns:a16="http://schemas.microsoft.com/office/drawing/2014/main" id="{574B6AF8-D165-6E8F-9B79-B9959696C4FC}"/>
              </a:ext>
            </a:extLst>
          </p:cNvPr>
          <p:cNvSpPr>
            <a:spLocks noGrp="1"/>
          </p:cNvSpPr>
          <p:nvPr>
            <p:ph type="body" sz="quarter" idx="47" hasCustomPrompt="1"/>
          </p:nvPr>
        </p:nvSpPr>
        <p:spPr>
          <a:xfrm>
            <a:off x="497762" y="4760001"/>
            <a:ext cx="424155" cy="707886"/>
          </a:xfrm>
          <a:prstGeom prst="rect">
            <a:avLst/>
          </a:prstGeom>
        </p:spPr>
        <p:txBody>
          <a:bodyPr wrap="none" lIns="0" tIns="45720" rIns="91440" bIns="45720" anchor="ctr">
            <a:noAutofit/>
          </a:bodyPr>
          <a:lstStyle>
            <a:lvl1pPr>
              <a:defRPr sz="5400">
                <a:solidFill>
                  <a:schemeClr val="accent1"/>
                </a:solidFill>
                <a:latin typeface="REALTEXT-LIGHT" panose="020B0504020101010102" pitchFamily="34" charset="0"/>
              </a:defRPr>
            </a:lvl1pPr>
          </a:lstStyle>
          <a:p>
            <a:r>
              <a:rPr lang="en-US" dirty="0"/>
              <a:t>4</a:t>
            </a:r>
          </a:p>
        </p:txBody>
      </p:sp>
      <p:sp>
        <p:nvSpPr>
          <p:cNvPr id="22" name="Text Placeholder 3">
            <a:extLst>
              <a:ext uri="{FF2B5EF4-FFF2-40B4-BE49-F238E27FC236}">
                <a16:creationId xmlns:a16="http://schemas.microsoft.com/office/drawing/2014/main" id="{3B540DF1-B199-83E4-67AF-9501289D2DAF}"/>
              </a:ext>
            </a:extLst>
          </p:cNvPr>
          <p:cNvSpPr>
            <a:spLocks noGrp="1"/>
          </p:cNvSpPr>
          <p:nvPr>
            <p:ph type="body" sz="quarter" idx="48" hasCustomPrompt="1"/>
          </p:nvPr>
        </p:nvSpPr>
        <p:spPr>
          <a:xfrm>
            <a:off x="960239" y="4760001"/>
            <a:ext cx="10717408"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one well made point across one line or perhaps two if needed. Short and snappy.</a:t>
            </a:r>
          </a:p>
        </p:txBody>
      </p:sp>
      <p:sp>
        <p:nvSpPr>
          <p:cNvPr id="23" name="Text Placeholder 3">
            <a:extLst>
              <a:ext uri="{FF2B5EF4-FFF2-40B4-BE49-F238E27FC236}">
                <a16:creationId xmlns:a16="http://schemas.microsoft.com/office/drawing/2014/main" id="{01C8CC6F-4B96-B207-0B4B-0AC216C46A8C}"/>
              </a:ext>
            </a:extLst>
          </p:cNvPr>
          <p:cNvSpPr>
            <a:spLocks noGrp="1"/>
          </p:cNvSpPr>
          <p:nvPr>
            <p:ph type="body" sz="quarter" idx="49" hasCustomPrompt="1"/>
          </p:nvPr>
        </p:nvSpPr>
        <p:spPr>
          <a:xfrm>
            <a:off x="497762" y="5668582"/>
            <a:ext cx="424155" cy="707886"/>
          </a:xfrm>
          <a:prstGeom prst="rect">
            <a:avLst/>
          </a:prstGeom>
        </p:spPr>
        <p:txBody>
          <a:bodyPr wrap="none" lIns="0" tIns="45720" rIns="91440" bIns="45720" anchor="ctr">
            <a:noAutofit/>
          </a:bodyPr>
          <a:lstStyle>
            <a:lvl1pPr>
              <a:defRPr sz="5400">
                <a:solidFill>
                  <a:schemeClr val="accent1"/>
                </a:solidFill>
                <a:latin typeface="REALTEXT-LIGHT" panose="020B0504020101010102" pitchFamily="34" charset="0"/>
              </a:defRPr>
            </a:lvl1pPr>
          </a:lstStyle>
          <a:p>
            <a:r>
              <a:rPr lang="en-US" dirty="0"/>
              <a:t>5</a:t>
            </a:r>
          </a:p>
        </p:txBody>
      </p:sp>
      <p:sp>
        <p:nvSpPr>
          <p:cNvPr id="24" name="Text Placeholder 3">
            <a:extLst>
              <a:ext uri="{FF2B5EF4-FFF2-40B4-BE49-F238E27FC236}">
                <a16:creationId xmlns:a16="http://schemas.microsoft.com/office/drawing/2014/main" id="{04B972F6-87EE-2318-3E80-626A6EC2FE29}"/>
              </a:ext>
            </a:extLst>
          </p:cNvPr>
          <p:cNvSpPr>
            <a:spLocks noGrp="1"/>
          </p:cNvSpPr>
          <p:nvPr>
            <p:ph type="body" sz="quarter" idx="50" hasCustomPrompt="1"/>
          </p:nvPr>
        </p:nvSpPr>
        <p:spPr>
          <a:xfrm>
            <a:off x="960239" y="5668582"/>
            <a:ext cx="10717408"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one well made point across one line or perhaps two if needed. Short and snappy.</a:t>
            </a:r>
          </a:p>
        </p:txBody>
      </p:sp>
      <p:sp>
        <p:nvSpPr>
          <p:cNvPr id="25" name="Text Placeholder 3">
            <a:extLst>
              <a:ext uri="{FF2B5EF4-FFF2-40B4-BE49-F238E27FC236}">
                <a16:creationId xmlns:a16="http://schemas.microsoft.com/office/drawing/2014/main" id="{3407C67C-AC3E-3EF2-6481-697EAE4316B9}"/>
              </a:ext>
            </a:extLst>
          </p:cNvPr>
          <p:cNvSpPr>
            <a:spLocks noGrp="1"/>
          </p:cNvSpPr>
          <p:nvPr>
            <p:ph type="body" sz="quarter" idx="41" hasCustomPrompt="1"/>
          </p:nvPr>
        </p:nvSpPr>
        <p:spPr>
          <a:xfrm>
            <a:off x="497761" y="2034258"/>
            <a:ext cx="424155" cy="707886"/>
          </a:xfrm>
          <a:prstGeom prst="rect">
            <a:avLst/>
          </a:prstGeom>
        </p:spPr>
        <p:txBody>
          <a:bodyPr wrap="none" lIns="0" tIns="45720" rIns="91440" bIns="45720" anchor="ctr">
            <a:noAutofit/>
          </a:bodyPr>
          <a:lstStyle>
            <a:lvl1pPr>
              <a:defRPr sz="5400">
                <a:solidFill>
                  <a:schemeClr val="accent1"/>
                </a:solidFill>
                <a:latin typeface="REALTEXT-LIGHT" panose="020B0504020101010102" pitchFamily="34" charset="0"/>
              </a:defRPr>
            </a:lvl1pPr>
          </a:lstStyle>
          <a:p>
            <a:r>
              <a:rPr lang="en-US" dirty="0"/>
              <a:t>1</a:t>
            </a:r>
          </a:p>
        </p:txBody>
      </p:sp>
      <p:sp>
        <p:nvSpPr>
          <p:cNvPr id="26" name="Text Placeholder 3">
            <a:extLst>
              <a:ext uri="{FF2B5EF4-FFF2-40B4-BE49-F238E27FC236}">
                <a16:creationId xmlns:a16="http://schemas.microsoft.com/office/drawing/2014/main" id="{FEE5B4DF-4C56-B44E-5551-60BA12731C17}"/>
              </a:ext>
            </a:extLst>
          </p:cNvPr>
          <p:cNvSpPr>
            <a:spLocks noGrp="1"/>
          </p:cNvSpPr>
          <p:nvPr>
            <p:ph type="body" sz="quarter" idx="42" hasCustomPrompt="1"/>
          </p:nvPr>
        </p:nvSpPr>
        <p:spPr>
          <a:xfrm>
            <a:off x="960239" y="2034258"/>
            <a:ext cx="10717408"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one well made point across one line or perhaps two if needed. Short and snappy.</a:t>
            </a:r>
          </a:p>
        </p:txBody>
      </p:sp>
      <p:sp>
        <p:nvSpPr>
          <p:cNvPr id="3" name="Slide Number Placeholder 2">
            <a:extLst>
              <a:ext uri="{FF2B5EF4-FFF2-40B4-BE49-F238E27FC236}">
                <a16:creationId xmlns:a16="http://schemas.microsoft.com/office/drawing/2014/main" id="{791E4C34-4540-2DA7-3C8F-F0DD019EA00C}"/>
              </a:ext>
            </a:extLst>
          </p:cNvPr>
          <p:cNvSpPr>
            <a:spLocks noGrp="1"/>
          </p:cNvSpPr>
          <p:nvPr>
            <p:ph type="sldNum" sz="quarter" idx="52"/>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06775017"/>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4.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08_Main Content Slide">
    <p:bg>
      <p:bgPr>
        <a:solidFill>
          <a:srgbClr val="FFFFFF"/>
        </a:solid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400110"/>
          </a:xfrm>
          <a:prstGeom prst="rect">
            <a:avLst/>
          </a:prstGeom>
        </p:spPr>
        <p:txBody>
          <a:bodyPr lIns="0" tIns="46800" rIns="46800" bIns="46800"/>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Click to edit Master title style</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6" y="1220785"/>
            <a:ext cx="11178363" cy="340120"/>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6" name="Text Placeholder 24">
            <a:extLst>
              <a:ext uri="{FF2B5EF4-FFF2-40B4-BE49-F238E27FC236}">
                <a16:creationId xmlns:a16="http://schemas.microsoft.com/office/drawing/2014/main" id="{1A527485-E47B-8634-85F9-6709BBD137E8}"/>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
        <p:nvSpPr>
          <p:cNvPr id="206" name="Text Placeholder 3">
            <a:extLst>
              <a:ext uri="{FF2B5EF4-FFF2-40B4-BE49-F238E27FC236}">
                <a16:creationId xmlns:a16="http://schemas.microsoft.com/office/drawing/2014/main" id="{5575DEC2-BC67-EE59-C93A-3DA0FC72CAC6}"/>
              </a:ext>
            </a:extLst>
          </p:cNvPr>
          <p:cNvSpPr>
            <a:spLocks noGrp="1"/>
          </p:cNvSpPr>
          <p:nvPr>
            <p:ph type="body" sz="quarter" idx="42" hasCustomPrompt="1"/>
          </p:nvPr>
        </p:nvSpPr>
        <p:spPr>
          <a:xfrm>
            <a:off x="1314721" y="2034258"/>
            <a:ext cx="4439685"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a </a:t>
            </a:r>
            <a:br>
              <a:rPr lang="en-US" dirty="0"/>
            </a:br>
            <a:r>
              <a:rPr lang="en-US" dirty="0"/>
              <a:t>two-line point.</a:t>
            </a:r>
          </a:p>
        </p:txBody>
      </p:sp>
      <p:sp>
        <p:nvSpPr>
          <p:cNvPr id="224" name="Text Placeholder 3">
            <a:extLst>
              <a:ext uri="{FF2B5EF4-FFF2-40B4-BE49-F238E27FC236}">
                <a16:creationId xmlns:a16="http://schemas.microsoft.com/office/drawing/2014/main" id="{DD37893D-A82A-F50D-794B-5BC2C71DB575}"/>
              </a:ext>
            </a:extLst>
          </p:cNvPr>
          <p:cNvSpPr>
            <a:spLocks noGrp="1"/>
          </p:cNvSpPr>
          <p:nvPr>
            <p:ph type="body" sz="quarter" idx="44" hasCustomPrompt="1"/>
          </p:nvPr>
        </p:nvSpPr>
        <p:spPr>
          <a:xfrm>
            <a:off x="1314721" y="2942839"/>
            <a:ext cx="4439685"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a </a:t>
            </a:r>
            <a:br>
              <a:rPr lang="en-US" dirty="0"/>
            </a:br>
            <a:r>
              <a:rPr lang="en-US" dirty="0"/>
              <a:t>two-line point.</a:t>
            </a:r>
          </a:p>
        </p:txBody>
      </p:sp>
      <p:sp>
        <p:nvSpPr>
          <p:cNvPr id="226" name="Text Placeholder 3">
            <a:extLst>
              <a:ext uri="{FF2B5EF4-FFF2-40B4-BE49-F238E27FC236}">
                <a16:creationId xmlns:a16="http://schemas.microsoft.com/office/drawing/2014/main" id="{C7899292-CC1E-0E8F-4E39-6368465D7936}"/>
              </a:ext>
            </a:extLst>
          </p:cNvPr>
          <p:cNvSpPr>
            <a:spLocks noGrp="1"/>
          </p:cNvSpPr>
          <p:nvPr>
            <p:ph type="body" sz="quarter" idx="46" hasCustomPrompt="1"/>
          </p:nvPr>
        </p:nvSpPr>
        <p:spPr>
          <a:xfrm>
            <a:off x="1314721" y="3851420"/>
            <a:ext cx="4439685"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a </a:t>
            </a:r>
            <a:br>
              <a:rPr lang="en-US" dirty="0"/>
            </a:br>
            <a:r>
              <a:rPr lang="en-US" dirty="0"/>
              <a:t>two-line point.</a:t>
            </a:r>
          </a:p>
        </p:txBody>
      </p:sp>
      <p:sp>
        <p:nvSpPr>
          <p:cNvPr id="228" name="Text Placeholder 3">
            <a:extLst>
              <a:ext uri="{FF2B5EF4-FFF2-40B4-BE49-F238E27FC236}">
                <a16:creationId xmlns:a16="http://schemas.microsoft.com/office/drawing/2014/main" id="{944511D7-078E-F667-9D00-0188C0F212F0}"/>
              </a:ext>
            </a:extLst>
          </p:cNvPr>
          <p:cNvSpPr>
            <a:spLocks noGrp="1"/>
          </p:cNvSpPr>
          <p:nvPr>
            <p:ph type="body" sz="quarter" idx="48" hasCustomPrompt="1"/>
          </p:nvPr>
        </p:nvSpPr>
        <p:spPr>
          <a:xfrm>
            <a:off x="1314721" y="4760001"/>
            <a:ext cx="4439685"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a </a:t>
            </a:r>
            <a:br>
              <a:rPr lang="en-US" dirty="0"/>
            </a:br>
            <a:r>
              <a:rPr lang="en-US" dirty="0"/>
              <a:t>two-line point.</a:t>
            </a:r>
          </a:p>
        </p:txBody>
      </p:sp>
      <p:sp>
        <p:nvSpPr>
          <p:cNvPr id="230" name="Text Placeholder 3">
            <a:extLst>
              <a:ext uri="{FF2B5EF4-FFF2-40B4-BE49-F238E27FC236}">
                <a16:creationId xmlns:a16="http://schemas.microsoft.com/office/drawing/2014/main" id="{1EAE0CD3-92BC-A3BB-86AC-51D86CD407D2}"/>
              </a:ext>
            </a:extLst>
          </p:cNvPr>
          <p:cNvSpPr>
            <a:spLocks noGrp="1"/>
          </p:cNvSpPr>
          <p:nvPr>
            <p:ph type="body" sz="quarter" idx="50" hasCustomPrompt="1"/>
          </p:nvPr>
        </p:nvSpPr>
        <p:spPr>
          <a:xfrm>
            <a:off x="1314721" y="5668582"/>
            <a:ext cx="4439685"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a </a:t>
            </a:r>
            <a:br>
              <a:rPr lang="en-US" dirty="0"/>
            </a:br>
            <a:r>
              <a:rPr lang="en-US" dirty="0"/>
              <a:t>two-line point.</a:t>
            </a:r>
          </a:p>
        </p:txBody>
      </p:sp>
      <p:sp>
        <p:nvSpPr>
          <p:cNvPr id="22" name="Text Placeholder 3">
            <a:extLst>
              <a:ext uri="{FF2B5EF4-FFF2-40B4-BE49-F238E27FC236}">
                <a16:creationId xmlns:a16="http://schemas.microsoft.com/office/drawing/2014/main" id="{EAAB4737-FD26-925F-277D-DDC0E220BCFB}"/>
              </a:ext>
            </a:extLst>
          </p:cNvPr>
          <p:cNvSpPr>
            <a:spLocks noGrp="1"/>
          </p:cNvSpPr>
          <p:nvPr>
            <p:ph type="body" sz="quarter" idx="41" hasCustomPrompt="1"/>
          </p:nvPr>
        </p:nvSpPr>
        <p:spPr>
          <a:xfrm>
            <a:off x="497760" y="2034258"/>
            <a:ext cx="721476" cy="707886"/>
          </a:xfrm>
          <a:prstGeom prst="rect">
            <a:avLst/>
          </a:prstGeom>
        </p:spPr>
        <p:txBody>
          <a:bodyPr wrap="none" lIns="0" tIns="45720" rIns="91440" bIns="45720" anchor="ctr">
            <a:noAutofit/>
          </a:bodyPr>
          <a:lstStyle>
            <a:lvl1pPr algn="ctr">
              <a:defRPr sz="5400">
                <a:solidFill>
                  <a:schemeClr val="accent1"/>
                </a:solidFill>
                <a:latin typeface="REALTEXT-LIGHT" panose="020B0504020101010102" pitchFamily="34" charset="0"/>
              </a:defRPr>
            </a:lvl1pPr>
          </a:lstStyle>
          <a:p>
            <a:r>
              <a:rPr lang="en-US" dirty="0"/>
              <a:t>1</a:t>
            </a:r>
          </a:p>
        </p:txBody>
      </p:sp>
      <p:sp>
        <p:nvSpPr>
          <p:cNvPr id="23" name="Text Placeholder 3">
            <a:extLst>
              <a:ext uri="{FF2B5EF4-FFF2-40B4-BE49-F238E27FC236}">
                <a16:creationId xmlns:a16="http://schemas.microsoft.com/office/drawing/2014/main" id="{F6FEB68F-C1BD-BE66-97A8-B3CBEC07E401}"/>
              </a:ext>
            </a:extLst>
          </p:cNvPr>
          <p:cNvSpPr>
            <a:spLocks noGrp="1"/>
          </p:cNvSpPr>
          <p:nvPr>
            <p:ph type="body" sz="quarter" idx="43" hasCustomPrompt="1"/>
          </p:nvPr>
        </p:nvSpPr>
        <p:spPr>
          <a:xfrm>
            <a:off x="497761" y="2942839"/>
            <a:ext cx="721476" cy="707886"/>
          </a:xfrm>
          <a:prstGeom prst="rect">
            <a:avLst/>
          </a:prstGeom>
        </p:spPr>
        <p:txBody>
          <a:bodyPr wrap="none" lIns="0" tIns="45720" rIns="91440" bIns="45720" anchor="ctr">
            <a:noAutofit/>
          </a:bodyPr>
          <a:lstStyle>
            <a:lvl1pPr algn="ctr">
              <a:defRPr sz="5400">
                <a:solidFill>
                  <a:schemeClr val="accent1"/>
                </a:solidFill>
                <a:latin typeface="REALTEXT-LIGHT" panose="020B0504020101010102" pitchFamily="34" charset="0"/>
              </a:defRPr>
            </a:lvl1pPr>
          </a:lstStyle>
          <a:p>
            <a:r>
              <a:rPr lang="en-US" dirty="0"/>
              <a:t>2</a:t>
            </a:r>
          </a:p>
        </p:txBody>
      </p:sp>
      <p:sp>
        <p:nvSpPr>
          <p:cNvPr id="24" name="Text Placeholder 3">
            <a:extLst>
              <a:ext uri="{FF2B5EF4-FFF2-40B4-BE49-F238E27FC236}">
                <a16:creationId xmlns:a16="http://schemas.microsoft.com/office/drawing/2014/main" id="{DBC04ACB-4F3B-6785-529B-B79EB13570BC}"/>
              </a:ext>
            </a:extLst>
          </p:cNvPr>
          <p:cNvSpPr>
            <a:spLocks noGrp="1"/>
          </p:cNvSpPr>
          <p:nvPr>
            <p:ph type="body" sz="quarter" idx="45" hasCustomPrompt="1"/>
          </p:nvPr>
        </p:nvSpPr>
        <p:spPr>
          <a:xfrm>
            <a:off x="497761" y="3851420"/>
            <a:ext cx="721476" cy="707886"/>
          </a:xfrm>
          <a:prstGeom prst="rect">
            <a:avLst/>
          </a:prstGeom>
        </p:spPr>
        <p:txBody>
          <a:bodyPr wrap="none" lIns="0" tIns="45720" rIns="91440" bIns="45720" anchor="ctr">
            <a:noAutofit/>
          </a:bodyPr>
          <a:lstStyle>
            <a:lvl1pPr algn="ctr">
              <a:defRPr sz="5400">
                <a:solidFill>
                  <a:schemeClr val="accent1"/>
                </a:solidFill>
                <a:latin typeface="REALTEXT-LIGHT" panose="020B0504020101010102" pitchFamily="34" charset="0"/>
              </a:defRPr>
            </a:lvl1pPr>
          </a:lstStyle>
          <a:p>
            <a:r>
              <a:rPr lang="en-US" dirty="0"/>
              <a:t>3</a:t>
            </a:r>
          </a:p>
        </p:txBody>
      </p:sp>
      <p:sp>
        <p:nvSpPr>
          <p:cNvPr id="25" name="Text Placeholder 3">
            <a:extLst>
              <a:ext uri="{FF2B5EF4-FFF2-40B4-BE49-F238E27FC236}">
                <a16:creationId xmlns:a16="http://schemas.microsoft.com/office/drawing/2014/main" id="{6DC13CD5-2F79-BC16-F4E5-BE870DF56F99}"/>
              </a:ext>
            </a:extLst>
          </p:cNvPr>
          <p:cNvSpPr>
            <a:spLocks noGrp="1"/>
          </p:cNvSpPr>
          <p:nvPr>
            <p:ph type="body" sz="quarter" idx="47" hasCustomPrompt="1"/>
          </p:nvPr>
        </p:nvSpPr>
        <p:spPr>
          <a:xfrm>
            <a:off x="497761" y="4760001"/>
            <a:ext cx="721476" cy="707886"/>
          </a:xfrm>
          <a:prstGeom prst="rect">
            <a:avLst/>
          </a:prstGeom>
        </p:spPr>
        <p:txBody>
          <a:bodyPr wrap="none" lIns="0" tIns="45720" rIns="91440" bIns="45720" anchor="ctr">
            <a:noAutofit/>
          </a:bodyPr>
          <a:lstStyle>
            <a:lvl1pPr algn="ctr">
              <a:defRPr sz="5400">
                <a:solidFill>
                  <a:schemeClr val="accent1"/>
                </a:solidFill>
                <a:latin typeface="REALTEXT-LIGHT" panose="020B0504020101010102" pitchFamily="34" charset="0"/>
              </a:defRPr>
            </a:lvl1pPr>
          </a:lstStyle>
          <a:p>
            <a:r>
              <a:rPr lang="en-US" dirty="0"/>
              <a:t>4</a:t>
            </a:r>
          </a:p>
        </p:txBody>
      </p:sp>
      <p:sp>
        <p:nvSpPr>
          <p:cNvPr id="26" name="Text Placeholder 3">
            <a:extLst>
              <a:ext uri="{FF2B5EF4-FFF2-40B4-BE49-F238E27FC236}">
                <a16:creationId xmlns:a16="http://schemas.microsoft.com/office/drawing/2014/main" id="{8FD5CF1E-F122-1E62-E7A5-39FC14F6C6E6}"/>
              </a:ext>
            </a:extLst>
          </p:cNvPr>
          <p:cNvSpPr>
            <a:spLocks noGrp="1"/>
          </p:cNvSpPr>
          <p:nvPr>
            <p:ph type="body" sz="quarter" idx="49" hasCustomPrompt="1"/>
          </p:nvPr>
        </p:nvSpPr>
        <p:spPr>
          <a:xfrm>
            <a:off x="497761" y="5668582"/>
            <a:ext cx="721476" cy="707886"/>
          </a:xfrm>
          <a:prstGeom prst="rect">
            <a:avLst/>
          </a:prstGeom>
        </p:spPr>
        <p:txBody>
          <a:bodyPr wrap="none" lIns="0" tIns="45720" rIns="91440" bIns="45720" anchor="ctr">
            <a:noAutofit/>
          </a:bodyPr>
          <a:lstStyle>
            <a:lvl1pPr algn="ctr">
              <a:defRPr sz="5400">
                <a:solidFill>
                  <a:schemeClr val="accent1"/>
                </a:solidFill>
                <a:latin typeface="REALTEXT-LIGHT" panose="020B0504020101010102" pitchFamily="34" charset="0"/>
              </a:defRPr>
            </a:lvl1pPr>
          </a:lstStyle>
          <a:p>
            <a:r>
              <a:rPr lang="en-US" dirty="0"/>
              <a:t>5</a:t>
            </a:r>
          </a:p>
        </p:txBody>
      </p:sp>
      <p:sp>
        <p:nvSpPr>
          <p:cNvPr id="27" name="Text Placeholder 3">
            <a:extLst>
              <a:ext uri="{FF2B5EF4-FFF2-40B4-BE49-F238E27FC236}">
                <a16:creationId xmlns:a16="http://schemas.microsoft.com/office/drawing/2014/main" id="{59C5D486-409B-CA6C-8E39-BCD5676ACE06}"/>
              </a:ext>
            </a:extLst>
          </p:cNvPr>
          <p:cNvSpPr>
            <a:spLocks noGrp="1"/>
          </p:cNvSpPr>
          <p:nvPr>
            <p:ph type="body" sz="quarter" idx="51" hasCustomPrompt="1"/>
          </p:nvPr>
        </p:nvSpPr>
        <p:spPr>
          <a:xfrm>
            <a:off x="7237963" y="2034258"/>
            <a:ext cx="4439685"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a </a:t>
            </a:r>
            <a:br>
              <a:rPr lang="en-US" dirty="0"/>
            </a:br>
            <a:r>
              <a:rPr lang="en-US" dirty="0"/>
              <a:t>two-line point.</a:t>
            </a:r>
          </a:p>
        </p:txBody>
      </p:sp>
      <p:sp>
        <p:nvSpPr>
          <p:cNvPr id="28" name="Text Placeholder 3">
            <a:extLst>
              <a:ext uri="{FF2B5EF4-FFF2-40B4-BE49-F238E27FC236}">
                <a16:creationId xmlns:a16="http://schemas.microsoft.com/office/drawing/2014/main" id="{C4C6DFF5-24D5-6354-37A7-7EF350B60B94}"/>
              </a:ext>
            </a:extLst>
          </p:cNvPr>
          <p:cNvSpPr>
            <a:spLocks noGrp="1"/>
          </p:cNvSpPr>
          <p:nvPr>
            <p:ph type="body" sz="quarter" idx="52" hasCustomPrompt="1"/>
          </p:nvPr>
        </p:nvSpPr>
        <p:spPr>
          <a:xfrm>
            <a:off x="7237963" y="2942839"/>
            <a:ext cx="4439685"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a </a:t>
            </a:r>
            <a:br>
              <a:rPr lang="en-US" dirty="0"/>
            </a:br>
            <a:r>
              <a:rPr lang="en-US" dirty="0"/>
              <a:t>two-line point.</a:t>
            </a:r>
          </a:p>
        </p:txBody>
      </p:sp>
      <p:sp>
        <p:nvSpPr>
          <p:cNvPr id="29" name="Text Placeholder 3">
            <a:extLst>
              <a:ext uri="{FF2B5EF4-FFF2-40B4-BE49-F238E27FC236}">
                <a16:creationId xmlns:a16="http://schemas.microsoft.com/office/drawing/2014/main" id="{61700F67-EDC6-A208-4121-70C629A654D2}"/>
              </a:ext>
            </a:extLst>
          </p:cNvPr>
          <p:cNvSpPr>
            <a:spLocks noGrp="1"/>
          </p:cNvSpPr>
          <p:nvPr>
            <p:ph type="body" sz="quarter" idx="53" hasCustomPrompt="1"/>
          </p:nvPr>
        </p:nvSpPr>
        <p:spPr>
          <a:xfrm>
            <a:off x="7237963" y="3851420"/>
            <a:ext cx="4439685"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a </a:t>
            </a:r>
            <a:br>
              <a:rPr lang="en-US" dirty="0"/>
            </a:br>
            <a:r>
              <a:rPr lang="en-US" dirty="0"/>
              <a:t>two-line point.</a:t>
            </a:r>
          </a:p>
        </p:txBody>
      </p:sp>
      <p:sp>
        <p:nvSpPr>
          <p:cNvPr id="30" name="Text Placeholder 3">
            <a:extLst>
              <a:ext uri="{FF2B5EF4-FFF2-40B4-BE49-F238E27FC236}">
                <a16:creationId xmlns:a16="http://schemas.microsoft.com/office/drawing/2014/main" id="{9F818636-E0FF-56D0-769C-26725968E5AE}"/>
              </a:ext>
            </a:extLst>
          </p:cNvPr>
          <p:cNvSpPr>
            <a:spLocks noGrp="1"/>
          </p:cNvSpPr>
          <p:nvPr>
            <p:ph type="body" sz="quarter" idx="54" hasCustomPrompt="1"/>
          </p:nvPr>
        </p:nvSpPr>
        <p:spPr>
          <a:xfrm>
            <a:off x="7237963" y="4760001"/>
            <a:ext cx="4439685"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a </a:t>
            </a:r>
            <a:br>
              <a:rPr lang="en-US" dirty="0"/>
            </a:br>
            <a:r>
              <a:rPr lang="en-US" dirty="0"/>
              <a:t>two-line point.</a:t>
            </a:r>
          </a:p>
        </p:txBody>
      </p:sp>
      <p:sp>
        <p:nvSpPr>
          <p:cNvPr id="31" name="Text Placeholder 3">
            <a:extLst>
              <a:ext uri="{FF2B5EF4-FFF2-40B4-BE49-F238E27FC236}">
                <a16:creationId xmlns:a16="http://schemas.microsoft.com/office/drawing/2014/main" id="{652AB8E3-94F5-ADDE-6B23-890830323E19}"/>
              </a:ext>
            </a:extLst>
          </p:cNvPr>
          <p:cNvSpPr>
            <a:spLocks noGrp="1"/>
          </p:cNvSpPr>
          <p:nvPr>
            <p:ph type="body" sz="quarter" idx="55" hasCustomPrompt="1"/>
          </p:nvPr>
        </p:nvSpPr>
        <p:spPr>
          <a:xfrm>
            <a:off x="7237963" y="5668582"/>
            <a:ext cx="4439685"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a </a:t>
            </a:r>
            <a:br>
              <a:rPr lang="en-US" dirty="0"/>
            </a:br>
            <a:r>
              <a:rPr lang="en-US" dirty="0"/>
              <a:t>two-line point.</a:t>
            </a:r>
          </a:p>
        </p:txBody>
      </p:sp>
      <p:sp>
        <p:nvSpPr>
          <p:cNvPr id="33" name="Text Placeholder 3">
            <a:extLst>
              <a:ext uri="{FF2B5EF4-FFF2-40B4-BE49-F238E27FC236}">
                <a16:creationId xmlns:a16="http://schemas.microsoft.com/office/drawing/2014/main" id="{A9CAD942-2766-FA06-ED06-223E3DF12FF7}"/>
              </a:ext>
            </a:extLst>
          </p:cNvPr>
          <p:cNvSpPr>
            <a:spLocks noGrp="1"/>
          </p:cNvSpPr>
          <p:nvPr>
            <p:ph type="body" sz="quarter" idx="56" hasCustomPrompt="1"/>
          </p:nvPr>
        </p:nvSpPr>
        <p:spPr>
          <a:xfrm>
            <a:off x="6421002" y="2034258"/>
            <a:ext cx="721476" cy="707886"/>
          </a:xfrm>
          <a:prstGeom prst="rect">
            <a:avLst/>
          </a:prstGeom>
        </p:spPr>
        <p:txBody>
          <a:bodyPr wrap="none" lIns="0" tIns="45720" rIns="91440" bIns="45720" anchor="ctr">
            <a:noAutofit/>
          </a:bodyPr>
          <a:lstStyle>
            <a:lvl1pPr algn="ctr">
              <a:defRPr sz="5400">
                <a:solidFill>
                  <a:schemeClr val="accent1"/>
                </a:solidFill>
                <a:latin typeface="REALTEXT-LIGHT" panose="020B0504020101010102" pitchFamily="34" charset="0"/>
              </a:defRPr>
            </a:lvl1pPr>
          </a:lstStyle>
          <a:p>
            <a:r>
              <a:rPr lang="en-US" dirty="0"/>
              <a:t>6</a:t>
            </a:r>
          </a:p>
        </p:txBody>
      </p:sp>
      <p:sp>
        <p:nvSpPr>
          <p:cNvPr id="34" name="Text Placeholder 3">
            <a:extLst>
              <a:ext uri="{FF2B5EF4-FFF2-40B4-BE49-F238E27FC236}">
                <a16:creationId xmlns:a16="http://schemas.microsoft.com/office/drawing/2014/main" id="{165A987A-D450-0C32-BB16-47A87713929C}"/>
              </a:ext>
            </a:extLst>
          </p:cNvPr>
          <p:cNvSpPr>
            <a:spLocks noGrp="1"/>
          </p:cNvSpPr>
          <p:nvPr>
            <p:ph type="body" sz="quarter" idx="57" hasCustomPrompt="1"/>
          </p:nvPr>
        </p:nvSpPr>
        <p:spPr>
          <a:xfrm>
            <a:off x="6421003" y="2942839"/>
            <a:ext cx="721476" cy="707886"/>
          </a:xfrm>
          <a:prstGeom prst="rect">
            <a:avLst/>
          </a:prstGeom>
        </p:spPr>
        <p:txBody>
          <a:bodyPr wrap="none" lIns="0" tIns="45720" rIns="91440" bIns="45720" anchor="ctr">
            <a:noAutofit/>
          </a:bodyPr>
          <a:lstStyle>
            <a:lvl1pPr algn="ctr">
              <a:defRPr sz="5400">
                <a:solidFill>
                  <a:schemeClr val="accent1"/>
                </a:solidFill>
                <a:latin typeface="REALTEXT-LIGHT" panose="020B0504020101010102" pitchFamily="34" charset="0"/>
              </a:defRPr>
            </a:lvl1pPr>
          </a:lstStyle>
          <a:p>
            <a:r>
              <a:rPr lang="en-US" dirty="0"/>
              <a:t>7</a:t>
            </a:r>
          </a:p>
        </p:txBody>
      </p:sp>
      <p:sp>
        <p:nvSpPr>
          <p:cNvPr id="35" name="Text Placeholder 3">
            <a:extLst>
              <a:ext uri="{FF2B5EF4-FFF2-40B4-BE49-F238E27FC236}">
                <a16:creationId xmlns:a16="http://schemas.microsoft.com/office/drawing/2014/main" id="{DF0C9728-FD34-297E-1CEC-720ED7625510}"/>
              </a:ext>
            </a:extLst>
          </p:cNvPr>
          <p:cNvSpPr>
            <a:spLocks noGrp="1"/>
          </p:cNvSpPr>
          <p:nvPr>
            <p:ph type="body" sz="quarter" idx="58" hasCustomPrompt="1"/>
          </p:nvPr>
        </p:nvSpPr>
        <p:spPr>
          <a:xfrm>
            <a:off x="6421003" y="3851420"/>
            <a:ext cx="721476" cy="707886"/>
          </a:xfrm>
          <a:prstGeom prst="rect">
            <a:avLst/>
          </a:prstGeom>
        </p:spPr>
        <p:txBody>
          <a:bodyPr wrap="none" lIns="0" tIns="45720" rIns="91440" bIns="45720" anchor="ctr">
            <a:noAutofit/>
          </a:bodyPr>
          <a:lstStyle>
            <a:lvl1pPr algn="ctr">
              <a:defRPr sz="5400">
                <a:solidFill>
                  <a:schemeClr val="accent1"/>
                </a:solidFill>
                <a:latin typeface="REALTEXT-LIGHT" panose="020B0504020101010102" pitchFamily="34" charset="0"/>
              </a:defRPr>
            </a:lvl1pPr>
          </a:lstStyle>
          <a:p>
            <a:r>
              <a:rPr lang="en-US" dirty="0"/>
              <a:t>8</a:t>
            </a:r>
          </a:p>
        </p:txBody>
      </p:sp>
      <p:sp>
        <p:nvSpPr>
          <p:cNvPr id="36" name="Text Placeholder 3">
            <a:extLst>
              <a:ext uri="{FF2B5EF4-FFF2-40B4-BE49-F238E27FC236}">
                <a16:creationId xmlns:a16="http://schemas.microsoft.com/office/drawing/2014/main" id="{EA926AE3-F84B-11A5-366F-2F9959D6B505}"/>
              </a:ext>
            </a:extLst>
          </p:cNvPr>
          <p:cNvSpPr>
            <a:spLocks noGrp="1"/>
          </p:cNvSpPr>
          <p:nvPr>
            <p:ph type="body" sz="quarter" idx="59" hasCustomPrompt="1"/>
          </p:nvPr>
        </p:nvSpPr>
        <p:spPr>
          <a:xfrm>
            <a:off x="6421003" y="4760001"/>
            <a:ext cx="721476" cy="707886"/>
          </a:xfrm>
          <a:prstGeom prst="rect">
            <a:avLst/>
          </a:prstGeom>
        </p:spPr>
        <p:txBody>
          <a:bodyPr wrap="none" lIns="0" tIns="45720" rIns="91440" bIns="45720" anchor="ctr">
            <a:noAutofit/>
          </a:bodyPr>
          <a:lstStyle>
            <a:lvl1pPr algn="ctr">
              <a:defRPr sz="5400">
                <a:solidFill>
                  <a:schemeClr val="accent1"/>
                </a:solidFill>
                <a:latin typeface="REALTEXT-LIGHT" panose="020B0504020101010102" pitchFamily="34" charset="0"/>
              </a:defRPr>
            </a:lvl1pPr>
          </a:lstStyle>
          <a:p>
            <a:r>
              <a:rPr lang="en-US" dirty="0"/>
              <a:t>9</a:t>
            </a:r>
          </a:p>
        </p:txBody>
      </p:sp>
      <p:sp>
        <p:nvSpPr>
          <p:cNvPr id="37" name="Text Placeholder 3">
            <a:extLst>
              <a:ext uri="{FF2B5EF4-FFF2-40B4-BE49-F238E27FC236}">
                <a16:creationId xmlns:a16="http://schemas.microsoft.com/office/drawing/2014/main" id="{36F63929-5292-99BE-9C66-8895E4A80F0B}"/>
              </a:ext>
            </a:extLst>
          </p:cNvPr>
          <p:cNvSpPr>
            <a:spLocks noGrp="1"/>
          </p:cNvSpPr>
          <p:nvPr>
            <p:ph type="body" sz="quarter" idx="60" hasCustomPrompt="1"/>
          </p:nvPr>
        </p:nvSpPr>
        <p:spPr>
          <a:xfrm>
            <a:off x="6421004" y="5668582"/>
            <a:ext cx="721476" cy="707886"/>
          </a:xfrm>
          <a:prstGeom prst="rect">
            <a:avLst/>
          </a:prstGeom>
        </p:spPr>
        <p:txBody>
          <a:bodyPr wrap="none" lIns="0" tIns="45720" rIns="91440" bIns="45720" anchor="ctr">
            <a:noAutofit/>
          </a:bodyPr>
          <a:lstStyle>
            <a:lvl1pPr algn="ctr">
              <a:defRPr sz="5400">
                <a:solidFill>
                  <a:schemeClr val="accent1"/>
                </a:solidFill>
                <a:latin typeface="REALTEXT-LIGHT" panose="020B0504020101010102" pitchFamily="34" charset="0"/>
              </a:defRPr>
            </a:lvl1pPr>
          </a:lstStyle>
          <a:p>
            <a:r>
              <a:rPr lang="en-US" dirty="0"/>
              <a:t>10</a:t>
            </a:r>
          </a:p>
        </p:txBody>
      </p:sp>
      <p:sp>
        <p:nvSpPr>
          <p:cNvPr id="3" name="Slide Number Placeholder 2">
            <a:extLst>
              <a:ext uri="{FF2B5EF4-FFF2-40B4-BE49-F238E27FC236}">
                <a16:creationId xmlns:a16="http://schemas.microsoft.com/office/drawing/2014/main" id="{66ADB27C-AAF2-7034-8B84-35512CAEEDB2}"/>
              </a:ext>
            </a:extLst>
          </p:cNvPr>
          <p:cNvSpPr>
            <a:spLocks noGrp="1"/>
          </p:cNvSpPr>
          <p:nvPr>
            <p:ph type="sldNum" sz="quarter" idx="62"/>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225416803"/>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5.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09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400110"/>
          </a:xfrm>
          <a:prstGeom prst="rect">
            <a:avLst/>
          </a:prstGeom>
        </p:spPr>
        <p:txBody>
          <a:bodyPr lIns="0" tIns="46800" rIns="46800" bIns="46800"/>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Text slide: Two Content</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6" y="1220785"/>
            <a:ext cx="11178363" cy="340120"/>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33" name="Text Placeholder 32">
            <a:extLst>
              <a:ext uri="{FF2B5EF4-FFF2-40B4-BE49-F238E27FC236}">
                <a16:creationId xmlns:a16="http://schemas.microsoft.com/office/drawing/2014/main" id="{864AD597-58CE-9371-4DC1-BA1099EF82F1}"/>
              </a:ext>
            </a:extLst>
          </p:cNvPr>
          <p:cNvSpPr>
            <a:spLocks noGrp="1"/>
          </p:cNvSpPr>
          <p:nvPr>
            <p:ph type="body" sz="quarter" idx="41" hasCustomPrompt="1"/>
          </p:nvPr>
        </p:nvSpPr>
        <p:spPr>
          <a:xfrm>
            <a:off x="499287" y="1765299"/>
            <a:ext cx="5390315" cy="4364039"/>
          </a:xfrm>
          <a:prstGeom prst="rect">
            <a:avLst/>
          </a:prstGeom>
        </p:spPr>
        <p:txBody>
          <a:bodyPr lIns="0" tIns="45720" rIns="91440" bIns="45720"/>
          <a:lstStyle>
            <a:lvl1pPr marL="0" indent="0">
              <a:buFont typeface="Arial" panose="020B0604020202020204" pitchFamily="34" charset="0"/>
              <a:buNone/>
              <a:defRPr sz="2400">
                <a:latin typeface="REALTEXT-LIGHT" panose="020B05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en-US" dirty="0"/>
              <a:t>Lorem Ipsum is simply dummy text of the printing and typesetting industry. Lorem Ipsum has been the industry's standard dummy text ever since the 1500s, </a:t>
            </a:r>
          </a:p>
        </p:txBody>
      </p:sp>
      <p:sp>
        <p:nvSpPr>
          <p:cNvPr id="6" name="Text Placeholder 32">
            <a:extLst>
              <a:ext uri="{FF2B5EF4-FFF2-40B4-BE49-F238E27FC236}">
                <a16:creationId xmlns:a16="http://schemas.microsoft.com/office/drawing/2014/main" id="{CCD84CEB-9C24-D41F-9786-47E7171F442F}"/>
              </a:ext>
            </a:extLst>
          </p:cNvPr>
          <p:cNvSpPr>
            <a:spLocks noGrp="1"/>
          </p:cNvSpPr>
          <p:nvPr>
            <p:ph type="body" sz="quarter" idx="42" hasCustomPrompt="1"/>
          </p:nvPr>
        </p:nvSpPr>
        <p:spPr>
          <a:xfrm>
            <a:off x="6287334" y="1765299"/>
            <a:ext cx="5390315" cy="4364039"/>
          </a:xfrm>
          <a:prstGeom prst="rect">
            <a:avLst/>
          </a:prstGeom>
        </p:spPr>
        <p:txBody>
          <a:bodyPr lIns="0" tIns="45720" rIns="91440" bIns="45720"/>
          <a:lstStyle>
            <a:lvl1pPr marL="0" indent="0">
              <a:buFont typeface="Arial" panose="020B0604020202020204" pitchFamily="34" charset="0"/>
              <a:buNone/>
              <a:defRPr sz="2400">
                <a:latin typeface="REALTEXT-LIGHT" panose="020B0504020101010102" pitchFamily="34" charset="0"/>
              </a:defRPr>
            </a:lvl1pPr>
            <a:lvl2pPr marL="0" indent="0">
              <a:buFont typeface="Arial" panose="020B0604020202020204" pitchFamily="34" charset="0"/>
              <a:buNone/>
              <a:defRPr sz="2400">
                <a:latin typeface="RealText-Medium" panose="020B0604020101010102" pitchFamily="34" charset="0"/>
              </a:defRPr>
            </a:lvl2pPr>
            <a:lvl3pPr marL="0" indent="-356616">
              <a:buClr>
                <a:schemeClr val="tx2"/>
              </a:buClr>
              <a:buFont typeface="Arial" panose="020B0604020202020204" pitchFamily="34" charset="0"/>
              <a:buChar char="•"/>
              <a:defRPr sz="2400">
                <a:latin typeface="REALTEXT-LIGHT" panose="020B0504020101010102" pitchFamily="34" charset="0"/>
              </a:defRPr>
            </a:lvl3pPr>
            <a:lvl4pPr marL="722376" indent="-356616">
              <a:buClr>
                <a:schemeClr val="tx2"/>
              </a:buClr>
              <a:buFont typeface="Arial" panose="020B0604020202020204" pitchFamily="34" charset="0"/>
              <a:buChar char="•"/>
              <a:defRPr sz="2400">
                <a:latin typeface="REALTEXT-LIGHT" panose="020B0504020101010102" pitchFamily="34" charset="0"/>
              </a:defRPr>
            </a:lvl4pPr>
            <a:lvl5pPr marL="1078992" indent="-365760">
              <a:buClr>
                <a:schemeClr val="tx2"/>
              </a:buClr>
              <a:buFont typeface="Arial" panose="020B0604020202020204" pitchFamily="34" charset="0"/>
              <a:buChar char="•"/>
              <a:defRPr sz="2400">
                <a:latin typeface="REALTEXT-LIGHT" panose="020B0504020101010102" pitchFamily="34" charset="0"/>
              </a:defRPr>
            </a:lvl5pPr>
          </a:lstStyle>
          <a:p>
            <a:pPr lvl="0"/>
            <a:r>
              <a:rPr lang="en-US" dirty="0"/>
              <a:t>Level one is for general text</a:t>
            </a:r>
          </a:p>
          <a:p>
            <a:pPr lvl="1"/>
            <a:r>
              <a:rPr lang="en-US" dirty="0"/>
              <a:t>Level two is for subheadings within body copy</a:t>
            </a:r>
          </a:p>
          <a:p>
            <a:pPr lvl="2"/>
            <a:r>
              <a:rPr lang="en-US" dirty="0"/>
              <a:t>Level three is the first level of bullets</a:t>
            </a:r>
          </a:p>
          <a:p>
            <a:pPr lvl="3"/>
            <a:r>
              <a:rPr lang="en-US" dirty="0"/>
              <a:t>Level four is the second level of bullets</a:t>
            </a:r>
          </a:p>
          <a:p>
            <a:pPr lvl="4"/>
            <a:r>
              <a:rPr lang="en-US" dirty="0"/>
              <a:t>Level five is the third level of bullets</a:t>
            </a:r>
          </a:p>
        </p:txBody>
      </p:sp>
      <p:sp>
        <p:nvSpPr>
          <p:cNvPr id="12" name="Text Placeholder 24">
            <a:extLst>
              <a:ext uri="{FF2B5EF4-FFF2-40B4-BE49-F238E27FC236}">
                <a16:creationId xmlns:a16="http://schemas.microsoft.com/office/drawing/2014/main" id="{0D30C682-71F5-AF9F-A8DF-59B1B66E6122}"/>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
        <p:nvSpPr>
          <p:cNvPr id="3" name="Slide Number Placeholder 2">
            <a:extLst>
              <a:ext uri="{FF2B5EF4-FFF2-40B4-BE49-F238E27FC236}">
                <a16:creationId xmlns:a16="http://schemas.microsoft.com/office/drawing/2014/main" id="{73827AAA-7966-F709-9B2A-3AED723AAD1D}"/>
              </a:ext>
            </a:extLst>
          </p:cNvPr>
          <p:cNvSpPr>
            <a:spLocks noGrp="1"/>
          </p:cNvSpPr>
          <p:nvPr>
            <p:ph type="sldNum" sz="quarter" idx="4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11574779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6.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1_Quote Slide">
    <p:spTree>
      <p:nvGrpSpPr>
        <p:cNvPr id="1" name=""/>
        <p:cNvGrpSpPr/>
        <p:nvPr/>
      </p:nvGrpSpPr>
      <p:grpSpPr>
        <a:xfrm>
          <a:off x="0" y="0"/>
          <a:ext cx="0" cy="0"/>
          <a:chOff x="0" y="0"/>
          <a:chExt cx="0" cy="0"/>
        </a:xfrm>
      </p:grpSpPr>
      <p:sp>
        <p:nvSpPr>
          <p:cNvPr id="349" name="Rectangle"/>
          <p:cNvSpPr/>
          <p:nvPr userDrawn="1"/>
        </p:nvSpPr>
        <p:spPr>
          <a:xfrm>
            <a:off x="0" y="1"/>
            <a:ext cx="12192000" cy="6866348"/>
          </a:xfrm>
          <a:prstGeom prst="rect">
            <a:avLst/>
          </a:prstGeom>
          <a:solidFill>
            <a:schemeClr val="accent1"/>
          </a:solidFill>
          <a:ln w="12700">
            <a:miter lim="400000"/>
          </a:ln>
        </p:spPr>
        <p:txBody>
          <a:bodyPr lIns="29356" tIns="29356" rIns="29356" bIns="29356" anchor="ctr"/>
          <a:lstStyle/>
          <a:p>
            <a:endParaRPr sz="412" b="0" i="0">
              <a:latin typeface="Real Text" panose="020B0504020101010102" pitchFamily="34" charset="77"/>
            </a:endParaRPr>
          </a:p>
        </p:txBody>
      </p:sp>
      <p:pic>
        <p:nvPicPr>
          <p:cNvPr id="6" name="image2.png" descr="image2.png">
            <a:extLst>
              <a:ext uri="{FF2B5EF4-FFF2-40B4-BE49-F238E27FC236}">
                <a16:creationId xmlns:a16="http://schemas.microsoft.com/office/drawing/2014/main" id="{4FA31FFA-45A2-4074-BB74-5C801941F36E}"/>
              </a:ext>
            </a:extLst>
          </p:cNvPr>
          <p:cNvPicPr>
            <a:picLocks noChangeAspect="1"/>
          </p:cNvPicPr>
          <p:nvPr userDrawn="1"/>
        </p:nvPicPr>
        <p:blipFill>
          <a:blip r:embed="rId2"/>
          <a:stretch>
            <a:fillRect/>
          </a:stretch>
        </p:blipFill>
        <p:spPr>
          <a:xfrm>
            <a:off x="10764327" y="343607"/>
            <a:ext cx="1070437" cy="544853"/>
          </a:xfrm>
          <a:prstGeom prst="rect">
            <a:avLst/>
          </a:prstGeom>
          <a:ln w="12700">
            <a:miter lim="400000"/>
          </a:ln>
        </p:spPr>
      </p:pic>
      <p:sp>
        <p:nvSpPr>
          <p:cNvPr id="10" name="Text Placeholder 24">
            <a:extLst>
              <a:ext uri="{FF2B5EF4-FFF2-40B4-BE49-F238E27FC236}">
                <a16:creationId xmlns:a16="http://schemas.microsoft.com/office/drawing/2014/main" id="{557F28CC-64C4-E0FE-8E9F-30CA08372055}"/>
              </a:ext>
            </a:extLst>
          </p:cNvPr>
          <p:cNvSpPr>
            <a:spLocks noGrp="1"/>
          </p:cNvSpPr>
          <p:nvPr>
            <p:ph type="body" sz="quarter" idx="11" hasCustomPrompt="1"/>
          </p:nvPr>
        </p:nvSpPr>
        <p:spPr>
          <a:xfrm>
            <a:off x="495300" y="1530000"/>
            <a:ext cx="8701962" cy="2165700"/>
          </a:xfrm>
          <a:prstGeom prst="rect">
            <a:avLst/>
          </a:prstGeom>
        </p:spPr>
        <p:txBody>
          <a:bodyPr lIns="0" tIns="46800" rIns="46800" bIns="46800"/>
          <a:lstStyle>
            <a:lvl1pPr marL="0" marR="0" indent="0" algn="l" defTabSz="587115" rtl="0" fontAlgn="auto" latinLnBrk="0" hangingPunct="0">
              <a:lnSpc>
                <a:spcPct val="100000"/>
              </a:lnSpc>
              <a:spcBef>
                <a:spcPts val="0"/>
              </a:spcBef>
              <a:spcAft>
                <a:spcPts val="0"/>
              </a:spcAft>
              <a:buClrTx/>
              <a:buSzTx/>
              <a:buFontTx/>
              <a:buNone/>
              <a:tabLst/>
              <a:defRPr kumimoji="0" lang="en-US" sz="4200" b="0" i="0" u="none" strike="noStrike" cap="none" spc="0" normalizeH="0" baseline="0" dirty="0" smtClean="0">
                <a:ln>
                  <a:noFill/>
                </a:ln>
                <a:solidFill>
                  <a:schemeClr val="bg1"/>
                </a:solidFill>
                <a:effectLst/>
                <a:uFillTx/>
                <a:latin typeface="REALTEXT-LIGHT" panose="020B0504020101010102" pitchFamily="34" charset="0"/>
                <a:ea typeface="+mn-ea"/>
                <a:cs typeface="+mn-cs"/>
                <a:sym typeface="Arial"/>
              </a:defRPr>
            </a:lvl1pPr>
          </a:lstStyle>
          <a:p>
            <a:pPr lvl="0"/>
            <a:r>
              <a:rPr lang="en-US" dirty="0"/>
              <a:t>“Quote slide. Quote goes here in first level style and can break over multiple lines.”</a:t>
            </a:r>
          </a:p>
        </p:txBody>
      </p:sp>
      <p:sp>
        <p:nvSpPr>
          <p:cNvPr id="12" name="Text Placeholder 24">
            <a:extLst>
              <a:ext uri="{FF2B5EF4-FFF2-40B4-BE49-F238E27FC236}">
                <a16:creationId xmlns:a16="http://schemas.microsoft.com/office/drawing/2014/main" id="{17E4C27A-1DD1-EC9A-3B50-E7496FC2773D}"/>
              </a:ext>
            </a:extLst>
          </p:cNvPr>
          <p:cNvSpPr>
            <a:spLocks noGrp="1"/>
          </p:cNvSpPr>
          <p:nvPr>
            <p:ph type="body" sz="quarter" idx="12" hasCustomPrompt="1"/>
          </p:nvPr>
        </p:nvSpPr>
        <p:spPr>
          <a:xfrm>
            <a:off x="495300" y="3963638"/>
            <a:ext cx="8701962" cy="595662"/>
          </a:xfrm>
          <a:prstGeom prst="rect">
            <a:avLst/>
          </a:prstGeom>
        </p:spPr>
        <p:txBody>
          <a:bodyPr lIns="0" tIns="46800" rIns="46800" bIns="46800"/>
          <a:lstStyle>
            <a:lvl1pPr marL="0" marR="0" indent="0" algn="l" defTabSz="587115" rtl="0" fontAlgn="auto" latinLnBrk="0" hangingPunct="0">
              <a:lnSpc>
                <a:spcPct val="100000"/>
              </a:lnSpc>
              <a:spcBef>
                <a:spcPts val="0"/>
              </a:spcBef>
              <a:spcAft>
                <a:spcPts val="0"/>
              </a:spcAft>
              <a:buClrTx/>
              <a:buSzTx/>
              <a:buFontTx/>
              <a:buNone/>
              <a:tabLst/>
              <a:defRPr kumimoji="0" lang="en-US" sz="2400" b="0" i="0" u="none" strike="noStrike" cap="none" spc="0" normalizeH="0" baseline="0" dirty="0" smtClean="0">
                <a:ln>
                  <a:noFill/>
                </a:ln>
                <a:solidFill>
                  <a:schemeClr val="bg1"/>
                </a:solidFill>
                <a:effectLst/>
                <a:uFillTx/>
                <a:latin typeface="RealText-Medium" panose="020B0604020101010102" pitchFamily="34" charset="0"/>
                <a:ea typeface="+mn-ea"/>
                <a:cs typeface="+mn-cs"/>
                <a:sym typeface="Arial"/>
              </a:defRPr>
            </a:lvl1pPr>
          </a:lstStyle>
          <a:p>
            <a:pPr lvl="0"/>
            <a:r>
              <a:rPr lang="en-US" dirty="0"/>
              <a:t>– Source, in second level style</a:t>
            </a:r>
          </a:p>
        </p:txBody>
      </p:sp>
      <p:sp>
        <p:nvSpPr>
          <p:cNvPr id="3" name="Slide Number Placeholder 2">
            <a:extLst>
              <a:ext uri="{FF2B5EF4-FFF2-40B4-BE49-F238E27FC236}">
                <a16:creationId xmlns:a16="http://schemas.microsoft.com/office/drawing/2014/main" id="{1BD50AAC-50C1-3531-4C37-28EDAE59EB7B}"/>
              </a:ext>
            </a:extLst>
          </p:cNvPr>
          <p:cNvSpPr>
            <a:spLocks noGrp="1"/>
          </p:cNvSpPr>
          <p:nvPr>
            <p:ph type="sldNum" sz="quarter" idx="13"/>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6867320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7.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2_Quot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2.png" descr="image2.png">
            <a:extLst>
              <a:ext uri="{FF2B5EF4-FFF2-40B4-BE49-F238E27FC236}">
                <a16:creationId xmlns:a16="http://schemas.microsoft.com/office/drawing/2014/main" id="{4FA31FFA-45A2-4074-BB74-5C801941F36E}"/>
              </a:ext>
            </a:extLst>
          </p:cNvPr>
          <p:cNvPicPr>
            <a:picLocks noChangeAspect="1"/>
          </p:cNvPicPr>
          <p:nvPr userDrawn="1"/>
        </p:nvPicPr>
        <p:blipFill>
          <a:blip r:embed="rId3"/>
          <a:stretch>
            <a:fillRect/>
          </a:stretch>
        </p:blipFill>
        <p:spPr>
          <a:xfrm>
            <a:off x="10764327" y="343607"/>
            <a:ext cx="1070437" cy="544853"/>
          </a:xfrm>
          <a:prstGeom prst="rect">
            <a:avLst/>
          </a:prstGeom>
          <a:ln w="12700">
            <a:miter lim="400000"/>
          </a:ln>
        </p:spPr>
      </p:pic>
      <p:sp>
        <p:nvSpPr>
          <p:cNvPr id="4" name="Text Placeholder 24">
            <a:extLst>
              <a:ext uri="{FF2B5EF4-FFF2-40B4-BE49-F238E27FC236}">
                <a16:creationId xmlns:a16="http://schemas.microsoft.com/office/drawing/2014/main" id="{70858936-D5D7-4944-559C-DBB3BD52D03E}"/>
              </a:ext>
            </a:extLst>
          </p:cNvPr>
          <p:cNvSpPr>
            <a:spLocks noGrp="1"/>
          </p:cNvSpPr>
          <p:nvPr>
            <p:ph type="body" sz="quarter" idx="11" hasCustomPrompt="1"/>
          </p:nvPr>
        </p:nvSpPr>
        <p:spPr>
          <a:xfrm>
            <a:off x="495300" y="1530000"/>
            <a:ext cx="8701962" cy="2165700"/>
          </a:xfrm>
          <a:prstGeom prst="rect">
            <a:avLst/>
          </a:prstGeom>
        </p:spPr>
        <p:txBody>
          <a:bodyPr lIns="0" tIns="46800" rIns="46800" bIns="46800"/>
          <a:lstStyle>
            <a:lvl1pPr marL="0" marR="0" indent="0" algn="l" defTabSz="587115" rtl="0" fontAlgn="auto" latinLnBrk="0" hangingPunct="0">
              <a:lnSpc>
                <a:spcPct val="100000"/>
              </a:lnSpc>
              <a:spcBef>
                <a:spcPts val="0"/>
              </a:spcBef>
              <a:spcAft>
                <a:spcPts val="0"/>
              </a:spcAft>
              <a:buClrTx/>
              <a:buSzTx/>
              <a:buFontTx/>
              <a:buNone/>
              <a:tabLst/>
              <a:defRPr kumimoji="0" lang="en-US" sz="4200" b="0" i="0" u="none" strike="noStrike" cap="none" spc="0" normalizeH="0" baseline="0" dirty="0" smtClean="0">
                <a:ln>
                  <a:noFill/>
                </a:ln>
                <a:solidFill>
                  <a:schemeClr val="bg1"/>
                </a:solidFill>
                <a:effectLst/>
                <a:uFillTx/>
                <a:latin typeface="REALTEXT-LIGHT" panose="020B0504020101010102" pitchFamily="34" charset="0"/>
                <a:ea typeface="+mn-ea"/>
                <a:cs typeface="+mn-cs"/>
                <a:sym typeface="Arial"/>
              </a:defRPr>
            </a:lvl1pPr>
          </a:lstStyle>
          <a:p>
            <a:pPr lvl="0"/>
            <a:r>
              <a:rPr lang="en-US" dirty="0"/>
              <a:t>“Quote slide. Quote goes here in first level style and can break over multiple lines.”</a:t>
            </a:r>
          </a:p>
        </p:txBody>
      </p:sp>
      <p:sp>
        <p:nvSpPr>
          <p:cNvPr id="5" name="Text Placeholder 24">
            <a:extLst>
              <a:ext uri="{FF2B5EF4-FFF2-40B4-BE49-F238E27FC236}">
                <a16:creationId xmlns:a16="http://schemas.microsoft.com/office/drawing/2014/main" id="{35AE80D5-869B-57EB-3761-5D29400F9537}"/>
              </a:ext>
            </a:extLst>
          </p:cNvPr>
          <p:cNvSpPr>
            <a:spLocks noGrp="1"/>
          </p:cNvSpPr>
          <p:nvPr>
            <p:ph type="body" sz="quarter" idx="12" hasCustomPrompt="1"/>
          </p:nvPr>
        </p:nvSpPr>
        <p:spPr>
          <a:xfrm>
            <a:off x="495300" y="3963638"/>
            <a:ext cx="8701962" cy="595662"/>
          </a:xfrm>
          <a:prstGeom prst="rect">
            <a:avLst/>
          </a:prstGeom>
        </p:spPr>
        <p:txBody>
          <a:bodyPr lIns="0" tIns="46800" rIns="46800" bIns="46800"/>
          <a:lstStyle>
            <a:lvl1pPr marL="0" marR="0" indent="0" algn="l" defTabSz="587115" rtl="0" fontAlgn="auto" latinLnBrk="0" hangingPunct="0">
              <a:lnSpc>
                <a:spcPct val="100000"/>
              </a:lnSpc>
              <a:spcBef>
                <a:spcPts val="0"/>
              </a:spcBef>
              <a:spcAft>
                <a:spcPts val="0"/>
              </a:spcAft>
              <a:buClrTx/>
              <a:buSzTx/>
              <a:buFontTx/>
              <a:buNone/>
              <a:tabLst/>
              <a:defRPr kumimoji="0" lang="en-US" sz="2400" b="0" i="0" u="none" strike="noStrike" cap="none" spc="0" normalizeH="0" baseline="0" dirty="0" smtClean="0">
                <a:ln>
                  <a:noFill/>
                </a:ln>
                <a:solidFill>
                  <a:schemeClr val="bg1"/>
                </a:solidFill>
                <a:effectLst/>
                <a:uFillTx/>
                <a:latin typeface="RealText-Medium" panose="020B0604020101010102" pitchFamily="34" charset="0"/>
                <a:ea typeface="+mn-ea"/>
                <a:cs typeface="+mn-cs"/>
                <a:sym typeface="Arial"/>
              </a:defRPr>
            </a:lvl1pPr>
          </a:lstStyle>
          <a:p>
            <a:pPr lvl="0"/>
            <a:r>
              <a:rPr lang="en-US" dirty="0"/>
              <a:t>– Source, in second level style</a:t>
            </a:r>
          </a:p>
        </p:txBody>
      </p:sp>
      <p:sp>
        <p:nvSpPr>
          <p:cNvPr id="7" name="Slide Number Placeholder 6">
            <a:extLst>
              <a:ext uri="{FF2B5EF4-FFF2-40B4-BE49-F238E27FC236}">
                <a16:creationId xmlns:a16="http://schemas.microsoft.com/office/drawing/2014/main" id="{DBEE4B4B-5C84-A2BB-2DFE-8D77F4B4528A}"/>
              </a:ext>
            </a:extLst>
          </p:cNvPr>
          <p:cNvSpPr>
            <a:spLocks noGrp="1"/>
          </p:cNvSpPr>
          <p:nvPr>
            <p:ph type="sldNum" sz="quarter" idx="13"/>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907491243"/>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8.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01_Pic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04E6FEE-F4E9-3B36-48D2-59DE51FFF647}"/>
              </a:ext>
            </a:extLst>
          </p:cNvPr>
          <p:cNvSpPr>
            <a:spLocks noGrp="1"/>
          </p:cNvSpPr>
          <p:nvPr>
            <p:ph type="pic" sz="quarter" idx="10"/>
          </p:nvPr>
        </p:nvSpPr>
        <p:spPr>
          <a:xfrm>
            <a:off x="0" y="0"/>
            <a:ext cx="12192000" cy="6858000"/>
          </a:xfrm>
          <a:prstGeom prst="rect">
            <a:avLst/>
          </a:prstGeom>
          <a:ln>
            <a:noFill/>
          </a:ln>
        </p:spPr>
        <p:txBody>
          <a:bodyPr anchor="ctr"/>
          <a:lstStyle>
            <a:lvl1pPr algn="ctr">
              <a:defRPr/>
            </a:lvl1pPr>
          </a:lstStyle>
          <a:p>
            <a:endParaRPr lang="en-US"/>
          </a:p>
        </p:txBody>
      </p:sp>
      <p:sp>
        <p:nvSpPr>
          <p:cNvPr id="3" name="Slide Number Placeholder 2">
            <a:extLst>
              <a:ext uri="{FF2B5EF4-FFF2-40B4-BE49-F238E27FC236}">
                <a16:creationId xmlns:a16="http://schemas.microsoft.com/office/drawing/2014/main" id="{D7F6C6E8-67B7-8815-CF79-FA04BE0029B9}"/>
              </a:ext>
            </a:extLst>
          </p:cNvPr>
          <p:cNvSpPr>
            <a:spLocks noGrp="1"/>
          </p:cNvSpPr>
          <p:nvPr>
            <p:ph type="sldNum" sz="quarter" idx="11"/>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50016975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9.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0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Text and Image</a:t>
            </a:r>
          </a:p>
        </p:txBody>
      </p:sp>
      <p:sp>
        <p:nvSpPr>
          <p:cNvPr id="15" name="Text Placeholder 32">
            <a:extLst>
              <a:ext uri="{FF2B5EF4-FFF2-40B4-BE49-F238E27FC236}">
                <a16:creationId xmlns:a16="http://schemas.microsoft.com/office/drawing/2014/main" id="{87F06A76-1EC5-7887-BFC7-6609B72C9D45}"/>
              </a:ext>
            </a:extLst>
          </p:cNvPr>
          <p:cNvSpPr>
            <a:spLocks noGrp="1"/>
          </p:cNvSpPr>
          <p:nvPr>
            <p:ph type="body" sz="quarter" idx="44" hasCustomPrompt="1"/>
          </p:nvPr>
        </p:nvSpPr>
        <p:spPr>
          <a:xfrm>
            <a:off x="499287" y="1917700"/>
            <a:ext cx="5004000" cy="4364038"/>
          </a:xfrm>
          <a:prstGeom prst="rect">
            <a:avLst/>
          </a:prstGeom>
        </p:spPr>
        <p:txBody>
          <a:bodyPr lIns="0" tIns="45720" rIns="91440" bIns="45720"/>
          <a:lstStyle>
            <a:lvl1pPr marL="0" indent="0">
              <a:buFont typeface="Arial" panose="020B0604020202020204" pitchFamily="34" charset="0"/>
              <a:buNone/>
              <a:defRPr sz="2400">
                <a:latin typeface="RealText-Light" panose="020B0504020101010102"/>
              </a:defRPr>
            </a:lvl1pPr>
            <a:lvl2pPr marL="0" indent="0">
              <a:buFont typeface="Arial" panose="020B0604020202020204" pitchFamily="34" charset="0"/>
              <a:buNone/>
              <a:defRPr sz="2400">
                <a:latin typeface="RealText-Light" panose="020B0504020101010102"/>
              </a:defRPr>
            </a:lvl2pPr>
            <a:lvl3pPr marL="0" indent="-356616">
              <a:buClr>
                <a:schemeClr val="tx2"/>
              </a:buClr>
              <a:buFont typeface="Arial" panose="020B0604020202020204" pitchFamily="34" charset="0"/>
              <a:buChar char="•"/>
              <a:defRPr sz="2400">
                <a:latin typeface="RealText-Light" panose="020B0504020101010102"/>
              </a:defRPr>
            </a:lvl3pPr>
            <a:lvl4pPr marL="722376" indent="-356616">
              <a:buClr>
                <a:schemeClr val="tx2"/>
              </a:buClr>
              <a:buFont typeface="Arial" panose="020B0604020202020204" pitchFamily="34" charset="0"/>
              <a:buChar char="•"/>
              <a:defRPr sz="2400">
                <a:latin typeface="RealText-Light" panose="020B0504020101010102"/>
              </a:defRPr>
            </a:lvl4pPr>
            <a:lvl5pPr marL="1078992" indent="-365760">
              <a:buClr>
                <a:schemeClr val="tx2"/>
              </a:buClr>
              <a:buFont typeface="Arial" panose="020B0604020202020204" pitchFamily="34" charset="0"/>
              <a:buChar char="•"/>
              <a:defRPr sz="2400">
                <a:latin typeface="RealText-Light" panose="020B0504020101010102"/>
              </a:defRPr>
            </a:lvl5pPr>
          </a:lstStyle>
          <a:p>
            <a:pPr lvl="0"/>
            <a:r>
              <a:rPr lang="en-US" dirty="0"/>
              <a:t>Level one is for general text</a:t>
            </a:r>
          </a:p>
          <a:p>
            <a:pPr lvl="1"/>
            <a:r>
              <a:rPr lang="en-US" dirty="0"/>
              <a:t>Level two is for subheadings within body copy</a:t>
            </a:r>
          </a:p>
          <a:p>
            <a:pPr lvl="2"/>
            <a:r>
              <a:rPr lang="en-US" dirty="0"/>
              <a:t>Level three is the first level of bullets</a:t>
            </a:r>
          </a:p>
          <a:p>
            <a:pPr lvl="3"/>
            <a:r>
              <a:rPr lang="en-US" dirty="0"/>
              <a:t>Level four is the second level of bullets</a:t>
            </a:r>
          </a:p>
          <a:p>
            <a:pPr lvl="4"/>
            <a:r>
              <a:rPr lang="en-US" dirty="0"/>
              <a:t>Level five is the third level of bullets</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500400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19" name="Picture Placeholder 18">
            <a:extLst>
              <a:ext uri="{FF2B5EF4-FFF2-40B4-BE49-F238E27FC236}">
                <a16:creationId xmlns:a16="http://schemas.microsoft.com/office/drawing/2014/main" id="{17A3D14D-97F8-1DD7-9E16-A0ADDCAA452E}"/>
              </a:ext>
            </a:extLst>
          </p:cNvPr>
          <p:cNvSpPr>
            <a:spLocks noGrp="1"/>
          </p:cNvSpPr>
          <p:nvPr>
            <p:ph type="pic" sz="quarter" idx="45"/>
          </p:nvPr>
        </p:nvSpPr>
        <p:spPr>
          <a:xfrm>
            <a:off x="6096000" y="0"/>
            <a:ext cx="6096000" cy="6858000"/>
          </a:xfrm>
          <a:prstGeom prst="rect">
            <a:avLst/>
          </a:prstGeom>
          <a:solidFill>
            <a:schemeClr val="accent2">
              <a:lumMod val="10000"/>
              <a:lumOff val="90000"/>
            </a:schemeClr>
          </a:solidFill>
        </p:spPr>
        <p:txBody>
          <a:bodyPr anchor="ctr"/>
          <a:lstStyle>
            <a:lvl1pPr algn="ctr">
              <a:defRPr/>
            </a:lvl1pPr>
          </a:lstStyle>
          <a:p>
            <a:endParaRPr lang="en-IN"/>
          </a:p>
        </p:txBody>
      </p:sp>
      <p:sp>
        <p:nvSpPr>
          <p:cNvPr id="3" name="Slide Number Placeholder 2">
            <a:extLst>
              <a:ext uri="{FF2B5EF4-FFF2-40B4-BE49-F238E27FC236}">
                <a16:creationId xmlns:a16="http://schemas.microsoft.com/office/drawing/2014/main" id="{D3B39A3F-79B8-014A-4908-B72B23B7B273}"/>
              </a:ext>
            </a:extLst>
          </p:cNvPr>
          <p:cNvSpPr>
            <a:spLocks noGrp="1"/>
          </p:cNvSpPr>
          <p:nvPr>
            <p:ph type="sldNum" sz="quarter" idx="46"/>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39494393"/>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1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ysClr val="windowText" lastClr="000000"/>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8F7ACC"/>
                </a:solidFill>
                <a:latin typeface="RealText-Medium" panose="020B0604020101010102" pitchFamily="34" charset="0"/>
                <a:ea typeface="+mj-ea"/>
                <a:cs typeface="+mj-cs"/>
              </a:defRPr>
            </a:lvl1pPr>
          </a:lstStyle>
          <a:p>
            <a:r>
              <a:rPr lang="en-US" dirty="0"/>
              <a:t>Click to add title</a:t>
            </a:r>
            <a:endParaRPr lang="en-GB" dirty="0"/>
          </a:p>
        </p:txBody>
      </p:sp>
      <p:pic>
        <p:nvPicPr>
          <p:cNvPr id="4" name="Simmons+Simmons – Wordmark – RGB – Coral.png" descr="Simmons+Simmons – Wordmark – RGB – Coral.png">
            <a:extLst>
              <a:ext uri="{FF2B5EF4-FFF2-40B4-BE49-F238E27FC236}">
                <a16:creationId xmlns:a16="http://schemas.microsoft.com/office/drawing/2014/main" id="{737F9B5E-4F90-10EB-4657-BF823E997174}"/>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3" name="Slide Number Placeholder 2">
            <a:extLst>
              <a:ext uri="{FF2B5EF4-FFF2-40B4-BE49-F238E27FC236}">
                <a16:creationId xmlns:a16="http://schemas.microsoft.com/office/drawing/2014/main" id="{25D0908F-1EE5-5FCF-F21D-F210EE55B435}"/>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481019952"/>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0.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1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Pie Chart</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6" name="Chart Placeholder 5">
            <a:extLst>
              <a:ext uri="{FF2B5EF4-FFF2-40B4-BE49-F238E27FC236}">
                <a16:creationId xmlns:a16="http://schemas.microsoft.com/office/drawing/2014/main" id="{0DA43344-F075-A87B-F668-638C3E7362AB}"/>
              </a:ext>
            </a:extLst>
          </p:cNvPr>
          <p:cNvSpPr>
            <a:spLocks noGrp="1"/>
          </p:cNvSpPr>
          <p:nvPr>
            <p:ph type="chart" sz="quarter" idx="45"/>
          </p:nvPr>
        </p:nvSpPr>
        <p:spPr>
          <a:xfrm>
            <a:off x="5453264" y="1039185"/>
            <a:ext cx="6239449" cy="5358672"/>
          </a:xfrm>
          <a:prstGeom prst="rect">
            <a:avLst/>
          </a:prstGeom>
        </p:spPr>
        <p:txBody>
          <a:bodyPr anchor="ctr"/>
          <a:lstStyle>
            <a:lvl1pPr algn="ctr">
              <a:defRPr>
                <a:solidFill>
                  <a:schemeClr val="tx2"/>
                </a:solidFill>
              </a:defRPr>
            </a:lvl1pPr>
          </a:lstStyle>
          <a:p>
            <a:endParaRPr lang="en-IN"/>
          </a:p>
        </p:txBody>
      </p:sp>
      <p:sp>
        <p:nvSpPr>
          <p:cNvPr id="15" name="Text Placeholder 32">
            <a:extLst>
              <a:ext uri="{FF2B5EF4-FFF2-40B4-BE49-F238E27FC236}">
                <a16:creationId xmlns:a16="http://schemas.microsoft.com/office/drawing/2014/main" id="{87F06A76-1EC5-7887-BFC7-6609B72C9D45}"/>
              </a:ext>
            </a:extLst>
          </p:cNvPr>
          <p:cNvSpPr>
            <a:spLocks noGrp="1"/>
          </p:cNvSpPr>
          <p:nvPr>
            <p:ph type="body" sz="quarter" idx="44" hasCustomPrompt="1"/>
          </p:nvPr>
        </p:nvSpPr>
        <p:spPr>
          <a:xfrm>
            <a:off x="499287" y="1765300"/>
            <a:ext cx="3672000" cy="4364038"/>
          </a:xfrm>
          <a:prstGeom prst="rect">
            <a:avLst/>
          </a:prstGeom>
        </p:spPr>
        <p:txBody>
          <a:bodyPr lIns="0" tIns="45720" rIns="91440" bIns="45720"/>
          <a:lstStyle>
            <a:lvl1pPr marL="0" indent="0">
              <a:buFont typeface="Arial" panose="020B0604020202020204" pitchFamily="34" charset="0"/>
              <a:buNone/>
              <a:defRPr sz="2400">
                <a:latin typeface="RealText-Light" panose="020B0504020101010102"/>
              </a:defRPr>
            </a:lvl1pPr>
            <a:lvl2pPr marL="0" indent="0">
              <a:buFont typeface="Arial" panose="020B0604020202020204" pitchFamily="34" charset="0"/>
              <a:buNone/>
              <a:defRPr sz="2400">
                <a:latin typeface="RealText-Light" panose="020B0504020101010102"/>
              </a:defRPr>
            </a:lvl2pPr>
            <a:lvl3pPr marL="0" indent="-356616">
              <a:buClr>
                <a:schemeClr val="tx2"/>
              </a:buClr>
              <a:buFont typeface="Arial" panose="020B0604020202020204" pitchFamily="34" charset="0"/>
              <a:buChar char="•"/>
              <a:defRPr sz="2400">
                <a:latin typeface="RealText-Light" panose="020B0504020101010102"/>
              </a:defRPr>
            </a:lvl3pPr>
            <a:lvl4pPr marL="722376" indent="-356616">
              <a:buClr>
                <a:schemeClr val="tx2"/>
              </a:buClr>
              <a:buFont typeface="Arial" panose="020B0604020202020204" pitchFamily="34" charset="0"/>
              <a:buChar char="•"/>
              <a:defRPr sz="2400">
                <a:latin typeface="RealText-Light" panose="020B0504020101010102"/>
              </a:defRPr>
            </a:lvl4pPr>
            <a:lvl5pPr marL="1078992" indent="-365760">
              <a:buClr>
                <a:schemeClr val="tx2"/>
              </a:buClr>
              <a:buFont typeface="Arial" panose="020B0604020202020204" pitchFamily="34" charset="0"/>
              <a:buChar char="•"/>
              <a:defRPr sz="2400">
                <a:latin typeface="RealText-Light" panose="020B0504020101010102"/>
              </a:defRPr>
            </a:lvl5pPr>
          </a:lstStyle>
          <a:p>
            <a:pPr lvl="0"/>
            <a:r>
              <a:rPr lang="en-US" dirty="0"/>
              <a:t>Lorem Ipsum is simply dummy text of the printing and typesetting industry. Lorem Ipsum has been the industry's standard dummy text ever since the 1500s, </a:t>
            </a:r>
          </a:p>
        </p:txBody>
      </p:sp>
      <p:sp>
        <p:nvSpPr>
          <p:cNvPr id="3" name="Slide Number Placeholder 2">
            <a:extLst>
              <a:ext uri="{FF2B5EF4-FFF2-40B4-BE49-F238E27FC236}">
                <a16:creationId xmlns:a16="http://schemas.microsoft.com/office/drawing/2014/main" id="{EF870EAD-A519-73C0-D76B-E7CE3DFC589B}"/>
              </a:ext>
            </a:extLst>
          </p:cNvPr>
          <p:cNvSpPr>
            <a:spLocks noGrp="1"/>
          </p:cNvSpPr>
          <p:nvPr>
            <p:ph type="sldNum" sz="quarter" idx="46"/>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D763D976-200B-625B-69AB-04EB7265D80F}"/>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303143097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1.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2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Column chart</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6" name="Chart Placeholder 5">
            <a:extLst>
              <a:ext uri="{FF2B5EF4-FFF2-40B4-BE49-F238E27FC236}">
                <a16:creationId xmlns:a16="http://schemas.microsoft.com/office/drawing/2014/main" id="{0DA43344-F075-A87B-F668-638C3E7362AB}"/>
              </a:ext>
            </a:extLst>
          </p:cNvPr>
          <p:cNvSpPr>
            <a:spLocks noGrp="1"/>
          </p:cNvSpPr>
          <p:nvPr>
            <p:ph type="chart" sz="quarter" idx="45"/>
          </p:nvPr>
        </p:nvSpPr>
        <p:spPr>
          <a:xfrm>
            <a:off x="5453264" y="1039185"/>
            <a:ext cx="6239449" cy="5358672"/>
          </a:xfrm>
          <a:prstGeom prst="rect">
            <a:avLst/>
          </a:prstGeom>
        </p:spPr>
        <p:txBody>
          <a:bodyPr anchor="ctr"/>
          <a:lstStyle>
            <a:lvl1pPr algn="ctr">
              <a:defRPr>
                <a:solidFill>
                  <a:schemeClr val="tx2"/>
                </a:solidFill>
              </a:defRPr>
            </a:lvl1pPr>
          </a:lstStyle>
          <a:p>
            <a:endParaRPr lang="en-IN"/>
          </a:p>
        </p:txBody>
      </p:sp>
      <p:sp>
        <p:nvSpPr>
          <p:cNvPr id="15" name="Text Placeholder 32">
            <a:extLst>
              <a:ext uri="{FF2B5EF4-FFF2-40B4-BE49-F238E27FC236}">
                <a16:creationId xmlns:a16="http://schemas.microsoft.com/office/drawing/2014/main" id="{87F06A76-1EC5-7887-BFC7-6609B72C9D45}"/>
              </a:ext>
            </a:extLst>
          </p:cNvPr>
          <p:cNvSpPr>
            <a:spLocks noGrp="1"/>
          </p:cNvSpPr>
          <p:nvPr>
            <p:ph type="body" sz="quarter" idx="44" hasCustomPrompt="1"/>
          </p:nvPr>
        </p:nvSpPr>
        <p:spPr>
          <a:xfrm>
            <a:off x="499287" y="1765300"/>
            <a:ext cx="3672000" cy="4364038"/>
          </a:xfrm>
          <a:prstGeom prst="rect">
            <a:avLst/>
          </a:prstGeom>
        </p:spPr>
        <p:txBody>
          <a:bodyPr lIns="0" tIns="45720" rIns="91440" bIns="45720"/>
          <a:lstStyle>
            <a:lvl1pPr marL="0" indent="0">
              <a:buFont typeface="Arial" panose="020B0604020202020204" pitchFamily="34" charset="0"/>
              <a:buNone/>
              <a:defRPr sz="2400">
                <a:latin typeface="RealText-Light" panose="020B0504020101010102"/>
              </a:defRPr>
            </a:lvl1pPr>
            <a:lvl2pPr marL="0" indent="0">
              <a:buFont typeface="Arial" panose="020B0604020202020204" pitchFamily="34" charset="0"/>
              <a:buNone/>
              <a:defRPr sz="2400">
                <a:latin typeface="RealText-Light" panose="020B0504020101010102"/>
              </a:defRPr>
            </a:lvl2pPr>
            <a:lvl3pPr marL="0" indent="-356616">
              <a:buClr>
                <a:schemeClr val="tx2"/>
              </a:buClr>
              <a:buFont typeface="Arial" panose="020B0604020202020204" pitchFamily="34" charset="0"/>
              <a:buChar char="•"/>
              <a:defRPr sz="2400">
                <a:latin typeface="RealText-Light" panose="020B0504020101010102"/>
              </a:defRPr>
            </a:lvl3pPr>
            <a:lvl4pPr marL="722376" indent="-356616">
              <a:buClr>
                <a:schemeClr val="tx2"/>
              </a:buClr>
              <a:buFont typeface="Arial" panose="020B0604020202020204" pitchFamily="34" charset="0"/>
              <a:buChar char="•"/>
              <a:defRPr sz="2400">
                <a:latin typeface="RealText-Light" panose="020B0504020101010102"/>
              </a:defRPr>
            </a:lvl4pPr>
            <a:lvl5pPr marL="1078992" indent="-365760">
              <a:buClr>
                <a:schemeClr val="tx2"/>
              </a:buClr>
              <a:buFont typeface="Arial" panose="020B0604020202020204" pitchFamily="34" charset="0"/>
              <a:buChar char="•"/>
              <a:defRPr sz="2400">
                <a:latin typeface="RealText-Light" panose="020B0504020101010102"/>
              </a:defRPr>
            </a:lvl5pPr>
          </a:lstStyle>
          <a:p>
            <a:pPr lvl="0"/>
            <a:r>
              <a:rPr lang="en-US" dirty="0"/>
              <a:t>Lorem Ipsum is simply dummy text of the printing and typesetting industry. Lorem Ipsum has been the industry's standard dummy text ever since the 1500s, </a:t>
            </a:r>
          </a:p>
        </p:txBody>
      </p:sp>
      <p:sp>
        <p:nvSpPr>
          <p:cNvPr id="3" name="Slide Number Placeholder 2">
            <a:extLst>
              <a:ext uri="{FF2B5EF4-FFF2-40B4-BE49-F238E27FC236}">
                <a16:creationId xmlns:a16="http://schemas.microsoft.com/office/drawing/2014/main" id="{4F5133B5-88BF-1C20-02B9-1C6BA14EC76F}"/>
              </a:ext>
            </a:extLst>
          </p:cNvPr>
          <p:cNvSpPr>
            <a:spLocks noGrp="1"/>
          </p:cNvSpPr>
          <p:nvPr>
            <p:ph type="sldNum" sz="quarter" idx="46"/>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914BB2F2-DFF4-F7CD-3D5B-3642C4F23A0C}"/>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47371809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2.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3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Table</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8" name="Table Placeholder 7">
            <a:extLst>
              <a:ext uri="{FF2B5EF4-FFF2-40B4-BE49-F238E27FC236}">
                <a16:creationId xmlns:a16="http://schemas.microsoft.com/office/drawing/2014/main" id="{79AC1B67-4A74-ABC8-CEB5-2D6AFFE71B4E}"/>
              </a:ext>
            </a:extLst>
          </p:cNvPr>
          <p:cNvSpPr>
            <a:spLocks noGrp="1"/>
          </p:cNvSpPr>
          <p:nvPr>
            <p:ph type="tbl" sz="quarter" idx="44"/>
          </p:nvPr>
        </p:nvSpPr>
        <p:spPr>
          <a:xfrm>
            <a:off x="499287" y="1924349"/>
            <a:ext cx="11178363" cy="4364039"/>
          </a:xfrm>
          <a:prstGeom prst="rect">
            <a:avLst/>
          </a:prstGeom>
        </p:spPr>
        <p:txBody>
          <a:bodyPr anchor="ctr"/>
          <a:lstStyle>
            <a:lvl1pPr algn="ctr">
              <a:defRPr>
                <a:solidFill>
                  <a:schemeClr val="tx2"/>
                </a:solidFill>
              </a:defRPr>
            </a:lvl1pPr>
          </a:lstStyle>
          <a:p>
            <a:endParaRPr lang="en-IN"/>
          </a:p>
        </p:txBody>
      </p:sp>
      <p:sp>
        <p:nvSpPr>
          <p:cNvPr id="3" name="Slide Number Placeholder 2">
            <a:extLst>
              <a:ext uri="{FF2B5EF4-FFF2-40B4-BE49-F238E27FC236}">
                <a16:creationId xmlns:a16="http://schemas.microsoft.com/office/drawing/2014/main" id="{BAD319B2-B9A2-C150-8B6C-3E879D588B03}"/>
              </a:ext>
            </a:extLst>
          </p:cNvPr>
          <p:cNvSpPr>
            <a:spLocks noGrp="1"/>
          </p:cNvSpPr>
          <p:nvPr>
            <p:ph type="sldNum" sz="quarter" idx="45"/>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72954005-0352-A2D4-CA4C-D439550CF672}"/>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186325020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3.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4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Project Plan</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3" name="Chart Placeholder 5">
            <a:extLst>
              <a:ext uri="{FF2B5EF4-FFF2-40B4-BE49-F238E27FC236}">
                <a16:creationId xmlns:a16="http://schemas.microsoft.com/office/drawing/2014/main" id="{155F42C0-284E-D741-8AC1-AAAC270F2A8C}"/>
              </a:ext>
            </a:extLst>
          </p:cNvPr>
          <p:cNvSpPr>
            <a:spLocks noGrp="1"/>
          </p:cNvSpPr>
          <p:nvPr>
            <p:ph type="chart" sz="quarter" idx="45"/>
          </p:nvPr>
        </p:nvSpPr>
        <p:spPr>
          <a:xfrm>
            <a:off x="499287" y="1924349"/>
            <a:ext cx="11178363" cy="4364039"/>
          </a:xfrm>
          <a:prstGeom prst="rect">
            <a:avLst/>
          </a:prstGeom>
        </p:spPr>
        <p:txBody>
          <a:bodyPr anchor="ctr"/>
          <a:lstStyle>
            <a:lvl1pPr algn="ctr">
              <a:defRPr>
                <a:solidFill>
                  <a:schemeClr val="tx2"/>
                </a:solidFill>
              </a:defRPr>
            </a:lvl1pPr>
          </a:lstStyle>
          <a:p>
            <a:endParaRPr lang="en-IN"/>
          </a:p>
        </p:txBody>
      </p:sp>
      <p:sp>
        <p:nvSpPr>
          <p:cNvPr id="5" name="Slide Number Placeholder 4">
            <a:extLst>
              <a:ext uri="{FF2B5EF4-FFF2-40B4-BE49-F238E27FC236}">
                <a16:creationId xmlns:a16="http://schemas.microsoft.com/office/drawing/2014/main" id="{5BD8F541-2C12-6C54-D33A-52C3460A676A}"/>
              </a:ext>
            </a:extLst>
          </p:cNvPr>
          <p:cNvSpPr>
            <a:spLocks noGrp="1"/>
          </p:cNvSpPr>
          <p:nvPr>
            <p:ph type="sldNum" sz="quarter" idx="46"/>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F238453B-8843-2C3E-A356-61CA693DAC55}"/>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200209082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4.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5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Project Team</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45" name="Picture Placeholder 5">
            <a:extLst>
              <a:ext uri="{FF2B5EF4-FFF2-40B4-BE49-F238E27FC236}">
                <a16:creationId xmlns:a16="http://schemas.microsoft.com/office/drawing/2014/main" id="{2CF40BC9-266E-EA52-BED0-AFD13F4807E6}"/>
              </a:ext>
            </a:extLst>
          </p:cNvPr>
          <p:cNvSpPr>
            <a:spLocks noGrp="1"/>
          </p:cNvSpPr>
          <p:nvPr>
            <p:ph type="pic" sz="quarter" idx="29"/>
          </p:nvPr>
        </p:nvSpPr>
        <p:spPr>
          <a:xfrm>
            <a:off x="3992285" y="2399170"/>
            <a:ext cx="1029830" cy="102983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247" name="Picture Placeholder 5">
            <a:extLst>
              <a:ext uri="{FF2B5EF4-FFF2-40B4-BE49-F238E27FC236}">
                <a16:creationId xmlns:a16="http://schemas.microsoft.com/office/drawing/2014/main" id="{0D47F6D1-D218-2A61-DEB4-BE0E4BD1C32A}"/>
              </a:ext>
            </a:extLst>
          </p:cNvPr>
          <p:cNvSpPr>
            <a:spLocks noGrp="1"/>
          </p:cNvSpPr>
          <p:nvPr>
            <p:ph type="pic" sz="quarter" idx="45"/>
          </p:nvPr>
        </p:nvSpPr>
        <p:spPr>
          <a:xfrm>
            <a:off x="1601885" y="4871762"/>
            <a:ext cx="1029830" cy="102983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248" name="Picture Placeholder 5">
            <a:extLst>
              <a:ext uri="{FF2B5EF4-FFF2-40B4-BE49-F238E27FC236}">
                <a16:creationId xmlns:a16="http://schemas.microsoft.com/office/drawing/2014/main" id="{398DDD7F-02EA-EA17-8788-1A7503377F97}"/>
              </a:ext>
            </a:extLst>
          </p:cNvPr>
          <p:cNvSpPr>
            <a:spLocks noGrp="1"/>
          </p:cNvSpPr>
          <p:nvPr>
            <p:ph type="pic" sz="quarter" idx="46"/>
          </p:nvPr>
        </p:nvSpPr>
        <p:spPr>
          <a:xfrm>
            <a:off x="3992285" y="4871762"/>
            <a:ext cx="1029830" cy="102983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249" name="Picture Placeholder 5">
            <a:extLst>
              <a:ext uri="{FF2B5EF4-FFF2-40B4-BE49-F238E27FC236}">
                <a16:creationId xmlns:a16="http://schemas.microsoft.com/office/drawing/2014/main" id="{79F11D36-C38C-184E-A227-1D74BC82AECF}"/>
              </a:ext>
            </a:extLst>
          </p:cNvPr>
          <p:cNvSpPr>
            <a:spLocks noGrp="1"/>
          </p:cNvSpPr>
          <p:nvPr>
            <p:ph type="pic" sz="quarter" idx="47"/>
          </p:nvPr>
        </p:nvSpPr>
        <p:spPr>
          <a:xfrm>
            <a:off x="6382685" y="4873191"/>
            <a:ext cx="1029830" cy="102983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246" name="Picture Placeholder 5">
            <a:extLst>
              <a:ext uri="{FF2B5EF4-FFF2-40B4-BE49-F238E27FC236}">
                <a16:creationId xmlns:a16="http://schemas.microsoft.com/office/drawing/2014/main" id="{41C5EC43-4E99-23D3-A9CD-758731CAC607}"/>
              </a:ext>
            </a:extLst>
          </p:cNvPr>
          <p:cNvSpPr>
            <a:spLocks noGrp="1"/>
          </p:cNvSpPr>
          <p:nvPr>
            <p:ph type="pic" sz="quarter" idx="44"/>
          </p:nvPr>
        </p:nvSpPr>
        <p:spPr>
          <a:xfrm>
            <a:off x="9550685" y="2399170"/>
            <a:ext cx="1029830" cy="102983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250" name="Picture Placeholder 5">
            <a:extLst>
              <a:ext uri="{FF2B5EF4-FFF2-40B4-BE49-F238E27FC236}">
                <a16:creationId xmlns:a16="http://schemas.microsoft.com/office/drawing/2014/main" id="{DBF87377-F7A0-43C9-884E-062F432AC1DF}"/>
              </a:ext>
            </a:extLst>
          </p:cNvPr>
          <p:cNvSpPr>
            <a:spLocks noGrp="1"/>
          </p:cNvSpPr>
          <p:nvPr>
            <p:ph type="pic" sz="quarter" idx="48"/>
          </p:nvPr>
        </p:nvSpPr>
        <p:spPr>
          <a:xfrm>
            <a:off x="9550685" y="4871762"/>
            <a:ext cx="1029830" cy="102983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255" name="Text Placeholder 17">
            <a:extLst>
              <a:ext uri="{FF2B5EF4-FFF2-40B4-BE49-F238E27FC236}">
                <a16:creationId xmlns:a16="http://schemas.microsoft.com/office/drawing/2014/main" id="{05D3ED1B-0B3A-628E-A4F4-2F7BD222A233}"/>
              </a:ext>
            </a:extLst>
          </p:cNvPr>
          <p:cNvSpPr>
            <a:spLocks noGrp="1"/>
          </p:cNvSpPr>
          <p:nvPr>
            <p:ph type="body" sz="quarter" idx="51" hasCustomPrompt="1"/>
          </p:nvPr>
        </p:nvSpPr>
        <p:spPr>
          <a:xfrm>
            <a:off x="1068357" y="6109485"/>
            <a:ext cx="2092029" cy="482397"/>
          </a:xfrm>
          <a:prstGeom prst="rect">
            <a:avLst/>
          </a:prstGeom>
        </p:spPr>
        <p:txBody>
          <a:bodyPr lIns="28800" tIns="28800" rIns="28800" bIns="2880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Name</a:t>
            </a:r>
          </a:p>
          <a:p>
            <a:pPr lvl="0"/>
            <a:r>
              <a:rPr lang="en-US" dirty="0"/>
              <a:t>(Sector)</a:t>
            </a:r>
          </a:p>
        </p:txBody>
      </p:sp>
      <p:sp>
        <p:nvSpPr>
          <p:cNvPr id="256" name="Text Placeholder 17">
            <a:extLst>
              <a:ext uri="{FF2B5EF4-FFF2-40B4-BE49-F238E27FC236}">
                <a16:creationId xmlns:a16="http://schemas.microsoft.com/office/drawing/2014/main" id="{78657217-3E55-9F81-B0A9-477975D2E41B}"/>
              </a:ext>
            </a:extLst>
          </p:cNvPr>
          <p:cNvSpPr>
            <a:spLocks noGrp="1"/>
          </p:cNvSpPr>
          <p:nvPr>
            <p:ph type="body" sz="quarter" idx="52" hasCustomPrompt="1"/>
          </p:nvPr>
        </p:nvSpPr>
        <p:spPr>
          <a:xfrm>
            <a:off x="3461186" y="6109485"/>
            <a:ext cx="2092029" cy="482397"/>
          </a:xfrm>
          <a:prstGeom prst="rect">
            <a:avLst/>
          </a:prstGeom>
        </p:spPr>
        <p:txBody>
          <a:bodyPr lIns="28800" tIns="28800" rIns="28800" bIns="2880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Name</a:t>
            </a:r>
          </a:p>
          <a:p>
            <a:pPr lvl="0"/>
            <a:r>
              <a:rPr lang="en-US" dirty="0"/>
              <a:t>(Sector)</a:t>
            </a:r>
          </a:p>
        </p:txBody>
      </p:sp>
      <p:sp>
        <p:nvSpPr>
          <p:cNvPr id="257" name="Text Placeholder 17">
            <a:extLst>
              <a:ext uri="{FF2B5EF4-FFF2-40B4-BE49-F238E27FC236}">
                <a16:creationId xmlns:a16="http://schemas.microsoft.com/office/drawing/2014/main" id="{65BA739A-7FF5-2BB0-79C9-C2973DE619D0}"/>
              </a:ext>
            </a:extLst>
          </p:cNvPr>
          <p:cNvSpPr>
            <a:spLocks noGrp="1"/>
          </p:cNvSpPr>
          <p:nvPr>
            <p:ph type="body" sz="quarter" idx="53" hasCustomPrompt="1"/>
          </p:nvPr>
        </p:nvSpPr>
        <p:spPr>
          <a:xfrm>
            <a:off x="5851586" y="6109485"/>
            <a:ext cx="2092029" cy="482397"/>
          </a:xfrm>
          <a:prstGeom prst="rect">
            <a:avLst/>
          </a:prstGeom>
        </p:spPr>
        <p:txBody>
          <a:bodyPr lIns="28800" tIns="28800" rIns="28800" bIns="2880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Name</a:t>
            </a:r>
          </a:p>
          <a:p>
            <a:pPr lvl="0"/>
            <a:r>
              <a:rPr lang="en-US" dirty="0"/>
              <a:t>(Sector)</a:t>
            </a:r>
          </a:p>
        </p:txBody>
      </p:sp>
      <p:sp>
        <p:nvSpPr>
          <p:cNvPr id="267" name="Text Placeholder 17">
            <a:extLst>
              <a:ext uri="{FF2B5EF4-FFF2-40B4-BE49-F238E27FC236}">
                <a16:creationId xmlns:a16="http://schemas.microsoft.com/office/drawing/2014/main" id="{B43206D4-6D9D-3C65-3B83-1D4F460FF93C}"/>
              </a:ext>
            </a:extLst>
          </p:cNvPr>
          <p:cNvSpPr>
            <a:spLocks noGrp="1"/>
          </p:cNvSpPr>
          <p:nvPr>
            <p:ph type="body" sz="quarter" idx="59" hasCustomPrompt="1"/>
          </p:nvPr>
        </p:nvSpPr>
        <p:spPr>
          <a:xfrm>
            <a:off x="9355097" y="2028368"/>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259" name="Text Placeholder 17">
            <a:extLst>
              <a:ext uri="{FF2B5EF4-FFF2-40B4-BE49-F238E27FC236}">
                <a16:creationId xmlns:a16="http://schemas.microsoft.com/office/drawing/2014/main" id="{7B4A4A81-3404-1320-1C53-62BC7FB9B7A4}"/>
              </a:ext>
            </a:extLst>
          </p:cNvPr>
          <p:cNvSpPr>
            <a:spLocks noGrp="1"/>
          </p:cNvSpPr>
          <p:nvPr>
            <p:ph type="body" sz="quarter" idx="55" hasCustomPrompt="1"/>
          </p:nvPr>
        </p:nvSpPr>
        <p:spPr>
          <a:xfrm>
            <a:off x="9355097" y="4520939"/>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258" name="Text Placeholder 17">
            <a:extLst>
              <a:ext uri="{FF2B5EF4-FFF2-40B4-BE49-F238E27FC236}">
                <a16:creationId xmlns:a16="http://schemas.microsoft.com/office/drawing/2014/main" id="{A2164581-9A66-3A8E-B129-57E7B874B80E}"/>
              </a:ext>
            </a:extLst>
          </p:cNvPr>
          <p:cNvSpPr>
            <a:spLocks noGrp="1"/>
          </p:cNvSpPr>
          <p:nvPr>
            <p:ph type="body" sz="quarter" idx="54" hasCustomPrompt="1"/>
          </p:nvPr>
        </p:nvSpPr>
        <p:spPr>
          <a:xfrm>
            <a:off x="9014053" y="6109485"/>
            <a:ext cx="2091600" cy="482397"/>
          </a:xfrm>
          <a:prstGeom prst="rect">
            <a:avLst/>
          </a:prstGeom>
        </p:spPr>
        <p:txBody>
          <a:bodyPr lIns="28800" tIns="28800" rIns="28800" bIns="2880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Name</a:t>
            </a:r>
          </a:p>
          <a:p>
            <a:pPr lvl="0"/>
            <a:r>
              <a:rPr lang="en-US" dirty="0"/>
              <a:t>(Sector)</a:t>
            </a:r>
          </a:p>
        </p:txBody>
      </p:sp>
      <p:sp>
        <p:nvSpPr>
          <p:cNvPr id="251" name="Text Placeholder 17">
            <a:extLst>
              <a:ext uri="{FF2B5EF4-FFF2-40B4-BE49-F238E27FC236}">
                <a16:creationId xmlns:a16="http://schemas.microsoft.com/office/drawing/2014/main" id="{2360DF79-9796-8A9C-32D7-1E9404927E0F}"/>
              </a:ext>
            </a:extLst>
          </p:cNvPr>
          <p:cNvSpPr>
            <a:spLocks noGrp="1"/>
          </p:cNvSpPr>
          <p:nvPr>
            <p:ph type="body" sz="quarter" idx="49" hasCustomPrompt="1"/>
          </p:nvPr>
        </p:nvSpPr>
        <p:spPr>
          <a:xfrm>
            <a:off x="3460557" y="3588892"/>
            <a:ext cx="2091600" cy="487199"/>
          </a:xfrm>
          <a:prstGeom prst="rect">
            <a:avLst/>
          </a:prstGeom>
        </p:spPr>
        <p:txBody>
          <a:bodyPr lIns="28800" tIns="28800" rIns="28800" bIns="2880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Name</a:t>
            </a:r>
          </a:p>
          <a:p>
            <a:pPr lvl="0"/>
            <a:r>
              <a:rPr lang="en-US" dirty="0"/>
              <a:t>(Sector)</a:t>
            </a:r>
          </a:p>
        </p:txBody>
      </p:sp>
      <p:sp>
        <p:nvSpPr>
          <p:cNvPr id="253" name="Text Placeholder 17">
            <a:extLst>
              <a:ext uri="{FF2B5EF4-FFF2-40B4-BE49-F238E27FC236}">
                <a16:creationId xmlns:a16="http://schemas.microsoft.com/office/drawing/2014/main" id="{1BF9ADBB-8454-9759-96CE-1A96916FDA99}"/>
              </a:ext>
            </a:extLst>
          </p:cNvPr>
          <p:cNvSpPr>
            <a:spLocks noGrp="1"/>
          </p:cNvSpPr>
          <p:nvPr>
            <p:ph type="body" sz="quarter" idx="50" hasCustomPrompt="1"/>
          </p:nvPr>
        </p:nvSpPr>
        <p:spPr>
          <a:xfrm>
            <a:off x="9014897" y="3593692"/>
            <a:ext cx="2091600" cy="482397"/>
          </a:xfrm>
          <a:prstGeom prst="rect">
            <a:avLst/>
          </a:prstGeom>
        </p:spPr>
        <p:txBody>
          <a:bodyPr lIns="28800" tIns="28800" rIns="28800" bIns="2880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Name</a:t>
            </a:r>
          </a:p>
          <a:p>
            <a:pPr lvl="0"/>
            <a:r>
              <a:rPr lang="en-US" dirty="0"/>
              <a:t>(Sector)</a:t>
            </a:r>
          </a:p>
        </p:txBody>
      </p:sp>
      <p:sp>
        <p:nvSpPr>
          <p:cNvPr id="265" name="Text Placeholder 17">
            <a:extLst>
              <a:ext uri="{FF2B5EF4-FFF2-40B4-BE49-F238E27FC236}">
                <a16:creationId xmlns:a16="http://schemas.microsoft.com/office/drawing/2014/main" id="{80420173-0622-3635-429D-19CCCD203936}"/>
              </a:ext>
            </a:extLst>
          </p:cNvPr>
          <p:cNvSpPr>
            <a:spLocks noGrp="1"/>
          </p:cNvSpPr>
          <p:nvPr>
            <p:ph type="body" sz="quarter" idx="58" hasCustomPrompt="1"/>
          </p:nvPr>
        </p:nvSpPr>
        <p:spPr>
          <a:xfrm>
            <a:off x="1410356" y="4520939"/>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264" name="Text Placeholder 17">
            <a:extLst>
              <a:ext uri="{FF2B5EF4-FFF2-40B4-BE49-F238E27FC236}">
                <a16:creationId xmlns:a16="http://schemas.microsoft.com/office/drawing/2014/main" id="{8BBE3BC0-5B05-749C-F0DA-9172A2A725C5}"/>
              </a:ext>
            </a:extLst>
          </p:cNvPr>
          <p:cNvSpPr>
            <a:spLocks noGrp="1"/>
          </p:cNvSpPr>
          <p:nvPr>
            <p:ph type="body" sz="quarter" idx="57" hasCustomPrompt="1"/>
          </p:nvPr>
        </p:nvSpPr>
        <p:spPr>
          <a:xfrm>
            <a:off x="3801600" y="4520939"/>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260" name="Text Placeholder 17">
            <a:extLst>
              <a:ext uri="{FF2B5EF4-FFF2-40B4-BE49-F238E27FC236}">
                <a16:creationId xmlns:a16="http://schemas.microsoft.com/office/drawing/2014/main" id="{6A991D4B-8515-3677-E6DB-554313FC67E8}"/>
              </a:ext>
            </a:extLst>
          </p:cNvPr>
          <p:cNvSpPr>
            <a:spLocks noGrp="1"/>
          </p:cNvSpPr>
          <p:nvPr>
            <p:ph type="body" sz="quarter" idx="56" hasCustomPrompt="1"/>
          </p:nvPr>
        </p:nvSpPr>
        <p:spPr>
          <a:xfrm>
            <a:off x="6192000" y="4520939"/>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268" name="Text Placeholder 17">
            <a:extLst>
              <a:ext uri="{FF2B5EF4-FFF2-40B4-BE49-F238E27FC236}">
                <a16:creationId xmlns:a16="http://schemas.microsoft.com/office/drawing/2014/main" id="{9C032F99-D042-8CD1-F77E-6F7990B43888}"/>
              </a:ext>
            </a:extLst>
          </p:cNvPr>
          <p:cNvSpPr>
            <a:spLocks noGrp="1"/>
          </p:cNvSpPr>
          <p:nvPr>
            <p:ph type="body" sz="quarter" idx="60" hasCustomPrompt="1"/>
          </p:nvPr>
        </p:nvSpPr>
        <p:spPr>
          <a:xfrm>
            <a:off x="3801600" y="2028368"/>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3" name="Slide Number Placeholder 2">
            <a:extLst>
              <a:ext uri="{FF2B5EF4-FFF2-40B4-BE49-F238E27FC236}">
                <a16:creationId xmlns:a16="http://schemas.microsoft.com/office/drawing/2014/main" id="{9BAF436F-44A0-D6B1-3F9E-23C5DCE8A10E}"/>
              </a:ext>
            </a:extLst>
          </p:cNvPr>
          <p:cNvSpPr>
            <a:spLocks noGrp="1"/>
          </p:cNvSpPr>
          <p:nvPr>
            <p:ph type="sldNum" sz="quarter" idx="61"/>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C04D1FC1-4B1D-D3A2-8F27-388F1A60E045}"/>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171896777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5.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6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Project Team</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5" name="Picture Placeholder 5">
            <a:extLst>
              <a:ext uri="{FF2B5EF4-FFF2-40B4-BE49-F238E27FC236}">
                <a16:creationId xmlns:a16="http://schemas.microsoft.com/office/drawing/2014/main" id="{BCA591B8-D4A5-2DFB-6854-A3D23990974F}"/>
              </a:ext>
            </a:extLst>
          </p:cNvPr>
          <p:cNvSpPr>
            <a:spLocks noGrp="1"/>
          </p:cNvSpPr>
          <p:nvPr>
            <p:ph type="pic" sz="quarter" idx="75"/>
          </p:nvPr>
        </p:nvSpPr>
        <p:spPr>
          <a:xfrm>
            <a:off x="2207565" y="2391321"/>
            <a:ext cx="1411200" cy="141120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268" name="Text Placeholder 17">
            <a:extLst>
              <a:ext uri="{FF2B5EF4-FFF2-40B4-BE49-F238E27FC236}">
                <a16:creationId xmlns:a16="http://schemas.microsoft.com/office/drawing/2014/main" id="{9C032F99-D042-8CD1-F77E-6F7990B43888}"/>
              </a:ext>
            </a:extLst>
          </p:cNvPr>
          <p:cNvSpPr>
            <a:spLocks noGrp="1"/>
          </p:cNvSpPr>
          <p:nvPr>
            <p:ph type="body" sz="quarter" idx="60" hasCustomPrompt="1"/>
          </p:nvPr>
        </p:nvSpPr>
        <p:spPr>
          <a:xfrm>
            <a:off x="2207566" y="2081721"/>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6" name="Picture Placeholder 5">
            <a:extLst>
              <a:ext uri="{FF2B5EF4-FFF2-40B4-BE49-F238E27FC236}">
                <a16:creationId xmlns:a16="http://schemas.microsoft.com/office/drawing/2014/main" id="{C4E87C5E-3B74-FA4E-0437-B8305444C480}"/>
              </a:ext>
            </a:extLst>
          </p:cNvPr>
          <p:cNvSpPr>
            <a:spLocks noGrp="1"/>
          </p:cNvSpPr>
          <p:nvPr>
            <p:ph type="pic" sz="quarter" idx="76"/>
          </p:nvPr>
        </p:nvSpPr>
        <p:spPr>
          <a:xfrm>
            <a:off x="507628" y="4739311"/>
            <a:ext cx="1411200" cy="141120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7" name="Picture Placeholder 5">
            <a:extLst>
              <a:ext uri="{FF2B5EF4-FFF2-40B4-BE49-F238E27FC236}">
                <a16:creationId xmlns:a16="http://schemas.microsoft.com/office/drawing/2014/main" id="{CD3D1F10-1138-F3E9-1DE7-868DCDE5ED97}"/>
              </a:ext>
            </a:extLst>
          </p:cNvPr>
          <p:cNvSpPr>
            <a:spLocks noGrp="1"/>
          </p:cNvSpPr>
          <p:nvPr>
            <p:ph type="pic" sz="quarter" idx="77"/>
          </p:nvPr>
        </p:nvSpPr>
        <p:spPr>
          <a:xfrm>
            <a:off x="2206721" y="4739311"/>
            <a:ext cx="1411200" cy="141120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8" name="Picture Placeholder 5">
            <a:extLst>
              <a:ext uri="{FF2B5EF4-FFF2-40B4-BE49-F238E27FC236}">
                <a16:creationId xmlns:a16="http://schemas.microsoft.com/office/drawing/2014/main" id="{9258C8F0-F904-6C7A-8015-6F54D1CC0641}"/>
              </a:ext>
            </a:extLst>
          </p:cNvPr>
          <p:cNvSpPr>
            <a:spLocks noGrp="1"/>
          </p:cNvSpPr>
          <p:nvPr>
            <p:ph type="pic" sz="quarter" idx="78"/>
          </p:nvPr>
        </p:nvSpPr>
        <p:spPr>
          <a:xfrm>
            <a:off x="3905813" y="4739311"/>
            <a:ext cx="1411200" cy="141120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4" name="Picture Placeholder 5">
            <a:extLst>
              <a:ext uri="{FF2B5EF4-FFF2-40B4-BE49-F238E27FC236}">
                <a16:creationId xmlns:a16="http://schemas.microsoft.com/office/drawing/2014/main" id="{50CC744F-BD82-9844-F106-7ADDE50EFC06}"/>
              </a:ext>
            </a:extLst>
          </p:cNvPr>
          <p:cNvSpPr>
            <a:spLocks noGrp="1"/>
          </p:cNvSpPr>
          <p:nvPr>
            <p:ph type="pic" sz="quarter" idx="74"/>
          </p:nvPr>
        </p:nvSpPr>
        <p:spPr>
          <a:xfrm>
            <a:off x="6279774" y="2391321"/>
            <a:ext cx="1411200" cy="141120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267" name="Text Placeholder 17">
            <a:extLst>
              <a:ext uri="{FF2B5EF4-FFF2-40B4-BE49-F238E27FC236}">
                <a16:creationId xmlns:a16="http://schemas.microsoft.com/office/drawing/2014/main" id="{B43206D4-6D9D-3C65-3B83-1D4F460FF93C}"/>
              </a:ext>
            </a:extLst>
          </p:cNvPr>
          <p:cNvSpPr>
            <a:spLocks noGrp="1"/>
          </p:cNvSpPr>
          <p:nvPr>
            <p:ph type="body" sz="quarter" idx="59" hasCustomPrompt="1"/>
          </p:nvPr>
        </p:nvSpPr>
        <p:spPr>
          <a:xfrm>
            <a:off x="6279775" y="2081721"/>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11" name="Picture Placeholder 5">
            <a:extLst>
              <a:ext uri="{FF2B5EF4-FFF2-40B4-BE49-F238E27FC236}">
                <a16:creationId xmlns:a16="http://schemas.microsoft.com/office/drawing/2014/main" id="{D80B807A-553C-0F94-0376-298AF60E83C6}"/>
              </a:ext>
            </a:extLst>
          </p:cNvPr>
          <p:cNvSpPr>
            <a:spLocks noGrp="1"/>
          </p:cNvSpPr>
          <p:nvPr>
            <p:ph type="pic" sz="quarter" idx="79"/>
          </p:nvPr>
        </p:nvSpPr>
        <p:spPr>
          <a:xfrm>
            <a:off x="6278930" y="4739311"/>
            <a:ext cx="1411200" cy="141120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14" name="Picture Placeholder 5">
            <a:extLst>
              <a:ext uri="{FF2B5EF4-FFF2-40B4-BE49-F238E27FC236}">
                <a16:creationId xmlns:a16="http://schemas.microsoft.com/office/drawing/2014/main" id="{818E14F8-1243-CF0F-1005-41D98337C791}"/>
              </a:ext>
            </a:extLst>
          </p:cNvPr>
          <p:cNvSpPr>
            <a:spLocks noGrp="1"/>
          </p:cNvSpPr>
          <p:nvPr>
            <p:ph type="pic" sz="quarter" idx="80"/>
          </p:nvPr>
        </p:nvSpPr>
        <p:spPr>
          <a:xfrm>
            <a:off x="7978022" y="4739311"/>
            <a:ext cx="1411200" cy="141120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2" name="Picture Placeholder 5">
            <a:extLst>
              <a:ext uri="{FF2B5EF4-FFF2-40B4-BE49-F238E27FC236}">
                <a16:creationId xmlns:a16="http://schemas.microsoft.com/office/drawing/2014/main" id="{75AFCD7F-F526-F63F-37A4-B649FC2F94E8}"/>
              </a:ext>
            </a:extLst>
          </p:cNvPr>
          <p:cNvSpPr>
            <a:spLocks noGrp="1"/>
          </p:cNvSpPr>
          <p:nvPr>
            <p:ph type="pic" sz="quarter" idx="44"/>
          </p:nvPr>
        </p:nvSpPr>
        <p:spPr>
          <a:xfrm>
            <a:off x="10266449" y="2391321"/>
            <a:ext cx="1411200" cy="141120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15" name="Picture Placeholder 5">
            <a:extLst>
              <a:ext uri="{FF2B5EF4-FFF2-40B4-BE49-F238E27FC236}">
                <a16:creationId xmlns:a16="http://schemas.microsoft.com/office/drawing/2014/main" id="{10E9509D-72CF-C250-4064-B1CCCC9FB365}"/>
              </a:ext>
            </a:extLst>
          </p:cNvPr>
          <p:cNvSpPr>
            <a:spLocks noGrp="1"/>
          </p:cNvSpPr>
          <p:nvPr>
            <p:ph type="pic" sz="quarter" idx="81"/>
          </p:nvPr>
        </p:nvSpPr>
        <p:spPr>
          <a:xfrm>
            <a:off x="10265605" y="4739311"/>
            <a:ext cx="1411200" cy="141120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265" name="Text Placeholder 17">
            <a:extLst>
              <a:ext uri="{FF2B5EF4-FFF2-40B4-BE49-F238E27FC236}">
                <a16:creationId xmlns:a16="http://schemas.microsoft.com/office/drawing/2014/main" id="{80420173-0622-3635-429D-19CCCD203936}"/>
              </a:ext>
            </a:extLst>
          </p:cNvPr>
          <p:cNvSpPr>
            <a:spLocks noGrp="1"/>
          </p:cNvSpPr>
          <p:nvPr>
            <p:ph type="body" sz="quarter" idx="58" hasCustomPrompt="1"/>
          </p:nvPr>
        </p:nvSpPr>
        <p:spPr>
          <a:xfrm>
            <a:off x="507629" y="4429712"/>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264" name="Text Placeholder 17">
            <a:extLst>
              <a:ext uri="{FF2B5EF4-FFF2-40B4-BE49-F238E27FC236}">
                <a16:creationId xmlns:a16="http://schemas.microsoft.com/office/drawing/2014/main" id="{8BBE3BC0-5B05-749C-F0DA-9172A2A725C5}"/>
              </a:ext>
            </a:extLst>
          </p:cNvPr>
          <p:cNvSpPr>
            <a:spLocks noGrp="1"/>
          </p:cNvSpPr>
          <p:nvPr>
            <p:ph type="body" sz="quarter" idx="57" hasCustomPrompt="1"/>
          </p:nvPr>
        </p:nvSpPr>
        <p:spPr>
          <a:xfrm>
            <a:off x="2206722" y="4429712"/>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260" name="Text Placeholder 17">
            <a:extLst>
              <a:ext uri="{FF2B5EF4-FFF2-40B4-BE49-F238E27FC236}">
                <a16:creationId xmlns:a16="http://schemas.microsoft.com/office/drawing/2014/main" id="{6A991D4B-8515-3677-E6DB-554313FC67E8}"/>
              </a:ext>
            </a:extLst>
          </p:cNvPr>
          <p:cNvSpPr>
            <a:spLocks noGrp="1"/>
          </p:cNvSpPr>
          <p:nvPr>
            <p:ph type="body" sz="quarter" idx="56" hasCustomPrompt="1"/>
          </p:nvPr>
        </p:nvSpPr>
        <p:spPr>
          <a:xfrm>
            <a:off x="3905814" y="4429712"/>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236" name="Text Placeholder 17">
            <a:extLst>
              <a:ext uri="{FF2B5EF4-FFF2-40B4-BE49-F238E27FC236}">
                <a16:creationId xmlns:a16="http://schemas.microsoft.com/office/drawing/2014/main" id="{C49D4FF3-22CC-AA70-02AC-281A5171AFBF}"/>
              </a:ext>
            </a:extLst>
          </p:cNvPr>
          <p:cNvSpPr>
            <a:spLocks noGrp="1"/>
          </p:cNvSpPr>
          <p:nvPr>
            <p:ph type="body" sz="quarter" idx="63" hasCustomPrompt="1"/>
          </p:nvPr>
        </p:nvSpPr>
        <p:spPr>
          <a:xfrm>
            <a:off x="6278931" y="4429712"/>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237" name="Text Placeholder 17">
            <a:extLst>
              <a:ext uri="{FF2B5EF4-FFF2-40B4-BE49-F238E27FC236}">
                <a16:creationId xmlns:a16="http://schemas.microsoft.com/office/drawing/2014/main" id="{FD62B7B3-4D25-AA07-BF6A-635C86232BCE}"/>
              </a:ext>
            </a:extLst>
          </p:cNvPr>
          <p:cNvSpPr>
            <a:spLocks noGrp="1"/>
          </p:cNvSpPr>
          <p:nvPr>
            <p:ph type="body" sz="quarter" idx="64" hasCustomPrompt="1"/>
          </p:nvPr>
        </p:nvSpPr>
        <p:spPr>
          <a:xfrm>
            <a:off x="7978023" y="4429712"/>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238" name="Text Placeholder 17">
            <a:extLst>
              <a:ext uri="{FF2B5EF4-FFF2-40B4-BE49-F238E27FC236}">
                <a16:creationId xmlns:a16="http://schemas.microsoft.com/office/drawing/2014/main" id="{AFC74E6F-68F0-CF42-F6A2-F12A4065F8C7}"/>
              </a:ext>
            </a:extLst>
          </p:cNvPr>
          <p:cNvSpPr>
            <a:spLocks noGrp="1"/>
          </p:cNvSpPr>
          <p:nvPr>
            <p:ph type="body" sz="quarter" idx="65" hasCustomPrompt="1"/>
          </p:nvPr>
        </p:nvSpPr>
        <p:spPr>
          <a:xfrm>
            <a:off x="10265606" y="4429712"/>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235" name="Text Placeholder 17">
            <a:extLst>
              <a:ext uri="{FF2B5EF4-FFF2-40B4-BE49-F238E27FC236}">
                <a16:creationId xmlns:a16="http://schemas.microsoft.com/office/drawing/2014/main" id="{3EA0A51A-4FE2-FDA3-665B-E99D0431F952}"/>
              </a:ext>
            </a:extLst>
          </p:cNvPr>
          <p:cNvSpPr>
            <a:spLocks noGrp="1"/>
          </p:cNvSpPr>
          <p:nvPr>
            <p:ph type="body" sz="quarter" idx="55" hasCustomPrompt="1"/>
          </p:nvPr>
        </p:nvSpPr>
        <p:spPr>
          <a:xfrm>
            <a:off x="10266450" y="2081721"/>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3" name="Slide Number Placeholder 2">
            <a:extLst>
              <a:ext uri="{FF2B5EF4-FFF2-40B4-BE49-F238E27FC236}">
                <a16:creationId xmlns:a16="http://schemas.microsoft.com/office/drawing/2014/main" id="{B9A6C403-CCB8-BEB0-8AB8-EE252704662B}"/>
              </a:ext>
            </a:extLst>
          </p:cNvPr>
          <p:cNvSpPr>
            <a:spLocks noGrp="1"/>
          </p:cNvSpPr>
          <p:nvPr>
            <p:ph type="sldNum" sz="quarter" idx="73"/>
          </p:nvPr>
        </p:nvSpPr>
        <p:spPr/>
        <p:txBody>
          <a:bodyPr/>
          <a:lstStyle/>
          <a:p>
            <a:fld id="{86CB4B4D-7CA3-9044-876B-883B54F8677D}" type="slidenum">
              <a:rPr lang="en-GB" smtClean="0"/>
              <a:pPr/>
              <a:t>‹#›</a:t>
            </a:fld>
            <a:endParaRPr lang="en-GB"/>
          </a:p>
        </p:txBody>
      </p:sp>
      <p:sp>
        <p:nvSpPr>
          <p:cNvPr id="16" name="Text Placeholder 24">
            <a:extLst>
              <a:ext uri="{FF2B5EF4-FFF2-40B4-BE49-F238E27FC236}">
                <a16:creationId xmlns:a16="http://schemas.microsoft.com/office/drawing/2014/main" id="{7ABCC568-F456-DFE2-7E1C-26A77AA20B0B}"/>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3414045511"/>
      </p:ext>
    </p:extLst>
  </p:cSld>
  <p:clrMapOvr>
    <a:masterClrMapping/>
  </p:clrMapOvr>
  <p:transition spd="med"/>
  <p:extLst>
    <p:ext uri="{DCECCB84-F9BA-43D5-87BE-67443E8EF086}">
      <p15:sldGuideLst xmlns:p15="http://schemas.microsoft.com/office/powerpoint/2012/main">
        <p15:guide id="1" orient="horz" pos="2136">
          <p15:clr>
            <a:srgbClr val="FBAE40"/>
          </p15:clr>
        </p15:guide>
        <p15:guide id="2" pos="3840">
          <p15:clr>
            <a:srgbClr val="FBAE40"/>
          </p15:clr>
        </p15:guide>
      </p15:sldGuideLst>
    </p:ext>
  </p:extLst>
</p:sldLayout>
</file>

<file path=ppt/slideLayouts/slideLayout256.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7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Timeline 2</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30" name="Picture Placeholder 228">
            <a:extLst>
              <a:ext uri="{FF2B5EF4-FFF2-40B4-BE49-F238E27FC236}">
                <a16:creationId xmlns:a16="http://schemas.microsoft.com/office/drawing/2014/main" id="{68C91AFD-98C5-420C-59C6-C0EF197FD575}"/>
              </a:ext>
            </a:extLst>
          </p:cNvPr>
          <p:cNvSpPr>
            <a:spLocks noGrp="1"/>
          </p:cNvSpPr>
          <p:nvPr>
            <p:ph type="pic" sz="quarter" idx="94" hasCustomPrompt="1"/>
          </p:nvPr>
        </p:nvSpPr>
        <p:spPr>
          <a:xfrm>
            <a:off x="1114568" y="4490963"/>
            <a:ext cx="445030" cy="501524"/>
          </a:xfrm>
          <a:prstGeom prst="rect">
            <a:avLst/>
          </a:prstGeom>
        </p:spPr>
        <p:txBody>
          <a:bodyPr anchor="ctr"/>
          <a:lstStyle>
            <a:lvl1pPr algn="ctr">
              <a:defRPr sz="1000">
                <a:solidFill>
                  <a:schemeClr val="accent1"/>
                </a:solidFill>
              </a:defRPr>
            </a:lvl1pPr>
          </a:lstStyle>
          <a:p>
            <a:r>
              <a:rPr lang="en-US" dirty="0"/>
              <a:t>Icon</a:t>
            </a:r>
            <a:endParaRPr lang="en-IN" dirty="0"/>
          </a:p>
        </p:txBody>
      </p:sp>
      <p:sp>
        <p:nvSpPr>
          <p:cNvPr id="233" name="Text Placeholder 17">
            <a:extLst>
              <a:ext uri="{FF2B5EF4-FFF2-40B4-BE49-F238E27FC236}">
                <a16:creationId xmlns:a16="http://schemas.microsoft.com/office/drawing/2014/main" id="{968A1518-2094-B98C-17CC-924F2EB9D4A0}"/>
              </a:ext>
            </a:extLst>
          </p:cNvPr>
          <p:cNvSpPr>
            <a:spLocks noGrp="1"/>
          </p:cNvSpPr>
          <p:nvPr>
            <p:ph type="body" sz="quarter" idx="63" hasCustomPrompt="1"/>
          </p:nvPr>
        </p:nvSpPr>
        <p:spPr>
          <a:xfrm>
            <a:off x="803772" y="2856863"/>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Title</a:t>
            </a:r>
          </a:p>
        </p:txBody>
      </p:sp>
      <p:sp>
        <p:nvSpPr>
          <p:cNvPr id="234" name="Text Placeholder 17">
            <a:extLst>
              <a:ext uri="{FF2B5EF4-FFF2-40B4-BE49-F238E27FC236}">
                <a16:creationId xmlns:a16="http://schemas.microsoft.com/office/drawing/2014/main" id="{CB504687-C67A-7391-F1BC-1675FB64730C}"/>
              </a:ext>
            </a:extLst>
          </p:cNvPr>
          <p:cNvSpPr>
            <a:spLocks noGrp="1"/>
          </p:cNvSpPr>
          <p:nvPr>
            <p:ph type="body" sz="quarter" idx="64" hasCustomPrompt="1"/>
          </p:nvPr>
        </p:nvSpPr>
        <p:spPr>
          <a:xfrm>
            <a:off x="357666" y="3171600"/>
            <a:ext cx="1953733" cy="695051"/>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6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Caption goes here and can break over three lines</a:t>
            </a:r>
          </a:p>
        </p:txBody>
      </p:sp>
      <p:sp>
        <p:nvSpPr>
          <p:cNvPr id="235" name="Text Placeholder 17">
            <a:extLst>
              <a:ext uri="{FF2B5EF4-FFF2-40B4-BE49-F238E27FC236}">
                <a16:creationId xmlns:a16="http://schemas.microsoft.com/office/drawing/2014/main" id="{AD4BD03B-96F4-6FFF-E2C5-5F93412B75C0}"/>
              </a:ext>
            </a:extLst>
          </p:cNvPr>
          <p:cNvSpPr>
            <a:spLocks noGrp="1"/>
          </p:cNvSpPr>
          <p:nvPr>
            <p:ph type="body" sz="quarter" idx="65" hasCustomPrompt="1"/>
          </p:nvPr>
        </p:nvSpPr>
        <p:spPr>
          <a:xfrm>
            <a:off x="357666" y="3922544"/>
            <a:ext cx="1953733" cy="528192"/>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4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err="1"/>
              <a:t>xxxx</a:t>
            </a:r>
            <a:endParaRPr lang="en-US" dirty="0"/>
          </a:p>
        </p:txBody>
      </p:sp>
      <p:sp>
        <p:nvSpPr>
          <p:cNvPr id="237" name="Picture Placeholder 228">
            <a:extLst>
              <a:ext uri="{FF2B5EF4-FFF2-40B4-BE49-F238E27FC236}">
                <a16:creationId xmlns:a16="http://schemas.microsoft.com/office/drawing/2014/main" id="{243C4AD5-1281-7714-EA3B-D43BE0415A5D}"/>
              </a:ext>
            </a:extLst>
          </p:cNvPr>
          <p:cNvSpPr>
            <a:spLocks noGrp="1"/>
          </p:cNvSpPr>
          <p:nvPr>
            <p:ph type="pic" sz="quarter" idx="95" hasCustomPrompt="1"/>
          </p:nvPr>
        </p:nvSpPr>
        <p:spPr>
          <a:xfrm>
            <a:off x="3633085" y="3795957"/>
            <a:ext cx="445030" cy="501524"/>
          </a:xfrm>
          <a:prstGeom prst="rect">
            <a:avLst/>
          </a:prstGeom>
        </p:spPr>
        <p:txBody>
          <a:bodyPr anchor="ctr"/>
          <a:lstStyle>
            <a:lvl1pPr algn="ctr">
              <a:defRPr sz="1000">
                <a:solidFill>
                  <a:schemeClr val="accent1"/>
                </a:solidFill>
              </a:defRPr>
            </a:lvl1pPr>
          </a:lstStyle>
          <a:p>
            <a:r>
              <a:rPr lang="en-US" dirty="0"/>
              <a:t>Icon</a:t>
            </a:r>
            <a:endParaRPr lang="en-IN" dirty="0"/>
          </a:p>
        </p:txBody>
      </p:sp>
      <p:sp>
        <p:nvSpPr>
          <p:cNvPr id="238" name="Text Placeholder 17">
            <a:extLst>
              <a:ext uri="{FF2B5EF4-FFF2-40B4-BE49-F238E27FC236}">
                <a16:creationId xmlns:a16="http://schemas.microsoft.com/office/drawing/2014/main" id="{3ED1400E-37F1-8E0F-6B63-097F2DD84BE3}"/>
              </a:ext>
            </a:extLst>
          </p:cNvPr>
          <p:cNvSpPr>
            <a:spLocks noGrp="1"/>
          </p:cNvSpPr>
          <p:nvPr>
            <p:ph type="body" sz="quarter" idx="96" hasCustomPrompt="1"/>
          </p:nvPr>
        </p:nvSpPr>
        <p:spPr>
          <a:xfrm>
            <a:off x="3323772" y="2161857"/>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Title</a:t>
            </a:r>
          </a:p>
        </p:txBody>
      </p:sp>
      <p:sp>
        <p:nvSpPr>
          <p:cNvPr id="239" name="Text Placeholder 17">
            <a:extLst>
              <a:ext uri="{FF2B5EF4-FFF2-40B4-BE49-F238E27FC236}">
                <a16:creationId xmlns:a16="http://schemas.microsoft.com/office/drawing/2014/main" id="{DE4F24B5-D750-BBDA-1B9F-A94A9DC58F7C}"/>
              </a:ext>
            </a:extLst>
          </p:cNvPr>
          <p:cNvSpPr>
            <a:spLocks noGrp="1"/>
          </p:cNvSpPr>
          <p:nvPr>
            <p:ph type="body" sz="quarter" idx="97" hasCustomPrompt="1"/>
          </p:nvPr>
        </p:nvSpPr>
        <p:spPr>
          <a:xfrm>
            <a:off x="2878734" y="2476594"/>
            <a:ext cx="1953733" cy="695051"/>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6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Caption goes here and can break over three lines</a:t>
            </a:r>
          </a:p>
        </p:txBody>
      </p:sp>
      <p:sp>
        <p:nvSpPr>
          <p:cNvPr id="241" name="Text Placeholder 17">
            <a:extLst>
              <a:ext uri="{FF2B5EF4-FFF2-40B4-BE49-F238E27FC236}">
                <a16:creationId xmlns:a16="http://schemas.microsoft.com/office/drawing/2014/main" id="{05AFB37B-9A26-3294-4DD0-07537CEAFB61}"/>
              </a:ext>
            </a:extLst>
          </p:cNvPr>
          <p:cNvSpPr>
            <a:spLocks noGrp="1"/>
          </p:cNvSpPr>
          <p:nvPr>
            <p:ph type="body" sz="quarter" idx="98" hasCustomPrompt="1"/>
          </p:nvPr>
        </p:nvSpPr>
        <p:spPr>
          <a:xfrm>
            <a:off x="2878734" y="3227538"/>
            <a:ext cx="1953733" cy="528192"/>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4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err="1"/>
              <a:t>xxxx</a:t>
            </a:r>
            <a:endParaRPr lang="en-US" dirty="0"/>
          </a:p>
        </p:txBody>
      </p:sp>
      <p:sp>
        <p:nvSpPr>
          <p:cNvPr id="245" name="Picture Placeholder 228">
            <a:extLst>
              <a:ext uri="{FF2B5EF4-FFF2-40B4-BE49-F238E27FC236}">
                <a16:creationId xmlns:a16="http://schemas.microsoft.com/office/drawing/2014/main" id="{BCEE0E67-5944-A79B-0DA6-C8925ECBB7C6}"/>
              </a:ext>
            </a:extLst>
          </p:cNvPr>
          <p:cNvSpPr>
            <a:spLocks noGrp="1"/>
          </p:cNvSpPr>
          <p:nvPr>
            <p:ph type="pic" sz="quarter" idx="99" hasCustomPrompt="1"/>
          </p:nvPr>
        </p:nvSpPr>
        <p:spPr>
          <a:xfrm>
            <a:off x="6145885" y="4361541"/>
            <a:ext cx="445030" cy="501524"/>
          </a:xfrm>
          <a:prstGeom prst="rect">
            <a:avLst/>
          </a:prstGeom>
        </p:spPr>
        <p:txBody>
          <a:bodyPr anchor="ctr"/>
          <a:lstStyle>
            <a:lvl1pPr algn="ctr">
              <a:defRPr sz="1000">
                <a:solidFill>
                  <a:schemeClr val="bg1"/>
                </a:solidFill>
              </a:defRPr>
            </a:lvl1pPr>
          </a:lstStyle>
          <a:p>
            <a:r>
              <a:rPr lang="en-US" dirty="0"/>
              <a:t>Icon</a:t>
            </a:r>
            <a:endParaRPr lang="en-IN" dirty="0"/>
          </a:p>
        </p:txBody>
      </p:sp>
      <p:sp>
        <p:nvSpPr>
          <p:cNvPr id="246" name="Text Placeholder 17">
            <a:extLst>
              <a:ext uri="{FF2B5EF4-FFF2-40B4-BE49-F238E27FC236}">
                <a16:creationId xmlns:a16="http://schemas.microsoft.com/office/drawing/2014/main" id="{B9C858E5-FE6D-67D9-C153-EB590ACDE9D6}"/>
              </a:ext>
            </a:extLst>
          </p:cNvPr>
          <p:cNvSpPr>
            <a:spLocks noGrp="1"/>
          </p:cNvSpPr>
          <p:nvPr>
            <p:ph type="body" sz="quarter" idx="100" hasCustomPrompt="1"/>
          </p:nvPr>
        </p:nvSpPr>
        <p:spPr>
          <a:xfrm>
            <a:off x="5836572" y="2727441"/>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Title</a:t>
            </a:r>
          </a:p>
        </p:txBody>
      </p:sp>
      <p:sp>
        <p:nvSpPr>
          <p:cNvPr id="247" name="Text Placeholder 17">
            <a:extLst>
              <a:ext uri="{FF2B5EF4-FFF2-40B4-BE49-F238E27FC236}">
                <a16:creationId xmlns:a16="http://schemas.microsoft.com/office/drawing/2014/main" id="{83815CCF-04A9-E7BA-7BA8-00DF93C12C62}"/>
              </a:ext>
            </a:extLst>
          </p:cNvPr>
          <p:cNvSpPr>
            <a:spLocks noGrp="1"/>
          </p:cNvSpPr>
          <p:nvPr>
            <p:ph type="body" sz="quarter" idx="101" hasCustomPrompt="1"/>
          </p:nvPr>
        </p:nvSpPr>
        <p:spPr>
          <a:xfrm>
            <a:off x="5391534" y="3042178"/>
            <a:ext cx="1953733" cy="695051"/>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6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Caption goes here and can break over three lines</a:t>
            </a:r>
          </a:p>
        </p:txBody>
      </p:sp>
      <p:sp>
        <p:nvSpPr>
          <p:cNvPr id="248" name="Text Placeholder 17">
            <a:extLst>
              <a:ext uri="{FF2B5EF4-FFF2-40B4-BE49-F238E27FC236}">
                <a16:creationId xmlns:a16="http://schemas.microsoft.com/office/drawing/2014/main" id="{6804248F-BA2E-5970-E523-9A5B984BD0E4}"/>
              </a:ext>
            </a:extLst>
          </p:cNvPr>
          <p:cNvSpPr>
            <a:spLocks noGrp="1"/>
          </p:cNvSpPr>
          <p:nvPr>
            <p:ph type="body" sz="quarter" idx="102" hasCustomPrompt="1"/>
          </p:nvPr>
        </p:nvSpPr>
        <p:spPr>
          <a:xfrm>
            <a:off x="5391534" y="3793122"/>
            <a:ext cx="1953733" cy="528192"/>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4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err="1"/>
              <a:t>xxxx</a:t>
            </a:r>
            <a:endParaRPr lang="en-US" dirty="0"/>
          </a:p>
        </p:txBody>
      </p:sp>
      <p:sp>
        <p:nvSpPr>
          <p:cNvPr id="249" name="Picture Placeholder 228">
            <a:extLst>
              <a:ext uri="{FF2B5EF4-FFF2-40B4-BE49-F238E27FC236}">
                <a16:creationId xmlns:a16="http://schemas.microsoft.com/office/drawing/2014/main" id="{AC92C2B5-411A-12AA-CD0F-ACB427ACD8A8}"/>
              </a:ext>
            </a:extLst>
          </p:cNvPr>
          <p:cNvSpPr>
            <a:spLocks noGrp="1"/>
          </p:cNvSpPr>
          <p:nvPr>
            <p:ph type="pic" sz="quarter" idx="103" hasCustomPrompt="1"/>
          </p:nvPr>
        </p:nvSpPr>
        <p:spPr>
          <a:xfrm>
            <a:off x="8550685" y="5414564"/>
            <a:ext cx="445030" cy="501524"/>
          </a:xfrm>
          <a:prstGeom prst="rect">
            <a:avLst/>
          </a:prstGeom>
        </p:spPr>
        <p:txBody>
          <a:bodyPr anchor="ctr"/>
          <a:lstStyle>
            <a:lvl1pPr algn="ctr">
              <a:defRPr sz="1000">
                <a:solidFill>
                  <a:schemeClr val="bg1"/>
                </a:solidFill>
              </a:defRPr>
            </a:lvl1pPr>
          </a:lstStyle>
          <a:p>
            <a:r>
              <a:rPr lang="en-US" dirty="0"/>
              <a:t>Icon</a:t>
            </a:r>
            <a:endParaRPr lang="en-IN" dirty="0"/>
          </a:p>
        </p:txBody>
      </p:sp>
      <p:sp>
        <p:nvSpPr>
          <p:cNvPr id="250" name="Text Placeholder 17">
            <a:extLst>
              <a:ext uri="{FF2B5EF4-FFF2-40B4-BE49-F238E27FC236}">
                <a16:creationId xmlns:a16="http://schemas.microsoft.com/office/drawing/2014/main" id="{AE3988BA-FAC8-7288-ACA0-35AA936EBEAF}"/>
              </a:ext>
            </a:extLst>
          </p:cNvPr>
          <p:cNvSpPr>
            <a:spLocks noGrp="1"/>
          </p:cNvSpPr>
          <p:nvPr>
            <p:ph type="body" sz="quarter" idx="104" hasCustomPrompt="1"/>
          </p:nvPr>
        </p:nvSpPr>
        <p:spPr>
          <a:xfrm>
            <a:off x="8241372" y="3780464"/>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Title</a:t>
            </a:r>
          </a:p>
        </p:txBody>
      </p:sp>
      <p:sp>
        <p:nvSpPr>
          <p:cNvPr id="251" name="Text Placeholder 17">
            <a:extLst>
              <a:ext uri="{FF2B5EF4-FFF2-40B4-BE49-F238E27FC236}">
                <a16:creationId xmlns:a16="http://schemas.microsoft.com/office/drawing/2014/main" id="{4233B9F6-18DA-A914-BB56-B7985EDEC526}"/>
              </a:ext>
            </a:extLst>
          </p:cNvPr>
          <p:cNvSpPr>
            <a:spLocks noGrp="1"/>
          </p:cNvSpPr>
          <p:nvPr>
            <p:ph type="body" sz="quarter" idx="105" hasCustomPrompt="1"/>
          </p:nvPr>
        </p:nvSpPr>
        <p:spPr>
          <a:xfrm>
            <a:off x="7796334" y="4095201"/>
            <a:ext cx="1953733" cy="695051"/>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6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Caption goes here and can break over three lines</a:t>
            </a:r>
          </a:p>
        </p:txBody>
      </p:sp>
      <p:sp>
        <p:nvSpPr>
          <p:cNvPr id="253" name="Text Placeholder 17">
            <a:extLst>
              <a:ext uri="{FF2B5EF4-FFF2-40B4-BE49-F238E27FC236}">
                <a16:creationId xmlns:a16="http://schemas.microsoft.com/office/drawing/2014/main" id="{0ADD0A79-C711-4A9A-93AA-242F95A14C33}"/>
              </a:ext>
            </a:extLst>
          </p:cNvPr>
          <p:cNvSpPr>
            <a:spLocks noGrp="1"/>
          </p:cNvSpPr>
          <p:nvPr>
            <p:ph type="body" sz="quarter" idx="106" hasCustomPrompt="1"/>
          </p:nvPr>
        </p:nvSpPr>
        <p:spPr>
          <a:xfrm>
            <a:off x="7796334" y="4846145"/>
            <a:ext cx="1953733" cy="528192"/>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4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err="1"/>
              <a:t>xxxx</a:t>
            </a:r>
            <a:endParaRPr lang="en-US" dirty="0"/>
          </a:p>
        </p:txBody>
      </p:sp>
      <p:sp>
        <p:nvSpPr>
          <p:cNvPr id="255" name="Picture Placeholder 228">
            <a:extLst>
              <a:ext uri="{FF2B5EF4-FFF2-40B4-BE49-F238E27FC236}">
                <a16:creationId xmlns:a16="http://schemas.microsoft.com/office/drawing/2014/main" id="{3DCF6691-311C-D919-3B9A-366D1F0F91E5}"/>
              </a:ext>
            </a:extLst>
          </p:cNvPr>
          <p:cNvSpPr>
            <a:spLocks noGrp="1"/>
          </p:cNvSpPr>
          <p:nvPr>
            <p:ph type="pic" sz="quarter" idx="107" hasCustomPrompt="1"/>
          </p:nvPr>
        </p:nvSpPr>
        <p:spPr>
          <a:xfrm>
            <a:off x="10764685" y="3813774"/>
            <a:ext cx="445030" cy="501524"/>
          </a:xfrm>
          <a:prstGeom prst="rect">
            <a:avLst/>
          </a:prstGeom>
        </p:spPr>
        <p:txBody>
          <a:bodyPr anchor="ctr"/>
          <a:lstStyle>
            <a:lvl1pPr algn="ctr">
              <a:defRPr sz="1000">
                <a:solidFill>
                  <a:schemeClr val="bg1"/>
                </a:solidFill>
              </a:defRPr>
            </a:lvl1pPr>
          </a:lstStyle>
          <a:p>
            <a:r>
              <a:rPr lang="en-US" dirty="0"/>
              <a:t>Icon</a:t>
            </a:r>
            <a:endParaRPr lang="en-IN" dirty="0"/>
          </a:p>
        </p:txBody>
      </p:sp>
      <p:sp>
        <p:nvSpPr>
          <p:cNvPr id="256" name="Text Placeholder 17">
            <a:extLst>
              <a:ext uri="{FF2B5EF4-FFF2-40B4-BE49-F238E27FC236}">
                <a16:creationId xmlns:a16="http://schemas.microsoft.com/office/drawing/2014/main" id="{B6A444A8-BA13-DA00-DE89-065D4D9FCD23}"/>
              </a:ext>
            </a:extLst>
          </p:cNvPr>
          <p:cNvSpPr>
            <a:spLocks noGrp="1"/>
          </p:cNvSpPr>
          <p:nvPr>
            <p:ph type="body" sz="quarter" idx="108" hasCustomPrompt="1"/>
          </p:nvPr>
        </p:nvSpPr>
        <p:spPr>
          <a:xfrm>
            <a:off x="10455372" y="2179674"/>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Title</a:t>
            </a:r>
          </a:p>
        </p:txBody>
      </p:sp>
      <p:sp>
        <p:nvSpPr>
          <p:cNvPr id="257" name="Text Placeholder 17">
            <a:extLst>
              <a:ext uri="{FF2B5EF4-FFF2-40B4-BE49-F238E27FC236}">
                <a16:creationId xmlns:a16="http://schemas.microsoft.com/office/drawing/2014/main" id="{87B9F7F5-E895-7FCC-1B74-096A747E93BE}"/>
              </a:ext>
            </a:extLst>
          </p:cNvPr>
          <p:cNvSpPr>
            <a:spLocks noGrp="1"/>
          </p:cNvSpPr>
          <p:nvPr>
            <p:ph type="body" sz="quarter" idx="109" hasCustomPrompt="1"/>
          </p:nvPr>
        </p:nvSpPr>
        <p:spPr>
          <a:xfrm>
            <a:off x="10010334" y="2494411"/>
            <a:ext cx="1953733" cy="695051"/>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6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Caption goes here and can break over three lines</a:t>
            </a:r>
          </a:p>
        </p:txBody>
      </p:sp>
      <p:sp>
        <p:nvSpPr>
          <p:cNvPr id="258" name="Text Placeholder 17">
            <a:extLst>
              <a:ext uri="{FF2B5EF4-FFF2-40B4-BE49-F238E27FC236}">
                <a16:creationId xmlns:a16="http://schemas.microsoft.com/office/drawing/2014/main" id="{0EEEF116-4DD0-1EBE-3B1B-DEF792C3E227}"/>
              </a:ext>
            </a:extLst>
          </p:cNvPr>
          <p:cNvSpPr>
            <a:spLocks noGrp="1"/>
          </p:cNvSpPr>
          <p:nvPr>
            <p:ph type="body" sz="quarter" idx="110" hasCustomPrompt="1"/>
          </p:nvPr>
        </p:nvSpPr>
        <p:spPr>
          <a:xfrm>
            <a:off x="10010334" y="3245355"/>
            <a:ext cx="1953733" cy="528192"/>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4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err="1"/>
              <a:t>xxxx</a:t>
            </a:r>
            <a:endParaRPr lang="en-US" dirty="0"/>
          </a:p>
        </p:txBody>
      </p:sp>
      <p:sp>
        <p:nvSpPr>
          <p:cNvPr id="5" name="Slide Number Placeholder 4">
            <a:extLst>
              <a:ext uri="{FF2B5EF4-FFF2-40B4-BE49-F238E27FC236}">
                <a16:creationId xmlns:a16="http://schemas.microsoft.com/office/drawing/2014/main" id="{54ACF57B-FB77-C503-E858-CD564BE39373}"/>
              </a:ext>
            </a:extLst>
          </p:cNvPr>
          <p:cNvSpPr>
            <a:spLocks noGrp="1"/>
          </p:cNvSpPr>
          <p:nvPr>
            <p:ph type="sldNum" sz="quarter" idx="111"/>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A91B607D-9BCA-EE36-DFE9-94E4081D6E54}"/>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2324937967"/>
      </p:ext>
    </p:extLst>
  </p:cSld>
  <p:clrMapOvr>
    <a:masterClrMapping/>
  </p:clrMapOvr>
  <p:transition spd="med"/>
  <p:extLst>
    <p:ext uri="{DCECCB84-F9BA-43D5-87BE-67443E8EF086}">
      <p15:sldGuideLst xmlns:p15="http://schemas.microsoft.com/office/powerpoint/2012/main">
        <p15:guide id="1" orient="horz" pos="2136">
          <p15:clr>
            <a:srgbClr val="FBAE40"/>
          </p15:clr>
        </p15:guide>
      </p15:sldGuideLst>
    </p:ext>
  </p:extLst>
</p:sldLayout>
</file>

<file path=ppt/slideLayouts/slideLayout257.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8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Team bio</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29" name="Picture Placeholder 5">
            <a:extLst>
              <a:ext uri="{FF2B5EF4-FFF2-40B4-BE49-F238E27FC236}">
                <a16:creationId xmlns:a16="http://schemas.microsoft.com/office/drawing/2014/main" id="{C9D479C6-E9D6-E371-1BC6-95B10308AA9A}"/>
              </a:ext>
            </a:extLst>
          </p:cNvPr>
          <p:cNvSpPr>
            <a:spLocks noGrp="1"/>
          </p:cNvSpPr>
          <p:nvPr>
            <p:ph type="pic" sz="quarter" idx="29"/>
          </p:nvPr>
        </p:nvSpPr>
        <p:spPr>
          <a:xfrm>
            <a:off x="499288" y="2054785"/>
            <a:ext cx="1411200" cy="141120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248" name="Text Placeholder 17">
            <a:extLst>
              <a:ext uri="{FF2B5EF4-FFF2-40B4-BE49-F238E27FC236}">
                <a16:creationId xmlns:a16="http://schemas.microsoft.com/office/drawing/2014/main" id="{AA2D5BC0-AD7E-EDEB-7556-98210324F8EB}"/>
              </a:ext>
            </a:extLst>
          </p:cNvPr>
          <p:cNvSpPr>
            <a:spLocks noGrp="1"/>
          </p:cNvSpPr>
          <p:nvPr>
            <p:ph type="body" sz="quarter" idx="66" hasCustomPrompt="1"/>
          </p:nvPr>
        </p:nvSpPr>
        <p:spPr>
          <a:xfrm>
            <a:off x="499287" y="4701673"/>
            <a:ext cx="5004000" cy="1701338"/>
          </a:xfrm>
          <a:prstGeom prst="rect">
            <a:avLst/>
          </a:prstGeom>
        </p:spPr>
        <p:txBody>
          <a:bodyPr wrap="squar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Biography goes here in first level style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p>
        </p:txBody>
      </p:sp>
      <p:sp>
        <p:nvSpPr>
          <p:cNvPr id="249" name="Picture Placeholder 5">
            <a:extLst>
              <a:ext uri="{FF2B5EF4-FFF2-40B4-BE49-F238E27FC236}">
                <a16:creationId xmlns:a16="http://schemas.microsoft.com/office/drawing/2014/main" id="{6D1CF1BB-304A-A784-C211-CD2A0A3370FB}"/>
              </a:ext>
            </a:extLst>
          </p:cNvPr>
          <p:cNvSpPr>
            <a:spLocks noGrp="1"/>
          </p:cNvSpPr>
          <p:nvPr>
            <p:ph type="pic" sz="quarter" idx="67"/>
          </p:nvPr>
        </p:nvSpPr>
        <p:spPr>
          <a:xfrm>
            <a:off x="6692701" y="2054785"/>
            <a:ext cx="1411200" cy="141120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250" name="Text Placeholder 17">
            <a:extLst>
              <a:ext uri="{FF2B5EF4-FFF2-40B4-BE49-F238E27FC236}">
                <a16:creationId xmlns:a16="http://schemas.microsoft.com/office/drawing/2014/main" id="{559E2837-14FB-48E8-FFB5-FD111FFD50C1}"/>
              </a:ext>
            </a:extLst>
          </p:cNvPr>
          <p:cNvSpPr>
            <a:spLocks noGrp="1"/>
          </p:cNvSpPr>
          <p:nvPr>
            <p:ph type="body" sz="quarter" idx="68" hasCustomPrompt="1"/>
          </p:nvPr>
        </p:nvSpPr>
        <p:spPr>
          <a:xfrm>
            <a:off x="6692700" y="4701673"/>
            <a:ext cx="5004000" cy="1701338"/>
          </a:xfrm>
          <a:prstGeom prst="rect">
            <a:avLst/>
          </a:prstGeom>
        </p:spPr>
        <p:txBody>
          <a:bodyPr wrap="squar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Biography goes here in first level style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p>
        </p:txBody>
      </p:sp>
      <p:sp>
        <p:nvSpPr>
          <p:cNvPr id="251" name="Text Placeholder 17">
            <a:extLst>
              <a:ext uri="{FF2B5EF4-FFF2-40B4-BE49-F238E27FC236}">
                <a16:creationId xmlns:a16="http://schemas.microsoft.com/office/drawing/2014/main" id="{DB64FDC5-575C-D04D-440F-F4DFA6D54E2C}"/>
              </a:ext>
            </a:extLst>
          </p:cNvPr>
          <p:cNvSpPr>
            <a:spLocks noGrp="1"/>
          </p:cNvSpPr>
          <p:nvPr>
            <p:ph type="body" sz="quarter" idx="69" hasCustomPrompt="1"/>
          </p:nvPr>
        </p:nvSpPr>
        <p:spPr>
          <a:xfrm>
            <a:off x="8349439" y="2083277"/>
            <a:ext cx="3113903" cy="269021"/>
          </a:xfrm>
          <a:prstGeom prst="rect">
            <a:avLst/>
          </a:prstGeom>
        </p:spPr>
        <p:txBody>
          <a:bodyPr wrap="non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Name in the first level</a:t>
            </a:r>
          </a:p>
        </p:txBody>
      </p:sp>
      <p:sp>
        <p:nvSpPr>
          <p:cNvPr id="253" name="Text Placeholder 17">
            <a:extLst>
              <a:ext uri="{FF2B5EF4-FFF2-40B4-BE49-F238E27FC236}">
                <a16:creationId xmlns:a16="http://schemas.microsoft.com/office/drawing/2014/main" id="{F6090104-0EAE-ED58-A326-C4BEB4DF2295}"/>
              </a:ext>
            </a:extLst>
          </p:cNvPr>
          <p:cNvSpPr>
            <a:spLocks noGrp="1"/>
          </p:cNvSpPr>
          <p:nvPr>
            <p:ph type="body" sz="quarter" idx="70" hasCustomPrompt="1"/>
          </p:nvPr>
        </p:nvSpPr>
        <p:spPr>
          <a:xfrm>
            <a:off x="8349439" y="2388150"/>
            <a:ext cx="3113903" cy="269021"/>
          </a:xfrm>
          <a:prstGeom prst="rect">
            <a:avLst/>
          </a:prstGeom>
        </p:spPr>
        <p:txBody>
          <a:bodyPr wrap="non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 in first level</a:t>
            </a:r>
          </a:p>
        </p:txBody>
      </p:sp>
      <p:sp>
        <p:nvSpPr>
          <p:cNvPr id="255" name="Text Placeholder 17">
            <a:extLst>
              <a:ext uri="{FF2B5EF4-FFF2-40B4-BE49-F238E27FC236}">
                <a16:creationId xmlns:a16="http://schemas.microsoft.com/office/drawing/2014/main" id="{5C038354-BE10-755F-316E-AAF675912DDA}"/>
              </a:ext>
            </a:extLst>
          </p:cNvPr>
          <p:cNvSpPr>
            <a:spLocks noGrp="1"/>
          </p:cNvSpPr>
          <p:nvPr>
            <p:ph type="body" sz="quarter" idx="71" hasCustomPrompt="1"/>
          </p:nvPr>
        </p:nvSpPr>
        <p:spPr>
          <a:xfrm>
            <a:off x="8349439" y="2729145"/>
            <a:ext cx="3113903" cy="628650"/>
          </a:xfrm>
          <a:prstGeom prst="rect">
            <a:avLst/>
          </a:prstGeom>
        </p:spPr>
        <p:txBody>
          <a:bodyPr wrap="non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Sector in first level</a:t>
            </a:r>
          </a:p>
        </p:txBody>
      </p:sp>
      <p:sp>
        <p:nvSpPr>
          <p:cNvPr id="256" name="Text Placeholder 17">
            <a:extLst>
              <a:ext uri="{FF2B5EF4-FFF2-40B4-BE49-F238E27FC236}">
                <a16:creationId xmlns:a16="http://schemas.microsoft.com/office/drawing/2014/main" id="{4BA2DDB6-5292-6EA2-A24D-E94FE731E01B}"/>
              </a:ext>
            </a:extLst>
          </p:cNvPr>
          <p:cNvSpPr>
            <a:spLocks noGrp="1"/>
          </p:cNvSpPr>
          <p:nvPr>
            <p:ph type="body" sz="quarter" idx="72" hasCustomPrompt="1"/>
          </p:nvPr>
        </p:nvSpPr>
        <p:spPr>
          <a:xfrm>
            <a:off x="8349439" y="3493485"/>
            <a:ext cx="3113903" cy="269021"/>
          </a:xfrm>
          <a:prstGeom prst="rect">
            <a:avLst/>
          </a:prstGeom>
        </p:spPr>
        <p:txBody>
          <a:bodyPr wrap="non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+44 (0) 000 000 0000 </a:t>
            </a:r>
          </a:p>
        </p:txBody>
      </p:sp>
      <p:sp>
        <p:nvSpPr>
          <p:cNvPr id="257" name="Text Placeholder 17">
            <a:extLst>
              <a:ext uri="{FF2B5EF4-FFF2-40B4-BE49-F238E27FC236}">
                <a16:creationId xmlns:a16="http://schemas.microsoft.com/office/drawing/2014/main" id="{3203D0EA-0F3C-78F1-8670-51C83753E3B4}"/>
              </a:ext>
            </a:extLst>
          </p:cNvPr>
          <p:cNvSpPr>
            <a:spLocks noGrp="1"/>
          </p:cNvSpPr>
          <p:nvPr>
            <p:ph type="body" sz="quarter" idx="73" hasCustomPrompt="1"/>
          </p:nvPr>
        </p:nvSpPr>
        <p:spPr>
          <a:xfrm>
            <a:off x="8349439" y="3900661"/>
            <a:ext cx="3113903" cy="269021"/>
          </a:xfrm>
          <a:prstGeom prst="rect">
            <a:avLst/>
          </a:prstGeom>
        </p:spPr>
        <p:txBody>
          <a:bodyPr wrap="non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err="1"/>
              <a:t>firstname.lastname</a:t>
            </a:r>
            <a:endParaRPr lang="en-US" dirty="0"/>
          </a:p>
        </p:txBody>
      </p:sp>
      <p:sp>
        <p:nvSpPr>
          <p:cNvPr id="258" name="Text Placeholder 17">
            <a:extLst>
              <a:ext uri="{FF2B5EF4-FFF2-40B4-BE49-F238E27FC236}">
                <a16:creationId xmlns:a16="http://schemas.microsoft.com/office/drawing/2014/main" id="{7AD7031D-D6F6-83ED-AE72-6260C192C77B}"/>
              </a:ext>
            </a:extLst>
          </p:cNvPr>
          <p:cNvSpPr>
            <a:spLocks noGrp="1"/>
          </p:cNvSpPr>
          <p:nvPr>
            <p:ph type="body" sz="quarter" idx="74" hasCustomPrompt="1"/>
          </p:nvPr>
        </p:nvSpPr>
        <p:spPr>
          <a:xfrm>
            <a:off x="8349439" y="4307838"/>
            <a:ext cx="3113903" cy="269021"/>
          </a:xfrm>
          <a:prstGeom prst="rect">
            <a:avLst/>
          </a:prstGeom>
        </p:spPr>
        <p:txBody>
          <a:bodyPr wrap="non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@simmons-simmons.com</a:t>
            </a:r>
          </a:p>
        </p:txBody>
      </p:sp>
      <p:sp>
        <p:nvSpPr>
          <p:cNvPr id="2" name="Slide Number Placeholder 1">
            <a:extLst>
              <a:ext uri="{FF2B5EF4-FFF2-40B4-BE49-F238E27FC236}">
                <a16:creationId xmlns:a16="http://schemas.microsoft.com/office/drawing/2014/main" id="{E93B9DB8-07E3-56A2-BF6A-E997AD97FECD}"/>
              </a:ext>
            </a:extLst>
          </p:cNvPr>
          <p:cNvSpPr>
            <a:spLocks noGrp="1"/>
          </p:cNvSpPr>
          <p:nvPr>
            <p:ph type="sldNum" sz="quarter" idx="75"/>
          </p:nvPr>
        </p:nvSpPr>
        <p:spPr/>
        <p:txBody>
          <a:bodyPr/>
          <a:lstStyle/>
          <a:p>
            <a:fld id="{86CB4B4D-7CA3-9044-876B-883B54F8677D}" type="slidenum">
              <a:rPr lang="en-GB" smtClean="0"/>
              <a:pPr/>
              <a:t>‹#›</a:t>
            </a:fld>
            <a:endParaRPr lang="en-GB"/>
          </a:p>
        </p:txBody>
      </p:sp>
      <p:sp>
        <p:nvSpPr>
          <p:cNvPr id="3" name="Text Placeholder 24">
            <a:extLst>
              <a:ext uri="{FF2B5EF4-FFF2-40B4-BE49-F238E27FC236}">
                <a16:creationId xmlns:a16="http://schemas.microsoft.com/office/drawing/2014/main" id="{705CC237-7D23-5D7B-2E7A-C11235AF5540}"/>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2960601092"/>
      </p:ext>
    </p:extLst>
  </p:cSld>
  <p:clrMapOvr>
    <a:masterClrMapping/>
  </p:clrMapOvr>
  <p:transition spd="med"/>
  <p:extLst>
    <p:ext uri="{DCECCB84-F9BA-43D5-87BE-67443E8EF086}">
      <p15:sldGuideLst xmlns:p15="http://schemas.microsoft.com/office/powerpoint/2012/main">
        <p15:guide id="1" orient="horz" pos="2136">
          <p15:clr>
            <a:srgbClr val="FBAE40"/>
          </p15:clr>
        </p15:guide>
      </p15:sldGuideLst>
    </p:ext>
  </p:extLst>
</p:sldLayout>
</file>

<file path=ppt/slideLayouts/slideLayout258.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9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Timeline 1</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15" name="Picture Placeholder 13">
            <a:extLst>
              <a:ext uri="{FF2B5EF4-FFF2-40B4-BE49-F238E27FC236}">
                <a16:creationId xmlns:a16="http://schemas.microsoft.com/office/drawing/2014/main" id="{EF415771-09C5-8951-09AA-601392ADDCD4}"/>
              </a:ext>
            </a:extLst>
          </p:cNvPr>
          <p:cNvSpPr>
            <a:spLocks noGrp="1"/>
          </p:cNvSpPr>
          <p:nvPr>
            <p:ph type="pic" sz="quarter" idx="76"/>
          </p:nvPr>
        </p:nvSpPr>
        <p:spPr>
          <a:xfrm>
            <a:off x="5647672" y="3770600"/>
            <a:ext cx="1242000" cy="1242000"/>
          </a:xfrm>
          <a:prstGeom prst="ellipse">
            <a:avLst/>
          </a:prstGeom>
          <a:solidFill>
            <a:srgbClr val="D9D9D9"/>
          </a:solidFill>
        </p:spPr>
        <p:txBody>
          <a:bodyPr anchor="ctr"/>
          <a:lstStyle>
            <a:lvl1pPr algn="ctr">
              <a:defRPr sz="1000">
                <a:latin typeface="REALTEXT-LIGHT" panose="020B0504020101010102"/>
              </a:defRPr>
            </a:lvl1pPr>
          </a:lstStyle>
          <a:p>
            <a:endParaRPr lang="en-IN"/>
          </a:p>
        </p:txBody>
      </p:sp>
      <p:sp>
        <p:nvSpPr>
          <p:cNvPr id="14" name="Picture Placeholder 13">
            <a:extLst>
              <a:ext uri="{FF2B5EF4-FFF2-40B4-BE49-F238E27FC236}">
                <a16:creationId xmlns:a16="http://schemas.microsoft.com/office/drawing/2014/main" id="{0EC904FE-799B-927C-02C5-00F39D8C75DE}"/>
              </a:ext>
            </a:extLst>
          </p:cNvPr>
          <p:cNvSpPr>
            <a:spLocks noGrp="1"/>
          </p:cNvSpPr>
          <p:nvPr>
            <p:ph type="pic" sz="quarter" idx="75"/>
          </p:nvPr>
        </p:nvSpPr>
        <p:spPr>
          <a:xfrm>
            <a:off x="9469550" y="3770600"/>
            <a:ext cx="1242000" cy="1242000"/>
          </a:xfrm>
          <a:prstGeom prst="ellipse">
            <a:avLst/>
          </a:prstGeom>
          <a:solidFill>
            <a:srgbClr val="D9D9D9"/>
          </a:solidFill>
        </p:spPr>
        <p:txBody>
          <a:bodyPr anchor="ctr"/>
          <a:lstStyle>
            <a:lvl1pPr algn="ctr">
              <a:defRPr sz="1000">
                <a:latin typeface="REALTEXT-LIGHT" panose="020B0504020101010102"/>
              </a:defRPr>
            </a:lvl1pPr>
          </a:lstStyle>
          <a:p>
            <a:endParaRPr lang="en-IN"/>
          </a:p>
        </p:txBody>
      </p:sp>
      <p:sp>
        <p:nvSpPr>
          <p:cNvPr id="270" name="Text Placeholder 17">
            <a:extLst>
              <a:ext uri="{FF2B5EF4-FFF2-40B4-BE49-F238E27FC236}">
                <a16:creationId xmlns:a16="http://schemas.microsoft.com/office/drawing/2014/main" id="{DF85DF1A-4F7D-FAB5-6634-4D3E1186D38B}"/>
              </a:ext>
            </a:extLst>
          </p:cNvPr>
          <p:cNvSpPr>
            <a:spLocks noGrp="1"/>
          </p:cNvSpPr>
          <p:nvPr>
            <p:ph type="body" sz="quarter" idx="70" hasCustomPrompt="1"/>
          </p:nvPr>
        </p:nvSpPr>
        <p:spPr>
          <a:xfrm>
            <a:off x="525463" y="3770601"/>
            <a:ext cx="2267044" cy="926885"/>
          </a:xfrm>
          <a:prstGeom prst="rect">
            <a:avLst/>
          </a:prstGeom>
        </p:spPr>
        <p:txBody>
          <a:bodyPr wrap="square" lIns="0" tIns="7200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err="1"/>
              <a:t>Parum</a:t>
            </a:r>
            <a:r>
              <a:rPr lang="en-US" dirty="0"/>
              <a:t> nus </a:t>
            </a:r>
            <a:r>
              <a:rPr lang="en-US" dirty="0" err="1"/>
              <a:t>ullab</a:t>
            </a:r>
            <a:r>
              <a:rPr lang="en-US" dirty="0"/>
              <a:t> </a:t>
            </a:r>
            <a:r>
              <a:rPr lang="en-US" dirty="0" err="1"/>
              <a:t>imosape</a:t>
            </a:r>
            <a:r>
              <a:rPr lang="en-US" dirty="0"/>
              <a:t> </a:t>
            </a:r>
            <a:r>
              <a:rPr lang="en-US" dirty="0" err="1"/>
              <a:t>lluptaquam</a:t>
            </a:r>
            <a:r>
              <a:rPr lang="en-US" dirty="0"/>
              <a:t>.</a:t>
            </a:r>
          </a:p>
        </p:txBody>
      </p:sp>
      <p:sp>
        <p:nvSpPr>
          <p:cNvPr id="5" name="Text Placeholder 17">
            <a:extLst>
              <a:ext uri="{FF2B5EF4-FFF2-40B4-BE49-F238E27FC236}">
                <a16:creationId xmlns:a16="http://schemas.microsoft.com/office/drawing/2014/main" id="{C52CD61D-C58C-C1AD-90C2-523EFE23A3A5}"/>
              </a:ext>
            </a:extLst>
          </p:cNvPr>
          <p:cNvSpPr>
            <a:spLocks noGrp="1"/>
          </p:cNvSpPr>
          <p:nvPr>
            <p:ph type="body" sz="quarter" idx="72" hasCustomPrompt="1"/>
          </p:nvPr>
        </p:nvSpPr>
        <p:spPr>
          <a:xfrm>
            <a:off x="1811400" y="5376200"/>
            <a:ext cx="2267044" cy="987051"/>
          </a:xfrm>
          <a:prstGeom prst="rect">
            <a:avLst/>
          </a:prstGeom>
        </p:spPr>
        <p:txBody>
          <a:bodyPr wrap="square" lIns="0" tIns="7200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err="1"/>
              <a:t>Parum</a:t>
            </a:r>
            <a:r>
              <a:rPr lang="en-US" dirty="0"/>
              <a:t> nus </a:t>
            </a:r>
            <a:r>
              <a:rPr lang="en-US" dirty="0" err="1"/>
              <a:t>ullab</a:t>
            </a:r>
            <a:r>
              <a:rPr lang="en-US" dirty="0"/>
              <a:t> </a:t>
            </a:r>
            <a:r>
              <a:rPr lang="en-US" dirty="0" err="1"/>
              <a:t>imosape</a:t>
            </a:r>
            <a:r>
              <a:rPr lang="en-US" dirty="0"/>
              <a:t> </a:t>
            </a:r>
            <a:r>
              <a:rPr lang="en-US" dirty="0" err="1"/>
              <a:t>lluptaquam</a:t>
            </a:r>
            <a:r>
              <a:rPr lang="en-US" dirty="0"/>
              <a:t>.</a:t>
            </a:r>
          </a:p>
        </p:txBody>
      </p:sp>
      <p:sp>
        <p:nvSpPr>
          <p:cNvPr id="6" name="Text Placeholder 17">
            <a:extLst>
              <a:ext uri="{FF2B5EF4-FFF2-40B4-BE49-F238E27FC236}">
                <a16:creationId xmlns:a16="http://schemas.microsoft.com/office/drawing/2014/main" id="{3B6AE5A4-0A14-1CE9-CD97-43A30C5C3324}"/>
              </a:ext>
            </a:extLst>
          </p:cNvPr>
          <p:cNvSpPr>
            <a:spLocks noGrp="1"/>
          </p:cNvSpPr>
          <p:nvPr>
            <p:ph type="body" sz="quarter" idx="73" hasCustomPrompt="1"/>
          </p:nvPr>
        </p:nvSpPr>
        <p:spPr>
          <a:xfrm>
            <a:off x="8356200" y="5376200"/>
            <a:ext cx="2267044" cy="987051"/>
          </a:xfrm>
          <a:prstGeom prst="rect">
            <a:avLst/>
          </a:prstGeom>
        </p:spPr>
        <p:txBody>
          <a:bodyPr wrap="square" lIns="0" tIns="7200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err="1"/>
              <a:t>Parum</a:t>
            </a:r>
            <a:r>
              <a:rPr lang="en-US" dirty="0"/>
              <a:t> nus </a:t>
            </a:r>
            <a:r>
              <a:rPr lang="en-US" dirty="0" err="1"/>
              <a:t>ullab</a:t>
            </a:r>
            <a:r>
              <a:rPr lang="en-US" dirty="0"/>
              <a:t> </a:t>
            </a:r>
            <a:r>
              <a:rPr lang="en-US" dirty="0" err="1"/>
              <a:t>imosape</a:t>
            </a:r>
            <a:r>
              <a:rPr lang="en-US" dirty="0"/>
              <a:t> </a:t>
            </a:r>
            <a:r>
              <a:rPr lang="en-US" dirty="0" err="1"/>
              <a:t>lluptaquam</a:t>
            </a:r>
            <a:r>
              <a:rPr lang="en-US" dirty="0"/>
              <a:t>.</a:t>
            </a:r>
          </a:p>
        </p:txBody>
      </p:sp>
      <p:sp>
        <p:nvSpPr>
          <p:cNvPr id="16" name="Table Placeholder 7">
            <a:extLst>
              <a:ext uri="{FF2B5EF4-FFF2-40B4-BE49-F238E27FC236}">
                <a16:creationId xmlns:a16="http://schemas.microsoft.com/office/drawing/2014/main" id="{5BFD284C-FAAD-524C-DF40-D5634AF68148}"/>
              </a:ext>
            </a:extLst>
          </p:cNvPr>
          <p:cNvSpPr>
            <a:spLocks noGrp="1"/>
          </p:cNvSpPr>
          <p:nvPr>
            <p:ph type="tbl" sz="quarter" idx="44"/>
          </p:nvPr>
        </p:nvSpPr>
        <p:spPr>
          <a:xfrm>
            <a:off x="3117438" y="3753931"/>
            <a:ext cx="1252800" cy="1399125"/>
          </a:xfrm>
          <a:prstGeom prst="rect">
            <a:avLst/>
          </a:prstGeom>
        </p:spPr>
        <p:txBody>
          <a:bodyPr anchor="ctr"/>
          <a:lstStyle>
            <a:lvl1pPr algn="ctr">
              <a:defRPr>
                <a:solidFill>
                  <a:schemeClr val="tx2"/>
                </a:solidFill>
              </a:defRPr>
            </a:lvl1pPr>
          </a:lstStyle>
          <a:p>
            <a:endParaRPr lang="en-IN"/>
          </a:p>
        </p:txBody>
      </p:sp>
      <p:sp>
        <p:nvSpPr>
          <p:cNvPr id="261" name="Text Placeholder 17">
            <a:extLst>
              <a:ext uri="{FF2B5EF4-FFF2-40B4-BE49-F238E27FC236}">
                <a16:creationId xmlns:a16="http://schemas.microsoft.com/office/drawing/2014/main" id="{04F19949-4CA9-7DED-2EA8-7786DBCF0B59}"/>
              </a:ext>
            </a:extLst>
          </p:cNvPr>
          <p:cNvSpPr>
            <a:spLocks noGrp="1"/>
          </p:cNvSpPr>
          <p:nvPr>
            <p:ph type="body" sz="quarter" idx="61" hasCustomPrompt="1"/>
          </p:nvPr>
        </p:nvSpPr>
        <p:spPr>
          <a:xfrm>
            <a:off x="620111" y="2515384"/>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8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Year</a:t>
            </a:r>
          </a:p>
        </p:txBody>
      </p:sp>
      <p:sp>
        <p:nvSpPr>
          <p:cNvPr id="262" name="Text Placeholder 17">
            <a:extLst>
              <a:ext uri="{FF2B5EF4-FFF2-40B4-BE49-F238E27FC236}">
                <a16:creationId xmlns:a16="http://schemas.microsoft.com/office/drawing/2014/main" id="{C1AC0C31-E074-2785-8C6C-53FC0ECC43C0}"/>
              </a:ext>
            </a:extLst>
          </p:cNvPr>
          <p:cNvSpPr>
            <a:spLocks noGrp="1"/>
          </p:cNvSpPr>
          <p:nvPr>
            <p:ph type="body" sz="quarter" idx="62" hasCustomPrompt="1"/>
          </p:nvPr>
        </p:nvSpPr>
        <p:spPr>
          <a:xfrm>
            <a:off x="1898222" y="2515384"/>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800" b="0" i="0" u="none" strike="noStrike" cap="none" spc="0" normalizeH="0" baseline="0" dirty="0" smtClean="0">
                <a:ln>
                  <a:noFill/>
                </a:ln>
                <a:solidFill>
                  <a:schemeClr val="bg1"/>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Year</a:t>
            </a:r>
          </a:p>
        </p:txBody>
      </p:sp>
      <p:sp>
        <p:nvSpPr>
          <p:cNvPr id="263" name="Text Placeholder 17">
            <a:extLst>
              <a:ext uri="{FF2B5EF4-FFF2-40B4-BE49-F238E27FC236}">
                <a16:creationId xmlns:a16="http://schemas.microsoft.com/office/drawing/2014/main" id="{25594C0B-4FD1-04D9-4E78-198B3A450886}"/>
              </a:ext>
            </a:extLst>
          </p:cNvPr>
          <p:cNvSpPr>
            <a:spLocks noGrp="1"/>
          </p:cNvSpPr>
          <p:nvPr>
            <p:ph type="body" sz="quarter" idx="63" hasCustomPrompt="1"/>
          </p:nvPr>
        </p:nvSpPr>
        <p:spPr>
          <a:xfrm>
            <a:off x="3176333" y="2515384"/>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8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Year</a:t>
            </a:r>
          </a:p>
        </p:txBody>
      </p:sp>
      <p:sp>
        <p:nvSpPr>
          <p:cNvPr id="264" name="Text Placeholder 17">
            <a:extLst>
              <a:ext uri="{FF2B5EF4-FFF2-40B4-BE49-F238E27FC236}">
                <a16:creationId xmlns:a16="http://schemas.microsoft.com/office/drawing/2014/main" id="{280B0B70-2A88-77FF-1D72-1A2A2A6C92F1}"/>
              </a:ext>
            </a:extLst>
          </p:cNvPr>
          <p:cNvSpPr>
            <a:spLocks noGrp="1"/>
          </p:cNvSpPr>
          <p:nvPr>
            <p:ph type="body" sz="quarter" idx="64" hasCustomPrompt="1"/>
          </p:nvPr>
        </p:nvSpPr>
        <p:spPr>
          <a:xfrm>
            <a:off x="4454444" y="2515384"/>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8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Year</a:t>
            </a:r>
          </a:p>
        </p:txBody>
      </p:sp>
      <p:sp>
        <p:nvSpPr>
          <p:cNvPr id="265" name="Text Placeholder 17">
            <a:extLst>
              <a:ext uri="{FF2B5EF4-FFF2-40B4-BE49-F238E27FC236}">
                <a16:creationId xmlns:a16="http://schemas.microsoft.com/office/drawing/2014/main" id="{0EFE0D78-188B-A04C-3C33-5F60828D623C}"/>
              </a:ext>
            </a:extLst>
          </p:cNvPr>
          <p:cNvSpPr>
            <a:spLocks noGrp="1"/>
          </p:cNvSpPr>
          <p:nvPr>
            <p:ph type="body" sz="quarter" idx="65" hasCustomPrompt="1"/>
          </p:nvPr>
        </p:nvSpPr>
        <p:spPr>
          <a:xfrm>
            <a:off x="5732555" y="2515384"/>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8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Year</a:t>
            </a:r>
          </a:p>
        </p:txBody>
      </p:sp>
      <p:sp>
        <p:nvSpPr>
          <p:cNvPr id="266" name="Text Placeholder 17">
            <a:extLst>
              <a:ext uri="{FF2B5EF4-FFF2-40B4-BE49-F238E27FC236}">
                <a16:creationId xmlns:a16="http://schemas.microsoft.com/office/drawing/2014/main" id="{E32F0428-F198-DB44-FE6A-E84BD17A84FC}"/>
              </a:ext>
            </a:extLst>
          </p:cNvPr>
          <p:cNvSpPr>
            <a:spLocks noGrp="1"/>
          </p:cNvSpPr>
          <p:nvPr>
            <p:ph type="body" sz="quarter" idx="66" hasCustomPrompt="1"/>
          </p:nvPr>
        </p:nvSpPr>
        <p:spPr>
          <a:xfrm>
            <a:off x="8288777" y="2515384"/>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8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Year</a:t>
            </a:r>
          </a:p>
        </p:txBody>
      </p:sp>
      <p:sp>
        <p:nvSpPr>
          <p:cNvPr id="267" name="Text Placeholder 17">
            <a:extLst>
              <a:ext uri="{FF2B5EF4-FFF2-40B4-BE49-F238E27FC236}">
                <a16:creationId xmlns:a16="http://schemas.microsoft.com/office/drawing/2014/main" id="{99D3060D-8264-EA33-8B62-A7691CEB419B}"/>
              </a:ext>
            </a:extLst>
          </p:cNvPr>
          <p:cNvSpPr>
            <a:spLocks noGrp="1"/>
          </p:cNvSpPr>
          <p:nvPr>
            <p:ph type="body" sz="quarter" idx="67" hasCustomPrompt="1"/>
          </p:nvPr>
        </p:nvSpPr>
        <p:spPr>
          <a:xfrm>
            <a:off x="10861449" y="2515384"/>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8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Year</a:t>
            </a:r>
          </a:p>
        </p:txBody>
      </p:sp>
      <p:sp>
        <p:nvSpPr>
          <p:cNvPr id="268" name="Text Placeholder 17">
            <a:extLst>
              <a:ext uri="{FF2B5EF4-FFF2-40B4-BE49-F238E27FC236}">
                <a16:creationId xmlns:a16="http://schemas.microsoft.com/office/drawing/2014/main" id="{31E44BDD-E897-1441-A6AF-2BEA3D45F995}"/>
              </a:ext>
            </a:extLst>
          </p:cNvPr>
          <p:cNvSpPr>
            <a:spLocks noGrp="1"/>
          </p:cNvSpPr>
          <p:nvPr>
            <p:ph type="body" sz="quarter" idx="68" hasCustomPrompt="1"/>
          </p:nvPr>
        </p:nvSpPr>
        <p:spPr>
          <a:xfrm>
            <a:off x="9566887" y="2515384"/>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800" b="0" i="0" u="none" strike="noStrike" cap="none" spc="0" normalizeH="0" baseline="0" dirty="0" smtClean="0">
                <a:ln>
                  <a:noFill/>
                </a:ln>
                <a:solidFill>
                  <a:schemeClr val="bg1"/>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Year</a:t>
            </a:r>
          </a:p>
        </p:txBody>
      </p:sp>
      <p:sp>
        <p:nvSpPr>
          <p:cNvPr id="269" name="Text Placeholder 17">
            <a:extLst>
              <a:ext uri="{FF2B5EF4-FFF2-40B4-BE49-F238E27FC236}">
                <a16:creationId xmlns:a16="http://schemas.microsoft.com/office/drawing/2014/main" id="{80671ABA-FA0D-DE17-F05E-B81128CF2A44}"/>
              </a:ext>
            </a:extLst>
          </p:cNvPr>
          <p:cNvSpPr>
            <a:spLocks noGrp="1"/>
          </p:cNvSpPr>
          <p:nvPr>
            <p:ph type="body" sz="quarter" idx="69" hasCustomPrompt="1"/>
          </p:nvPr>
        </p:nvSpPr>
        <p:spPr>
          <a:xfrm>
            <a:off x="7010666" y="2515384"/>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800" b="0" i="0" u="none" strike="noStrike" cap="none" spc="0" normalizeH="0" baseline="0" dirty="0" smtClean="0">
                <a:ln>
                  <a:noFill/>
                </a:ln>
                <a:solidFill>
                  <a:schemeClr val="bg1"/>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Year</a:t>
            </a:r>
          </a:p>
        </p:txBody>
      </p:sp>
      <p:sp>
        <p:nvSpPr>
          <p:cNvPr id="3" name="Slide Number Placeholder 2">
            <a:extLst>
              <a:ext uri="{FF2B5EF4-FFF2-40B4-BE49-F238E27FC236}">
                <a16:creationId xmlns:a16="http://schemas.microsoft.com/office/drawing/2014/main" id="{E7162BAE-A170-F806-9FBC-84745BC98FED}"/>
              </a:ext>
            </a:extLst>
          </p:cNvPr>
          <p:cNvSpPr>
            <a:spLocks noGrp="1"/>
          </p:cNvSpPr>
          <p:nvPr>
            <p:ph type="sldNum" sz="quarter" idx="77"/>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1AC37C66-B6D2-19D5-BADA-0A8E45329CF9}"/>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1022706152"/>
      </p:ext>
    </p:extLst>
  </p:cSld>
  <p:clrMapOvr>
    <a:masterClrMapping/>
  </p:clrMapOvr>
  <p:transition spd="med"/>
  <p:extLst>
    <p:ext uri="{DCECCB84-F9BA-43D5-87BE-67443E8EF086}">
      <p15:sldGuideLst xmlns:p15="http://schemas.microsoft.com/office/powerpoint/2012/main">
        <p15:guide id="1" orient="horz" pos="2136">
          <p15:clr>
            <a:srgbClr val="FBAE40"/>
          </p15:clr>
        </p15:guide>
      </p15:sldGuideLst>
    </p:ext>
  </p:extLst>
</p:sldLayout>
</file>

<file path=ppt/slideLayouts/slideLayout259.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20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Timeline 3</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42" name="Text Placeholder 17">
            <a:extLst>
              <a:ext uri="{FF2B5EF4-FFF2-40B4-BE49-F238E27FC236}">
                <a16:creationId xmlns:a16="http://schemas.microsoft.com/office/drawing/2014/main" id="{444F77D7-2217-08A7-552B-48F9D39A3D2A}"/>
              </a:ext>
            </a:extLst>
          </p:cNvPr>
          <p:cNvSpPr>
            <a:spLocks noGrp="1"/>
          </p:cNvSpPr>
          <p:nvPr>
            <p:ph type="body" sz="quarter" idx="76" hasCustomPrompt="1"/>
          </p:nvPr>
        </p:nvSpPr>
        <p:spPr>
          <a:xfrm>
            <a:off x="1404001" y="2015999"/>
            <a:ext cx="2499245" cy="1365524"/>
          </a:xfrm>
          <a:prstGeom prst="rect">
            <a:avLst/>
          </a:prstGeom>
        </p:spPr>
        <p:txBody>
          <a:bodyPr wrap="squar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236" name="Text Placeholder 17">
            <a:extLst>
              <a:ext uri="{FF2B5EF4-FFF2-40B4-BE49-F238E27FC236}">
                <a16:creationId xmlns:a16="http://schemas.microsoft.com/office/drawing/2014/main" id="{0929A67B-91DA-1B9C-B025-14D31190C194}"/>
              </a:ext>
            </a:extLst>
          </p:cNvPr>
          <p:cNvSpPr>
            <a:spLocks noGrp="1"/>
          </p:cNvSpPr>
          <p:nvPr>
            <p:ph type="body" sz="quarter" idx="75" hasCustomPrompt="1"/>
          </p:nvPr>
        </p:nvSpPr>
        <p:spPr>
          <a:xfrm>
            <a:off x="1008000" y="3491999"/>
            <a:ext cx="2730812" cy="1438614"/>
          </a:xfrm>
          <a:prstGeom prst="rect">
            <a:avLst/>
          </a:prstGeom>
        </p:spPr>
        <p:txBody>
          <a:bodyPr wrap="squar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231" name="Text Placeholder 17">
            <a:extLst>
              <a:ext uri="{FF2B5EF4-FFF2-40B4-BE49-F238E27FC236}">
                <a16:creationId xmlns:a16="http://schemas.microsoft.com/office/drawing/2014/main" id="{2F13A058-F13A-A842-CCE8-18F42EC11D73}"/>
              </a:ext>
            </a:extLst>
          </p:cNvPr>
          <p:cNvSpPr>
            <a:spLocks noGrp="1"/>
          </p:cNvSpPr>
          <p:nvPr>
            <p:ph type="body" sz="quarter" idx="73" hasCustomPrompt="1"/>
          </p:nvPr>
        </p:nvSpPr>
        <p:spPr>
          <a:xfrm>
            <a:off x="8388000" y="2555999"/>
            <a:ext cx="2615188" cy="1248593"/>
          </a:xfrm>
          <a:prstGeom prst="rect">
            <a:avLst/>
          </a:prstGeom>
        </p:spPr>
        <p:txBody>
          <a:bodyPr wrap="squar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232" name="Text Placeholder 17">
            <a:extLst>
              <a:ext uri="{FF2B5EF4-FFF2-40B4-BE49-F238E27FC236}">
                <a16:creationId xmlns:a16="http://schemas.microsoft.com/office/drawing/2014/main" id="{CC841ACA-8724-0F97-7AED-F238F20591C8}"/>
              </a:ext>
            </a:extLst>
          </p:cNvPr>
          <p:cNvSpPr>
            <a:spLocks noGrp="1"/>
          </p:cNvSpPr>
          <p:nvPr>
            <p:ph type="body" sz="quarter" idx="74" hasCustomPrompt="1"/>
          </p:nvPr>
        </p:nvSpPr>
        <p:spPr>
          <a:xfrm>
            <a:off x="8640000" y="4499999"/>
            <a:ext cx="2615188" cy="1248599"/>
          </a:xfrm>
          <a:prstGeom prst="rect">
            <a:avLst/>
          </a:prstGeom>
        </p:spPr>
        <p:txBody>
          <a:bodyPr wrap="squar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259" name="Text Placeholder 17">
            <a:extLst>
              <a:ext uri="{FF2B5EF4-FFF2-40B4-BE49-F238E27FC236}">
                <a16:creationId xmlns:a16="http://schemas.microsoft.com/office/drawing/2014/main" id="{0B6FC0B9-9C8A-8753-27C6-35E8631E9725}"/>
              </a:ext>
            </a:extLst>
          </p:cNvPr>
          <p:cNvSpPr>
            <a:spLocks noGrp="1"/>
          </p:cNvSpPr>
          <p:nvPr>
            <p:ph type="body" sz="quarter" idx="98" hasCustomPrompt="1"/>
          </p:nvPr>
        </p:nvSpPr>
        <p:spPr>
          <a:xfrm>
            <a:off x="6467934" y="790704"/>
            <a:ext cx="1953733" cy="528192"/>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56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err="1"/>
              <a:t>xxxx</a:t>
            </a:r>
            <a:endParaRPr lang="en-US" dirty="0"/>
          </a:p>
        </p:txBody>
      </p:sp>
      <p:sp>
        <p:nvSpPr>
          <p:cNvPr id="260" name="Text Placeholder 17">
            <a:extLst>
              <a:ext uri="{FF2B5EF4-FFF2-40B4-BE49-F238E27FC236}">
                <a16:creationId xmlns:a16="http://schemas.microsoft.com/office/drawing/2014/main" id="{2BF01677-3BB4-F9AA-68D3-2178A1E057FC}"/>
              </a:ext>
            </a:extLst>
          </p:cNvPr>
          <p:cNvSpPr>
            <a:spLocks noGrp="1"/>
          </p:cNvSpPr>
          <p:nvPr>
            <p:ph type="body" sz="quarter" idx="99" hasCustomPrompt="1"/>
          </p:nvPr>
        </p:nvSpPr>
        <p:spPr>
          <a:xfrm>
            <a:off x="4487934" y="2385504"/>
            <a:ext cx="1953733" cy="528192"/>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56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err="1"/>
              <a:t>xxxx</a:t>
            </a:r>
            <a:endParaRPr lang="en-US" dirty="0"/>
          </a:p>
        </p:txBody>
      </p:sp>
      <p:sp>
        <p:nvSpPr>
          <p:cNvPr id="261" name="Text Placeholder 17">
            <a:extLst>
              <a:ext uri="{FF2B5EF4-FFF2-40B4-BE49-F238E27FC236}">
                <a16:creationId xmlns:a16="http://schemas.microsoft.com/office/drawing/2014/main" id="{54BFC8FF-BBDD-D2C3-1997-5FC1DC1B0A19}"/>
              </a:ext>
            </a:extLst>
          </p:cNvPr>
          <p:cNvSpPr>
            <a:spLocks noGrp="1"/>
          </p:cNvSpPr>
          <p:nvPr>
            <p:ph type="body" sz="quarter" idx="100" hasCustomPrompt="1"/>
          </p:nvPr>
        </p:nvSpPr>
        <p:spPr>
          <a:xfrm>
            <a:off x="5769534" y="4577904"/>
            <a:ext cx="1953733" cy="528192"/>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56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err="1"/>
              <a:t>xxxx</a:t>
            </a:r>
            <a:endParaRPr lang="en-US" dirty="0"/>
          </a:p>
        </p:txBody>
      </p:sp>
      <p:sp>
        <p:nvSpPr>
          <p:cNvPr id="262" name="Text Placeholder 17">
            <a:extLst>
              <a:ext uri="{FF2B5EF4-FFF2-40B4-BE49-F238E27FC236}">
                <a16:creationId xmlns:a16="http://schemas.microsoft.com/office/drawing/2014/main" id="{961D4FB3-B0CB-3FEC-60A2-BCAA97FE578A}"/>
              </a:ext>
            </a:extLst>
          </p:cNvPr>
          <p:cNvSpPr>
            <a:spLocks noGrp="1"/>
          </p:cNvSpPr>
          <p:nvPr>
            <p:ph type="body" sz="quarter" idx="101" hasCustomPrompt="1"/>
          </p:nvPr>
        </p:nvSpPr>
        <p:spPr>
          <a:xfrm>
            <a:off x="3393534" y="5384304"/>
            <a:ext cx="1953733" cy="528192"/>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56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err="1"/>
              <a:t>xxxx</a:t>
            </a:r>
            <a:endParaRPr lang="en-US" dirty="0"/>
          </a:p>
        </p:txBody>
      </p:sp>
      <p:sp>
        <p:nvSpPr>
          <p:cNvPr id="3" name="Slide Number Placeholder 2">
            <a:extLst>
              <a:ext uri="{FF2B5EF4-FFF2-40B4-BE49-F238E27FC236}">
                <a16:creationId xmlns:a16="http://schemas.microsoft.com/office/drawing/2014/main" id="{E09BEDBE-B9DE-D32D-B5DF-A6D515BDB94B}"/>
              </a:ext>
            </a:extLst>
          </p:cNvPr>
          <p:cNvSpPr>
            <a:spLocks noGrp="1"/>
          </p:cNvSpPr>
          <p:nvPr>
            <p:ph type="sldNum" sz="quarter" idx="102"/>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D1BDE818-9383-C581-815B-D1DD910E9D7C}"/>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3374127899"/>
      </p:ext>
    </p:extLst>
  </p:cSld>
  <p:clrMapOvr>
    <a:masterClrMapping/>
  </p:clrMapOvr>
  <p:transition spd="med"/>
  <p:extLst>
    <p:ext uri="{DCECCB84-F9BA-43D5-87BE-67443E8EF086}">
      <p15:sldGuideLst xmlns:p15="http://schemas.microsoft.com/office/powerpoint/2012/main">
        <p15:guide id="1" orient="horz" pos="2136">
          <p15:clr>
            <a:srgbClr val="FBAE40"/>
          </p15:clr>
        </p15:guide>
      </p15:sldGuideLst>
    </p:ext>
  </p:extLst>
</p:sldLayout>
</file>

<file path=ppt/slideLayouts/slideLayout26.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2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accent2"/>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chemeClr val="accent2"/>
                </a:solidFill>
                <a:latin typeface="RealText-Medium" panose="020B0604020101010102" pitchFamily="34" charset="0"/>
                <a:ea typeface="+mj-ea"/>
                <a:cs typeface="+mj-cs"/>
              </a:defRPr>
            </a:lvl1pPr>
          </a:lstStyle>
          <a:p>
            <a:r>
              <a:rPr lang="en-US" dirty="0"/>
              <a:t>Click to add title</a:t>
            </a:r>
            <a:endParaRPr lang="en-GB" dirty="0"/>
          </a:p>
        </p:txBody>
      </p:sp>
      <p:pic>
        <p:nvPicPr>
          <p:cNvPr id="4" name="Simmons+Simmons – Wordmark – RGB – Coral.png" descr="Simmons+Simmons – Wordmark – RGB – Coral.png">
            <a:extLst>
              <a:ext uri="{FF2B5EF4-FFF2-40B4-BE49-F238E27FC236}">
                <a16:creationId xmlns:a16="http://schemas.microsoft.com/office/drawing/2014/main" id="{AB1C04B0-BDD3-F920-5888-DB301FE5ED31}"/>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3E7F87E5-6080-3FB7-8D7C-C4A2AACB2787}"/>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613459352"/>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0.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21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Time Matrix</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3" name="Chart Placeholder 5">
            <a:extLst>
              <a:ext uri="{FF2B5EF4-FFF2-40B4-BE49-F238E27FC236}">
                <a16:creationId xmlns:a16="http://schemas.microsoft.com/office/drawing/2014/main" id="{155F42C0-284E-D741-8AC1-AAAC270F2A8C}"/>
              </a:ext>
            </a:extLst>
          </p:cNvPr>
          <p:cNvSpPr>
            <a:spLocks noGrp="1"/>
          </p:cNvSpPr>
          <p:nvPr>
            <p:ph type="chart" sz="quarter" idx="45"/>
          </p:nvPr>
        </p:nvSpPr>
        <p:spPr>
          <a:xfrm>
            <a:off x="499287" y="1924349"/>
            <a:ext cx="11178363" cy="4364039"/>
          </a:xfrm>
          <a:prstGeom prst="rect">
            <a:avLst/>
          </a:prstGeom>
        </p:spPr>
        <p:txBody>
          <a:bodyPr anchor="ctr"/>
          <a:lstStyle>
            <a:lvl1pPr algn="ctr">
              <a:defRPr>
                <a:solidFill>
                  <a:schemeClr val="tx2"/>
                </a:solidFill>
              </a:defRPr>
            </a:lvl1pPr>
          </a:lstStyle>
          <a:p>
            <a:endParaRPr lang="en-IN"/>
          </a:p>
        </p:txBody>
      </p:sp>
      <p:sp>
        <p:nvSpPr>
          <p:cNvPr id="5" name="Slide Number Placeholder 4">
            <a:extLst>
              <a:ext uri="{FF2B5EF4-FFF2-40B4-BE49-F238E27FC236}">
                <a16:creationId xmlns:a16="http://schemas.microsoft.com/office/drawing/2014/main" id="{3B684D19-C193-C10E-60F7-C10A5B3FB30A}"/>
              </a:ext>
            </a:extLst>
          </p:cNvPr>
          <p:cNvSpPr>
            <a:spLocks noGrp="1"/>
          </p:cNvSpPr>
          <p:nvPr>
            <p:ph type="sldNum" sz="quarter" idx="46"/>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9F5003B9-2489-2E28-E6C4-765D47EA0049}"/>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3535344388"/>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1.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22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Stages</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26" name="Picture Placeholder 228">
            <a:extLst>
              <a:ext uri="{FF2B5EF4-FFF2-40B4-BE49-F238E27FC236}">
                <a16:creationId xmlns:a16="http://schemas.microsoft.com/office/drawing/2014/main" id="{C419E4B0-3DB7-D75C-D856-79E78D0248AA}"/>
              </a:ext>
            </a:extLst>
          </p:cNvPr>
          <p:cNvSpPr>
            <a:spLocks noGrp="1"/>
          </p:cNvSpPr>
          <p:nvPr>
            <p:ph type="pic" sz="quarter" idx="95" hasCustomPrompt="1"/>
          </p:nvPr>
        </p:nvSpPr>
        <p:spPr>
          <a:xfrm>
            <a:off x="1099799" y="2453894"/>
            <a:ext cx="849600" cy="845858"/>
          </a:xfrm>
          <a:prstGeom prst="rect">
            <a:avLst/>
          </a:prstGeom>
        </p:spPr>
        <p:txBody>
          <a:bodyPr anchor="t"/>
          <a:lstStyle>
            <a:lvl1pPr algn="ctr">
              <a:defRPr sz="1100">
                <a:solidFill>
                  <a:schemeClr val="tx1"/>
                </a:solidFill>
              </a:defRPr>
            </a:lvl1pPr>
          </a:lstStyle>
          <a:p>
            <a:r>
              <a:rPr lang="en-US" dirty="0"/>
              <a:t>ICON</a:t>
            </a:r>
            <a:endParaRPr lang="en-IN" dirty="0"/>
          </a:p>
        </p:txBody>
      </p:sp>
      <p:sp>
        <p:nvSpPr>
          <p:cNvPr id="26" name="Text Placeholder 17">
            <a:extLst>
              <a:ext uri="{FF2B5EF4-FFF2-40B4-BE49-F238E27FC236}">
                <a16:creationId xmlns:a16="http://schemas.microsoft.com/office/drawing/2014/main" id="{DF1B2621-FA42-D559-9E21-76CA82CFD1B8}"/>
              </a:ext>
            </a:extLst>
          </p:cNvPr>
          <p:cNvSpPr>
            <a:spLocks noGrp="1"/>
          </p:cNvSpPr>
          <p:nvPr>
            <p:ph type="body" sz="quarter" idx="73" hasCustomPrompt="1"/>
          </p:nvPr>
        </p:nvSpPr>
        <p:spPr>
          <a:xfrm>
            <a:off x="701514" y="3881120"/>
            <a:ext cx="1948553" cy="369332"/>
          </a:xfrm>
          <a:prstGeom prst="rect">
            <a:avLst/>
          </a:prstGeom>
        </p:spPr>
        <p:txBody>
          <a:bodyPr wrap="square" lIns="0" tIns="0" rIns="0" bIns="0" anchor="t">
            <a:sp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4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p:txBody>
      </p:sp>
      <p:sp>
        <p:nvSpPr>
          <p:cNvPr id="27" name="Text Placeholder 17">
            <a:extLst>
              <a:ext uri="{FF2B5EF4-FFF2-40B4-BE49-F238E27FC236}">
                <a16:creationId xmlns:a16="http://schemas.microsoft.com/office/drawing/2014/main" id="{2DEAF41C-9C3D-CA81-9E5E-6DEA0154A107}"/>
              </a:ext>
            </a:extLst>
          </p:cNvPr>
          <p:cNvSpPr>
            <a:spLocks noGrp="1"/>
          </p:cNvSpPr>
          <p:nvPr>
            <p:ph type="body" sz="quarter" idx="74" hasCustomPrompt="1"/>
          </p:nvPr>
        </p:nvSpPr>
        <p:spPr>
          <a:xfrm>
            <a:off x="181559" y="4450080"/>
            <a:ext cx="2468508" cy="1551707"/>
          </a:xfrm>
          <a:prstGeom prst="rect">
            <a:avLst/>
          </a:prstGeom>
        </p:spPr>
        <p:txBody>
          <a:bodyPr wrap="square" lIns="0" tIns="0" rIns="0" bIns="0" anchor="t">
            <a:sp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endParaRPr lang="en-US" dirty="0"/>
          </a:p>
          <a:p>
            <a:pPr lvl="0"/>
            <a:r>
              <a:rPr lang="en-US" dirty="0"/>
              <a:t>Lorem ipsum dolor.</a:t>
            </a:r>
          </a:p>
        </p:txBody>
      </p:sp>
      <p:sp>
        <p:nvSpPr>
          <p:cNvPr id="28" name="Text Placeholder 17">
            <a:extLst>
              <a:ext uri="{FF2B5EF4-FFF2-40B4-BE49-F238E27FC236}">
                <a16:creationId xmlns:a16="http://schemas.microsoft.com/office/drawing/2014/main" id="{6E749624-CA83-FE58-AB46-FB2A6C3D0AE8}"/>
              </a:ext>
            </a:extLst>
          </p:cNvPr>
          <p:cNvSpPr>
            <a:spLocks noGrp="1"/>
          </p:cNvSpPr>
          <p:nvPr>
            <p:ph type="body" sz="quarter" idx="75" hasCustomPrompt="1"/>
          </p:nvPr>
        </p:nvSpPr>
        <p:spPr>
          <a:xfrm>
            <a:off x="3750714" y="3881120"/>
            <a:ext cx="1948553" cy="369332"/>
          </a:xfrm>
          <a:prstGeom prst="rect">
            <a:avLst/>
          </a:prstGeom>
        </p:spPr>
        <p:txBody>
          <a:bodyPr wrap="square" lIns="0" tIns="0" rIns="0" bIns="0" anchor="t">
            <a:sp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4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p:txBody>
      </p:sp>
      <p:sp>
        <p:nvSpPr>
          <p:cNvPr id="29" name="Text Placeholder 17">
            <a:extLst>
              <a:ext uri="{FF2B5EF4-FFF2-40B4-BE49-F238E27FC236}">
                <a16:creationId xmlns:a16="http://schemas.microsoft.com/office/drawing/2014/main" id="{C82885FA-EC84-124B-5D3A-999FB2383D86}"/>
              </a:ext>
            </a:extLst>
          </p:cNvPr>
          <p:cNvSpPr>
            <a:spLocks noGrp="1"/>
          </p:cNvSpPr>
          <p:nvPr>
            <p:ph type="body" sz="quarter" idx="76" hasCustomPrompt="1"/>
          </p:nvPr>
        </p:nvSpPr>
        <p:spPr>
          <a:xfrm>
            <a:off x="3230759" y="4450080"/>
            <a:ext cx="2468508" cy="1551707"/>
          </a:xfrm>
          <a:prstGeom prst="rect">
            <a:avLst/>
          </a:prstGeom>
        </p:spPr>
        <p:txBody>
          <a:bodyPr wrap="square" lIns="0" tIns="0" rIns="0" bIns="0" anchor="t">
            <a:sp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endParaRPr lang="en-US" dirty="0"/>
          </a:p>
          <a:p>
            <a:pPr lvl="0"/>
            <a:r>
              <a:rPr lang="en-US" dirty="0"/>
              <a:t>Lorem ipsum dolor.</a:t>
            </a:r>
          </a:p>
        </p:txBody>
      </p:sp>
      <p:sp>
        <p:nvSpPr>
          <p:cNvPr id="30" name="Text Placeholder 17">
            <a:extLst>
              <a:ext uri="{FF2B5EF4-FFF2-40B4-BE49-F238E27FC236}">
                <a16:creationId xmlns:a16="http://schemas.microsoft.com/office/drawing/2014/main" id="{060DBECB-EA9B-FBDA-6300-777B1A3AA29E}"/>
              </a:ext>
            </a:extLst>
          </p:cNvPr>
          <p:cNvSpPr>
            <a:spLocks noGrp="1"/>
          </p:cNvSpPr>
          <p:nvPr>
            <p:ph type="body" sz="quarter" idx="77" hasCustomPrompt="1"/>
          </p:nvPr>
        </p:nvSpPr>
        <p:spPr>
          <a:xfrm>
            <a:off x="6800779" y="3881120"/>
            <a:ext cx="1948553" cy="369332"/>
          </a:xfrm>
          <a:prstGeom prst="rect">
            <a:avLst/>
          </a:prstGeom>
        </p:spPr>
        <p:txBody>
          <a:bodyPr wrap="square" lIns="0" tIns="0" rIns="0" bIns="0" anchor="t">
            <a:sp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4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p:txBody>
      </p:sp>
      <p:sp>
        <p:nvSpPr>
          <p:cNvPr id="31" name="Text Placeholder 17">
            <a:extLst>
              <a:ext uri="{FF2B5EF4-FFF2-40B4-BE49-F238E27FC236}">
                <a16:creationId xmlns:a16="http://schemas.microsoft.com/office/drawing/2014/main" id="{B26A5E3B-9283-878E-D310-2D8DF52BEA42}"/>
              </a:ext>
            </a:extLst>
          </p:cNvPr>
          <p:cNvSpPr>
            <a:spLocks noGrp="1"/>
          </p:cNvSpPr>
          <p:nvPr>
            <p:ph type="body" sz="quarter" idx="78" hasCustomPrompt="1"/>
          </p:nvPr>
        </p:nvSpPr>
        <p:spPr>
          <a:xfrm>
            <a:off x="6280824" y="4450080"/>
            <a:ext cx="2468508" cy="1551707"/>
          </a:xfrm>
          <a:prstGeom prst="rect">
            <a:avLst/>
          </a:prstGeom>
        </p:spPr>
        <p:txBody>
          <a:bodyPr wrap="square" lIns="0" tIns="0" rIns="0" bIns="0" anchor="t">
            <a:sp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endParaRPr lang="en-US" dirty="0"/>
          </a:p>
          <a:p>
            <a:pPr lvl="0"/>
            <a:r>
              <a:rPr lang="en-US" dirty="0"/>
              <a:t>Lorem ipsum dolor.</a:t>
            </a:r>
          </a:p>
        </p:txBody>
      </p:sp>
      <p:sp>
        <p:nvSpPr>
          <p:cNvPr id="224" name="Text Placeholder 17">
            <a:extLst>
              <a:ext uri="{FF2B5EF4-FFF2-40B4-BE49-F238E27FC236}">
                <a16:creationId xmlns:a16="http://schemas.microsoft.com/office/drawing/2014/main" id="{B34DCA6C-DCE0-13DA-3A11-E1EA3C4F0CEB}"/>
              </a:ext>
            </a:extLst>
          </p:cNvPr>
          <p:cNvSpPr>
            <a:spLocks noGrp="1"/>
          </p:cNvSpPr>
          <p:nvPr>
            <p:ph type="body" sz="quarter" idx="79" hasCustomPrompt="1"/>
          </p:nvPr>
        </p:nvSpPr>
        <p:spPr>
          <a:xfrm>
            <a:off x="9848379" y="3881120"/>
            <a:ext cx="1948553" cy="369332"/>
          </a:xfrm>
          <a:prstGeom prst="rect">
            <a:avLst/>
          </a:prstGeom>
        </p:spPr>
        <p:txBody>
          <a:bodyPr wrap="square" lIns="0" tIns="0" rIns="0" bIns="0" anchor="t">
            <a:sp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4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p:txBody>
      </p:sp>
      <p:sp>
        <p:nvSpPr>
          <p:cNvPr id="225" name="Text Placeholder 17">
            <a:extLst>
              <a:ext uri="{FF2B5EF4-FFF2-40B4-BE49-F238E27FC236}">
                <a16:creationId xmlns:a16="http://schemas.microsoft.com/office/drawing/2014/main" id="{CD88E26C-73E9-81D2-4ABF-414F79F62259}"/>
              </a:ext>
            </a:extLst>
          </p:cNvPr>
          <p:cNvSpPr>
            <a:spLocks noGrp="1"/>
          </p:cNvSpPr>
          <p:nvPr>
            <p:ph type="body" sz="quarter" idx="80" hasCustomPrompt="1"/>
          </p:nvPr>
        </p:nvSpPr>
        <p:spPr>
          <a:xfrm>
            <a:off x="9328424" y="4450080"/>
            <a:ext cx="2468508" cy="1551707"/>
          </a:xfrm>
          <a:prstGeom prst="rect">
            <a:avLst/>
          </a:prstGeom>
        </p:spPr>
        <p:txBody>
          <a:bodyPr wrap="square" lIns="0" tIns="0" rIns="0" bIns="0" anchor="t">
            <a:sp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endParaRPr lang="en-US" dirty="0"/>
          </a:p>
          <a:p>
            <a:pPr lvl="0"/>
            <a:r>
              <a:rPr lang="en-US" dirty="0"/>
              <a:t>Lorem ipsum dolor.</a:t>
            </a:r>
          </a:p>
        </p:txBody>
      </p:sp>
      <p:sp>
        <p:nvSpPr>
          <p:cNvPr id="228" name="Picture Placeholder 228">
            <a:extLst>
              <a:ext uri="{FF2B5EF4-FFF2-40B4-BE49-F238E27FC236}">
                <a16:creationId xmlns:a16="http://schemas.microsoft.com/office/drawing/2014/main" id="{117AF9E8-7A8F-AE53-A616-9CFBBC099F87}"/>
              </a:ext>
            </a:extLst>
          </p:cNvPr>
          <p:cNvSpPr>
            <a:spLocks noGrp="1"/>
          </p:cNvSpPr>
          <p:nvPr>
            <p:ph type="pic" sz="quarter" idx="96" hasCustomPrompt="1"/>
          </p:nvPr>
        </p:nvSpPr>
        <p:spPr>
          <a:xfrm>
            <a:off x="4147399" y="2453894"/>
            <a:ext cx="849600" cy="845858"/>
          </a:xfrm>
          <a:prstGeom prst="rect">
            <a:avLst/>
          </a:prstGeom>
        </p:spPr>
        <p:txBody>
          <a:bodyPr anchor="t"/>
          <a:lstStyle>
            <a:lvl1pPr algn="ctr">
              <a:defRPr sz="1100">
                <a:solidFill>
                  <a:schemeClr val="tx1"/>
                </a:solidFill>
              </a:defRPr>
            </a:lvl1pPr>
          </a:lstStyle>
          <a:p>
            <a:r>
              <a:rPr lang="en-US" dirty="0"/>
              <a:t>ICON</a:t>
            </a:r>
            <a:endParaRPr lang="en-IN" dirty="0"/>
          </a:p>
        </p:txBody>
      </p:sp>
      <p:sp>
        <p:nvSpPr>
          <p:cNvPr id="231" name="Picture Placeholder 228">
            <a:extLst>
              <a:ext uri="{FF2B5EF4-FFF2-40B4-BE49-F238E27FC236}">
                <a16:creationId xmlns:a16="http://schemas.microsoft.com/office/drawing/2014/main" id="{560C2D9E-874B-DF67-6E2F-52C926A60BF5}"/>
              </a:ext>
            </a:extLst>
          </p:cNvPr>
          <p:cNvSpPr>
            <a:spLocks noGrp="1"/>
          </p:cNvSpPr>
          <p:nvPr>
            <p:ph type="pic" sz="quarter" idx="97" hasCustomPrompt="1"/>
          </p:nvPr>
        </p:nvSpPr>
        <p:spPr>
          <a:xfrm>
            <a:off x="7194999" y="2453894"/>
            <a:ext cx="849600" cy="845858"/>
          </a:xfrm>
          <a:prstGeom prst="rect">
            <a:avLst/>
          </a:prstGeom>
        </p:spPr>
        <p:txBody>
          <a:bodyPr anchor="t"/>
          <a:lstStyle>
            <a:lvl1pPr algn="ctr">
              <a:defRPr sz="1100">
                <a:solidFill>
                  <a:schemeClr val="tx1"/>
                </a:solidFill>
              </a:defRPr>
            </a:lvl1pPr>
          </a:lstStyle>
          <a:p>
            <a:r>
              <a:rPr lang="en-US" dirty="0"/>
              <a:t>ICON</a:t>
            </a:r>
            <a:endParaRPr lang="en-IN" dirty="0"/>
          </a:p>
        </p:txBody>
      </p:sp>
      <p:sp>
        <p:nvSpPr>
          <p:cNvPr id="233" name="Picture Placeholder 228">
            <a:extLst>
              <a:ext uri="{FF2B5EF4-FFF2-40B4-BE49-F238E27FC236}">
                <a16:creationId xmlns:a16="http://schemas.microsoft.com/office/drawing/2014/main" id="{C0394B3A-D34D-990E-4E25-EA464BC3254C}"/>
              </a:ext>
            </a:extLst>
          </p:cNvPr>
          <p:cNvSpPr>
            <a:spLocks noGrp="1"/>
          </p:cNvSpPr>
          <p:nvPr>
            <p:ph type="pic" sz="quarter" idx="98" hasCustomPrompt="1"/>
          </p:nvPr>
        </p:nvSpPr>
        <p:spPr>
          <a:xfrm>
            <a:off x="10234334" y="2453894"/>
            <a:ext cx="849600" cy="845858"/>
          </a:xfrm>
          <a:prstGeom prst="rect">
            <a:avLst/>
          </a:prstGeom>
        </p:spPr>
        <p:txBody>
          <a:bodyPr anchor="t"/>
          <a:lstStyle>
            <a:lvl1pPr algn="ctr">
              <a:defRPr sz="1100">
                <a:solidFill>
                  <a:schemeClr val="tx1"/>
                </a:solidFill>
              </a:defRPr>
            </a:lvl1pPr>
          </a:lstStyle>
          <a:p>
            <a:r>
              <a:rPr lang="en-US" dirty="0"/>
              <a:t>ICON</a:t>
            </a:r>
            <a:endParaRPr lang="en-IN" dirty="0"/>
          </a:p>
        </p:txBody>
      </p:sp>
      <p:sp>
        <p:nvSpPr>
          <p:cNvPr id="3" name="Slide Number Placeholder 2">
            <a:extLst>
              <a:ext uri="{FF2B5EF4-FFF2-40B4-BE49-F238E27FC236}">
                <a16:creationId xmlns:a16="http://schemas.microsoft.com/office/drawing/2014/main" id="{D7AC7523-8230-84FC-EBE8-E357E2A05D72}"/>
              </a:ext>
            </a:extLst>
          </p:cNvPr>
          <p:cNvSpPr>
            <a:spLocks noGrp="1"/>
          </p:cNvSpPr>
          <p:nvPr>
            <p:ph type="sldNum" sz="quarter" idx="99"/>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29BA550B-ECF0-1EBF-BB37-FA226649CF4A}"/>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3737257227"/>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2.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23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Nested Bubble</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43" name="Text Placeholder 17">
            <a:extLst>
              <a:ext uri="{FF2B5EF4-FFF2-40B4-BE49-F238E27FC236}">
                <a16:creationId xmlns:a16="http://schemas.microsoft.com/office/drawing/2014/main" id="{5392D2AD-6C6C-38C2-15D4-5A7F1AB908FF}"/>
              </a:ext>
            </a:extLst>
          </p:cNvPr>
          <p:cNvSpPr>
            <a:spLocks noGrp="1"/>
          </p:cNvSpPr>
          <p:nvPr userDrawn="1">
            <p:ph type="body" sz="quarter" idx="80" hasCustomPrompt="1"/>
          </p:nvPr>
        </p:nvSpPr>
        <p:spPr>
          <a:xfrm>
            <a:off x="8193600" y="1294719"/>
            <a:ext cx="3465000" cy="748800"/>
          </a:xfrm>
          <a:prstGeom prst="rect">
            <a:avLst/>
          </a:prstGeom>
        </p:spPr>
        <p:txBody>
          <a:bodyPr wrap="squar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a:p>
            <a:pPr lvl="0"/>
            <a:r>
              <a:rPr lang="en-US" dirty="0"/>
              <a:t>Lorem ipsum dolor sit </a:t>
            </a:r>
            <a:r>
              <a:rPr lang="en-US" dirty="0" err="1"/>
              <a:t>amet</a:t>
            </a:r>
            <a:endParaRPr lang="en-US" dirty="0"/>
          </a:p>
        </p:txBody>
      </p:sp>
      <p:sp>
        <p:nvSpPr>
          <p:cNvPr id="244" name="Text Placeholder 17">
            <a:extLst>
              <a:ext uri="{FF2B5EF4-FFF2-40B4-BE49-F238E27FC236}">
                <a16:creationId xmlns:a16="http://schemas.microsoft.com/office/drawing/2014/main" id="{5895294B-AEE5-19C3-E99E-1AAF14BAF6C8}"/>
              </a:ext>
            </a:extLst>
          </p:cNvPr>
          <p:cNvSpPr>
            <a:spLocks noGrp="1"/>
          </p:cNvSpPr>
          <p:nvPr>
            <p:ph type="body" sz="quarter" idx="81" hasCustomPrompt="1"/>
          </p:nvPr>
        </p:nvSpPr>
        <p:spPr>
          <a:xfrm>
            <a:off x="8193600" y="2160216"/>
            <a:ext cx="3465000" cy="748800"/>
          </a:xfrm>
          <a:prstGeom prst="rect">
            <a:avLst/>
          </a:prstGeom>
        </p:spPr>
        <p:txBody>
          <a:bodyPr wrap="squar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a:p>
            <a:pPr lvl="0"/>
            <a:r>
              <a:rPr lang="en-US" dirty="0"/>
              <a:t>Lorem ipsum dolor sit </a:t>
            </a:r>
            <a:r>
              <a:rPr lang="en-US" dirty="0" err="1"/>
              <a:t>amet</a:t>
            </a:r>
            <a:endParaRPr lang="en-US" dirty="0"/>
          </a:p>
        </p:txBody>
      </p:sp>
      <p:sp>
        <p:nvSpPr>
          <p:cNvPr id="245" name="Text Placeholder 17">
            <a:extLst>
              <a:ext uri="{FF2B5EF4-FFF2-40B4-BE49-F238E27FC236}">
                <a16:creationId xmlns:a16="http://schemas.microsoft.com/office/drawing/2014/main" id="{0D25638F-5B50-47AA-1640-1E69AA64437A}"/>
              </a:ext>
            </a:extLst>
          </p:cNvPr>
          <p:cNvSpPr>
            <a:spLocks noGrp="1"/>
          </p:cNvSpPr>
          <p:nvPr>
            <p:ph type="body" sz="quarter" idx="82" hasCustomPrompt="1"/>
          </p:nvPr>
        </p:nvSpPr>
        <p:spPr>
          <a:xfrm>
            <a:off x="8193600" y="3071911"/>
            <a:ext cx="3465000" cy="748800"/>
          </a:xfrm>
          <a:prstGeom prst="rect">
            <a:avLst/>
          </a:prstGeom>
        </p:spPr>
        <p:txBody>
          <a:bodyPr wrap="squar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a:p>
            <a:pPr lvl="0"/>
            <a:r>
              <a:rPr lang="en-US" dirty="0"/>
              <a:t>Lorem ipsum dolor sit </a:t>
            </a:r>
            <a:r>
              <a:rPr lang="en-US" dirty="0" err="1"/>
              <a:t>amet</a:t>
            </a:r>
            <a:endParaRPr lang="en-US" dirty="0"/>
          </a:p>
        </p:txBody>
      </p:sp>
      <p:sp>
        <p:nvSpPr>
          <p:cNvPr id="246" name="Text Placeholder 17">
            <a:extLst>
              <a:ext uri="{FF2B5EF4-FFF2-40B4-BE49-F238E27FC236}">
                <a16:creationId xmlns:a16="http://schemas.microsoft.com/office/drawing/2014/main" id="{E831511D-E01C-2A0F-23B4-AAF6F16A5267}"/>
              </a:ext>
            </a:extLst>
          </p:cNvPr>
          <p:cNvSpPr>
            <a:spLocks noGrp="1"/>
          </p:cNvSpPr>
          <p:nvPr>
            <p:ph type="body" sz="quarter" idx="83" hasCustomPrompt="1"/>
          </p:nvPr>
        </p:nvSpPr>
        <p:spPr>
          <a:xfrm>
            <a:off x="8193600" y="5063608"/>
            <a:ext cx="3465000" cy="748800"/>
          </a:xfrm>
          <a:prstGeom prst="rect">
            <a:avLst/>
          </a:prstGeom>
        </p:spPr>
        <p:txBody>
          <a:bodyPr wrap="squar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a:p>
            <a:pPr lvl="0"/>
            <a:r>
              <a:rPr lang="en-US" dirty="0"/>
              <a:t>Lorem ipsum dolor sit </a:t>
            </a:r>
            <a:r>
              <a:rPr lang="en-US" dirty="0" err="1"/>
              <a:t>amet</a:t>
            </a:r>
            <a:endParaRPr lang="en-US" dirty="0"/>
          </a:p>
        </p:txBody>
      </p:sp>
      <p:sp>
        <p:nvSpPr>
          <p:cNvPr id="5" name="Slide Number Placeholder 4">
            <a:extLst>
              <a:ext uri="{FF2B5EF4-FFF2-40B4-BE49-F238E27FC236}">
                <a16:creationId xmlns:a16="http://schemas.microsoft.com/office/drawing/2014/main" id="{5EBE6A62-F956-D45A-DBD5-22500507F785}"/>
              </a:ext>
            </a:extLst>
          </p:cNvPr>
          <p:cNvSpPr>
            <a:spLocks noGrp="1"/>
          </p:cNvSpPr>
          <p:nvPr>
            <p:ph type="sldNum" sz="quarter" idx="84"/>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6327D985-6C66-27F4-8286-68EDE9F63603}"/>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113528479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3.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24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Bubble Map 2</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75" name="Text Placeholder 17">
            <a:extLst>
              <a:ext uri="{FF2B5EF4-FFF2-40B4-BE49-F238E27FC236}">
                <a16:creationId xmlns:a16="http://schemas.microsoft.com/office/drawing/2014/main" id="{EB3EA3C7-71B3-31E3-EA66-BD04E35D097F}"/>
              </a:ext>
            </a:extLst>
          </p:cNvPr>
          <p:cNvSpPr>
            <a:spLocks noGrp="1"/>
          </p:cNvSpPr>
          <p:nvPr>
            <p:ph type="body" sz="quarter" idx="83" hasCustomPrompt="1"/>
          </p:nvPr>
        </p:nvSpPr>
        <p:spPr>
          <a:xfrm>
            <a:off x="558001" y="2196000"/>
            <a:ext cx="2291118" cy="285538"/>
          </a:xfrm>
          <a:prstGeom prst="rect">
            <a:avLst/>
          </a:prstGeom>
        </p:spPr>
        <p:txBody>
          <a:bodyPr wrap="squar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a:t>
            </a:r>
          </a:p>
        </p:txBody>
      </p:sp>
      <p:sp>
        <p:nvSpPr>
          <p:cNvPr id="276" name="Text Placeholder 17">
            <a:extLst>
              <a:ext uri="{FF2B5EF4-FFF2-40B4-BE49-F238E27FC236}">
                <a16:creationId xmlns:a16="http://schemas.microsoft.com/office/drawing/2014/main" id="{DC57D1DA-25BA-C83E-248C-4512D2735C08}"/>
              </a:ext>
            </a:extLst>
          </p:cNvPr>
          <p:cNvSpPr>
            <a:spLocks noGrp="1"/>
          </p:cNvSpPr>
          <p:nvPr>
            <p:ph type="body" sz="quarter" idx="84" hasCustomPrompt="1"/>
          </p:nvPr>
        </p:nvSpPr>
        <p:spPr>
          <a:xfrm>
            <a:off x="666000" y="2772000"/>
            <a:ext cx="2291118" cy="285538"/>
          </a:xfrm>
          <a:prstGeom prst="rect">
            <a:avLst/>
          </a:prstGeom>
        </p:spPr>
        <p:txBody>
          <a:bodyPr wrap="squar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a:t>
            </a:r>
          </a:p>
        </p:txBody>
      </p:sp>
      <p:sp>
        <p:nvSpPr>
          <p:cNvPr id="274" name="Text Placeholder 17">
            <a:extLst>
              <a:ext uri="{FF2B5EF4-FFF2-40B4-BE49-F238E27FC236}">
                <a16:creationId xmlns:a16="http://schemas.microsoft.com/office/drawing/2014/main" id="{DB41E152-01F0-4C67-BB04-1F0B8F7EF5CE}"/>
              </a:ext>
            </a:extLst>
          </p:cNvPr>
          <p:cNvSpPr>
            <a:spLocks noGrp="1"/>
          </p:cNvSpPr>
          <p:nvPr>
            <p:ph type="body" sz="quarter" idx="82" hasCustomPrompt="1"/>
          </p:nvPr>
        </p:nvSpPr>
        <p:spPr>
          <a:xfrm>
            <a:off x="7164000" y="792000"/>
            <a:ext cx="2291118" cy="285538"/>
          </a:xfrm>
          <a:prstGeom prst="rect">
            <a:avLst/>
          </a:prstGeom>
        </p:spPr>
        <p:txBody>
          <a:bodyPr wrap="squar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a:t>
            </a:r>
          </a:p>
        </p:txBody>
      </p:sp>
      <p:sp>
        <p:nvSpPr>
          <p:cNvPr id="272" name="Text Placeholder 17">
            <a:extLst>
              <a:ext uri="{FF2B5EF4-FFF2-40B4-BE49-F238E27FC236}">
                <a16:creationId xmlns:a16="http://schemas.microsoft.com/office/drawing/2014/main" id="{D4F803D6-A685-D0AF-5AEF-5E3DD7AC4AD7}"/>
              </a:ext>
            </a:extLst>
          </p:cNvPr>
          <p:cNvSpPr>
            <a:spLocks noGrp="1"/>
          </p:cNvSpPr>
          <p:nvPr>
            <p:ph type="body" sz="quarter" idx="80" hasCustomPrompt="1"/>
          </p:nvPr>
        </p:nvSpPr>
        <p:spPr>
          <a:xfrm>
            <a:off x="9538169" y="1380534"/>
            <a:ext cx="2291118" cy="285538"/>
          </a:xfrm>
          <a:prstGeom prst="rect">
            <a:avLst/>
          </a:prstGeom>
        </p:spPr>
        <p:txBody>
          <a:bodyPr wrap="squar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a:t>
            </a:r>
          </a:p>
        </p:txBody>
      </p:sp>
      <p:sp>
        <p:nvSpPr>
          <p:cNvPr id="273" name="Text Placeholder 17">
            <a:extLst>
              <a:ext uri="{FF2B5EF4-FFF2-40B4-BE49-F238E27FC236}">
                <a16:creationId xmlns:a16="http://schemas.microsoft.com/office/drawing/2014/main" id="{25461E78-1558-7E40-6F6C-4A271C7CE87E}"/>
              </a:ext>
            </a:extLst>
          </p:cNvPr>
          <p:cNvSpPr>
            <a:spLocks noGrp="1"/>
          </p:cNvSpPr>
          <p:nvPr>
            <p:ph type="body" sz="quarter" idx="81" hasCustomPrompt="1"/>
          </p:nvPr>
        </p:nvSpPr>
        <p:spPr>
          <a:xfrm>
            <a:off x="9540000" y="4572000"/>
            <a:ext cx="2291118" cy="285538"/>
          </a:xfrm>
          <a:prstGeom prst="rect">
            <a:avLst/>
          </a:prstGeom>
        </p:spPr>
        <p:txBody>
          <a:bodyPr wrap="squar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a:t>
            </a:r>
          </a:p>
        </p:txBody>
      </p:sp>
      <p:sp>
        <p:nvSpPr>
          <p:cNvPr id="3" name="Slide Number Placeholder 2">
            <a:extLst>
              <a:ext uri="{FF2B5EF4-FFF2-40B4-BE49-F238E27FC236}">
                <a16:creationId xmlns:a16="http://schemas.microsoft.com/office/drawing/2014/main" id="{182A745E-0182-EFE7-C1BF-C31C5EDE7E60}"/>
              </a:ext>
            </a:extLst>
          </p:cNvPr>
          <p:cNvSpPr>
            <a:spLocks noGrp="1"/>
          </p:cNvSpPr>
          <p:nvPr>
            <p:ph type="sldNum" sz="quarter" idx="85"/>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7C3E6925-42E3-B6FA-9E76-927CE9F67DF0}"/>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197593151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4.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25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Bubble Ring</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333" name="Text Placeholder 17">
            <a:extLst>
              <a:ext uri="{FF2B5EF4-FFF2-40B4-BE49-F238E27FC236}">
                <a16:creationId xmlns:a16="http://schemas.microsoft.com/office/drawing/2014/main" id="{D5E44A0B-4A12-FA30-9879-F3CEBD1DBD70}"/>
              </a:ext>
            </a:extLst>
          </p:cNvPr>
          <p:cNvSpPr>
            <a:spLocks noGrp="1"/>
          </p:cNvSpPr>
          <p:nvPr>
            <p:ph type="body" sz="quarter" idx="88" hasCustomPrompt="1"/>
          </p:nvPr>
        </p:nvSpPr>
        <p:spPr>
          <a:xfrm>
            <a:off x="4386629" y="1895225"/>
            <a:ext cx="840665" cy="461665"/>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p:txBody>
      </p:sp>
      <p:sp>
        <p:nvSpPr>
          <p:cNvPr id="334" name="Text Placeholder 17">
            <a:extLst>
              <a:ext uri="{FF2B5EF4-FFF2-40B4-BE49-F238E27FC236}">
                <a16:creationId xmlns:a16="http://schemas.microsoft.com/office/drawing/2014/main" id="{015EFDDD-1FDD-E03C-2839-BBF1957B329D}"/>
              </a:ext>
            </a:extLst>
          </p:cNvPr>
          <p:cNvSpPr>
            <a:spLocks noGrp="1"/>
          </p:cNvSpPr>
          <p:nvPr>
            <p:ph type="body" sz="quarter" idx="89" hasCustomPrompt="1"/>
          </p:nvPr>
        </p:nvSpPr>
        <p:spPr>
          <a:xfrm>
            <a:off x="5675667" y="1372203"/>
            <a:ext cx="840665" cy="461665"/>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p:txBody>
      </p:sp>
      <p:sp>
        <p:nvSpPr>
          <p:cNvPr id="335" name="Text Placeholder 17">
            <a:extLst>
              <a:ext uri="{FF2B5EF4-FFF2-40B4-BE49-F238E27FC236}">
                <a16:creationId xmlns:a16="http://schemas.microsoft.com/office/drawing/2014/main" id="{D71217DC-8C4A-0591-C20A-67A97459C8CF}"/>
              </a:ext>
            </a:extLst>
          </p:cNvPr>
          <p:cNvSpPr>
            <a:spLocks noGrp="1"/>
          </p:cNvSpPr>
          <p:nvPr>
            <p:ph type="body" sz="quarter" idx="90" hasCustomPrompt="1"/>
          </p:nvPr>
        </p:nvSpPr>
        <p:spPr>
          <a:xfrm>
            <a:off x="6982035" y="1895225"/>
            <a:ext cx="840665" cy="461665"/>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p:txBody>
      </p:sp>
      <p:sp>
        <p:nvSpPr>
          <p:cNvPr id="336" name="Text Placeholder 17">
            <a:extLst>
              <a:ext uri="{FF2B5EF4-FFF2-40B4-BE49-F238E27FC236}">
                <a16:creationId xmlns:a16="http://schemas.microsoft.com/office/drawing/2014/main" id="{210551DA-B764-A13A-D87D-E7EB3BE28CBA}"/>
              </a:ext>
            </a:extLst>
          </p:cNvPr>
          <p:cNvSpPr>
            <a:spLocks noGrp="1"/>
          </p:cNvSpPr>
          <p:nvPr>
            <p:ph type="body" sz="quarter" idx="91" hasCustomPrompt="1"/>
          </p:nvPr>
        </p:nvSpPr>
        <p:spPr>
          <a:xfrm>
            <a:off x="5675667" y="5066422"/>
            <a:ext cx="840665" cy="461665"/>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p:txBody>
      </p:sp>
      <p:sp>
        <p:nvSpPr>
          <p:cNvPr id="337" name="Text Placeholder 17">
            <a:extLst>
              <a:ext uri="{FF2B5EF4-FFF2-40B4-BE49-F238E27FC236}">
                <a16:creationId xmlns:a16="http://schemas.microsoft.com/office/drawing/2014/main" id="{A2AD80EC-317E-5C38-CD53-0BA39CE3ED04}"/>
              </a:ext>
            </a:extLst>
          </p:cNvPr>
          <p:cNvSpPr>
            <a:spLocks noGrp="1"/>
          </p:cNvSpPr>
          <p:nvPr>
            <p:ph type="body" sz="quarter" idx="92" hasCustomPrompt="1"/>
          </p:nvPr>
        </p:nvSpPr>
        <p:spPr>
          <a:xfrm>
            <a:off x="4386629" y="4528529"/>
            <a:ext cx="840665" cy="461665"/>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p:txBody>
      </p:sp>
      <p:sp>
        <p:nvSpPr>
          <p:cNvPr id="338" name="Text Placeholder 17">
            <a:extLst>
              <a:ext uri="{FF2B5EF4-FFF2-40B4-BE49-F238E27FC236}">
                <a16:creationId xmlns:a16="http://schemas.microsoft.com/office/drawing/2014/main" id="{2BEB55FF-F3FE-E830-B5D2-1BA85485013B}"/>
              </a:ext>
            </a:extLst>
          </p:cNvPr>
          <p:cNvSpPr>
            <a:spLocks noGrp="1"/>
          </p:cNvSpPr>
          <p:nvPr>
            <p:ph type="body" sz="quarter" idx="93" hasCustomPrompt="1"/>
          </p:nvPr>
        </p:nvSpPr>
        <p:spPr>
          <a:xfrm>
            <a:off x="6982035" y="4528529"/>
            <a:ext cx="840665" cy="461665"/>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p:txBody>
      </p:sp>
      <p:sp>
        <p:nvSpPr>
          <p:cNvPr id="339" name="Text Placeholder 17">
            <a:extLst>
              <a:ext uri="{FF2B5EF4-FFF2-40B4-BE49-F238E27FC236}">
                <a16:creationId xmlns:a16="http://schemas.microsoft.com/office/drawing/2014/main" id="{B42995D0-C914-B178-6733-3DDF6EA77CCB}"/>
              </a:ext>
            </a:extLst>
          </p:cNvPr>
          <p:cNvSpPr>
            <a:spLocks noGrp="1"/>
          </p:cNvSpPr>
          <p:nvPr>
            <p:ph type="body" sz="quarter" idx="94" hasCustomPrompt="1"/>
          </p:nvPr>
        </p:nvSpPr>
        <p:spPr>
          <a:xfrm>
            <a:off x="3850467" y="3224384"/>
            <a:ext cx="840665" cy="461665"/>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p:txBody>
      </p:sp>
      <p:sp>
        <p:nvSpPr>
          <p:cNvPr id="340" name="Text Placeholder 17">
            <a:extLst>
              <a:ext uri="{FF2B5EF4-FFF2-40B4-BE49-F238E27FC236}">
                <a16:creationId xmlns:a16="http://schemas.microsoft.com/office/drawing/2014/main" id="{5CF22E70-7939-CA81-C916-AE6A7CE4063A}"/>
              </a:ext>
            </a:extLst>
          </p:cNvPr>
          <p:cNvSpPr>
            <a:spLocks noGrp="1"/>
          </p:cNvSpPr>
          <p:nvPr>
            <p:ph type="body" sz="quarter" idx="95" hasCustomPrompt="1"/>
          </p:nvPr>
        </p:nvSpPr>
        <p:spPr>
          <a:xfrm>
            <a:off x="7500867" y="3224384"/>
            <a:ext cx="840665" cy="461665"/>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p:txBody>
      </p:sp>
      <p:sp>
        <p:nvSpPr>
          <p:cNvPr id="341" name="Text Placeholder 17">
            <a:extLst>
              <a:ext uri="{FF2B5EF4-FFF2-40B4-BE49-F238E27FC236}">
                <a16:creationId xmlns:a16="http://schemas.microsoft.com/office/drawing/2014/main" id="{80FA3E85-2518-7E71-C440-13C249F52CBB}"/>
              </a:ext>
            </a:extLst>
          </p:cNvPr>
          <p:cNvSpPr>
            <a:spLocks noGrp="1"/>
          </p:cNvSpPr>
          <p:nvPr>
            <p:ph type="body" sz="quarter" idx="80" hasCustomPrompt="1"/>
          </p:nvPr>
        </p:nvSpPr>
        <p:spPr>
          <a:xfrm>
            <a:off x="8028590" y="1897270"/>
            <a:ext cx="1300116" cy="923330"/>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 sit </a:t>
            </a:r>
            <a:r>
              <a:rPr lang="en-US" dirty="0" err="1"/>
              <a:t>amet</a:t>
            </a:r>
            <a:r>
              <a:rPr lang="en-US" dirty="0"/>
              <a:t>, </a:t>
            </a:r>
            <a:r>
              <a:rPr lang="en-US" dirty="0" err="1"/>
              <a:t>consectetur</a:t>
            </a:r>
            <a:r>
              <a:rPr lang="en-US" dirty="0"/>
              <a:t> </a:t>
            </a:r>
            <a:r>
              <a:rPr lang="en-US" dirty="0" err="1"/>
              <a:t>adipsicing</a:t>
            </a:r>
            <a:r>
              <a:rPr lang="en-US" dirty="0"/>
              <a:t> </a:t>
            </a:r>
            <a:r>
              <a:rPr lang="en-US" dirty="0" err="1"/>
              <a:t>elit</a:t>
            </a:r>
            <a:endParaRPr lang="en-US" dirty="0"/>
          </a:p>
        </p:txBody>
      </p:sp>
      <p:sp>
        <p:nvSpPr>
          <p:cNvPr id="342" name="Text Placeholder 17">
            <a:extLst>
              <a:ext uri="{FF2B5EF4-FFF2-40B4-BE49-F238E27FC236}">
                <a16:creationId xmlns:a16="http://schemas.microsoft.com/office/drawing/2014/main" id="{0F4C6D0F-C405-7101-0532-012801DC0A9B}"/>
              </a:ext>
            </a:extLst>
          </p:cNvPr>
          <p:cNvSpPr>
            <a:spLocks noGrp="1"/>
          </p:cNvSpPr>
          <p:nvPr>
            <p:ph type="body" sz="quarter" idx="81" hasCustomPrompt="1"/>
          </p:nvPr>
        </p:nvSpPr>
        <p:spPr>
          <a:xfrm>
            <a:off x="6510342" y="415870"/>
            <a:ext cx="1300116" cy="923330"/>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 sit </a:t>
            </a:r>
            <a:r>
              <a:rPr lang="en-US" dirty="0" err="1"/>
              <a:t>amet</a:t>
            </a:r>
            <a:r>
              <a:rPr lang="en-US" dirty="0"/>
              <a:t>, </a:t>
            </a:r>
            <a:r>
              <a:rPr lang="en-US" dirty="0" err="1"/>
              <a:t>consectetur</a:t>
            </a:r>
            <a:r>
              <a:rPr lang="en-US" dirty="0"/>
              <a:t> </a:t>
            </a:r>
            <a:r>
              <a:rPr lang="en-US" dirty="0" err="1"/>
              <a:t>adipsicing</a:t>
            </a:r>
            <a:r>
              <a:rPr lang="en-US" dirty="0"/>
              <a:t> </a:t>
            </a:r>
            <a:r>
              <a:rPr lang="en-US" dirty="0" err="1"/>
              <a:t>elit</a:t>
            </a:r>
            <a:endParaRPr lang="en-US" dirty="0"/>
          </a:p>
        </p:txBody>
      </p:sp>
      <p:sp>
        <p:nvSpPr>
          <p:cNvPr id="343" name="Text Placeholder 17">
            <a:extLst>
              <a:ext uri="{FF2B5EF4-FFF2-40B4-BE49-F238E27FC236}">
                <a16:creationId xmlns:a16="http://schemas.microsoft.com/office/drawing/2014/main" id="{9AEC835C-286F-7979-F412-06848027F517}"/>
              </a:ext>
            </a:extLst>
          </p:cNvPr>
          <p:cNvSpPr>
            <a:spLocks noGrp="1"/>
          </p:cNvSpPr>
          <p:nvPr>
            <p:ph type="body" sz="quarter" idx="82" hasCustomPrompt="1"/>
          </p:nvPr>
        </p:nvSpPr>
        <p:spPr>
          <a:xfrm>
            <a:off x="4395846" y="415870"/>
            <a:ext cx="1300116" cy="923330"/>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 sit </a:t>
            </a:r>
            <a:r>
              <a:rPr lang="en-US" dirty="0" err="1"/>
              <a:t>amet</a:t>
            </a:r>
            <a:r>
              <a:rPr lang="en-US" dirty="0"/>
              <a:t>, </a:t>
            </a:r>
            <a:r>
              <a:rPr lang="en-US" dirty="0" err="1"/>
              <a:t>consectetur</a:t>
            </a:r>
            <a:r>
              <a:rPr lang="en-US" dirty="0"/>
              <a:t> </a:t>
            </a:r>
            <a:r>
              <a:rPr lang="en-US" dirty="0" err="1"/>
              <a:t>adipsicing</a:t>
            </a:r>
            <a:r>
              <a:rPr lang="en-US" dirty="0"/>
              <a:t> </a:t>
            </a:r>
            <a:r>
              <a:rPr lang="en-US" dirty="0" err="1"/>
              <a:t>elit</a:t>
            </a:r>
            <a:endParaRPr lang="en-US" dirty="0"/>
          </a:p>
        </p:txBody>
      </p:sp>
      <p:sp>
        <p:nvSpPr>
          <p:cNvPr id="344" name="Text Placeholder 17">
            <a:extLst>
              <a:ext uri="{FF2B5EF4-FFF2-40B4-BE49-F238E27FC236}">
                <a16:creationId xmlns:a16="http://schemas.microsoft.com/office/drawing/2014/main" id="{3E0A7CDE-A0E5-C63E-1C0F-9F760651729F}"/>
              </a:ext>
            </a:extLst>
          </p:cNvPr>
          <p:cNvSpPr>
            <a:spLocks noGrp="1"/>
          </p:cNvSpPr>
          <p:nvPr>
            <p:ph type="body" sz="quarter" idx="83" hasCustomPrompt="1"/>
          </p:nvPr>
        </p:nvSpPr>
        <p:spPr>
          <a:xfrm>
            <a:off x="6510342" y="5508649"/>
            <a:ext cx="1300116" cy="923330"/>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 sit </a:t>
            </a:r>
            <a:r>
              <a:rPr lang="en-US" dirty="0" err="1"/>
              <a:t>amet</a:t>
            </a:r>
            <a:r>
              <a:rPr lang="en-US" dirty="0"/>
              <a:t>, </a:t>
            </a:r>
            <a:r>
              <a:rPr lang="en-US" dirty="0" err="1"/>
              <a:t>consectetur</a:t>
            </a:r>
            <a:r>
              <a:rPr lang="en-US" dirty="0"/>
              <a:t> </a:t>
            </a:r>
            <a:r>
              <a:rPr lang="en-US" dirty="0" err="1"/>
              <a:t>adipsicing</a:t>
            </a:r>
            <a:r>
              <a:rPr lang="en-US" dirty="0"/>
              <a:t> </a:t>
            </a:r>
            <a:r>
              <a:rPr lang="en-US" dirty="0" err="1"/>
              <a:t>elit</a:t>
            </a:r>
            <a:endParaRPr lang="en-US" dirty="0"/>
          </a:p>
        </p:txBody>
      </p:sp>
      <p:sp>
        <p:nvSpPr>
          <p:cNvPr id="345" name="Text Placeholder 17">
            <a:extLst>
              <a:ext uri="{FF2B5EF4-FFF2-40B4-BE49-F238E27FC236}">
                <a16:creationId xmlns:a16="http://schemas.microsoft.com/office/drawing/2014/main" id="{A472DC5C-134D-D3F3-448F-27D258AEFD62}"/>
              </a:ext>
            </a:extLst>
          </p:cNvPr>
          <p:cNvSpPr>
            <a:spLocks noGrp="1"/>
          </p:cNvSpPr>
          <p:nvPr>
            <p:ph type="body" sz="quarter" idx="84" hasCustomPrompt="1"/>
          </p:nvPr>
        </p:nvSpPr>
        <p:spPr>
          <a:xfrm>
            <a:off x="4395846" y="5508649"/>
            <a:ext cx="1300116" cy="923330"/>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 sit </a:t>
            </a:r>
            <a:r>
              <a:rPr lang="en-US" dirty="0" err="1"/>
              <a:t>amet</a:t>
            </a:r>
            <a:r>
              <a:rPr lang="en-US" dirty="0"/>
              <a:t>, </a:t>
            </a:r>
            <a:r>
              <a:rPr lang="en-US" dirty="0" err="1"/>
              <a:t>consectetur</a:t>
            </a:r>
            <a:r>
              <a:rPr lang="en-US" dirty="0"/>
              <a:t> </a:t>
            </a:r>
            <a:r>
              <a:rPr lang="en-US" dirty="0" err="1"/>
              <a:t>adipsicing</a:t>
            </a:r>
            <a:r>
              <a:rPr lang="en-US" dirty="0"/>
              <a:t> </a:t>
            </a:r>
            <a:r>
              <a:rPr lang="en-US" dirty="0" err="1"/>
              <a:t>elit</a:t>
            </a:r>
            <a:endParaRPr lang="en-US" dirty="0"/>
          </a:p>
        </p:txBody>
      </p:sp>
      <p:sp>
        <p:nvSpPr>
          <p:cNvPr id="346" name="Text Placeholder 17">
            <a:extLst>
              <a:ext uri="{FF2B5EF4-FFF2-40B4-BE49-F238E27FC236}">
                <a16:creationId xmlns:a16="http://schemas.microsoft.com/office/drawing/2014/main" id="{AD67C31C-6C27-7C0D-468C-6ECC45C5C8D6}"/>
              </a:ext>
            </a:extLst>
          </p:cNvPr>
          <p:cNvSpPr>
            <a:spLocks noGrp="1"/>
          </p:cNvSpPr>
          <p:nvPr>
            <p:ph type="body" sz="quarter" idx="85" hasCustomPrompt="1"/>
          </p:nvPr>
        </p:nvSpPr>
        <p:spPr>
          <a:xfrm>
            <a:off x="2888578" y="1897270"/>
            <a:ext cx="1300116" cy="923330"/>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 sit </a:t>
            </a:r>
            <a:r>
              <a:rPr lang="en-US" dirty="0" err="1"/>
              <a:t>amet</a:t>
            </a:r>
            <a:r>
              <a:rPr lang="en-US" dirty="0"/>
              <a:t>, </a:t>
            </a:r>
            <a:r>
              <a:rPr lang="en-US" dirty="0" err="1"/>
              <a:t>consectetur</a:t>
            </a:r>
            <a:r>
              <a:rPr lang="en-US" dirty="0"/>
              <a:t> </a:t>
            </a:r>
            <a:r>
              <a:rPr lang="en-US" dirty="0" err="1"/>
              <a:t>adipsicing</a:t>
            </a:r>
            <a:r>
              <a:rPr lang="en-US" dirty="0"/>
              <a:t> </a:t>
            </a:r>
            <a:r>
              <a:rPr lang="en-US" dirty="0" err="1"/>
              <a:t>elit</a:t>
            </a:r>
            <a:endParaRPr lang="en-US" dirty="0"/>
          </a:p>
        </p:txBody>
      </p:sp>
      <p:sp>
        <p:nvSpPr>
          <p:cNvPr id="347" name="Text Placeholder 17">
            <a:extLst>
              <a:ext uri="{FF2B5EF4-FFF2-40B4-BE49-F238E27FC236}">
                <a16:creationId xmlns:a16="http://schemas.microsoft.com/office/drawing/2014/main" id="{32EBD614-4629-C5E2-92C0-D3A6D58F657B}"/>
              </a:ext>
            </a:extLst>
          </p:cNvPr>
          <p:cNvSpPr>
            <a:spLocks noGrp="1"/>
          </p:cNvSpPr>
          <p:nvPr>
            <p:ph type="body" sz="quarter" idx="86" hasCustomPrompt="1"/>
          </p:nvPr>
        </p:nvSpPr>
        <p:spPr>
          <a:xfrm>
            <a:off x="8018965" y="4027560"/>
            <a:ext cx="1300116" cy="923330"/>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 sit </a:t>
            </a:r>
            <a:r>
              <a:rPr lang="en-US" dirty="0" err="1"/>
              <a:t>amet</a:t>
            </a:r>
            <a:r>
              <a:rPr lang="en-US" dirty="0"/>
              <a:t>, </a:t>
            </a:r>
            <a:r>
              <a:rPr lang="en-US" dirty="0" err="1"/>
              <a:t>consectetur</a:t>
            </a:r>
            <a:r>
              <a:rPr lang="en-US" dirty="0"/>
              <a:t> </a:t>
            </a:r>
            <a:r>
              <a:rPr lang="en-US" dirty="0" err="1"/>
              <a:t>adipsicing</a:t>
            </a:r>
            <a:r>
              <a:rPr lang="en-US" dirty="0"/>
              <a:t> </a:t>
            </a:r>
            <a:r>
              <a:rPr lang="en-US" dirty="0" err="1"/>
              <a:t>elit</a:t>
            </a:r>
            <a:endParaRPr lang="en-US" dirty="0"/>
          </a:p>
        </p:txBody>
      </p:sp>
      <p:sp>
        <p:nvSpPr>
          <p:cNvPr id="348" name="Text Placeholder 17">
            <a:extLst>
              <a:ext uri="{FF2B5EF4-FFF2-40B4-BE49-F238E27FC236}">
                <a16:creationId xmlns:a16="http://schemas.microsoft.com/office/drawing/2014/main" id="{DBE271D4-8598-CC14-B578-463E3E1D9D35}"/>
              </a:ext>
            </a:extLst>
          </p:cNvPr>
          <p:cNvSpPr>
            <a:spLocks noGrp="1"/>
          </p:cNvSpPr>
          <p:nvPr>
            <p:ph type="body" sz="quarter" idx="87" hasCustomPrompt="1"/>
          </p:nvPr>
        </p:nvSpPr>
        <p:spPr>
          <a:xfrm>
            <a:off x="2878953" y="4027560"/>
            <a:ext cx="1300116" cy="923330"/>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 sit </a:t>
            </a:r>
            <a:r>
              <a:rPr lang="en-US" dirty="0" err="1"/>
              <a:t>amet</a:t>
            </a:r>
            <a:r>
              <a:rPr lang="en-US" dirty="0"/>
              <a:t>, </a:t>
            </a:r>
            <a:r>
              <a:rPr lang="en-US" dirty="0" err="1"/>
              <a:t>consectetur</a:t>
            </a:r>
            <a:r>
              <a:rPr lang="en-US" dirty="0"/>
              <a:t> </a:t>
            </a:r>
            <a:r>
              <a:rPr lang="en-US" dirty="0" err="1"/>
              <a:t>adipsicing</a:t>
            </a:r>
            <a:r>
              <a:rPr lang="en-US" dirty="0"/>
              <a:t> </a:t>
            </a:r>
            <a:r>
              <a:rPr lang="en-US" dirty="0" err="1"/>
              <a:t>elit</a:t>
            </a:r>
            <a:endParaRPr lang="en-US" dirty="0"/>
          </a:p>
        </p:txBody>
      </p:sp>
      <p:sp>
        <p:nvSpPr>
          <p:cNvPr id="352" name="Text Placeholder 17">
            <a:extLst>
              <a:ext uri="{FF2B5EF4-FFF2-40B4-BE49-F238E27FC236}">
                <a16:creationId xmlns:a16="http://schemas.microsoft.com/office/drawing/2014/main" id="{70C21C91-5991-FEE2-646B-B1878001EF7A}"/>
              </a:ext>
            </a:extLst>
          </p:cNvPr>
          <p:cNvSpPr>
            <a:spLocks noGrp="1"/>
          </p:cNvSpPr>
          <p:nvPr>
            <p:ph type="body" sz="quarter" idx="96" hasCustomPrompt="1"/>
          </p:nvPr>
        </p:nvSpPr>
        <p:spPr>
          <a:xfrm>
            <a:off x="5342235" y="2873202"/>
            <a:ext cx="1507530" cy="1107996"/>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8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 sit </a:t>
            </a:r>
            <a:r>
              <a:rPr lang="en-US" dirty="0" err="1"/>
              <a:t>amet</a:t>
            </a:r>
            <a:r>
              <a:rPr lang="en-US" dirty="0"/>
              <a:t>, </a:t>
            </a:r>
            <a:r>
              <a:rPr lang="en-US" dirty="0" err="1"/>
              <a:t>consectetur</a:t>
            </a:r>
            <a:r>
              <a:rPr lang="en-US" dirty="0"/>
              <a:t> </a:t>
            </a:r>
            <a:r>
              <a:rPr lang="en-US" dirty="0" err="1"/>
              <a:t>adipsicing</a:t>
            </a:r>
            <a:r>
              <a:rPr lang="en-US" dirty="0"/>
              <a:t> </a:t>
            </a:r>
            <a:r>
              <a:rPr lang="en-US" dirty="0" err="1"/>
              <a:t>elit</a:t>
            </a:r>
            <a:endParaRPr lang="en-US" dirty="0"/>
          </a:p>
        </p:txBody>
      </p:sp>
      <p:sp>
        <p:nvSpPr>
          <p:cNvPr id="3" name="Slide Number Placeholder 2">
            <a:extLst>
              <a:ext uri="{FF2B5EF4-FFF2-40B4-BE49-F238E27FC236}">
                <a16:creationId xmlns:a16="http://schemas.microsoft.com/office/drawing/2014/main" id="{794A80DD-6333-9BA4-E5D8-4504EE7BC2CF}"/>
              </a:ext>
            </a:extLst>
          </p:cNvPr>
          <p:cNvSpPr>
            <a:spLocks noGrp="1"/>
          </p:cNvSpPr>
          <p:nvPr>
            <p:ph type="sldNum" sz="quarter" idx="97"/>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FFE3B299-F5F6-E4AA-599E-BF66C1A51D12}"/>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3957718477"/>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5.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26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Timeline </a:t>
            </a:r>
          </a:p>
        </p:txBody>
      </p:sp>
      <p:sp>
        <p:nvSpPr>
          <p:cNvPr id="3" name="Text Placeholder 24">
            <a:extLst>
              <a:ext uri="{FF2B5EF4-FFF2-40B4-BE49-F238E27FC236}">
                <a16:creationId xmlns:a16="http://schemas.microsoft.com/office/drawing/2014/main" id="{9C4DB5E2-A218-F28F-BF45-D130FDFF3C3A}"/>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6" name="Chart Placeholder 20">
            <a:extLst>
              <a:ext uri="{FF2B5EF4-FFF2-40B4-BE49-F238E27FC236}">
                <a16:creationId xmlns:a16="http://schemas.microsoft.com/office/drawing/2014/main" id="{F0E5C37C-6531-50DD-573B-44353082A52D}"/>
              </a:ext>
            </a:extLst>
          </p:cNvPr>
          <p:cNvSpPr>
            <a:spLocks noGrp="1"/>
          </p:cNvSpPr>
          <p:nvPr>
            <p:ph type="chart" sz="quarter" idx="36"/>
          </p:nvPr>
        </p:nvSpPr>
        <p:spPr>
          <a:xfrm>
            <a:off x="499287" y="1925235"/>
            <a:ext cx="11178363" cy="4424765"/>
          </a:xfrm>
          <a:prstGeom prst="rect">
            <a:avLst/>
          </a:prstGeom>
        </p:spPr>
        <p:txBody>
          <a:bodyPr anchor="ctr"/>
          <a:lstStyle>
            <a:lvl1pPr algn="ctr">
              <a:defRPr/>
            </a:lvl1pPr>
          </a:lstStyle>
          <a:p>
            <a:endParaRPr lang="en-US"/>
          </a:p>
        </p:txBody>
      </p:sp>
      <p:sp>
        <p:nvSpPr>
          <p:cNvPr id="15" name="Slide Number Placeholder 14">
            <a:extLst>
              <a:ext uri="{FF2B5EF4-FFF2-40B4-BE49-F238E27FC236}">
                <a16:creationId xmlns:a16="http://schemas.microsoft.com/office/drawing/2014/main" id="{077CC9D3-224C-0AD1-F5E9-80B0ECEBDE99}"/>
              </a:ext>
            </a:extLst>
          </p:cNvPr>
          <p:cNvSpPr>
            <a:spLocks noGrp="1"/>
          </p:cNvSpPr>
          <p:nvPr>
            <p:ph type="sldNum" sz="quarter" idx="44"/>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F2201FF0-F9E5-CA10-FE09-E7DBCB230F92}"/>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3718110933"/>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6.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27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Timeline </a:t>
            </a:r>
          </a:p>
        </p:txBody>
      </p:sp>
      <p:sp>
        <p:nvSpPr>
          <p:cNvPr id="3" name="Text Placeholder 24">
            <a:extLst>
              <a:ext uri="{FF2B5EF4-FFF2-40B4-BE49-F238E27FC236}">
                <a16:creationId xmlns:a16="http://schemas.microsoft.com/office/drawing/2014/main" id="{9C4DB5E2-A218-F28F-BF45-D130FDFF3C3A}"/>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6" name="Chart Placeholder 20">
            <a:extLst>
              <a:ext uri="{FF2B5EF4-FFF2-40B4-BE49-F238E27FC236}">
                <a16:creationId xmlns:a16="http://schemas.microsoft.com/office/drawing/2014/main" id="{F0E5C37C-6531-50DD-573B-44353082A52D}"/>
              </a:ext>
            </a:extLst>
          </p:cNvPr>
          <p:cNvSpPr>
            <a:spLocks noGrp="1"/>
          </p:cNvSpPr>
          <p:nvPr>
            <p:ph type="chart" sz="quarter" idx="36"/>
          </p:nvPr>
        </p:nvSpPr>
        <p:spPr>
          <a:xfrm>
            <a:off x="499287" y="1925236"/>
            <a:ext cx="11178363" cy="2599024"/>
          </a:xfrm>
          <a:prstGeom prst="rect">
            <a:avLst/>
          </a:prstGeom>
        </p:spPr>
        <p:txBody>
          <a:bodyPr anchor="ctr"/>
          <a:lstStyle>
            <a:lvl1pPr algn="ctr">
              <a:defRPr/>
            </a:lvl1pPr>
          </a:lstStyle>
          <a:p>
            <a:endParaRPr lang="en-US"/>
          </a:p>
        </p:txBody>
      </p:sp>
      <p:sp>
        <p:nvSpPr>
          <p:cNvPr id="25" name="Text Placeholder 21">
            <a:extLst>
              <a:ext uri="{FF2B5EF4-FFF2-40B4-BE49-F238E27FC236}">
                <a16:creationId xmlns:a16="http://schemas.microsoft.com/office/drawing/2014/main" id="{E77D533F-1D0E-D175-3FC5-92A249B6C5EE}"/>
              </a:ext>
            </a:extLst>
          </p:cNvPr>
          <p:cNvSpPr>
            <a:spLocks noGrp="1"/>
          </p:cNvSpPr>
          <p:nvPr>
            <p:ph type="body" sz="quarter" idx="37" hasCustomPrompt="1"/>
          </p:nvPr>
        </p:nvSpPr>
        <p:spPr>
          <a:xfrm>
            <a:off x="556683" y="4819734"/>
            <a:ext cx="2386580" cy="355841"/>
          </a:xfrm>
          <a:prstGeom prst="round1Rect">
            <a:avLst>
              <a:gd name="adj" fmla="val 50000"/>
            </a:avLst>
          </a:prstGeom>
          <a:solidFill>
            <a:schemeClr val="accent1"/>
          </a:solidFill>
        </p:spPr>
        <p:txBody>
          <a:bodyPr/>
          <a:lstStyle>
            <a:lvl1pPr>
              <a:defRPr sz="1400">
                <a:solidFill>
                  <a:schemeClr val="bg1"/>
                </a:solidFill>
              </a:defRPr>
            </a:lvl1pPr>
          </a:lstStyle>
          <a:p>
            <a:r>
              <a:rPr lang="en-US" dirty="0"/>
              <a:t>Main title here</a:t>
            </a:r>
          </a:p>
        </p:txBody>
      </p:sp>
      <p:sp>
        <p:nvSpPr>
          <p:cNvPr id="27" name="Text Placeholder 19">
            <a:extLst>
              <a:ext uri="{FF2B5EF4-FFF2-40B4-BE49-F238E27FC236}">
                <a16:creationId xmlns:a16="http://schemas.microsoft.com/office/drawing/2014/main" id="{4B5C6148-BAB3-9937-C7AB-DBB25A9C40E9}"/>
              </a:ext>
            </a:extLst>
          </p:cNvPr>
          <p:cNvSpPr>
            <a:spLocks noGrp="1"/>
          </p:cNvSpPr>
          <p:nvPr>
            <p:ph type="body" sz="quarter" idx="35" hasCustomPrompt="1"/>
          </p:nvPr>
        </p:nvSpPr>
        <p:spPr>
          <a:xfrm>
            <a:off x="556683" y="5252921"/>
            <a:ext cx="2741554" cy="1048409"/>
          </a:xfrm>
          <a:prstGeom prst="rect">
            <a:avLst/>
          </a:prstGeom>
        </p:spPr>
        <p:txBody>
          <a:bodyPr/>
          <a:lstStyle>
            <a:lvl1pPr>
              <a:defRPr sz="1200">
                <a:latin typeface="RealText-Light" panose="020B0504020101010102" pitchFamily="34" charset="0"/>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quis</a:t>
            </a:r>
            <a:r>
              <a:rPr lang="en-US" dirty="0"/>
              <a:t> </a:t>
            </a:r>
            <a:r>
              <a:rPr lang="en-US" dirty="0" err="1"/>
              <a:t>purus</a:t>
            </a:r>
            <a:r>
              <a:rPr lang="en-US" dirty="0"/>
              <a:t> </a:t>
            </a:r>
            <a:r>
              <a:rPr lang="en-US" dirty="0" err="1"/>
              <a:t>porttitor</a:t>
            </a:r>
            <a:r>
              <a:rPr lang="en-US" dirty="0"/>
              <a:t>, </a:t>
            </a:r>
            <a:r>
              <a:rPr lang="en-US" dirty="0" err="1"/>
              <a:t>molestie</a:t>
            </a:r>
            <a:r>
              <a:rPr lang="en-US" dirty="0"/>
              <a:t> </a:t>
            </a:r>
            <a:r>
              <a:rPr lang="en-US" dirty="0" err="1"/>
              <a:t>odio</a:t>
            </a:r>
            <a:r>
              <a:rPr lang="en-US" dirty="0"/>
              <a:t> </a:t>
            </a:r>
            <a:r>
              <a:rPr lang="en-US" dirty="0" err="1"/>
              <a:t>eu</a:t>
            </a:r>
            <a:r>
              <a:rPr lang="en-US" dirty="0"/>
              <a:t>, </a:t>
            </a:r>
            <a:r>
              <a:rPr lang="en-US" dirty="0" err="1"/>
              <a:t>mattis</a:t>
            </a:r>
            <a:r>
              <a:rPr lang="en-US" dirty="0"/>
              <a:t> </a:t>
            </a:r>
            <a:r>
              <a:rPr lang="en-US" dirty="0" err="1"/>
              <a:t>purus</a:t>
            </a:r>
            <a:r>
              <a:rPr lang="en-US" dirty="0"/>
              <a:t> </a:t>
            </a:r>
            <a:r>
              <a:rPr lang="en-US" dirty="0" err="1"/>
              <a:t>adipiscing</a:t>
            </a:r>
            <a:r>
              <a:rPr lang="en-US" dirty="0"/>
              <a:t> </a:t>
            </a:r>
            <a:r>
              <a:rPr lang="en-US" dirty="0" err="1"/>
              <a:t>elit</a:t>
            </a:r>
            <a:r>
              <a:rPr lang="en-US" dirty="0"/>
              <a:t>. </a:t>
            </a:r>
          </a:p>
        </p:txBody>
      </p:sp>
      <p:sp>
        <p:nvSpPr>
          <p:cNvPr id="29" name="Text Placeholder 21">
            <a:extLst>
              <a:ext uri="{FF2B5EF4-FFF2-40B4-BE49-F238E27FC236}">
                <a16:creationId xmlns:a16="http://schemas.microsoft.com/office/drawing/2014/main" id="{A1AB3170-116D-DAD7-C3F1-EF9E1C1F6AFB}"/>
              </a:ext>
            </a:extLst>
          </p:cNvPr>
          <p:cNvSpPr>
            <a:spLocks noGrp="1"/>
          </p:cNvSpPr>
          <p:nvPr>
            <p:ph type="body" sz="quarter" idx="38" hasCustomPrompt="1"/>
          </p:nvPr>
        </p:nvSpPr>
        <p:spPr>
          <a:xfrm>
            <a:off x="4746390" y="4819734"/>
            <a:ext cx="2386580" cy="355841"/>
          </a:xfrm>
          <a:prstGeom prst="round1Rect">
            <a:avLst>
              <a:gd name="adj" fmla="val 50000"/>
            </a:avLst>
          </a:prstGeom>
          <a:solidFill>
            <a:schemeClr val="accent1"/>
          </a:solidFill>
        </p:spPr>
        <p:txBody>
          <a:bodyPr/>
          <a:lstStyle>
            <a:lvl1pPr>
              <a:defRPr sz="1400">
                <a:solidFill>
                  <a:schemeClr val="bg1"/>
                </a:solidFill>
              </a:defRPr>
            </a:lvl1pPr>
          </a:lstStyle>
          <a:p>
            <a:pPr marL="0" marR="0" lvl="0" indent="0" algn="l" defTabSz="587115" rtl="0" eaLnBrk="1" fontAlgn="auto" latinLnBrk="0" hangingPunct="1">
              <a:lnSpc>
                <a:spcPct val="100000"/>
              </a:lnSpc>
              <a:spcBef>
                <a:spcPts val="51"/>
              </a:spcBef>
              <a:spcAft>
                <a:spcPts val="0"/>
              </a:spcAft>
              <a:buClrTx/>
              <a:buSzTx/>
              <a:buFontTx/>
              <a:buNone/>
              <a:tabLst/>
              <a:defRPr/>
            </a:pPr>
            <a:r>
              <a:rPr lang="en-US" dirty="0"/>
              <a:t>Main title here</a:t>
            </a:r>
          </a:p>
        </p:txBody>
      </p:sp>
      <p:sp>
        <p:nvSpPr>
          <p:cNvPr id="30" name="Text Placeholder 19">
            <a:extLst>
              <a:ext uri="{FF2B5EF4-FFF2-40B4-BE49-F238E27FC236}">
                <a16:creationId xmlns:a16="http://schemas.microsoft.com/office/drawing/2014/main" id="{48254A77-EF02-5C9E-1155-BCF8D653B6EA}"/>
              </a:ext>
            </a:extLst>
          </p:cNvPr>
          <p:cNvSpPr>
            <a:spLocks noGrp="1"/>
          </p:cNvSpPr>
          <p:nvPr>
            <p:ph type="body" sz="quarter" idx="39" hasCustomPrompt="1"/>
          </p:nvPr>
        </p:nvSpPr>
        <p:spPr>
          <a:xfrm>
            <a:off x="4746390" y="5252921"/>
            <a:ext cx="2741554" cy="1048409"/>
          </a:xfrm>
          <a:prstGeom prst="rect">
            <a:avLst/>
          </a:prstGeom>
        </p:spPr>
        <p:txBody>
          <a:bodyPr/>
          <a:lstStyle>
            <a:lvl1pPr>
              <a:defRPr sz="1200">
                <a:latin typeface="RealText-Light" panose="020B0504020101010102" pitchFamily="34" charset="0"/>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quis</a:t>
            </a:r>
            <a:r>
              <a:rPr lang="en-US" dirty="0"/>
              <a:t> </a:t>
            </a:r>
            <a:r>
              <a:rPr lang="en-US" dirty="0" err="1"/>
              <a:t>purus</a:t>
            </a:r>
            <a:r>
              <a:rPr lang="en-US" dirty="0"/>
              <a:t> </a:t>
            </a:r>
            <a:r>
              <a:rPr lang="en-US" dirty="0" err="1"/>
              <a:t>porttitor</a:t>
            </a:r>
            <a:r>
              <a:rPr lang="en-US" dirty="0"/>
              <a:t>, </a:t>
            </a:r>
            <a:r>
              <a:rPr lang="en-US" dirty="0" err="1"/>
              <a:t>molestie</a:t>
            </a:r>
            <a:r>
              <a:rPr lang="en-US" dirty="0"/>
              <a:t> </a:t>
            </a:r>
            <a:r>
              <a:rPr lang="en-US" dirty="0" err="1"/>
              <a:t>odio</a:t>
            </a:r>
            <a:r>
              <a:rPr lang="en-US" dirty="0"/>
              <a:t> </a:t>
            </a:r>
            <a:r>
              <a:rPr lang="en-US" dirty="0" err="1"/>
              <a:t>eu</a:t>
            </a:r>
            <a:r>
              <a:rPr lang="en-US" dirty="0"/>
              <a:t>, </a:t>
            </a:r>
            <a:r>
              <a:rPr lang="en-US" dirty="0" err="1"/>
              <a:t>mattis</a:t>
            </a:r>
            <a:r>
              <a:rPr lang="en-US" dirty="0"/>
              <a:t> </a:t>
            </a:r>
            <a:r>
              <a:rPr lang="en-US" dirty="0" err="1"/>
              <a:t>purus</a:t>
            </a:r>
            <a:r>
              <a:rPr lang="en-US" dirty="0"/>
              <a:t> </a:t>
            </a:r>
            <a:r>
              <a:rPr lang="en-US" dirty="0" err="1"/>
              <a:t>adipiscing</a:t>
            </a:r>
            <a:r>
              <a:rPr lang="en-US" dirty="0"/>
              <a:t> </a:t>
            </a:r>
            <a:r>
              <a:rPr lang="en-US" dirty="0" err="1"/>
              <a:t>elit</a:t>
            </a:r>
            <a:r>
              <a:rPr lang="en-US" dirty="0"/>
              <a:t>. </a:t>
            </a:r>
          </a:p>
        </p:txBody>
      </p:sp>
      <p:sp>
        <p:nvSpPr>
          <p:cNvPr id="224" name="Text Placeholder 21">
            <a:extLst>
              <a:ext uri="{FF2B5EF4-FFF2-40B4-BE49-F238E27FC236}">
                <a16:creationId xmlns:a16="http://schemas.microsoft.com/office/drawing/2014/main" id="{331E13E9-7BF4-C55F-B618-C384390A899B}"/>
              </a:ext>
            </a:extLst>
          </p:cNvPr>
          <p:cNvSpPr>
            <a:spLocks noGrp="1"/>
          </p:cNvSpPr>
          <p:nvPr>
            <p:ph type="body" sz="quarter" idx="41" hasCustomPrompt="1"/>
          </p:nvPr>
        </p:nvSpPr>
        <p:spPr>
          <a:xfrm>
            <a:off x="8936096" y="4819734"/>
            <a:ext cx="2386580" cy="355841"/>
          </a:xfrm>
          <a:prstGeom prst="round1Rect">
            <a:avLst>
              <a:gd name="adj" fmla="val 50000"/>
            </a:avLst>
          </a:prstGeom>
          <a:solidFill>
            <a:schemeClr val="accent2"/>
          </a:solidFill>
        </p:spPr>
        <p:txBody>
          <a:bodyPr/>
          <a:lstStyle>
            <a:lvl1pPr>
              <a:defRPr sz="1400">
                <a:solidFill>
                  <a:schemeClr val="bg1"/>
                </a:solidFill>
              </a:defRPr>
            </a:lvl1pPr>
          </a:lstStyle>
          <a:p>
            <a:pPr marL="0" marR="0" lvl="0" indent="0" algn="l" defTabSz="587115" rtl="0" eaLnBrk="1" fontAlgn="auto" latinLnBrk="0" hangingPunct="1">
              <a:lnSpc>
                <a:spcPct val="100000"/>
              </a:lnSpc>
              <a:spcBef>
                <a:spcPts val="51"/>
              </a:spcBef>
              <a:spcAft>
                <a:spcPts val="0"/>
              </a:spcAft>
              <a:buClrTx/>
              <a:buSzTx/>
              <a:buFontTx/>
              <a:buNone/>
              <a:tabLst/>
              <a:defRPr/>
            </a:pPr>
            <a:r>
              <a:rPr lang="en-US" dirty="0"/>
              <a:t>Main title here</a:t>
            </a:r>
          </a:p>
        </p:txBody>
      </p:sp>
      <p:sp>
        <p:nvSpPr>
          <p:cNvPr id="225" name="Text Placeholder 19">
            <a:extLst>
              <a:ext uri="{FF2B5EF4-FFF2-40B4-BE49-F238E27FC236}">
                <a16:creationId xmlns:a16="http://schemas.microsoft.com/office/drawing/2014/main" id="{0D5DAD84-480A-94D5-8C48-D12DB0578578}"/>
              </a:ext>
            </a:extLst>
          </p:cNvPr>
          <p:cNvSpPr>
            <a:spLocks noGrp="1"/>
          </p:cNvSpPr>
          <p:nvPr>
            <p:ph type="body" sz="quarter" idx="42" hasCustomPrompt="1"/>
          </p:nvPr>
        </p:nvSpPr>
        <p:spPr>
          <a:xfrm>
            <a:off x="8936096" y="5252921"/>
            <a:ext cx="2741554" cy="1048409"/>
          </a:xfrm>
          <a:prstGeom prst="rect">
            <a:avLst/>
          </a:prstGeom>
        </p:spPr>
        <p:txBody>
          <a:bodyPr/>
          <a:lstStyle>
            <a:lvl1pPr>
              <a:defRPr sz="1200">
                <a:latin typeface="RealText-Light" panose="020B0504020101010102" pitchFamily="34" charset="0"/>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quis</a:t>
            </a:r>
            <a:r>
              <a:rPr lang="en-US" dirty="0"/>
              <a:t> </a:t>
            </a:r>
            <a:r>
              <a:rPr lang="en-US" dirty="0" err="1"/>
              <a:t>purus</a:t>
            </a:r>
            <a:r>
              <a:rPr lang="en-US" dirty="0"/>
              <a:t> </a:t>
            </a:r>
            <a:r>
              <a:rPr lang="en-US" dirty="0" err="1"/>
              <a:t>porttitor</a:t>
            </a:r>
            <a:r>
              <a:rPr lang="en-US" dirty="0"/>
              <a:t>, </a:t>
            </a:r>
            <a:r>
              <a:rPr lang="en-US" dirty="0" err="1"/>
              <a:t>molestie</a:t>
            </a:r>
            <a:r>
              <a:rPr lang="en-US" dirty="0"/>
              <a:t> </a:t>
            </a:r>
            <a:r>
              <a:rPr lang="en-US" dirty="0" err="1"/>
              <a:t>odio</a:t>
            </a:r>
            <a:r>
              <a:rPr lang="en-US" dirty="0"/>
              <a:t> </a:t>
            </a:r>
            <a:r>
              <a:rPr lang="en-US" dirty="0" err="1"/>
              <a:t>eu</a:t>
            </a:r>
            <a:r>
              <a:rPr lang="en-US" dirty="0"/>
              <a:t>, </a:t>
            </a:r>
            <a:r>
              <a:rPr lang="en-US" dirty="0" err="1"/>
              <a:t>mattis</a:t>
            </a:r>
            <a:r>
              <a:rPr lang="en-US" dirty="0"/>
              <a:t> </a:t>
            </a:r>
            <a:r>
              <a:rPr lang="en-US" dirty="0" err="1"/>
              <a:t>purus</a:t>
            </a:r>
            <a:r>
              <a:rPr lang="en-US" dirty="0"/>
              <a:t> </a:t>
            </a:r>
            <a:r>
              <a:rPr lang="en-US" dirty="0" err="1"/>
              <a:t>adipiscing</a:t>
            </a:r>
            <a:r>
              <a:rPr lang="en-US" dirty="0"/>
              <a:t> </a:t>
            </a:r>
            <a:r>
              <a:rPr lang="en-US" dirty="0" err="1"/>
              <a:t>elit</a:t>
            </a:r>
            <a:r>
              <a:rPr lang="en-US" dirty="0"/>
              <a:t>. </a:t>
            </a:r>
          </a:p>
        </p:txBody>
      </p:sp>
      <p:sp>
        <p:nvSpPr>
          <p:cNvPr id="17" name="Slide Number Placeholder 16">
            <a:extLst>
              <a:ext uri="{FF2B5EF4-FFF2-40B4-BE49-F238E27FC236}">
                <a16:creationId xmlns:a16="http://schemas.microsoft.com/office/drawing/2014/main" id="{8C387FDB-422E-E4A1-95D5-CA7095067CF3}"/>
              </a:ext>
            </a:extLst>
          </p:cNvPr>
          <p:cNvSpPr>
            <a:spLocks noGrp="1"/>
          </p:cNvSpPr>
          <p:nvPr>
            <p:ph type="sldNum" sz="quarter" idx="44"/>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02CE5ED4-6AF1-6322-1D68-7ECF7FE6E692}"/>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3216485973"/>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7.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28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Timeline </a:t>
            </a:r>
          </a:p>
        </p:txBody>
      </p:sp>
      <p:sp>
        <p:nvSpPr>
          <p:cNvPr id="3" name="Text Placeholder 24">
            <a:extLst>
              <a:ext uri="{FF2B5EF4-FFF2-40B4-BE49-F238E27FC236}">
                <a16:creationId xmlns:a16="http://schemas.microsoft.com/office/drawing/2014/main" id="{9C4DB5E2-A218-F28F-BF45-D130FDFF3C3A}"/>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36" name="Text Placeholder 17">
            <a:extLst>
              <a:ext uri="{FF2B5EF4-FFF2-40B4-BE49-F238E27FC236}">
                <a16:creationId xmlns:a16="http://schemas.microsoft.com/office/drawing/2014/main" id="{3B2009CA-972C-D410-2FCB-4EBE74C0C185}"/>
              </a:ext>
            </a:extLst>
          </p:cNvPr>
          <p:cNvSpPr>
            <a:spLocks noGrp="1"/>
          </p:cNvSpPr>
          <p:nvPr>
            <p:ph type="body" sz="quarter" idx="38" hasCustomPrompt="1"/>
          </p:nvPr>
        </p:nvSpPr>
        <p:spPr>
          <a:xfrm>
            <a:off x="1509521" y="3772430"/>
            <a:ext cx="993592" cy="335322"/>
          </a:xfrm>
          <a:prstGeom prst="rect">
            <a:avLst/>
          </a:prstGeom>
        </p:spPr>
        <p:txBody>
          <a:bodyPr lIns="108000" tIns="108000" rIns="108000" bIns="108000" anchor="ctr"/>
          <a:lstStyle>
            <a:lvl1pPr marL="0" marR="0" indent="0" algn="ctr" defTabSz="330256" rtl="0" fontAlgn="auto" latinLnBrk="0" hangingPunct="0">
              <a:lnSpc>
                <a:spcPct val="100000"/>
              </a:lnSpc>
              <a:spcBef>
                <a:spcPts val="29"/>
              </a:spcBef>
              <a:spcAft>
                <a:spcPts val="0"/>
              </a:spcAft>
              <a:buClrTx/>
              <a:buSzTx/>
              <a:buFontTx/>
              <a:buNone/>
              <a:tabLst/>
              <a:defRPr kumimoji="0" lang="en-US" sz="1800" b="0" i="0" u="none" strike="noStrike" cap="none" spc="0" normalizeH="0" baseline="0" dirty="0" smtClean="0">
                <a:ln>
                  <a:noFill/>
                </a:ln>
                <a:solidFill>
                  <a:schemeClr val="bg1"/>
                </a:solidFill>
                <a:effectLst/>
                <a:uFillTx/>
                <a:latin typeface="REALTEXT-MEDIUM" panose="020B06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XX</a:t>
            </a:r>
          </a:p>
        </p:txBody>
      </p:sp>
      <p:sp>
        <p:nvSpPr>
          <p:cNvPr id="237" name="Text Placeholder 17">
            <a:extLst>
              <a:ext uri="{FF2B5EF4-FFF2-40B4-BE49-F238E27FC236}">
                <a16:creationId xmlns:a16="http://schemas.microsoft.com/office/drawing/2014/main" id="{E0E359B0-ADE4-1954-E94B-E40239F59819}"/>
              </a:ext>
            </a:extLst>
          </p:cNvPr>
          <p:cNvSpPr>
            <a:spLocks noGrp="1"/>
          </p:cNvSpPr>
          <p:nvPr>
            <p:ph type="body" sz="quarter" idx="39" hasCustomPrompt="1"/>
          </p:nvPr>
        </p:nvSpPr>
        <p:spPr>
          <a:xfrm>
            <a:off x="4207985" y="3772430"/>
            <a:ext cx="993592" cy="335322"/>
          </a:xfrm>
          <a:prstGeom prst="rect">
            <a:avLst/>
          </a:prstGeom>
        </p:spPr>
        <p:txBody>
          <a:bodyPr lIns="108000" tIns="108000" rIns="108000" bIns="108000" anchor="ctr"/>
          <a:lstStyle>
            <a:lvl1pPr marL="0" marR="0" indent="0" algn="ctr" defTabSz="330256" rtl="0" fontAlgn="auto" latinLnBrk="0" hangingPunct="0">
              <a:lnSpc>
                <a:spcPct val="100000"/>
              </a:lnSpc>
              <a:spcBef>
                <a:spcPts val="29"/>
              </a:spcBef>
              <a:spcAft>
                <a:spcPts val="0"/>
              </a:spcAft>
              <a:buClrTx/>
              <a:buSzTx/>
              <a:buFontTx/>
              <a:buNone/>
              <a:tabLst/>
              <a:defRPr kumimoji="0" lang="en-US" sz="1800" b="0" i="0" u="none" strike="noStrike" cap="none" spc="0" normalizeH="0" baseline="0" dirty="0" smtClean="0">
                <a:ln>
                  <a:noFill/>
                </a:ln>
                <a:solidFill>
                  <a:schemeClr val="bg1"/>
                </a:solidFill>
                <a:effectLst/>
                <a:uFillTx/>
                <a:latin typeface="REALTEXT-MEDIUM" panose="020B06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XX</a:t>
            </a:r>
          </a:p>
        </p:txBody>
      </p:sp>
      <p:sp>
        <p:nvSpPr>
          <p:cNvPr id="238" name="Text Placeholder 17">
            <a:extLst>
              <a:ext uri="{FF2B5EF4-FFF2-40B4-BE49-F238E27FC236}">
                <a16:creationId xmlns:a16="http://schemas.microsoft.com/office/drawing/2014/main" id="{1DF25720-8BE7-BBE1-DFC7-1A1E42306CF0}"/>
              </a:ext>
            </a:extLst>
          </p:cNvPr>
          <p:cNvSpPr>
            <a:spLocks noGrp="1"/>
          </p:cNvSpPr>
          <p:nvPr>
            <p:ph type="body" sz="quarter" idx="44" hasCustomPrompt="1"/>
          </p:nvPr>
        </p:nvSpPr>
        <p:spPr>
          <a:xfrm>
            <a:off x="6981111" y="3772430"/>
            <a:ext cx="993592" cy="335322"/>
          </a:xfrm>
          <a:prstGeom prst="rect">
            <a:avLst/>
          </a:prstGeom>
        </p:spPr>
        <p:txBody>
          <a:bodyPr lIns="108000" tIns="108000" rIns="108000" bIns="108000" anchor="ctr"/>
          <a:lstStyle>
            <a:lvl1pPr marL="0" marR="0" indent="0" algn="ctr" defTabSz="330256" rtl="0" fontAlgn="auto" latinLnBrk="0" hangingPunct="0">
              <a:lnSpc>
                <a:spcPct val="100000"/>
              </a:lnSpc>
              <a:spcBef>
                <a:spcPts val="29"/>
              </a:spcBef>
              <a:spcAft>
                <a:spcPts val="0"/>
              </a:spcAft>
              <a:buClrTx/>
              <a:buSzTx/>
              <a:buFontTx/>
              <a:buNone/>
              <a:tabLst/>
              <a:defRPr kumimoji="0" lang="en-US" sz="1800" b="0" i="0" u="none" strike="noStrike" cap="none" spc="0" normalizeH="0" baseline="0" dirty="0" smtClean="0">
                <a:ln>
                  <a:noFill/>
                </a:ln>
                <a:solidFill>
                  <a:schemeClr val="bg1"/>
                </a:solidFill>
                <a:effectLst/>
                <a:uFillTx/>
                <a:latin typeface="REALTEXT-MEDIUM" panose="020B06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XX</a:t>
            </a:r>
          </a:p>
        </p:txBody>
      </p:sp>
      <p:sp>
        <p:nvSpPr>
          <p:cNvPr id="239" name="Text Placeholder 17">
            <a:extLst>
              <a:ext uri="{FF2B5EF4-FFF2-40B4-BE49-F238E27FC236}">
                <a16:creationId xmlns:a16="http://schemas.microsoft.com/office/drawing/2014/main" id="{E97C6D08-B3CE-F231-E2D8-730501475A86}"/>
              </a:ext>
            </a:extLst>
          </p:cNvPr>
          <p:cNvSpPr>
            <a:spLocks noGrp="1"/>
          </p:cNvSpPr>
          <p:nvPr>
            <p:ph type="body" sz="quarter" idx="41" hasCustomPrompt="1"/>
          </p:nvPr>
        </p:nvSpPr>
        <p:spPr>
          <a:xfrm>
            <a:off x="9739106" y="3772430"/>
            <a:ext cx="993592" cy="335322"/>
          </a:xfrm>
          <a:prstGeom prst="rect">
            <a:avLst/>
          </a:prstGeom>
        </p:spPr>
        <p:txBody>
          <a:bodyPr lIns="108000" tIns="108000" rIns="108000" bIns="108000" anchor="ctr"/>
          <a:lstStyle>
            <a:lvl1pPr marL="0" marR="0" indent="0" algn="ctr" defTabSz="330256" rtl="0" fontAlgn="auto" latinLnBrk="0" hangingPunct="0">
              <a:lnSpc>
                <a:spcPct val="100000"/>
              </a:lnSpc>
              <a:spcBef>
                <a:spcPts val="29"/>
              </a:spcBef>
              <a:spcAft>
                <a:spcPts val="0"/>
              </a:spcAft>
              <a:buClrTx/>
              <a:buSzTx/>
              <a:buFontTx/>
              <a:buNone/>
              <a:tabLst/>
              <a:defRPr kumimoji="0" lang="en-US" sz="1800" b="0" i="0" u="none" strike="noStrike" cap="none" spc="0" normalizeH="0" baseline="0" dirty="0" smtClean="0">
                <a:ln>
                  <a:noFill/>
                </a:ln>
                <a:solidFill>
                  <a:schemeClr val="bg1"/>
                </a:solidFill>
                <a:effectLst/>
                <a:uFillTx/>
                <a:latin typeface="REALTEXT-MEDIUM" panose="020B06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XX</a:t>
            </a:r>
          </a:p>
        </p:txBody>
      </p:sp>
      <p:sp>
        <p:nvSpPr>
          <p:cNvPr id="241" name="Text Placeholder 17">
            <a:extLst>
              <a:ext uri="{FF2B5EF4-FFF2-40B4-BE49-F238E27FC236}">
                <a16:creationId xmlns:a16="http://schemas.microsoft.com/office/drawing/2014/main" id="{099671BA-D3F4-7FBB-8A39-6447F6BFE338}"/>
              </a:ext>
            </a:extLst>
          </p:cNvPr>
          <p:cNvSpPr>
            <a:spLocks noGrp="1"/>
          </p:cNvSpPr>
          <p:nvPr>
            <p:ph type="body" sz="quarter" idx="45" hasCustomPrompt="1"/>
          </p:nvPr>
        </p:nvSpPr>
        <p:spPr>
          <a:xfrm>
            <a:off x="971431" y="5583066"/>
            <a:ext cx="2069771" cy="830997"/>
          </a:xfrm>
          <a:prstGeom prst="rect">
            <a:avLst/>
          </a:prstGeom>
        </p:spPr>
        <p:txBody>
          <a:bodyPr lIns="0" tIns="45720" rIns="91440" bIns="46800"/>
          <a:lstStyle>
            <a:lvl1pPr marL="0" marR="0" indent="0" algn="l" defTabSz="330256" rtl="0" fontAlgn="auto" latinLnBrk="0" hangingPunct="0">
              <a:lnSpc>
                <a:spcPct val="100000"/>
              </a:lnSpc>
              <a:spcBef>
                <a:spcPts val="29"/>
              </a:spcBef>
              <a:spcAft>
                <a:spcPts val="0"/>
              </a:spcAft>
              <a:buClrTx/>
              <a:buSzTx/>
              <a:buFontTx/>
              <a:buNone/>
              <a:tabLst/>
              <a:defRPr kumimoji="0" lang="en-US" sz="1200" b="0" i="0" u="none" strike="noStrike" cap="none" spc="0" normalizeH="0" baseline="0" dirty="0" smtClean="0">
                <a:ln>
                  <a:noFill/>
                </a:ln>
                <a:solidFill>
                  <a:srgbClr val="303030"/>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is simply dummy text of the printing and typesetting industry. Lorem Ipsum</a:t>
            </a:r>
          </a:p>
        </p:txBody>
      </p:sp>
      <p:sp>
        <p:nvSpPr>
          <p:cNvPr id="243" name="Text Placeholder 17">
            <a:extLst>
              <a:ext uri="{FF2B5EF4-FFF2-40B4-BE49-F238E27FC236}">
                <a16:creationId xmlns:a16="http://schemas.microsoft.com/office/drawing/2014/main" id="{9549D6C2-BA66-C3BD-D116-98A42FB2D7B6}"/>
              </a:ext>
            </a:extLst>
          </p:cNvPr>
          <p:cNvSpPr>
            <a:spLocks noGrp="1"/>
          </p:cNvSpPr>
          <p:nvPr>
            <p:ph type="body" sz="quarter" idx="47" hasCustomPrompt="1"/>
          </p:nvPr>
        </p:nvSpPr>
        <p:spPr>
          <a:xfrm>
            <a:off x="6465512" y="5583066"/>
            <a:ext cx="2069771" cy="830997"/>
          </a:xfrm>
          <a:prstGeom prst="rect">
            <a:avLst/>
          </a:prstGeom>
        </p:spPr>
        <p:txBody>
          <a:bodyPr lIns="0" tIns="45720" rIns="91440" bIns="46800"/>
          <a:lstStyle>
            <a:lvl1pPr marL="0" marR="0" indent="0" algn="l" defTabSz="330256" rtl="0" fontAlgn="auto" latinLnBrk="0" hangingPunct="0">
              <a:lnSpc>
                <a:spcPct val="100000"/>
              </a:lnSpc>
              <a:spcBef>
                <a:spcPts val="29"/>
              </a:spcBef>
              <a:spcAft>
                <a:spcPts val="0"/>
              </a:spcAft>
              <a:buClrTx/>
              <a:buSzTx/>
              <a:buFontTx/>
              <a:buNone/>
              <a:tabLst/>
              <a:defRPr kumimoji="0" lang="en-US" sz="1200" b="0" i="0" u="none" strike="noStrike" cap="none" spc="0" normalizeH="0" baseline="0" dirty="0" smtClean="0">
                <a:ln>
                  <a:noFill/>
                </a:ln>
                <a:solidFill>
                  <a:srgbClr val="303030"/>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is simply dummy text of the printing and typesetting industry. Lorem Ipsum</a:t>
            </a:r>
          </a:p>
        </p:txBody>
      </p:sp>
      <p:sp>
        <p:nvSpPr>
          <p:cNvPr id="245" name="Text Placeholder 17">
            <a:extLst>
              <a:ext uri="{FF2B5EF4-FFF2-40B4-BE49-F238E27FC236}">
                <a16:creationId xmlns:a16="http://schemas.microsoft.com/office/drawing/2014/main" id="{FAB2ED1B-8950-2E4C-9867-68B9E1BD29C0}"/>
              </a:ext>
            </a:extLst>
          </p:cNvPr>
          <p:cNvSpPr>
            <a:spLocks noGrp="1"/>
          </p:cNvSpPr>
          <p:nvPr>
            <p:ph type="body" sz="quarter" idx="49" hasCustomPrompt="1"/>
          </p:nvPr>
        </p:nvSpPr>
        <p:spPr>
          <a:xfrm>
            <a:off x="3803688" y="1873730"/>
            <a:ext cx="1891647" cy="830997"/>
          </a:xfrm>
          <a:prstGeom prst="rect">
            <a:avLst/>
          </a:prstGeom>
        </p:spPr>
        <p:txBody>
          <a:bodyPr lIns="0" tIns="45720" rIns="91440" bIns="46800"/>
          <a:lstStyle>
            <a:lvl1pPr marL="0" marR="0" indent="0" algn="l" defTabSz="330256" rtl="0" fontAlgn="auto" latinLnBrk="0" hangingPunct="0">
              <a:lnSpc>
                <a:spcPct val="100000"/>
              </a:lnSpc>
              <a:spcBef>
                <a:spcPts val="29"/>
              </a:spcBef>
              <a:spcAft>
                <a:spcPts val="0"/>
              </a:spcAft>
              <a:buClrTx/>
              <a:buSzTx/>
              <a:buFontTx/>
              <a:buNone/>
              <a:tabLst/>
              <a:defRPr kumimoji="0" lang="en-US" sz="1200" b="0" i="0" u="none" strike="noStrike" cap="none" spc="0" normalizeH="0" baseline="0" dirty="0" smtClean="0">
                <a:ln>
                  <a:noFill/>
                </a:ln>
                <a:solidFill>
                  <a:srgbClr val="303030"/>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is simply dummy text of the printing and typesetting industry. Lorem Ipsum</a:t>
            </a:r>
          </a:p>
        </p:txBody>
      </p:sp>
      <p:sp>
        <p:nvSpPr>
          <p:cNvPr id="247" name="Text Placeholder 17">
            <a:extLst>
              <a:ext uri="{FF2B5EF4-FFF2-40B4-BE49-F238E27FC236}">
                <a16:creationId xmlns:a16="http://schemas.microsoft.com/office/drawing/2014/main" id="{E4EF9A5F-C917-0494-0E34-63D2CE3CF8F6}"/>
              </a:ext>
            </a:extLst>
          </p:cNvPr>
          <p:cNvSpPr>
            <a:spLocks noGrp="1"/>
          </p:cNvSpPr>
          <p:nvPr>
            <p:ph type="body" sz="quarter" idx="51" hasCustomPrompt="1"/>
          </p:nvPr>
        </p:nvSpPr>
        <p:spPr>
          <a:xfrm>
            <a:off x="9290078" y="1873730"/>
            <a:ext cx="1891647" cy="830997"/>
          </a:xfrm>
          <a:prstGeom prst="rect">
            <a:avLst/>
          </a:prstGeom>
        </p:spPr>
        <p:txBody>
          <a:bodyPr lIns="0" tIns="45720" rIns="91440" bIns="46800"/>
          <a:lstStyle>
            <a:lvl1pPr marL="0" marR="0" indent="0" algn="l" defTabSz="330256" rtl="0" fontAlgn="auto" latinLnBrk="0" hangingPunct="0">
              <a:lnSpc>
                <a:spcPct val="100000"/>
              </a:lnSpc>
              <a:spcBef>
                <a:spcPts val="29"/>
              </a:spcBef>
              <a:spcAft>
                <a:spcPts val="0"/>
              </a:spcAft>
              <a:buClrTx/>
              <a:buSzTx/>
              <a:buFontTx/>
              <a:buNone/>
              <a:tabLst/>
              <a:defRPr kumimoji="0" lang="en-US" sz="1200" b="0" i="0" u="none" strike="noStrike" cap="none" spc="0" normalizeH="0" baseline="0" dirty="0" smtClean="0">
                <a:ln>
                  <a:noFill/>
                </a:ln>
                <a:solidFill>
                  <a:srgbClr val="303030"/>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is simply dummy text of the printing and typesetting industry. Lorem Ipsum</a:t>
            </a:r>
          </a:p>
        </p:txBody>
      </p:sp>
      <p:sp>
        <p:nvSpPr>
          <p:cNvPr id="9" name="Slide Number Placeholder 8">
            <a:extLst>
              <a:ext uri="{FF2B5EF4-FFF2-40B4-BE49-F238E27FC236}">
                <a16:creationId xmlns:a16="http://schemas.microsoft.com/office/drawing/2014/main" id="{44E0370A-8435-1A48-C3DE-ECEA98AC1CDC}"/>
              </a:ext>
            </a:extLst>
          </p:cNvPr>
          <p:cNvSpPr>
            <a:spLocks noGrp="1"/>
          </p:cNvSpPr>
          <p:nvPr>
            <p:ph type="sldNum" sz="quarter" idx="52"/>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6CC73642-9D9B-5EB2-5E87-B43EBB1245D9}"/>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2054982520"/>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8.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29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Timeline </a:t>
            </a:r>
          </a:p>
        </p:txBody>
      </p:sp>
      <p:sp>
        <p:nvSpPr>
          <p:cNvPr id="3" name="Text Placeholder 24">
            <a:extLst>
              <a:ext uri="{FF2B5EF4-FFF2-40B4-BE49-F238E27FC236}">
                <a16:creationId xmlns:a16="http://schemas.microsoft.com/office/drawing/2014/main" id="{9C4DB5E2-A218-F28F-BF45-D130FDFF3C3A}"/>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64" name="Text Placeholder 24">
            <a:extLst>
              <a:ext uri="{FF2B5EF4-FFF2-40B4-BE49-F238E27FC236}">
                <a16:creationId xmlns:a16="http://schemas.microsoft.com/office/drawing/2014/main" id="{6375E1F9-91F9-D57B-6B05-885A8268D242}"/>
              </a:ext>
            </a:extLst>
          </p:cNvPr>
          <p:cNvSpPr>
            <a:spLocks noGrp="1"/>
          </p:cNvSpPr>
          <p:nvPr>
            <p:ph type="body" sz="quarter" idx="41" hasCustomPrompt="1"/>
          </p:nvPr>
        </p:nvSpPr>
        <p:spPr>
          <a:xfrm>
            <a:off x="1057067" y="3594748"/>
            <a:ext cx="971734" cy="400110"/>
          </a:xfrm>
          <a:prstGeom prst="rect">
            <a:avLst/>
          </a:prstGeom>
        </p:spPr>
        <p:txBody>
          <a:bodyPr lIns="91440" tIns="45720" rIns="91440" bIns="46800" numCol="1" spcCol="0">
            <a:spAutoFit/>
          </a:bodyPr>
          <a:lstStyle>
            <a:lvl1pPr algn="ctr">
              <a:spcBef>
                <a:spcPts val="0"/>
              </a:spcBef>
              <a:spcAft>
                <a:spcPts val="600"/>
              </a:spcAft>
              <a:defRPr sz="2000" b="0">
                <a:solidFill>
                  <a:schemeClr val="tx1"/>
                </a:solidFill>
                <a:latin typeface="REALTEXT-MEDIUM" panose="020B0604020101010102" pitchFamily="34" charset="0"/>
              </a:defRPr>
            </a:lvl1pPr>
          </a:lstStyle>
          <a:p>
            <a:pPr lvl="0"/>
            <a:r>
              <a:rPr lang="en-US" dirty="0"/>
              <a:t>Year</a:t>
            </a:r>
          </a:p>
        </p:txBody>
      </p:sp>
      <p:sp>
        <p:nvSpPr>
          <p:cNvPr id="265" name="Text Placeholder 24">
            <a:extLst>
              <a:ext uri="{FF2B5EF4-FFF2-40B4-BE49-F238E27FC236}">
                <a16:creationId xmlns:a16="http://schemas.microsoft.com/office/drawing/2014/main" id="{6CE0CAFC-9083-D80B-8248-D8E2932E8571}"/>
              </a:ext>
            </a:extLst>
          </p:cNvPr>
          <p:cNvSpPr>
            <a:spLocks noGrp="1"/>
          </p:cNvSpPr>
          <p:nvPr>
            <p:ph type="body" sz="quarter" idx="42" hasCustomPrompt="1"/>
          </p:nvPr>
        </p:nvSpPr>
        <p:spPr>
          <a:xfrm>
            <a:off x="2568492" y="3032853"/>
            <a:ext cx="971734" cy="400110"/>
          </a:xfrm>
          <a:prstGeom prst="rect">
            <a:avLst/>
          </a:prstGeom>
        </p:spPr>
        <p:txBody>
          <a:bodyPr lIns="91440" tIns="45720" rIns="91440" bIns="46800" numCol="1" spcCol="0">
            <a:spAutoFit/>
          </a:bodyPr>
          <a:lstStyle>
            <a:lvl1pPr algn="ctr">
              <a:spcBef>
                <a:spcPts val="0"/>
              </a:spcBef>
              <a:spcAft>
                <a:spcPts val="600"/>
              </a:spcAft>
              <a:defRPr sz="2000" b="0">
                <a:solidFill>
                  <a:schemeClr val="tx1"/>
                </a:solidFill>
                <a:latin typeface="REALTEXT-MEDIUM" panose="020B0604020101010102" pitchFamily="34" charset="0"/>
              </a:defRPr>
            </a:lvl1pPr>
          </a:lstStyle>
          <a:p>
            <a:pPr lvl="0"/>
            <a:r>
              <a:rPr lang="en-US" dirty="0"/>
              <a:t>Year</a:t>
            </a:r>
          </a:p>
        </p:txBody>
      </p:sp>
      <p:sp>
        <p:nvSpPr>
          <p:cNvPr id="266" name="Text Placeholder 24">
            <a:extLst>
              <a:ext uri="{FF2B5EF4-FFF2-40B4-BE49-F238E27FC236}">
                <a16:creationId xmlns:a16="http://schemas.microsoft.com/office/drawing/2014/main" id="{C35E7FD4-B8D5-AA47-FA8F-557E62798DD7}"/>
              </a:ext>
            </a:extLst>
          </p:cNvPr>
          <p:cNvSpPr>
            <a:spLocks noGrp="1"/>
          </p:cNvSpPr>
          <p:nvPr>
            <p:ph type="body" sz="quarter" idx="44" hasCustomPrompt="1"/>
          </p:nvPr>
        </p:nvSpPr>
        <p:spPr>
          <a:xfrm>
            <a:off x="4093384" y="1994546"/>
            <a:ext cx="971734" cy="400110"/>
          </a:xfrm>
          <a:prstGeom prst="rect">
            <a:avLst/>
          </a:prstGeom>
        </p:spPr>
        <p:txBody>
          <a:bodyPr lIns="91440" tIns="45720" rIns="91440" bIns="46800" numCol="1" spcCol="0">
            <a:spAutoFit/>
          </a:bodyPr>
          <a:lstStyle>
            <a:lvl1pPr algn="ctr">
              <a:spcBef>
                <a:spcPts val="0"/>
              </a:spcBef>
              <a:spcAft>
                <a:spcPts val="600"/>
              </a:spcAft>
              <a:defRPr sz="2000" b="0">
                <a:solidFill>
                  <a:schemeClr val="tx1"/>
                </a:solidFill>
                <a:latin typeface="REALTEXT-MEDIUM" panose="020B0604020101010102" pitchFamily="34" charset="0"/>
              </a:defRPr>
            </a:lvl1pPr>
          </a:lstStyle>
          <a:p>
            <a:pPr lvl="0"/>
            <a:r>
              <a:rPr lang="en-US" dirty="0"/>
              <a:t>Year</a:t>
            </a:r>
          </a:p>
        </p:txBody>
      </p:sp>
      <p:sp>
        <p:nvSpPr>
          <p:cNvPr id="267" name="Text Placeholder 24">
            <a:extLst>
              <a:ext uri="{FF2B5EF4-FFF2-40B4-BE49-F238E27FC236}">
                <a16:creationId xmlns:a16="http://schemas.microsoft.com/office/drawing/2014/main" id="{770C9841-6735-F653-EED1-04D4E110C3CC}"/>
              </a:ext>
            </a:extLst>
          </p:cNvPr>
          <p:cNvSpPr>
            <a:spLocks noGrp="1"/>
          </p:cNvSpPr>
          <p:nvPr>
            <p:ph type="body" sz="quarter" idx="46" hasCustomPrompt="1"/>
          </p:nvPr>
        </p:nvSpPr>
        <p:spPr>
          <a:xfrm>
            <a:off x="5593608" y="3187551"/>
            <a:ext cx="971734" cy="400110"/>
          </a:xfrm>
          <a:prstGeom prst="rect">
            <a:avLst/>
          </a:prstGeom>
        </p:spPr>
        <p:txBody>
          <a:bodyPr lIns="91440" tIns="45720" rIns="91440" bIns="46800" numCol="1" spcCol="0">
            <a:spAutoFit/>
          </a:bodyPr>
          <a:lstStyle>
            <a:lvl1pPr algn="ctr">
              <a:spcBef>
                <a:spcPts val="0"/>
              </a:spcBef>
              <a:spcAft>
                <a:spcPts val="600"/>
              </a:spcAft>
              <a:defRPr sz="2000" b="0">
                <a:solidFill>
                  <a:schemeClr val="tx1"/>
                </a:solidFill>
                <a:latin typeface="REALTEXT-MEDIUM" panose="020B0604020101010102" pitchFamily="34" charset="0"/>
              </a:defRPr>
            </a:lvl1pPr>
          </a:lstStyle>
          <a:p>
            <a:pPr lvl="0"/>
            <a:r>
              <a:rPr lang="en-US" dirty="0"/>
              <a:t>Year</a:t>
            </a:r>
          </a:p>
        </p:txBody>
      </p:sp>
      <p:sp>
        <p:nvSpPr>
          <p:cNvPr id="268" name="Text Placeholder 24">
            <a:extLst>
              <a:ext uri="{FF2B5EF4-FFF2-40B4-BE49-F238E27FC236}">
                <a16:creationId xmlns:a16="http://schemas.microsoft.com/office/drawing/2014/main" id="{21329DFF-BF55-3D19-5D6B-CDFA570D59F2}"/>
              </a:ext>
            </a:extLst>
          </p:cNvPr>
          <p:cNvSpPr>
            <a:spLocks noGrp="1"/>
          </p:cNvSpPr>
          <p:nvPr>
            <p:ph type="body" sz="quarter" idx="48" hasCustomPrompt="1"/>
          </p:nvPr>
        </p:nvSpPr>
        <p:spPr>
          <a:xfrm>
            <a:off x="7129571" y="1953354"/>
            <a:ext cx="971734" cy="400110"/>
          </a:xfrm>
          <a:prstGeom prst="rect">
            <a:avLst/>
          </a:prstGeom>
        </p:spPr>
        <p:txBody>
          <a:bodyPr lIns="91440" tIns="45720" rIns="91440" bIns="46800" numCol="1" spcCol="0">
            <a:spAutoFit/>
          </a:bodyPr>
          <a:lstStyle>
            <a:lvl1pPr algn="ctr">
              <a:spcBef>
                <a:spcPts val="0"/>
              </a:spcBef>
              <a:spcAft>
                <a:spcPts val="600"/>
              </a:spcAft>
              <a:defRPr sz="2000" b="0">
                <a:solidFill>
                  <a:schemeClr val="accent1"/>
                </a:solidFill>
                <a:latin typeface="REALTEXT-MEDIUM" panose="020B0604020101010102" pitchFamily="34" charset="0"/>
              </a:defRPr>
            </a:lvl1pPr>
          </a:lstStyle>
          <a:p>
            <a:pPr lvl="0"/>
            <a:r>
              <a:rPr lang="en-US" dirty="0"/>
              <a:t>Year</a:t>
            </a:r>
          </a:p>
        </p:txBody>
      </p:sp>
      <p:sp>
        <p:nvSpPr>
          <p:cNvPr id="269" name="Text Placeholder 24">
            <a:extLst>
              <a:ext uri="{FF2B5EF4-FFF2-40B4-BE49-F238E27FC236}">
                <a16:creationId xmlns:a16="http://schemas.microsoft.com/office/drawing/2014/main" id="{5613334C-5E0A-9C37-1699-82925DC13D0B}"/>
              </a:ext>
            </a:extLst>
          </p:cNvPr>
          <p:cNvSpPr>
            <a:spLocks noGrp="1"/>
          </p:cNvSpPr>
          <p:nvPr>
            <p:ph type="body" sz="quarter" idx="50" hasCustomPrompt="1"/>
          </p:nvPr>
        </p:nvSpPr>
        <p:spPr>
          <a:xfrm>
            <a:off x="8643530" y="2907529"/>
            <a:ext cx="971734" cy="400110"/>
          </a:xfrm>
          <a:prstGeom prst="rect">
            <a:avLst/>
          </a:prstGeom>
        </p:spPr>
        <p:txBody>
          <a:bodyPr lIns="91440" tIns="45720" rIns="91440" bIns="46800" numCol="1" spcCol="0">
            <a:spAutoFit/>
          </a:bodyPr>
          <a:lstStyle>
            <a:lvl1pPr algn="ctr">
              <a:spcBef>
                <a:spcPts val="0"/>
              </a:spcBef>
              <a:spcAft>
                <a:spcPts val="600"/>
              </a:spcAft>
              <a:defRPr sz="2000" b="0">
                <a:solidFill>
                  <a:schemeClr val="tx1"/>
                </a:solidFill>
                <a:latin typeface="REALTEXT-MEDIUM" panose="020B0604020101010102" pitchFamily="34" charset="0"/>
              </a:defRPr>
            </a:lvl1pPr>
          </a:lstStyle>
          <a:p>
            <a:pPr lvl="0"/>
            <a:r>
              <a:rPr lang="en-US" dirty="0"/>
              <a:t>Year</a:t>
            </a:r>
          </a:p>
        </p:txBody>
      </p:sp>
      <p:sp>
        <p:nvSpPr>
          <p:cNvPr id="270" name="Text Placeholder 24">
            <a:extLst>
              <a:ext uri="{FF2B5EF4-FFF2-40B4-BE49-F238E27FC236}">
                <a16:creationId xmlns:a16="http://schemas.microsoft.com/office/drawing/2014/main" id="{A37934E0-B875-1F82-BFA5-93793C71D311}"/>
              </a:ext>
            </a:extLst>
          </p:cNvPr>
          <p:cNvSpPr>
            <a:spLocks noGrp="1"/>
          </p:cNvSpPr>
          <p:nvPr>
            <p:ph type="body" sz="quarter" idx="52" hasCustomPrompt="1"/>
          </p:nvPr>
        </p:nvSpPr>
        <p:spPr>
          <a:xfrm>
            <a:off x="10178823" y="3523849"/>
            <a:ext cx="971734" cy="400110"/>
          </a:xfrm>
          <a:prstGeom prst="rect">
            <a:avLst/>
          </a:prstGeom>
        </p:spPr>
        <p:txBody>
          <a:bodyPr lIns="91440" tIns="45720" rIns="91440" bIns="46800" numCol="1" spcCol="0">
            <a:spAutoFit/>
          </a:bodyPr>
          <a:lstStyle>
            <a:lvl1pPr algn="ctr">
              <a:spcBef>
                <a:spcPts val="0"/>
              </a:spcBef>
              <a:spcAft>
                <a:spcPts val="600"/>
              </a:spcAft>
              <a:defRPr sz="2000" b="0">
                <a:solidFill>
                  <a:schemeClr val="tx1"/>
                </a:solidFill>
                <a:latin typeface="REALTEXT-MEDIUM" panose="020B0604020101010102" pitchFamily="34" charset="0"/>
              </a:defRPr>
            </a:lvl1pPr>
          </a:lstStyle>
          <a:p>
            <a:pPr lvl="0"/>
            <a:r>
              <a:rPr lang="en-US" dirty="0"/>
              <a:t>Year</a:t>
            </a:r>
          </a:p>
        </p:txBody>
      </p:sp>
      <p:sp>
        <p:nvSpPr>
          <p:cNvPr id="271" name="Text Placeholder 24">
            <a:extLst>
              <a:ext uri="{FF2B5EF4-FFF2-40B4-BE49-F238E27FC236}">
                <a16:creationId xmlns:a16="http://schemas.microsoft.com/office/drawing/2014/main" id="{987ADE68-410B-BDCD-D150-F1E3B97B9291}"/>
              </a:ext>
            </a:extLst>
          </p:cNvPr>
          <p:cNvSpPr>
            <a:spLocks noGrp="1"/>
          </p:cNvSpPr>
          <p:nvPr>
            <p:ph type="body" sz="quarter" idx="33" hasCustomPrompt="1"/>
          </p:nvPr>
        </p:nvSpPr>
        <p:spPr>
          <a:xfrm>
            <a:off x="1211370" y="4160444"/>
            <a:ext cx="1113169" cy="1343958"/>
          </a:xfrm>
          <a:prstGeom prst="rect">
            <a:avLst/>
          </a:prstGeom>
        </p:spPr>
        <p:txBody>
          <a:bodyPr lIns="25200" tIns="25200" rIns="25200" bIns="25200" numCol="1" spcCol="0">
            <a:spAutoFit/>
          </a:bodyPr>
          <a:lstStyle>
            <a:lvl1pPr>
              <a:spcBef>
                <a:spcPts val="0"/>
              </a:spcBef>
              <a:spcAft>
                <a:spcPts val="600"/>
              </a:spcAft>
              <a:defRPr sz="1400" b="0">
                <a:solidFill>
                  <a:schemeClr val="tx1"/>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a:t>
            </a:r>
          </a:p>
        </p:txBody>
      </p:sp>
      <p:sp>
        <p:nvSpPr>
          <p:cNvPr id="272" name="Text Placeholder 24">
            <a:extLst>
              <a:ext uri="{FF2B5EF4-FFF2-40B4-BE49-F238E27FC236}">
                <a16:creationId xmlns:a16="http://schemas.microsoft.com/office/drawing/2014/main" id="{C089061E-54AC-F5BA-145E-AAA8C2091F1C}"/>
              </a:ext>
            </a:extLst>
          </p:cNvPr>
          <p:cNvSpPr>
            <a:spLocks noGrp="1"/>
          </p:cNvSpPr>
          <p:nvPr>
            <p:ph type="body" sz="quarter" idx="53" hasCustomPrompt="1"/>
          </p:nvPr>
        </p:nvSpPr>
        <p:spPr>
          <a:xfrm>
            <a:off x="2723826" y="3594748"/>
            <a:ext cx="1113169" cy="1343958"/>
          </a:xfrm>
          <a:prstGeom prst="rect">
            <a:avLst/>
          </a:prstGeom>
        </p:spPr>
        <p:txBody>
          <a:bodyPr lIns="25200" tIns="25200" rIns="25200" bIns="25200" numCol="1" spcCol="0">
            <a:spAutoFit/>
          </a:bodyPr>
          <a:lstStyle>
            <a:lvl1pPr>
              <a:spcBef>
                <a:spcPts val="0"/>
              </a:spcBef>
              <a:spcAft>
                <a:spcPts val="600"/>
              </a:spcAft>
              <a:defRPr sz="1400" b="0">
                <a:solidFill>
                  <a:schemeClr val="tx1"/>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a:t>
            </a:r>
          </a:p>
        </p:txBody>
      </p:sp>
      <p:sp>
        <p:nvSpPr>
          <p:cNvPr id="273" name="Text Placeholder 24">
            <a:extLst>
              <a:ext uri="{FF2B5EF4-FFF2-40B4-BE49-F238E27FC236}">
                <a16:creationId xmlns:a16="http://schemas.microsoft.com/office/drawing/2014/main" id="{5378093C-56B2-9B4B-7F12-49F79C0D7EE3}"/>
              </a:ext>
            </a:extLst>
          </p:cNvPr>
          <p:cNvSpPr>
            <a:spLocks noGrp="1"/>
          </p:cNvSpPr>
          <p:nvPr>
            <p:ph type="body" sz="quarter" idx="45" hasCustomPrompt="1"/>
          </p:nvPr>
        </p:nvSpPr>
        <p:spPr>
          <a:xfrm>
            <a:off x="4232252" y="2515572"/>
            <a:ext cx="1113169" cy="1343958"/>
          </a:xfrm>
          <a:prstGeom prst="rect">
            <a:avLst/>
          </a:prstGeom>
        </p:spPr>
        <p:txBody>
          <a:bodyPr lIns="25200" tIns="25200" rIns="25200" bIns="25200" numCol="1" spcCol="0">
            <a:spAutoFit/>
          </a:bodyPr>
          <a:lstStyle>
            <a:lvl1pPr>
              <a:spcBef>
                <a:spcPts val="0"/>
              </a:spcBef>
              <a:spcAft>
                <a:spcPts val="600"/>
              </a:spcAft>
              <a:defRPr sz="1400" b="0">
                <a:solidFill>
                  <a:schemeClr val="tx1"/>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a:t>
            </a:r>
          </a:p>
        </p:txBody>
      </p:sp>
      <p:sp>
        <p:nvSpPr>
          <p:cNvPr id="274" name="Text Placeholder 24">
            <a:extLst>
              <a:ext uri="{FF2B5EF4-FFF2-40B4-BE49-F238E27FC236}">
                <a16:creationId xmlns:a16="http://schemas.microsoft.com/office/drawing/2014/main" id="{D6662019-8ED3-9513-EBF7-4560D91831B0}"/>
              </a:ext>
            </a:extLst>
          </p:cNvPr>
          <p:cNvSpPr>
            <a:spLocks noGrp="1"/>
          </p:cNvSpPr>
          <p:nvPr>
            <p:ph type="body" sz="quarter" idx="47" hasCustomPrompt="1"/>
          </p:nvPr>
        </p:nvSpPr>
        <p:spPr>
          <a:xfrm>
            <a:off x="5803981" y="3794803"/>
            <a:ext cx="1114124" cy="1343958"/>
          </a:xfrm>
          <a:prstGeom prst="rect">
            <a:avLst/>
          </a:prstGeom>
        </p:spPr>
        <p:txBody>
          <a:bodyPr lIns="25200" tIns="25200" rIns="25200" bIns="25200" numCol="1" spcCol="0">
            <a:spAutoFit/>
          </a:bodyPr>
          <a:lstStyle>
            <a:lvl1pPr>
              <a:spcBef>
                <a:spcPts val="0"/>
              </a:spcBef>
              <a:spcAft>
                <a:spcPts val="600"/>
              </a:spcAft>
              <a:defRPr sz="1400" b="0">
                <a:solidFill>
                  <a:schemeClr val="tx1"/>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a:t>
            </a:r>
          </a:p>
        </p:txBody>
      </p:sp>
      <p:sp>
        <p:nvSpPr>
          <p:cNvPr id="275" name="Text Placeholder 24">
            <a:extLst>
              <a:ext uri="{FF2B5EF4-FFF2-40B4-BE49-F238E27FC236}">
                <a16:creationId xmlns:a16="http://schemas.microsoft.com/office/drawing/2014/main" id="{4585DD03-0494-5E5E-4350-8C588DB2131B}"/>
              </a:ext>
            </a:extLst>
          </p:cNvPr>
          <p:cNvSpPr>
            <a:spLocks noGrp="1"/>
          </p:cNvSpPr>
          <p:nvPr>
            <p:ph type="body" sz="quarter" idx="49" hasCustomPrompt="1"/>
          </p:nvPr>
        </p:nvSpPr>
        <p:spPr>
          <a:xfrm>
            <a:off x="7243087" y="2650900"/>
            <a:ext cx="1113169" cy="1343958"/>
          </a:xfrm>
          <a:prstGeom prst="rect">
            <a:avLst/>
          </a:prstGeom>
        </p:spPr>
        <p:txBody>
          <a:bodyPr lIns="25200" tIns="25200" rIns="25200" bIns="25200" numCol="1" spcCol="0">
            <a:spAutoFit/>
          </a:bodyPr>
          <a:lstStyle>
            <a:lvl1pPr>
              <a:spcBef>
                <a:spcPts val="0"/>
              </a:spcBef>
              <a:spcAft>
                <a:spcPts val="600"/>
              </a:spcAft>
              <a:defRPr sz="1400" b="0">
                <a:solidFill>
                  <a:schemeClr val="tx1"/>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a:t>
            </a:r>
          </a:p>
        </p:txBody>
      </p:sp>
      <p:sp>
        <p:nvSpPr>
          <p:cNvPr id="276" name="Text Placeholder 24">
            <a:extLst>
              <a:ext uri="{FF2B5EF4-FFF2-40B4-BE49-F238E27FC236}">
                <a16:creationId xmlns:a16="http://schemas.microsoft.com/office/drawing/2014/main" id="{5EE58F54-D954-47B4-C689-FFFB019AB63F}"/>
              </a:ext>
            </a:extLst>
          </p:cNvPr>
          <p:cNvSpPr>
            <a:spLocks noGrp="1"/>
          </p:cNvSpPr>
          <p:nvPr>
            <p:ph type="body" sz="quarter" idx="51" hasCustomPrompt="1"/>
          </p:nvPr>
        </p:nvSpPr>
        <p:spPr>
          <a:xfrm>
            <a:off x="8822291" y="3636510"/>
            <a:ext cx="1113169" cy="1343958"/>
          </a:xfrm>
          <a:prstGeom prst="rect">
            <a:avLst/>
          </a:prstGeom>
        </p:spPr>
        <p:txBody>
          <a:bodyPr lIns="25200" tIns="25200" rIns="25200" bIns="25200" numCol="1" spcCol="0">
            <a:spAutoFit/>
          </a:bodyPr>
          <a:lstStyle>
            <a:lvl1pPr>
              <a:spcBef>
                <a:spcPts val="0"/>
              </a:spcBef>
              <a:spcAft>
                <a:spcPts val="600"/>
              </a:spcAft>
              <a:defRPr sz="1400" b="0">
                <a:solidFill>
                  <a:schemeClr val="tx1"/>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a:t>
            </a:r>
          </a:p>
        </p:txBody>
      </p:sp>
      <p:sp>
        <p:nvSpPr>
          <p:cNvPr id="277" name="Text Placeholder 24">
            <a:extLst>
              <a:ext uri="{FF2B5EF4-FFF2-40B4-BE49-F238E27FC236}">
                <a16:creationId xmlns:a16="http://schemas.microsoft.com/office/drawing/2014/main" id="{ABEB0E1B-E602-2F95-5285-6CC818CF6462}"/>
              </a:ext>
            </a:extLst>
          </p:cNvPr>
          <p:cNvSpPr>
            <a:spLocks noGrp="1"/>
          </p:cNvSpPr>
          <p:nvPr>
            <p:ph type="body" sz="quarter" idx="54" hasCustomPrompt="1"/>
          </p:nvPr>
        </p:nvSpPr>
        <p:spPr>
          <a:xfrm>
            <a:off x="10334253" y="4181130"/>
            <a:ext cx="1113169" cy="1343958"/>
          </a:xfrm>
          <a:prstGeom prst="rect">
            <a:avLst/>
          </a:prstGeom>
        </p:spPr>
        <p:txBody>
          <a:bodyPr lIns="25200" tIns="25200" rIns="25200" bIns="25200" numCol="1" spcCol="0">
            <a:spAutoFit/>
          </a:bodyPr>
          <a:lstStyle>
            <a:lvl1pPr>
              <a:spcBef>
                <a:spcPts val="0"/>
              </a:spcBef>
              <a:spcAft>
                <a:spcPts val="600"/>
              </a:spcAft>
              <a:defRPr sz="1400" b="0">
                <a:solidFill>
                  <a:schemeClr val="tx1"/>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a:t>
            </a:r>
          </a:p>
        </p:txBody>
      </p:sp>
      <p:sp>
        <p:nvSpPr>
          <p:cNvPr id="15" name="Slide Number Placeholder 14">
            <a:extLst>
              <a:ext uri="{FF2B5EF4-FFF2-40B4-BE49-F238E27FC236}">
                <a16:creationId xmlns:a16="http://schemas.microsoft.com/office/drawing/2014/main" id="{0F4ABFF3-E9BB-0474-26DB-6FBDF9D31684}"/>
              </a:ext>
            </a:extLst>
          </p:cNvPr>
          <p:cNvSpPr>
            <a:spLocks noGrp="1"/>
          </p:cNvSpPr>
          <p:nvPr>
            <p:ph type="sldNum" sz="quarter" idx="55"/>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6D94A150-0ECA-4A51-DD15-2FB41BD8D94D}"/>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260870574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9.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30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Timeline </a:t>
            </a:r>
          </a:p>
        </p:txBody>
      </p:sp>
      <p:sp>
        <p:nvSpPr>
          <p:cNvPr id="3" name="Text Placeholder 24">
            <a:extLst>
              <a:ext uri="{FF2B5EF4-FFF2-40B4-BE49-F238E27FC236}">
                <a16:creationId xmlns:a16="http://schemas.microsoft.com/office/drawing/2014/main" id="{9C4DB5E2-A218-F28F-BF45-D130FDFF3C3A}"/>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8" name="Picture Placeholder 7">
            <a:extLst>
              <a:ext uri="{FF2B5EF4-FFF2-40B4-BE49-F238E27FC236}">
                <a16:creationId xmlns:a16="http://schemas.microsoft.com/office/drawing/2014/main" id="{A9918854-ADF4-2457-75D3-47B0D33B33DA}"/>
              </a:ext>
            </a:extLst>
          </p:cNvPr>
          <p:cNvSpPr>
            <a:spLocks noGrp="1"/>
          </p:cNvSpPr>
          <p:nvPr>
            <p:ph type="pic" sz="quarter" idx="53" hasCustomPrompt="1"/>
          </p:nvPr>
        </p:nvSpPr>
        <p:spPr>
          <a:xfrm>
            <a:off x="670909" y="2216727"/>
            <a:ext cx="739892" cy="740007"/>
          </a:xfrm>
          <a:prstGeom prst="ellipse">
            <a:avLst/>
          </a:prstGeom>
          <a:solidFill>
            <a:schemeClr val="bg1"/>
          </a:solidFill>
        </p:spPr>
        <p:txBody>
          <a:bodyPr wrap="none" anchor="ctr"/>
          <a:lstStyle>
            <a:lvl1pPr algn="ctr">
              <a:defRPr sz="800">
                <a:solidFill>
                  <a:schemeClr val="tx1">
                    <a:lumMod val="85000"/>
                    <a:lumOff val="15000"/>
                  </a:schemeClr>
                </a:solidFill>
              </a:defRPr>
            </a:lvl1pPr>
          </a:lstStyle>
          <a:p>
            <a:r>
              <a:rPr lang="en-US" dirty="0"/>
              <a:t>ICON</a:t>
            </a:r>
          </a:p>
        </p:txBody>
      </p:sp>
      <p:sp>
        <p:nvSpPr>
          <p:cNvPr id="15" name="Picture Placeholder 7">
            <a:extLst>
              <a:ext uri="{FF2B5EF4-FFF2-40B4-BE49-F238E27FC236}">
                <a16:creationId xmlns:a16="http://schemas.microsoft.com/office/drawing/2014/main" id="{E69724A6-7B76-F390-A282-4DD9C4B3D948}"/>
              </a:ext>
            </a:extLst>
          </p:cNvPr>
          <p:cNvSpPr>
            <a:spLocks noGrp="1"/>
          </p:cNvSpPr>
          <p:nvPr>
            <p:ph type="pic" sz="quarter" idx="54" hasCustomPrompt="1"/>
          </p:nvPr>
        </p:nvSpPr>
        <p:spPr>
          <a:xfrm>
            <a:off x="2993932" y="2216727"/>
            <a:ext cx="739892" cy="740007"/>
          </a:xfrm>
          <a:prstGeom prst="ellipse">
            <a:avLst/>
          </a:prstGeom>
          <a:solidFill>
            <a:schemeClr val="bg1"/>
          </a:solidFill>
        </p:spPr>
        <p:txBody>
          <a:bodyPr wrap="none" anchor="ctr"/>
          <a:lstStyle>
            <a:lvl1pPr algn="ctr">
              <a:defRPr sz="800">
                <a:solidFill>
                  <a:schemeClr val="tx1">
                    <a:lumMod val="85000"/>
                    <a:lumOff val="15000"/>
                  </a:schemeClr>
                </a:solidFill>
              </a:defRPr>
            </a:lvl1pPr>
          </a:lstStyle>
          <a:p>
            <a:r>
              <a:rPr lang="en-US" dirty="0"/>
              <a:t>ICON</a:t>
            </a:r>
          </a:p>
        </p:txBody>
      </p:sp>
      <p:sp>
        <p:nvSpPr>
          <p:cNvPr id="18" name="Picture Placeholder 7">
            <a:extLst>
              <a:ext uri="{FF2B5EF4-FFF2-40B4-BE49-F238E27FC236}">
                <a16:creationId xmlns:a16="http://schemas.microsoft.com/office/drawing/2014/main" id="{B63F759C-35FC-9BB7-D49F-3B63A14182CD}"/>
              </a:ext>
            </a:extLst>
          </p:cNvPr>
          <p:cNvSpPr>
            <a:spLocks noGrp="1"/>
          </p:cNvSpPr>
          <p:nvPr>
            <p:ph type="pic" sz="quarter" idx="55" hasCustomPrompt="1"/>
          </p:nvPr>
        </p:nvSpPr>
        <p:spPr>
          <a:xfrm>
            <a:off x="5316955" y="2216727"/>
            <a:ext cx="739892" cy="740007"/>
          </a:xfrm>
          <a:prstGeom prst="ellipse">
            <a:avLst/>
          </a:prstGeom>
          <a:solidFill>
            <a:schemeClr val="bg1"/>
          </a:solidFill>
        </p:spPr>
        <p:txBody>
          <a:bodyPr wrap="none" anchor="ctr"/>
          <a:lstStyle>
            <a:lvl1pPr algn="ctr">
              <a:defRPr sz="800">
                <a:solidFill>
                  <a:schemeClr val="tx1">
                    <a:lumMod val="85000"/>
                    <a:lumOff val="15000"/>
                  </a:schemeClr>
                </a:solidFill>
              </a:defRPr>
            </a:lvl1pPr>
          </a:lstStyle>
          <a:p>
            <a:r>
              <a:rPr lang="en-US" dirty="0"/>
              <a:t>ICON</a:t>
            </a:r>
          </a:p>
        </p:txBody>
      </p:sp>
      <p:sp>
        <p:nvSpPr>
          <p:cNvPr id="21" name="Picture Placeholder 7">
            <a:extLst>
              <a:ext uri="{FF2B5EF4-FFF2-40B4-BE49-F238E27FC236}">
                <a16:creationId xmlns:a16="http://schemas.microsoft.com/office/drawing/2014/main" id="{8B46C676-8888-7684-706B-25047C6E87A5}"/>
              </a:ext>
            </a:extLst>
          </p:cNvPr>
          <p:cNvSpPr>
            <a:spLocks noGrp="1"/>
          </p:cNvSpPr>
          <p:nvPr>
            <p:ph type="pic" sz="quarter" idx="56" hasCustomPrompt="1"/>
          </p:nvPr>
        </p:nvSpPr>
        <p:spPr>
          <a:xfrm>
            <a:off x="7639977" y="2216727"/>
            <a:ext cx="739892" cy="740007"/>
          </a:xfrm>
          <a:prstGeom prst="ellipse">
            <a:avLst/>
          </a:prstGeom>
          <a:solidFill>
            <a:schemeClr val="bg1"/>
          </a:solidFill>
        </p:spPr>
        <p:txBody>
          <a:bodyPr wrap="none" anchor="ctr"/>
          <a:lstStyle>
            <a:lvl1pPr algn="ctr">
              <a:defRPr sz="800">
                <a:solidFill>
                  <a:schemeClr val="tx1">
                    <a:lumMod val="85000"/>
                    <a:lumOff val="15000"/>
                  </a:schemeClr>
                </a:solidFill>
              </a:defRPr>
            </a:lvl1pPr>
          </a:lstStyle>
          <a:p>
            <a:r>
              <a:rPr lang="en-US" dirty="0"/>
              <a:t>ICON</a:t>
            </a:r>
          </a:p>
        </p:txBody>
      </p:sp>
      <p:sp>
        <p:nvSpPr>
          <p:cNvPr id="24" name="Picture Placeholder 7">
            <a:extLst>
              <a:ext uri="{FF2B5EF4-FFF2-40B4-BE49-F238E27FC236}">
                <a16:creationId xmlns:a16="http://schemas.microsoft.com/office/drawing/2014/main" id="{7BCEC2DC-532D-008F-60D1-072EB135686B}"/>
              </a:ext>
            </a:extLst>
          </p:cNvPr>
          <p:cNvSpPr>
            <a:spLocks noGrp="1"/>
          </p:cNvSpPr>
          <p:nvPr>
            <p:ph type="pic" sz="quarter" idx="57" hasCustomPrompt="1"/>
          </p:nvPr>
        </p:nvSpPr>
        <p:spPr>
          <a:xfrm>
            <a:off x="9963000" y="2216727"/>
            <a:ext cx="739892" cy="740007"/>
          </a:xfrm>
          <a:prstGeom prst="ellipse">
            <a:avLst/>
          </a:prstGeom>
          <a:solidFill>
            <a:schemeClr val="bg1"/>
          </a:solidFill>
        </p:spPr>
        <p:txBody>
          <a:bodyPr wrap="none" anchor="ctr"/>
          <a:lstStyle>
            <a:lvl1pPr algn="ctr">
              <a:defRPr sz="800">
                <a:solidFill>
                  <a:schemeClr val="tx1">
                    <a:lumMod val="85000"/>
                    <a:lumOff val="15000"/>
                  </a:schemeClr>
                </a:solidFill>
              </a:defRPr>
            </a:lvl1pPr>
          </a:lstStyle>
          <a:p>
            <a:r>
              <a:rPr lang="en-US" dirty="0"/>
              <a:t>ICON</a:t>
            </a:r>
          </a:p>
        </p:txBody>
      </p:sp>
      <p:sp>
        <p:nvSpPr>
          <p:cNvPr id="227" name="Text Placeholder 24">
            <a:extLst>
              <a:ext uri="{FF2B5EF4-FFF2-40B4-BE49-F238E27FC236}">
                <a16:creationId xmlns:a16="http://schemas.microsoft.com/office/drawing/2014/main" id="{AB809750-ACF6-9721-80D5-24A63AAFD789}"/>
              </a:ext>
            </a:extLst>
          </p:cNvPr>
          <p:cNvSpPr>
            <a:spLocks noGrp="1"/>
          </p:cNvSpPr>
          <p:nvPr>
            <p:ph type="body" sz="quarter" idx="37" hasCustomPrompt="1"/>
          </p:nvPr>
        </p:nvSpPr>
        <p:spPr>
          <a:xfrm>
            <a:off x="556685" y="4604427"/>
            <a:ext cx="1669237" cy="314082"/>
          </a:xfrm>
          <a:prstGeom prst="rect">
            <a:avLst/>
          </a:prstGeom>
        </p:spPr>
        <p:txBody>
          <a:bodyPr lIns="0" tIns="0" rIns="0" bIns="0" anchor="b"/>
          <a:lstStyle>
            <a:lvl1pPr>
              <a:defRPr kumimoji="0" lang="en-US" sz="2000" b="0" i="0" u="none" strike="noStrike" cap="none" spc="0" normalizeH="0" baseline="0" dirty="0">
                <a:ln>
                  <a:noFill/>
                </a:ln>
                <a:solidFill>
                  <a:schemeClr val="tx1"/>
                </a:solidFill>
                <a:effectLst/>
                <a:uFillTx/>
                <a:latin typeface="REALTEXT-MEDIUM" panose="020B0604020101010102"/>
                <a:ea typeface="+mj-ea"/>
                <a:cs typeface="+mj-cs"/>
                <a:sym typeface="Arial"/>
              </a:defRPr>
            </a:lvl1pPr>
          </a:lstStyle>
          <a:p>
            <a:pPr lvl="0"/>
            <a:r>
              <a:rPr lang="en-US" dirty="0"/>
              <a:t>Project title</a:t>
            </a:r>
          </a:p>
        </p:txBody>
      </p:sp>
      <p:sp>
        <p:nvSpPr>
          <p:cNvPr id="228" name="Text Placeholder 24">
            <a:extLst>
              <a:ext uri="{FF2B5EF4-FFF2-40B4-BE49-F238E27FC236}">
                <a16:creationId xmlns:a16="http://schemas.microsoft.com/office/drawing/2014/main" id="{D6103C25-94CD-2000-DAAC-BB04FE8B5730}"/>
              </a:ext>
            </a:extLst>
          </p:cNvPr>
          <p:cNvSpPr>
            <a:spLocks noGrp="1"/>
          </p:cNvSpPr>
          <p:nvPr>
            <p:ph type="body" sz="quarter" idx="58" hasCustomPrompt="1"/>
          </p:nvPr>
        </p:nvSpPr>
        <p:spPr>
          <a:xfrm>
            <a:off x="556685" y="4989978"/>
            <a:ext cx="1669237" cy="1430331"/>
          </a:xfrm>
          <a:prstGeom prst="rect">
            <a:avLst/>
          </a:prstGeom>
        </p:spPr>
        <p:txBody>
          <a:bodyPr lIns="0" tIns="0" rIns="0" bIns="0">
            <a:noAutofit/>
          </a:bodyPr>
          <a:lstStyle>
            <a:lvl1pPr marL="0" indent="0">
              <a:buFont typeface="Arial" panose="020B0604020202020204" pitchFamily="34" charset="0"/>
              <a:buNone/>
              <a:defRPr kumimoji="0" lang="en-US" sz="1400" b="0" i="0" u="none" strike="noStrike" cap="none" spc="0" normalizeH="0" baseline="0" dirty="0">
                <a:ln>
                  <a:noFill/>
                </a:ln>
                <a:solidFill>
                  <a:schemeClr val="tx1"/>
                </a:solidFill>
                <a:effectLst/>
                <a:uFillTx/>
                <a:latin typeface="RealText-Light" panose="020B0504020101010102"/>
                <a:ea typeface="+mj-ea"/>
                <a:cs typeface="+mj-cs"/>
                <a:sym typeface="Arial"/>
              </a:defRPr>
            </a:lvl1pPr>
          </a:lstStyle>
          <a:p>
            <a:pPr lvl="0"/>
            <a:r>
              <a:rPr lang="en-US" dirty="0"/>
              <a:t>Short description Lorem ipsum dolor sit </a:t>
            </a:r>
            <a:r>
              <a:rPr lang="en-US" dirty="0" err="1"/>
              <a:t>amet</a:t>
            </a:r>
            <a:r>
              <a:rPr lang="en-US" dirty="0"/>
              <a:t>, </a:t>
            </a:r>
            <a:r>
              <a:rPr lang="en-US" dirty="0" err="1"/>
              <a:t>consectetur</a:t>
            </a:r>
            <a:r>
              <a:rPr lang="en-US" dirty="0"/>
              <a:t> </a:t>
            </a:r>
          </a:p>
        </p:txBody>
      </p:sp>
      <p:sp>
        <p:nvSpPr>
          <p:cNvPr id="229" name="Text Placeholder 24">
            <a:extLst>
              <a:ext uri="{FF2B5EF4-FFF2-40B4-BE49-F238E27FC236}">
                <a16:creationId xmlns:a16="http://schemas.microsoft.com/office/drawing/2014/main" id="{3167055C-A2BB-F954-868F-101B5751BE23}"/>
              </a:ext>
            </a:extLst>
          </p:cNvPr>
          <p:cNvSpPr>
            <a:spLocks noGrp="1"/>
          </p:cNvSpPr>
          <p:nvPr>
            <p:ph type="body" sz="quarter" idx="44" hasCustomPrompt="1"/>
          </p:nvPr>
        </p:nvSpPr>
        <p:spPr>
          <a:xfrm>
            <a:off x="2879707" y="4604427"/>
            <a:ext cx="1669237" cy="314082"/>
          </a:xfrm>
          <a:prstGeom prst="rect">
            <a:avLst/>
          </a:prstGeom>
        </p:spPr>
        <p:txBody>
          <a:bodyPr lIns="0" tIns="0" rIns="0" bIns="0" anchor="b"/>
          <a:lstStyle>
            <a:lvl1pPr>
              <a:defRPr kumimoji="0" lang="en-US" sz="2000" b="0" i="0" u="none" strike="noStrike" cap="none" spc="0" normalizeH="0" baseline="0" dirty="0">
                <a:ln>
                  <a:noFill/>
                </a:ln>
                <a:solidFill>
                  <a:schemeClr val="tx1"/>
                </a:solidFill>
                <a:effectLst/>
                <a:uFillTx/>
                <a:latin typeface="REALTEXT-MEDIUM" panose="020B0604020101010102"/>
                <a:ea typeface="+mj-ea"/>
                <a:cs typeface="+mj-cs"/>
                <a:sym typeface="Arial"/>
              </a:defRPr>
            </a:lvl1pPr>
          </a:lstStyle>
          <a:p>
            <a:pPr lvl="0"/>
            <a:r>
              <a:rPr lang="en-US" dirty="0"/>
              <a:t>Project title</a:t>
            </a:r>
          </a:p>
        </p:txBody>
      </p:sp>
      <p:sp>
        <p:nvSpPr>
          <p:cNvPr id="230" name="Text Placeholder 24">
            <a:extLst>
              <a:ext uri="{FF2B5EF4-FFF2-40B4-BE49-F238E27FC236}">
                <a16:creationId xmlns:a16="http://schemas.microsoft.com/office/drawing/2014/main" id="{46F4BC56-32E8-9FCD-D8FE-E157E1779FB0}"/>
              </a:ext>
            </a:extLst>
          </p:cNvPr>
          <p:cNvSpPr>
            <a:spLocks noGrp="1"/>
          </p:cNvSpPr>
          <p:nvPr>
            <p:ph type="body" sz="quarter" idx="45" hasCustomPrompt="1"/>
          </p:nvPr>
        </p:nvSpPr>
        <p:spPr>
          <a:xfrm>
            <a:off x="2879707" y="4989978"/>
            <a:ext cx="1669237" cy="1430331"/>
          </a:xfrm>
          <a:prstGeom prst="rect">
            <a:avLst/>
          </a:prstGeom>
        </p:spPr>
        <p:txBody>
          <a:bodyPr lIns="0" tIns="0" rIns="0" bIns="0">
            <a:noAutofit/>
          </a:bodyPr>
          <a:lstStyle>
            <a:lvl1pPr marL="0" indent="0">
              <a:buFont typeface="Arial" panose="020B0604020202020204" pitchFamily="34" charset="0"/>
              <a:buNone/>
              <a:defRPr kumimoji="0" lang="en-US" sz="1400" b="0" i="0" u="none" strike="noStrike" cap="none" spc="0" normalizeH="0" baseline="0" dirty="0">
                <a:ln>
                  <a:noFill/>
                </a:ln>
                <a:solidFill>
                  <a:schemeClr val="tx1"/>
                </a:solidFill>
                <a:effectLst/>
                <a:uFillTx/>
                <a:latin typeface="RealText-Light" panose="020B0504020101010102"/>
                <a:ea typeface="+mj-ea"/>
                <a:cs typeface="+mj-cs"/>
                <a:sym typeface="Arial"/>
              </a:defRPr>
            </a:lvl1pPr>
          </a:lstStyle>
          <a:p>
            <a:pPr lvl="0"/>
            <a:r>
              <a:rPr lang="en-US" dirty="0"/>
              <a:t>Short description Lorem ipsum dolor sit </a:t>
            </a:r>
            <a:r>
              <a:rPr lang="en-US" dirty="0" err="1"/>
              <a:t>amet</a:t>
            </a:r>
            <a:r>
              <a:rPr lang="en-US" dirty="0"/>
              <a:t>, </a:t>
            </a:r>
            <a:r>
              <a:rPr lang="en-US" dirty="0" err="1"/>
              <a:t>consectetur</a:t>
            </a:r>
            <a:r>
              <a:rPr lang="en-US" dirty="0"/>
              <a:t> </a:t>
            </a:r>
          </a:p>
        </p:txBody>
      </p:sp>
      <p:sp>
        <p:nvSpPr>
          <p:cNvPr id="231" name="Text Placeholder 24">
            <a:extLst>
              <a:ext uri="{FF2B5EF4-FFF2-40B4-BE49-F238E27FC236}">
                <a16:creationId xmlns:a16="http://schemas.microsoft.com/office/drawing/2014/main" id="{CF432E7F-EF4A-6771-A34F-843F0480DB34}"/>
              </a:ext>
            </a:extLst>
          </p:cNvPr>
          <p:cNvSpPr>
            <a:spLocks noGrp="1"/>
          </p:cNvSpPr>
          <p:nvPr>
            <p:ph type="body" sz="quarter" idx="46" hasCustomPrompt="1"/>
          </p:nvPr>
        </p:nvSpPr>
        <p:spPr>
          <a:xfrm>
            <a:off x="5229389" y="4604427"/>
            <a:ext cx="1669237" cy="314082"/>
          </a:xfrm>
          <a:prstGeom prst="rect">
            <a:avLst/>
          </a:prstGeom>
        </p:spPr>
        <p:txBody>
          <a:bodyPr lIns="0" tIns="0" rIns="0" bIns="0" anchor="b"/>
          <a:lstStyle>
            <a:lvl1pPr>
              <a:defRPr kumimoji="0" lang="en-US" sz="2000" b="0" i="0" u="none" strike="noStrike" cap="none" spc="0" normalizeH="0" baseline="0" dirty="0">
                <a:ln>
                  <a:noFill/>
                </a:ln>
                <a:solidFill>
                  <a:schemeClr val="tx1"/>
                </a:solidFill>
                <a:effectLst/>
                <a:uFillTx/>
                <a:latin typeface="REALTEXT-MEDIUM" panose="020B0604020101010102"/>
                <a:ea typeface="+mj-ea"/>
                <a:cs typeface="+mj-cs"/>
                <a:sym typeface="Arial"/>
              </a:defRPr>
            </a:lvl1pPr>
          </a:lstStyle>
          <a:p>
            <a:pPr lvl="0"/>
            <a:r>
              <a:rPr lang="en-US" dirty="0"/>
              <a:t>Project title</a:t>
            </a:r>
          </a:p>
        </p:txBody>
      </p:sp>
      <p:sp>
        <p:nvSpPr>
          <p:cNvPr id="232" name="Text Placeholder 24">
            <a:extLst>
              <a:ext uri="{FF2B5EF4-FFF2-40B4-BE49-F238E27FC236}">
                <a16:creationId xmlns:a16="http://schemas.microsoft.com/office/drawing/2014/main" id="{F84A40AC-DA47-9227-4B8E-211C3F28DCA7}"/>
              </a:ext>
            </a:extLst>
          </p:cNvPr>
          <p:cNvSpPr>
            <a:spLocks noGrp="1"/>
          </p:cNvSpPr>
          <p:nvPr>
            <p:ph type="body" sz="quarter" idx="47" hasCustomPrompt="1"/>
          </p:nvPr>
        </p:nvSpPr>
        <p:spPr>
          <a:xfrm>
            <a:off x="5229389" y="4989978"/>
            <a:ext cx="1669237" cy="1430331"/>
          </a:xfrm>
          <a:prstGeom prst="rect">
            <a:avLst/>
          </a:prstGeom>
        </p:spPr>
        <p:txBody>
          <a:bodyPr lIns="0" tIns="0" rIns="0" bIns="0">
            <a:noAutofit/>
          </a:bodyPr>
          <a:lstStyle>
            <a:lvl1pPr marL="0" indent="0">
              <a:buFont typeface="Arial" panose="020B0604020202020204" pitchFamily="34" charset="0"/>
              <a:buNone/>
              <a:defRPr kumimoji="0" lang="en-US" sz="1400" b="0" i="0" u="none" strike="noStrike" cap="none" spc="0" normalizeH="0" baseline="0" dirty="0">
                <a:ln>
                  <a:noFill/>
                </a:ln>
                <a:solidFill>
                  <a:schemeClr val="tx1"/>
                </a:solidFill>
                <a:effectLst/>
                <a:uFillTx/>
                <a:latin typeface="RealText-Light" panose="020B0504020101010102"/>
                <a:ea typeface="+mj-ea"/>
                <a:cs typeface="+mj-cs"/>
                <a:sym typeface="Arial"/>
              </a:defRPr>
            </a:lvl1pPr>
          </a:lstStyle>
          <a:p>
            <a:pPr lvl="0"/>
            <a:r>
              <a:rPr lang="en-US" dirty="0"/>
              <a:t>Short description Lorem ipsum dolor sit </a:t>
            </a:r>
            <a:r>
              <a:rPr lang="en-US" dirty="0" err="1"/>
              <a:t>amet</a:t>
            </a:r>
            <a:r>
              <a:rPr lang="en-US" dirty="0"/>
              <a:t>, </a:t>
            </a:r>
            <a:r>
              <a:rPr lang="en-US" dirty="0" err="1"/>
              <a:t>consectetur</a:t>
            </a:r>
            <a:r>
              <a:rPr lang="en-US" dirty="0"/>
              <a:t> </a:t>
            </a:r>
          </a:p>
        </p:txBody>
      </p:sp>
      <p:sp>
        <p:nvSpPr>
          <p:cNvPr id="233" name="Text Placeholder 24">
            <a:extLst>
              <a:ext uri="{FF2B5EF4-FFF2-40B4-BE49-F238E27FC236}">
                <a16:creationId xmlns:a16="http://schemas.microsoft.com/office/drawing/2014/main" id="{E1030724-6B49-DF8F-E87A-7DA97CB105DD}"/>
              </a:ext>
            </a:extLst>
          </p:cNvPr>
          <p:cNvSpPr>
            <a:spLocks noGrp="1"/>
          </p:cNvSpPr>
          <p:nvPr>
            <p:ph type="body" sz="quarter" idx="48" hasCustomPrompt="1"/>
          </p:nvPr>
        </p:nvSpPr>
        <p:spPr>
          <a:xfrm>
            <a:off x="7439478" y="4604427"/>
            <a:ext cx="1669237" cy="314082"/>
          </a:xfrm>
          <a:prstGeom prst="rect">
            <a:avLst/>
          </a:prstGeom>
        </p:spPr>
        <p:txBody>
          <a:bodyPr lIns="0" tIns="0" rIns="0" bIns="0" anchor="b"/>
          <a:lstStyle>
            <a:lvl1pPr>
              <a:defRPr kumimoji="0" lang="en-US" sz="2000" b="0" i="0" u="none" strike="noStrike" cap="none" spc="0" normalizeH="0" baseline="0" dirty="0">
                <a:ln>
                  <a:noFill/>
                </a:ln>
                <a:solidFill>
                  <a:schemeClr val="tx1"/>
                </a:solidFill>
                <a:effectLst/>
                <a:uFillTx/>
                <a:latin typeface="REALTEXT-MEDIUM" panose="020B0604020101010102"/>
                <a:ea typeface="+mj-ea"/>
                <a:cs typeface="+mj-cs"/>
                <a:sym typeface="Arial"/>
              </a:defRPr>
            </a:lvl1pPr>
          </a:lstStyle>
          <a:p>
            <a:pPr lvl="0"/>
            <a:r>
              <a:rPr lang="en-US" dirty="0"/>
              <a:t>Project title</a:t>
            </a:r>
          </a:p>
        </p:txBody>
      </p:sp>
      <p:sp>
        <p:nvSpPr>
          <p:cNvPr id="234" name="Text Placeholder 24">
            <a:extLst>
              <a:ext uri="{FF2B5EF4-FFF2-40B4-BE49-F238E27FC236}">
                <a16:creationId xmlns:a16="http://schemas.microsoft.com/office/drawing/2014/main" id="{ED6901CB-0B3B-A11B-3BD8-08F724A187C3}"/>
              </a:ext>
            </a:extLst>
          </p:cNvPr>
          <p:cNvSpPr>
            <a:spLocks noGrp="1"/>
          </p:cNvSpPr>
          <p:nvPr>
            <p:ph type="body" sz="quarter" idx="49" hasCustomPrompt="1"/>
          </p:nvPr>
        </p:nvSpPr>
        <p:spPr>
          <a:xfrm>
            <a:off x="7439478" y="4989978"/>
            <a:ext cx="1669237" cy="1430331"/>
          </a:xfrm>
          <a:prstGeom prst="rect">
            <a:avLst/>
          </a:prstGeom>
        </p:spPr>
        <p:txBody>
          <a:bodyPr lIns="0" tIns="0" rIns="0" bIns="0">
            <a:noAutofit/>
          </a:bodyPr>
          <a:lstStyle>
            <a:lvl1pPr marL="0" indent="0">
              <a:buFont typeface="Arial" panose="020B0604020202020204" pitchFamily="34" charset="0"/>
              <a:buNone/>
              <a:defRPr kumimoji="0" lang="en-US" sz="1400" b="0" i="0" u="none" strike="noStrike" cap="none" spc="0" normalizeH="0" baseline="0" dirty="0">
                <a:ln>
                  <a:noFill/>
                </a:ln>
                <a:solidFill>
                  <a:schemeClr val="tx1"/>
                </a:solidFill>
                <a:effectLst/>
                <a:uFillTx/>
                <a:latin typeface="RealText-Light" panose="020B0504020101010102"/>
                <a:ea typeface="+mj-ea"/>
                <a:cs typeface="+mj-cs"/>
                <a:sym typeface="Arial"/>
              </a:defRPr>
            </a:lvl1pPr>
          </a:lstStyle>
          <a:p>
            <a:pPr lvl="0"/>
            <a:r>
              <a:rPr lang="en-US" dirty="0"/>
              <a:t>Short description Lorem ipsum dolor sit </a:t>
            </a:r>
            <a:r>
              <a:rPr lang="en-US" dirty="0" err="1"/>
              <a:t>amet</a:t>
            </a:r>
            <a:r>
              <a:rPr lang="en-US" dirty="0"/>
              <a:t>, </a:t>
            </a:r>
            <a:r>
              <a:rPr lang="en-US" dirty="0" err="1"/>
              <a:t>consectetur</a:t>
            </a:r>
            <a:r>
              <a:rPr lang="en-US" dirty="0"/>
              <a:t> </a:t>
            </a:r>
          </a:p>
        </p:txBody>
      </p:sp>
      <p:sp>
        <p:nvSpPr>
          <p:cNvPr id="235" name="Text Placeholder 24">
            <a:extLst>
              <a:ext uri="{FF2B5EF4-FFF2-40B4-BE49-F238E27FC236}">
                <a16:creationId xmlns:a16="http://schemas.microsoft.com/office/drawing/2014/main" id="{48A361B6-770E-00E1-7FAE-BCDBF7ABC624}"/>
              </a:ext>
            </a:extLst>
          </p:cNvPr>
          <p:cNvSpPr>
            <a:spLocks noGrp="1"/>
          </p:cNvSpPr>
          <p:nvPr>
            <p:ph type="body" sz="quarter" idx="50" hasCustomPrompt="1"/>
          </p:nvPr>
        </p:nvSpPr>
        <p:spPr>
          <a:xfrm>
            <a:off x="9910983" y="4604427"/>
            <a:ext cx="1669237" cy="314082"/>
          </a:xfrm>
          <a:prstGeom prst="rect">
            <a:avLst/>
          </a:prstGeom>
        </p:spPr>
        <p:txBody>
          <a:bodyPr lIns="0" tIns="0" rIns="0" bIns="0" anchor="b"/>
          <a:lstStyle>
            <a:lvl1pPr>
              <a:defRPr kumimoji="0" lang="en-US" sz="2000" b="0" i="0" u="none" strike="noStrike" cap="none" spc="0" normalizeH="0" baseline="0" dirty="0">
                <a:ln>
                  <a:noFill/>
                </a:ln>
                <a:solidFill>
                  <a:schemeClr val="tx1"/>
                </a:solidFill>
                <a:effectLst/>
                <a:uFillTx/>
                <a:latin typeface="REALTEXT-MEDIUM" panose="020B0604020101010102"/>
                <a:ea typeface="+mj-ea"/>
                <a:cs typeface="+mj-cs"/>
                <a:sym typeface="Arial"/>
              </a:defRPr>
            </a:lvl1pPr>
          </a:lstStyle>
          <a:p>
            <a:pPr lvl="0"/>
            <a:r>
              <a:rPr lang="en-US" dirty="0"/>
              <a:t>Project title</a:t>
            </a:r>
          </a:p>
        </p:txBody>
      </p:sp>
      <p:sp>
        <p:nvSpPr>
          <p:cNvPr id="236" name="Text Placeholder 24">
            <a:extLst>
              <a:ext uri="{FF2B5EF4-FFF2-40B4-BE49-F238E27FC236}">
                <a16:creationId xmlns:a16="http://schemas.microsoft.com/office/drawing/2014/main" id="{917E0289-A6DB-2BDA-E474-32BAFC8B3222}"/>
              </a:ext>
            </a:extLst>
          </p:cNvPr>
          <p:cNvSpPr>
            <a:spLocks noGrp="1"/>
          </p:cNvSpPr>
          <p:nvPr>
            <p:ph type="body" sz="quarter" idx="51" hasCustomPrompt="1"/>
          </p:nvPr>
        </p:nvSpPr>
        <p:spPr>
          <a:xfrm>
            <a:off x="9910983" y="4989978"/>
            <a:ext cx="1669237" cy="1430331"/>
          </a:xfrm>
          <a:prstGeom prst="rect">
            <a:avLst/>
          </a:prstGeom>
        </p:spPr>
        <p:txBody>
          <a:bodyPr lIns="0" tIns="0" rIns="0" bIns="0">
            <a:noAutofit/>
          </a:bodyPr>
          <a:lstStyle>
            <a:lvl1pPr marL="0" indent="0">
              <a:buFont typeface="Arial" panose="020B0604020202020204" pitchFamily="34" charset="0"/>
              <a:buNone/>
              <a:defRPr kumimoji="0" lang="en-US" sz="1400" b="0" i="0" u="none" strike="noStrike" cap="none" spc="0" normalizeH="0" baseline="0" dirty="0">
                <a:ln>
                  <a:noFill/>
                </a:ln>
                <a:solidFill>
                  <a:schemeClr val="tx1"/>
                </a:solidFill>
                <a:effectLst/>
                <a:uFillTx/>
                <a:latin typeface="RealText-Light" panose="020B0504020101010102"/>
                <a:ea typeface="+mj-ea"/>
                <a:cs typeface="+mj-cs"/>
                <a:sym typeface="Arial"/>
              </a:defRPr>
            </a:lvl1pPr>
          </a:lstStyle>
          <a:p>
            <a:pPr lvl="0"/>
            <a:r>
              <a:rPr lang="en-US" dirty="0"/>
              <a:t>Short description Lorem ipsum dolor sit </a:t>
            </a:r>
            <a:r>
              <a:rPr lang="en-US" dirty="0" err="1"/>
              <a:t>amet</a:t>
            </a:r>
            <a:r>
              <a:rPr lang="en-US" dirty="0"/>
              <a:t>, </a:t>
            </a:r>
            <a:r>
              <a:rPr lang="en-US" dirty="0" err="1"/>
              <a:t>consectetur</a:t>
            </a:r>
            <a:r>
              <a:rPr lang="en-US" dirty="0"/>
              <a:t> </a:t>
            </a:r>
          </a:p>
        </p:txBody>
      </p:sp>
      <p:sp>
        <p:nvSpPr>
          <p:cNvPr id="32" name="Slide Number Placeholder 31">
            <a:extLst>
              <a:ext uri="{FF2B5EF4-FFF2-40B4-BE49-F238E27FC236}">
                <a16:creationId xmlns:a16="http://schemas.microsoft.com/office/drawing/2014/main" id="{3CA76222-0322-3AE3-6049-D0A64A73142B}"/>
              </a:ext>
            </a:extLst>
          </p:cNvPr>
          <p:cNvSpPr>
            <a:spLocks noGrp="1"/>
          </p:cNvSpPr>
          <p:nvPr>
            <p:ph type="sldNum" sz="quarter" idx="59"/>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9C23BCAE-AFB1-9CBF-9825-B8A04123A06D}"/>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1491206858"/>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3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accent2"/>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chemeClr val="accent2"/>
                </a:solidFill>
                <a:latin typeface="RealText-Medium" panose="020B0604020101010102" pitchFamily="34" charset="0"/>
                <a:ea typeface="+mj-ea"/>
                <a:cs typeface="+mj-cs"/>
              </a:defRPr>
            </a:lvl1pPr>
          </a:lstStyle>
          <a:p>
            <a:r>
              <a:rPr lang="en-US" dirty="0"/>
              <a:t>Click to add title</a:t>
            </a:r>
            <a:endParaRPr lang="en-GB" dirty="0"/>
          </a:p>
        </p:txBody>
      </p:sp>
      <p:pic>
        <p:nvPicPr>
          <p:cNvPr id="4" name="Simmons+Simmons – Wordmark – RGB – Coral.png" descr="Simmons+Simmons – Wordmark – RGB – Coral.png">
            <a:extLst>
              <a:ext uri="{FF2B5EF4-FFF2-40B4-BE49-F238E27FC236}">
                <a16:creationId xmlns:a16="http://schemas.microsoft.com/office/drawing/2014/main" id="{3F70090F-035C-903C-F5E8-D07E911358E4}"/>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0C22F5E0-2A18-0D69-8ACA-B303AD30949E}"/>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04417410"/>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0.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31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Timeline </a:t>
            </a:r>
          </a:p>
        </p:txBody>
      </p:sp>
      <p:sp>
        <p:nvSpPr>
          <p:cNvPr id="3" name="Text Placeholder 24">
            <a:extLst>
              <a:ext uri="{FF2B5EF4-FFF2-40B4-BE49-F238E27FC236}">
                <a16:creationId xmlns:a16="http://schemas.microsoft.com/office/drawing/2014/main" id="{9C4DB5E2-A218-F28F-BF45-D130FDFF3C3A}"/>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38" name="Chart Placeholder 20">
            <a:extLst>
              <a:ext uri="{FF2B5EF4-FFF2-40B4-BE49-F238E27FC236}">
                <a16:creationId xmlns:a16="http://schemas.microsoft.com/office/drawing/2014/main" id="{EED16A67-98DE-5ED0-7755-A41792DD46D9}"/>
              </a:ext>
            </a:extLst>
          </p:cNvPr>
          <p:cNvSpPr>
            <a:spLocks noGrp="1"/>
          </p:cNvSpPr>
          <p:nvPr>
            <p:ph type="chart" sz="quarter" idx="36"/>
          </p:nvPr>
        </p:nvSpPr>
        <p:spPr>
          <a:xfrm>
            <a:off x="499287" y="2084704"/>
            <a:ext cx="11178363" cy="1694595"/>
          </a:xfrm>
          <a:prstGeom prst="rect">
            <a:avLst/>
          </a:prstGeom>
        </p:spPr>
        <p:txBody>
          <a:bodyPr anchor="ctr"/>
          <a:lstStyle>
            <a:lvl1pPr algn="ctr">
              <a:defRPr/>
            </a:lvl1pPr>
          </a:lstStyle>
          <a:p>
            <a:endParaRPr lang="en-US"/>
          </a:p>
        </p:txBody>
      </p:sp>
      <p:sp>
        <p:nvSpPr>
          <p:cNvPr id="244" name="Text Placeholder 24">
            <a:extLst>
              <a:ext uri="{FF2B5EF4-FFF2-40B4-BE49-F238E27FC236}">
                <a16:creationId xmlns:a16="http://schemas.microsoft.com/office/drawing/2014/main" id="{6ECDAD8A-5455-D42B-BAA0-0D4237A088F0}"/>
              </a:ext>
            </a:extLst>
          </p:cNvPr>
          <p:cNvSpPr>
            <a:spLocks noGrp="1"/>
          </p:cNvSpPr>
          <p:nvPr>
            <p:ph type="body" sz="quarter" idx="46" hasCustomPrompt="1"/>
          </p:nvPr>
        </p:nvSpPr>
        <p:spPr>
          <a:xfrm>
            <a:off x="499287" y="4728298"/>
            <a:ext cx="3256111" cy="338400"/>
          </a:xfrm>
          <a:prstGeom prst="rect">
            <a:avLst/>
          </a:prstGeom>
        </p:spPr>
        <p:txBody>
          <a:bodyPr lIns="0" tIns="0" rIns="0" bIns="0" anchor="b"/>
          <a:lstStyle>
            <a:lvl1pPr>
              <a:defRPr kumimoji="0" lang="en-US" sz="2000" b="0" i="0" u="none" strike="noStrike" cap="none" spc="0" normalizeH="0" baseline="0" dirty="0">
                <a:ln>
                  <a:noFill/>
                </a:ln>
                <a:solidFill>
                  <a:schemeClr val="accent1"/>
                </a:solidFill>
                <a:effectLst/>
                <a:uFillTx/>
                <a:latin typeface="REALTEXT-MEDIUM" panose="020B0604020101010102"/>
                <a:ea typeface="+mj-ea"/>
                <a:cs typeface="+mj-cs"/>
                <a:sym typeface="Arial"/>
              </a:defRPr>
            </a:lvl1pPr>
          </a:lstStyle>
          <a:p>
            <a:pPr lvl="0"/>
            <a:r>
              <a:rPr lang="en-US" dirty="0"/>
              <a:t>Category 1</a:t>
            </a:r>
          </a:p>
        </p:txBody>
      </p:sp>
      <p:sp>
        <p:nvSpPr>
          <p:cNvPr id="245" name="Text Placeholder 24">
            <a:extLst>
              <a:ext uri="{FF2B5EF4-FFF2-40B4-BE49-F238E27FC236}">
                <a16:creationId xmlns:a16="http://schemas.microsoft.com/office/drawing/2014/main" id="{8F1BC072-01E1-33A7-0E15-EBA229A8FAEB}"/>
              </a:ext>
            </a:extLst>
          </p:cNvPr>
          <p:cNvSpPr>
            <a:spLocks noGrp="1"/>
          </p:cNvSpPr>
          <p:nvPr>
            <p:ph type="body" sz="quarter" idx="47" hasCustomPrompt="1"/>
          </p:nvPr>
        </p:nvSpPr>
        <p:spPr>
          <a:xfrm>
            <a:off x="499287" y="5151024"/>
            <a:ext cx="4184539" cy="648000"/>
          </a:xfrm>
          <a:prstGeom prst="rect">
            <a:avLst/>
          </a:prstGeom>
        </p:spPr>
        <p:txBody>
          <a:bodyPr lIns="0" tIns="0" rIns="0" bIns="0">
            <a:noAutofit/>
          </a:bodyPr>
          <a:lstStyle>
            <a:lvl1pPr marL="0" indent="0">
              <a:buFont typeface="Arial" panose="020B0604020202020204" pitchFamily="34" charset="0"/>
              <a:buNone/>
              <a:defRPr kumimoji="0" lang="en-US" sz="1400" b="0" i="0" u="none" strike="noStrike" cap="none" spc="0" normalizeH="0" baseline="0" dirty="0">
                <a:ln>
                  <a:noFill/>
                </a:ln>
                <a:solidFill>
                  <a:schemeClr val="tx1"/>
                </a:solidFill>
                <a:effectLst/>
                <a:uFillTx/>
                <a:latin typeface="RealText-Light" panose="020B0504020101010102"/>
                <a:ea typeface="+mj-ea"/>
                <a:cs typeface="+mj-cs"/>
                <a:sym typeface="Arial"/>
              </a:defRPr>
            </a:lvl1pPr>
          </a:lstStyle>
          <a:p>
            <a:pPr lvl="0"/>
            <a:r>
              <a:rPr lang="en-US" dirty="0" err="1"/>
              <a:t>Fusce</a:t>
            </a:r>
            <a:r>
              <a:rPr lang="en-US" dirty="0"/>
              <a:t> </a:t>
            </a:r>
            <a:r>
              <a:rPr lang="en-US" dirty="0" err="1"/>
              <a:t>molestie</a:t>
            </a:r>
            <a:r>
              <a:rPr lang="en-US" dirty="0"/>
              <a:t> </a:t>
            </a:r>
            <a:r>
              <a:rPr lang="en-US" dirty="0" err="1"/>
              <a:t>sodales</a:t>
            </a:r>
            <a:r>
              <a:rPr lang="en-US" dirty="0"/>
              <a:t> </a:t>
            </a:r>
            <a:r>
              <a:rPr lang="en-US" dirty="0" err="1"/>
              <a:t>ultricies</a:t>
            </a:r>
            <a:r>
              <a:rPr lang="en-US" dirty="0"/>
              <a:t>. </a:t>
            </a:r>
            <a:r>
              <a:rPr lang="en-US" dirty="0" err="1"/>
              <a:t>Mauris</a:t>
            </a:r>
            <a:r>
              <a:rPr lang="en-US" dirty="0"/>
              <a:t> </a:t>
            </a:r>
            <a:r>
              <a:rPr lang="en-US" dirty="0" err="1"/>
              <a:t>ute</a:t>
            </a:r>
            <a:r>
              <a:rPr lang="en-US" dirty="0"/>
              <a:t> </a:t>
            </a:r>
            <a:r>
              <a:rPr lang="en-US" dirty="0" err="1"/>
              <a:t>nisie</a:t>
            </a:r>
            <a:r>
              <a:rPr lang="en-US" dirty="0"/>
              <a:t> </a:t>
            </a:r>
            <a:r>
              <a:rPr lang="en-US" dirty="0" err="1"/>
              <a:t>quis</a:t>
            </a:r>
            <a:r>
              <a:rPr lang="en-US" dirty="0"/>
              <a:t> de </a:t>
            </a:r>
            <a:r>
              <a:rPr lang="en-US" dirty="0" err="1"/>
              <a:t>nunc</a:t>
            </a:r>
            <a:r>
              <a:rPr lang="en-US" dirty="0"/>
              <a:t> </a:t>
            </a:r>
            <a:r>
              <a:rPr lang="en-US" dirty="0" err="1"/>
              <a:t>condimentum</a:t>
            </a:r>
            <a:r>
              <a:rPr lang="en-US" dirty="0"/>
              <a:t> </a:t>
            </a:r>
            <a:r>
              <a:rPr lang="en-US" dirty="0" err="1"/>
              <a:t>tritique</a:t>
            </a:r>
            <a:r>
              <a:rPr lang="en-US" dirty="0"/>
              <a:t> </a:t>
            </a:r>
            <a:r>
              <a:rPr lang="en-US" dirty="0" err="1"/>
              <a:t>interdum</a:t>
            </a:r>
            <a:r>
              <a:rPr lang="en-US" dirty="0"/>
              <a:t> id, magna </a:t>
            </a:r>
            <a:r>
              <a:rPr lang="en-US" dirty="0" err="1"/>
              <a:t>egestas</a:t>
            </a:r>
            <a:r>
              <a:rPr lang="en-US" dirty="0"/>
              <a:t> </a:t>
            </a:r>
            <a:r>
              <a:rPr lang="en-US" dirty="0" err="1"/>
              <a:t>nunc</a:t>
            </a:r>
            <a:r>
              <a:rPr lang="en-US" dirty="0"/>
              <a:t> tell </a:t>
            </a:r>
            <a:r>
              <a:rPr lang="en-US" dirty="0" err="1"/>
              <a:t>eget</a:t>
            </a:r>
            <a:r>
              <a:rPr lang="en-US" dirty="0"/>
              <a:t> vitae </a:t>
            </a:r>
            <a:r>
              <a:rPr lang="en-US" dirty="0" err="1"/>
              <a:t>nissi</a:t>
            </a:r>
            <a:r>
              <a:rPr lang="en-US" dirty="0"/>
              <a:t> semper.</a:t>
            </a:r>
          </a:p>
        </p:txBody>
      </p:sp>
      <p:sp>
        <p:nvSpPr>
          <p:cNvPr id="248" name="Text Placeholder 24">
            <a:extLst>
              <a:ext uri="{FF2B5EF4-FFF2-40B4-BE49-F238E27FC236}">
                <a16:creationId xmlns:a16="http://schemas.microsoft.com/office/drawing/2014/main" id="{F37A8DA9-A6C2-BC76-4DDB-69333CDDC54F}"/>
              </a:ext>
            </a:extLst>
          </p:cNvPr>
          <p:cNvSpPr>
            <a:spLocks noGrp="1"/>
          </p:cNvSpPr>
          <p:nvPr>
            <p:ph type="body" sz="quarter" idx="48" hasCustomPrompt="1"/>
          </p:nvPr>
        </p:nvSpPr>
        <p:spPr>
          <a:xfrm>
            <a:off x="7512161" y="4728298"/>
            <a:ext cx="3256111" cy="338400"/>
          </a:xfrm>
          <a:prstGeom prst="rect">
            <a:avLst/>
          </a:prstGeom>
        </p:spPr>
        <p:txBody>
          <a:bodyPr lIns="0" tIns="0" rIns="0" bIns="0" anchor="b"/>
          <a:lstStyle>
            <a:lvl1pPr>
              <a:defRPr kumimoji="0" lang="en-US" sz="2000" b="0" i="0" u="none" strike="noStrike" cap="none" spc="0" normalizeH="0" baseline="0" dirty="0">
                <a:ln>
                  <a:noFill/>
                </a:ln>
                <a:solidFill>
                  <a:schemeClr val="accent1"/>
                </a:solidFill>
                <a:effectLst/>
                <a:uFillTx/>
                <a:latin typeface="REALTEXT-MEDIUM" panose="020B0604020101010102"/>
                <a:ea typeface="+mj-ea"/>
                <a:cs typeface="+mj-cs"/>
                <a:sym typeface="Arial"/>
              </a:defRPr>
            </a:lvl1pPr>
          </a:lstStyle>
          <a:p>
            <a:pPr lvl="0"/>
            <a:r>
              <a:rPr lang="en-US" dirty="0"/>
              <a:t>Category 2</a:t>
            </a:r>
          </a:p>
        </p:txBody>
      </p:sp>
      <p:sp>
        <p:nvSpPr>
          <p:cNvPr id="249" name="Text Placeholder 24">
            <a:extLst>
              <a:ext uri="{FF2B5EF4-FFF2-40B4-BE49-F238E27FC236}">
                <a16:creationId xmlns:a16="http://schemas.microsoft.com/office/drawing/2014/main" id="{96EFD9AB-341A-C17D-FDFA-87856A6039EF}"/>
              </a:ext>
            </a:extLst>
          </p:cNvPr>
          <p:cNvSpPr>
            <a:spLocks noGrp="1"/>
          </p:cNvSpPr>
          <p:nvPr>
            <p:ph type="body" sz="quarter" idx="49" hasCustomPrompt="1"/>
          </p:nvPr>
        </p:nvSpPr>
        <p:spPr>
          <a:xfrm>
            <a:off x="7512161" y="5151024"/>
            <a:ext cx="4184539" cy="648000"/>
          </a:xfrm>
          <a:prstGeom prst="rect">
            <a:avLst/>
          </a:prstGeom>
        </p:spPr>
        <p:txBody>
          <a:bodyPr lIns="0" tIns="0" rIns="0" bIns="0">
            <a:noAutofit/>
          </a:bodyPr>
          <a:lstStyle>
            <a:lvl1pPr marL="0" indent="0">
              <a:buFont typeface="Arial" panose="020B0604020202020204" pitchFamily="34" charset="0"/>
              <a:buNone/>
              <a:defRPr kumimoji="0" lang="en-US" sz="1400" b="0" i="0" u="none" strike="noStrike" cap="none" spc="0" normalizeH="0" baseline="0" dirty="0">
                <a:ln>
                  <a:noFill/>
                </a:ln>
                <a:solidFill>
                  <a:schemeClr val="tx1"/>
                </a:solidFill>
                <a:effectLst/>
                <a:uFillTx/>
                <a:latin typeface="RealText-Light" panose="020B0504020101010102"/>
                <a:ea typeface="+mj-ea"/>
                <a:cs typeface="+mj-cs"/>
                <a:sym typeface="Arial"/>
              </a:defRPr>
            </a:lvl1pPr>
          </a:lstStyle>
          <a:p>
            <a:pPr lvl="0"/>
            <a:r>
              <a:rPr lang="en-US" dirty="0" err="1"/>
              <a:t>Fusce</a:t>
            </a:r>
            <a:r>
              <a:rPr lang="en-US" dirty="0"/>
              <a:t> </a:t>
            </a:r>
            <a:r>
              <a:rPr lang="en-US" dirty="0" err="1"/>
              <a:t>molestie</a:t>
            </a:r>
            <a:r>
              <a:rPr lang="en-US" dirty="0"/>
              <a:t> </a:t>
            </a:r>
            <a:r>
              <a:rPr lang="en-US" dirty="0" err="1"/>
              <a:t>sodales</a:t>
            </a:r>
            <a:r>
              <a:rPr lang="en-US" dirty="0"/>
              <a:t> </a:t>
            </a:r>
            <a:r>
              <a:rPr lang="en-US" dirty="0" err="1"/>
              <a:t>ultricies</a:t>
            </a:r>
            <a:r>
              <a:rPr lang="en-US" dirty="0"/>
              <a:t>. </a:t>
            </a:r>
            <a:r>
              <a:rPr lang="en-US" dirty="0" err="1"/>
              <a:t>Mauris</a:t>
            </a:r>
            <a:r>
              <a:rPr lang="en-US" dirty="0"/>
              <a:t> </a:t>
            </a:r>
            <a:r>
              <a:rPr lang="en-US" dirty="0" err="1"/>
              <a:t>ute</a:t>
            </a:r>
            <a:r>
              <a:rPr lang="en-US" dirty="0"/>
              <a:t> </a:t>
            </a:r>
            <a:r>
              <a:rPr lang="en-US" dirty="0" err="1"/>
              <a:t>nisie</a:t>
            </a:r>
            <a:r>
              <a:rPr lang="en-US" dirty="0"/>
              <a:t> </a:t>
            </a:r>
            <a:r>
              <a:rPr lang="en-US" dirty="0" err="1"/>
              <a:t>quis</a:t>
            </a:r>
            <a:r>
              <a:rPr lang="en-US" dirty="0"/>
              <a:t> de </a:t>
            </a:r>
            <a:r>
              <a:rPr lang="en-US" dirty="0" err="1"/>
              <a:t>nunc</a:t>
            </a:r>
            <a:r>
              <a:rPr lang="en-US" dirty="0"/>
              <a:t> </a:t>
            </a:r>
            <a:r>
              <a:rPr lang="en-US" dirty="0" err="1"/>
              <a:t>condimentum</a:t>
            </a:r>
            <a:r>
              <a:rPr lang="en-US" dirty="0"/>
              <a:t> </a:t>
            </a:r>
            <a:r>
              <a:rPr lang="en-US" dirty="0" err="1"/>
              <a:t>tritique</a:t>
            </a:r>
            <a:r>
              <a:rPr lang="en-US" dirty="0"/>
              <a:t> </a:t>
            </a:r>
            <a:r>
              <a:rPr lang="en-US" dirty="0" err="1"/>
              <a:t>interdum</a:t>
            </a:r>
            <a:r>
              <a:rPr lang="en-US" dirty="0"/>
              <a:t> id, magna </a:t>
            </a:r>
            <a:r>
              <a:rPr lang="en-US" dirty="0" err="1"/>
              <a:t>egestas</a:t>
            </a:r>
            <a:r>
              <a:rPr lang="en-US" dirty="0"/>
              <a:t> </a:t>
            </a:r>
            <a:r>
              <a:rPr lang="en-US" dirty="0" err="1"/>
              <a:t>nunc</a:t>
            </a:r>
            <a:r>
              <a:rPr lang="en-US" dirty="0"/>
              <a:t> tell </a:t>
            </a:r>
            <a:r>
              <a:rPr lang="en-US" dirty="0" err="1"/>
              <a:t>eget</a:t>
            </a:r>
            <a:r>
              <a:rPr lang="en-US" dirty="0"/>
              <a:t> vitae </a:t>
            </a:r>
            <a:r>
              <a:rPr lang="en-US" dirty="0" err="1"/>
              <a:t>nissi</a:t>
            </a:r>
            <a:r>
              <a:rPr lang="en-US" dirty="0"/>
              <a:t> semper.</a:t>
            </a:r>
          </a:p>
        </p:txBody>
      </p:sp>
      <p:sp>
        <p:nvSpPr>
          <p:cNvPr id="14" name="Slide Number Placeholder 13">
            <a:extLst>
              <a:ext uri="{FF2B5EF4-FFF2-40B4-BE49-F238E27FC236}">
                <a16:creationId xmlns:a16="http://schemas.microsoft.com/office/drawing/2014/main" id="{C65B0ADA-55F4-C9E5-441B-06FFA9DC5F36}"/>
              </a:ext>
            </a:extLst>
          </p:cNvPr>
          <p:cNvSpPr>
            <a:spLocks noGrp="1"/>
          </p:cNvSpPr>
          <p:nvPr>
            <p:ph type="sldNum" sz="quarter" idx="50"/>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053614AD-E00A-4F96-99F5-5E20973C58EA}"/>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1447580020"/>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1.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32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Tables of content </a:t>
            </a:r>
          </a:p>
        </p:txBody>
      </p:sp>
      <p:sp>
        <p:nvSpPr>
          <p:cNvPr id="3" name="Text Placeholder 24">
            <a:extLst>
              <a:ext uri="{FF2B5EF4-FFF2-40B4-BE49-F238E27FC236}">
                <a16:creationId xmlns:a16="http://schemas.microsoft.com/office/drawing/2014/main" id="{9C4DB5E2-A218-F28F-BF45-D130FDFF3C3A}"/>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4" name="Table Placeholder 5">
            <a:extLst>
              <a:ext uri="{FF2B5EF4-FFF2-40B4-BE49-F238E27FC236}">
                <a16:creationId xmlns:a16="http://schemas.microsoft.com/office/drawing/2014/main" id="{AD64AF1F-67CB-ECF9-1982-EE2C7DD1B384}"/>
              </a:ext>
            </a:extLst>
          </p:cNvPr>
          <p:cNvSpPr>
            <a:spLocks noGrp="1"/>
          </p:cNvSpPr>
          <p:nvPr>
            <p:ph type="tbl" sz="quarter" idx="47"/>
          </p:nvPr>
        </p:nvSpPr>
        <p:spPr>
          <a:xfrm>
            <a:off x="499287" y="1956391"/>
            <a:ext cx="4751908" cy="2276350"/>
          </a:xfrm>
          <a:prstGeom prst="rect">
            <a:avLst/>
          </a:prstGeom>
        </p:spPr>
        <p:txBody>
          <a:bodyPr anchor="ctr"/>
          <a:lstStyle>
            <a:lvl1pPr algn="ctr">
              <a:defRPr sz="1000">
                <a:solidFill>
                  <a:schemeClr val="accent1"/>
                </a:solidFill>
              </a:defRPr>
            </a:lvl1pPr>
          </a:lstStyle>
          <a:p>
            <a:endParaRPr lang="en-US" dirty="0"/>
          </a:p>
        </p:txBody>
      </p:sp>
      <p:sp>
        <p:nvSpPr>
          <p:cNvPr id="25" name="Table Placeholder 5">
            <a:extLst>
              <a:ext uri="{FF2B5EF4-FFF2-40B4-BE49-F238E27FC236}">
                <a16:creationId xmlns:a16="http://schemas.microsoft.com/office/drawing/2014/main" id="{2D10689B-0C8E-3C8E-A248-42A314D8024C}"/>
              </a:ext>
            </a:extLst>
          </p:cNvPr>
          <p:cNvSpPr>
            <a:spLocks noGrp="1"/>
          </p:cNvSpPr>
          <p:nvPr>
            <p:ph type="tbl" sz="quarter" idx="48"/>
          </p:nvPr>
        </p:nvSpPr>
        <p:spPr>
          <a:xfrm>
            <a:off x="7017358" y="1956391"/>
            <a:ext cx="4660292" cy="2276350"/>
          </a:xfrm>
          <a:prstGeom prst="rect">
            <a:avLst/>
          </a:prstGeom>
        </p:spPr>
        <p:txBody>
          <a:bodyPr anchor="ctr"/>
          <a:lstStyle>
            <a:lvl1pPr algn="ctr">
              <a:defRPr sz="1000">
                <a:solidFill>
                  <a:schemeClr val="accent1"/>
                </a:solidFill>
              </a:defRPr>
            </a:lvl1pPr>
          </a:lstStyle>
          <a:p>
            <a:endParaRPr lang="en-US" dirty="0"/>
          </a:p>
        </p:txBody>
      </p:sp>
      <p:sp>
        <p:nvSpPr>
          <p:cNvPr id="27" name="Text Placeholder 24">
            <a:extLst>
              <a:ext uri="{FF2B5EF4-FFF2-40B4-BE49-F238E27FC236}">
                <a16:creationId xmlns:a16="http://schemas.microsoft.com/office/drawing/2014/main" id="{44033F1E-D75B-5FC2-D85A-9C4A1CAC1D90}"/>
              </a:ext>
            </a:extLst>
          </p:cNvPr>
          <p:cNvSpPr>
            <a:spLocks noGrp="1"/>
          </p:cNvSpPr>
          <p:nvPr>
            <p:ph type="body" sz="quarter" idx="55" hasCustomPrompt="1"/>
          </p:nvPr>
        </p:nvSpPr>
        <p:spPr>
          <a:xfrm>
            <a:off x="7121363" y="4587366"/>
            <a:ext cx="3807942" cy="246221"/>
          </a:xfrm>
          <a:prstGeom prst="rect">
            <a:avLst/>
          </a:prstGeom>
        </p:spPr>
        <p:txBody>
          <a:bodyPr lIns="91440" tIns="45720" rIns="91440" bIns="46800" numCol="1" spcCol="0">
            <a:spAutoFit/>
          </a:bodyPr>
          <a:lstStyle>
            <a:lvl1pPr>
              <a:spcBef>
                <a:spcPts val="0"/>
              </a:spcBef>
              <a:spcAft>
                <a:spcPts val="600"/>
              </a:spcAft>
              <a:defRPr sz="1000" b="0">
                <a:solidFill>
                  <a:schemeClr val="tx1"/>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28" name="Text Placeholder 24">
            <a:extLst>
              <a:ext uri="{FF2B5EF4-FFF2-40B4-BE49-F238E27FC236}">
                <a16:creationId xmlns:a16="http://schemas.microsoft.com/office/drawing/2014/main" id="{8DCBCFA6-A033-CDAF-C19B-FE30E8EA9EA5}"/>
              </a:ext>
            </a:extLst>
          </p:cNvPr>
          <p:cNvSpPr>
            <a:spLocks noGrp="1"/>
          </p:cNvSpPr>
          <p:nvPr>
            <p:ph type="body" sz="quarter" idx="56" hasCustomPrompt="1"/>
          </p:nvPr>
        </p:nvSpPr>
        <p:spPr>
          <a:xfrm>
            <a:off x="10813770" y="4587366"/>
            <a:ext cx="736234" cy="246221"/>
          </a:xfrm>
          <a:prstGeom prst="rect">
            <a:avLst/>
          </a:prstGeom>
        </p:spPr>
        <p:txBody>
          <a:bodyPr lIns="91440" tIns="45720" rIns="91440" bIns="46800" numCol="1" spcCol="0">
            <a:spAutoFit/>
          </a:bodyPr>
          <a:lstStyle>
            <a:lvl1pPr algn="r">
              <a:spcBef>
                <a:spcPts val="0"/>
              </a:spcBef>
              <a:spcAft>
                <a:spcPts val="600"/>
              </a:spcAft>
              <a:defRPr sz="1000" b="0">
                <a:solidFill>
                  <a:schemeClr val="tx1"/>
                </a:solidFill>
                <a:latin typeface="+mn-lt"/>
              </a:defRPr>
            </a:lvl1pPr>
          </a:lstStyle>
          <a:p>
            <a:pPr lvl="0"/>
            <a:r>
              <a:rPr lang="en-US" dirty="0"/>
              <a:t>xx%</a:t>
            </a:r>
          </a:p>
        </p:txBody>
      </p:sp>
      <p:sp>
        <p:nvSpPr>
          <p:cNvPr id="30" name="Text Placeholder 24">
            <a:extLst>
              <a:ext uri="{FF2B5EF4-FFF2-40B4-BE49-F238E27FC236}">
                <a16:creationId xmlns:a16="http://schemas.microsoft.com/office/drawing/2014/main" id="{D7D326F2-C06C-3DBA-29A2-4E06F4303793}"/>
              </a:ext>
            </a:extLst>
          </p:cNvPr>
          <p:cNvSpPr>
            <a:spLocks noGrp="1"/>
          </p:cNvSpPr>
          <p:nvPr>
            <p:ph type="body" sz="quarter" idx="57" hasCustomPrompt="1"/>
          </p:nvPr>
        </p:nvSpPr>
        <p:spPr>
          <a:xfrm>
            <a:off x="7121363" y="5041721"/>
            <a:ext cx="3807942" cy="246221"/>
          </a:xfrm>
          <a:prstGeom prst="rect">
            <a:avLst/>
          </a:prstGeom>
        </p:spPr>
        <p:txBody>
          <a:bodyPr lIns="91440" tIns="45720" rIns="91440" bIns="46800" numCol="1" spcCol="0">
            <a:spAutoFit/>
          </a:bodyPr>
          <a:lstStyle>
            <a:lvl1pPr>
              <a:spcBef>
                <a:spcPts val="0"/>
              </a:spcBef>
              <a:spcAft>
                <a:spcPts val="600"/>
              </a:spcAft>
              <a:defRPr sz="1000" b="0">
                <a:solidFill>
                  <a:schemeClr val="bg1"/>
                </a:solidFill>
                <a:latin typeface="REALTEXT-MEDIUM" panose="020B0604020101010102"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31" name="Text Placeholder 24">
            <a:extLst>
              <a:ext uri="{FF2B5EF4-FFF2-40B4-BE49-F238E27FC236}">
                <a16:creationId xmlns:a16="http://schemas.microsoft.com/office/drawing/2014/main" id="{E4222DC3-D7DD-61CD-51AC-603CC1265319}"/>
              </a:ext>
            </a:extLst>
          </p:cNvPr>
          <p:cNvSpPr>
            <a:spLocks noGrp="1"/>
          </p:cNvSpPr>
          <p:nvPr>
            <p:ph type="body" sz="quarter" idx="58" hasCustomPrompt="1"/>
          </p:nvPr>
        </p:nvSpPr>
        <p:spPr>
          <a:xfrm>
            <a:off x="10813770" y="5041721"/>
            <a:ext cx="736234" cy="246221"/>
          </a:xfrm>
          <a:prstGeom prst="rect">
            <a:avLst/>
          </a:prstGeom>
        </p:spPr>
        <p:txBody>
          <a:bodyPr lIns="91440" tIns="45720" rIns="91440" bIns="46800" numCol="1" spcCol="0">
            <a:spAutoFit/>
          </a:bodyPr>
          <a:lstStyle>
            <a:lvl1pPr algn="r">
              <a:spcBef>
                <a:spcPts val="0"/>
              </a:spcBef>
              <a:spcAft>
                <a:spcPts val="600"/>
              </a:spcAft>
              <a:defRPr sz="1000" b="0">
                <a:solidFill>
                  <a:schemeClr val="bg1"/>
                </a:solidFill>
                <a:latin typeface="REALTEXT-MEDIUM" panose="020B0604020101010102" pitchFamily="34" charset="0"/>
              </a:defRPr>
            </a:lvl1pPr>
          </a:lstStyle>
          <a:p>
            <a:pPr lvl="0"/>
            <a:r>
              <a:rPr lang="en-US" dirty="0"/>
              <a:t>xx%</a:t>
            </a:r>
          </a:p>
        </p:txBody>
      </p:sp>
      <p:sp>
        <p:nvSpPr>
          <p:cNvPr id="225" name="Text Placeholder 24">
            <a:extLst>
              <a:ext uri="{FF2B5EF4-FFF2-40B4-BE49-F238E27FC236}">
                <a16:creationId xmlns:a16="http://schemas.microsoft.com/office/drawing/2014/main" id="{DC682609-D970-919F-67C2-1D3FB440EF35}"/>
              </a:ext>
            </a:extLst>
          </p:cNvPr>
          <p:cNvSpPr>
            <a:spLocks noGrp="1"/>
          </p:cNvSpPr>
          <p:nvPr>
            <p:ph type="body" sz="quarter" idx="59" hasCustomPrompt="1"/>
          </p:nvPr>
        </p:nvSpPr>
        <p:spPr>
          <a:xfrm>
            <a:off x="7121363" y="5496086"/>
            <a:ext cx="3807942" cy="246222"/>
          </a:xfrm>
          <a:prstGeom prst="rect">
            <a:avLst/>
          </a:prstGeom>
        </p:spPr>
        <p:txBody>
          <a:bodyPr lIns="91440" tIns="45720" rIns="91440" bIns="46800" numCol="1" spcCol="0">
            <a:spAutoFit/>
          </a:bodyPr>
          <a:lstStyle>
            <a:lvl1pPr>
              <a:spcBef>
                <a:spcPts val="0"/>
              </a:spcBef>
              <a:spcAft>
                <a:spcPts val="600"/>
              </a:spcAft>
              <a:defRPr sz="1000" b="0">
                <a:solidFill>
                  <a:schemeClr val="bg1"/>
                </a:solidFill>
                <a:latin typeface="REALTEXT-MEDIUM" panose="020B0604020101010102"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226" name="Text Placeholder 24">
            <a:extLst>
              <a:ext uri="{FF2B5EF4-FFF2-40B4-BE49-F238E27FC236}">
                <a16:creationId xmlns:a16="http://schemas.microsoft.com/office/drawing/2014/main" id="{6112D077-6D9B-12F6-4F90-4D8E752D088A}"/>
              </a:ext>
            </a:extLst>
          </p:cNvPr>
          <p:cNvSpPr>
            <a:spLocks noGrp="1"/>
          </p:cNvSpPr>
          <p:nvPr>
            <p:ph type="body" sz="quarter" idx="60" hasCustomPrompt="1"/>
          </p:nvPr>
        </p:nvSpPr>
        <p:spPr>
          <a:xfrm>
            <a:off x="10813770" y="5496087"/>
            <a:ext cx="736234" cy="246221"/>
          </a:xfrm>
          <a:prstGeom prst="rect">
            <a:avLst/>
          </a:prstGeom>
        </p:spPr>
        <p:txBody>
          <a:bodyPr lIns="91440" tIns="45720" rIns="91440" bIns="46800" numCol="1" spcCol="0">
            <a:spAutoFit/>
          </a:bodyPr>
          <a:lstStyle>
            <a:lvl1pPr algn="r">
              <a:spcBef>
                <a:spcPts val="0"/>
              </a:spcBef>
              <a:spcAft>
                <a:spcPts val="600"/>
              </a:spcAft>
              <a:defRPr sz="1000" b="0">
                <a:solidFill>
                  <a:schemeClr val="bg1"/>
                </a:solidFill>
                <a:latin typeface="REALTEXT-MEDIUM" panose="020B0604020101010102" pitchFamily="34" charset="0"/>
              </a:defRPr>
            </a:lvl1pPr>
          </a:lstStyle>
          <a:p>
            <a:pPr lvl="0"/>
            <a:r>
              <a:rPr lang="en-US" dirty="0"/>
              <a:t>xx%</a:t>
            </a:r>
          </a:p>
        </p:txBody>
      </p:sp>
      <p:sp>
        <p:nvSpPr>
          <p:cNvPr id="228" name="Text Placeholder 24">
            <a:extLst>
              <a:ext uri="{FF2B5EF4-FFF2-40B4-BE49-F238E27FC236}">
                <a16:creationId xmlns:a16="http://schemas.microsoft.com/office/drawing/2014/main" id="{BC3C5BE9-4D7E-97BC-1412-9361996D330C}"/>
              </a:ext>
            </a:extLst>
          </p:cNvPr>
          <p:cNvSpPr>
            <a:spLocks noGrp="1"/>
          </p:cNvSpPr>
          <p:nvPr>
            <p:ph type="body" sz="quarter" idx="49" hasCustomPrompt="1"/>
          </p:nvPr>
        </p:nvSpPr>
        <p:spPr>
          <a:xfrm>
            <a:off x="651913" y="4587369"/>
            <a:ext cx="3898849" cy="246221"/>
          </a:xfrm>
          <a:prstGeom prst="rect">
            <a:avLst/>
          </a:prstGeom>
        </p:spPr>
        <p:txBody>
          <a:bodyPr lIns="91440" tIns="45720" rIns="91440" bIns="46800" numCol="1" spcCol="0">
            <a:spAutoFit/>
          </a:bodyPr>
          <a:lstStyle>
            <a:lvl1pPr>
              <a:spcBef>
                <a:spcPts val="0"/>
              </a:spcBef>
              <a:spcAft>
                <a:spcPts val="600"/>
              </a:spcAft>
              <a:defRPr sz="1000" b="0">
                <a:solidFill>
                  <a:schemeClr val="tx1"/>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229" name="Text Placeholder 24">
            <a:extLst>
              <a:ext uri="{FF2B5EF4-FFF2-40B4-BE49-F238E27FC236}">
                <a16:creationId xmlns:a16="http://schemas.microsoft.com/office/drawing/2014/main" id="{C4D358D6-3DB0-9B4C-C083-3C841780DFEC}"/>
              </a:ext>
            </a:extLst>
          </p:cNvPr>
          <p:cNvSpPr>
            <a:spLocks noGrp="1"/>
          </p:cNvSpPr>
          <p:nvPr>
            <p:ph type="body" sz="quarter" idx="50" hasCustomPrompt="1"/>
          </p:nvPr>
        </p:nvSpPr>
        <p:spPr>
          <a:xfrm>
            <a:off x="4432467" y="4587369"/>
            <a:ext cx="753811" cy="246221"/>
          </a:xfrm>
          <a:prstGeom prst="rect">
            <a:avLst/>
          </a:prstGeom>
        </p:spPr>
        <p:txBody>
          <a:bodyPr lIns="91440" tIns="45720" rIns="91440" bIns="46800" numCol="1" spcCol="0">
            <a:spAutoFit/>
          </a:bodyPr>
          <a:lstStyle>
            <a:lvl1pPr algn="r">
              <a:spcBef>
                <a:spcPts val="0"/>
              </a:spcBef>
              <a:spcAft>
                <a:spcPts val="600"/>
              </a:spcAft>
              <a:defRPr sz="1000" b="0">
                <a:solidFill>
                  <a:schemeClr val="tx1"/>
                </a:solidFill>
                <a:latin typeface="+mn-lt"/>
              </a:defRPr>
            </a:lvl1pPr>
          </a:lstStyle>
          <a:p>
            <a:pPr lvl="0"/>
            <a:r>
              <a:rPr lang="en-US" dirty="0"/>
              <a:t>xx%</a:t>
            </a:r>
          </a:p>
        </p:txBody>
      </p:sp>
      <p:sp>
        <p:nvSpPr>
          <p:cNvPr id="231" name="Text Placeholder 24">
            <a:extLst>
              <a:ext uri="{FF2B5EF4-FFF2-40B4-BE49-F238E27FC236}">
                <a16:creationId xmlns:a16="http://schemas.microsoft.com/office/drawing/2014/main" id="{CCA59320-43BB-15BC-76FE-BA7E9D89DB5E}"/>
              </a:ext>
            </a:extLst>
          </p:cNvPr>
          <p:cNvSpPr>
            <a:spLocks noGrp="1"/>
          </p:cNvSpPr>
          <p:nvPr>
            <p:ph type="body" sz="quarter" idx="51" hasCustomPrompt="1"/>
          </p:nvPr>
        </p:nvSpPr>
        <p:spPr>
          <a:xfrm>
            <a:off x="651913" y="5041721"/>
            <a:ext cx="3898849" cy="246221"/>
          </a:xfrm>
          <a:prstGeom prst="rect">
            <a:avLst/>
          </a:prstGeom>
        </p:spPr>
        <p:txBody>
          <a:bodyPr lIns="91440" tIns="45720" rIns="91440" bIns="46800" numCol="1" spcCol="0">
            <a:spAutoFit/>
          </a:bodyPr>
          <a:lstStyle>
            <a:lvl1pPr>
              <a:spcBef>
                <a:spcPts val="0"/>
              </a:spcBef>
              <a:spcAft>
                <a:spcPts val="600"/>
              </a:spcAft>
              <a:defRPr sz="1000" b="0">
                <a:solidFill>
                  <a:schemeClr val="tx1"/>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232" name="Text Placeholder 24">
            <a:extLst>
              <a:ext uri="{FF2B5EF4-FFF2-40B4-BE49-F238E27FC236}">
                <a16:creationId xmlns:a16="http://schemas.microsoft.com/office/drawing/2014/main" id="{3CF7F3E2-32D3-961E-DA3A-47E68F68B284}"/>
              </a:ext>
            </a:extLst>
          </p:cNvPr>
          <p:cNvSpPr>
            <a:spLocks noGrp="1"/>
          </p:cNvSpPr>
          <p:nvPr>
            <p:ph type="body" sz="quarter" idx="52" hasCustomPrompt="1"/>
          </p:nvPr>
        </p:nvSpPr>
        <p:spPr>
          <a:xfrm>
            <a:off x="4432467" y="5041721"/>
            <a:ext cx="753811" cy="246221"/>
          </a:xfrm>
          <a:prstGeom prst="rect">
            <a:avLst/>
          </a:prstGeom>
        </p:spPr>
        <p:txBody>
          <a:bodyPr lIns="91440" tIns="45720" rIns="91440" bIns="46800" numCol="1" spcCol="0">
            <a:spAutoFit/>
          </a:bodyPr>
          <a:lstStyle>
            <a:lvl1pPr algn="r">
              <a:spcBef>
                <a:spcPts val="0"/>
              </a:spcBef>
              <a:spcAft>
                <a:spcPts val="600"/>
              </a:spcAft>
              <a:defRPr sz="1000" b="0">
                <a:solidFill>
                  <a:schemeClr val="tx1"/>
                </a:solidFill>
                <a:latin typeface="+mn-lt"/>
              </a:defRPr>
            </a:lvl1pPr>
          </a:lstStyle>
          <a:p>
            <a:pPr lvl="0"/>
            <a:r>
              <a:rPr lang="en-US" dirty="0"/>
              <a:t>xx%</a:t>
            </a:r>
          </a:p>
        </p:txBody>
      </p:sp>
      <p:sp>
        <p:nvSpPr>
          <p:cNvPr id="234" name="Text Placeholder 24">
            <a:extLst>
              <a:ext uri="{FF2B5EF4-FFF2-40B4-BE49-F238E27FC236}">
                <a16:creationId xmlns:a16="http://schemas.microsoft.com/office/drawing/2014/main" id="{97D76A70-C298-13DF-A089-0D787C55701C}"/>
              </a:ext>
            </a:extLst>
          </p:cNvPr>
          <p:cNvSpPr>
            <a:spLocks noGrp="1"/>
          </p:cNvSpPr>
          <p:nvPr>
            <p:ph type="body" sz="quarter" idx="53" hasCustomPrompt="1"/>
          </p:nvPr>
        </p:nvSpPr>
        <p:spPr>
          <a:xfrm>
            <a:off x="651913" y="5496084"/>
            <a:ext cx="3898849" cy="246221"/>
          </a:xfrm>
          <a:prstGeom prst="rect">
            <a:avLst/>
          </a:prstGeom>
        </p:spPr>
        <p:txBody>
          <a:bodyPr lIns="91440" tIns="45720" rIns="91440" bIns="46800" numCol="1" spcCol="0">
            <a:spAutoFit/>
          </a:bodyPr>
          <a:lstStyle>
            <a:lvl1pPr>
              <a:spcBef>
                <a:spcPts val="0"/>
              </a:spcBef>
              <a:spcAft>
                <a:spcPts val="600"/>
              </a:spcAft>
              <a:defRPr sz="1000" b="0">
                <a:solidFill>
                  <a:schemeClr val="tx1"/>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235" name="Text Placeholder 24">
            <a:extLst>
              <a:ext uri="{FF2B5EF4-FFF2-40B4-BE49-F238E27FC236}">
                <a16:creationId xmlns:a16="http://schemas.microsoft.com/office/drawing/2014/main" id="{DC8C1F0F-4B31-2EED-1DB7-AB957879B876}"/>
              </a:ext>
            </a:extLst>
          </p:cNvPr>
          <p:cNvSpPr>
            <a:spLocks noGrp="1"/>
          </p:cNvSpPr>
          <p:nvPr>
            <p:ph type="body" sz="quarter" idx="54" hasCustomPrompt="1"/>
          </p:nvPr>
        </p:nvSpPr>
        <p:spPr>
          <a:xfrm>
            <a:off x="4432467" y="5496084"/>
            <a:ext cx="753811" cy="246221"/>
          </a:xfrm>
          <a:prstGeom prst="rect">
            <a:avLst/>
          </a:prstGeom>
        </p:spPr>
        <p:txBody>
          <a:bodyPr lIns="91440" tIns="45720" rIns="91440" bIns="46800" numCol="1" spcCol="0">
            <a:spAutoFit/>
          </a:bodyPr>
          <a:lstStyle>
            <a:lvl1pPr algn="r">
              <a:spcBef>
                <a:spcPts val="0"/>
              </a:spcBef>
              <a:spcAft>
                <a:spcPts val="600"/>
              </a:spcAft>
              <a:defRPr sz="1000" b="0">
                <a:solidFill>
                  <a:schemeClr val="tx1"/>
                </a:solidFill>
                <a:latin typeface="+mn-lt"/>
              </a:defRPr>
            </a:lvl1pPr>
          </a:lstStyle>
          <a:p>
            <a:pPr lvl="0"/>
            <a:r>
              <a:rPr lang="en-US" dirty="0"/>
              <a:t>xx%</a:t>
            </a:r>
          </a:p>
        </p:txBody>
      </p:sp>
      <p:sp>
        <p:nvSpPr>
          <p:cNvPr id="14" name="Slide Number Placeholder 13">
            <a:extLst>
              <a:ext uri="{FF2B5EF4-FFF2-40B4-BE49-F238E27FC236}">
                <a16:creationId xmlns:a16="http://schemas.microsoft.com/office/drawing/2014/main" id="{5A53049F-2E39-3251-BE5A-516546270A61}"/>
              </a:ext>
            </a:extLst>
          </p:cNvPr>
          <p:cNvSpPr>
            <a:spLocks noGrp="1"/>
          </p:cNvSpPr>
          <p:nvPr>
            <p:ph type="sldNum" sz="quarter" idx="61"/>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983AEC2E-7FE4-FAC2-8CEA-556D3805C6CD}"/>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393680339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2.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33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Tables of content </a:t>
            </a:r>
          </a:p>
        </p:txBody>
      </p:sp>
      <p:sp>
        <p:nvSpPr>
          <p:cNvPr id="3" name="Text Placeholder 24">
            <a:extLst>
              <a:ext uri="{FF2B5EF4-FFF2-40B4-BE49-F238E27FC236}">
                <a16:creationId xmlns:a16="http://schemas.microsoft.com/office/drawing/2014/main" id="{9C4DB5E2-A218-F28F-BF45-D130FDFF3C3A}"/>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16" name="Text Placeholder 24">
            <a:extLst>
              <a:ext uri="{FF2B5EF4-FFF2-40B4-BE49-F238E27FC236}">
                <a16:creationId xmlns:a16="http://schemas.microsoft.com/office/drawing/2014/main" id="{12966D47-036B-6516-2789-19D6B8F581B7}"/>
              </a:ext>
            </a:extLst>
          </p:cNvPr>
          <p:cNvSpPr>
            <a:spLocks noGrp="1"/>
          </p:cNvSpPr>
          <p:nvPr>
            <p:ph type="body" sz="quarter" idx="49" hasCustomPrompt="1"/>
          </p:nvPr>
        </p:nvSpPr>
        <p:spPr>
          <a:xfrm>
            <a:off x="548908" y="2508520"/>
            <a:ext cx="5852654" cy="1631216"/>
          </a:xfrm>
          <a:prstGeom prst="rect">
            <a:avLst/>
          </a:prstGeom>
        </p:spPr>
        <p:txBody>
          <a:bodyPr lIns="0" tIns="0" rIns="0" bIns="0">
            <a:noAutofit/>
          </a:bodyPr>
          <a:lstStyle>
            <a:lvl1pPr marL="0" indent="0">
              <a:buFont typeface="Arial" panose="020B0604020202020204" pitchFamily="34" charset="0"/>
              <a:buNone/>
              <a:defRPr kumimoji="0" lang="en-US" sz="2000" b="0" i="0" u="none" strike="noStrike" cap="none" spc="0" normalizeH="0" baseline="0" dirty="0">
                <a:ln>
                  <a:noFill/>
                </a:ln>
                <a:solidFill>
                  <a:schemeClr val="tx1"/>
                </a:solidFill>
                <a:effectLst/>
                <a:uFillTx/>
                <a:latin typeface="RealText-Light" panose="020B0504020101010102"/>
                <a:ea typeface="+mj-ea"/>
                <a:cs typeface="+mj-cs"/>
                <a:sym typeface="Arial"/>
              </a:defRPr>
            </a:lvl1pPr>
          </a:lstStyle>
          <a:p>
            <a:pPr lvl="0"/>
            <a:r>
              <a:rPr lang="en-US" dirty="0"/>
              <a:t>Lorem Ipsum, you need to be sure there isn't anything embarrassing hidden in the middle of text. All the Lorem Ipsum generators on the Internet tend to repeat predefined chunks as necessary. </a:t>
            </a:r>
          </a:p>
        </p:txBody>
      </p:sp>
      <p:sp>
        <p:nvSpPr>
          <p:cNvPr id="17" name="Text Placeholder 24">
            <a:extLst>
              <a:ext uri="{FF2B5EF4-FFF2-40B4-BE49-F238E27FC236}">
                <a16:creationId xmlns:a16="http://schemas.microsoft.com/office/drawing/2014/main" id="{D97143E1-9A31-6604-2804-36EFEDD7A85E}"/>
              </a:ext>
            </a:extLst>
          </p:cNvPr>
          <p:cNvSpPr>
            <a:spLocks noGrp="1"/>
          </p:cNvSpPr>
          <p:nvPr>
            <p:ph type="body" sz="quarter" idx="48" hasCustomPrompt="1"/>
          </p:nvPr>
        </p:nvSpPr>
        <p:spPr>
          <a:xfrm>
            <a:off x="499287" y="4689839"/>
            <a:ext cx="2368541" cy="523220"/>
          </a:xfrm>
          <a:prstGeom prst="rect">
            <a:avLst/>
          </a:prstGeom>
        </p:spPr>
        <p:txBody>
          <a:bodyPr lIns="0" tIns="0" rIns="0" bIns="0" anchor="t"/>
          <a:lstStyle>
            <a:lvl1pPr>
              <a:defRPr kumimoji="0" lang="en-US" sz="2800" b="0" i="0" u="none" strike="noStrike" cap="none" spc="0" normalizeH="0" baseline="0" dirty="0">
                <a:ln>
                  <a:noFill/>
                </a:ln>
                <a:solidFill>
                  <a:schemeClr val="accent2"/>
                </a:solidFill>
                <a:effectLst/>
                <a:uFillTx/>
                <a:latin typeface="REALTEXT-MEDIUM" panose="020B0604020101010102"/>
                <a:ea typeface="+mj-ea"/>
                <a:cs typeface="+mj-cs"/>
                <a:sym typeface="Arial"/>
              </a:defRPr>
            </a:lvl1pPr>
          </a:lstStyle>
          <a:p>
            <a:pPr lvl="0"/>
            <a:r>
              <a:rPr lang="en-US" dirty="0"/>
              <a:t>Lorem Ipsum</a:t>
            </a:r>
          </a:p>
        </p:txBody>
      </p:sp>
      <p:sp>
        <p:nvSpPr>
          <p:cNvPr id="19" name="Text Placeholder 24">
            <a:extLst>
              <a:ext uri="{FF2B5EF4-FFF2-40B4-BE49-F238E27FC236}">
                <a16:creationId xmlns:a16="http://schemas.microsoft.com/office/drawing/2014/main" id="{365FC763-1058-37B9-A0F5-C5CFE4CDD48C}"/>
              </a:ext>
            </a:extLst>
          </p:cNvPr>
          <p:cNvSpPr>
            <a:spLocks noGrp="1"/>
          </p:cNvSpPr>
          <p:nvPr>
            <p:ph type="body" sz="quarter" idx="51" hasCustomPrompt="1"/>
          </p:nvPr>
        </p:nvSpPr>
        <p:spPr>
          <a:xfrm>
            <a:off x="3823584" y="4689839"/>
            <a:ext cx="2368541" cy="523220"/>
          </a:xfrm>
          <a:prstGeom prst="rect">
            <a:avLst/>
          </a:prstGeom>
        </p:spPr>
        <p:txBody>
          <a:bodyPr lIns="0" tIns="0" rIns="0" bIns="0" anchor="t"/>
          <a:lstStyle>
            <a:lvl1pPr>
              <a:defRPr kumimoji="0" lang="en-US" sz="2800" b="0" i="0" u="none" strike="noStrike" cap="none" spc="0" normalizeH="0" baseline="0" dirty="0">
                <a:ln>
                  <a:noFill/>
                </a:ln>
                <a:solidFill>
                  <a:schemeClr val="accent2"/>
                </a:solidFill>
                <a:effectLst/>
                <a:uFillTx/>
                <a:latin typeface="REALTEXT-MEDIUM" panose="020B0604020101010102"/>
                <a:ea typeface="+mj-ea"/>
                <a:cs typeface="+mj-cs"/>
                <a:sym typeface="Arial"/>
              </a:defRPr>
            </a:lvl1pPr>
          </a:lstStyle>
          <a:p>
            <a:pPr lvl="0"/>
            <a:r>
              <a:rPr lang="en-US" dirty="0"/>
              <a:t>Lorem Ipsum</a:t>
            </a:r>
          </a:p>
        </p:txBody>
      </p:sp>
      <p:sp>
        <p:nvSpPr>
          <p:cNvPr id="18" name="Text Placeholder 24">
            <a:extLst>
              <a:ext uri="{FF2B5EF4-FFF2-40B4-BE49-F238E27FC236}">
                <a16:creationId xmlns:a16="http://schemas.microsoft.com/office/drawing/2014/main" id="{DEE25BE4-741E-F8EC-F461-9FCC5F8C3D1B}"/>
              </a:ext>
            </a:extLst>
          </p:cNvPr>
          <p:cNvSpPr>
            <a:spLocks noGrp="1"/>
          </p:cNvSpPr>
          <p:nvPr>
            <p:ph type="body" sz="quarter" idx="50" hasCustomPrompt="1"/>
          </p:nvPr>
        </p:nvSpPr>
        <p:spPr>
          <a:xfrm>
            <a:off x="499287" y="5188668"/>
            <a:ext cx="2615147" cy="707886"/>
          </a:xfrm>
          <a:prstGeom prst="rect">
            <a:avLst/>
          </a:prstGeom>
        </p:spPr>
        <p:txBody>
          <a:bodyPr lIns="0" tIns="0" rIns="0" bIns="0">
            <a:noAutofit/>
          </a:bodyPr>
          <a:lstStyle>
            <a:lvl1pPr marL="0" indent="0">
              <a:buFont typeface="Arial" panose="020B0604020202020204" pitchFamily="34" charset="0"/>
              <a:buNone/>
              <a:defRPr kumimoji="0" lang="en-US" sz="1600" b="0" i="0" u="none" strike="noStrike" cap="none" spc="0" normalizeH="0" baseline="0" dirty="0">
                <a:ln>
                  <a:noFill/>
                </a:ln>
                <a:solidFill>
                  <a:schemeClr val="tx1"/>
                </a:solidFill>
                <a:effectLst/>
                <a:uFillTx/>
                <a:latin typeface="RealText-Light" panose="020B0504020101010102"/>
                <a:ea typeface="+mj-ea"/>
                <a:cs typeface="+mj-cs"/>
                <a:sym typeface="Arial"/>
              </a:defRPr>
            </a:lvl1pPr>
          </a:lstStyle>
          <a:p>
            <a:pPr lvl="0"/>
            <a:r>
              <a:rPr lang="en-US" dirty="0"/>
              <a:t>Lorem Ipsum, you need – </a:t>
            </a:r>
            <a:br>
              <a:rPr lang="en-US" dirty="0"/>
            </a:br>
            <a:r>
              <a:rPr lang="en-US" dirty="0"/>
              <a:t>Lorem Ipsum, you need</a:t>
            </a:r>
          </a:p>
          <a:p>
            <a:pPr lvl="0"/>
            <a:endParaRPr lang="en-US" dirty="0" err="1"/>
          </a:p>
        </p:txBody>
      </p:sp>
      <p:sp>
        <p:nvSpPr>
          <p:cNvPr id="20" name="Text Placeholder 24">
            <a:extLst>
              <a:ext uri="{FF2B5EF4-FFF2-40B4-BE49-F238E27FC236}">
                <a16:creationId xmlns:a16="http://schemas.microsoft.com/office/drawing/2014/main" id="{CD9486A4-62F1-7AB5-5783-3B6773FAF654}"/>
              </a:ext>
            </a:extLst>
          </p:cNvPr>
          <p:cNvSpPr>
            <a:spLocks noGrp="1"/>
          </p:cNvSpPr>
          <p:nvPr>
            <p:ph type="body" sz="quarter" idx="52" hasCustomPrompt="1"/>
          </p:nvPr>
        </p:nvSpPr>
        <p:spPr>
          <a:xfrm>
            <a:off x="3823584" y="5188668"/>
            <a:ext cx="2615147" cy="707886"/>
          </a:xfrm>
          <a:prstGeom prst="rect">
            <a:avLst/>
          </a:prstGeom>
        </p:spPr>
        <p:txBody>
          <a:bodyPr lIns="0" tIns="0" rIns="0" bIns="0">
            <a:noAutofit/>
          </a:bodyPr>
          <a:lstStyle>
            <a:lvl1pPr marL="0" indent="0">
              <a:buFont typeface="Arial" panose="020B0604020202020204" pitchFamily="34" charset="0"/>
              <a:buNone/>
              <a:defRPr kumimoji="0" lang="en-US" sz="1600" b="0" i="0" u="none" strike="noStrike" cap="none" spc="0" normalizeH="0" baseline="0" dirty="0">
                <a:ln>
                  <a:noFill/>
                </a:ln>
                <a:solidFill>
                  <a:schemeClr val="tx1"/>
                </a:solidFill>
                <a:effectLst/>
                <a:uFillTx/>
                <a:latin typeface="RealText-Light" panose="020B0504020101010102"/>
                <a:ea typeface="+mj-ea"/>
                <a:cs typeface="+mj-cs"/>
                <a:sym typeface="Arial"/>
              </a:defRPr>
            </a:lvl1pPr>
          </a:lstStyle>
          <a:p>
            <a:pPr lvl="0"/>
            <a:r>
              <a:rPr lang="en-US" dirty="0"/>
              <a:t>Lorem Ipsum, you need – </a:t>
            </a:r>
            <a:br>
              <a:rPr lang="en-US" dirty="0"/>
            </a:br>
            <a:r>
              <a:rPr lang="en-US" dirty="0"/>
              <a:t>Lorem Ipsum, you need</a:t>
            </a:r>
          </a:p>
          <a:p>
            <a:pPr lvl="0"/>
            <a:endParaRPr lang="en-US" dirty="0" err="1"/>
          </a:p>
        </p:txBody>
      </p:sp>
      <p:sp>
        <p:nvSpPr>
          <p:cNvPr id="251" name="Text Placeholder 17">
            <a:extLst>
              <a:ext uri="{FF2B5EF4-FFF2-40B4-BE49-F238E27FC236}">
                <a16:creationId xmlns:a16="http://schemas.microsoft.com/office/drawing/2014/main" id="{62EDC9DC-5FE2-9E94-7CF4-896BCAD120FA}"/>
              </a:ext>
            </a:extLst>
          </p:cNvPr>
          <p:cNvSpPr>
            <a:spLocks noGrp="1"/>
          </p:cNvSpPr>
          <p:nvPr>
            <p:ph type="body" sz="quarter" idx="41" hasCustomPrompt="1"/>
          </p:nvPr>
        </p:nvSpPr>
        <p:spPr>
          <a:xfrm>
            <a:off x="8344206" y="4497389"/>
            <a:ext cx="1782435" cy="367941"/>
          </a:xfrm>
          <a:prstGeom prst="rect">
            <a:avLst/>
          </a:prstGeom>
        </p:spPr>
        <p:txBody>
          <a:bodyPr lIns="0" tIns="45720" rIns="91440" bIns="46800"/>
          <a:lstStyle>
            <a:lvl1pPr marL="0" marR="0" indent="0" algn="ctr" defTabSz="330256" rtl="0" fontAlgn="auto" latinLnBrk="0" hangingPunct="0">
              <a:lnSpc>
                <a:spcPct val="100000"/>
              </a:lnSpc>
              <a:spcBef>
                <a:spcPts val="29"/>
              </a:spcBef>
              <a:spcAft>
                <a:spcPts val="0"/>
              </a:spcAft>
              <a:buClrTx/>
              <a:buSzTx/>
              <a:buFontTx/>
              <a:buNone/>
              <a:tabLst/>
              <a:defRPr kumimoji="0" lang="en-US" sz="2400" b="0" i="0" u="none" strike="noStrike" cap="none" spc="0" normalizeH="0" baseline="0" dirty="0" smtClean="0">
                <a:ln>
                  <a:noFill/>
                </a:ln>
                <a:solidFill>
                  <a:schemeClr val="tx1">
                    <a:lumMod val="95000"/>
                    <a:lumOff val="5000"/>
                  </a:schemeClr>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XX%</a:t>
            </a:r>
          </a:p>
        </p:txBody>
      </p:sp>
      <p:sp>
        <p:nvSpPr>
          <p:cNvPr id="252" name="Text Placeholder 17">
            <a:extLst>
              <a:ext uri="{FF2B5EF4-FFF2-40B4-BE49-F238E27FC236}">
                <a16:creationId xmlns:a16="http://schemas.microsoft.com/office/drawing/2014/main" id="{4026A97A-2282-E32E-44E9-5641AD463280}"/>
              </a:ext>
            </a:extLst>
          </p:cNvPr>
          <p:cNvSpPr>
            <a:spLocks noGrp="1"/>
          </p:cNvSpPr>
          <p:nvPr>
            <p:ph type="body" sz="quarter" idx="64" hasCustomPrompt="1"/>
          </p:nvPr>
        </p:nvSpPr>
        <p:spPr>
          <a:xfrm>
            <a:off x="8344206" y="3262384"/>
            <a:ext cx="1782435" cy="367941"/>
          </a:xfrm>
          <a:prstGeom prst="rect">
            <a:avLst/>
          </a:prstGeom>
        </p:spPr>
        <p:txBody>
          <a:bodyPr lIns="0" tIns="45720" rIns="91440" bIns="46800"/>
          <a:lstStyle>
            <a:lvl1pPr marL="0" marR="0" indent="0" algn="ctr" defTabSz="330256" rtl="0" fontAlgn="auto" latinLnBrk="0" hangingPunct="0">
              <a:lnSpc>
                <a:spcPct val="100000"/>
              </a:lnSpc>
              <a:spcBef>
                <a:spcPts val="29"/>
              </a:spcBef>
              <a:spcAft>
                <a:spcPts val="0"/>
              </a:spcAft>
              <a:buClrTx/>
              <a:buSzTx/>
              <a:buFontTx/>
              <a:buNone/>
              <a:tabLst/>
              <a:defRPr kumimoji="0" lang="en-US" sz="2400" b="0" i="0" u="none" strike="noStrike" cap="none" spc="0" normalizeH="0" baseline="0" dirty="0" smtClean="0">
                <a:ln>
                  <a:noFill/>
                </a:ln>
                <a:solidFill>
                  <a:schemeClr val="tx1">
                    <a:lumMod val="95000"/>
                    <a:lumOff val="5000"/>
                  </a:schemeClr>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XX%</a:t>
            </a:r>
          </a:p>
        </p:txBody>
      </p:sp>
      <p:sp>
        <p:nvSpPr>
          <p:cNvPr id="253" name="Text Placeholder 17">
            <a:extLst>
              <a:ext uri="{FF2B5EF4-FFF2-40B4-BE49-F238E27FC236}">
                <a16:creationId xmlns:a16="http://schemas.microsoft.com/office/drawing/2014/main" id="{81C67FC9-65E4-6AB9-0524-A467E4CB2BBF}"/>
              </a:ext>
            </a:extLst>
          </p:cNvPr>
          <p:cNvSpPr>
            <a:spLocks noGrp="1"/>
          </p:cNvSpPr>
          <p:nvPr>
            <p:ph type="body" sz="quarter" idx="65" hasCustomPrompt="1"/>
          </p:nvPr>
        </p:nvSpPr>
        <p:spPr>
          <a:xfrm>
            <a:off x="8344206" y="1991373"/>
            <a:ext cx="1782435" cy="367941"/>
          </a:xfrm>
          <a:prstGeom prst="rect">
            <a:avLst/>
          </a:prstGeom>
        </p:spPr>
        <p:txBody>
          <a:bodyPr lIns="0" tIns="45720" rIns="91440" bIns="46800"/>
          <a:lstStyle>
            <a:lvl1pPr marL="0" marR="0" indent="0" algn="ctr" defTabSz="330256" rtl="0" fontAlgn="auto" latinLnBrk="0" hangingPunct="0">
              <a:lnSpc>
                <a:spcPct val="100000"/>
              </a:lnSpc>
              <a:spcBef>
                <a:spcPts val="29"/>
              </a:spcBef>
              <a:spcAft>
                <a:spcPts val="0"/>
              </a:spcAft>
              <a:buClrTx/>
              <a:buSzTx/>
              <a:buFontTx/>
              <a:buNone/>
              <a:tabLst/>
              <a:defRPr kumimoji="0" lang="en-US" sz="2400" b="0" i="0" u="none" strike="noStrike" cap="none" spc="0" normalizeH="0" baseline="0" dirty="0" smtClean="0">
                <a:ln>
                  <a:noFill/>
                </a:ln>
                <a:solidFill>
                  <a:schemeClr val="tx1">
                    <a:lumMod val="95000"/>
                    <a:lumOff val="5000"/>
                  </a:schemeClr>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XX%</a:t>
            </a:r>
          </a:p>
        </p:txBody>
      </p:sp>
      <p:sp>
        <p:nvSpPr>
          <p:cNvPr id="14" name="Slide Number Placeholder 13">
            <a:extLst>
              <a:ext uri="{FF2B5EF4-FFF2-40B4-BE49-F238E27FC236}">
                <a16:creationId xmlns:a16="http://schemas.microsoft.com/office/drawing/2014/main" id="{6E57AA52-D7B7-0778-2402-34E32154EDD4}"/>
              </a:ext>
            </a:extLst>
          </p:cNvPr>
          <p:cNvSpPr>
            <a:spLocks noGrp="1"/>
          </p:cNvSpPr>
          <p:nvPr>
            <p:ph type="sldNum" sz="quarter" idx="66"/>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E29EB516-4061-A84D-FE33-08AE6F0EC16E}"/>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1118276643"/>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3.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34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Project timeline</a:t>
            </a:r>
          </a:p>
        </p:txBody>
      </p:sp>
      <p:sp>
        <p:nvSpPr>
          <p:cNvPr id="3" name="Text Placeholder 24">
            <a:extLst>
              <a:ext uri="{FF2B5EF4-FFF2-40B4-BE49-F238E27FC236}">
                <a16:creationId xmlns:a16="http://schemas.microsoft.com/office/drawing/2014/main" id="{9C4DB5E2-A218-F28F-BF45-D130FDFF3C3A}"/>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302" name="Text Placeholder 54">
            <a:extLst>
              <a:ext uri="{FF2B5EF4-FFF2-40B4-BE49-F238E27FC236}">
                <a16:creationId xmlns:a16="http://schemas.microsoft.com/office/drawing/2014/main" id="{14D193DF-5E60-7F31-CCCC-4F9AB3EDACF5}"/>
              </a:ext>
            </a:extLst>
          </p:cNvPr>
          <p:cNvSpPr>
            <a:spLocks noGrp="1"/>
          </p:cNvSpPr>
          <p:nvPr>
            <p:ph type="body" sz="quarter" idx="120" hasCustomPrompt="1"/>
          </p:nvPr>
        </p:nvSpPr>
        <p:spPr>
          <a:xfrm>
            <a:off x="547669" y="3750895"/>
            <a:ext cx="463157" cy="257681"/>
          </a:xfrm>
          <a:prstGeom prst="rect">
            <a:avLst/>
          </a:prstGeom>
        </p:spPr>
        <p:txBody>
          <a:bodyPr anchor="ctr"/>
          <a:lstStyle>
            <a:lvl1pPr algn="ctr">
              <a:defRPr sz="1400"/>
            </a:lvl1pPr>
            <a:lvl5pPr>
              <a:defRPr/>
            </a:lvl5pPr>
          </a:lstStyle>
          <a:p>
            <a:pPr lvl="0"/>
            <a:r>
              <a:rPr lang="en-US" dirty="0"/>
              <a:t>xx</a:t>
            </a:r>
            <a:endParaRPr lang="en-IN" dirty="0"/>
          </a:p>
        </p:txBody>
      </p:sp>
      <p:sp>
        <p:nvSpPr>
          <p:cNvPr id="304" name="Text Placeholder 24">
            <a:extLst>
              <a:ext uri="{FF2B5EF4-FFF2-40B4-BE49-F238E27FC236}">
                <a16:creationId xmlns:a16="http://schemas.microsoft.com/office/drawing/2014/main" id="{D18FEBEF-D705-9460-F5E1-4E5DFC460121}"/>
              </a:ext>
            </a:extLst>
          </p:cNvPr>
          <p:cNvSpPr>
            <a:spLocks noGrp="1"/>
          </p:cNvSpPr>
          <p:nvPr>
            <p:ph type="body" sz="quarter" idx="95" hasCustomPrompt="1"/>
          </p:nvPr>
        </p:nvSpPr>
        <p:spPr>
          <a:xfrm>
            <a:off x="1269295" y="2566941"/>
            <a:ext cx="1892249" cy="281015"/>
          </a:xfrm>
          <a:prstGeom prst="rect">
            <a:avLst/>
          </a:prstGeom>
        </p:spPr>
        <p:txBody>
          <a:bodyPr wrap="square" lIns="43200" tIns="46800" rIns="90000" bIns="46800" anchor="ctr">
            <a:noAutofit/>
          </a:bodyPr>
          <a:lstStyle>
            <a:lvl1pPr>
              <a:defRPr lang="en-US" sz="1200" b="0" i="0" u="none" strike="noStrike" cap="none" spc="0" baseline="0" dirty="0">
                <a:solidFill>
                  <a:schemeClr val="tx1"/>
                </a:solidFill>
                <a:uFillTx/>
                <a:latin typeface="RealText-Medium" panose="020B0504020101010102"/>
                <a:ea typeface="RealText-Medium"/>
                <a:cs typeface="RealText-Medium"/>
                <a:sym typeface="Real Text Medium"/>
              </a:defRPr>
            </a:lvl1pPr>
          </a:lstStyle>
          <a:p>
            <a:pPr marL="0" marR="0" lvl="0" indent="0" algn="l" defTabSz="587115" rtl="0" latinLnBrk="0">
              <a:lnSpc>
                <a:spcPct val="100000"/>
              </a:lnSpc>
              <a:spcBef>
                <a:spcPts val="0"/>
              </a:spcBef>
              <a:spcAft>
                <a:spcPts val="600"/>
              </a:spcAft>
              <a:buClrTx/>
              <a:buSzTx/>
              <a:buFontTx/>
              <a:buNone/>
              <a:tabLst/>
            </a:pPr>
            <a:r>
              <a:rPr lang="en-US" dirty="0"/>
              <a:t>Lorem ipsum</a:t>
            </a:r>
          </a:p>
        </p:txBody>
      </p:sp>
      <p:sp>
        <p:nvSpPr>
          <p:cNvPr id="305" name="Text Placeholder 24">
            <a:extLst>
              <a:ext uri="{FF2B5EF4-FFF2-40B4-BE49-F238E27FC236}">
                <a16:creationId xmlns:a16="http://schemas.microsoft.com/office/drawing/2014/main" id="{241162C5-CF06-C5A8-B790-811AF0D607B5}"/>
              </a:ext>
            </a:extLst>
          </p:cNvPr>
          <p:cNvSpPr>
            <a:spLocks noGrp="1"/>
          </p:cNvSpPr>
          <p:nvPr>
            <p:ph type="body" sz="quarter" idx="94" hasCustomPrompt="1"/>
          </p:nvPr>
        </p:nvSpPr>
        <p:spPr>
          <a:xfrm>
            <a:off x="1269294" y="2851837"/>
            <a:ext cx="2272395" cy="370911"/>
          </a:xfrm>
          <a:prstGeom prst="rect">
            <a:avLst/>
          </a:prstGeom>
        </p:spPr>
        <p:txBody>
          <a:bodyPr wrap="square" lIns="43200" tIns="46800" rIns="90000" bIns="46800" anchor="t">
            <a:noAutofit/>
          </a:bodyPr>
          <a:lstStyle>
            <a:lvl1pPr>
              <a:defRPr kumimoji="0" lang="en-US" sz="1000" b="0" i="0" u="none" strike="noStrike" cap="none" spc="0" normalizeH="0" baseline="0" dirty="0">
                <a:ln>
                  <a:noFill/>
                </a:ln>
                <a:solidFill>
                  <a:schemeClr val="tx1"/>
                </a:solidFill>
                <a:effectLst/>
                <a:uFillTx/>
                <a:latin typeface="+mn-lt"/>
                <a:ea typeface="+mj-ea"/>
                <a:cs typeface="+mj-cs"/>
                <a:sym typeface="Arial"/>
              </a:defRPr>
            </a:lvl1pPr>
          </a:lstStyle>
          <a:p>
            <a:pPr lvl="0"/>
            <a:r>
              <a:rPr lang="en-US" dirty="0"/>
              <a:t>Lorem ipsum dolor sit </a:t>
            </a:r>
            <a:r>
              <a:rPr lang="en-US" dirty="0" err="1"/>
              <a:t>amet</a:t>
            </a:r>
            <a:r>
              <a:rPr lang="en-US" dirty="0"/>
              <a:t>, </a:t>
            </a:r>
            <a:r>
              <a:rPr lang="en-US" dirty="0" err="1"/>
              <a:t>consectetur</a:t>
            </a:r>
            <a:r>
              <a:rPr lang="en-US" dirty="0"/>
              <a:t> </a:t>
            </a:r>
            <a:br>
              <a:rPr lang="en-US" dirty="0"/>
            </a:br>
            <a:r>
              <a:rPr lang="en-US" dirty="0" err="1"/>
              <a:t>adipiscing</a:t>
            </a:r>
            <a:r>
              <a:rPr lang="en-US" dirty="0"/>
              <a:t> </a:t>
            </a:r>
            <a:r>
              <a:rPr lang="en-US" dirty="0" err="1"/>
              <a:t>elit</a:t>
            </a:r>
            <a:endParaRPr lang="en-US" dirty="0"/>
          </a:p>
        </p:txBody>
      </p:sp>
      <p:sp>
        <p:nvSpPr>
          <p:cNvPr id="306" name="Text Placeholder 24">
            <a:extLst>
              <a:ext uri="{FF2B5EF4-FFF2-40B4-BE49-F238E27FC236}">
                <a16:creationId xmlns:a16="http://schemas.microsoft.com/office/drawing/2014/main" id="{944B786C-2177-8280-4596-B95A198197E0}"/>
              </a:ext>
            </a:extLst>
          </p:cNvPr>
          <p:cNvSpPr>
            <a:spLocks noGrp="1"/>
          </p:cNvSpPr>
          <p:nvPr>
            <p:ph type="body" sz="quarter" idx="103" hasCustomPrompt="1"/>
          </p:nvPr>
        </p:nvSpPr>
        <p:spPr>
          <a:xfrm>
            <a:off x="1269294" y="3575622"/>
            <a:ext cx="1892249" cy="310895"/>
          </a:xfrm>
          <a:prstGeom prst="rect">
            <a:avLst/>
          </a:prstGeom>
        </p:spPr>
        <p:txBody>
          <a:bodyPr wrap="square" lIns="43200" tIns="46800" rIns="90000" bIns="46800" anchor="t">
            <a:noAutofit/>
          </a:bodyPr>
          <a:lstStyle>
            <a:lvl1pPr>
              <a:defRPr lang="en-US" sz="1200" b="0" i="0" u="none" strike="noStrike" cap="none" spc="0" baseline="0" dirty="0">
                <a:solidFill>
                  <a:schemeClr val="tx1"/>
                </a:solidFill>
                <a:uFillTx/>
                <a:latin typeface="RealText-Medium" panose="020B0504020101010102"/>
                <a:ea typeface="RealText-Medium"/>
                <a:cs typeface="RealText-Medium"/>
                <a:sym typeface="Real Text Medium"/>
              </a:defRPr>
            </a:lvl1pPr>
          </a:lstStyle>
          <a:p>
            <a:pPr marL="0" marR="0" lvl="0" indent="0" algn="l" defTabSz="587115" rtl="0" latinLnBrk="0">
              <a:lnSpc>
                <a:spcPct val="100000"/>
              </a:lnSpc>
              <a:spcBef>
                <a:spcPts val="0"/>
              </a:spcBef>
              <a:spcAft>
                <a:spcPts val="600"/>
              </a:spcAft>
              <a:buClrTx/>
              <a:buSzTx/>
              <a:buFontTx/>
              <a:buNone/>
              <a:tabLst/>
            </a:pPr>
            <a:r>
              <a:rPr lang="en-US" dirty="0"/>
              <a:t>Lorem ipsum</a:t>
            </a:r>
          </a:p>
        </p:txBody>
      </p:sp>
      <p:sp>
        <p:nvSpPr>
          <p:cNvPr id="307" name="Text Placeholder 24">
            <a:extLst>
              <a:ext uri="{FF2B5EF4-FFF2-40B4-BE49-F238E27FC236}">
                <a16:creationId xmlns:a16="http://schemas.microsoft.com/office/drawing/2014/main" id="{C07EB2EF-71DF-6873-3190-B4095B7CB446}"/>
              </a:ext>
            </a:extLst>
          </p:cNvPr>
          <p:cNvSpPr>
            <a:spLocks noGrp="1"/>
          </p:cNvSpPr>
          <p:nvPr>
            <p:ph type="body" sz="quarter" idx="102" hasCustomPrompt="1"/>
          </p:nvPr>
        </p:nvSpPr>
        <p:spPr>
          <a:xfrm>
            <a:off x="1269294" y="3862326"/>
            <a:ext cx="2272395" cy="370911"/>
          </a:xfrm>
          <a:prstGeom prst="rect">
            <a:avLst/>
          </a:prstGeom>
        </p:spPr>
        <p:txBody>
          <a:bodyPr wrap="square" lIns="43200" tIns="46800" rIns="90000" bIns="46800" anchor="t">
            <a:noAutofit/>
          </a:bodyPr>
          <a:lstStyle>
            <a:lvl1pPr>
              <a:defRPr kumimoji="0" lang="en-US" sz="1000" b="0" i="0" u="none" strike="noStrike" cap="none" spc="0" normalizeH="0" baseline="0" dirty="0">
                <a:ln>
                  <a:noFill/>
                </a:ln>
                <a:solidFill>
                  <a:schemeClr val="tx1"/>
                </a:solidFill>
                <a:effectLst/>
                <a:uFillTx/>
                <a:latin typeface="+mn-lt"/>
                <a:ea typeface="+mj-ea"/>
                <a:cs typeface="+mj-cs"/>
                <a:sym typeface="Arial"/>
              </a:defRPr>
            </a:lvl1pPr>
          </a:lstStyle>
          <a:p>
            <a:pPr marL="0" marR="0" lvl="0" indent="0" algn="l" defTabSz="587115" rtl="0" latinLnBrk="0">
              <a:lnSpc>
                <a:spcPct val="100000"/>
              </a:lnSpc>
              <a:spcBef>
                <a:spcPts val="51"/>
              </a:spcBef>
              <a:spcAft>
                <a:spcPts val="0"/>
              </a:spcAft>
              <a:buClrTx/>
              <a:buSzTx/>
              <a:buFontTx/>
              <a:buNone/>
              <a:tabLst/>
            </a:pPr>
            <a:r>
              <a:rPr lang="en-US" dirty="0"/>
              <a:t>Lorem ipsum dolor sit </a:t>
            </a:r>
            <a:r>
              <a:rPr lang="en-US" dirty="0" err="1"/>
              <a:t>amet</a:t>
            </a:r>
            <a:r>
              <a:rPr lang="en-US" dirty="0"/>
              <a:t>, </a:t>
            </a:r>
            <a:r>
              <a:rPr lang="en-US" dirty="0" err="1"/>
              <a:t>consectetur</a:t>
            </a:r>
            <a:r>
              <a:rPr lang="en-US" dirty="0"/>
              <a:t> </a:t>
            </a:r>
            <a:br>
              <a:rPr lang="en-US" dirty="0"/>
            </a:br>
            <a:r>
              <a:rPr lang="en-US" dirty="0" err="1"/>
              <a:t>adipiscing</a:t>
            </a:r>
            <a:r>
              <a:rPr lang="en-US" dirty="0"/>
              <a:t> </a:t>
            </a:r>
            <a:r>
              <a:rPr lang="en-US" dirty="0" err="1"/>
              <a:t>elit</a:t>
            </a:r>
            <a:endParaRPr lang="en-US" dirty="0"/>
          </a:p>
        </p:txBody>
      </p:sp>
      <p:sp>
        <p:nvSpPr>
          <p:cNvPr id="308" name="Text Placeholder 24">
            <a:extLst>
              <a:ext uri="{FF2B5EF4-FFF2-40B4-BE49-F238E27FC236}">
                <a16:creationId xmlns:a16="http://schemas.microsoft.com/office/drawing/2014/main" id="{301A0FEA-9DDC-693C-E0BE-FAE8263AAD0F}"/>
              </a:ext>
            </a:extLst>
          </p:cNvPr>
          <p:cNvSpPr>
            <a:spLocks noGrp="1"/>
          </p:cNvSpPr>
          <p:nvPr>
            <p:ph type="body" sz="quarter" idx="112" hasCustomPrompt="1"/>
          </p:nvPr>
        </p:nvSpPr>
        <p:spPr>
          <a:xfrm>
            <a:off x="1269294" y="4607783"/>
            <a:ext cx="1892249" cy="310895"/>
          </a:xfrm>
          <a:prstGeom prst="rect">
            <a:avLst/>
          </a:prstGeom>
        </p:spPr>
        <p:txBody>
          <a:bodyPr wrap="square" lIns="43200" tIns="46800" rIns="90000" bIns="46800" anchor="t">
            <a:noAutofit/>
          </a:bodyPr>
          <a:lstStyle>
            <a:lvl1pPr>
              <a:defRPr lang="en-US" sz="1200" b="0" i="0" u="none" strike="noStrike" cap="none" spc="0" baseline="0" dirty="0">
                <a:solidFill>
                  <a:schemeClr val="tx1"/>
                </a:solidFill>
                <a:uFillTx/>
                <a:latin typeface="RealText-Medium" panose="020B0504020101010102"/>
                <a:ea typeface="RealText-Medium"/>
                <a:cs typeface="RealText-Medium"/>
                <a:sym typeface="Real Text Medium"/>
              </a:defRPr>
            </a:lvl1pPr>
          </a:lstStyle>
          <a:p>
            <a:pPr marL="0" marR="0" lvl="0" indent="0" algn="l" defTabSz="587115" rtl="0" latinLnBrk="0">
              <a:lnSpc>
                <a:spcPct val="100000"/>
              </a:lnSpc>
              <a:spcBef>
                <a:spcPts val="0"/>
              </a:spcBef>
              <a:spcAft>
                <a:spcPts val="600"/>
              </a:spcAft>
              <a:buClrTx/>
              <a:buSzTx/>
              <a:buFontTx/>
              <a:buNone/>
              <a:tabLst/>
            </a:pPr>
            <a:r>
              <a:rPr lang="en-US" dirty="0"/>
              <a:t>Lorem ipsum</a:t>
            </a:r>
          </a:p>
        </p:txBody>
      </p:sp>
      <p:sp>
        <p:nvSpPr>
          <p:cNvPr id="309" name="Text Placeholder 24">
            <a:extLst>
              <a:ext uri="{FF2B5EF4-FFF2-40B4-BE49-F238E27FC236}">
                <a16:creationId xmlns:a16="http://schemas.microsoft.com/office/drawing/2014/main" id="{29CA5F61-B6DA-030C-DF2B-EC5CD4DDCE6B}"/>
              </a:ext>
            </a:extLst>
          </p:cNvPr>
          <p:cNvSpPr>
            <a:spLocks noGrp="1"/>
          </p:cNvSpPr>
          <p:nvPr>
            <p:ph type="body" sz="quarter" idx="111" hasCustomPrompt="1"/>
          </p:nvPr>
        </p:nvSpPr>
        <p:spPr>
          <a:xfrm>
            <a:off x="1269294" y="4899463"/>
            <a:ext cx="2272395" cy="370911"/>
          </a:xfrm>
          <a:prstGeom prst="rect">
            <a:avLst/>
          </a:prstGeom>
        </p:spPr>
        <p:txBody>
          <a:bodyPr wrap="square" lIns="43200" tIns="46800" rIns="90000" bIns="46800" anchor="t">
            <a:noAutofit/>
          </a:bodyPr>
          <a:lstStyle>
            <a:lvl1pPr>
              <a:defRPr kumimoji="0" lang="en-US" sz="1000" b="0" i="0" u="none" strike="noStrike" cap="none" spc="0" normalizeH="0" baseline="0" dirty="0">
                <a:ln>
                  <a:noFill/>
                </a:ln>
                <a:solidFill>
                  <a:schemeClr val="tx1"/>
                </a:solidFill>
                <a:effectLst/>
                <a:uFillTx/>
                <a:latin typeface="+mn-lt"/>
                <a:ea typeface="+mj-ea"/>
                <a:cs typeface="+mj-cs"/>
                <a:sym typeface="Arial"/>
              </a:defRPr>
            </a:lvl1pPr>
          </a:lstStyle>
          <a:p>
            <a:pPr marL="0" marR="0" lvl="0" indent="0" algn="l" defTabSz="587115" rtl="0" latinLnBrk="0">
              <a:lnSpc>
                <a:spcPct val="100000"/>
              </a:lnSpc>
              <a:spcBef>
                <a:spcPts val="51"/>
              </a:spcBef>
              <a:spcAft>
                <a:spcPts val="0"/>
              </a:spcAft>
              <a:buClrTx/>
              <a:buSzTx/>
              <a:buFontTx/>
              <a:buNone/>
              <a:tabLst/>
            </a:pPr>
            <a:r>
              <a:rPr lang="en-US" dirty="0"/>
              <a:t>Lorem ipsum dolor sit </a:t>
            </a:r>
            <a:r>
              <a:rPr lang="en-US" dirty="0" err="1"/>
              <a:t>amet</a:t>
            </a:r>
            <a:r>
              <a:rPr lang="en-US" dirty="0"/>
              <a:t>, </a:t>
            </a:r>
            <a:r>
              <a:rPr lang="en-US" dirty="0" err="1"/>
              <a:t>consectetur</a:t>
            </a:r>
            <a:r>
              <a:rPr lang="en-US" dirty="0"/>
              <a:t> </a:t>
            </a:r>
            <a:br>
              <a:rPr lang="en-US" dirty="0"/>
            </a:br>
            <a:r>
              <a:rPr lang="en-US" dirty="0" err="1"/>
              <a:t>adipiscing</a:t>
            </a:r>
            <a:r>
              <a:rPr lang="en-US" dirty="0"/>
              <a:t> </a:t>
            </a:r>
            <a:r>
              <a:rPr lang="en-US" dirty="0" err="1"/>
              <a:t>elit</a:t>
            </a:r>
            <a:endParaRPr lang="en-US" dirty="0"/>
          </a:p>
        </p:txBody>
      </p:sp>
      <p:sp>
        <p:nvSpPr>
          <p:cNvPr id="314" name="Text Placeholder 24">
            <a:extLst>
              <a:ext uri="{FF2B5EF4-FFF2-40B4-BE49-F238E27FC236}">
                <a16:creationId xmlns:a16="http://schemas.microsoft.com/office/drawing/2014/main" id="{51A15419-CD19-C332-72FB-CE89E49AC625}"/>
              </a:ext>
            </a:extLst>
          </p:cNvPr>
          <p:cNvSpPr>
            <a:spLocks noGrp="1"/>
          </p:cNvSpPr>
          <p:nvPr>
            <p:ph type="body" sz="quarter" idx="97" hasCustomPrompt="1"/>
          </p:nvPr>
        </p:nvSpPr>
        <p:spPr>
          <a:xfrm>
            <a:off x="5288608" y="2566942"/>
            <a:ext cx="1892249" cy="281015"/>
          </a:xfrm>
          <a:prstGeom prst="rect">
            <a:avLst/>
          </a:prstGeom>
        </p:spPr>
        <p:txBody>
          <a:bodyPr wrap="square" lIns="43200" tIns="46800" rIns="90000" bIns="46800" anchor="t">
            <a:noAutofit/>
          </a:bodyPr>
          <a:lstStyle>
            <a:lvl1pPr>
              <a:defRPr lang="en-US" sz="1200" b="0" i="0" u="none" strike="noStrike" cap="none" spc="0" baseline="0" dirty="0">
                <a:solidFill>
                  <a:schemeClr val="tx1"/>
                </a:solidFill>
                <a:uFillTx/>
                <a:latin typeface="RealText-Medium" panose="020B0504020101010102"/>
                <a:ea typeface="RealText-Medium"/>
                <a:cs typeface="RealText-Medium"/>
                <a:sym typeface="Real Text Medium"/>
              </a:defRPr>
            </a:lvl1pPr>
          </a:lstStyle>
          <a:p>
            <a:pPr marL="0" marR="0" lvl="0" indent="0" algn="l" defTabSz="587115" rtl="0" latinLnBrk="0">
              <a:lnSpc>
                <a:spcPct val="100000"/>
              </a:lnSpc>
              <a:spcBef>
                <a:spcPts val="0"/>
              </a:spcBef>
              <a:spcAft>
                <a:spcPts val="600"/>
              </a:spcAft>
              <a:buClrTx/>
              <a:buSzTx/>
              <a:buFontTx/>
              <a:buNone/>
              <a:tabLst/>
            </a:pPr>
            <a:r>
              <a:rPr lang="en-US" dirty="0"/>
              <a:t>Lorem ipsum</a:t>
            </a:r>
          </a:p>
        </p:txBody>
      </p:sp>
      <p:sp>
        <p:nvSpPr>
          <p:cNvPr id="315" name="Text Placeholder 24">
            <a:extLst>
              <a:ext uri="{FF2B5EF4-FFF2-40B4-BE49-F238E27FC236}">
                <a16:creationId xmlns:a16="http://schemas.microsoft.com/office/drawing/2014/main" id="{BE05549F-60B5-9DE8-1FBD-B945FAC267E0}"/>
              </a:ext>
            </a:extLst>
          </p:cNvPr>
          <p:cNvSpPr>
            <a:spLocks noGrp="1"/>
          </p:cNvSpPr>
          <p:nvPr>
            <p:ph type="body" sz="quarter" idx="96" hasCustomPrompt="1"/>
          </p:nvPr>
        </p:nvSpPr>
        <p:spPr>
          <a:xfrm>
            <a:off x="5288608" y="2851838"/>
            <a:ext cx="2272395" cy="370911"/>
          </a:xfrm>
          <a:prstGeom prst="rect">
            <a:avLst/>
          </a:prstGeom>
        </p:spPr>
        <p:txBody>
          <a:bodyPr wrap="square" lIns="43200" tIns="46800" rIns="90000" bIns="46800" anchor="t">
            <a:noAutofit/>
          </a:bodyPr>
          <a:lstStyle>
            <a:lvl1pPr>
              <a:defRPr kumimoji="0" lang="en-US" sz="1000" b="0" i="0" u="none" strike="noStrike" cap="none" spc="0" normalizeH="0" baseline="0" dirty="0">
                <a:ln>
                  <a:noFill/>
                </a:ln>
                <a:solidFill>
                  <a:schemeClr val="tx1"/>
                </a:solidFill>
                <a:effectLst/>
                <a:uFillTx/>
                <a:latin typeface="+mn-lt"/>
                <a:ea typeface="+mj-ea"/>
                <a:cs typeface="+mj-cs"/>
                <a:sym typeface="Arial"/>
              </a:defRPr>
            </a:lvl1pPr>
          </a:lstStyle>
          <a:p>
            <a:pPr marL="0" marR="0" lvl="0" indent="0" algn="l" defTabSz="587115" rtl="0" latinLnBrk="0">
              <a:lnSpc>
                <a:spcPct val="100000"/>
              </a:lnSpc>
              <a:spcBef>
                <a:spcPts val="51"/>
              </a:spcBef>
              <a:spcAft>
                <a:spcPts val="0"/>
              </a:spcAft>
              <a:buClrTx/>
              <a:buSzTx/>
              <a:buFontTx/>
              <a:buNone/>
              <a:tabLst/>
            </a:pPr>
            <a:r>
              <a:rPr lang="en-US" dirty="0"/>
              <a:t>Lorem ipsum dolor sit </a:t>
            </a:r>
            <a:r>
              <a:rPr lang="en-US" dirty="0" err="1"/>
              <a:t>amet</a:t>
            </a:r>
            <a:r>
              <a:rPr lang="en-US" dirty="0"/>
              <a:t>, </a:t>
            </a:r>
            <a:r>
              <a:rPr lang="en-US" dirty="0" err="1"/>
              <a:t>consectetur</a:t>
            </a:r>
            <a:r>
              <a:rPr lang="en-US" dirty="0"/>
              <a:t> </a:t>
            </a:r>
            <a:br>
              <a:rPr lang="en-US" dirty="0"/>
            </a:br>
            <a:r>
              <a:rPr lang="en-US" dirty="0" err="1"/>
              <a:t>adipiscing</a:t>
            </a:r>
            <a:r>
              <a:rPr lang="en-US" dirty="0"/>
              <a:t> </a:t>
            </a:r>
            <a:r>
              <a:rPr lang="en-US" dirty="0" err="1"/>
              <a:t>elit</a:t>
            </a:r>
            <a:endParaRPr lang="en-US" dirty="0"/>
          </a:p>
        </p:txBody>
      </p:sp>
      <p:sp>
        <p:nvSpPr>
          <p:cNvPr id="316" name="Text Placeholder 24">
            <a:extLst>
              <a:ext uri="{FF2B5EF4-FFF2-40B4-BE49-F238E27FC236}">
                <a16:creationId xmlns:a16="http://schemas.microsoft.com/office/drawing/2014/main" id="{D1BBA25C-C801-9D89-77B8-3B5F91FDAE7A}"/>
              </a:ext>
            </a:extLst>
          </p:cNvPr>
          <p:cNvSpPr>
            <a:spLocks noGrp="1"/>
          </p:cNvSpPr>
          <p:nvPr>
            <p:ph type="body" sz="quarter" idx="106" hasCustomPrompt="1"/>
          </p:nvPr>
        </p:nvSpPr>
        <p:spPr>
          <a:xfrm>
            <a:off x="5288608" y="3575622"/>
            <a:ext cx="1892249" cy="310895"/>
          </a:xfrm>
          <a:prstGeom prst="rect">
            <a:avLst/>
          </a:prstGeom>
        </p:spPr>
        <p:txBody>
          <a:bodyPr wrap="square" lIns="43200" tIns="46800" rIns="90000" bIns="46800" anchor="t">
            <a:noAutofit/>
          </a:bodyPr>
          <a:lstStyle>
            <a:lvl1pPr>
              <a:defRPr lang="en-US" sz="1200" b="0" i="0" u="none" strike="noStrike" cap="none" spc="0" baseline="0" dirty="0">
                <a:solidFill>
                  <a:schemeClr val="tx1"/>
                </a:solidFill>
                <a:uFillTx/>
                <a:latin typeface="RealText-Medium" panose="020B0504020101010102"/>
                <a:ea typeface="RealText-Medium"/>
                <a:cs typeface="RealText-Medium"/>
                <a:sym typeface="Real Text Medium"/>
              </a:defRPr>
            </a:lvl1pPr>
          </a:lstStyle>
          <a:p>
            <a:pPr marL="0" marR="0" lvl="0" indent="0" algn="l" defTabSz="587115" rtl="0" latinLnBrk="0">
              <a:lnSpc>
                <a:spcPct val="100000"/>
              </a:lnSpc>
              <a:spcBef>
                <a:spcPts val="0"/>
              </a:spcBef>
              <a:spcAft>
                <a:spcPts val="600"/>
              </a:spcAft>
              <a:buClrTx/>
              <a:buSzTx/>
              <a:buFontTx/>
              <a:buNone/>
              <a:tabLst/>
            </a:pPr>
            <a:r>
              <a:rPr lang="en-US" dirty="0"/>
              <a:t>Lorem ipsum</a:t>
            </a:r>
          </a:p>
        </p:txBody>
      </p:sp>
      <p:sp>
        <p:nvSpPr>
          <p:cNvPr id="317" name="Text Placeholder 24">
            <a:extLst>
              <a:ext uri="{FF2B5EF4-FFF2-40B4-BE49-F238E27FC236}">
                <a16:creationId xmlns:a16="http://schemas.microsoft.com/office/drawing/2014/main" id="{172D550E-5712-4249-F718-4E43225A202A}"/>
              </a:ext>
            </a:extLst>
          </p:cNvPr>
          <p:cNvSpPr>
            <a:spLocks noGrp="1"/>
          </p:cNvSpPr>
          <p:nvPr>
            <p:ph type="body" sz="quarter" idx="105" hasCustomPrompt="1"/>
          </p:nvPr>
        </p:nvSpPr>
        <p:spPr>
          <a:xfrm>
            <a:off x="5288608" y="3862325"/>
            <a:ext cx="2272395" cy="370911"/>
          </a:xfrm>
          <a:prstGeom prst="rect">
            <a:avLst/>
          </a:prstGeom>
        </p:spPr>
        <p:txBody>
          <a:bodyPr wrap="square" lIns="43200" tIns="46800" rIns="90000" bIns="46800" anchor="t">
            <a:noAutofit/>
          </a:bodyPr>
          <a:lstStyle>
            <a:lvl1pPr>
              <a:defRPr kumimoji="0" lang="en-US" sz="1000" b="0" i="0" u="none" strike="noStrike" cap="none" spc="0" normalizeH="0" baseline="0" dirty="0">
                <a:ln>
                  <a:noFill/>
                </a:ln>
                <a:solidFill>
                  <a:schemeClr val="tx1"/>
                </a:solidFill>
                <a:effectLst/>
                <a:uFillTx/>
                <a:latin typeface="+mn-lt"/>
                <a:ea typeface="+mj-ea"/>
                <a:cs typeface="+mj-cs"/>
                <a:sym typeface="Arial"/>
              </a:defRPr>
            </a:lvl1pPr>
          </a:lstStyle>
          <a:p>
            <a:pPr marL="0" marR="0" lvl="0" indent="0" algn="l" defTabSz="587115" rtl="0" latinLnBrk="0">
              <a:lnSpc>
                <a:spcPct val="100000"/>
              </a:lnSpc>
              <a:spcBef>
                <a:spcPts val="51"/>
              </a:spcBef>
              <a:spcAft>
                <a:spcPts val="0"/>
              </a:spcAft>
              <a:buClrTx/>
              <a:buSzTx/>
              <a:buFontTx/>
              <a:buNone/>
              <a:tabLst/>
            </a:pPr>
            <a:r>
              <a:rPr lang="en-US" dirty="0"/>
              <a:t>Lorem ipsum dolor sit </a:t>
            </a:r>
            <a:r>
              <a:rPr lang="en-US" dirty="0" err="1"/>
              <a:t>amet</a:t>
            </a:r>
            <a:r>
              <a:rPr lang="en-US" dirty="0"/>
              <a:t>, </a:t>
            </a:r>
            <a:r>
              <a:rPr lang="en-US" dirty="0" err="1"/>
              <a:t>consectetur</a:t>
            </a:r>
            <a:r>
              <a:rPr lang="en-US" dirty="0"/>
              <a:t> </a:t>
            </a:r>
            <a:br>
              <a:rPr lang="en-US" dirty="0"/>
            </a:br>
            <a:r>
              <a:rPr lang="en-US" dirty="0" err="1"/>
              <a:t>adipiscing</a:t>
            </a:r>
            <a:r>
              <a:rPr lang="en-US" dirty="0"/>
              <a:t> </a:t>
            </a:r>
            <a:r>
              <a:rPr lang="en-US" dirty="0" err="1"/>
              <a:t>elit</a:t>
            </a:r>
            <a:endParaRPr lang="en-US" dirty="0"/>
          </a:p>
        </p:txBody>
      </p:sp>
      <p:sp>
        <p:nvSpPr>
          <p:cNvPr id="318" name="Text Placeholder 24">
            <a:extLst>
              <a:ext uri="{FF2B5EF4-FFF2-40B4-BE49-F238E27FC236}">
                <a16:creationId xmlns:a16="http://schemas.microsoft.com/office/drawing/2014/main" id="{753D6FD2-E678-CA36-0BF0-9F37F5F6B306}"/>
              </a:ext>
            </a:extLst>
          </p:cNvPr>
          <p:cNvSpPr>
            <a:spLocks noGrp="1"/>
          </p:cNvSpPr>
          <p:nvPr>
            <p:ph type="body" sz="quarter" idx="115" hasCustomPrompt="1"/>
          </p:nvPr>
        </p:nvSpPr>
        <p:spPr>
          <a:xfrm>
            <a:off x="5288608" y="4607783"/>
            <a:ext cx="1892249" cy="310895"/>
          </a:xfrm>
          <a:prstGeom prst="rect">
            <a:avLst/>
          </a:prstGeom>
        </p:spPr>
        <p:txBody>
          <a:bodyPr wrap="square" lIns="43200" tIns="46800" rIns="90000" bIns="46800" anchor="t">
            <a:noAutofit/>
          </a:bodyPr>
          <a:lstStyle>
            <a:lvl1pPr>
              <a:defRPr lang="en-US" sz="1200" b="0" i="0" u="none" strike="noStrike" cap="none" spc="0" baseline="0" dirty="0">
                <a:solidFill>
                  <a:schemeClr val="tx1"/>
                </a:solidFill>
                <a:uFillTx/>
                <a:latin typeface="RealText-Medium" panose="020B0504020101010102"/>
                <a:ea typeface="RealText-Medium"/>
                <a:cs typeface="RealText-Medium"/>
                <a:sym typeface="Real Text Medium"/>
              </a:defRPr>
            </a:lvl1pPr>
          </a:lstStyle>
          <a:p>
            <a:pPr marL="0" marR="0" lvl="0" indent="0" algn="l" defTabSz="587115" rtl="0" latinLnBrk="0">
              <a:lnSpc>
                <a:spcPct val="100000"/>
              </a:lnSpc>
              <a:spcBef>
                <a:spcPts val="0"/>
              </a:spcBef>
              <a:spcAft>
                <a:spcPts val="600"/>
              </a:spcAft>
              <a:buClrTx/>
              <a:buSzTx/>
              <a:buFontTx/>
              <a:buNone/>
              <a:tabLst/>
            </a:pPr>
            <a:r>
              <a:rPr lang="en-US" dirty="0"/>
              <a:t>Lorem ipsum</a:t>
            </a:r>
          </a:p>
        </p:txBody>
      </p:sp>
      <p:sp>
        <p:nvSpPr>
          <p:cNvPr id="319" name="Text Placeholder 24">
            <a:extLst>
              <a:ext uri="{FF2B5EF4-FFF2-40B4-BE49-F238E27FC236}">
                <a16:creationId xmlns:a16="http://schemas.microsoft.com/office/drawing/2014/main" id="{1F6E9E11-34BD-31E8-B85C-FD4D4FE26F0E}"/>
              </a:ext>
            </a:extLst>
          </p:cNvPr>
          <p:cNvSpPr>
            <a:spLocks noGrp="1"/>
          </p:cNvSpPr>
          <p:nvPr>
            <p:ph type="body" sz="quarter" idx="114" hasCustomPrompt="1"/>
          </p:nvPr>
        </p:nvSpPr>
        <p:spPr>
          <a:xfrm>
            <a:off x="5288608" y="4899463"/>
            <a:ext cx="2272395" cy="370911"/>
          </a:xfrm>
          <a:prstGeom prst="rect">
            <a:avLst/>
          </a:prstGeom>
        </p:spPr>
        <p:txBody>
          <a:bodyPr wrap="square" lIns="43200" tIns="46800" rIns="90000" bIns="46800" anchor="t">
            <a:noAutofit/>
          </a:bodyPr>
          <a:lstStyle>
            <a:lvl1pPr>
              <a:defRPr kumimoji="0" lang="en-US" sz="1000" b="0" i="0" u="none" strike="noStrike" cap="none" spc="0" normalizeH="0" baseline="0" dirty="0">
                <a:ln>
                  <a:noFill/>
                </a:ln>
                <a:solidFill>
                  <a:schemeClr val="tx1"/>
                </a:solidFill>
                <a:effectLst/>
                <a:uFillTx/>
                <a:latin typeface="+mn-lt"/>
                <a:ea typeface="+mj-ea"/>
                <a:cs typeface="+mj-cs"/>
                <a:sym typeface="Arial"/>
              </a:defRPr>
            </a:lvl1pPr>
          </a:lstStyle>
          <a:p>
            <a:pPr marL="0" marR="0" lvl="0" indent="0" algn="l" defTabSz="587115" rtl="0" latinLnBrk="0">
              <a:lnSpc>
                <a:spcPct val="100000"/>
              </a:lnSpc>
              <a:spcBef>
                <a:spcPts val="51"/>
              </a:spcBef>
              <a:spcAft>
                <a:spcPts val="0"/>
              </a:spcAft>
              <a:buClrTx/>
              <a:buSzTx/>
              <a:buFontTx/>
              <a:buNone/>
              <a:tabLst/>
            </a:pPr>
            <a:r>
              <a:rPr lang="en-US" dirty="0"/>
              <a:t>Lorem ipsum dolor sit </a:t>
            </a:r>
            <a:r>
              <a:rPr lang="en-US" dirty="0" err="1"/>
              <a:t>amet</a:t>
            </a:r>
            <a:r>
              <a:rPr lang="en-US" dirty="0"/>
              <a:t>, </a:t>
            </a:r>
            <a:r>
              <a:rPr lang="en-US" dirty="0" err="1"/>
              <a:t>consectetur</a:t>
            </a:r>
            <a:r>
              <a:rPr lang="en-US" dirty="0"/>
              <a:t> </a:t>
            </a:r>
            <a:br>
              <a:rPr lang="en-US" dirty="0"/>
            </a:br>
            <a:r>
              <a:rPr lang="en-US" dirty="0" err="1"/>
              <a:t>adipiscing</a:t>
            </a:r>
            <a:r>
              <a:rPr lang="en-US" dirty="0"/>
              <a:t> </a:t>
            </a:r>
            <a:r>
              <a:rPr lang="en-US" dirty="0" err="1"/>
              <a:t>elit</a:t>
            </a:r>
            <a:endParaRPr lang="en-US" dirty="0"/>
          </a:p>
        </p:txBody>
      </p:sp>
      <p:sp>
        <p:nvSpPr>
          <p:cNvPr id="324" name="Text Placeholder 24">
            <a:extLst>
              <a:ext uri="{FF2B5EF4-FFF2-40B4-BE49-F238E27FC236}">
                <a16:creationId xmlns:a16="http://schemas.microsoft.com/office/drawing/2014/main" id="{B3A8E08F-A68E-D946-707D-1D767BC68DE1}"/>
              </a:ext>
            </a:extLst>
          </p:cNvPr>
          <p:cNvSpPr>
            <a:spLocks noGrp="1"/>
          </p:cNvSpPr>
          <p:nvPr>
            <p:ph type="body" sz="quarter" idx="100" hasCustomPrompt="1"/>
          </p:nvPr>
        </p:nvSpPr>
        <p:spPr>
          <a:xfrm>
            <a:off x="9014793" y="2566942"/>
            <a:ext cx="1892246" cy="281015"/>
          </a:xfrm>
          <a:prstGeom prst="rect">
            <a:avLst/>
          </a:prstGeom>
        </p:spPr>
        <p:txBody>
          <a:bodyPr wrap="square" lIns="43200" tIns="46800" rIns="90000" bIns="46800" anchor="t">
            <a:noAutofit/>
          </a:bodyPr>
          <a:lstStyle>
            <a:lvl1pPr>
              <a:defRPr lang="en-US" sz="1200" b="0" i="0" u="none" strike="noStrike" cap="none" spc="0" baseline="0" dirty="0">
                <a:solidFill>
                  <a:schemeClr val="tx1"/>
                </a:solidFill>
                <a:uFillTx/>
                <a:latin typeface="RealText-Medium" panose="020B0504020101010102"/>
                <a:ea typeface="RealText-Medium"/>
                <a:cs typeface="RealText-Medium"/>
                <a:sym typeface="Real Text Medium"/>
              </a:defRPr>
            </a:lvl1pPr>
          </a:lstStyle>
          <a:p>
            <a:pPr marL="0" marR="0" lvl="0" indent="0" algn="l" defTabSz="587115" rtl="0" latinLnBrk="0">
              <a:lnSpc>
                <a:spcPct val="100000"/>
              </a:lnSpc>
              <a:spcBef>
                <a:spcPts val="0"/>
              </a:spcBef>
              <a:spcAft>
                <a:spcPts val="600"/>
              </a:spcAft>
              <a:buClrTx/>
              <a:buSzTx/>
              <a:buFontTx/>
              <a:buNone/>
              <a:tabLst/>
            </a:pPr>
            <a:r>
              <a:rPr lang="en-US" dirty="0"/>
              <a:t>Lorem ipsum</a:t>
            </a:r>
          </a:p>
        </p:txBody>
      </p:sp>
      <p:sp>
        <p:nvSpPr>
          <p:cNvPr id="325" name="Text Placeholder 24">
            <a:extLst>
              <a:ext uri="{FF2B5EF4-FFF2-40B4-BE49-F238E27FC236}">
                <a16:creationId xmlns:a16="http://schemas.microsoft.com/office/drawing/2014/main" id="{D78DFC4A-5CEF-9F20-25AA-7F370DD711A4}"/>
              </a:ext>
            </a:extLst>
          </p:cNvPr>
          <p:cNvSpPr>
            <a:spLocks noGrp="1"/>
          </p:cNvSpPr>
          <p:nvPr>
            <p:ph type="body" sz="quarter" idx="99" hasCustomPrompt="1"/>
          </p:nvPr>
        </p:nvSpPr>
        <p:spPr>
          <a:xfrm>
            <a:off x="9014793" y="2851838"/>
            <a:ext cx="2272395" cy="370911"/>
          </a:xfrm>
          <a:prstGeom prst="rect">
            <a:avLst/>
          </a:prstGeom>
        </p:spPr>
        <p:txBody>
          <a:bodyPr wrap="square" lIns="43200" tIns="46800" rIns="90000" bIns="46800" anchor="t">
            <a:noAutofit/>
          </a:bodyPr>
          <a:lstStyle>
            <a:lvl1pPr>
              <a:defRPr kumimoji="0" lang="en-US" sz="1000" b="0" i="0" u="none" strike="noStrike" cap="none" spc="0" normalizeH="0" baseline="0" dirty="0">
                <a:ln>
                  <a:noFill/>
                </a:ln>
                <a:solidFill>
                  <a:schemeClr val="tx1"/>
                </a:solidFill>
                <a:effectLst/>
                <a:uFillTx/>
                <a:latin typeface="+mn-lt"/>
                <a:ea typeface="+mj-ea"/>
                <a:cs typeface="+mj-cs"/>
                <a:sym typeface="Arial"/>
              </a:defRPr>
            </a:lvl1pPr>
          </a:lstStyle>
          <a:p>
            <a:pPr marL="0" marR="0" lvl="0" indent="0" algn="l" defTabSz="587115" rtl="0" latinLnBrk="0">
              <a:lnSpc>
                <a:spcPct val="100000"/>
              </a:lnSpc>
              <a:spcBef>
                <a:spcPts val="51"/>
              </a:spcBef>
              <a:spcAft>
                <a:spcPts val="0"/>
              </a:spcAft>
              <a:buClrTx/>
              <a:buSzTx/>
              <a:buFontTx/>
              <a:buNone/>
              <a:tabLst/>
            </a:pPr>
            <a:r>
              <a:rPr lang="en-US" dirty="0"/>
              <a:t>Lorem ipsum dolor sit </a:t>
            </a:r>
            <a:r>
              <a:rPr lang="en-US" dirty="0" err="1"/>
              <a:t>amet</a:t>
            </a:r>
            <a:r>
              <a:rPr lang="en-US" dirty="0"/>
              <a:t>, </a:t>
            </a:r>
            <a:r>
              <a:rPr lang="en-US" dirty="0" err="1"/>
              <a:t>consectetur</a:t>
            </a:r>
            <a:r>
              <a:rPr lang="en-US" dirty="0"/>
              <a:t> </a:t>
            </a:r>
            <a:br>
              <a:rPr lang="en-US" dirty="0"/>
            </a:br>
            <a:r>
              <a:rPr lang="en-US" dirty="0" err="1"/>
              <a:t>adipiscing</a:t>
            </a:r>
            <a:r>
              <a:rPr lang="en-US" dirty="0"/>
              <a:t> </a:t>
            </a:r>
            <a:r>
              <a:rPr lang="en-US" dirty="0" err="1"/>
              <a:t>elit</a:t>
            </a:r>
            <a:endParaRPr lang="en-US" dirty="0"/>
          </a:p>
        </p:txBody>
      </p:sp>
      <p:sp>
        <p:nvSpPr>
          <p:cNvPr id="326" name="Text Placeholder 24">
            <a:extLst>
              <a:ext uri="{FF2B5EF4-FFF2-40B4-BE49-F238E27FC236}">
                <a16:creationId xmlns:a16="http://schemas.microsoft.com/office/drawing/2014/main" id="{2574ACE2-A01B-0094-8CDA-B8700A49477C}"/>
              </a:ext>
            </a:extLst>
          </p:cNvPr>
          <p:cNvSpPr>
            <a:spLocks noGrp="1"/>
          </p:cNvSpPr>
          <p:nvPr>
            <p:ph type="body" sz="quarter" idx="109" hasCustomPrompt="1"/>
          </p:nvPr>
        </p:nvSpPr>
        <p:spPr>
          <a:xfrm>
            <a:off x="9014793" y="3575622"/>
            <a:ext cx="1892246" cy="310895"/>
          </a:xfrm>
          <a:prstGeom prst="rect">
            <a:avLst/>
          </a:prstGeom>
        </p:spPr>
        <p:txBody>
          <a:bodyPr wrap="square" lIns="43200" tIns="46800" rIns="90000" bIns="46800" anchor="t">
            <a:noAutofit/>
          </a:bodyPr>
          <a:lstStyle>
            <a:lvl1pPr>
              <a:defRPr lang="en-US" sz="1200" b="0" i="0" u="none" strike="noStrike" cap="none" spc="0" baseline="0" dirty="0">
                <a:solidFill>
                  <a:schemeClr val="tx1"/>
                </a:solidFill>
                <a:uFillTx/>
                <a:latin typeface="RealText-Medium" panose="020B0504020101010102"/>
                <a:ea typeface="RealText-Medium"/>
                <a:cs typeface="RealText-Medium"/>
                <a:sym typeface="Real Text Medium"/>
              </a:defRPr>
            </a:lvl1pPr>
          </a:lstStyle>
          <a:p>
            <a:pPr marL="0" marR="0" lvl="0" indent="0" algn="l" defTabSz="587115" rtl="0" latinLnBrk="0">
              <a:lnSpc>
                <a:spcPct val="100000"/>
              </a:lnSpc>
              <a:spcBef>
                <a:spcPts val="0"/>
              </a:spcBef>
              <a:spcAft>
                <a:spcPts val="600"/>
              </a:spcAft>
              <a:buClrTx/>
              <a:buSzTx/>
              <a:buFontTx/>
              <a:buNone/>
              <a:tabLst/>
            </a:pPr>
            <a:r>
              <a:rPr lang="en-US" dirty="0"/>
              <a:t>Lorem ipsum</a:t>
            </a:r>
          </a:p>
        </p:txBody>
      </p:sp>
      <p:sp>
        <p:nvSpPr>
          <p:cNvPr id="327" name="Text Placeholder 24">
            <a:extLst>
              <a:ext uri="{FF2B5EF4-FFF2-40B4-BE49-F238E27FC236}">
                <a16:creationId xmlns:a16="http://schemas.microsoft.com/office/drawing/2014/main" id="{57DF4110-9D1B-D5C3-08D2-C7F8AEB15551}"/>
              </a:ext>
            </a:extLst>
          </p:cNvPr>
          <p:cNvSpPr>
            <a:spLocks noGrp="1"/>
          </p:cNvSpPr>
          <p:nvPr>
            <p:ph type="body" sz="quarter" idx="108" hasCustomPrompt="1"/>
          </p:nvPr>
        </p:nvSpPr>
        <p:spPr>
          <a:xfrm>
            <a:off x="9014793" y="3862325"/>
            <a:ext cx="2272395" cy="370911"/>
          </a:xfrm>
          <a:prstGeom prst="rect">
            <a:avLst/>
          </a:prstGeom>
        </p:spPr>
        <p:txBody>
          <a:bodyPr wrap="square" lIns="43200" tIns="46800" rIns="90000" bIns="46800" anchor="t">
            <a:noAutofit/>
          </a:bodyPr>
          <a:lstStyle>
            <a:lvl1pPr>
              <a:defRPr kumimoji="0" lang="en-US" sz="1000" b="0" i="0" u="none" strike="noStrike" cap="none" spc="0" normalizeH="0" baseline="0" dirty="0">
                <a:ln>
                  <a:noFill/>
                </a:ln>
                <a:solidFill>
                  <a:schemeClr val="tx1"/>
                </a:solidFill>
                <a:effectLst/>
                <a:uFillTx/>
                <a:latin typeface="+mn-lt"/>
                <a:ea typeface="+mj-ea"/>
                <a:cs typeface="+mj-cs"/>
                <a:sym typeface="Arial"/>
              </a:defRPr>
            </a:lvl1pPr>
          </a:lstStyle>
          <a:p>
            <a:pPr marL="0" marR="0" lvl="0" indent="0" algn="l" defTabSz="587115" rtl="0" latinLnBrk="0">
              <a:lnSpc>
                <a:spcPct val="100000"/>
              </a:lnSpc>
              <a:spcBef>
                <a:spcPts val="51"/>
              </a:spcBef>
              <a:spcAft>
                <a:spcPts val="0"/>
              </a:spcAft>
              <a:buClrTx/>
              <a:buSzTx/>
              <a:buFontTx/>
              <a:buNone/>
              <a:tabLst/>
            </a:pPr>
            <a:r>
              <a:rPr lang="en-US" dirty="0"/>
              <a:t>Lorem ipsum dolor sit </a:t>
            </a:r>
            <a:r>
              <a:rPr lang="en-US" dirty="0" err="1"/>
              <a:t>amet</a:t>
            </a:r>
            <a:r>
              <a:rPr lang="en-US" dirty="0"/>
              <a:t>, </a:t>
            </a:r>
            <a:r>
              <a:rPr lang="en-US" dirty="0" err="1"/>
              <a:t>consectetur</a:t>
            </a:r>
            <a:r>
              <a:rPr lang="en-US" dirty="0"/>
              <a:t> </a:t>
            </a:r>
            <a:br>
              <a:rPr lang="en-US" dirty="0"/>
            </a:br>
            <a:r>
              <a:rPr lang="en-US" dirty="0" err="1"/>
              <a:t>adipiscing</a:t>
            </a:r>
            <a:r>
              <a:rPr lang="en-US" dirty="0"/>
              <a:t> </a:t>
            </a:r>
            <a:r>
              <a:rPr lang="en-US" dirty="0" err="1"/>
              <a:t>elit</a:t>
            </a:r>
            <a:endParaRPr lang="en-US" dirty="0"/>
          </a:p>
        </p:txBody>
      </p:sp>
      <p:sp>
        <p:nvSpPr>
          <p:cNvPr id="328" name="Text Placeholder 24">
            <a:extLst>
              <a:ext uri="{FF2B5EF4-FFF2-40B4-BE49-F238E27FC236}">
                <a16:creationId xmlns:a16="http://schemas.microsoft.com/office/drawing/2014/main" id="{1DAD340A-BE8C-8210-BF95-C95170AD9EEB}"/>
              </a:ext>
            </a:extLst>
          </p:cNvPr>
          <p:cNvSpPr>
            <a:spLocks noGrp="1"/>
          </p:cNvSpPr>
          <p:nvPr>
            <p:ph type="body" sz="quarter" idx="118" hasCustomPrompt="1"/>
          </p:nvPr>
        </p:nvSpPr>
        <p:spPr>
          <a:xfrm>
            <a:off x="9014793" y="4607783"/>
            <a:ext cx="1892246" cy="310895"/>
          </a:xfrm>
          <a:prstGeom prst="rect">
            <a:avLst/>
          </a:prstGeom>
        </p:spPr>
        <p:txBody>
          <a:bodyPr wrap="square" lIns="43200" tIns="46800" rIns="90000" bIns="46800" anchor="t">
            <a:noAutofit/>
          </a:bodyPr>
          <a:lstStyle>
            <a:lvl1pPr>
              <a:defRPr lang="en-US" sz="1200" b="0" i="0" u="none" strike="noStrike" cap="none" spc="0" baseline="0" dirty="0">
                <a:solidFill>
                  <a:schemeClr val="tx1"/>
                </a:solidFill>
                <a:uFillTx/>
                <a:latin typeface="RealText-Medium" panose="020B0504020101010102"/>
                <a:ea typeface="RealText-Medium"/>
                <a:cs typeface="RealText-Medium"/>
                <a:sym typeface="Real Text Medium"/>
              </a:defRPr>
            </a:lvl1pPr>
          </a:lstStyle>
          <a:p>
            <a:pPr marL="0" marR="0" lvl="0" indent="0" algn="l" defTabSz="587115" rtl="0" latinLnBrk="0">
              <a:lnSpc>
                <a:spcPct val="100000"/>
              </a:lnSpc>
              <a:spcBef>
                <a:spcPts val="0"/>
              </a:spcBef>
              <a:spcAft>
                <a:spcPts val="600"/>
              </a:spcAft>
              <a:buClrTx/>
              <a:buSzTx/>
              <a:buFontTx/>
              <a:buNone/>
              <a:tabLst/>
            </a:pPr>
            <a:r>
              <a:rPr lang="en-US" dirty="0"/>
              <a:t>Lorem ipsum</a:t>
            </a:r>
          </a:p>
        </p:txBody>
      </p:sp>
      <p:sp>
        <p:nvSpPr>
          <p:cNvPr id="329" name="Text Placeholder 24">
            <a:extLst>
              <a:ext uri="{FF2B5EF4-FFF2-40B4-BE49-F238E27FC236}">
                <a16:creationId xmlns:a16="http://schemas.microsoft.com/office/drawing/2014/main" id="{ED35C5F7-2D47-E49F-5CB0-96F7D7F1D0F1}"/>
              </a:ext>
            </a:extLst>
          </p:cNvPr>
          <p:cNvSpPr>
            <a:spLocks noGrp="1"/>
          </p:cNvSpPr>
          <p:nvPr>
            <p:ph type="body" sz="quarter" idx="117" hasCustomPrompt="1"/>
          </p:nvPr>
        </p:nvSpPr>
        <p:spPr>
          <a:xfrm>
            <a:off x="9014793" y="4899463"/>
            <a:ext cx="2272395" cy="370911"/>
          </a:xfrm>
          <a:prstGeom prst="rect">
            <a:avLst/>
          </a:prstGeom>
        </p:spPr>
        <p:txBody>
          <a:bodyPr wrap="square" lIns="43200" tIns="46800" rIns="90000" bIns="46800" anchor="t">
            <a:noAutofit/>
          </a:bodyPr>
          <a:lstStyle>
            <a:lvl1pPr>
              <a:defRPr kumimoji="0" lang="en-US" sz="1000" b="0" i="0" u="none" strike="noStrike" cap="none" spc="0" normalizeH="0" baseline="0" dirty="0">
                <a:ln>
                  <a:noFill/>
                </a:ln>
                <a:solidFill>
                  <a:schemeClr val="tx1"/>
                </a:solidFill>
                <a:effectLst/>
                <a:uFillTx/>
                <a:latin typeface="+mn-lt"/>
                <a:ea typeface="+mj-ea"/>
                <a:cs typeface="+mj-cs"/>
                <a:sym typeface="Arial"/>
              </a:defRPr>
            </a:lvl1pPr>
          </a:lstStyle>
          <a:p>
            <a:pPr marL="0" marR="0" lvl="0" indent="0" algn="l" defTabSz="587115" rtl="0" latinLnBrk="0">
              <a:lnSpc>
                <a:spcPct val="100000"/>
              </a:lnSpc>
              <a:spcBef>
                <a:spcPts val="51"/>
              </a:spcBef>
              <a:spcAft>
                <a:spcPts val="0"/>
              </a:spcAft>
              <a:buClrTx/>
              <a:buSzTx/>
              <a:buFontTx/>
              <a:buNone/>
              <a:tabLst/>
            </a:pPr>
            <a:r>
              <a:rPr lang="en-US" dirty="0"/>
              <a:t>Lorem ipsum dolor sit </a:t>
            </a:r>
            <a:r>
              <a:rPr lang="en-US" dirty="0" err="1"/>
              <a:t>amet</a:t>
            </a:r>
            <a:r>
              <a:rPr lang="en-US" dirty="0"/>
              <a:t>, </a:t>
            </a:r>
            <a:r>
              <a:rPr lang="en-US" dirty="0" err="1"/>
              <a:t>consectetur</a:t>
            </a:r>
            <a:r>
              <a:rPr lang="en-US" dirty="0"/>
              <a:t> </a:t>
            </a:r>
            <a:br>
              <a:rPr lang="en-US" dirty="0"/>
            </a:br>
            <a:r>
              <a:rPr lang="en-US" dirty="0" err="1"/>
              <a:t>adipiscing</a:t>
            </a:r>
            <a:r>
              <a:rPr lang="en-US" dirty="0"/>
              <a:t> </a:t>
            </a:r>
            <a:r>
              <a:rPr lang="en-US" dirty="0" err="1"/>
              <a:t>elit</a:t>
            </a:r>
            <a:endParaRPr lang="en-US" dirty="0"/>
          </a:p>
        </p:txBody>
      </p:sp>
      <p:sp>
        <p:nvSpPr>
          <p:cNvPr id="330" name="Text Placeholder 16">
            <a:extLst>
              <a:ext uri="{FF2B5EF4-FFF2-40B4-BE49-F238E27FC236}">
                <a16:creationId xmlns:a16="http://schemas.microsoft.com/office/drawing/2014/main" id="{E1825570-033D-8536-4035-71BF0B4B5B87}"/>
              </a:ext>
            </a:extLst>
          </p:cNvPr>
          <p:cNvSpPr>
            <a:spLocks noGrp="1"/>
          </p:cNvSpPr>
          <p:nvPr>
            <p:ph type="body" sz="quarter" idx="92" hasCustomPrompt="1"/>
          </p:nvPr>
        </p:nvSpPr>
        <p:spPr>
          <a:xfrm>
            <a:off x="765840" y="2119300"/>
            <a:ext cx="10836798" cy="307192"/>
          </a:xfrm>
          <a:prstGeom prst="rect">
            <a:avLst/>
          </a:prstGeom>
          <a:solidFill>
            <a:schemeClr val="tx2"/>
          </a:solidFill>
        </p:spPr>
        <p:txBody>
          <a:bodyPr wrap="square" lIns="43200" tIns="0" rIns="0" bIns="0" anchor="ctr">
            <a:noAutofit/>
          </a:bodyPr>
          <a:lstStyle>
            <a:lvl1pPr>
              <a:spcBef>
                <a:spcPts val="0"/>
              </a:spcBef>
              <a:spcAft>
                <a:spcPts val="600"/>
              </a:spcAft>
              <a:defRPr sz="1400">
                <a:solidFill>
                  <a:schemeClr val="bg1"/>
                </a:solidFill>
                <a:latin typeface="RealText-Medium" panose="020B0504020101010102"/>
              </a:defRPr>
            </a:lvl1pPr>
          </a:lstStyle>
          <a:p>
            <a:pPr lvl="0"/>
            <a:r>
              <a:rPr lang="en-US" dirty="0"/>
              <a:t>Main title here </a:t>
            </a:r>
          </a:p>
        </p:txBody>
      </p:sp>
      <p:sp>
        <p:nvSpPr>
          <p:cNvPr id="331" name="Text Placeholder 54">
            <a:extLst>
              <a:ext uri="{FF2B5EF4-FFF2-40B4-BE49-F238E27FC236}">
                <a16:creationId xmlns:a16="http://schemas.microsoft.com/office/drawing/2014/main" id="{588A77E4-B323-765A-47F2-9E93D9977536}"/>
              </a:ext>
            </a:extLst>
          </p:cNvPr>
          <p:cNvSpPr>
            <a:spLocks noGrp="1"/>
          </p:cNvSpPr>
          <p:nvPr>
            <p:ph type="body" sz="quarter" idx="121" hasCustomPrompt="1"/>
          </p:nvPr>
        </p:nvSpPr>
        <p:spPr>
          <a:xfrm>
            <a:off x="547669" y="2712773"/>
            <a:ext cx="463157" cy="257681"/>
          </a:xfrm>
          <a:prstGeom prst="rect">
            <a:avLst/>
          </a:prstGeom>
        </p:spPr>
        <p:txBody>
          <a:bodyPr anchor="ctr"/>
          <a:lstStyle>
            <a:lvl1pPr algn="ctr">
              <a:defRPr sz="1400"/>
            </a:lvl1pPr>
            <a:lvl5pPr>
              <a:defRPr/>
            </a:lvl5pPr>
          </a:lstStyle>
          <a:p>
            <a:pPr lvl="0"/>
            <a:r>
              <a:rPr lang="en-US" dirty="0"/>
              <a:t>xx</a:t>
            </a:r>
            <a:endParaRPr lang="en-IN" dirty="0"/>
          </a:p>
        </p:txBody>
      </p:sp>
      <p:sp>
        <p:nvSpPr>
          <p:cNvPr id="332" name="Text Placeholder 54">
            <a:extLst>
              <a:ext uri="{FF2B5EF4-FFF2-40B4-BE49-F238E27FC236}">
                <a16:creationId xmlns:a16="http://schemas.microsoft.com/office/drawing/2014/main" id="{24526AE7-DE1F-1B5E-3899-22FA8E4133BD}"/>
              </a:ext>
            </a:extLst>
          </p:cNvPr>
          <p:cNvSpPr>
            <a:spLocks noGrp="1"/>
          </p:cNvSpPr>
          <p:nvPr>
            <p:ph type="body" sz="quarter" idx="122" hasCustomPrompt="1"/>
          </p:nvPr>
        </p:nvSpPr>
        <p:spPr>
          <a:xfrm>
            <a:off x="547669" y="4776847"/>
            <a:ext cx="463157" cy="257681"/>
          </a:xfrm>
          <a:prstGeom prst="rect">
            <a:avLst/>
          </a:prstGeom>
        </p:spPr>
        <p:txBody>
          <a:bodyPr anchor="ctr"/>
          <a:lstStyle>
            <a:lvl1pPr algn="ctr">
              <a:defRPr sz="1400"/>
            </a:lvl1pPr>
            <a:lvl5pPr>
              <a:defRPr/>
            </a:lvl5pPr>
          </a:lstStyle>
          <a:p>
            <a:pPr lvl="0"/>
            <a:r>
              <a:rPr lang="en-US" dirty="0"/>
              <a:t>xx</a:t>
            </a:r>
            <a:endParaRPr lang="en-IN" dirty="0"/>
          </a:p>
        </p:txBody>
      </p:sp>
      <p:sp>
        <p:nvSpPr>
          <p:cNvPr id="333" name="Text Placeholder 54">
            <a:extLst>
              <a:ext uri="{FF2B5EF4-FFF2-40B4-BE49-F238E27FC236}">
                <a16:creationId xmlns:a16="http://schemas.microsoft.com/office/drawing/2014/main" id="{3B118BC8-A2E0-128B-097E-A79595BE2F36}"/>
              </a:ext>
            </a:extLst>
          </p:cNvPr>
          <p:cNvSpPr>
            <a:spLocks noGrp="1"/>
          </p:cNvSpPr>
          <p:nvPr>
            <p:ph type="body" sz="quarter" idx="123" hasCustomPrompt="1"/>
          </p:nvPr>
        </p:nvSpPr>
        <p:spPr>
          <a:xfrm>
            <a:off x="4566940" y="3750895"/>
            <a:ext cx="463157" cy="257681"/>
          </a:xfrm>
          <a:prstGeom prst="rect">
            <a:avLst/>
          </a:prstGeom>
        </p:spPr>
        <p:txBody>
          <a:bodyPr anchor="ctr"/>
          <a:lstStyle>
            <a:lvl1pPr algn="ctr">
              <a:defRPr sz="1400"/>
            </a:lvl1pPr>
            <a:lvl5pPr>
              <a:defRPr/>
            </a:lvl5pPr>
          </a:lstStyle>
          <a:p>
            <a:pPr lvl="0"/>
            <a:r>
              <a:rPr lang="en-US" dirty="0"/>
              <a:t>xx</a:t>
            </a:r>
            <a:endParaRPr lang="en-IN" dirty="0"/>
          </a:p>
        </p:txBody>
      </p:sp>
      <p:sp>
        <p:nvSpPr>
          <p:cNvPr id="334" name="Text Placeholder 54">
            <a:extLst>
              <a:ext uri="{FF2B5EF4-FFF2-40B4-BE49-F238E27FC236}">
                <a16:creationId xmlns:a16="http://schemas.microsoft.com/office/drawing/2014/main" id="{2AF0FC3B-51F3-91EA-B04B-B3781662E4CB}"/>
              </a:ext>
            </a:extLst>
          </p:cNvPr>
          <p:cNvSpPr>
            <a:spLocks noGrp="1"/>
          </p:cNvSpPr>
          <p:nvPr>
            <p:ph type="body" sz="quarter" idx="124" hasCustomPrompt="1"/>
          </p:nvPr>
        </p:nvSpPr>
        <p:spPr>
          <a:xfrm>
            <a:off x="4566940" y="2712773"/>
            <a:ext cx="463157" cy="257681"/>
          </a:xfrm>
          <a:prstGeom prst="rect">
            <a:avLst/>
          </a:prstGeom>
        </p:spPr>
        <p:txBody>
          <a:bodyPr anchor="ctr"/>
          <a:lstStyle>
            <a:lvl1pPr algn="ctr">
              <a:defRPr sz="1400"/>
            </a:lvl1pPr>
            <a:lvl5pPr>
              <a:defRPr/>
            </a:lvl5pPr>
          </a:lstStyle>
          <a:p>
            <a:pPr lvl="0"/>
            <a:r>
              <a:rPr lang="en-US" dirty="0"/>
              <a:t>xx</a:t>
            </a:r>
            <a:endParaRPr lang="en-IN" dirty="0"/>
          </a:p>
        </p:txBody>
      </p:sp>
      <p:sp>
        <p:nvSpPr>
          <p:cNvPr id="335" name="Text Placeholder 54">
            <a:extLst>
              <a:ext uri="{FF2B5EF4-FFF2-40B4-BE49-F238E27FC236}">
                <a16:creationId xmlns:a16="http://schemas.microsoft.com/office/drawing/2014/main" id="{6427C8B2-C279-5E88-2F6D-279984908EAB}"/>
              </a:ext>
            </a:extLst>
          </p:cNvPr>
          <p:cNvSpPr>
            <a:spLocks noGrp="1"/>
          </p:cNvSpPr>
          <p:nvPr>
            <p:ph type="body" sz="quarter" idx="125" hasCustomPrompt="1"/>
          </p:nvPr>
        </p:nvSpPr>
        <p:spPr>
          <a:xfrm>
            <a:off x="4566940" y="4776847"/>
            <a:ext cx="463157" cy="257681"/>
          </a:xfrm>
          <a:prstGeom prst="rect">
            <a:avLst/>
          </a:prstGeom>
        </p:spPr>
        <p:txBody>
          <a:bodyPr anchor="ctr"/>
          <a:lstStyle>
            <a:lvl1pPr algn="ctr">
              <a:defRPr sz="1400"/>
            </a:lvl1pPr>
            <a:lvl5pPr>
              <a:defRPr/>
            </a:lvl5pPr>
          </a:lstStyle>
          <a:p>
            <a:pPr lvl="0"/>
            <a:r>
              <a:rPr lang="en-US" dirty="0"/>
              <a:t>xx</a:t>
            </a:r>
            <a:endParaRPr lang="en-IN" dirty="0"/>
          </a:p>
        </p:txBody>
      </p:sp>
      <p:sp>
        <p:nvSpPr>
          <p:cNvPr id="336" name="Text Placeholder 54">
            <a:extLst>
              <a:ext uri="{FF2B5EF4-FFF2-40B4-BE49-F238E27FC236}">
                <a16:creationId xmlns:a16="http://schemas.microsoft.com/office/drawing/2014/main" id="{3D652C26-54FC-8256-160F-8F187F52C441}"/>
              </a:ext>
            </a:extLst>
          </p:cNvPr>
          <p:cNvSpPr>
            <a:spLocks noGrp="1"/>
          </p:cNvSpPr>
          <p:nvPr>
            <p:ph type="body" sz="quarter" idx="126" hasCustomPrompt="1"/>
          </p:nvPr>
        </p:nvSpPr>
        <p:spPr>
          <a:xfrm>
            <a:off x="8236190" y="3750895"/>
            <a:ext cx="463157" cy="257681"/>
          </a:xfrm>
          <a:prstGeom prst="rect">
            <a:avLst/>
          </a:prstGeom>
        </p:spPr>
        <p:txBody>
          <a:bodyPr anchor="ctr"/>
          <a:lstStyle>
            <a:lvl1pPr algn="ctr">
              <a:defRPr sz="1400"/>
            </a:lvl1pPr>
            <a:lvl5pPr>
              <a:defRPr/>
            </a:lvl5pPr>
          </a:lstStyle>
          <a:p>
            <a:pPr lvl="0"/>
            <a:r>
              <a:rPr lang="en-US" dirty="0"/>
              <a:t>xx</a:t>
            </a:r>
            <a:endParaRPr lang="en-IN" dirty="0"/>
          </a:p>
        </p:txBody>
      </p:sp>
      <p:sp>
        <p:nvSpPr>
          <p:cNvPr id="337" name="Text Placeholder 54">
            <a:extLst>
              <a:ext uri="{FF2B5EF4-FFF2-40B4-BE49-F238E27FC236}">
                <a16:creationId xmlns:a16="http://schemas.microsoft.com/office/drawing/2014/main" id="{BA481979-9E4D-1881-A9B7-EC0BE94E671B}"/>
              </a:ext>
            </a:extLst>
          </p:cNvPr>
          <p:cNvSpPr>
            <a:spLocks noGrp="1"/>
          </p:cNvSpPr>
          <p:nvPr>
            <p:ph type="body" sz="quarter" idx="127" hasCustomPrompt="1"/>
          </p:nvPr>
        </p:nvSpPr>
        <p:spPr>
          <a:xfrm>
            <a:off x="8236190" y="2712773"/>
            <a:ext cx="463157" cy="257681"/>
          </a:xfrm>
          <a:prstGeom prst="rect">
            <a:avLst/>
          </a:prstGeom>
        </p:spPr>
        <p:txBody>
          <a:bodyPr anchor="ctr"/>
          <a:lstStyle>
            <a:lvl1pPr algn="ctr">
              <a:defRPr sz="1400">
                <a:solidFill>
                  <a:schemeClr val="bg1"/>
                </a:solidFill>
              </a:defRPr>
            </a:lvl1pPr>
            <a:lvl5pPr>
              <a:defRPr/>
            </a:lvl5pPr>
          </a:lstStyle>
          <a:p>
            <a:pPr lvl="0"/>
            <a:r>
              <a:rPr lang="en-US" dirty="0"/>
              <a:t>xx</a:t>
            </a:r>
            <a:endParaRPr lang="en-IN" dirty="0"/>
          </a:p>
        </p:txBody>
      </p:sp>
      <p:sp>
        <p:nvSpPr>
          <p:cNvPr id="338" name="Text Placeholder 54">
            <a:extLst>
              <a:ext uri="{FF2B5EF4-FFF2-40B4-BE49-F238E27FC236}">
                <a16:creationId xmlns:a16="http://schemas.microsoft.com/office/drawing/2014/main" id="{08634639-BA72-1C26-A0E5-47AF39E63F7D}"/>
              </a:ext>
            </a:extLst>
          </p:cNvPr>
          <p:cNvSpPr>
            <a:spLocks noGrp="1"/>
          </p:cNvSpPr>
          <p:nvPr>
            <p:ph type="body" sz="quarter" idx="128" hasCustomPrompt="1"/>
          </p:nvPr>
        </p:nvSpPr>
        <p:spPr>
          <a:xfrm>
            <a:off x="8236190" y="4776847"/>
            <a:ext cx="463157" cy="257681"/>
          </a:xfrm>
          <a:prstGeom prst="rect">
            <a:avLst/>
          </a:prstGeom>
        </p:spPr>
        <p:txBody>
          <a:bodyPr anchor="ctr"/>
          <a:lstStyle>
            <a:lvl1pPr algn="ctr">
              <a:defRPr sz="1400"/>
            </a:lvl1pPr>
            <a:lvl5pPr>
              <a:defRPr/>
            </a:lvl5pPr>
          </a:lstStyle>
          <a:p>
            <a:pPr lvl="0"/>
            <a:r>
              <a:rPr lang="en-US" dirty="0"/>
              <a:t>xx</a:t>
            </a:r>
            <a:endParaRPr lang="en-IN" dirty="0"/>
          </a:p>
        </p:txBody>
      </p:sp>
      <p:sp>
        <p:nvSpPr>
          <p:cNvPr id="9" name="Slide Number Placeholder 8">
            <a:extLst>
              <a:ext uri="{FF2B5EF4-FFF2-40B4-BE49-F238E27FC236}">
                <a16:creationId xmlns:a16="http://schemas.microsoft.com/office/drawing/2014/main" id="{8E63AEC2-6136-FCD3-DC6C-76B60A47A1C8}"/>
              </a:ext>
            </a:extLst>
          </p:cNvPr>
          <p:cNvSpPr>
            <a:spLocks noGrp="1"/>
          </p:cNvSpPr>
          <p:nvPr>
            <p:ph type="sldNum" sz="quarter" idx="129"/>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9C764E17-BDC3-5238-717D-4BB6E6A4F80D}"/>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7826966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4.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35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Project timeline</a:t>
            </a:r>
          </a:p>
        </p:txBody>
      </p:sp>
      <p:sp>
        <p:nvSpPr>
          <p:cNvPr id="3" name="Text Placeholder 24">
            <a:extLst>
              <a:ext uri="{FF2B5EF4-FFF2-40B4-BE49-F238E27FC236}">
                <a16:creationId xmlns:a16="http://schemas.microsoft.com/office/drawing/2014/main" id="{9C4DB5E2-A218-F28F-BF45-D130FDFF3C3A}"/>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420" name="Text Placeholder 24">
            <a:extLst>
              <a:ext uri="{FF2B5EF4-FFF2-40B4-BE49-F238E27FC236}">
                <a16:creationId xmlns:a16="http://schemas.microsoft.com/office/drawing/2014/main" id="{9EB730F4-AE27-30CE-0CCE-7DE14B0C3AE5}"/>
              </a:ext>
            </a:extLst>
          </p:cNvPr>
          <p:cNvSpPr>
            <a:spLocks noGrp="1"/>
          </p:cNvSpPr>
          <p:nvPr>
            <p:ph type="body" sz="quarter" idx="94" hasCustomPrompt="1"/>
          </p:nvPr>
        </p:nvSpPr>
        <p:spPr>
          <a:xfrm>
            <a:off x="1746930" y="2719256"/>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 ipsum</a:t>
            </a:r>
          </a:p>
        </p:txBody>
      </p:sp>
      <p:sp>
        <p:nvSpPr>
          <p:cNvPr id="421" name="Text Placeholder 24">
            <a:extLst>
              <a:ext uri="{FF2B5EF4-FFF2-40B4-BE49-F238E27FC236}">
                <a16:creationId xmlns:a16="http://schemas.microsoft.com/office/drawing/2014/main" id="{E2833BB7-3FEE-C40F-2B56-E0004EAE3376}"/>
              </a:ext>
            </a:extLst>
          </p:cNvPr>
          <p:cNvSpPr>
            <a:spLocks noGrp="1"/>
          </p:cNvSpPr>
          <p:nvPr>
            <p:ph type="body" sz="quarter" idx="95" hasCustomPrompt="1"/>
          </p:nvPr>
        </p:nvSpPr>
        <p:spPr>
          <a:xfrm>
            <a:off x="701514" y="2719256"/>
            <a:ext cx="365760" cy="228984"/>
          </a:xfrm>
          <a:prstGeom prst="rect">
            <a:avLst/>
          </a:prstGeom>
        </p:spPr>
        <p:txBody>
          <a:bodyPr wrap="square" lIns="43200" tIns="46800" rIns="90000" bIns="46800" anchor="ctr">
            <a:noAutofit/>
          </a:bodyPr>
          <a:lstStyle>
            <a:lvl1pPr algn="ctr">
              <a:defRPr lang="en-US" sz="1200" b="0" i="0" u="none" strike="noStrike" cap="none" spc="0" baseline="0" dirty="0">
                <a:solidFill>
                  <a:schemeClr val="tx1">
                    <a:lumMod val="50000"/>
                    <a:lumOff val="50000"/>
                  </a:schemeClr>
                </a:solidFill>
                <a:uFillTx/>
                <a:latin typeface="RealText-Light" panose="020B0504020101010102"/>
                <a:ea typeface="RealText-Light" panose="020B0504020101010102"/>
                <a:cs typeface="RealText-Light" panose="020B0504020101010102"/>
                <a:sym typeface="Real Text Medium"/>
              </a:defRPr>
            </a:lvl1pPr>
          </a:lstStyle>
          <a:p>
            <a:pPr marL="0" marR="0" lvl="0" indent="0" algn="l" defTabSz="587115" rtl="0" latinLnBrk="0">
              <a:lnSpc>
                <a:spcPct val="100000"/>
              </a:lnSpc>
              <a:spcBef>
                <a:spcPts val="0"/>
              </a:spcBef>
              <a:spcAft>
                <a:spcPts val="600"/>
              </a:spcAft>
              <a:buClrTx/>
              <a:buSzTx/>
              <a:buFontTx/>
              <a:buNone/>
              <a:tabLst/>
            </a:pPr>
            <a:r>
              <a:rPr lang="en-US" dirty="0"/>
              <a:t>01</a:t>
            </a:r>
          </a:p>
        </p:txBody>
      </p:sp>
      <p:sp>
        <p:nvSpPr>
          <p:cNvPr id="422" name="Text Placeholder 24">
            <a:extLst>
              <a:ext uri="{FF2B5EF4-FFF2-40B4-BE49-F238E27FC236}">
                <a16:creationId xmlns:a16="http://schemas.microsoft.com/office/drawing/2014/main" id="{46D29F1B-6579-E4C3-5737-E9C0F72F1842}"/>
              </a:ext>
            </a:extLst>
          </p:cNvPr>
          <p:cNvSpPr>
            <a:spLocks noGrp="1"/>
          </p:cNvSpPr>
          <p:nvPr>
            <p:ph type="body" sz="quarter" idx="27" hasCustomPrompt="1"/>
          </p:nvPr>
        </p:nvSpPr>
        <p:spPr>
          <a:xfrm>
            <a:off x="701514" y="2122467"/>
            <a:ext cx="365760" cy="369153"/>
          </a:xfrm>
          <a:prstGeom prst="rect">
            <a:avLst/>
          </a:prstGeom>
          <a:solidFill>
            <a:schemeClr val="bg1"/>
          </a:solidFill>
        </p:spPr>
        <p:txBody>
          <a:bodyPr lIns="0" tIns="0" rIns="0" bIns="0" anchor="ctr">
            <a:noAutofit/>
          </a:bodyPr>
          <a:lstStyle>
            <a:lvl1pPr marL="0" marR="0" indent="0" algn="ctr" defTabSz="587115" rtl="0" fontAlgn="auto" latinLnBrk="0" hangingPunct="0">
              <a:lnSpc>
                <a:spcPct val="100000"/>
              </a:lnSpc>
              <a:spcBef>
                <a:spcPts val="0"/>
              </a:spcBef>
              <a:spcAft>
                <a:spcPts val="0"/>
              </a:spcAft>
              <a:buClrTx/>
              <a:buSzTx/>
              <a:buFontTx/>
              <a:buNone/>
              <a:tabLst/>
              <a:defRPr kumimoji="0" lang="en-US" sz="1400" b="0" i="0" u="none" strike="noStrike" cap="none" spc="0" normalizeH="0" baseline="0" dirty="0" smtClean="0">
                <a:ln>
                  <a:noFill/>
                </a:ln>
                <a:solidFill>
                  <a:schemeClr val="accent2"/>
                </a:solidFill>
                <a:effectLst/>
                <a:uFillTx/>
                <a:latin typeface="REALTEXT-MEDIUM" panose="020B0504020101010102"/>
                <a:ea typeface="+mn-ea"/>
                <a:cs typeface="+mn-cs"/>
                <a:sym typeface="Arial"/>
              </a:defRPr>
            </a:lvl1pPr>
          </a:lstStyle>
          <a:p>
            <a:pPr lvl="0"/>
            <a:r>
              <a:rPr lang="en-US" dirty="0"/>
              <a:t>No</a:t>
            </a:r>
          </a:p>
        </p:txBody>
      </p:sp>
      <p:sp>
        <p:nvSpPr>
          <p:cNvPr id="423" name="Text Placeholder 24">
            <a:extLst>
              <a:ext uri="{FF2B5EF4-FFF2-40B4-BE49-F238E27FC236}">
                <a16:creationId xmlns:a16="http://schemas.microsoft.com/office/drawing/2014/main" id="{4FCDFD38-BF1C-C2BE-6129-200FB31D8B26}"/>
              </a:ext>
            </a:extLst>
          </p:cNvPr>
          <p:cNvSpPr>
            <a:spLocks noGrp="1"/>
          </p:cNvSpPr>
          <p:nvPr>
            <p:ph type="body" sz="quarter" idx="96" hasCustomPrompt="1"/>
          </p:nvPr>
        </p:nvSpPr>
        <p:spPr>
          <a:xfrm>
            <a:off x="3751992" y="2719256"/>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 ipsum</a:t>
            </a:r>
          </a:p>
        </p:txBody>
      </p:sp>
      <p:sp>
        <p:nvSpPr>
          <p:cNvPr id="424" name="Text Placeholder 24">
            <a:extLst>
              <a:ext uri="{FF2B5EF4-FFF2-40B4-BE49-F238E27FC236}">
                <a16:creationId xmlns:a16="http://schemas.microsoft.com/office/drawing/2014/main" id="{3D4F3208-4F2D-BE28-C292-548F4A81A567}"/>
              </a:ext>
            </a:extLst>
          </p:cNvPr>
          <p:cNvSpPr>
            <a:spLocks noGrp="1"/>
          </p:cNvSpPr>
          <p:nvPr>
            <p:ph type="body" sz="quarter" idx="97" hasCustomPrompt="1"/>
          </p:nvPr>
        </p:nvSpPr>
        <p:spPr>
          <a:xfrm>
            <a:off x="5757053" y="2719256"/>
            <a:ext cx="381809" cy="228984"/>
          </a:xfrm>
          <a:prstGeom prst="rect">
            <a:avLst/>
          </a:prstGeom>
        </p:spPr>
        <p:txBody>
          <a:bodyPr wrap="square" lIns="43200" tIns="46800" rIns="0" bIns="46800" anchor="ctr">
            <a:noAutofit/>
          </a:bodyPr>
          <a:lstStyle>
            <a:lvl1pPr>
              <a:defRPr kumimoji="0" lang="en-US" sz="1200" b="0" i="0" u="none" strike="noStrike" cap="none" spc="0" normalizeH="0" baseline="0" dirty="0">
                <a:ln>
                  <a:noFill/>
                </a:ln>
                <a:solidFill>
                  <a:schemeClr val="accent1"/>
                </a:solidFill>
                <a:effectLst/>
                <a:uFillTx/>
                <a:latin typeface="RealText-Light" panose="020B0504020101010102"/>
                <a:ea typeface="+mj-ea"/>
                <a:cs typeface="+mj-cs"/>
                <a:sym typeface="Arial"/>
              </a:defRPr>
            </a:lvl1pPr>
          </a:lstStyle>
          <a:p>
            <a:pPr lvl="0"/>
            <a:r>
              <a:rPr lang="en-US" dirty="0"/>
              <a:t>xx%</a:t>
            </a:r>
          </a:p>
        </p:txBody>
      </p:sp>
      <p:sp>
        <p:nvSpPr>
          <p:cNvPr id="425" name="Text Placeholder 24">
            <a:extLst>
              <a:ext uri="{FF2B5EF4-FFF2-40B4-BE49-F238E27FC236}">
                <a16:creationId xmlns:a16="http://schemas.microsoft.com/office/drawing/2014/main" id="{E04C5818-3B54-8CFE-037C-4CBB96FFBABB}"/>
              </a:ext>
            </a:extLst>
          </p:cNvPr>
          <p:cNvSpPr>
            <a:spLocks noGrp="1"/>
          </p:cNvSpPr>
          <p:nvPr>
            <p:ph type="body" sz="quarter" idx="98" hasCustomPrompt="1"/>
          </p:nvPr>
        </p:nvSpPr>
        <p:spPr>
          <a:xfrm>
            <a:off x="7762116" y="2719256"/>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2"/>
                </a:solidFill>
                <a:effectLst/>
                <a:uFillTx/>
                <a:latin typeface="RealText-Light" panose="020B0504020101010102"/>
                <a:ea typeface="+mj-ea"/>
                <a:cs typeface="+mj-cs"/>
                <a:sym typeface="Arial"/>
              </a:defRPr>
            </a:lvl1pPr>
          </a:lstStyle>
          <a:p>
            <a:pPr lvl="0"/>
            <a:r>
              <a:rPr lang="en-US" dirty="0"/>
              <a:t>Lorem ipsum</a:t>
            </a:r>
          </a:p>
        </p:txBody>
      </p:sp>
      <p:sp>
        <p:nvSpPr>
          <p:cNvPr id="426" name="Text Placeholder 24">
            <a:extLst>
              <a:ext uri="{FF2B5EF4-FFF2-40B4-BE49-F238E27FC236}">
                <a16:creationId xmlns:a16="http://schemas.microsoft.com/office/drawing/2014/main" id="{40862D84-0958-9968-661A-65F086E50987}"/>
              </a:ext>
            </a:extLst>
          </p:cNvPr>
          <p:cNvSpPr>
            <a:spLocks noGrp="1"/>
          </p:cNvSpPr>
          <p:nvPr>
            <p:ph type="body" sz="quarter" idx="99" hasCustomPrompt="1"/>
          </p:nvPr>
        </p:nvSpPr>
        <p:spPr>
          <a:xfrm>
            <a:off x="9767176" y="2719256"/>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 ipsum</a:t>
            </a:r>
          </a:p>
        </p:txBody>
      </p:sp>
      <p:sp>
        <p:nvSpPr>
          <p:cNvPr id="427" name="Text Placeholder 24">
            <a:extLst>
              <a:ext uri="{FF2B5EF4-FFF2-40B4-BE49-F238E27FC236}">
                <a16:creationId xmlns:a16="http://schemas.microsoft.com/office/drawing/2014/main" id="{8B927FE6-411A-546F-92CD-4BC7CD137030}"/>
              </a:ext>
            </a:extLst>
          </p:cNvPr>
          <p:cNvSpPr>
            <a:spLocks noGrp="1"/>
          </p:cNvSpPr>
          <p:nvPr>
            <p:ph type="body" sz="quarter" idx="100" hasCustomPrompt="1"/>
          </p:nvPr>
        </p:nvSpPr>
        <p:spPr>
          <a:xfrm>
            <a:off x="1746930" y="2192551"/>
            <a:ext cx="1325406" cy="228984"/>
          </a:xfrm>
          <a:prstGeom prst="rect">
            <a:avLst/>
          </a:prstGeom>
        </p:spPr>
        <p:txBody>
          <a:bodyPr wrap="square" lIns="43200" tIns="46800" rIns="90000" bIns="46800" anchor="ctr">
            <a:noAutofit/>
          </a:bodyPr>
          <a:lstStyle>
            <a:lvl1pPr algn="l">
              <a:defRPr kumimoji="0" lang="en-US" sz="1400" b="0" i="0" u="none" strike="noStrike" cap="none" spc="0" normalizeH="0" baseline="0" dirty="0">
                <a:ln>
                  <a:noFill/>
                </a:ln>
                <a:solidFill>
                  <a:schemeClr val="tx1"/>
                </a:solidFill>
                <a:effectLst/>
                <a:uFillTx/>
                <a:latin typeface="REALTEXT-MEDIUM" panose="020B0504020101010102"/>
                <a:ea typeface="+mj-ea"/>
                <a:cs typeface="+mj-cs"/>
                <a:sym typeface="Arial"/>
              </a:defRPr>
            </a:lvl1pPr>
          </a:lstStyle>
          <a:p>
            <a:pPr lvl="0"/>
            <a:r>
              <a:rPr lang="en-US" dirty="0"/>
              <a:t>Lorem ipsum</a:t>
            </a:r>
          </a:p>
        </p:txBody>
      </p:sp>
      <p:sp>
        <p:nvSpPr>
          <p:cNvPr id="428" name="Text Placeholder 24">
            <a:extLst>
              <a:ext uri="{FF2B5EF4-FFF2-40B4-BE49-F238E27FC236}">
                <a16:creationId xmlns:a16="http://schemas.microsoft.com/office/drawing/2014/main" id="{67256B49-BA48-BBCE-8DA5-374AC93322C1}"/>
              </a:ext>
            </a:extLst>
          </p:cNvPr>
          <p:cNvSpPr>
            <a:spLocks noGrp="1"/>
          </p:cNvSpPr>
          <p:nvPr>
            <p:ph type="body" sz="quarter" idx="101" hasCustomPrompt="1"/>
          </p:nvPr>
        </p:nvSpPr>
        <p:spPr>
          <a:xfrm>
            <a:off x="3751992" y="2192551"/>
            <a:ext cx="1325406" cy="228984"/>
          </a:xfrm>
          <a:prstGeom prst="rect">
            <a:avLst/>
          </a:prstGeom>
        </p:spPr>
        <p:txBody>
          <a:bodyPr wrap="square" lIns="43200" tIns="46800" rIns="90000" bIns="46800" anchor="ctr">
            <a:noAutofit/>
          </a:bodyPr>
          <a:lstStyle>
            <a:lvl1pPr algn="l">
              <a:defRPr kumimoji="0" lang="en-US" sz="1400" b="0" i="0" u="none" strike="noStrike" cap="none" spc="0" normalizeH="0" baseline="0" dirty="0">
                <a:ln>
                  <a:noFill/>
                </a:ln>
                <a:solidFill>
                  <a:schemeClr val="tx1"/>
                </a:solidFill>
                <a:effectLst/>
                <a:uFillTx/>
                <a:latin typeface="REALTEXT-MEDIUM" panose="020B0504020101010102"/>
                <a:ea typeface="+mj-ea"/>
                <a:cs typeface="+mj-cs"/>
                <a:sym typeface="Arial"/>
              </a:defRPr>
            </a:lvl1pPr>
          </a:lstStyle>
          <a:p>
            <a:pPr lvl="0"/>
            <a:r>
              <a:rPr lang="en-US" dirty="0"/>
              <a:t>Lorem ipsum</a:t>
            </a:r>
          </a:p>
        </p:txBody>
      </p:sp>
      <p:sp>
        <p:nvSpPr>
          <p:cNvPr id="429" name="Text Placeholder 24">
            <a:extLst>
              <a:ext uri="{FF2B5EF4-FFF2-40B4-BE49-F238E27FC236}">
                <a16:creationId xmlns:a16="http://schemas.microsoft.com/office/drawing/2014/main" id="{15331805-623B-4B1A-48CA-F4FB32330361}"/>
              </a:ext>
            </a:extLst>
          </p:cNvPr>
          <p:cNvSpPr>
            <a:spLocks noGrp="1"/>
          </p:cNvSpPr>
          <p:nvPr>
            <p:ph type="body" sz="quarter" idx="102" hasCustomPrompt="1"/>
          </p:nvPr>
        </p:nvSpPr>
        <p:spPr>
          <a:xfrm>
            <a:off x="5757054" y="2192551"/>
            <a:ext cx="1325406" cy="228984"/>
          </a:xfrm>
          <a:prstGeom prst="rect">
            <a:avLst/>
          </a:prstGeom>
        </p:spPr>
        <p:txBody>
          <a:bodyPr wrap="square" lIns="43200" tIns="46800" rIns="90000" bIns="46800" anchor="ctr">
            <a:noAutofit/>
          </a:bodyPr>
          <a:lstStyle>
            <a:lvl1pPr algn="l">
              <a:defRPr kumimoji="0" lang="en-US" sz="1400" b="0" i="0" u="none" strike="noStrike" cap="none" spc="0" normalizeH="0" baseline="0" dirty="0">
                <a:ln>
                  <a:noFill/>
                </a:ln>
                <a:solidFill>
                  <a:schemeClr val="tx1"/>
                </a:solidFill>
                <a:effectLst/>
                <a:uFillTx/>
                <a:latin typeface="REALTEXT-MEDIUM" panose="020B0504020101010102"/>
                <a:ea typeface="+mj-ea"/>
                <a:cs typeface="+mj-cs"/>
                <a:sym typeface="Arial"/>
              </a:defRPr>
            </a:lvl1pPr>
          </a:lstStyle>
          <a:p>
            <a:pPr lvl="0"/>
            <a:r>
              <a:rPr lang="en-US" dirty="0"/>
              <a:t>Lorem ipsum</a:t>
            </a:r>
          </a:p>
        </p:txBody>
      </p:sp>
      <p:sp>
        <p:nvSpPr>
          <p:cNvPr id="430" name="Text Placeholder 24">
            <a:extLst>
              <a:ext uri="{FF2B5EF4-FFF2-40B4-BE49-F238E27FC236}">
                <a16:creationId xmlns:a16="http://schemas.microsoft.com/office/drawing/2014/main" id="{29C403E8-20D4-7024-3740-5C96935CFAE5}"/>
              </a:ext>
            </a:extLst>
          </p:cNvPr>
          <p:cNvSpPr>
            <a:spLocks noGrp="1"/>
          </p:cNvSpPr>
          <p:nvPr>
            <p:ph type="body" sz="quarter" idx="103" hasCustomPrompt="1"/>
          </p:nvPr>
        </p:nvSpPr>
        <p:spPr>
          <a:xfrm>
            <a:off x="7762116" y="2192551"/>
            <a:ext cx="1325406" cy="228984"/>
          </a:xfrm>
          <a:prstGeom prst="rect">
            <a:avLst/>
          </a:prstGeom>
        </p:spPr>
        <p:txBody>
          <a:bodyPr wrap="square" lIns="43200" tIns="46800" rIns="90000" bIns="46800" anchor="ctr">
            <a:noAutofit/>
          </a:bodyPr>
          <a:lstStyle>
            <a:lvl1pPr algn="l">
              <a:defRPr kumimoji="0" lang="en-US" sz="1400" b="0" i="0" u="none" strike="noStrike" cap="none" spc="0" normalizeH="0" baseline="0" dirty="0">
                <a:ln>
                  <a:noFill/>
                </a:ln>
                <a:solidFill>
                  <a:schemeClr val="tx1"/>
                </a:solidFill>
                <a:effectLst/>
                <a:uFillTx/>
                <a:latin typeface="REALTEXT-MEDIUM" panose="020B0504020101010102"/>
                <a:ea typeface="+mj-ea"/>
                <a:cs typeface="+mj-cs"/>
                <a:sym typeface="Arial"/>
              </a:defRPr>
            </a:lvl1pPr>
          </a:lstStyle>
          <a:p>
            <a:pPr lvl="0"/>
            <a:r>
              <a:rPr lang="en-US" dirty="0"/>
              <a:t>Lorem ipsum</a:t>
            </a:r>
          </a:p>
        </p:txBody>
      </p:sp>
      <p:sp>
        <p:nvSpPr>
          <p:cNvPr id="431" name="Text Placeholder 24">
            <a:extLst>
              <a:ext uri="{FF2B5EF4-FFF2-40B4-BE49-F238E27FC236}">
                <a16:creationId xmlns:a16="http://schemas.microsoft.com/office/drawing/2014/main" id="{E856003D-BEE2-F382-6485-739A5066729F}"/>
              </a:ext>
            </a:extLst>
          </p:cNvPr>
          <p:cNvSpPr>
            <a:spLocks noGrp="1"/>
          </p:cNvSpPr>
          <p:nvPr>
            <p:ph type="body" sz="quarter" idx="104" hasCustomPrompt="1"/>
          </p:nvPr>
        </p:nvSpPr>
        <p:spPr>
          <a:xfrm>
            <a:off x="9767176" y="2192551"/>
            <a:ext cx="1325406" cy="228984"/>
          </a:xfrm>
          <a:prstGeom prst="rect">
            <a:avLst/>
          </a:prstGeom>
        </p:spPr>
        <p:txBody>
          <a:bodyPr wrap="square" lIns="43200" tIns="46800" rIns="90000" bIns="46800" anchor="ctr">
            <a:noAutofit/>
          </a:bodyPr>
          <a:lstStyle>
            <a:lvl1pPr algn="l">
              <a:defRPr kumimoji="0" lang="en-US" sz="1400" b="0" i="0" u="none" strike="noStrike" cap="none" spc="0" normalizeH="0" baseline="0" dirty="0">
                <a:ln>
                  <a:noFill/>
                </a:ln>
                <a:solidFill>
                  <a:schemeClr val="tx1"/>
                </a:solidFill>
                <a:effectLst/>
                <a:uFillTx/>
                <a:latin typeface="REALTEXT-MEDIUM" panose="020B0504020101010102"/>
                <a:ea typeface="+mj-ea"/>
                <a:cs typeface="+mj-cs"/>
                <a:sym typeface="Arial"/>
              </a:defRPr>
            </a:lvl1pPr>
          </a:lstStyle>
          <a:p>
            <a:pPr lvl="0"/>
            <a:r>
              <a:rPr lang="en-US" dirty="0"/>
              <a:t>Lorem ipsum</a:t>
            </a:r>
          </a:p>
        </p:txBody>
      </p:sp>
      <p:sp>
        <p:nvSpPr>
          <p:cNvPr id="433" name="Text Placeholder 24">
            <a:extLst>
              <a:ext uri="{FF2B5EF4-FFF2-40B4-BE49-F238E27FC236}">
                <a16:creationId xmlns:a16="http://schemas.microsoft.com/office/drawing/2014/main" id="{9F6C96D6-8BBF-0847-3F97-5117E72AB004}"/>
              </a:ext>
            </a:extLst>
          </p:cNvPr>
          <p:cNvSpPr>
            <a:spLocks noGrp="1"/>
          </p:cNvSpPr>
          <p:nvPr>
            <p:ph type="body" sz="quarter" idx="105" hasCustomPrompt="1"/>
          </p:nvPr>
        </p:nvSpPr>
        <p:spPr>
          <a:xfrm>
            <a:off x="1746930" y="3286189"/>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 ipsum</a:t>
            </a:r>
          </a:p>
        </p:txBody>
      </p:sp>
      <p:sp>
        <p:nvSpPr>
          <p:cNvPr id="434" name="Text Placeholder 24">
            <a:extLst>
              <a:ext uri="{FF2B5EF4-FFF2-40B4-BE49-F238E27FC236}">
                <a16:creationId xmlns:a16="http://schemas.microsoft.com/office/drawing/2014/main" id="{46568352-5978-B652-6AD3-602E0E5B2F88}"/>
              </a:ext>
            </a:extLst>
          </p:cNvPr>
          <p:cNvSpPr>
            <a:spLocks noGrp="1"/>
          </p:cNvSpPr>
          <p:nvPr>
            <p:ph type="body" sz="quarter" idx="106" hasCustomPrompt="1"/>
          </p:nvPr>
        </p:nvSpPr>
        <p:spPr>
          <a:xfrm>
            <a:off x="701514" y="3286189"/>
            <a:ext cx="365760" cy="228984"/>
          </a:xfrm>
          <a:prstGeom prst="rect">
            <a:avLst/>
          </a:prstGeom>
        </p:spPr>
        <p:txBody>
          <a:bodyPr wrap="square" lIns="43200" tIns="46800" rIns="90000" bIns="46800" anchor="ctr">
            <a:noAutofit/>
          </a:bodyPr>
          <a:lstStyle>
            <a:lvl1pPr algn="ct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02</a:t>
            </a:r>
          </a:p>
        </p:txBody>
      </p:sp>
      <p:sp>
        <p:nvSpPr>
          <p:cNvPr id="435" name="Text Placeholder 24">
            <a:extLst>
              <a:ext uri="{FF2B5EF4-FFF2-40B4-BE49-F238E27FC236}">
                <a16:creationId xmlns:a16="http://schemas.microsoft.com/office/drawing/2014/main" id="{73429FFA-DE35-244B-2FC6-2CDF9CCD7A73}"/>
              </a:ext>
            </a:extLst>
          </p:cNvPr>
          <p:cNvSpPr>
            <a:spLocks noGrp="1"/>
          </p:cNvSpPr>
          <p:nvPr>
            <p:ph type="body" sz="quarter" idx="107" hasCustomPrompt="1"/>
          </p:nvPr>
        </p:nvSpPr>
        <p:spPr>
          <a:xfrm>
            <a:off x="3751992" y="3286189"/>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 ipsum</a:t>
            </a:r>
          </a:p>
        </p:txBody>
      </p:sp>
      <p:sp>
        <p:nvSpPr>
          <p:cNvPr id="436" name="Text Placeholder 24">
            <a:extLst>
              <a:ext uri="{FF2B5EF4-FFF2-40B4-BE49-F238E27FC236}">
                <a16:creationId xmlns:a16="http://schemas.microsoft.com/office/drawing/2014/main" id="{D1853147-1C10-EEAE-5339-EEA7CB1D5907}"/>
              </a:ext>
            </a:extLst>
          </p:cNvPr>
          <p:cNvSpPr>
            <a:spLocks noGrp="1"/>
          </p:cNvSpPr>
          <p:nvPr>
            <p:ph type="body" sz="quarter" idx="108" hasCustomPrompt="1"/>
          </p:nvPr>
        </p:nvSpPr>
        <p:spPr>
          <a:xfrm>
            <a:off x="5757053" y="3286189"/>
            <a:ext cx="381809" cy="228984"/>
          </a:xfrm>
          <a:prstGeom prst="rect">
            <a:avLst/>
          </a:prstGeom>
        </p:spPr>
        <p:txBody>
          <a:bodyPr wrap="square" lIns="43200" tIns="46800" rIns="0" bIns="46800" anchor="ctr">
            <a:noAutofit/>
          </a:bodyPr>
          <a:lstStyle>
            <a:lvl1pPr>
              <a:defRPr kumimoji="0" lang="en-US" sz="1200" b="0" i="0" u="none" strike="noStrike" cap="none" spc="0" normalizeH="0" baseline="0" dirty="0">
                <a:ln>
                  <a:noFill/>
                </a:ln>
                <a:solidFill>
                  <a:schemeClr val="accent1"/>
                </a:solidFill>
                <a:effectLst/>
                <a:uFillTx/>
                <a:latin typeface="RealText-Light" panose="020B0504020101010102"/>
                <a:ea typeface="+mj-ea"/>
                <a:cs typeface="+mj-cs"/>
                <a:sym typeface="Arial"/>
              </a:defRPr>
            </a:lvl1pPr>
          </a:lstStyle>
          <a:p>
            <a:pPr lvl="0"/>
            <a:r>
              <a:rPr lang="en-US" dirty="0"/>
              <a:t>xx%</a:t>
            </a:r>
          </a:p>
        </p:txBody>
      </p:sp>
      <p:sp>
        <p:nvSpPr>
          <p:cNvPr id="437" name="Text Placeholder 24">
            <a:extLst>
              <a:ext uri="{FF2B5EF4-FFF2-40B4-BE49-F238E27FC236}">
                <a16:creationId xmlns:a16="http://schemas.microsoft.com/office/drawing/2014/main" id="{BE015A0F-228E-8646-2B70-8356E65A37FE}"/>
              </a:ext>
            </a:extLst>
          </p:cNvPr>
          <p:cNvSpPr>
            <a:spLocks noGrp="1"/>
          </p:cNvSpPr>
          <p:nvPr>
            <p:ph type="body" sz="quarter" idx="109" hasCustomPrompt="1"/>
          </p:nvPr>
        </p:nvSpPr>
        <p:spPr>
          <a:xfrm>
            <a:off x="7762116" y="3286189"/>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2"/>
                </a:solidFill>
                <a:effectLst/>
                <a:uFillTx/>
                <a:latin typeface="RealText-Light" panose="020B0504020101010102"/>
                <a:ea typeface="+mj-ea"/>
                <a:cs typeface="+mj-cs"/>
                <a:sym typeface="Arial"/>
              </a:defRPr>
            </a:lvl1pPr>
          </a:lstStyle>
          <a:p>
            <a:pPr lvl="0"/>
            <a:r>
              <a:rPr lang="en-US" dirty="0"/>
              <a:t>Lorem ipsum</a:t>
            </a:r>
          </a:p>
        </p:txBody>
      </p:sp>
      <p:sp>
        <p:nvSpPr>
          <p:cNvPr id="438" name="Text Placeholder 24">
            <a:extLst>
              <a:ext uri="{FF2B5EF4-FFF2-40B4-BE49-F238E27FC236}">
                <a16:creationId xmlns:a16="http://schemas.microsoft.com/office/drawing/2014/main" id="{D5E0455A-9EA6-C3A2-519D-2D8F7D8EF388}"/>
              </a:ext>
            </a:extLst>
          </p:cNvPr>
          <p:cNvSpPr>
            <a:spLocks noGrp="1"/>
          </p:cNvSpPr>
          <p:nvPr>
            <p:ph type="body" sz="quarter" idx="110" hasCustomPrompt="1"/>
          </p:nvPr>
        </p:nvSpPr>
        <p:spPr>
          <a:xfrm>
            <a:off x="9767176" y="3286189"/>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 ipsum</a:t>
            </a:r>
          </a:p>
        </p:txBody>
      </p:sp>
      <p:sp>
        <p:nvSpPr>
          <p:cNvPr id="443" name="Text Placeholder 24">
            <a:extLst>
              <a:ext uri="{FF2B5EF4-FFF2-40B4-BE49-F238E27FC236}">
                <a16:creationId xmlns:a16="http://schemas.microsoft.com/office/drawing/2014/main" id="{B8A51296-C933-542D-0E4A-0EBE9401537A}"/>
              </a:ext>
            </a:extLst>
          </p:cNvPr>
          <p:cNvSpPr>
            <a:spLocks noGrp="1"/>
          </p:cNvSpPr>
          <p:nvPr>
            <p:ph type="body" sz="quarter" idx="111" hasCustomPrompt="1"/>
          </p:nvPr>
        </p:nvSpPr>
        <p:spPr>
          <a:xfrm>
            <a:off x="1746930" y="3853122"/>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bg1"/>
                </a:solidFill>
                <a:effectLst/>
                <a:uFillTx/>
                <a:latin typeface="RealText-Light" panose="020B0504020101010102"/>
                <a:ea typeface="+mj-ea"/>
                <a:cs typeface="+mj-cs"/>
                <a:sym typeface="Arial"/>
              </a:defRPr>
            </a:lvl1pPr>
          </a:lstStyle>
          <a:p>
            <a:pPr lvl="0"/>
            <a:r>
              <a:rPr lang="en-US" dirty="0"/>
              <a:t>Lorem ipsum</a:t>
            </a:r>
          </a:p>
        </p:txBody>
      </p:sp>
      <p:sp>
        <p:nvSpPr>
          <p:cNvPr id="444" name="Text Placeholder 24">
            <a:extLst>
              <a:ext uri="{FF2B5EF4-FFF2-40B4-BE49-F238E27FC236}">
                <a16:creationId xmlns:a16="http://schemas.microsoft.com/office/drawing/2014/main" id="{AA118F4D-F955-09BA-1AD2-E9C1CB872013}"/>
              </a:ext>
            </a:extLst>
          </p:cNvPr>
          <p:cNvSpPr>
            <a:spLocks noGrp="1"/>
          </p:cNvSpPr>
          <p:nvPr>
            <p:ph type="body" sz="quarter" idx="112" hasCustomPrompt="1"/>
          </p:nvPr>
        </p:nvSpPr>
        <p:spPr>
          <a:xfrm>
            <a:off x="701514" y="3853122"/>
            <a:ext cx="365760" cy="228984"/>
          </a:xfrm>
          <a:prstGeom prst="rect">
            <a:avLst/>
          </a:prstGeom>
        </p:spPr>
        <p:txBody>
          <a:bodyPr wrap="square" lIns="43200" tIns="46800" rIns="90000" bIns="46800" anchor="ctr">
            <a:noAutofit/>
          </a:bodyPr>
          <a:lstStyle>
            <a:lvl1pPr algn="ctr">
              <a:defRPr kumimoji="0" lang="en-US" sz="1200" b="0" i="0" u="none" strike="noStrike" cap="none" spc="0" normalizeH="0" baseline="0" dirty="0">
                <a:ln>
                  <a:noFill/>
                </a:ln>
                <a:solidFill>
                  <a:schemeClr val="bg1"/>
                </a:solidFill>
                <a:effectLst/>
                <a:uFillTx/>
                <a:latin typeface="RealText-Light" panose="020B0504020101010102"/>
                <a:ea typeface="+mj-ea"/>
                <a:cs typeface="+mj-cs"/>
                <a:sym typeface="Arial"/>
              </a:defRPr>
            </a:lvl1pPr>
          </a:lstStyle>
          <a:p>
            <a:pPr lvl="0"/>
            <a:r>
              <a:rPr lang="en-US" dirty="0"/>
              <a:t>03</a:t>
            </a:r>
          </a:p>
        </p:txBody>
      </p:sp>
      <p:sp>
        <p:nvSpPr>
          <p:cNvPr id="445" name="Text Placeholder 24">
            <a:extLst>
              <a:ext uri="{FF2B5EF4-FFF2-40B4-BE49-F238E27FC236}">
                <a16:creationId xmlns:a16="http://schemas.microsoft.com/office/drawing/2014/main" id="{FFE2C4C1-7C87-D802-64E1-BE02DA10F5EA}"/>
              </a:ext>
            </a:extLst>
          </p:cNvPr>
          <p:cNvSpPr>
            <a:spLocks noGrp="1"/>
          </p:cNvSpPr>
          <p:nvPr>
            <p:ph type="body" sz="quarter" idx="113" hasCustomPrompt="1"/>
          </p:nvPr>
        </p:nvSpPr>
        <p:spPr>
          <a:xfrm>
            <a:off x="3751992" y="3853122"/>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bg1"/>
                </a:solidFill>
                <a:effectLst/>
                <a:uFillTx/>
                <a:latin typeface="RealText-Light" panose="020B0504020101010102"/>
                <a:ea typeface="+mj-ea"/>
                <a:cs typeface="+mj-cs"/>
                <a:sym typeface="Arial"/>
              </a:defRPr>
            </a:lvl1pPr>
          </a:lstStyle>
          <a:p>
            <a:pPr lvl="0"/>
            <a:r>
              <a:rPr lang="en-US" dirty="0"/>
              <a:t>Lorem ipsum</a:t>
            </a:r>
          </a:p>
        </p:txBody>
      </p:sp>
      <p:sp>
        <p:nvSpPr>
          <p:cNvPr id="446" name="Text Placeholder 24">
            <a:extLst>
              <a:ext uri="{FF2B5EF4-FFF2-40B4-BE49-F238E27FC236}">
                <a16:creationId xmlns:a16="http://schemas.microsoft.com/office/drawing/2014/main" id="{D0DF13AA-01C3-8EFF-7BCF-E864A9C6AD2D}"/>
              </a:ext>
            </a:extLst>
          </p:cNvPr>
          <p:cNvSpPr>
            <a:spLocks noGrp="1"/>
          </p:cNvSpPr>
          <p:nvPr>
            <p:ph type="body" sz="quarter" idx="114" hasCustomPrompt="1"/>
          </p:nvPr>
        </p:nvSpPr>
        <p:spPr>
          <a:xfrm>
            <a:off x="5757053" y="3853122"/>
            <a:ext cx="381809" cy="228984"/>
          </a:xfrm>
          <a:prstGeom prst="rect">
            <a:avLst/>
          </a:prstGeom>
        </p:spPr>
        <p:txBody>
          <a:bodyPr wrap="square" lIns="43200" tIns="46800" rIns="0" bIns="46800" anchor="ctr">
            <a:noAutofit/>
          </a:bodyPr>
          <a:lstStyle>
            <a:lvl1pPr>
              <a:defRPr kumimoji="0" lang="en-US" sz="1200" b="0" i="0" u="none" strike="noStrike" cap="none" spc="0" normalizeH="0" baseline="0" dirty="0">
                <a:ln>
                  <a:noFill/>
                </a:ln>
                <a:solidFill>
                  <a:schemeClr val="bg1"/>
                </a:solidFill>
                <a:effectLst/>
                <a:uFillTx/>
                <a:latin typeface="RealText-Light" panose="020B0504020101010102"/>
                <a:ea typeface="+mj-ea"/>
                <a:cs typeface="+mj-cs"/>
                <a:sym typeface="Arial"/>
              </a:defRPr>
            </a:lvl1pPr>
          </a:lstStyle>
          <a:p>
            <a:pPr lvl="0"/>
            <a:r>
              <a:rPr lang="en-US" dirty="0"/>
              <a:t>xx%</a:t>
            </a:r>
          </a:p>
        </p:txBody>
      </p:sp>
      <p:sp>
        <p:nvSpPr>
          <p:cNvPr id="447" name="Text Placeholder 24">
            <a:extLst>
              <a:ext uri="{FF2B5EF4-FFF2-40B4-BE49-F238E27FC236}">
                <a16:creationId xmlns:a16="http://schemas.microsoft.com/office/drawing/2014/main" id="{19D1FA1F-7D54-5D01-675F-ADC9BB5807CE}"/>
              </a:ext>
            </a:extLst>
          </p:cNvPr>
          <p:cNvSpPr>
            <a:spLocks noGrp="1"/>
          </p:cNvSpPr>
          <p:nvPr>
            <p:ph type="body" sz="quarter" idx="115" hasCustomPrompt="1"/>
          </p:nvPr>
        </p:nvSpPr>
        <p:spPr>
          <a:xfrm>
            <a:off x="7762116" y="3853122"/>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bg1"/>
                </a:solidFill>
                <a:effectLst/>
                <a:uFillTx/>
                <a:latin typeface="RealText-Light" panose="020B0504020101010102"/>
                <a:ea typeface="+mj-ea"/>
                <a:cs typeface="+mj-cs"/>
                <a:sym typeface="Arial"/>
              </a:defRPr>
            </a:lvl1pPr>
          </a:lstStyle>
          <a:p>
            <a:pPr lvl="0"/>
            <a:r>
              <a:rPr lang="en-US" dirty="0"/>
              <a:t>Lorem ipsum</a:t>
            </a:r>
          </a:p>
        </p:txBody>
      </p:sp>
      <p:sp>
        <p:nvSpPr>
          <p:cNvPr id="448" name="Text Placeholder 24">
            <a:extLst>
              <a:ext uri="{FF2B5EF4-FFF2-40B4-BE49-F238E27FC236}">
                <a16:creationId xmlns:a16="http://schemas.microsoft.com/office/drawing/2014/main" id="{0B205564-943A-55F2-09F0-3FAD2E9447CE}"/>
              </a:ext>
            </a:extLst>
          </p:cNvPr>
          <p:cNvSpPr>
            <a:spLocks noGrp="1"/>
          </p:cNvSpPr>
          <p:nvPr>
            <p:ph type="body" sz="quarter" idx="116" hasCustomPrompt="1"/>
          </p:nvPr>
        </p:nvSpPr>
        <p:spPr>
          <a:xfrm>
            <a:off x="9767176" y="3853122"/>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bg1"/>
                </a:solidFill>
                <a:effectLst/>
                <a:uFillTx/>
                <a:latin typeface="RealText-Light" panose="020B0504020101010102"/>
                <a:ea typeface="+mj-ea"/>
                <a:cs typeface="+mj-cs"/>
                <a:sym typeface="Arial"/>
              </a:defRPr>
            </a:lvl1pPr>
          </a:lstStyle>
          <a:p>
            <a:pPr lvl="0"/>
            <a:r>
              <a:rPr lang="en-US" dirty="0"/>
              <a:t>Lorem ipsum</a:t>
            </a:r>
          </a:p>
        </p:txBody>
      </p:sp>
      <p:sp>
        <p:nvSpPr>
          <p:cNvPr id="449" name="Text Placeholder 24">
            <a:extLst>
              <a:ext uri="{FF2B5EF4-FFF2-40B4-BE49-F238E27FC236}">
                <a16:creationId xmlns:a16="http://schemas.microsoft.com/office/drawing/2014/main" id="{2C9A8FD0-F79D-4D75-CBD8-3C314E21DF7B}"/>
              </a:ext>
            </a:extLst>
          </p:cNvPr>
          <p:cNvSpPr>
            <a:spLocks noGrp="1"/>
          </p:cNvSpPr>
          <p:nvPr>
            <p:ph type="body" sz="quarter" idx="117" hasCustomPrompt="1"/>
          </p:nvPr>
        </p:nvSpPr>
        <p:spPr>
          <a:xfrm>
            <a:off x="1746930" y="4420055"/>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 ipsum</a:t>
            </a:r>
          </a:p>
        </p:txBody>
      </p:sp>
      <p:sp>
        <p:nvSpPr>
          <p:cNvPr id="450" name="Text Placeholder 24">
            <a:extLst>
              <a:ext uri="{FF2B5EF4-FFF2-40B4-BE49-F238E27FC236}">
                <a16:creationId xmlns:a16="http://schemas.microsoft.com/office/drawing/2014/main" id="{666F0CFE-1B43-634D-C299-936E2EDB1FBB}"/>
              </a:ext>
            </a:extLst>
          </p:cNvPr>
          <p:cNvSpPr>
            <a:spLocks noGrp="1"/>
          </p:cNvSpPr>
          <p:nvPr>
            <p:ph type="body" sz="quarter" idx="118" hasCustomPrompt="1"/>
          </p:nvPr>
        </p:nvSpPr>
        <p:spPr>
          <a:xfrm>
            <a:off x="701514" y="4420055"/>
            <a:ext cx="365760" cy="228984"/>
          </a:xfrm>
          <a:prstGeom prst="rect">
            <a:avLst/>
          </a:prstGeom>
        </p:spPr>
        <p:txBody>
          <a:bodyPr wrap="square" lIns="43200" tIns="46800" rIns="90000" bIns="46800" anchor="ctr">
            <a:noAutofit/>
          </a:bodyPr>
          <a:lstStyle>
            <a:lvl1pPr algn="ct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04</a:t>
            </a:r>
          </a:p>
        </p:txBody>
      </p:sp>
      <p:sp>
        <p:nvSpPr>
          <p:cNvPr id="451" name="Text Placeholder 24">
            <a:extLst>
              <a:ext uri="{FF2B5EF4-FFF2-40B4-BE49-F238E27FC236}">
                <a16:creationId xmlns:a16="http://schemas.microsoft.com/office/drawing/2014/main" id="{07A34B6C-924A-BF14-1639-699E659F031A}"/>
              </a:ext>
            </a:extLst>
          </p:cNvPr>
          <p:cNvSpPr>
            <a:spLocks noGrp="1"/>
          </p:cNvSpPr>
          <p:nvPr>
            <p:ph type="body" sz="quarter" idx="119" hasCustomPrompt="1"/>
          </p:nvPr>
        </p:nvSpPr>
        <p:spPr>
          <a:xfrm>
            <a:off x="3751992" y="4420055"/>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 ipsum</a:t>
            </a:r>
          </a:p>
        </p:txBody>
      </p:sp>
      <p:sp>
        <p:nvSpPr>
          <p:cNvPr id="452" name="Text Placeholder 24">
            <a:extLst>
              <a:ext uri="{FF2B5EF4-FFF2-40B4-BE49-F238E27FC236}">
                <a16:creationId xmlns:a16="http://schemas.microsoft.com/office/drawing/2014/main" id="{AA0244AB-C2ED-3D76-656B-65A2D74086DA}"/>
              </a:ext>
            </a:extLst>
          </p:cNvPr>
          <p:cNvSpPr>
            <a:spLocks noGrp="1"/>
          </p:cNvSpPr>
          <p:nvPr>
            <p:ph type="body" sz="quarter" idx="120" hasCustomPrompt="1"/>
          </p:nvPr>
        </p:nvSpPr>
        <p:spPr>
          <a:xfrm>
            <a:off x="5757053" y="4420055"/>
            <a:ext cx="381809" cy="228984"/>
          </a:xfrm>
          <a:prstGeom prst="rect">
            <a:avLst/>
          </a:prstGeom>
        </p:spPr>
        <p:txBody>
          <a:bodyPr wrap="square" lIns="43200" tIns="46800" rIns="0" bIns="46800" anchor="ctr">
            <a:noAutofit/>
          </a:bodyPr>
          <a:lstStyle>
            <a:lvl1pPr>
              <a:defRPr kumimoji="0" lang="en-US" sz="1200" b="0" i="0" u="none" strike="noStrike" cap="none" spc="0" normalizeH="0" baseline="0" dirty="0">
                <a:ln>
                  <a:noFill/>
                </a:ln>
                <a:solidFill>
                  <a:schemeClr val="accent1"/>
                </a:solidFill>
                <a:effectLst/>
                <a:uFillTx/>
                <a:latin typeface="RealText-Light" panose="020B0504020101010102"/>
                <a:ea typeface="+mj-ea"/>
                <a:cs typeface="+mj-cs"/>
                <a:sym typeface="Arial"/>
              </a:defRPr>
            </a:lvl1pPr>
          </a:lstStyle>
          <a:p>
            <a:pPr lvl="0"/>
            <a:r>
              <a:rPr lang="en-US" dirty="0"/>
              <a:t>xx%</a:t>
            </a:r>
          </a:p>
        </p:txBody>
      </p:sp>
      <p:sp>
        <p:nvSpPr>
          <p:cNvPr id="453" name="Text Placeholder 24">
            <a:extLst>
              <a:ext uri="{FF2B5EF4-FFF2-40B4-BE49-F238E27FC236}">
                <a16:creationId xmlns:a16="http://schemas.microsoft.com/office/drawing/2014/main" id="{79E8B41C-F100-7960-8E72-B5ECA93EC48E}"/>
              </a:ext>
            </a:extLst>
          </p:cNvPr>
          <p:cNvSpPr>
            <a:spLocks noGrp="1"/>
          </p:cNvSpPr>
          <p:nvPr>
            <p:ph type="body" sz="quarter" idx="121" hasCustomPrompt="1"/>
          </p:nvPr>
        </p:nvSpPr>
        <p:spPr>
          <a:xfrm>
            <a:off x="7762116" y="4420055"/>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2"/>
                </a:solidFill>
                <a:effectLst/>
                <a:uFillTx/>
                <a:latin typeface="RealText-Light" panose="020B0504020101010102"/>
                <a:ea typeface="+mj-ea"/>
                <a:cs typeface="+mj-cs"/>
                <a:sym typeface="Arial"/>
              </a:defRPr>
            </a:lvl1pPr>
          </a:lstStyle>
          <a:p>
            <a:pPr lvl="0"/>
            <a:r>
              <a:rPr lang="en-US" dirty="0"/>
              <a:t>Lorem ipsum</a:t>
            </a:r>
          </a:p>
        </p:txBody>
      </p:sp>
      <p:sp>
        <p:nvSpPr>
          <p:cNvPr id="454" name="Text Placeholder 24">
            <a:extLst>
              <a:ext uri="{FF2B5EF4-FFF2-40B4-BE49-F238E27FC236}">
                <a16:creationId xmlns:a16="http://schemas.microsoft.com/office/drawing/2014/main" id="{39704472-C286-EBB4-EADF-A9F9D7090062}"/>
              </a:ext>
            </a:extLst>
          </p:cNvPr>
          <p:cNvSpPr>
            <a:spLocks noGrp="1"/>
          </p:cNvSpPr>
          <p:nvPr>
            <p:ph type="body" sz="quarter" idx="122" hasCustomPrompt="1"/>
          </p:nvPr>
        </p:nvSpPr>
        <p:spPr>
          <a:xfrm>
            <a:off x="9767176" y="4420055"/>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 ipsum</a:t>
            </a:r>
          </a:p>
        </p:txBody>
      </p:sp>
      <p:sp>
        <p:nvSpPr>
          <p:cNvPr id="455" name="Text Placeholder 24">
            <a:extLst>
              <a:ext uri="{FF2B5EF4-FFF2-40B4-BE49-F238E27FC236}">
                <a16:creationId xmlns:a16="http://schemas.microsoft.com/office/drawing/2014/main" id="{1E21C980-AC53-4508-2BAF-7F3D9086E7E0}"/>
              </a:ext>
            </a:extLst>
          </p:cNvPr>
          <p:cNvSpPr>
            <a:spLocks noGrp="1"/>
          </p:cNvSpPr>
          <p:nvPr>
            <p:ph type="body" sz="quarter" idx="123" hasCustomPrompt="1"/>
          </p:nvPr>
        </p:nvSpPr>
        <p:spPr>
          <a:xfrm>
            <a:off x="1746930" y="4986989"/>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 ipsum</a:t>
            </a:r>
          </a:p>
        </p:txBody>
      </p:sp>
      <p:sp>
        <p:nvSpPr>
          <p:cNvPr id="456" name="Text Placeholder 24">
            <a:extLst>
              <a:ext uri="{FF2B5EF4-FFF2-40B4-BE49-F238E27FC236}">
                <a16:creationId xmlns:a16="http://schemas.microsoft.com/office/drawing/2014/main" id="{99D1EE60-BA51-820C-CFD9-4C1BE7AAEABB}"/>
              </a:ext>
            </a:extLst>
          </p:cNvPr>
          <p:cNvSpPr>
            <a:spLocks noGrp="1"/>
          </p:cNvSpPr>
          <p:nvPr>
            <p:ph type="body" sz="quarter" idx="124" hasCustomPrompt="1"/>
          </p:nvPr>
        </p:nvSpPr>
        <p:spPr>
          <a:xfrm>
            <a:off x="701514" y="4986989"/>
            <a:ext cx="365760" cy="228984"/>
          </a:xfrm>
          <a:prstGeom prst="rect">
            <a:avLst/>
          </a:prstGeom>
        </p:spPr>
        <p:txBody>
          <a:bodyPr wrap="square" lIns="43200" tIns="46800" rIns="90000" bIns="46800" anchor="ctr">
            <a:noAutofit/>
          </a:bodyPr>
          <a:lstStyle>
            <a:lvl1pPr algn="ct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05</a:t>
            </a:r>
          </a:p>
        </p:txBody>
      </p:sp>
      <p:sp>
        <p:nvSpPr>
          <p:cNvPr id="457" name="Text Placeholder 24">
            <a:extLst>
              <a:ext uri="{FF2B5EF4-FFF2-40B4-BE49-F238E27FC236}">
                <a16:creationId xmlns:a16="http://schemas.microsoft.com/office/drawing/2014/main" id="{B5D256E7-2B3F-DE8E-6AC4-9FEE0CA057C0}"/>
              </a:ext>
            </a:extLst>
          </p:cNvPr>
          <p:cNvSpPr>
            <a:spLocks noGrp="1"/>
          </p:cNvSpPr>
          <p:nvPr>
            <p:ph type="body" sz="quarter" idx="125" hasCustomPrompt="1"/>
          </p:nvPr>
        </p:nvSpPr>
        <p:spPr>
          <a:xfrm>
            <a:off x="3751992" y="4986989"/>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 ipsum</a:t>
            </a:r>
          </a:p>
        </p:txBody>
      </p:sp>
      <p:sp>
        <p:nvSpPr>
          <p:cNvPr id="458" name="Text Placeholder 24">
            <a:extLst>
              <a:ext uri="{FF2B5EF4-FFF2-40B4-BE49-F238E27FC236}">
                <a16:creationId xmlns:a16="http://schemas.microsoft.com/office/drawing/2014/main" id="{8FAE51FF-D3BB-69F4-6D72-0D1252537E42}"/>
              </a:ext>
            </a:extLst>
          </p:cNvPr>
          <p:cNvSpPr>
            <a:spLocks noGrp="1"/>
          </p:cNvSpPr>
          <p:nvPr>
            <p:ph type="body" sz="quarter" idx="126" hasCustomPrompt="1"/>
          </p:nvPr>
        </p:nvSpPr>
        <p:spPr>
          <a:xfrm>
            <a:off x="5757053" y="4986989"/>
            <a:ext cx="381809" cy="228984"/>
          </a:xfrm>
          <a:prstGeom prst="rect">
            <a:avLst/>
          </a:prstGeom>
        </p:spPr>
        <p:txBody>
          <a:bodyPr wrap="square" lIns="43200" tIns="46800" rIns="0" bIns="46800" anchor="ctr">
            <a:noAutofit/>
          </a:bodyPr>
          <a:lstStyle>
            <a:lvl1pPr>
              <a:defRPr kumimoji="0" lang="en-US" sz="1200" b="0" i="0" u="none" strike="noStrike" cap="none" spc="0" normalizeH="0" baseline="0" dirty="0">
                <a:ln>
                  <a:noFill/>
                </a:ln>
                <a:solidFill>
                  <a:schemeClr val="accent1"/>
                </a:solidFill>
                <a:effectLst/>
                <a:uFillTx/>
                <a:latin typeface="RealText-Light" panose="020B0504020101010102"/>
                <a:ea typeface="+mj-ea"/>
                <a:cs typeface="+mj-cs"/>
                <a:sym typeface="Arial"/>
              </a:defRPr>
            </a:lvl1pPr>
          </a:lstStyle>
          <a:p>
            <a:pPr lvl="0"/>
            <a:r>
              <a:rPr lang="en-US" dirty="0"/>
              <a:t>xx%</a:t>
            </a:r>
          </a:p>
        </p:txBody>
      </p:sp>
      <p:sp>
        <p:nvSpPr>
          <p:cNvPr id="459" name="Text Placeholder 24">
            <a:extLst>
              <a:ext uri="{FF2B5EF4-FFF2-40B4-BE49-F238E27FC236}">
                <a16:creationId xmlns:a16="http://schemas.microsoft.com/office/drawing/2014/main" id="{621F366C-8C17-1F03-A74C-33BD60B4D77F}"/>
              </a:ext>
            </a:extLst>
          </p:cNvPr>
          <p:cNvSpPr>
            <a:spLocks noGrp="1"/>
          </p:cNvSpPr>
          <p:nvPr>
            <p:ph type="body" sz="quarter" idx="127" hasCustomPrompt="1"/>
          </p:nvPr>
        </p:nvSpPr>
        <p:spPr>
          <a:xfrm>
            <a:off x="7762116" y="4986989"/>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2"/>
                </a:solidFill>
                <a:effectLst/>
                <a:uFillTx/>
                <a:latin typeface="RealText-Light" panose="020B0504020101010102"/>
                <a:ea typeface="+mj-ea"/>
                <a:cs typeface="+mj-cs"/>
                <a:sym typeface="Arial"/>
              </a:defRPr>
            </a:lvl1pPr>
          </a:lstStyle>
          <a:p>
            <a:pPr lvl="0"/>
            <a:r>
              <a:rPr lang="en-US" dirty="0"/>
              <a:t>Lorem ipsum</a:t>
            </a:r>
          </a:p>
        </p:txBody>
      </p:sp>
      <p:sp>
        <p:nvSpPr>
          <p:cNvPr id="460" name="Text Placeholder 24">
            <a:extLst>
              <a:ext uri="{FF2B5EF4-FFF2-40B4-BE49-F238E27FC236}">
                <a16:creationId xmlns:a16="http://schemas.microsoft.com/office/drawing/2014/main" id="{9546E9B0-BF4A-F565-7968-78967B45B0BA}"/>
              </a:ext>
            </a:extLst>
          </p:cNvPr>
          <p:cNvSpPr>
            <a:spLocks noGrp="1"/>
          </p:cNvSpPr>
          <p:nvPr>
            <p:ph type="body" sz="quarter" idx="128" hasCustomPrompt="1"/>
          </p:nvPr>
        </p:nvSpPr>
        <p:spPr>
          <a:xfrm>
            <a:off x="9767176" y="4986989"/>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 ipsum</a:t>
            </a:r>
          </a:p>
        </p:txBody>
      </p:sp>
      <p:sp>
        <p:nvSpPr>
          <p:cNvPr id="461" name="Text Placeholder 24">
            <a:extLst>
              <a:ext uri="{FF2B5EF4-FFF2-40B4-BE49-F238E27FC236}">
                <a16:creationId xmlns:a16="http://schemas.microsoft.com/office/drawing/2014/main" id="{7BDCBB6F-86BF-C2A9-83A8-E7418B64F3B4}"/>
              </a:ext>
            </a:extLst>
          </p:cNvPr>
          <p:cNvSpPr>
            <a:spLocks noGrp="1"/>
          </p:cNvSpPr>
          <p:nvPr>
            <p:ph type="body" sz="quarter" idx="130" hasCustomPrompt="1"/>
          </p:nvPr>
        </p:nvSpPr>
        <p:spPr>
          <a:xfrm>
            <a:off x="6138862" y="2719256"/>
            <a:ext cx="1282544"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a:t>
            </a:r>
          </a:p>
        </p:txBody>
      </p:sp>
      <p:sp>
        <p:nvSpPr>
          <p:cNvPr id="462" name="Text Placeholder 24">
            <a:extLst>
              <a:ext uri="{FF2B5EF4-FFF2-40B4-BE49-F238E27FC236}">
                <a16:creationId xmlns:a16="http://schemas.microsoft.com/office/drawing/2014/main" id="{4B5C4FDA-7165-034A-251E-A72904F3E364}"/>
              </a:ext>
            </a:extLst>
          </p:cNvPr>
          <p:cNvSpPr>
            <a:spLocks noGrp="1"/>
          </p:cNvSpPr>
          <p:nvPr>
            <p:ph type="body" sz="quarter" idx="131" hasCustomPrompt="1"/>
          </p:nvPr>
        </p:nvSpPr>
        <p:spPr>
          <a:xfrm>
            <a:off x="6138862" y="3286189"/>
            <a:ext cx="1282544"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a:t>
            </a:r>
          </a:p>
        </p:txBody>
      </p:sp>
      <p:sp>
        <p:nvSpPr>
          <p:cNvPr id="463" name="Text Placeholder 24">
            <a:extLst>
              <a:ext uri="{FF2B5EF4-FFF2-40B4-BE49-F238E27FC236}">
                <a16:creationId xmlns:a16="http://schemas.microsoft.com/office/drawing/2014/main" id="{6717D94F-54B9-C0EA-9181-A1A85DB40C54}"/>
              </a:ext>
            </a:extLst>
          </p:cNvPr>
          <p:cNvSpPr>
            <a:spLocks noGrp="1"/>
          </p:cNvSpPr>
          <p:nvPr>
            <p:ph type="body" sz="quarter" idx="132" hasCustomPrompt="1"/>
          </p:nvPr>
        </p:nvSpPr>
        <p:spPr>
          <a:xfrm>
            <a:off x="6138862" y="3853122"/>
            <a:ext cx="1282544"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bg1"/>
                </a:solidFill>
                <a:effectLst/>
                <a:uFillTx/>
                <a:latin typeface="RealText-Light" panose="020B0504020101010102"/>
                <a:ea typeface="+mj-ea"/>
                <a:cs typeface="+mj-cs"/>
                <a:sym typeface="Arial"/>
              </a:defRPr>
            </a:lvl1pPr>
          </a:lstStyle>
          <a:p>
            <a:pPr lvl="0"/>
            <a:r>
              <a:rPr lang="en-US" dirty="0"/>
              <a:t>Lorem</a:t>
            </a:r>
          </a:p>
        </p:txBody>
      </p:sp>
      <p:sp>
        <p:nvSpPr>
          <p:cNvPr id="464" name="Text Placeholder 24">
            <a:extLst>
              <a:ext uri="{FF2B5EF4-FFF2-40B4-BE49-F238E27FC236}">
                <a16:creationId xmlns:a16="http://schemas.microsoft.com/office/drawing/2014/main" id="{5A4769B6-C8C5-F8AB-4785-F438FE74B815}"/>
              </a:ext>
            </a:extLst>
          </p:cNvPr>
          <p:cNvSpPr>
            <a:spLocks noGrp="1"/>
          </p:cNvSpPr>
          <p:nvPr>
            <p:ph type="body" sz="quarter" idx="133" hasCustomPrompt="1"/>
          </p:nvPr>
        </p:nvSpPr>
        <p:spPr>
          <a:xfrm>
            <a:off x="6138862" y="4420055"/>
            <a:ext cx="1282544"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a:t>
            </a:r>
          </a:p>
        </p:txBody>
      </p:sp>
      <p:sp>
        <p:nvSpPr>
          <p:cNvPr id="465" name="Text Placeholder 24">
            <a:extLst>
              <a:ext uri="{FF2B5EF4-FFF2-40B4-BE49-F238E27FC236}">
                <a16:creationId xmlns:a16="http://schemas.microsoft.com/office/drawing/2014/main" id="{C33B6F87-FC2E-592E-70D0-E6A8053AD906}"/>
              </a:ext>
            </a:extLst>
          </p:cNvPr>
          <p:cNvSpPr>
            <a:spLocks noGrp="1"/>
          </p:cNvSpPr>
          <p:nvPr>
            <p:ph type="body" sz="quarter" idx="134" hasCustomPrompt="1"/>
          </p:nvPr>
        </p:nvSpPr>
        <p:spPr>
          <a:xfrm>
            <a:off x="6138862" y="4986989"/>
            <a:ext cx="1282544"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a:t>
            </a:r>
          </a:p>
        </p:txBody>
      </p:sp>
      <p:sp>
        <p:nvSpPr>
          <p:cNvPr id="9" name="Slide Number Placeholder 8">
            <a:extLst>
              <a:ext uri="{FF2B5EF4-FFF2-40B4-BE49-F238E27FC236}">
                <a16:creationId xmlns:a16="http://schemas.microsoft.com/office/drawing/2014/main" id="{864951B0-A05D-268C-8B3B-9C77DF4CF1C0}"/>
              </a:ext>
            </a:extLst>
          </p:cNvPr>
          <p:cNvSpPr>
            <a:spLocks noGrp="1"/>
          </p:cNvSpPr>
          <p:nvPr>
            <p:ph type="sldNum" sz="quarter" idx="135"/>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A34B0CC6-FA8F-8A82-4FC2-A2A40A490225}"/>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2035692539"/>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5.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36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Diagram </a:t>
            </a:r>
          </a:p>
        </p:txBody>
      </p:sp>
      <p:sp>
        <p:nvSpPr>
          <p:cNvPr id="3" name="Text Placeholder 24">
            <a:extLst>
              <a:ext uri="{FF2B5EF4-FFF2-40B4-BE49-F238E27FC236}">
                <a16:creationId xmlns:a16="http://schemas.microsoft.com/office/drawing/2014/main" id="{9C4DB5E2-A218-F28F-BF45-D130FDFF3C3A}"/>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9" name="Text Placeholder 17">
            <a:extLst>
              <a:ext uri="{FF2B5EF4-FFF2-40B4-BE49-F238E27FC236}">
                <a16:creationId xmlns:a16="http://schemas.microsoft.com/office/drawing/2014/main" id="{748C6634-F13F-36F1-6591-0ED0BD832F26}"/>
              </a:ext>
            </a:extLst>
          </p:cNvPr>
          <p:cNvSpPr>
            <a:spLocks noGrp="1"/>
          </p:cNvSpPr>
          <p:nvPr>
            <p:ph type="body" sz="quarter" idx="116" hasCustomPrompt="1"/>
          </p:nvPr>
        </p:nvSpPr>
        <p:spPr>
          <a:xfrm>
            <a:off x="5340543" y="3493959"/>
            <a:ext cx="1501679" cy="338554"/>
          </a:xfrm>
          <a:prstGeom prst="rect">
            <a:avLst/>
          </a:prstGeom>
        </p:spPr>
        <p:txBody>
          <a:bodyPr lIns="0" tIns="45720" rIns="91440" bIns="46800"/>
          <a:lstStyle>
            <a:lvl1pPr marL="0" marR="0" indent="0" algn="ctr" defTabSz="330256" rtl="0" fontAlgn="auto" latinLnBrk="0" hangingPunct="0">
              <a:lnSpc>
                <a:spcPct val="100000"/>
              </a:lnSpc>
              <a:spcBef>
                <a:spcPts val="29"/>
              </a:spcBef>
              <a:spcAft>
                <a:spcPts val="0"/>
              </a:spcAft>
              <a:buClrTx/>
              <a:buSzTx/>
              <a:buFontTx/>
              <a:buNone/>
              <a:tabLst/>
              <a:defRPr kumimoji="0" lang="en-US" sz="1600" b="0" i="0" u="none" strike="noStrike" cap="none" spc="0" normalizeH="0" baseline="0" dirty="0" smtClean="0">
                <a:ln>
                  <a:noFill/>
                </a:ln>
                <a:solidFill>
                  <a:schemeClr val="accent1"/>
                </a:solidFill>
                <a:effectLst/>
                <a:uFillTx/>
                <a:latin typeface="REALTEXT-MEDIUM" panose="020B06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Title here</a:t>
            </a:r>
          </a:p>
        </p:txBody>
      </p:sp>
      <p:sp>
        <p:nvSpPr>
          <p:cNvPr id="14" name="Text Placeholder 17">
            <a:extLst>
              <a:ext uri="{FF2B5EF4-FFF2-40B4-BE49-F238E27FC236}">
                <a16:creationId xmlns:a16="http://schemas.microsoft.com/office/drawing/2014/main" id="{D2FF4A73-90FE-B071-88DA-A60A20918E97}"/>
              </a:ext>
            </a:extLst>
          </p:cNvPr>
          <p:cNvSpPr>
            <a:spLocks noGrp="1"/>
          </p:cNvSpPr>
          <p:nvPr>
            <p:ph type="body" sz="quarter" idx="115" hasCustomPrompt="1"/>
          </p:nvPr>
        </p:nvSpPr>
        <p:spPr>
          <a:xfrm>
            <a:off x="5340543" y="3720163"/>
            <a:ext cx="1501679" cy="307777"/>
          </a:xfrm>
          <a:prstGeom prst="rect">
            <a:avLst/>
          </a:prstGeom>
        </p:spPr>
        <p:txBody>
          <a:bodyPr wrap="square" lIns="0" tIns="45720" rIns="91440" bIns="46800">
            <a:noAutofit/>
          </a:bodyPr>
          <a:lstStyle>
            <a:lvl1pPr marL="0" marR="0" indent="0" algn="ctr" defTabSz="330256" rtl="0" fontAlgn="auto" latinLnBrk="0" hangingPunct="0">
              <a:lnSpc>
                <a:spcPct val="100000"/>
              </a:lnSpc>
              <a:spcBef>
                <a:spcPts val="29"/>
              </a:spcBef>
              <a:spcAft>
                <a:spcPts val="0"/>
              </a:spcAft>
              <a:buClrTx/>
              <a:buSzTx/>
              <a:buFontTx/>
              <a:buNone/>
              <a:tabLst/>
              <a:defRPr kumimoji="0" lang="en-US" sz="1400" b="0" i="0" u="none" strike="noStrike" cap="none" spc="0" normalizeH="0" baseline="0" dirty="0" smtClean="0">
                <a:ln>
                  <a:noFill/>
                </a:ln>
                <a:solidFill>
                  <a:srgbClr val="303030"/>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Subtitle here</a:t>
            </a:r>
          </a:p>
        </p:txBody>
      </p:sp>
      <p:sp>
        <p:nvSpPr>
          <p:cNvPr id="20" name="Text Placeholder 17">
            <a:extLst>
              <a:ext uri="{FF2B5EF4-FFF2-40B4-BE49-F238E27FC236}">
                <a16:creationId xmlns:a16="http://schemas.microsoft.com/office/drawing/2014/main" id="{31EE4A2B-FDB4-666E-8BA3-7EF71C315C4B}"/>
              </a:ext>
            </a:extLst>
          </p:cNvPr>
          <p:cNvSpPr>
            <a:spLocks noGrp="1"/>
          </p:cNvSpPr>
          <p:nvPr>
            <p:ph type="body" sz="quarter" idx="117" hasCustomPrompt="1"/>
          </p:nvPr>
        </p:nvSpPr>
        <p:spPr>
          <a:xfrm>
            <a:off x="5124060" y="2609411"/>
            <a:ext cx="304800" cy="184666"/>
          </a:xfrm>
          <a:prstGeom prst="rect">
            <a:avLst/>
          </a:prstGeom>
        </p:spPr>
        <p:txBody>
          <a:bodyPr lIns="0" tIns="0" rIns="0" bIns="0" anchor="ctr"/>
          <a:lstStyle>
            <a:lvl1pPr marL="0" marR="0" indent="0" algn="ctr" defTabSz="330256" rtl="0" fontAlgn="auto" latinLnBrk="0" hangingPunct="0">
              <a:lnSpc>
                <a:spcPct val="100000"/>
              </a:lnSpc>
              <a:spcBef>
                <a:spcPts val="0"/>
              </a:spcBef>
              <a:spcAft>
                <a:spcPts val="0"/>
              </a:spcAft>
              <a:buClrTx/>
              <a:buSzTx/>
              <a:buFontTx/>
              <a:buNone/>
              <a:tabLst/>
              <a:defRPr kumimoji="0" lang="en-US" sz="1200" b="0" i="0" u="none" strike="noStrike" cap="none" spc="0" normalizeH="0" baseline="0" dirty="0" smtClean="0">
                <a:ln>
                  <a:noFill/>
                </a:ln>
                <a:solidFill>
                  <a:schemeClr val="bg1"/>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XX</a:t>
            </a:r>
          </a:p>
        </p:txBody>
      </p:sp>
      <p:sp>
        <p:nvSpPr>
          <p:cNvPr id="22" name="Text Placeholder 17">
            <a:extLst>
              <a:ext uri="{FF2B5EF4-FFF2-40B4-BE49-F238E27FC236}">
                <a16:creationId xmlns:a16="http://schemas.microsoft.com/office/drawing/2014/main" id="{A0D26426-BAA1-9A8C-5032-2FF5707B8821}"/>
              </a:ext>
            </a:extLst>
          </p:cNvPr>
          <p:cNvSpPr>
            <a:spLocks noGrp="1"/>
          </p:cNvSpPr>
          <p:nvPr>
            <p:ph type="body" sz="quarter" idx="38" hasCustomPrompt="1"/>
          </p:nvPr>
        </p:nvSpPr>
        <p:spPr>
          <a:xfrm>
            <a:off x="6731384" y="2609411"/>
            <a:ext cx="304800" cy="184666"/>
          </a:xfrm>
          <a:prstGeom prst="rect">
            <a:avLst/>
          </a:prstGeom>
        </p:spPr>
        <p:txBody>
          <a:bodyPr lIns="0" tIns="0" rIns="0" bIns="0" anchor="ctr"/>
          <a:lstStyle>
            <a:lvl1pPr marL="0" marR="0" indent="0" algn="ctr" defTabSz="330256" rtl="0" fontAlgn="auto" latinLnBrk="0" hangingPunct="0">
              <a:lnSpc>
                <a:spcPct val="100000"/>
              </a:lnSpc>
              <a:spcBef>
                <a:spcPts val="0"/>
              </a:spcBef>
              <a:spcAft>
                <a:spcPts val="0"/>
              </a:spcAft>
              <a:buClrTx/>
              <a:buSzTx/>
              <a:buFontTx/>
              <a:buNone/>
              <a:tabLst/>
              <a:defRPr kumimoji="0" lang="en-US" sz="1200" b="0" i="0" u="none" strike="noStrike" cap="none" spc="0" normalizeH="0" baseline="0" dirty="0" smtClean="0">
                <a:ln>
                  <a:noFill/>
                </a:ln>
                <a:solidFill>
                  <a:schemeClr val="bg1"/>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XX</a:t>
            </a:r>
          </a:p>
        </p:txBody>
      </p:sp>
      <p:sp>
        <p:nvSpPr>
          <p:cNvPr id="24" name="Text Placeholder 17">
            <a:extLst>
              <a:ext uri="{FF2B5EF4-FFF2-40B4-BE49-F238E27FC236}">
                <a16:creationId xmlns:a16="http://schemas.microsoft.com/office/drawing/2014/main" id="{06FD9D5A-5D04-B897-37F4-7F17774991C9}"/>
              </a:ext>
            </a:extLst>
          </p:cNvPr>
          <p:cNvSpPr>
            <a:spLocks noGrp="1"/>
          </p:cNvSpPr>
          <p:nvPr>
            <p:ph type="body" sz="quarter" idx="120" hasCustomPrompt="1"/>
          </p:nvPr>
        </p:nvSpPr>
        <p:spPr>
          <a:xfrm>
            <a:off x="5124060" y="4678844"/>
            <a:ext cx="304800" cy="184666"/>
          </a:xfrm>
          <a:prstGeom prst="rect">
            <a:avLst/>
          </a:prstGeom>
        </p:spPr>
        <p:txBody>
          <a:bodyPr lIns="0" tIns="0" rIns="0" bIns="0" anchor="ctr"/>
          <a:lstStyle>
            <a:lvl1pPr marL="0" marR="0" indent="0" algn="ctr" defTabSz="330256" rtl="0" fontAlgn="auto" latinLnBrk="0" hangingPunct="0">
              <a:lnSpc>
                <a:spcPct val="100000"/>
              </a:lnSpc>
              <a:spcBef>
                <a:spcPts val="0"/>
              </a:spcBef>
              <a:spcAft>
                <a:spcPts val="0"/>
              </a:spcAft>
              <a:buClrTx/>
              <a:buSzTx/>
              <a:buFontTx/>
              <a:buNone/>
              <a:tabLst/>
              <a:defRPr kumimoji="0" lang="en-US" sz="1200" b="0" i="0" u="none" strike="noStrike" cap="none" spc="0" normalizeH="0" baseline="0" dirty="0" smtClean="0">
                <a:ln>
                  <a:noFill/>
                </a:ln>
                <a:solidFill>
                  <a:schemeClr val="bg1"/>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XX</a:t>
            </a:r>
          </a:p>
        </p:txBody>
      </p:sp>
      <p:sp>
        <p:nvSpPr>
          <p:cNvPr id="26" name="Text Placeholder 17">
            <a:extLst>
              <a:ext uri="{FF2B5EF4-FFF2-40B4-BE49-F238E27FC236}">
                <a16:creationId xmlns:a16="http://schemas.microsoft.com/office/drawing/2014/main" id="{874A0BC4-D9CF-EF60-0554-64BE718CC4BC}"/>
              </a:ext>
            </a:extLst>
          </p:cNvPr>
          <p:cNvSpPr>
            <a:spLocks noGrp="1"/>
          </p:cNvSpPr>
          <p:nvPr>
            <p:ph type="body" sz="quarter" idx="119" hasCustomPrompt="1"/>
          </p:nvPr>
        </p:nvSpPr>
        <p:spPr>
          <a:xfrm>
            <a:off x="6752725" y="4694233"/>
            <a:ext cx="304800" cy="153888"/>
          </a:xfrm>
          <a:prstGeom prst="rect">
            <a:avLst/>
          </a:prstGeom>
        </p:spPr>
        <p:txBody>
          <a:bodyPr lIns="0" tIns="0" rIns="0" bIns="0" anchor="ctr"/>
          <a:lstStyle>
            <a:lvl1pPr marL="0" marR="0" indent="0" algn="ctr" defTabSz="330256" rtl="0" fontAlgn="auto" latinLnBrk="0" hangingPunct="0">
              <a:lnSpc>
                <a:spcPct val="100000"/>
              </a:lnSpc>
              <a:spcBef>
                <a:spcPts val="0"/>
              </a:spcBef>
              <a:spcAft>
                <a:spcPts val="0"/>
              </a:spcAft>
              <a:buClrTx/>
              <a:buSzTx/>
              <a:buFontTx/>
              <a:buNone/>
              <a:tabLst/>
              <a:defRPr kumimoji="0" lang="en-US" sz="1200" b="0" i="0" u="none" strike="noStrike" cap="none" spc="0" normalizeH="0" baseline="0" dirty="0" smtClean="0">
                <a:ln>
                  <a:noFill/>
                </a:ln>
                <a:solidFill>
                  <a:schemeClr val="bg1"/>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XX</a:t>
            </a:r>
          </a:p>
        </p:txBody>
      </p:sp>
      <p:sp>
        <p:nvSpPr>
          <p:cNvPr id="28" name="Picture Placeholder 7">
            <a:extLst>
              <a:ext uri="{FF2B5EF4-FFF2-40B4-BE49-F238E27FC236}">
                <a16:creationId xmlns:a16="http://schemas.microsoft.com/office/drawing/2014/main" id="{05E46ADD-8FDA-EAF2-70A9-818D191E42CC}"/>
              </a:ext>
            </a:extLst>
          </p:cNvPr>
          <p:cNvSpPr>
            <a:spLocks noGrp="1"/>
          </p:cNvSpPr>
          <p:nvPr>
            <p:ph type="pic" sz="quarter" idx="53" hasCustomPrompt="1"/>
          </p:nvPr>
        </p:nvSpPr>
        <p:spPr>
          <a:xfrm>
            <a:off x="7459174" y="2347928"/>
            <a:ext cx="704665" cy="707632"/>
          </a:xfrm>
          <a:prstGeom prst="ellipse">
            <a:avLst/>
          </a:prstGeom>
          <a:solidFill>
            <a:schemeClr val="accent2"/>
          </a:solidFill>
        </p:spPr>
        <p:txBody>
          <a:bodyPr wrap="none" anchor="ctr"/>
          <a:lstStyle>
            <a:lvl1pPr algn="ctr">
              <a:defRPr sz="800">
                <a:solidFill>
                  <a:schemeClr val="bg1"/>
                </a:solidFill>
              </a:defRPr>
            </a:lvl1pPr>
          </a:lstStyle>
          <a:p>
            <a:r>
              <a:rPr lang="en-US" dirty="0"/>
              <a:t>ICON</a:t>
            </a:r>
          </a:p>
        </p:txBody>
      </p:sp>
      <p:sp>
        <p:nvSpPr>
          <p:cNvPr id="30" name="Picture Placeholder 7">
            <a:extLst>
              <a:ext uri="{FF2B5EF4-FFF2-40B4-BE49-F238E27FC236}">
                <a16:creationId xmlns:a16="http://schemas.microsoft.com/office/drawing/2014/main" id="{96252A27-3844-3466-B301-2A78C8F84210}"/>
              </a:ext>
            </a:extLst>
          </p:cNvPr>
          <p:cNvSpPr>
            <a:spLocks noGrp="1"/>
          </p:cNvSpPr>
          <p:nvPr>
            <p:ph type="pic" sz="quarter" idx="112" hasCustomPrompt="1"/>
          </p:nvPr>
        </p:nvSpPr>
        <p:spPr>
          <a:xfrm>
            <a:off x="4003351" y="2347928"/>
            <a:ext cx="704665" cy="707632"/>
          </a:xfrm>
          <a:prstGeom prst="ellipse">
            <a:avLst/>
          </a:prstGeom>
          <a:solidFill>
            <a:schemeClr val="accent2"/>
          </a:solidFill>
        </p:spPr>
        <p:txBody>
          <a:bodyPr wrap="none" anchor="ctr"/>
          <a:lstStyle>
            <a:lvl1pPr algn="ctr">
              <a:defRPr sz="800">
                <a:solidFill>
                  <a:schemeClr val="bg1"/>
                </a:solidFill>
              </a:defRPr>
            </a:lvl1pPr>
          </a:lstStyle>
          <a:p>
            <a:r>
              <a:rPr lang="en-US" dirty="0"/>
              <a:t>ICON</a:t>
            </a:r>
          </a:p>
        </p:txBody>
      </p:sp>
      <p:sp>
        <p:nvSpPr>
          <p:cNvPr id="31" name="Text Placeholder 17">
            <a:extLst>
              <a:ext uri="{FF2B5EF4-FFF2-40B4-BE49-F238E27FC236}">
                <a16:creationId xmlns:a16="http://schemas.microsoft.com/office/drawing/2014/main" id="{8E9DC659-240C-400B-FB26-D5229B5B04D5}"/>
              </a:ext>
            </a:extLst>
          </p:cNvPr>
          <p:cNvSpPr>
            <a:spLocks noGrp="1"/>
          </p:cNvSpPr>
          <p:nvPr>
            <p:ph type="body" sz="quarter" idx="108" hasCustomPrompt="1"/>
          </p:nvPr>
        </p:nvSpPr>
        <p:spPr>
          <a:xfrm>
            <a:off x="2052206" y="2701744"/>
            <a:ext cx="1898568" cy="369332"/>
          </a:xfrm>
          <a:prstGeom prst="rect">
            <a:avLst/>
          </a:prstGeom>
        </p:spPr>
        <p:txBody>
          <a:bodyPr wrap="square" lIns="0" tIns="45720" rIns="91440" bIns="46800">
            <a:noAutofit/>
          </a:bodyPr>
          <a:lstStyle>
            <a:lvl1pPr marL="0" marR="0" indent="0" algn="r" defTabSz="330256" rtl="0" fontAlgn="auto" latinLnBrk="0" hangingPunct="0">
              <a:lnSpc>
                <a:spcPct val="100000"/>
              </a:lnSpc>
              <a:spcBef>
                <a:spcPts val="29"/>
              </a:spcBef>
              <a:spcAft>
                <a:spcPts val="0"/>
              </a:spcAft>
              <a:buClrTx/>
              <a:buSzTx/>
              <a:buFontTx/>
              <a:buNone/>
              <a:tabLst/>
              <a:defRPr kumimoji="0" lang="en-US" sz="1200" b="0" i="0" u="none" strike="noStrike" cap="none" spc="0" normalizeH="0" baseline="0" dirty="0" smtClean="0">
                <a:ln>
                  <a:noFill/>
                </a:ln>
                <a:solidFill>
                  <a:srgbClr val="303030"/>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endParaRPr lang="en-US" dirty="0"/>
          </a:p>
        </p:txBody>
      </p:sp>
      <p:sp>
        <p:nvSpPr>
          <p:cNvPr id="466" name="Text Placeholder 17">
            <a:extLst>
              <a:ext uri="{FF2B5EF4-FFF2-40B4-BE49-F238E27FC236}">
                <a16:creationId xmlns:a16="http://schemas.microsoft.com/office/drawing/2014/main" id="{046C9257-D932-B1CE-E276-63B5A25F4FC6}"/>
              </a:ext>
            </a:extLst>
          </p:cNvPr>
          <p:cNvSpPr>
            <a:spLocks noGrp="1"/>
          </p:cNvSpPr>
          <p:nvPr>
            <p:ph type="body" sz="quarter" idx="109" hasCustomPrompt="1"/>
          </p:nvPr>
        </p:nvSpPr>
        <p:spPr>
          <a:xfrm>
            <a:off x="2647764" y="2443210"/>
            <a:ext cx="1302888" cy="215444"/>
          </a:xfrm>
          <a:prstGeom prst="rect">
            <a:avLst/>
          </a:prstGeom>
        </p:spPr>
        <p:txBody>
          <a:bodyPr lIns="0" tIns="45720" rIns="91440" bIns="46800"/>
          <a:lstStyle>
            <a:lvl1pPr marL="0" marR="0" indent="0" algn="r" defTabSz="330256" rtl="0" fontAlgn="auto" latinLnBrk="0" hangingPunct="0">
              <a:lnSpc>
                <a:spcPct val="100000"/>
              </a:lnSpc>
              <a:spcBef>
                <a:spcPts val="29"/>
              </a:spcBef>
              <a:spcAft>
                <a:spcPts val="0"/>
              </a:spcAft>
              <a:buClrTx/>
              <a:buSzTx/>
              <a:buFontTx/>
              <a:buNone/>
              <a:tabLst/>
              <a:defRPr kumimoji="0" lang="en-US" sz="1400" b="0" i="0" u="none" strike="noStrike" cap="none" spc="0" normalizeH="0" baseline="0" dirty="0" smtClean="0">
                <a:ln>
                  <a:noFill/>
                </a:ln>
                <a:solidFill>
                  <a:schemeClr val="tx1"/>
                </a:solidFill>
                <a:effectLst/>
                <a:uFillTx/>
                <a:latin typeface="REALTEXT-MEDIUM" panose="020B06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Title here</a:t>
            </a:r>
          </a:p>
        </p:txBody>
      </p:sp>
      <p:sp>
        <p:nvSpPr>
          <p:cNvPr id="467" name="Text Placeholder 17">
            <a:extLst>
              <a:ext uri="{FF2B5EF4-FFF2-40B4-BE49-F238E27FC236}">
                <a16:creationId xmlns:a16="http://schemas.microsoft.com/office/drawing/2014/main" id="{DE90B8CA-4A14-C586-6618-4FDD30509E45}"/>
              </a:ext>
            </a:extLst>
          </p:cNvPr>
          <p:cNvSpPr>
            <a:spLocks noGrp="1"/>
          </p:cNvSpPr>
          <p:nvPr>
            <p:ph type="body" sz="quarter" idx="101" hasCustomPrompt="1"/>
          </p:nvPr>
        </p:nvSpPr>
        <p:spPr>
          <a:xfrm>
            <a:off x="8214439" y="2701744"/>
            <a:ext cx="1791335" cy="369332"/>
          </a:xfrm>
          <a:prstGeom prst="rect">
            <a:avLst/>
          </a:prstGeom>
        </p:spPr>
        <p:txBody>
          <a:bodyPr wrap="square" lIns="0" tIns="45720" rIns="91440" bIns="46800">
            <a:noAutofit/>
          </a:bodyPr>
          <a:lstStyle>
            <a:lvl1pPr marL="0" marR="0" indent="0" algn="l" defTabSz="330256" rtl="0" fontAlgn="auto" latinLnBrk="0" hangingPunct="0">
              <a:lnSpc>
                <a:spcPct val="100000"/>
              </a:lnSpc>
              <a:spcBef>
                <a:spcPts val="29"/>
              </a:spcBef>
              <a:spcAft>
                <a:spcPts val="0"/>
              </a:spcAft>
              <a:buClrTx/>
              <a:buSzTx/>
              <a:buFontTx/>
              <a:buNone/>
              <a:tabLst/>
              <a:defRPr kumimoji="0" lang="en-US" sz="1200" b="0" i="0" u="none" strike="noStrike" cap="none" spc="0" normalizeH="0" baseline="0" dirty="0" smtClean="0">
                <a:ln>
                  <a:noFill/>
                </a:ln>
                <a:solidFill>
                  <a:srgbClr val="303030"/>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endParaRPr lang="en-US" dirty="0"/>
          </a:p>
        </p:txBody>
      </p:sp>
      <p:sp>
        <p:nvSpPr>
          <p:cNvPr id="468" name="Text Placeholder 17">
            <a:extLst>
              <a:ext uri="{FF2B5EF4-FFF2-40B4-BE49-F238E27FC236}">
                <a16:creationId xmlns:a16="http://schemas.microsoft.com/office/drawing/2014/main" id="{F28E9275-C1C1-DF55-0D30-DB38557BB505}"/>
              </a:ext>
            </a:extLst>
          </p:cNvPr>
          <p:cNvSpPr>
            <a:spLocks noGrp="1"/>
          </p:cNvSpPr>
          <p:nvPr>
            <p:ph type="body" sz="quarter" idx="100" hasCustomPrompt="1"/>
          </p:nvPr>
        </p:nvSpPr>
        <p:spPr>
          <a:xfrm>
            <a:off x="8215018" y="2443210"/>
            <a:ext cx="1269800" cy="215444"/>
          </a:xfrm>
          <a:prstGeom prst="rect">
            <a:avLst/>
          </a:prstGeom>
        </p:spPr>
        <p:txBody>
          <a:bodyPr lIns="0" tIns="45720" rIns="91440" bIns="46800"/>
          <a:lstStyle>
            <a:lvl1pPr marL="0" marR="0" indent="0" algn="l" defTabSz="330256" rtl="0" fontAlgn="auto" latinLnBrk="0" hangingPunct="0">
              <a:lnSpc>
                <a:spcPct val="100000"/>
              </a:lnSpc>
              <a:spcBef>
                <a:spcPts val="29"/>
              </a:spcBef>
              <a:spcAft>
                <a:spcPts val="0"/>
              </a:spcAft>
              <a:buClrTx/>
              <a:buSzTx/>
              <a:buFontTx/>
              <a:buNone/>
              <a:tabLst/>
              <a:defRPr kumimoji="0" lang="en-US" sz="1400" b="0" i="0" u="none" strike="noStrike" cap="none" spc="0" normalizeH="0" baseline="0" dirty="0" smtClean="0">
                <a:ln>
                  <a:noFill/>
                </a:ln>
                <a:solidFill>
                  <a:schemeClr val="tx1"/>
                </a:solidFill>
                <a:effectLst/>
                <a:uFillTx/>
                <a:latin typeface="REALTEXT-MEDIUM" panose="020B06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Title here</a:t>
            </a:r>
          </a:p>
        </p:txBody>
      </p:sp>
      <p:sp>
        <p:nvSpPr>
          <p:cNvPr id="470" name="Picture Placeholder 7">
            <a:extLst>
              <a:ext uri="{FF2B5EF4-FFF2-40B4-BE49-F238E27FC236}">
                <a16:creationId xmlns:a16="http://schemas.microsoft.com/office/drawing/2014/main" id="{CEDB2781-4751-2169-5FEF-76BD1382D8FD}"/>
              </a:ext>
            </a:extLst>
          </p:cNvPr>
          <p:cNvSpPr>
            <a:spLocks noGrp="1"/>
          </p:cNvSpPr>
          <p:nvPr>
            <p:ph type="pic" sz="quarter" idx="111" hasCustomPrompt="1"/>
          </p:nvPr>
        </p:nvSpPr>
        <p:spPr>
          <a:xfrm>
            <a:off x="7459174" y="4417361"/>
            <a:ext cx="704665" cy="707632"/>
          </a:xfrm>
          <a:prstGeom prst="ellipse">
            <a:avLst/>
          </a:prstGeom>
          <a:solidFill>
            <a:schemeClr val="accent2"/>
          </a:solidFill>
        </p:spPr>
        <p:txBody>
          <a:bodyPr wrap="none" anchor="ctr"/>
          <a:lstStyle>
            <a:lvl1pPr algn="ctr">
              <a:defRPr sz="800">
                <a:solidFill>
                  <a:schemeClr val="bg1"/>
                </a:solidFill>
              </a:defRPr>
            </a:lvl1pPr>
          </a:lstStyle>
          <a:p>
            <a:r>
              <a:rPr lang="en-US" dirty="0"/>
              <a:t>ICON</a:t>
            </a:r>
          </a:p>
        </p:txBody>
      </p:sp>
      <p:sp>
        <p:nvSpPr>
          <p:cNvPr id="472" name="Picture Placeholder 7">
            <a:extLst>
              <a:ext uri="{FF2B5EF4-FFF2-40B4-BE49-F238E27FC236}">
                <a16:creationId xmlns:a16="http://schemas.microsoft.com/office/drawing/2014/main" id="{075FC332-C5BA-25DF-2F89-0D9DA4637E32}"/>
              </a:ext>
            </a:extLst>
          </p:cNvPr>
          <p:cNvSpPr>
            <a:spLocks noGrp="1"/>
          </p:cNvSpPr>
          <p:nvPr>
            <p:ph type="pic" sz="quarter" idx="114" hasCustomPrompt="1"/>
          </p:nvPr>
        </p:nvSpPr>
        <p:spPr>
          <a:xfrm>
            <a:off x="4003351" y="4417361"/>
            <a:ext cx="704665" cy="707632"/>
          </a:xfrm>
          <a:prstGeom prst="ellipse">
            <a:avLst/>
          </a:prstGeom>
          <a:solidFill>
            <a:schemeClr val="accent2"/>
          </a:solidFill>
        </p:spPr>
        <p:txBody>
          <a:bodyPr wrap="none" anchor="ctr"/>
          <a:lstStyle>
            <a:lvl1pPr algn="ctr">
              <a:defRPr sz="800">
                <a:solidFill>
                  <a:schemeClr val="bg1"/>
                </a:solidFill>
              </a:defRPr>
            </a:lvl1pPr>
          </a:lstStyle>
          <a:p>
            <a:r>
              <a:rPr lang="en-US" dirty="0"/>
              <a:t>ICON</a:t>
            </a:r>
          </a:p>
        </p:txBody>
      </p:sp>
      <p:sp>
        <p:nvSpPr>
          <p:cNvPr id="473" name="Text Placeholder 17">
            <a:extLst>
              <a:ext uri="{FF2B5EF4-FFF2-40B4-BE49-F238E27FC236}">
                <a16:creationId xmlns:a16="http://schemas.microsoft.com/office/drawing/2014/main" id="{33F35159-8DE2-8BBC-556B-AD88647DCFDB}"/>
              </a:ext>
            </a:extLst>
          </p:cNvPr>
          <p:cNvSpPr>
            <a:spLocks noGrp="1"/>
          </p:cNvSpPr>
          <p:nvPr>
            <p:ph type="body" sz="quarter" idx="104" hasCustomPrompt="1"/>
          </p:nvPr>
        </p:nvSpPr>
        <p:spPr>
          <a:xfrm>
            <a:off x="2052206" y="4771177"/>
            <a:ext cx="1898568" cy="369332"/>
          </a:xfrm>
          <a:prstGeom prst="rect">
            <a:avLst/>
          </a:prstGeom>
        </p:spPr>
        <p:txBody>
          <a:bodyPr wrap="square" lIns="0" tIns="45720" rIns="91440" bIns="46800">
            <a:noAutofit/>
          </a:bodyPr>
          <a:lstStyle>
            <a:lvl1pPr marL="0" marR="0" indent="0" algn="r" defTabSz="330256" rtl="0" fontAlgn="auto" latinLnBrk="0" hangingPunct="0">
              <a:lnSpc>
                <a:spcPct val="100000"/>
              </a:lnSpc>
              <a:spcBef>
                <a:spcPts val="29"/>
              </a:spcBef>
              <a:spcAft>
                <a:spcPts val="0"/>
              </a:spcAft>
              <a:buClrTx/>
              <a:buSzTx/>
              <a:buFontTx/>
              <a:buNone/>
              <a:tabLst/>
              <a:defRPr kumimoji="0" lang="en-US" sz="1200" b="0" i="0" u="none" strike="noStrike" cap="none" spc="0" normalizeH="0" baseline="0" dirty="0" smtClean="0">
                <a:ln>
                  <a:noFill/>
                </a:ln>
                <a:solidFill>
                  <a:srgbClr val="303030"/>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endParaRPr lang="en-US" dirty="0"/>
          </a:p>
        </p:txBody>
      </p:sp>
      <p:sp>
        <p:nvSpPr>
          <p:cNvPr id="474" name="Text Placeholder 17">
            <a:extLst>
              <a:ext uri="{FF2B5EF4-FFF2-40B4-BE49-F238E27FC236}">
                <a16:creationId xmlns:a16="http://schemas.microsoft.com/office/drawing/2014/main" id="{77F11C2E-0B6B-FACB-3E77-1A8FA8EB109A}"/>
              </a:ext>
            </a:extLst>
          </p:cNvPr>
          <p:cNvSpPr>
            <a:spLocks noGrp="1"/>
          </p:cNvSpPr>
          <p:nvPr>
            <p:ph type="body" sz="quarter" idx="105" hasCustomPrompt="1"/>
          </p:nvPr>
        </p:nvSpPr>
        <p:spPr>
          <a:xfrm>
            <a:off x="2647764" y="4512643"/>
            <a:ext cx="1302888" cy="215444"/>
          </a:xfrm>
          <a:prstGeom prst="rect">
            <a:avLst/>
          </a:prstGeom>
        </p:spPr>
        <p:txBody>
          <a:bodyPr lIns="0" tIns="45720" rIns="91440" bIns="46800"/>
          <a:lstStyle>
            <a:lvl1pPr marL="0" marR="0" indent="0" algn="r" defTabSz="330256" rtl="0" fontAlgn="auto" latinLnBrk="0" hangingPunct="0">
              <a:lnSpc>
                <a:spcPct val="100000"/>
              </a:lnSpc>
              <a:spcBef>
                <a:spcPts val="29"/>
              </a:spcBef>
              <a:spcAft>
                <a:spcPts val="0"/>
              </a:spcAft>
              <a:buClrTx/>
              <a:buSzTx/>
              <a:buFontTx/>
              <a:buNone/>
              <a:tabLst/>
              <a:defRPr kumimoji="0" lang="en-US" sz="1400" b="0" i="0" u="none" strike="noStrike" cap="none" spc="0" normalizeH="0" baseline="0" dirty="0" smtClean="0">
                <a:ln>
                  <a:noFill/>
                </a:ln>
                <a:solidFill>
                  <a:schemeClr val="tx1"/>
                </a:solidFill>
                <a:effectLst/>
                <a:uFillTx/>
                <a:latin typeface="REALTEXT-MEDIUM" panose="020B06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Title here</a:t>
            </a:r>
          </a:p>
        </p:txBody>
      </p:sp>
      <p:sp>
        <p:nvSpPr>
          <p:cNvPr id="478" name="Text Placeholder 17">
            <a:extLst>
              <a:ext uri="{FF2B5EF4-FFF2-40B4-BE49-F238E27FC236}">
                <a16:creationId xmlns:a16="http://schemas.microsoft.com/office/drawing/2014/main" id="{4EDB326B-5E54-A155-7B01-6ECDB83C7FBA}"/>
              </a:ext>
            </a:extLst>
          </p:cNvPr>
          <p:cNvSpPr>
            <a:spLocks noGrp="1"/>
          </p:cNvSpPr>
          <p:nvPr>
            <p:ph type="body" sz="quarter" idx="118" hasCustomPrompt="1"/>
          </p:nvPr>
        </p:nvSpPr>
        <p:spPr>
          <a:xfrm>
            <a:off x="7231013" y="3644127"/>
            <a:ext cx="304800" cy="184666"/>
          </a:xfrm>
          <a:prstGeom prst="rect">
            <a:avLst/>
          </a:prstGeom>
        </p:spPr>
        <p:txBody>
          <a:bodyPr lIns="0" tIns="0" rIns="0" bIns="0" anchor="ctr"/>
          <a:lstStyle>
            <a:lvl1pPr marL="0" marR="0" indent="0" algn="ctr" defTabSz="330256" rtl="0" fontAlgn="auto" latinLnBrk="0" hangingPunct="0">
              <a:lnSpc>
                <a:spcPct val="100000"/>
              </a:lnSpc>
              <a:spcBef>
                <a:spcPts val="0"/>
              </a:spcBef>
              <a:spcAft>
                <a:spcPts val="0"/>
              </a:spcAft>
              <a:buClrTx/>
              <a:buSzTx/>
              <a:buFontTx/>
              <a:buNone/>
              <a:tabLst/>
              <a:defRPr kumimoji="0" lang="en-US" sz="1200" b="0" i="0" u="none" strike="noStrike" cap="none" spc="0" normalizeH="0" baseline="0" dirty="0" smtClean="0">
                <a:ln>
                  <a:noFill/>
                </a:ln>
                <a:solidFill>
                  <a:schemeClr val="bg1"/>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XX</a:t>
            </a:r>
          </a:p>
        </p:txBody>
      </p:sp>
      <p:sp>
        <p:nvSpPr>
          <p:cNvPr id="224" name="Text Placeholder 17">
            <a:extLst>
              <a:ext uri="{FF2B5EF4-FFF2-40B4-BE49-F238E27FC236}">
                <a16:creationId xmlns:a16="http://schemas.microsoft.com/office/drawing/2014/main" id="{617B7674-8D4E-A61B-A32B-5BE71F4E7A41}"/>
              </a:ext>
            </a:extLst>
          </p:cNvPr>
          <p:cNvSpPr>
            <a:spLocks noGrp="1"/>
          </p:cNvSpPr>
          <p:nvPr>
            <p:ph type="body" sz="quarter" idx="121" hasCustomPrompt="1"/>
          </p:nvPr>
        </p:nvSpPr>
        <p:spPr>
          <a:xfrm>
            <a:off x="4646952" y="3644127"/>
            <a:ext cx="304800" cy="184666"/>
          </a:xfrm>
          <a:prstGeom prst="rect">
            <a:avLst/>
          </a:prstGeom>
        </p:spPr>
        <p:txBody>
          <a:bodyPr lIns="0" tIns="0" rIns="0" bIns="0" anchor="ctr"/>
          <a:lstStyle>
            <a:lvl1pPr marL="0" marR="0" indent="0" algn="ctr" defTabSz="330256" rtl="0" fontAlgn="auto" latinLnBrk="0" hangingPunct="0">
              <a:lnSpc>
                <a:spcPct val="100000"/>
              </a:lnSpc>
              <a:spcBef>
                <a:spcPts val="0"/>
              </a:spcBef>
              <a:spcAft>
                <a:spcPts val="0"/>
              </a:spcAft>
              <a:buClrTx/>
              <a:buSzTx/>
              <a:buFontTx/>
              <a:buNone/>
              <a:tabLst/>
              <a:defRPr kumimoji="0" lang="en-US" sz="1200" b="0" i="0" u="none" strike="noStrike" cap="none" spc="0" normalizeH="0" baseline="0" dirty="0" smtClean="0">
                <a:ln>
                  <a:noFill/>
                </a:ln>
                <a:solidFill>
                  <a:schemeClr val="bg1"/>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XX</a:t>
            </a:r>
          </a:p>
        </p:txBody>
      </p:sp>
      <p:sp>
        <p:nvSpPr>
          <p:cNvPr id="226" name="Picture Placeholder 7">
            <a:extLst>
              <a:ext uri="{FF2B5EF4-FFF2-40B4-BE49-F238E27FC236}">
                <a16:creationId xmlns:a16="http://schemas.microsoft.com/office/drawing/2014/main" id="{C1B0A2D2-13D1-301C-DC61-486E15A856AD}"/>
              </a:ext>
            </a:extLst>
          </p:cNvPr>
          <p:cNvSpPr>
            <a:spLocks noGrp="1"/>
          </p:cNvSpPr>
          <p:nvPr>
            <p:ph type="pic" sz="quarter" idx="110" hasCustomPrompt="1"/>
          </p:nvPr>
        </p:nvSpPr>
        <p:spPr>
          <a:xfrm>
            <a:off x="7808934" y="3372753"/>
            <a:ext cx="704665" cy="707632"/>
          </a:xfrm>
          <a:prstGeom prst="ellipse">
            <a:avLst/>
          </a:prstGeom>
          <a:solidFill>
            <a:schemeClr val="accent2"/>
          </a:solidFill>
        </p:spPr>
        <p:txBody>
          <a:bodyPr wrap="none" anchor="ctr"/>
          <a:lstStyle>
            <a:lvl1pPr algn="ctr">
              <a:defRPr sz="800">
                <a:solidFill>
                  <a:schemeClr val="bg1"/>
                </a:solidFill>
              </a:defRPr>
            </a:lvl1pPr>
          </a:lstStyle>
          <a:p>
            <a:r>
              <a:rPr lang="en-US" dirty="0"/>
              <a:t>ICON</a:t>
            </a:r>
          </a:p>
        </p:txBody>
      </p:sp>
      <p:sp>
        <p:nvSpPr>
          <p:cNvPr id="227" name="Text Placeholder 17">
            <a:extLst>
              <a:ext uri="{FF2B5EF4-FFF2-40B4-BE49-F238E27FC236}">
                <a16:creationId xmlns:a16="http://schemas.microsoft.com/office/drawing/2014/main" id="{305E9358-6F49-86C4-AAE3-89298C023A3F}"/>
              </a:ext>
            </a:extLst>
          </p:cNvPr>
          <p:cNvSpPr>
            <a:spLocks noGrp="1"/>
          </p:cNvSpPr>
          <p:nvPr>
            <p:ph type="body" sz="quarter" idx="102" hasCustomPrompt="1"/>
          </p:nvPr>
        </p:nvSpPr>
        <p:spPr>
          <a:xfrm>
            <a:off x="8564198" y="3741030"/>
            <a:ext cx="1791335" cy="369332"/>
          </a:xfrm>
          <a:prstGeom prst="rect">
            <a:avLst/>
          </a:prstGeom>
        </p:spPr>
        <p:txBody>
          <a:bodyPr wrap="square" lIns="0" tIns="45720" rIns="91440" bIns="46800">
            <a:noAutofit/>
          </a:bodyPr>
          <a:lstStyle>
            <a:lvl1pPr marL="0" marR="0" indent="0" algn="l" defTabSz="330256" rtl="0" fontAlgn="auto" latinLnBrk="0" hangingPunct="0">
              <a:lnSpc>
                <a:spcPct val="100000"/>
              </a:lnSpc>
              <a:spcBef>
                <a:spcPts val="29"/>
              </a:spcBef>
              <a:spcAft>
                <a:spcPts val="0"/>
              </a:spcAft>
              <a:buClrTx/>
              <a:buSzTx/>
              <a:buFontTx/>
              <a:buNone/>
              <a:tabLst/>
              <a:defRPr kumimoji="0" lang="en-US" sz="1200" b="0" i="0" u="none" strike="noStrike" cap="none" spc="0" normalizeH="0" baseline="0" dirty="0" smtClean="0">
                <a:ln>
                  <a:noFill/>
                </a:ln>
                <a:solidFill>
                  <a:srgbClr val="303030"/>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endParaRPr lang="en-US" dirty="0"/>
          </a:p>
        </p:txBody>
      </p:sp>
      <p:sp>
        <p:nvSpPr>
          <p:cNvPr id="228" name="Text Placeholder 17">
            <a:extLst>
              <a:ext uri="{FF2B5EF4-FFF2-40B4-BE49-F238E27FC236}">
                <a16:creationId xmlns:a16="http://schemas.microsoft.com/office/drawing/2014/main" id="{22A999C8-E47B-8D26-3236-32C4E3CF24A6}"/>
              </a:ext>
            </a:extLst>
          </p:cNvPr>
          <p:cNvSpPr>
            <a:spLocks noGrp="1"/>
          </p:cNvSpPr>
          <p:nvPr>
            <p:ph type="body" sz="quarter" idx="103" hasCustomPrompt="1"/>
          </p:nvPr>
        </p:nvSpPr>
        <p:spPr>
          <a:xfrm>
            <a:off x="8564777" y="3482496"/>
            <a:ext cx="1269800" cy="215444"/>
          </a:xfrm>
          <a:prstGeom prst="rect">
            <a:avLst/>
          </a:prstGeom>
        </p:spPr>
        <p:txBody>
          <a:bodyPr lIns="0" tIns="45720" rIns="91440" bIns="46800"/>
          <a:lstStyle>
            <a:lvl1pPr marL="0" marR="0" indent="0" algn="l" defTabSz="330256" rtl="0" fontAlgn="auto" latinLnBrk="0" hangingPunct="0">
              <a:lnSpc>
                <a:spcPct val="100000"/>
              </a:lnSpc>
              <a:spcBef>
                <a:spcPts val="29"/>
              </a:spcBef>
              <a:spcAft>
                <a:spcPts val="0"/>
              </a:spcAft>
              <a:buClrTx/>
              <a:buSzTx/>
              <a:buFontTx/>
              <a:buNone/>
              <a:tabLst/>
              <a:defRPr kumimoji="0" lang="en-US" sz="1400" b="0" i="0" u="none" strike="noStrike" cap="none" spc="0" normalizeH="0" baseline="0" dirty="0" smtClean="0">
                <a:ln>
                  <a:noFill/>
                </a:ln>
                <a:solidFill>
                  <a:schemeClr val="tx1"/>
                </a:solidFill>
                <a:effectLst/>
                <a:uFillTx/>
                <a:latin typeface="REALTEXT-MEDIUM" panose="020B06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Title here</a:t>
            </a:r>
          </a:p>
        </p:txBody>
      </p:sp>
      <p:sp>
        <p:nvSpPr>
          <p:cNvPr id="230" name="Picture Placeholder 7">
            <a:extLst>
              <a:ext uri="{FF2B5EF4-FFF2-40B4-BE49-F238E27FC236}">
                <a16:creationId xmlns:a16="http://schemas.microsoft.com/office/drawing/2014/main" id="{E55AFEE1-8D70-5AC1-5597-36CF6C4A38C5}"/>
              </a:ext>
            </a:extLst>
          </p:cNvPr>
          <p:cNvSpPr>
            <a:spLocks noGrp="1"/>
          </p:cNvSpPr>
          <p:nvPr>
            <p:ph type="pic" sz="quarter" idx="113" hasCustomPrompt="1"/>
          </p:nvPr>
        </p:nvSpPr>
        <p:spPr>
          <a:xfrm>
            <a:off x="3679146" y="3374783"/>
            <a:ext cx="704665" cy="707632"/>
          </a:xfrm>
          <a:prstGeom prst="ellipse">
            <a:avLst/>
          </a:prstGeom>
          <a:solidFill>
            <a:schemeClr val="accent2"/>
          </a:solidFill>
        </p:spPr>
        <p:txBody>
          <a:bodyPr wrap="none" anchor="ctr"/>
          <a:lstStyle>
            <a:lvl1pPr algn="ctr">
              <a:defRPr sz="800">
                <a:solidFill>
                  <a:schemeClr val="bg1"/>
                </a:solidFill>
              </a:defRPr>
            </a:lvl1pPr>
          </a:lstStyle>
          <a:p>
            <a:r>
              <a:rPr lang="en-US" dirty="0"/>
              <a:t>ICON</a:t>
            </a:r>
          </a:p>
        </p:txBody>
      </p:sp>
      <p:sp>
        <p:nvSpPr>
          <p:cNvPr id="231" name="Text Placeholder 17">
            <a:extLst>
              <a:ext uri="{FF2B5EF4-FFF2-40B4-BE49-F238E27FC236}">
                <a16:creationId xmlns:a16="http://schemas.microsoft.com/office/drawing/2014/main" id="{46D67E99-F307-B21A-5BF4-BB81B438ACE8}"/>
              </a:ext>
            </a:extLst>
          </p:cNvPr>
          <p:cNvSpPr>
            <a:spLocks noGrp="1"/>
          </p:cNvSpPr>
          <p:nvPr>
            <p:ph type="body" sz="quarter" idx="106" hasCustomPrompt="1"/>
          </p:nvPr>
        </p:nvSpPr>
        <p:spPr>
          <a:xfrm>
            <a:off x="1727999" y="3728600"/>
            <a:ext cx="1898568" cy="369332"/>
          </a:xfrm>
          <a:prstGeom prst="rect">
            <a:avLst/>
          </a:prstGeom>
        </p:spPr>
        <p:txBody>
          <a:bodyPr wrap="square" lIns="0" tIns="45720" rIns="91440" bIns="46800">
            <a:noAutofit/>
          </a:bodyPr>
          <a:lstStyle>
            <a:lvl1pPr marL="0" marR="0" indent="0" algn="r" defTabSz="330256" rtl="0" fontAlgn="auto" latinLnBrk="0" hangingPunct="0">
              <a:lnSpc>
                <a:spcPct val="100000"/>
              </a:lnSpc>
              <a:spcBef>
                <a:spcPts val="29"/>
              </a:spcBef>
              <a:spcAft>
                <a:spcPts val="0"/>
              </a:spcAft>
              <a:buClrTx/>
              <a:buSzTx/>
              <a:buFontTx/>
              <a:buNone/>
              <a:tabLst/>
              <a:defRPr kumimoji="0" lang="en-US" sz="1200" b="0" i="0" u="none" strike="noStrike" cap="none" spc="0" normalizeH="0" baseline="0" dirty="0" smtClean="0">
                <a:ln>
                  <a:noFill/>
                </a:ln>
                <a:solidFill>
                  <a:srgbClr val="303030"/>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endParaRPr lang="en-US" dirty="0"/>
          </a:p>
        </p:txBody>
      </p:sp>
      <p:sp>
        <p:nvSpPr>
          <p:cNvPr id="232" name="Text Placeholder 17">
            <a:extLst>
              <a:ext uri="{FF2B5EF4-FFF2-40B4-BE49-F238E27FC236}">
                <a16:creationId xmlns:a16="http://schemas.microsoft.com/office/drawing/2014/main" id="{52111F49-2767-E8DE-6E4F-3A7EF752A5F5}"/>
              </a:ext>
            </a:extLst>
          </p:cNvPr>
          <p:cNvSpPr>
            <a:spLocks noGrp="1"/>
          </p:cNvSpPr>
          <p:nvPr>
            <p:ph type="body" sz="quarter" idx="107" hasCustomPrompt="1"/>
          </p:nvPr>
        </p:nvSpPr>
        <p:spPr>
          <a:xfrm>
            <a:off x="2323557" y="3470066"/>
            <a:ext cx="1302888" cy="215444"/>
          </a:xfrm>
          <a:prstGeom prst="rect">
            <a:avLst/>
          </a:prstGeom>
        </p:spPr>
        <p:txBody>
          <a:bodyPr lIns="0" tIns="45720" rIns="91440" bIns="46800"/>
          <a:lstStyle>
            <a:lvl1pPr marL="0" marR="0" indent="0" algn="r" defTabSz="330256" rtl="0" fontAlgn="auto" latinLnBrk="0" hangingPunct="0">
              <a:lnSpc>
                <a:spcPct val="100000"/>
              </a:lnSpc>
              <a:spcBef>
                <a:spcPts val="29"/>
              </a:spcBef>
              <a:spcAft>
                <a:spcPts val="0"/>
              </a:spcAft>
              <a:buClrTx/>
              <a:buSzTx/>
              <a:buFontTx/>
              <a:buNone/>
              <a:tabLst/>
              <a:defRPr kumimoji="0" lang="en-US" sz="1400" b="0" i="0" u="none" strike="noStrike" cap="none" spc="0" normalizeH="0" baseline="0" dirty="0" smtClean="0">
                <a:ln>
                  <a:noFill/>
                </a:ln>
                <a:solidFill>
                  <a:schemeClr val="tx1"/>
                </a:solidFill>
                <a:effectLst/>
                <a:uFillTx/>
                <a:latin typeface="REALTEXT-MEDIUM" panose="020B06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Title here</a:t>
            </a:r>
          </a:p>
        </p:txBody>
      </p:sp>
      <p:sp>
        <p:nvSpPr>
          <p:cNvPr id="32" name="Slide Number Placeholder 31">
            <a:extLst>
              <a:ext uri="{FF2B5EF4-FFF2-40B4-BE49-F238E27FC236}">
                <a16:creationId xmlns:a16="http://schemas.microsoft.com/office/drawing/2014/main" id="{6C354F78-4197-C44E-D85C-AD777F81D417}"/>
              </a:ext>
            </a:extLst>
          </p:cNvPr>
          <p:cNvSpPr>
            <a:spLocks noGrp="1"/>
          </p:cNvSpPr>
          <p:nvPr>
            <p:ph type="sldNum" sz="quarter" idx="122"/>
          </p:nvPr>
        </p:nvSpPr>
        <p:spPr/>
        <p:txBody>
          <a:bodyPr/>
          <a:lstStyle/>
          <a:p>
            <a:fld id="{86CB4B4D-7CA3-9044-876B-883B54F8677D}" type="slidenum">
              <a:rPr lang="en-GB" smtClean="0"/>
              <a:pPr/>
              <a:t>‹#›</a:t>
            </a:fld>
            <a:endParaRPr lang="en-GB"/>
          </a:p>
        </p:txBody>
      </p:sp>
      <p:sp>
        <p:nvSpPr>
          <p:cNvPr id="2" name="Text Placeholder 17">
            <a:extLst>
              <a:ext uri="{FF2B5EF4-FFF2-40B4-BE49-F238E27FC236}">
                <a16:creationId xmlns:a16="http://schemas.microsoft.com/office/drawing/2014/main" id="{72DBC25D-56B5-8A77-939D-E19211F1CB5D}"/>
              </a:ext>
            </a:extLst>
          </p:cNvPr>
          <p:cNvSpPr>
            <a:spLocks noGrp="1"/>
          </p:cNvSpPr>
          <p:nvPr>
            <p:ph type="body" sz="quarter" idx="123" hasCustomPrompt="1"/>
          </p:nvPr>
        </p:nvSpPr>
        <p:spPr>
          <a:xfrm>
            <a:off x="8215018" y="4771177"/>
            <a:ext cx="1791335" cy="369332"/>
          </a:xfrm>
          <a:prstGeom prst="rect">
            <a:avLst/>
          </a:prstGeom>
        </p:spPr>
        <p:txBody>
          <a:bodyPr wrap="square" lIns="0" tIns="45720" rIns="91440" bIns="46800">
            <a:noAutofit/>
          </a:bodyPr>
          <a:lstStyle>
            <a:lvl1pPr marL="0" marR="0" indent="0" algn="l" defTabSz="330256" rtl="0" fontAlgn="auto" latinLnBrk="0" hangingPunct="0">
              <a:lnSpc>
                <a:spcPct val="100000"/>
              </a:lnSpc>
              <a:spcBef>
                <a:spcPts val="29"/>
              </a:spcBef>
              <a:spcAft>
                <a:spcPts val="0"/>
              </a:spcAft>
              <a:buClrTx/>
              <a:buSzTx/>
              <a:buFontTx/>
              <a:buNone/>
              <a:tabLst/>
              <a:defRPr kumimoji="0" lang="en-US" sz="1200" b="0" i="0" u="none" strike="noStrike" cap="none" spc="0" normalizeH="0" baseline="0" dirty="0" smtClean="0">
                <a:ln>
                  <a:noFill/>
                </a:ln>
                <a:solidFill>
                  <a:srgbClr val="303030"/>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endParaRPr lang="en-US" dirty="0"/>
          </a:p>
        </p:txBody>
      </p:sp>
      <p:sp>
        <p:nvSpPr>
          <p:cNvPr id="4" name="Text Placeholder 17">
            <a:extLst>
              <a:ext uri="{FF2B5EF4-FFF2-40B4-BE49-F238E27FC236}">
                <a16:creationId xmlns:a16="http://schemas.microsoft.com/office/drawing/2014/main" id="{14EA3AB0-4ACF-E41E-8CB5-CC8E04455D91}"/>
              </a:ext>
            </a:extLst>
          </p:cNvPr>
          <p:cNvSpPr>
            <a:spLocks noGrp="1"/>
          </p:cNvSpPr>
          <p:nvPr>
            <p:ph type="body" sz="quarter" idx="124" hasCustomPrompt="1"/>
          </p:nvPr>
        </p:nvSpPr>
        <p:spPr>
          <a:xfrm>
            <a:off x="8215018" y="4512643"/>
            <a:ext cx="1269800" cy="215444"/>
          </a:xfrm>
          <a:prstGeom prst="rect">
            <a:avLst/>
          </a:prstGeom>
        </p:spPr>
        <p:txBody>
          <a:bodyPr lIns="0" tIns="45720" rIns="91440" bIns="46800"/>
          <a:lstStyle>
            <a:lvl1pPr marL="0" marR="0" indent="0" algn="l" defTabSz="330256" rtl="0" fontAlgn="auto" latinLnBrk="0" hangingPunct="0">
              <a:lnSpc>
                <a:spcPct val="100000"/>
              </a:lnSpc>
              <a:spcBef>
                <a:spcPts val="29"/>
              </a:spcBef>
              <a:spcAft>
                <a:spcPts val="0"/>
              </a:spcAft>
              <a:buClrTx/>
              <a:buSzTx/>
              <a:buFontTx/>
              <a:buNone/>
              <a:tabLst/>
              <a:defRPr kumimoji="0" lang="en-US" sz="1400" b="0" i="0" u="none" strike="noStrike" cap="none" spc="0" normalizeH="0" baseline="0" dirty="0" smtClean="0">
                <a:ln>
                  <a:noFill/>
                </a:ln>
                <a:solidFill>
                  <a:schemeClr val="tx1"/>
                </a:solidFill>
                <a:effectLst/>
                <a:uFillTx/>
                <a:latin typeface="REALTEXT-MEDIUM" panose="020B06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Title here</a:t>
            </a:r>
          </a:p>
        </p:txBody>
      </p:sp>
      <p:sp>
        <p:nvSpPr>
          <p:cNvPr id="233" name="Text Placeholder 24">
            <a:extLst>
              <a:ext uri="{FF2B5EF4-FFF2-40B4-BE49-F238E27FC236}">
                <a16:creationId xmlns:a16="http://schemas.microsoft.com/office/drawing/2014/main" id="{A7511F41-B0B4-1123-270B-889F3A45A74E}"/>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204497599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6.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01_Map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World map</a:t>
            </a:r>
          </a:p>
        </p:txBody>
      </p:sp>
      <p:sp>
        <p:nvSpPr>
          <p:cNvPr id="12" name="Text Placeholder 24">
            <a:extLst>
              <a:ext uri="{FF2B5EF4-FFF2-40B4-BE49-F238E27FC236}">
                <a16:creationId xmlns:a16="http://schemas.microsoft.com/office/drawing/2014/main" id="{FF0AE02E-E57E-87B0-4DA1-E6F4E26BEDB0}"/>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
        <p:nvSpPr>
          <p:cNvPr id="3" name="Text Placeholder 24">
            <a:extLst>
              <a:ext uri="{FF2B5EF4-FFF2-40B4-BE49-F238E27FC236}">
                <a16:creationId xmlns:a16="http://schemas.microsoft.com/office/drawing/2014/main" id="{9C4DB5E2-A218-F28F-BF45-D130FDFF3C3A}"/>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Simmons offices (editable)</a:t>
            </a:r>
          </a:p>
        </p:txBody>
      </p:sp>
      <p:sp>
        <p:nvSpPr>
          <p:cNvPr id="5" name="Slide Number Placeholder 4">
            <a:extLst>
              <a:ext uri="{FF2B5EF4-FFF2-40B4-BE49-F238E27FC236}">
                <a16:creationId xmlns:a16="http://schemas.microsoft.com/office/drawing/2014/main" id="{15A9C2EC-C31B-6681-CE1B-172A98FC9A07}"/>
              </a:ext>
            </a:extLst>
          </p:cNvPr>
          <p:cNvSpPr>
            <a:spLocks noGrp="1"/>
          </p:cNvSpPr>
          <p:nvPr>
            <p:ph type="sldNum" sz="quarter" idx="4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231774898"/>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7.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01_Icon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Icons</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11178363" cy="492443"/>
          </a:xfrm>
          <a:prstGeom prst="rect">
            <a:avLst/>
          </a:prstGeom>
        </p:spPr>
        <p:txBody>
          <a:bodyPr lIns="0" tIns="0" rIns="0" bIns="0" numCol="1" spcCol="0">
            <a:spAutoFit/>
          </a:bodyPr>
          <a:lstStyle>
            <a:lvl1pPr>
              <a:spcBef>
                <a:spcPts val="0"/>
              </a:spcBef>
              <a:spcAft>
                <a:spcPts val="600"/>
              </a:spcAft>
              <a:defRPr sz="1600" b="0">
                <a:solidFill>
                  <a:schemeClr val="tx1"/>
                </a:solidFill>
                <a:latin typeface="REALTEXT-LIGHT" panose="020B0504020101010102" pitchFamily="34" charset="0"/>
              </a:defRPr>
            </a:lvl1pPr>
          </a:lstStyle>
          <a:p>
            <a:pPr lvl="0"/>
            <a:r>
              <a:rPr lang="en-US" dirty="0"/>
              <a:t>This is a sample of our available icons, all icons in coral / white / charcoal can be found in the libraries&gt; corporate images &gt; iconography. </a:t>
            </a:r>
          </a:p>
        </p:txBody>
      </p:sp>
      <p:sp>
        <p:nvSpPr>
          <p:cNvPr id="12" name="Text Placeholder 24">
            <a:extLst>
              <a:ext uri="{FF2B5EF4-FFF2-40B4-BE49-F238E27FC236}">
                <a16:creationId xmlns:a16="http://schemas.microsoft.com/office/drawing/2014/main" id="{FF0AE02E-E57E-87B0-4DA1-E6F4E26BEDB0}"/>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
        <p:nvSpPr>
          <p:cNvPr id="3" name="Slide Number Placeholder 2">
            <a:extLst>
              <a:ext uri="{FF2B5EF4-FFF2-40B4-BE49-F238E27FC236}">
                <a16:creationId xmlns:a16="http://schemas.microsoft.com/office/drawing/2014/main" id="{12A849E2-A604-EF0E-4F6D-75C6356A7035}"/>
              </a:ext>
            </a:extLst>
          </p:cNvPr>
          <p:cNvSpPr>
            <a:spLocks noGrp="1"/>
          </p:cNvSpPr>
          <p:nvPr>
            <p:ph type="sldNum" sz="quarter" idx="4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82039539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8.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4_Divider Slide">
    <p:spTree>
      <p:nvGrpSpPr>
        <p:cNvPr id="1" name=""/>
        <p:cNvGrpSpPr/>
        <p:nvPr/>
      </p:nvGrpSpPr>
      <p:grpSpPr>
        <a:xfrm>
          <a:off x="0" y="0"/>
          <a:ext cx="0" cy="0"/>
          <a:chOff x="0" y="0"/>
          <a:chExt cx="0" cy="0"/>
        </a:xfrm>
      </p:grpSpPr>
      <p:pic>
        <p:nvPicPr>
          <p:cNvPr id="8" name="TextBox 4">
            <a:extLst>
              <a:ext uri="{FF2B5EF4-FFF2-40B4-BE49-F238E27FC236}">
                <a16:creationId xmlns:a16="http://schemas.microsoft.com/office/drawing/2014/main" id="{40CEBEC7-62BF-1BCA-A1E6-A9234EEFF16D}"/>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effectLst>
            <a:glow>
              <a:srgbClr val="000000"/>
            </a:glow>
          </a:effectLst>
        </p:spPr>
      </p:pic>
      <p:pic>
        <p:nvPicPr>
          <p:cNvPr id="4" name="Simmons+Simmons – Wordmark – RGB – Coral.png" descr="Simmons+Simmons – Wordmark – RGB – Coral.png">
            <a:extLst>
              <a:ext uri="{FF2B5EF4-FFF2-40B4-BE49-F238E27FC236}">
                <a16:creationId xmlns:a16="http://schemas.microsoft.com/office/drawing/2014/main" id="{FF145140-A70F-0EF5-CA52-D5F9B67DC47F}"/>
              </a:ext>
            </a:extLst>
          </p:cNvPr>
          <p:cNvPicPr>
            <a:picLocks noChangeAspect="1"/>
          </p:cNvPicPr>
          <p:nvPr userDrawn="1"/>
        </p:nvPicPr>
        <p:blipFill>
          <a:blip r:embed="rId4"/>
          <a:stretch>
            <a:fillRect/>
          </a:stretch>
        </p:blipFill>
        <p:spPr>
          <a:xfrm>
            <a:off x="10754802" y="343607"/>
            <a:ext cx="1070437" cy="544853"/>
          </a:xfrm>
          <a:prstGeom prst="rect">
            <a:avLst/>
          </a:prstGeom>
          <a:ln w="12700">
            <a:miter lim="400000"/>
          </a:ln>
        </p:spPr>
      </p:pic>
      <p:pic>
        <p:nvPicPr>
          <p:cNvPr id="7" name="image2.png" descr="image2.png">
            <a:extLst>
              <a:ext uri="{FF2B5EF4-FFF2-40B4-BE49-F238E27FC236}">
                <a16:creationId xmlns:a16="http://schemas.microsoft.com/office/drawing/2014/main" id="{389494F3-27B6-510A-E3C9-6882FC1915B3}"/>
              </a:ext>
            </a:extLst>
          </p:cNvPr>
          <p:cNvPicPr>
            <a:picLocks noChangeAspect="1"/>
          </p:cNvPicPr>
          <p:nvPr userDrawn="1"/>
        </p:nvPicPr>
        <p:blipFill>
          <a:blip r:embed="rId5"/>
          <a:stretch>
            <a:fillRect/>
          </a:stretch>
        </p:blipFill>
        <p:spPr>
          <a:xfrm>
            <a:off x="10764327"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85C97E4B-F3DB-B014-4BFF-E841306279BA}"/>
              </a:ext>
            </a:extLst>
          </p:cNvPr>
          <p:cNvSpPr>
            <a:spLocks noGrp="1"/>
          </p:cNvSpPr>
          <p:nvPr>
            <p:ph type="sldNum" sz="quarter" idx="14"/>
          </p:nvPr>
        </p:nvSpPr>
        <p:spPr/>
        <p:txBody>
          <a:bodyPr/>
          <a:lstStyle/>
          <a:p>
            <a:fld id="{86CB4B4D-7CA3-9044-876B-883B54F8677D}" type="slidenum">
              <a:rPr lang="en-GB" smtClean="0"/>
              <a:pPr/>
              <a:t>‹#›</a:t>
            </a:fld>
            <a:endParaRPr lang="en-GB"/>
          </a:p>
        </p:txBody>
      </p:sp>
      <p:sp>
        <p:nvSpPr>
          <p:cNvPr id="11" name="TextBox 10">
            <a:extLst>
              <a:ext uri="{FF2B5EF4-FFF2-40B4-BE49-F238E27FC236}">
                <a16:creationId xmlns:a16="http://schemas.microsoft.com/office/drawing/2014/main" id="{DBE49672-8871-12CE-4099-66AF6F81F457}"/>
              </a:ext>
            </a:extLst>
          </p:cNvPr>
          <p:cNvSpPr txBox="1"/>
          <p:nvPr userDrawn="1"/>
        </p:nvSpPr>
        <p:spPr>
          <a:xfrm>
            <a:off x="450000" y="4966635"/>
            <a:ext cx="6097554" cy="461665"/>
          </a:xfrm>
          <a:prstGeom prst="rect">
            <a:avLst/>
          </a:prstGeom>
        </p:spPr>
        <p:txBody>
          <a:bodyPr lIns="0" tIns="0" rIns="0" bIns="0" anchor="ctr"/>
          <a:lstStyle>
            <a:lvl1pPr>
              <a:spcBef>
                <a:spcPts val="51"/>
              </a:spcBef>
              <a:defRPr sz="2400">
                <a:solidFill>
                  <a:schemeClr val="bg1"/>
                </a:solidFill>
                <a:latin typeface="RealText-Medium" panose="020B0604020101010102" pitchFamily="34" charset="0"/>
                <a:ea typeface="RealText-Medium"/>
                <a:cs typeface="RealText-Medium"/>
                <a:sym typeface="Real Text Medium"/>
              </a:defRPr>
            </a:lvl1pPr>
            <a:lvl2pPr>
              <a:spcBef>
                <a:spcPts val="51"/>
              </a:spcBef>
              <a:defRPr>
                <a:solidFill>
                  <a:schemeClr val="accent5"/>
                </a:solidFill>
                <a:ea typeface="RealText-Medium"/>
                <a:cs typeface="RealText-Medium"/>
                <a:sym typeface="Real Text Medium"/>
              </a:defRPr>
            </a:lvl2pPr>
            <a:lvl3pPr marL="42862" indent="-42862">
              <a:spcBef>
                <a:spcPts val="51"/>
              </a:spcBef>
              <a:buSzPct val="100000"/>
              <a:buChar char="●"/>
              <a:defRPr>
                <a:solidFill>
                  <a:schemeClr val="bg1"/>
                </a:solidFill>
                <a:latin typeface="RealText-Medium"/>
                <a:ea typeface="RealText-Medium"/>
                <a:cs typeface="RealText-Medium"/>
                <a:sym typeface="Real Text Medium"/>
              </a:defRPr>
            </a:lvl3pPr>
            <a:lvl4pPr>
              <a:spcBef>
                <a:spcPts val="51"/>
              </a:spcBef>
              <a:defRPr>
                <a:solidFill>
                  <a:schemeClr val="bg1"/>
                </a:solidFill>
                <a:latin typeface="RealText-Medium"/>
                <a:ea typeface="RealText-Medium"/>
                <a:cs typeface="RealText-Medium"/>
                <a:sym typeface="Real Text Medium"/>
              </a:defRPr>
            </a:lvl4pPr>
            <a:lvl5pPr indent="53999">
              <a:spcBef>
                <a:spcPts val="51"/>
              </a:spcBef>
              <a:defRPr>
                <a:solidFill>
                  <a:schemeClr val="bg1"/>
                </a:solidFill>
                <a:latin typeface="RealText-Medium"/>
                <a:ea typeface="RealText-Medium"/>
                <a:cs typeface="RealText-Medium"/>
                <a:sym typeface="Real Text Medium"/>
              </a:defRPr>
            </a:lvl5pPr>
            <a:lvl6pPr>
              <a:spcBef>
                <a:spcPts val="51"/>
              </a:spcBef>
              <a:defRPr>
                <a:solidFill>
                  <a:srgbClr val="303030"/>
                </a:solidFill>
                <a:latin typeface="RealText-Medium"/>
                <a:ea typeface="RealText-Medium"/>
                <a:cs typeface="RealText-Medium"/>
                <a:sym typeface="Real Text Medium"/>
              </a:defRPr>
            </a:lvl6pPr>
            <a:lvl7pPr>
              <a:spcBef>
                <a:spcPts val="51"/>
              </a:spcBef>
              <a:defRPr>
                <a:solidFill>
                  <a:srgbClr val="303030"/>
                </a:solidFill>
                <a:latin typeface="RealText-Medium"/>
                <a:ea typeface="RealText-Medium"/>
                <a:cs typeface="RealText-Medium"/>
                <a:sym typeface="Real Text Medium"/>
              </a:defRPr>
            </a:lvl7pPr>
            <a:lvl8pPr>
              <a:spcBef>
                <a:spcPts val="51"/>
              </a:spcBef>
              <a:defRPr>
                <a:solidFill>
                  <a:srgbClr val="303030"/>
                </a:solidFill>
                <a:latin typeface="RealText-Medium"/>
                <a:ea typeface="RealText-Medium"/>
                <a:cs typeface="RealText-Medium"/>
                <a:sym typeface="Real Text Medium"/>
              </a:defRPr>
            </a:lvl8pPr>
            <a:lvl9pPr>
              <a:spcBef>
                <a:spcPts val="51"/>
              </a:spcBef>
              <a:defRPr>
                <a:solidFill>
                  <a:srgbClr val="303030"/>
                </a:solidFill>
                <a:latin typeface="RealText-Medium"/>
                <a:ea typeface="RealText-Medium"/>
                <a:cs typeface="RealText-Medium"/>
                <a:sym typeface="Real Text Medium"/>
              </a:defRPr>
            </a:lvl9pPr>
          </a:lstStyle>
          <a:p>
            <a:pPr lvl="0"/>
            <a:r>
              <a:rPr lang="en-US" dirty="0"/>
              <a:t>simmons-simmons.com</a:t>
            </a:r>
          </a:p>
        </p:txBody>
      </p:sp>
      <p:sp>
        <p:nvSpPr>
          <p:cNvPr id="13" name="TextBox 12">
            <a:extLst>
              <a:ext uri="{FF2B5EF4-FFF2-40B4-BE49-F238E27FC236}">
                <a16:creationId xmlns:a16="http://schemas.microsoft.com/office/drawing/2014/main" id="{963BA580-B2FD-96F5-4568-001208B0B681}"/>
              </a:ext>
            </a:extLst>
          </p:cNvPr>
          <p:cNvSpPr txBox="1"/>
          <p:nvPr userDrawn="1"/>
        </p:nvSpPr>
        <p:spPr>
          <a:xfrm>
            <a:off x="450000" y="5355986"/>
            <a:ext cx="6097554" cy="230832"/>
          </a:xfrm>
          <a:prstGeom prst="rect">
            <a:avLst/>
          </a:prstGeom>
        </p:spPr>
        <p:txBody>
          <a:bodyPr lIns="0" tIns="0" rIns="0" bIns="0" anchor="ctr"/>
          <a:lstStyle>
            <a:lvl1pPr>
              <a:spcBef>
                <a:spcPts val="51"/>
              </a:spcBef>
              <a:defRPr sz="900">
                <a:solidFill>
                  <a:schemeClr val="bg1"/>
                </a:solidFill>
                <a:latin typeface="RealText-Medium" panose="020B0604020101010102"/>
                <a:ea typeface="RealText-Medium"/>
                <a:cs typeface="RealText-Medium"/>
                <a:sym typeface="Real Text Medium"/>
              </a:defRPr>
            </a:lvl1pPr>
            <a:lvl2pPr>
              <a:spcBef>
                <a:spcPts val="51"/>
              </a:spcBef>
              <a:defRPr>
                <a:solidFill>
                  <a:schemeClr val="accent5"/>
                </a:solidFill>
                <a:ea typeface="RealText-Medium"/>
                <a:cs typeface="RealText-Medium"/>
                <a:sym typeface="Real Text Medium"/>
              </a:defRPr>
            </a:lvl2pPr>
            <a:lvl3pPr marL="42862" indent="-42862">
              <a:spcBef>
                <a:spcPts val="51"/>
              </a:spcBef>
              <a:buSzPct val="100000"/>
              <a:buChar char="●"/>
              <a:defRPr>
                <a:solidFill>
                  <a:schemeClr val="bg1"/>
                </a:solidFill>
                <a:latin typeface="RealText-Medium"/>
                <a:ea typeface="RealText-Medium"/>
                <a:cs typeface="RealText-Medium"/>
                <a:sym typeface="Real Text Medium"/>
              </a:defRPr>
            </a:lvl3pPr>
            <a:lvl4pPr>
              <a:spcBef>
                <a:spcPts val="51"/>
              </a:spcBef>
              <a:defRPr>
                <a:solidFill>
                  <a:schemeClr val="bg1"/>
                </a:solidFill>
                <a:latin typeface="RealText-Medium"/>
                <a:ea typeface="RealText-Medium"/>
                <a:cs typeface="RealText-Medium"/>
                <a:sym typeface="Real Text Medium"/>
              </a:defRPr>
            </a:lvl4pPr>
            <a:lvl5pPr indent="53999">
              <a:spcBef>
                <a:spcPts val="51"/>
              </a:spcBef>
              <a:defRPr>
                <a:solidFill>
                  <a:schemeClr val="bg1"/>
                </a:solidFill>
                <a:latin typeface="RealText-Medium"/>
                <a:ea typeface="RealText-Medium"/>
                <a:cs typeface="RealText-Medium"/>
                <a:sym typeface="Real Text Medium"/>
              </a:defRPr>
            </a:lvl5pPr>
            <a:lvl6pPr>
              <a:spcBef>
                <a:spcPts val="51"/>
              </a:spcBef>
              <a:defRPr>
                <a:solidFill>
                  <a:srgbClr val="303030"/>
                </a:solidFill>
                <a:latin typeface="RealText-Medium"/>
                <a:ea typeface="RealText-Medium"/>
                <a:cs typeface="RealText-Medium"/>
                <a:sym typeface="Real Text Medium"/>
              </a:defRPr>
            </a:lvl6pPr>
            <a:lvl7pPr>
              <a:spcBef>
                <a:spcPts val="51"/>
              </a:spcBef>
              <a:defRPr>
                <a:solidFill>
                  <a:srgbClr val="303030"/>
                </a:solidFill>
                <a:latin typeface="RealText-Medium"/>
                <a:ea typeface="RealText-Medium"/>
                <a:cs typeface="RealText-Medium"/>
                <a:sym typeface="Real Text Medium"/>
              </a:defRPr>
            </a:lvl7pPr>
            <a:lvl8pPr>
              <a:spcBef>
                <a:spcPts val="51"/>
              </a:spcBef>
              <a:defRPr>
                <a:solidFill>
                  <a:srgbClr val="303030"/>
                </a:solidFill>
                <a:latin typeface="RealText-Medium"/>
                <a:ea typeface="RealText-Medium"/>
                <a:cs typeface="RealText-Medium"/>
                <a:sym typeface="Real Text Medium"/>
              </a:defRPr>
            </a:lvl8pPr>
            <a:lvl9pPr>
              <a:spcBef>
                <a:spcPts val="51"/>
              </a:spcBef>
              <a:defRPr>
                <a:solidFill>
                  <a:srgbClr val="303030"/>
                </a:solidFill>
                <a:latin typeface="RealText-Medium"/>
                <a:ea typeface="RealText-Medium"/>
                <a:cs typeface="RealText-Medium"/>
                <a:sym typeface="Real Text Medium"/>
              </a:defRPr>
            </a:lvl9pPr>
          </a:lstStyle>
          <a:p>
            <a:pPr lvl="0"/>
            <a:r>
              <a:rPr lang="en-US" dirty="0"/>
              <a:t>Strictly private and confidential</a:t>
            </a:r>
          </a:p>
        </p:txBody>
      </p:sp>
      <p:sp>
        <p:nvSpPr>
          <p:cNvPr id="15" name="TextBox 14">
            <a:extLst>
              <a:ext uri="{FF2B5EF4-FFF2-40B4-BE49-F238E27FC236}">
                <a16:creationId xmlns:a16="http://schemas.microsoft.com/office/drawing/2014/main" id="{1F980DED-0D70-30F9-9CF8-78D815B5661A}"/>
              </a:ext>
            </a:extLst>
          </p:cNvPr>
          <p:cNvSpPr txBox="1"/>
          <p:nvPr userDrawn="1"/>
        </p:nvSpPr>
        <p:spPr>
          <a:xfrm>
            <a:off x="450000" y="5589152"/>
            <a:ext cx="6097554" cy="553998"/>
          </a:xfrm>
          <a:prstGeom prst="rect">
            <a:avLst/>
          </a:prstGeom>
        </p:spPr>
        <p:txBody>
          <a:bodyPr lIns="0" tIns="0" rIns="0" bIns="0" anchor="ctr"/>
          <a:lstStyle>
            <a:lvl1pPr>
              <a:spcBef>
                <a:spcPts val="51"/>
              </a:spcBef>
              <a:defRPr sz="600">
                <a:solidFill>
                  <a:schemeClr val="bg1"/>
                </a:solidFill>
                <a:latin typeface="RealText-Medium" panose="020B0604020101010102"/>
                <a:ea typeface="RealText-Medium"/>
                <a:cs typeface="RealText-Medium"/>
                <a:sym typeface="Real Text Medium"/>
              </a:defRPr>
            </a:lvl1pPr>
            <a:lvl2pPr>
              <a:spcBef>
                <a:spcPts val="51"/>
              </a:spcBef>
              <a:defRPr>
                <a:solidFill>
                  <a:schemeClr val="accent5"/>
                </a:solidFill>
                <a:ea typeface="RealText-Medium"/>
                <a:cs typeface="RealText-Medium"/>
                <a:sym typeface="Real Text Medium"/>
              </a:defRPr>
            </a:lvl2pPr>
            <a:lvl3pPr marL="42862" indent="-42862">
              <a:spcBef>
                <a:spcPts val="51"/>
              </a:spcBef>
              <a:buSzPct val="100000"/>
              <a:buChar char="●"/>
              <a:defRPr>
                <a:solidFill>
                  <a:schemeClr val="bg1"/>
                </a:solidFill>
                <a:latin typeface="RealText-Medium"/>
                <a:ea typeface="RealText-Medium"/>
                <a:cs typeface="RealText-Medium"/>
                <a:sym typeface="Real Text Medium"/>
              </a:defRPr>
            </a:lvl3pPr>
            <a:lvl4pPr>
              <a:spcBef>
                <a:spcPts val="51"/>
              </a:spcBef>
              <a:defRPr>
                <a:solidFill>
                  <a:schemeClr val="bg1"/>
                </a:solidFill>
                <a:latin typeface="RealText-Medium"/>
                <a:ea typeface="RealText-Medium"/>
                <a:cs typeface="RealText-Medium"/>
                <a:sym typeface="Real Text Medium"/>
              </a:defRPr>
            </a:lvl4pPr>
            <a:lvl5pPr indent="53999">
              <a:spcBef>
                <a:spcPts val="51"/>
              </a:spcBef>
              <a:defRPr>
                <a:solidFill>
                  <a:schemeClr val="bg1"/>
                </a:solidFill>
                <a:latin typeface="RealText-Medium"/>
                <a:ea typeface="RealText-Medium"/>
                <a:cs typeface="RealText-Medium"/>
                <a:sym typeface="Real Text Medium"/>
              </a:defRPr>
            </a:lvl5pPr>
            <a:lvl6pPr>
              <a:spcBef>
                <a:spcPts val="51"/>
              </a:spcBef>
              <a:defRPr>
                <a:solidFill>
                  <a:srgbClr val="303030"/>
                </a:solidFill>
                <a:latin typeface="RealText-Medium"/>
                <a:ea typeface="RealText-Medium"/>
                <a:cs typeface="RealText-Medium"/>
                <a:sym typeface="Real Text Medium"/>
              </a:defRPr>
            </a:lvl6pPr>
            <a:lvl7pPr>
              <a:spcBef>
                <a:spcPts val="51"/>
              </a:spcBef>
              <a:defRPr>
                <a:solidFill>
                  <a:srgbClr val="303030"/>
                </a:solidFill>
                <a:latin typeface="RealText-Medium"/>
                <a:ea typeface="RealText-Medium"/>
                <a:cs typeface="RealText-Medium"/>
                <a:sym typeface="Real Text Medium"/>
              </a:defRPr>
            </a:lvl7pPr>
            <a:lvl8pPr>
              <a:spcBef>
                <a:spcPts val="51"/>
              </a:spcBef>
              <a:defRPr>
                <a:solidFill>
                  <a:srgbClr val="303030"/>
                </a:solidFill>
                <a:latin typeface="RealText-Medium"/>
                <a:ea typeface="RealText-Medium"/>
                <a:cs typeface="RealText-Medium"/>
                <a:sym typeface="Real Text Medium"/>
              </a:defRPr>
            </a:lvl8pPr>
            <a:lvl9pPr>
              <a:spcBef>
                <a:spcPts val="51"/>
              </a:spcBef>
              <a:defRPr>
                <a:solidFill>
                  <a:srgbClr val="303030"/>
                </a:solidFill>
                <a:latin typeface="RealText-Medium"/>
                <a:ea typeface="RealText-Medium"/>
                <a:cs typeface="RealText-Medium"/>
                <a:sym typeface="Real Text Medium"/>
              </a:defRPr>
            </a:lvl9pPr>
          </a:lstStyle>
          <a:p>
            <a:pPr lvl="0"/>
            <a:r>
              <a:rPr lang="en-US" dirty="0"/>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its registered office and principal place of business at </a:t>
            </a:r>
            <a:r>
              <a:rPr lang="en-US" dirty="0" err="1"/>
              <a:t>Citypoint</a:t>
            </a:r>
            <a:r>
              <a:rPr lang="en-US" dirty="0"/>
              <a:t>, 1 Ropemaker Street, London EC2Y 9SS. It is </a:t>
            </a:r>
            <a:r>
              <a:rPr lang="en-US" dirty="0" err="1"/>
              <a:t>authorised</a:t>
            </a:r>
            <a:r>
              <a:rPr lang="en-US" dirty="0"/>
              <a:t> and regulated by the Solicitors Regulation Authority and its SRA ID number is 533587. The word "partner" refers to a member of Simmons &amp; Simmons LLP or one of its affiliates, or an employee or consultant with equivalent standing. A list of members and other partners together with their professional qualifications is available for inspection at the above address.</a:t>
            </a:r>
          </a:p>
        </p:txBody>
      </p:sp>
    </p:spTree>
    <p:extLst>
      <p:ext uri="{BB962C8B-B14F-4D97-AF65-F5344CB8AC3E}">
        <p14:creationId xmlns:p14="http://schemas.microsoft.com/office/powerpoint/2010/main" val="414198802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9.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p:txBody>
          <a:bodyPr/>
          <a:lstStyle>
            <a:lvl3pPr>
              <a:buClr>
                <a:srgbClr val="FC515B"/>
              </a:buClr>
              <a:defRPr/>
            </a:lvl3pPr>
            <a:lvl4pPr>
              <a:buClr>
                <a:srgbClr val="FC515B"/>
              </a:buClr>
              <a:defRPr/>
            </a:lvl4pPr>
            <a:lvl5pPr>
              <a:buClr>
                <a:srgbClr val="FC515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a:extLst>
              <a:ext uri="{FF2B5EF4-FFF2-40B4-BE49-F238E27FC236}">
                <a16:creationId xmlns:a16="http://schemas.microsoft.com/office/drawing/2014/main" id="{6FB0C5E5-3EA0-49A0-99A2-3AA1AFFDC9DE}"/>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1" name="Slide Number Placeholder 5">
            <a:extLst>
              <a:ext uri="{FF2B5EF4-FFF2-40B4-BE49-F238E27FC236}">
                <a16:creationId xmlns:a16="http://schemas.microsoft.com/office/drawing/2014/main" id="{069E0A77-5997-4A67-9FBE-0741CA3036B0}"/>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6" name="Text Placeholder 13">
            <a:extLst>
              <a:ext uri="{FF2B5EF4-FFF2-40B4-BE49-F238E27FC236}">
                <a16:creationId xmlns:a16="http://schemas.microsoft.com/office/drawing/2014/main" id="{FC7305E9-4ECC-487D-AC00-3979315D5B63}"/>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7" name="Text Placeholder 15">
            <a:extLst>
              <a:ext uri="{FF2B5EF4-FFF2-40B4-BE49-F238E27FC236}">
                <a16:creationId xmlns:a16="http://schemas.microsoft.com/office/drawing/2014/main" id="{9D4A1427-B8A8-489C-868B-4A9357A951AD}"/>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14" name="Picture Placeholder 13">
            <a:extLst>
              <a:ext uri="{FF2B5EF4-FFF2-40B4-BE49-F238E27FC236}">
                <a16:creationId xmlns:a16="http://schemas.microsoft.com/office/drawing/2014/main" id="{6B25695A-D048-484E-8480-4C130308B752}"/>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dirty="0"/>
              <a:t>Click icon to add picture</a:t>
            </a:r>
            <a:endParaRPr lang="en-GB" dirty="0"/>
          </a:p>
        </p:txBody>
      </p:sp>
    </p:spTree>
    <p:extLst>
      <p:ext uri="{BB962C8B-B14F-4D97-AF65-F5344CB8AC3E}">
        <p14:creationId xmlns:p14="http://schemas.microsoft.com/office/powerpoint/2010/main" val="3833055041"/>
      </p:ext>
    </p:extLst>
  </p:cSld>
  <p:clrMapOvr>
    <a:masterClrMapping/>
  </p:clrMapOvr>
</p:sldLayout>
</file>

<file path=ppt/slideLayouts/slideLayout28.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4_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accent2"/>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chemeClr val="accent2"/>
                </a:solidFill>
                <a:latin typeface="RealText-Medium" panose="020B0604020101010102" pitchFamily="34" charset="0"/>
                <a:ea typeface="+mj-ea"/>
                <a:cs typeface="+mj-cs"/>
              </a:defRPr>
            </a:lvl1pPr>
          </a:lstStyle>
          <a:p>
            <a:r>
              <a:rPr lang="en-US" dirty="0"/>
              <a:t>Click to add title</a:t>
            </a:r>
            <a:endParaRPr lang="en-GB" dirty="0"/>
          </a:p>
        </p:txBody>
      </p:sp>
      <p:pic>
        <p:nvPicPr>
          <p:cNvPr id="4" name="Simmons+Simmons – Wordmark – RGB – Coral.png" descr="Simmons+Simmons – Wordmark – RGB – Coral.png">
            <a:extLst>
              <a:ext uri="{FF2B5EF4-FFF2-40B4-BE49-F238E27FC236}">
                <a16:creationId xmlns:a16="http://schemas.microsoft.com/office/drawing/2014/main" id="{D0F98D4B-49CA-3445-AE7D-C769DB255961}"/>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2A60FE53-5120-9449-851D-D574B6E19D67}"/>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677450763"/>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0.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userDrawn="1">
  <p:cSld name="Two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6A4262FF-9BD9-43CE-9C1B-C08BCBEAF5E9}"/>
              </a:ext>
            </a:extLst>
          </p:cNvPr>
          <p:cNvSpPr>
            <a:spLocks noGrp="1"/>
          </p:cNvSpPr>
          <p:nvPr>
            <p:ph sz="half" idx="2"/>
          </p:nvPr>
        </p:nvSpPr>
        <p:spPr>
          <a:xfrm>
            <a:off x="5536800"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a:extLst>
              <a:ext uri="{FF2B5EF4-FFF2-40B4-BE49-F238E27FC236}">
                <a16:creationId xmlns:a16="http://schemas.microsoft.com/office/drawing/2014/main" id="{5E83FBA4-CF81-4AC3-90F8-2D8EA8CCB3DC}"/>
              </a:ext>
            </a:extLst>
          </p:cNvPr>
          <p:cNvSpPr>
            <a:spLocks noGrp="1"/>
          </p:cNvSpPr>
          <p:nvPr>
            <p:ph type="body" sz="quarter" idx="14"/>
          </p:nvPr>
        </p:nvSpPr>
        <p:spPr>
          <a:xfrm>
            <a:off x="10471200" y="450000"/>
            <a:ext cx="1720800" cy="244800"/>
          </a:xfrm>
          <a:solidFill>
            <a:schemeClr val="accent2"/>
          </a:solidFill>
        </p:spPr>
        <p:txBody>
          <a:bodyPr lIns="151200" anchor="ctr"/>
          <a:lstStyle>
            <a:lvl1pPr>
              <a:tabLst>
                <a:tab pos="180000" algn="l"/>
              </a:tabLst>
              <a:defRPr sz="800">
                <a:latin typeface="+mj-lt"/>
              </a:defRPr>
            </a:lvl1pPr>
          </a:lstStyle>
          <a:p>
            <a:pPr lvl="0"/>
            <a:r>
              <a:rPr lang="en-US"/>
              <a:t>Click to edit Master text styles</a:t>
            </a:r>
          </a:p>
        </p:txBody>
      </p:sp>
      <p:sp>
        <p:nvSpPr>
          <p:cNvPr id="11" name="Text Placeholder 7">
            <a:extLst>
              <a:ext uri="{FF2B5EF4-FFF2-40B4-BE49-F238E27FC236}">
                <a16:creationId xmlns:a16="http://schemas.microsoft.com/office/drawing/2014/main" id="{3A8CF1DA-ED34-4BAE-8C84-37729E553D9B}"/>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683034606"/>
      </p:ext>
    </p:extLst>
  </p:cSld>
  <p:clrMapOvr>
    <a:masterClrMapping/>
  </p:clrMapOvr>
</p:sldLayout>
</file>

<file path=ppt/slideLayouts/slideLayout29.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5_Divider Slide White">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B719B8-EA05-AB6D-D91D-C06026A63FD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860"/>
          <a:stretch/>
        </p:blipFill>
        <p:spPr>
          <a:xfrm>
            <a:off x="0" y="0"/>
            <a:ext cx="12192000" cy="6857999"/>
          </a:xfrm>
          <a:prstGeom prst="rect">
            <a:avLst/>
          </a:prstGeom>
        </p:spPr>
      </p:pic>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accent2"/>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chemeClr val="accent2"/>
                </a:solidFill>
                <a:latin typeface="RealText-Medium" panose="020B0604020101010102" pitchFamily="34" charset="0"/>
                <a:ea typeface="+mj-ea"/>
                <a:cs typeface="+mj-cs"/>
              </a:defRPr>
            </a:lvl1pPr>
          </a:lstStyle>
          <a:p>
            <a:r>
              <a:rPr lang="en-US" dirty="0"/>
              <a:t>Click to add title</a:t>
            </a:r>
            <a:endParaRPr lang="en-GB" dirty="0"/>
          </a:p>
        </p:txBody>
      </p:sp>
      <p:pic>
        <p:nvPicPr>
          <p:cNvPr id="9" name="Simmons+Simmons – Wordmark – RGB – Coral.png" descr="Simmons+Simmons – Wordmark – RGB – Coral.png">
            <a:extLst>
              <a:ext uri="{FF2B5EF4-FFF2-40B4-BE49-F238E27FC236}">
                <a16:creationId xmlns:a16="http://schemas.microsoft.com/office/drawing/2014/main" id="{678827C6-CEDD-182F-0BEB-A9A31E00AFFC}"/>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DACA88B4-3436-BE95-FE48-9D16C0EC965F}"/>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17126917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2_Divider Slide Cor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subtitle here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a:defRPr sz="3900">
                <a:solidFill>
                  <a:schemeClr val="bg1"/>
                </a:solidFill>
                <a:latin typeface="RealText-Medium" panose="020B0604020101010102" pitchFamily="34" charset="0"/>
              </a:defRPr>
            </a:lvl1pPr>
          </a:lstStyle>
          <a:p>
            <a:r>
              <a:rPr lang="en-GB" dirty="0"/>
              <a:t>Divider Title</a:t>
            </a:r>
          </a:p>
        </p:txBody>
      </p:sp>
      <p:pic>
        <p:nvPicPr>
          <p:cNvPr id="3" name="Simmons+Simmons – Wordmark – RGB – Coral.png" descr="Simmons+Simmons – Wordmark – RGB – Coral.png">
            <a:extLst>
              <a:ext uri="{FF2B5EF4-FFF2-40B4-BE49-F238E27FC236}">
                <a16:creationId xmlns:a16="http://schemas.microsoft.com/office/drawing/2014/main" id="{A2EB64EA-1A7E-FA81-F743-6C73132F89EA}"/>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pic>
        <p:nvPicPr>
          <p:cNvPr id="4" name="image2.png" descr="image2.png">
            <a:extLst>
              <a:ext uri="{FF2B5EF4-FFF2-40B4-BE49-F238E27FC236}">
                <a16:creationId xmlns:a16="http://schemas.microsoft.com/office/drawing/2014/main" id="{91FDA85C-7891-1ABE-B35E-53708852C4B8}"/>
              </a:ext>
            </a:extLst>
          </p:cNvPr>
          <p:cNvPicPr>
            <a:picLocks noChangeAspect="1"/>
          </p:cNvPicPr>
          <p:nvPr userDrawn="1"/>
        </p:nvPicPr>
        <p:blipFill>
          <a:blip r:embed="rId4"/>
          <a:stretch>
            <a:fillRect/>
          </a:stretch>
        </p:blipFill>
        <p:spPr>
          <a:xfrm>
            <a:off x="10764327" y="343607"/>
            <a:ext cx="1070437" cy="544853"/>
          </a:xfrm>
          <a:prstGeom prst="rect">
            <a:avLst/>
          </a:prstGeom>
          <a:ln w="12700">
            <a:miter lim="400000"/>
          </a:ln>
        </p:spPr>
      </p:pic>
      <p:sp>
        <p:nvSpPr>
          <p:cNvPr id="7" name="Slide Number Placeholder 6">
            <a:extLst>
              <a:ext uri="{FF2B5EF4-FFF2-40B4-BE49-F238E27FC236}">
                <a16:creationId xmlns:a16="http://schemas.microsoft.com/office/drawing/2014/main" id="{E0E829ED-F3BC-6A95-E0B8-C2C17CA8F6B2}"/>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36774590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6_Divider Slide White">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B246F2-9865-7824-3736-567B7047BA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accent2"/>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chemeClr val="accent2"/>
                </a:solidFill>
                <a:latin typeface="RealText-Medium" panose="020B0604020101010102" pitchFamily="34" charset="0"/>
                <a:ea typeface="+mj-ea"/>
                <a:cs typeface="+mj-cs"/>
              </a:defRPr>
            </a:lvl1pPr>
          </a:lstStyle>
          <a:p>
            <a:r>
              <a:rPr lang="en-US" dirty="0"/>
              <a:t>Click to add title</a:t>
            </a:r>
            <a:endParaRPr lang="en-GB" dirty="0"/>
          </a:p>
        </p:txBody>
      </p:sp>
      <p:pic>
        <p:nvPicPr>
          <p:cNvPr id="6" name="Simmons+Simmons – Wordmark – RGB – Coral.png" descr="Simmons+Simmons – Wordmark – RGB – Coral.png">
            <a:extLst>
              <a:ext uri="{FF2B5EF4-FFF2-40B4-BE49-F238E27FC236}">
                <a16:creationId xmlns:a16="http://schemas.microsoft.com/office/drawing/2014/main" id="{C8543CBA-8641-6401-D9D5-7702B0B4EE61}"/>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3" name="Slide Number Placeholder 2">
            <a:extLst>
              <a:ext uri="{FF2B5EF4-FFF2-40B4-BE49-F238E27FC236}">
                <a16:creationId xmlns:a16="http://schemas.microsoft.com/office/drawing/2014/main" id="{B6618244-9918-D68C-4534-82DCDC6FCF51}"/>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99791892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7_Divider Slide Whit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D87646-23F5-B2D6-8CD0-02FE40E09E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accent2"/>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chemeClr val="accent2"/>
                </a:solidFill>
                <a:latin typeface="RealText-Medium" panose="020B0604020101010102" pitchFamily="34" charset="0"/>
                <a:ea typeface="+mj-ea"/>
                <a:cs typeface="+mj-cs"/>
              </a:defRPr>
            </a:lvl1pPr>
          </a:lstStyle>
          <a:p>
            <a:r>
              <a:rPr lang="en-US" dirty="0"/>
              <a:t>Click to add title</a:t>
            </a:r>
            <a:endParaRPr lang="en-GB" dirty="0"/>
          </a:p>
        </p:txBody>
      </p:sp>
      <p:pic>
        <p:nvPicPr>
          <p:cNvPr id="3" name="Simmons+Simmons – Wordmark – RGB – Coral.png" descr="Simmons+Simmons – Wordmark – RGB – Coral.png">
            <a:extLst>
              <a:ext uri="{FF2B5EF4-FFF2-40B4-BE49-F238E27FC236}">
                <a16:creationId xmlns:a16="http://schemas.microsoft.com/office/drawing/2014/main" id="{F36D31C9-33B0-48EF-9874-10963D20845D}"/>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D860A86E-B30A-531A-C395-A6489A410499}"/>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994963459"/>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8_Divider Slide Whit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A0384D-E974-6FF9-7255-5FC74226DF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5" y="0"/>
            <a:ext cx="12192000" cy="6858000"/>
          </a:xfrm>
          <a:prstGeom prst="rect">
            <a:avLst/>
          </a:prstGeom>
        </p:spPr>
      </p:pic>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accent2"/>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chemeClr val="accent2"/>
                </a:solidFill>
                <a:latin typeface="RealText-Medium" panose="020B0604020101010102" pitchFamily="34" charset="0"/>
                <a:ea typeface="+mj-ea"/>
                <a:cs typeface="+mj-cs"/>
              </a:defRPr>
            </a:lvl1pPr>
          </a:lstStyle>
          <a:p>
            <a:r>
              <a:rPr lang="en-US" dirty="0"/>
              <a:t>Click to add title</a:t>
            </a:r>
            <a:endParaRPr lang="en-GB" dirty="0"/>
          </a:p>
        </p:txBody>
      </p:sp>
      <p:pic>
        <p:nvPicPr>
          <p:cNvPr id="8" name="Simmons+Simmons – Wordmark – RGB – Coral.png" descr="Simmons+Simmons – Wordmark – RGB – Coral.png">
            <a:extLst>
              <a:ext uri="{FF2B5EF4-FFF2-40B4-BE49-F238E27FC236}">
                <a16:creationId xmlns:a16="http://schemas.microsoft.com/office/drawing/2014/main" id="{03E3D2A2-A0D8-BA9B-74AB-6E595D245DF8}"/>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38BDEE8E-249A-2239-D29C-AF5F6B80CB90}"/>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101754677"/>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9_Divider Slide White">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E7324-B32A-40AE-3D7F-D0055A2F0C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accent2"/>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Title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chemeClr val="accent2"/>
                </a:solidFill>
                <a:latin typeface="RealText-Medium" panose="020B0604020101010102" pitchFamily="34" charset="0"/>
                <a:ea typeface="+mj-ea"/>
                <a:cs typeface="+mj-cs"/>
              </a:defRPr>
            </a:lvl1pPr>
          </a:lstStyle>
          <a:p>
            <a:r>
              <a:rPr lang="en-US" dirty="0"/>
              <a:t>Click to add title</a:t>
            </a:r>
            <a:endParaRPr lang="en-GB" dirty="0"/>
          </a:p>
        </p:txBody>
      </p:sp>
      <p:pic>
        <p:nvPicPr>
          <p:cNvPr id="7" name="Simmons+Simmons – Wordmark – RGB – Coral.png" descr="Simmons+Simmons – Wordmark – RGB – Coral.png">
            <a:extLst>
              <a:ext uri="{FF2B5EF4-FFF2-40B4-BE49-F238E27FC236}">
                <a16:creationId xmlns:a16="http://schemas.microsoft.com/office/drawing/2014/main" id="{D40A771D-7F7A-D7C1-3B42-92054B055C75}"/>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3" name="Slide Number Placeholder 2">
            <a:extLst>
              <a:ext uri="{FF2B5EF4-FFF2-40B4-BE49-F238E27FC236}">
                <a16:creationId xmlns:a16="http://schemas.microsoft.com/office/drawing/2014/main" id="{FCDBADC5-8046-5921-7174-C642D62290AF}"/>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677218692"/>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1_Divider Slide ">
    <p:spTree>
      <p:nvGrpSpPr>
        <p:cNvPr id="1" name=""/>
        <p:cNvGrpSpPr/>
        <p:nvPr/>
      </p:nvGrpSpPr>
      <p:grpSpPr>
        <a:xfrm>
          <a:off x="0" y="0"/>
          <a:ext cx="0" cy="0"/>
          <a:chOff x="0" y="0"/>
          <a:chExt cx="0" cy="0"/>
        </a:xfrm>
      </p:grpSpPr>
      <p:sp>
        <p:nvSpPr>
          <p:cNvPr id="349" name="Rectangle"/>
          <p:cNvSpPr/>
          <p:nvPr userDrawn="1"/>
        </p:nvSpPr>
        <p:spPr>
          <a:xfrm>
            <a:off x="0" y="1"/>
            <a:ext cx="12192000" cy="6866348"/>
          </a:xfrm>
          <a:prstGeom prst="rect">
            <a:avLst/>
          </a:prstGeom>
          <a:solidFill>
            <a:schemeClr val="accent1"/>
          </a:solidFill>
          <a:ln w="12700">
            <a:miter lim="400000"/>
          </a:ln>
        </p:spPr>
        <p:txBody>
          <a:bodyPr lIns="29356" tIns="29356" rIns="29356" bIns="29356" anchor="ctr"/>
          <a:lstStyle/>
          <a:p>
            <a:endParaRPr sz="412" b="0" i="0">
              <a:latin typeface="Real Text" panose="020B0504020101010102" pitchFamily="34" charset="77"/>
            </a:endParaRPr>
          </a:p>
        </p:txBody>
      </p:sp>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bg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bg1"/>
                </a:solidFill>
                <a:latin typeface="RealText-Medium" panose="020B0604020101010102" pitchFamily="34" charset="0"/>
              </a:defRPr>
            </a:lvl1pPr>
          </a:lstStyle>
          <a:p>
            <a:r>
              <a:rPr lang="en-US" dirty="0"/>
              <a:t>Click to add title</a:t>
            </a:r>
            <a:endParaRPr lang="en-GB" dirty="0"/>
          </a:p>
        </p:txBody>
      </p:sp>
      <p:pic>
        <p:nvPicPr>
          <p:cNvPr id="12" name="image2.png" descr="image2.png">
            <a:extLst>
              <a:ext uri="{FF2B5EF4-FFF2-40B4-BE49-F238E27FC236}">
                <a16:creationId xmlns:a16="http://schemas.microsoft.com/office/drawing/2014/main" id="{4821348A-8366-73EB-EF16-4AC01EB638E3}"/>
              </a:ext>
            </a:extLst>
          </p:cNvPr>
          <p:cNvPicPr>
            <a:picLocks noChangeAspect="1"/>
          </p:cNvPicPr>
          <p:nvPr userDrawn="1"/>
        </p:nvPicPr>
        <p:blipFill>
          <a:blip r:embed="rId2"/>
          <a:stretch>
            <a:fillRect/>
          </a:stretch>
        </p:blipFill>
        <p:spPr>
          <a:xfrm>
            <a:off x="10764327" y="343607"/>
            <a:ext cx="1070437" cy="544853"/>
          </a:xfrm>
          <a:prstGeom prst="rect">
            <a:avLst/>
          </a:prstGeom>
          <a:ln w="12700">
            <a:miter lim="400000"/>
          </a:ln>
        </p:spPr>
      </p:pic>
      <p:sp>
        <p:nvSpPr>
          <p:cNvPr id="5" name="Slide Number Placeholder 4">
            <a:extLst>
              <a:ext uri="{FF2B5EF4-FFF2-40B4-BE49-F238E27FC236}">
                <a16:creationId xmlns:a16="http://schemas.microsoft.com/office/drawing/2014/main" id="{E511D905-719C-2230-78EC-18E6EEF70C90}"/>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50592341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2_Divider Slide ">
    <p:spTree>
      <p:nvGrpSpPr>
        <p:cNvPr id="1" name=""/>
        <p:cNvGrpSpPr/>
        <p:nvPr/>
      </p:nvGrpSpPr>
      <p:grpSpPr>
        <a:xfrm>
          <a:off x="0" y="0"/>
          <a:ext cx="0" cy="0"/>
          <a:chOff x="0" y="0"/>
          <a:chExt cx="0" cy="0"/>
        </a:xfrm>
      </p:grpSpPr>
      <p:sp>
        <p:nvSpPr>
          <p:cNvPr id="349" name="Rectangle"/>
          <p:cNvSpPr/>
          <p:nvPr userDrawn="1"/>
        </p:nvSpPr>
        <p:spPr>
          <a:xfrm>
            <a:off x="0" y="1"/>
            <a:ext cx="12192000" cy="6866348"/>
          </a:xfrm>
          <a:prstGeom prst="rect">
            <a:avLst/>
          </a:prstGeom>
          <a:solidFill>
            <a:schemeClr val="accent2"/>
          </a:solidFill>
          <a:ln w="12700">
            <a:miter lim="400000"/>
          </a:ln>
        </p:spPr>
        <p:txBody>
          <a:bodyPr lIns="29356" tIns="29356" rIns="29356" bIns="29356" anchor="ctr"/>
          <a:lstStyle/>
          <a:p>
            <a:endParaRPr sz="412" b="0" i="0">
              <a:latin typeface="Real Text" panose="020B0504020101010102" pitchFamily="34" charset="77"/>
            </a:endParaRPr>
          </a:p>
        </p:txBody>
      </p:sp>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bg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bg1"/>
                </a:solidFill>
                <a:latin typeface="RealText-Medium" panose="020B0604020101010102" pitchFamily="34" charset="0"/>
              </a:defRPr>
            </a:lvl1pPr>
          </a:lstStyle>
          <a:p>
            <a:r>
              <a:rPr lang="en-US" dirty="0"/>
              <a:t>Click to add title</a:t>
            </a:r>
            <a:endParaRPr lang="en-GB" dirty="0"/>
          </a:p>
        </p:txBody>
      </p:sp>
      <p:pic>
        <p:nvPicPr>
          <p:cNvPr id="6" name="image2.png" descr="image2.png">
            <a:extLst>
              <a:ext uri="{FF2B5EF4-FFF2-40B4-BE49-F238E27FC236}">
                <a16:creationId xmlns:a16="http://schemas.microsoft.com/office/drawing/2014/main" id="{14BC7933-FDA9-2F56-0D94-363E254E9441}"/>
              </a:ext>
            </a:extLst>
          </p:cNvPr>
          <p:cNvPicPr>
            <a:picLocks noChangeAspect="1"/>
          </p:cNvPicPr>
          <p:nvPr userDrawn="1"/>
        </p:nvPicPr>
        <p:blipFill>
          <a:blip r:embed="rId2"/>
          <a:stretch>
            <a:fillRect/>
          </a:stretch>
        </p:blipFill>
        <p:spPr>
          <a:xfrm>
            <a:off x="10764327" y="343607"/>
            <a:ext cx="1070437" cy="544853"/>
          </a:xfrm>
          <a:prstGeom prst="rect">
            <a:avLst/>
          </a:prstGeom>
          <a:ln w="12700">
            <a:miter lim="400000"/>
          </a:ln>
        </p:spPr>
      </p:pic>
      <p:sp>
        <p:nvSpPr>
          <p:cNvPr id="5" name="Slide Number Placeholder 4">
            <a:extLst>
              <a:ext uri="{FF2B5EF4-FFF2-40B4-BE49-F238E27FC236}">
                <a16:creationId xmlns:a16="http://schemas.microsoft.com/office/drawing/2014/main" id="{534DA65E-19B9-0144-CBC5-FE63514BACDC}"/>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292272007"/>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3_Divider Slide ">
    <p:bg>
      <p:bgPr>
        <a:solidFill>
          <a:schemeClr val="accent4"/>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tx1"/>
                </a:solidFill>
                <a:latin typeface="RealText-Medium" panose="020B0604020101010102" pitchFamily="34" charset="0"/>
              </a:defRPr>
            </a:lvl1pPr>
          </a:lstStyle>
          <a:p>
            <a:r>
              <a:rPr lang="en-US" dirty="0"/>
              <a:t>Click to add title</a:t>
            </a:r>
            <a:endParaRPr lang="en-GB" dirty="0"/>
          </a:p>
        </p:txBody>
      </p:sp>
      <p:pic>
        <p:nvPicPr>
          <p:cNvPr id="14" name="Picture 13">
            <a:extLst>
              <a:ext uri="{FF2B5EF4-FFF2-40B4-BE49-F238E27FC236}">
                <a16:creationId xmlns:a16="http://schemas.microsoft.com/office/drawing/2014/main" id="{3FDD74D7-31AD-9AD8-FBAE-2566D8ABFFDB}"/>
              </a:ext>
            </a:extLst>
          </p:cNvPr>
          <p:cNvPicPr>
            <a:picLocks/>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bwMode="auto">
          <a:xfrm>
            <a:off x="10842114" y="487127"/>
            <a:ext cx="848236" cy="244945"/>
          </a:xfrm>
          <a:prstGeom prst="rect">
            <a:avLst/>
          </a:prstGeom>
        </p:spPr>
      </p:pic>
      <p:sp>
        <p:nvSpPr>
          <p:cNvPr id="5" name="Slide Number Placeholder 4">
            <a:extLst>
              <a:ext uri="{FF2B5EF4-FFF2-40B4-BE49-F238E27FC236}">
                <a16:creationId xmlns:a16="http://schemas.microsoft.com/office/drawing/2014/main" id="{42DEFCEE-522A-E61A-FE61-3801351948F4}"/>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25204896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4_Divider Slide ">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tx1"/>
                </a:solidFill>
                <a:latin typeface="RealText-Medium" panose="020B0604020101010102" pitchFamily="34" charset="0"/>
              </a:defRPr>
            </a:lvl1pPr>
          </a:lstStyle>
          <a:p>
            <a:r>
              <a:rPr lang="en-US" dirty="0"/>
              <a:t>Click to add title</a:t>
            </a:r>
            <a:endParaRPr lang="en-GB" dirty="0"/>
          </a:p>
        </p:txBody>
      </p:sp>
      <p:pic>
        <p:nvPicPr>
          <p:cNvPr id="6" name="Picture 5">
            <a:extLst>
              <a:ext uri="{FF2B5EF4-FFF2-40B4-BE49-F238E27FC236}">
                <a16:creationId xmlns:a16="http://schemas.microsoft.com/office/drawing/2014/main" id="{C35C9BB6-E215-E45C-8ADE-01F549B949EC}"/>
              </a:ext>
            </a:extLst>
          </p:cNvPr>
          <p:cNvPicPr>
            <a:picLocks/>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bwMode="auto">
          <a:xfrm>
            <a:off x="10842114" y="487127"/>
            <a:ext cx="848236" cy="244945"/>
          </a:xfrm>
          <a:prstGeom prst="rect">
            <a:avLst/>
          </a:prstGeom>
        </p:spPr>
      </p:pic>
      <p:sp>
        <p:nvSpPr>
          <p:cNvPr id="5" name="Slide Number Placeholder 4">
            <a:extLst>
              <a:ext uri="{FF2B5EF4-FFF2-40B4-BE49-F238E27FC236}">
                <a16:creationId xmlns:a16="http://schemas.microsoft.com/office/drawing/2014/main" id="{AC43F3C8-F5D7-84FD-F8A6-0EF8ED7383BD}"/>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790797922"/>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5_Divider Slide ">
    <p:bg>
      <p:bgPr>
        <a:solidFill>
          <a:schemeClr val="accent6"/>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tx1"/>
                </a:solidFill>
                <a:latin typeface="RealText-Medium" panose="020B0604020101010102" pitchFamily="34" charset="0"/>
              </a:defRPr>
            </a:lvl1pPr>
          </a:lstStyle>
          <a:p>
            <a:r>
              <a:rPr lang="en-US" dirty="0"/>
              <a:t>Click to add title</a:t>
            </a:r>
            <a:endParaRPr lang="en-GB" dirty="0"/>
          </a:p>
        </p:txBody>
      </p:sp>
      <p:pic>
        <p:nvPicPr>
          <p:cNvPr id="6" name="Picture 5">
            <a:extLst>
              <a:ext uri="{FF2B5EF4-FFF2-40B4-BE49-F238E27FC236}">
                <a16:creationId xmlns:a16="http://schemas.microsoft.com/office/drawing/2014/main" id="{C2433AE9-7085-0BDD-5C0B-18D2261C2B5B}"/>
              </a:ext>
            </a:extLst>
          </p:cNvPr>
          <p:cNvPicPr>
            <a:picLocks/>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bwMode="auto">
          <a:xfrm>
            <a:off x="10842114" y="487127"/>
            <a:ext cx="848236" cy="244945"/>
          </a:xfrm>
          <a:prstGeom prst="rect">
            <a:avLst/>
          </a:prstGeom>
        </p:spPr>
      </p:pic>
      <p:sp>
        <p:nvSpPr>
          <p:cNvPr id="5" name="Slide Number Placeholder 4">
            <a:extLst>
              <a:ext uri="{FF2B5EF4-FFF2-40B4-BE49-F238E27FC236}">
                <a16:creationId xmlns:a16="http://schemas.microsoft.com/office/drawing/2014/main" id="{F84B6B38-C161-0A26-B97B-C2BD6074602F}"/>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46216872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6_Divider Slide ">
    <p:bg>
      <p:bgPr>
        <a:solidFill>
          <a:schemeClr val="accent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tx1"/>
                </a:solidFill>
                <a:latin typeface="RealText-Medium" panose="020B0604020101010102" pitchFamily="34" charset="0"/>
              </a:defRPr>
            </a:lvl1pPr>
          </a:lstStyle>
          <a:p>
            <a:r>
              <a:rPr lang="en-US" dirty="0"/>
              <a:t>Click to add title</a:t>
            </a:r>
            <a:endParaRPr lang="en-GB" dirty="0"/>
          </a:p>
        </p:txBody>
      </p:sp>
      <p:pic>
        <p:nvPicPr>
          <p:cNvPr id="6" name="Picture 5">
            <a:extLst>
              <a:ext uri="{FF2B5EF4-FFF2-40B4-BE49-F238E27FC236}">
                <a16:creationId xmlns:a16="http://schemas.microsoft.com/office/drawing/2014/main" id="{67551F7C-F468-E3F7-FAB8-49262A109BF0}"/>
              </a:ext>
            </a:extLst>
          </p:cNvPr>
          <p:cNvPicPr>
            <a:picLocks/>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bwMode="auto">
          <a:xfrm>
            <a:off x="10842114" y="487127"/>
            <a:ext cx="848236" cy="244945"/>
          </a:xfrm>
          <a:prstGeom prst="rect">
            <a:avLst/>
          </a:prstGeom>
        </p:spPr>
      </p:pic>
      <p:sp>
        <p:nvSpPr>
          <p:cNvPr id="5" name="Slide Number Placeholder 4">
            <a:extLst>
              <a:ext uri="{FF2B5EF4-FFF2-40B4-BE49-F238E27FC236}">
                <a16:creationId xmlns:a16="http://schemas.microsoft.com/office/drawing/2014/main" id="{5E986017-15E6-3106-3083-74E859783D37}"/>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382500029"/>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3_Divider Slide Cor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subtitle here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a:defRPr sz="3900">
                <a:solidFill>
                  <a:schemeClr val="bg1"/>
                </a:solidFill>
                <a:latin typeface="RealText-Medium" panose="020B0604020101010102" pitchFamily="34" charset="0"/>
              </a:defRPr>
            </a:lvl1pPr>
          </a:lstStyle>
          <a:p>
            <a:r>
              <a:rPr lang="en-GB" dirty="0"/>
              <a:t>Divider Title</a:t>
            </a:r>
          </a:p>
        </p:txBody>
      </p:sp>
      <p:pic>
        <p:nvPicPr>
          <p:cNvPr id="3" name="Simmons+Simmons – Wordmark – RGB – Coral.png" descr="Simmons+Simmons – Wordmark – RGB – Coral.png">
            <a:extLst>
              <a:ext uri="{FF2B5EF4-FFF2-40B4-BE49-F238E27FC236}">
                <a16:creationId xmlns:a16="http://schemas.microsoft.com/office/drawing/2014/main" id="{C730C61F-7F98-4D92-4B00-7C1F283977CF}"/>
              </a:ext>
            </a:extLst>
          </p:cNvPr>
          <p:cNvPicPr>
            <a:picLocks noChangeAspect="1"/>
          </p:cNvPicPr>
          <p:nvPr userDrawn="1"/>
        </p:nvPicPr>
        <p:blipFill>
          <a:blip r:embed="rId3"/>
          <a:stretch>
            <a:fillRect/>
          </a:stretch>
        </p:blipFill>
        <p:spPr>
          <a:xfrm>
            <a:off x="10754802" y="343607"/>
            <a:ext cx="1070437" cy="544853"/>
          </a:xfrm>
          <a:prstGeom prst="rect">
            <a:avLst/>
          </a:prstGeom>
          <a:ln w="12700">
            <a:miter lim="400000"/>
          </a:ln>
        </p:spPr>
      </p:pic>
      <p:sp>
        <p:nvSpPr>
          <p:cNvPr id="4" name="Slide Number Placeholder 3">
            <a:extLst>
              <a:ext uri="{FF2B5EF4-FFF2-40B4-BE49-F238E27FC236}">
                <a16:creationId xmlns:a16="http://schemas.microsoft.com/office/drawing/2014/main" id="{15DCAC0F-326A-BEAF-11D3-6522E704FA16}"/>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626584329"/>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7_Divider Slide ">
    <p:bg>
      <p:bgPr>
        <a:solidFill>
          <a:srgbClr val="4AAEAE"/>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tx1"/>
                </a:solidFill>
                <a:latin typeface="RealText-Medium" panose="020B0604020101010102" pitchFamily="34" charset="0"/>
              </a:defRPr>
            </a:lvl1pPr>
          </a:lstStyle>
          <a:p>
            <a:r>
              <a:rPr lang="en-US" dirty="0"/>
              <a:t>Click to add title</a:t>
            </a:r>
            <a:endParaRPr lang="en-GB" dirty="0"/>
          </a:p>
        </p:txBody>
      </p:sp>
      <p:pic>
        <p:nvPicPr>
          <p:cNvPr id="6" name="Picture 5">
            <a:extLst>
              <a:ext uri="{FF2B5EF4-FFF2-40B4-BE49-F238E27FC236}">
                <a16:creationId xmlns:a16="http://schemas.microsoft.com/office/drawing/2014/main" id="{D8E18DE2-FBB8-15F5-E1D7-9FEC38BE7F04}"/>
              </a:ext>
            </a:extLst>
          </p:cNvPr>
          <p:cNvPicPr>
            <a:picLocks/>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bwMode="auto">
          <a:xfrm>
            <a:off x="10842114" y="487127"/>
            <a:ext cx="848236" cy="244945"/>
          </a:xfrm>
          <a:prstGeom prst="rect">
            <a:avLst/>
          </a:prstGeom>
        </p:spPr>
      </p:pic>
      <p:sp>
        <p:nvSpPr>
          <p:cNvPr id="5" name="Slide Number Placeholder 4">
            <a:extLst>
              <a:ext uri="{FF2B5EF4-FFF2-40B4-BE49-F238E27FC236}">
                <a16:creationId xmlns:a16="http://schemas.microsoft.com/office/drawing/2014/main" id="{922AD74A-5496-E923-9816-4713DBEDA584}"/>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137692383"/>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8_Divider Slide ">
    <p:bg>
      <p:bgPr>
        <a:solidFill>
          <a:srgbClr val="8F7ACC"/>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tx1"/>
                </a:solidFill>
                <a:latin typeface="RealText-Medium" panose="020B0604020101010102" pitchFamily="34" charset="0"/>
              </a:defRPr>
            </a:lvl1pPr>
          </a:lstStyle>
          <a:p>
            <a:r>
              <a:rPr lang="en-US" dirty="0"/>
              <a:t>Click to add title</a:t>
            </a:r>
            <a:endParaRPr lang="en-GB" dirty="0"/>
          </a:p>
        </p:txBody>
      </p:sp>
      <p:pic>
        <p:nvPicPr>
          <p:cNvPr id="6" name="Picture 5">
            <a:extLst>
              <a:ext uri="{FF2B5EF4-FFF2-40B4-BE49-F238E27FC236}">
                <a16:creationId xmlns:a16="http://schemas.microsoft.com/office/drawing/2014/main" id="{4594E32F-6B3A-F0FE-A161-17997F69BA79}"/>
              </a:ext>
            </a:extLst>
          </p:cNvPr>
          <p:cNvPicPr>
            <a:picLocks/>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bwMode="auto">
          <a:xfrm>
            <a:off x="10842114" y="487127"/>
            <a:ext cx="848236" cy="244945"/>
          </a:xfrm>
          <a:prstGeom prst="rect">
            <a:avLst/>
          </a:prstGeom>
        </p:spPr>
      </p:pic>
      <p:sp>
        <p:nvSpPr>
          <p:cNvPr id="5" name="Slide Number Placeholder 4">
            <a:extLst>
              <a:ext uri="{FF2B5EF4-FFF2-40B4-BE49-F238E27FC236}">
                <a16:creationId xmlns:a16="http://schemas.microsoft.com/office/drawing/2014/main" id="{5325C483-E539-6DEC-7E95-45DF4B50FB8F}"/>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999700502"/>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9_Divider Slide ">
    <p:bg>
      <p:bgPr>
        <a:solidFill>
          <a:srgbClr val="F18367"/>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tx1"/>
                </a:solidFill>
                <a:latin typeface="RealText-Medium" panose="020B0604020101010102" pitchFamily="34" charset="0"/>
              </a:defRPr>
            </a:lvl1pPr>
          </a:lstStyle>
          <a:p>
            <a:r>
              <a:rPr lang="en-US" dirty="0"/>
              <a:t>Click to add title</a:t>
            </a:r>
            <a:endParaRPr lang="en-GB" dirty="0"/>
          </a:p>
        </p:txBody>
      </p:sp>
      <p:pic>
        <p:nvPicPr>
          <p:cNvPr id="6" name="Picture 5">
            <a:extLst>
              <a:ext uri="{FF2B5EF4-FFF2-40B4-BE49-F238E27FC236}">
                <a16:creationId xmlns:a16="http://schemas.microsoft.com/office/drawing/2014/main" id="{2AFDAF27-E5B5-DCC3-BEE7-A9726C3DF851}"/>
              </a:ext>
            </a:extLst>
          </p:cNvPr>
          <p:cNvPicPr>
            <a:picLocks/>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bwMode="auto">
          <a:xfrm>
            <a:off x="10842114" y="487127"/>
            <a:ext cx="848236" cy="244945"/>
          </a:xfrm>
          <a:prstGeom prst="rect">
            <a:avLst/>
          </a:prstGeom>
        </p:spPr>
      </p:pic>
      <p:sp>
        <p:nvSpPr>
          <p:cNvPr id="5" name="Slide Number Placeholder 4">
            <a:extLst>
              <a:ext uri="{FF2B5EF4-FFF2-40B4-BE49-F238E27FC236}">
                <a16:creationId xmlns:a16="http://schemas.microsoft.com/office/drawing/2014/main" id="{E2ED7C23-76A6-C078-C314-25DD32C19010}"/>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412389479"/>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0_Divider Slide ">
    <p:bg>
      <p:bgPr>
        <a:solidFill>
          <a:srgbClr val="BCEE8A"/>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tx1"/>
                </a:solidFill>
                <a:latin typeface="RealText-Medium" panose="020B0604020101010102" pitchFamily="34" charset="0"/>
              </a:defRPr>
            </a:lvl1pPr>
          </a:lstStyle>
          <a:p>
            <a:r>
              <a:rPr lang="en-US" dirty="0"/>
              <a:t>Click to add title</a:t>
            </a:r>
            <a:endParaRPr lang="en-GB" dirty="0"/>
          </a:p>
        </p:txBody>
      </p:sp>
      <p:pic>
        <p:nvPicPr>
          <p:cNvPr id="6" name="Picture 5">
            <a:extLst>
              <a:ext uri="{FF2B5EF4-FFF2-40B4-BE49-F238E27FC236}">
                <a16:creationId xmlns:a16="http://schemas.microsoft.com/office/drawing/2014/main" id="{4D5784C5-9B86-51C0-F3D7-3B86CF86A37F}"/>
              </a:ext>
            </a:extLst>
          </p:cNvPr>
          <p:cNvPicPr>
            <a:picLocks/>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bwMode="auto">
          <a:xfrm>
            <a:off x="10842114" y="487127"/>
            <a:ext cx="848236" cy="244945"/>
          </a:xfrm>
          <a:prstGeom prst="rect">
            <a:avLst/>
          </a:prstGeom>
        </p:spPr>
      </p:pic>
      <p:sp>
        <p:nvSpPr>
          <p:cNvPr id="5" name="Slide Number Placeholder 4">
            <a:extLst>
              <a:ext uri="{FF2B5EF4-FFF2-40B4-BE49-F238E27FC236}">
                <a16:creationId xmlns:a16="http://schemas.microsoft.com/office/drawing/2014/main" id="{A4AFE877-DB35-6231-71E7-F99DDF797B2F}"/>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10502370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1_Divider Slide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accent1"/>
                </a:solidFill>
                <a:latin typeface="RealText-Medium" panose="020B0604020101010102" pitchFamily="34" charset="0"/>
              </a:defRPr>
            </a:lvl1pPr>
          </a:lstStyle>
          <a:p>
            <a:r>
              <a:rPr lang="en-US" dirty="0"/>
              <a:t>Click to add title</a:t>
            </a:r>
            <a:endParaRPr lang="en-GB" dirty="0"/>
          </a:p>
        </p:txBody>
      </p:sp>
      <p:pic>
        <p:nvPicPr>
          <p:cNvPr id="12" name="Simmons+Simmons – Wordmark – RGB – Coral.png" descr="Simmons+Simmons – Wordmark – RGB – Coral.png">
            <a:extLst>
              <a:ext uri="{FF2B5EF4-FFF2-40B4-BE49-F238E27FC236}">
                <a16:creationId xmlns:a16="http://schemas.microsoft.com/office/drawing/2014/main" id="{7D661D23-2A72-F513-B8A8-FF6C27FDF5BF}"/>
              </a:ext>
            </a:extLst>
          </p:cNvPr>
          <p:cNvPicPr>
            <a:picLocks noChangeAspect="1"/>
          </p:cNvPicPr>
          <p:nvPr userDrawn="1"/>
        </p:nvPicPr>
        <p:blipFill>
          <a:blip r:embed="rId2"/>
          <a:stretch>
            <a:fillRect/>
          </a:stretch>
        </p:blipFill>
        <p:spPr>
          <a:xfrm>
            <a:off x="10754802"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7A2381C5-3F44-9FE3-68C8-F2E65902D060}"/>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67100705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2_Divider Slide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accent4"/>
                </a:solidFill>
                <a:latin typeface="RealText-Medium" panose="020B0604020101010102" pitchFamily="34" charset="0"/>
              </a:defRPr>
            </a:lvl1pPr>
          </a:lstStyle>
          <a:p>
            <a:r>
              <a:rPr lang="en-US" dirty="0"/>
              <a:t>Click to add title</a:t>
            </a:r>
            <a:endParaRPr lang="en-GB" dirty="0"/>
          </a:p>
        </p:txBody>
      </p:sp>
      <p:pic>
        <p:nvPicPr>
          <p:cNvPr id="2" name="Simmons+Simmons – Wordmark – RGB – Coral.png" descr="Simmons+Simmons – Wordmark – RGB – Coral.png">
            <a:extLst>
              <a:ext uri="{FF2B5EF4-FFF2-40B4-BE49-F238E27FC236}">
                <a16:creationId xmlns:a16="http://schemas.microsoft.com/office/drawing/2014/main" id="{8E39EC64-0726-856B-751C-E32B08B7E8AE}"/>
              </a:ext>
            </a:extLst>
          </p:cNvPr>
          <p:cNvPicPr>
            <a:picLocks noChangeAspect="1"/>
          </p:cNvPicPr>
          <p:nvPr userDrawn="1"/>
        </p:nvPicPr>
        <p:blipFill>
          <a:blip r:embed="rId2"/>
          <a:stretch>
            <a:fillRect/>
          </a:stretch>
        </p:blipFill>
        <p:spPr>
          <a:xfrm>
            <a:off x="10754802" y="343607"/>
            <a:ext cx="1070437" cy="544853"/>
          </a:xfrm>
          <a:prstGeom prst="rect">
            <a:avLst/>
          </a:prstGeom>
          <a:ln w="12700">
            <a:miter lim="400000"/>
          </a:ln>
        </p:spPr>
      </p:pic>
      <p:sp>
        <p:nvSpPr>
          <p:cNvPr id="6" name="Slide Number Placeholder 5">
            <a:extLst>
              <a:ext uri="{FF2B5EF4-FFF2-40B4-BE49-F238E27FC236}">
                <a16:creationId xmlns:a16="http://schemas.microsoft.com/office/drawing/2014/main" id="{6EB6ED18-0FEF-4832-6EED-0CC4D30EB7E2}"/>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398995422"/>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3_Divider Slide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accent3"/>
                </a:solidFill>
                <a:latin typeface="RealText-Medium" panose="020B0604020101010102" pitchFamily="34" charset="0"/>
              </a:defRPr>
            </a:lvl1pPr>
          </a:lstStyle>
          <a:p>
            <a:r>
              <a:rPr lang="en-US" dirty="0"/>
              <a:t>Click to add title</a:t>
            </a:r>
            <a:endParaRPr lang="en-GB" dirty="0"/>
          </a:p>
        </p:txBody>
      </p:sp>
      <p:pic>
        <p:nvPicPr>
          <p:cNvPr id="2" name="Simmons+Simmons – Wordmark – RGB – Coral.png" descr="Simmons+Simmons – Wordmark – RGB – Coral.png">
            <a:extLst>
              <a:ext uri="{FF2B5EF4-FFF2-40B4-BE49-F238E27FC236}">
                <a16:creationId xmlns:a16="http://schemas.microsoft.com/office/drawing/2014/main" id="{500E268E-EB12-DC23-0DDB-50222FFF225D}"/>
              </a:ext>
            </a:extLst>
          </p:cNvPr>
          <p:cNvPicPr>
            <a:picLocks noChangeAspect="1"/>
          </p:cNvPicPr>
          <p:nvPr userDrawn="1"/>
        </p:nvPicPr>
        <p:blipFill>
          <a:blip r:embed="rId2"/>
          <a:stretch>
            <a:fillRect/>
          </a:stretch>
        </p:blipFill>
        <p:spPr>
          <a:xfrm>
            <a:off x="10754802" y="343607"/>
            <a:ext cx="1070437" cy="544853"/>
          </a:xfrm>
          <a:prstGeom prst="rect">
            <a:avLst/>
          </a:prstGeom>
          <a:ln w="12700">
            <a:miter lim="400000"/>
          </a:ln>
        </p:spPr>
      </p:pic>
      <p:sp>
        <p:nvSpPr>
          <p:cNvPr id="6" name="Slide Number Placeholder 5">
            <a:extLst>
              <a:ext uri="{FF2B5EF4-FFF2-40B4-BE49-F238E27FC236}">
                <a16:creationId xmlns:a16="http://schemas.microsoft.com/office/drawing/2014/main" id="{C8457383-3B74-C2F3-862E-D2279927B157}"/>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810285252"/>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4_Divider Slide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chemeClr val="accent6"/>
                </a:solidFill>
                <a:latin typeface="RealText-Medium" panose="020B0604020101010102" pitchFamily="34" charset="0"/>
              </a:defRPr>
            </a:lvl1pPr>
          </a:lstStyle>
          <a:p>
            <a:r>
              <a:rPr lang="en-US" dirty="0"/>
              <a:t>Click to add title</a:t>
            </a:r>
            <a:endParaRPr lang="en-GB" dirty="0"/>
          </a:p>
        </p:txBody>
      </p:sp>
      <p:pic>
        <p:nvPicPr>
          <p:cNvPr id="2" name="Simmons+Simmons – Wordmark – RGB – Coral.png" descr="Simmons+Simmons – Wordmark – RGB – Coral.png">
            <a:extLst>
              <a:ext uri="{FF2B5EF4-FFF2-40B4-BE49-F238E27FC236}">
                <a16:creationId xmlns:a16="http://schemas.microsoft.com/office/drawing/2014/main" id="{595D24A0-67F9-1BD0-504B-C4AB8174B00F}"/>
              </a:ext>
            </a:extLst>
          </p:cNvPr>
          <p:cNvPicPr>
            <a:picLocks noChangeAspect="1"/>
          </p:cNvPicPr>
          <p:nvPr userDrawn="1"/>
        </p:nvPicPr>
        <p:blipFill>
          <a:blip r:embed="rId2"/>
          <a:stretch>
            <a:fillRect/>
          </a:stretch>
        </p:blipFill>
        <p:spPr>
          <a:xfrm>
            <a:off x="10754802" y="343607"/>
            <a:ext cx="1070437" cy="544853"/>
          </a:xfrm>
          <a:prstGeom prst="rect">
            <a:avLst/>
          </a:prstGeom>
          <a:ln w="12700">
            <a:miter lim="400000"/>
          </a:ln>
        </p:spPr>
      </p:pic>
      <p:sp>
        <p:nvSpPr>
          <p:cNvPr id="6" name="Slide Number Placeholder 5">
            <a:extLst>
              <a:ext uri="{FF2B5EF4-FFF2-40B4-BE49-F238E27FC236}">
                <a16:creationId xmlns:a16="http://schemas.microsoft.com/office/drawing/2014/main" id="{02D91B91-B392-6F34-EF1D-246BF1C58520}"/>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184534557"/>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5_Divider Slide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rgbClr val="8996F4"/>
                </a:solidFill>
                <a:latin typeface="RealText-Medium" panose="020B0604020101010102" pitchFamily="34" charset="0"/>
              </a:defRPr>
            </a:lvl1pPr>
          </a:lstStyle>
          <a:p>
            <a:r>
              <a:rPr lang="en-US" dirty="0"/>
              <a:t>Click to add title</a:t>
            </a:r>
            <a:endParaRPr lang="en-GB" dirty="0"/>
          </a:p>
        </p:txBody>
      </p:sp>
      <p:pic>
        <p:nvPicPr>
          <p:cNvPr id="2" name="Simmons+Simmons – Wordmark – RGB – Coral.png" descr="Simmons+Simmons – Wordmark – RGB – Coral.png">
            <a:extLst>
              <a:ext uri="{FF2B5EF4-FFF2-40B4-BE49-F238E27FC236}">
                <a16:creationId xmlns:a16="http://schemas.microsoft.com/office/drawing/2014/main" id="{F5F6E60A-195C-F764-7DBA-7CEDED2016A7}"/>
              </a:ext>
            </a:extLst>
          </p:cNvPr>
          <p:cNvPicPr>
            <a:picLocks noChangeAspect="1"/>
          </p:cNvPicPr>
          <p:nvPr userDrawn="1"/>
        </p:nvPicPr>
        <p:blipFill>
          <a:blip r:embed="rId2"/>
          <a:stretch>
            <a:fillRect/>
          </a:stretch>
        </p:blipFill>
        <p:spPr>
          <a:xfrm>
            <a:off x="10754802" y="343607"/>
            <a:ext cx="1070437" cy="544853"/>
          </a:xfrm>
          <a:prstGeom prst="rect">
            <a:avLst/>
          </a:prstGeom>
          <a:ln w="12700">
            <a:miter lim="400000"/>
          </a:ln>
        </p:spPr>
      </p:pic>
      <p:sp>
        <p:nvSpPr>
          <p:cNvPr id="6" name="Slide Number Placeholder 5">
            <a:extLst>
              <a:ext uri="{FF2B5EF4-FFF2-40B4-BE49-F238E27FC236}">
                <a16:creationId xmlns:a16="http://schemas.microsoft.com/office/drawing/2014/main" id="{70338550-1A97-BE70-EDD1-1107C05CADEB}"/>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44054562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6_Divider Slide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rgbClr val="BCEE8A"/>
                </a:solidFill>
                <a:latin typeface="RealText-Medium" panose="020B0604020101010102" pitchFamily="34" charset="0"/>
              </a:defRPr>
            </a:lvl1pPr>
          </a:lstStyle>
          <a:p>
            <a:r>
              <a:rPr lang="en-US" dirty="0"/>
              <a:t>Click to add title</a:t>
            </a:r>
            <a:endParaRPr lang="en-GB" dirty="0"/>
          </a:p>
        </p:txBody>
      </p:sp>
      <p:pic>
        <p:nvPicPr>
          <p:cNvPr id="2" name="Simmons+Simmons – Wordmark – RGB – Coral.png" descr="Simmons+Simmons – Wordmark – RGB – Coral.png">
            <a:extLst>
              <a:ext uri="{FF2B5EF4-FFF2-40B4-BE49-F238E27FC236}">
                <a16:creationId xmlns:a16="http://schemas.microsoft.com/office/drawing/2014/main" id="{AA9679EB-F617-EAD7-2FCF-4D6ED80AE835}"/>
              </a:ext>
            </a:extLst>
          </p:cNvPr>
          <p:cNvPicPr>
            <a:picLocks noChangeAspect="1"/>
          </p:cNvPicPr>
          <p:nvPr userDrawn="1"/>
        </p:nvPicPr>
        <p:blipFill>
          <a:blip r:embed="rId2"/>
          <a:stretch>
            <a:fillRect/>
          </a:stretch>
        </p:blipFill>
        <p:spPr>
          <a:xfrm>
            <a:off x="10754802" y="343607"/>
            <a:ext cx="1070437" cy="544853"/>
          </a:xfrm>
          <a:prstGeom prst="rect">
            <a:avLst/>
          </a:prstGeom>
          <a:ln w="12700">
            <a:miter lim="400000"/>
          </a:ln>
        </p:spPr>
      </p:pic>
      <p:sp>
        <p:nvSpPr>
          <p:cNvPr id="6" name="Slide Number Placeholder 5">
            <a:extLst>
              <a:ext uri="{FF2B5EF4-FFF2-40B4-BE49-F238E27FC236}">
                <a16:creationId xmlns:a16="http://schemas.microsoft.com/office/drawing/2014/main" id="{6F517186-1520-6B50-244C-EC8A23CFB320}"/>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763826990"/>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1_Divider Slide 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subtitle here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a:defRPr sz="3900">
                <a:solidFill>
                  <a:schemeClr val="bg1"/>
                </a:solidFill>
                <a:latin typeface="RealText-Medium" panose="020B0604020101010102" pitchFamily="34" charset="0"/>
              </a:defRPr>
            </a:lvl1pPr>
          </a:lstStyle>
          <a:p>
            <a:r>
              <a:rPr lang="en-GB" dirty="0"/>
              <a:t>Divider title here</a:t>
            </a:r>
          </a:p>
        </p:txBody>
      </p:sp>
      <p:pic>
        <p:nvPicPr>
          <p:cNvPr id="7" name="image2.png" descr="image2.png">
            <a:extLst>
              <a:ext uri="{FF2B5EF4-FFF2-40B4-BE49-F238E27FC236}">
                <a16:creationId xmlns:a16="http://schemas.microsoft.com/office/drawing/2014/main" id="{64DC3599-8891-A289-B474-FAE0AB9E2409}"/>
              </a:ext>
            </a:extLst>
          </p:cNvPr>
          <p:cNvPicPr>
            <a:picLocks noChangeAspect="1"/>
          </p:cNvPicPr>
          <p:nvPr userDrawn="1"/>
        </p:nvPicPr>
        <p:blipFill>
          <a:blip r:embed="rId3"/>
          <a:stretch>
            <a:fillRect/>
          </a:stretch>
        </p:blipFill>
        <p:spPr>
          <a:xfrm>
            <a:off x="10764327"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6645B671-8AD1-B97A-EECD-AE832D0443D0}"/>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369200710"/>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7_Divider Slide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rgbClr val="8F7ACC"/>
                </a:solidFill>
                <a:latin typeface="RealText-Medium" panose="020B0604020101010102" pitchFamily="34" charset="0"/>
              </a:defRPr>
            </a:lvl1pPr>
          </a:lstStyle>
          <a:p>
            <a:r>
              <a:rPr lang="en-US" dirty="0"/>
              <a:t>Click to add title</a:t>
            </a:r>
            <a:endParaRPr lang="en-GB" dirty="0"/>
          </a:p>
        </p:txBody>
      </p:sp>
      <p:pic>
        <p:nvPicPr>
          <p:cNvPr id="2" name="Simmons+Simmons – Wordmark – RGB – Coral.png" descr="Simmons+Simmons – Wordmark – RGB – Coral.png">
            <a:extLst>
              <a:ext uri="{FF2B5EF4-FFF2-40B4-BE49-F238E27FC236}">
                <a16:creationId xmlns:a16="http://schemas.microsoft.com/office/drawing/2014/main" id="{B00711BB-37F0-F291-018C-CBDB8BB9D77E}"/>
              </a:ext>
            </a:extLst>
          </p:cNvPr>
          <p:cNvPicPr>
            <a:picLocks noChangeAspect="1"/>
          </p:cNvPicPr>
          <p:nvPr userDrawn="1"/>
        </p:nvPicPr>
        <p:blipFill>
          <a:blip r:embed="rId2"/>
          <a:stretch>
            <a:fillRect/>
          </a:stretch>
        </p:blipFill>
        <p:spPr>
          <a:xfrm>
            <a:off x="10754802" y="343607"/>
            <a:ext cx="1070437" cy="544853"/>
          </a:xfrm>
          <a:prstGeom prst="rect">
            <a:avLst/>
          </a:prstGeom>
          <a:ln w="12700">
            <a:miter lim="400000"/>
          </a:ln>
        </p:spPr>
      </p:pic>
      <p:sp>
        <p:nvSpPr>
          <p:cNvPr id="6" name="Slide Number Placeholder 5">
            <a:extLst>
              <a:ext uri="{FF2B5EF4-FFF2-40B4-BE49-F238E27FC236}">
                <a16:creationId xmlns:a16="http://schemas.microsoft.com/office/drawing/2014/main" id="{07837432-CF5C-33D6-1E29-074FBA71A995}"/>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899897510"/>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8_Divider Slide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rgbClr val="4AAEAE"/>
                </a:solidFill>
                <a:latin typeface="RealText-Medium" panose="020B0604020101010102" pitchFamily="34" charset="0"/>
              </a:defRPr>
            </a:lvl1pPr>
          </a:lstStyle>
          <a:p>
            <a:r>
              <a:rPr lang="en-US" dirty="0"/>
              <a:t>Click to add title</a:t>
            </a:r>
            <a:endParaRPr lang="en-GB" dirty="0"/>
          </a:p>
        </p:txBody>
      </p:sp>
      <p:pic>
        <p:nvPicPr>
          <p:cNvPr id="2" name="Simmons+Simmons – Wordmark – RGB – Coral.png" descr="Simmons+Simmons – Wordmark – RGB – Coral.png">
            <a:extLst>
              <a:ext uri="{FF2B5EF4-FFF2-40B4-BE49-F238E27FC236}">
                <a16:creationId xmlns:a16="http://schemas.microsoft.com/office/drawing/2014/main" id="{DA38A7DA-3CE3-BE35-DAF5-A8D928EF9F2D}"/>
              </a:ext>
            </a:extLst>
          </p:cNvPr>
          <p:cNvPicPr>
            <a:picLocks noChangeAspect="1"/>
          </p:cNvPicPr>
          <p:nvPr userDrawn="1"/>
        </p:nvPicPr>
        <p:blipFill>
          <a:blip r:embed="rId2"/>
          <a:stretch>
            <a:fillRect/>
          </a:stretch>
        </p:blipFill>
        <p:spPr>
          <a:xfrm>
            <a:off x="10754802" y="343607"/>
            <a:ext cx="1070437" cy="544853"/>
          </a:xfrm>
          <a:prstGeom prst="rect">
            <a:avLst/>
          </a:prstGeom>
          <a:ln w="12700">
            <a:miter lim="400000"/>
          </a:ln>
        </p:spPr>
      </p:pic>
      <p:sp>
        <p:nvSpPr>
          <p:cNvPr id="6" name="Slide Number Placeholder 5">
            <a:extLst>
              <a:ext uri="{FF2B5EF4-FFF2-40B4-BE49-F238E27FC236}">
                <a16:creationId xmlns:a16="http://schemas.microsoft.com/office/drawing/2014/main" id="{3CDC57EA-31D3-3308-67F5-88109BCEFA5A}"/>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4272825548"/>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9_Divider Slide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EF7CD3-082D-8849-AF4B-A22BF5D00105}"/>
              </a:ext>
            </a:extLst>
          </p:cNvPr>
          <p:cNvSpPr>
            <a:spLocks noGrp="1"/>
          </p:cNvSpPr>
          <p:nvPr>
            <p:ph type="body" sz="quarter" idx="13" hasCustomPrompt="1"/>
          </p:nvPr>
        </p:nvSpPr>
        <p:spPr>
          <a:xfrm>
            <a:off x="449261" y="3318734"/>
            <a:ext cx="8787600" cy="2810604"/>
          </a:xfrm>
          <a:prstGeom prst="rect">
            <a:avLst/>
          </a:prstGeom>
        </p:spPr>
        <p:txBody>
          <a:bodyPr anchor="t"/>
          <a:lstStyle>
            <a:lvl1pPr>
              <a:defRPr sz="3500">
                <a:solidFill>
                  <a:schemeClr val="tx1"/>
                </a:solidFill>
                <a:latin typeface="REALTEXT-LIGHT" panose="020B0504020101010102" pitchFamily="34" charset="0"/>
              </a:defRPr>
            </a:lvl1pPr>
          </a:lstStyle>
          <a:p>
            <a:r>
              <a:rPr lang="en-GB" dirty="0"/>
              <a:t>Divider Title</a:t>
            </a:r>
          </a:p>
        </p:txBody>
      </p:sp>
      <p:sp>
        <p:nvSpPr>
          <p:cNvPr id="4" name="Title 1">
            <a:extLst>
              <a:ext uri="{FF2B5EF4-FFF2-40B4-BE49-F238E27FC236}">
                <a16:creationId xmlns:a16="http://schemas.microsoft.com/office/drawing/2014/main" id="{E5B9F130-7683-3C19-638F-CE8BCE9CEFCF}"/>
              </a:ext>
            </a:extLst>
          </p:cNvPr>
          <p:cNvSpPr>
            <a:spLocks noGrp="1"/>
          </p:cNvSpPr>
          <p:nvPr>
            <p:ph type="title" hasCustomPrompt="1"/>
          </p:nvPr>
        </p:nvSpPr>
        <p:spPr>
          <a:xfrm>
            <a:off x="449263" y="450000"/>
            <a:ext cx="8787600" cy="2866296"/>
          </a:xfrm>
          <a:prstGeom prst="rect">
            <a:avLst/>
          </a:prstGeom>
        </p:spPr>
        <p:txBody>
          <a:bodyPr anchor="b"/>
          <a:lstStyle>
            <a:lvl1pPr>
              <a:defRPr sz="3900">
                <a:solidFill>
                  <a:srgbClr val="F18367"/>
                </a:solidFill>
                <a:latin typeface="RealText-Medium" panose="020B0604020101010102" pitchFamily="34" charset="0"/>
              </a:defRPr>
            </a:lvl1pPr>
          </a:lstStyle>
          <a:p>
            <a:r>
              <a:rPr lang="en-US" dirty="0"/>
              <a:t>Click to add title</a:t>
            </a:r>
            <a:endParaRPr lang="en-GB" dirty="0"/>
          </a:p>
        </p:txBody>
      </p:sp>
      <p:pic>
        <p:nvPicPr>
          <p:cNvPr id="2" name="Simmons+Simmons – Wordmark – RGB – Coral.png" descr="Simmons+Simmons – Wordmark – RGB – Coral.png">
            <a:extLst>
              <a:ext uri="{FF2B5EF4-FFF2-40B4-BE49-F238E27FC236}">
                <a16:creationId xmlns:a16="http://schemas.microsoft.com/office/drawing/2014/main" id="{2D327E2C-2782-5B9A-74A5-C37760CE2244}"/>
              </a:ext>
            </a:extLst>
          </p:cNvPr>
          <p:cNvPicPr>
            <a:picLocks noChangeAspect="1"/>
          </p:cNvPicPr>
          <p:nvPr userDrawn="1"/>
        </p:nvPicPr>
        <p:blipFill>
          <a:blip r:embed="rId2"/>
          <a:stretch>
            <a:fillRect/>
          </a:stretch>
        </p:blipFill>
        <p:spPr>
          <a:xfrm>
            <a:off x="10754802" y="343607"/>
            <a:ext cx="1070437" cy="544853"/>
          </a:xfrm>
          <a:prstGeom prst="rect">
            <a:avLst/>
          </a:prstGeom>
          <a:ln w="12700">
            <a:miter lim="400000"/>
          </a:ln>
        </p:spPr>
      </p:pic>
      <p:sp>
        <p:nvSpPr>
          <p:cNvPr id="6" name="Slide Number Placeholder 5">
            <a:extLst>
              <a:ext uri="{FF2B5EF4-FFF2-40B4-BE49-F238E27FC236}">
                <a16:creationId xmlns:a16="http://schemas.microsoft.com/office/drawing/2014/main" id="{3E141C12-A24E-9094-32BD-00442E594BCA}"/>
              </a:ext>
            </a:extLst>
          </p:cNvPr>
          <p:cNvSpPr>
            <a:spLocks noGrp="1"/>
          </p:cNvSpPr>
          <p:nvPr>
            <p:ph type="sldNum" sz="quarter" idx="1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45005705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1_Full Pic Slide ">
    <p:spTree>
      <p:nvGrpSpPr>
        <p:cNvPr id="1" name=""/>
        <p:cNvGrpSpPr/>
        <p:nvPr/>
      </p:nvGrpSpPr>
      <p:grpSpPr>
        <a:xfrm>
          <a:off x="0" y="0"/>
          <a:ext cx="0" cy="0"/>
          <a:chOff x="0" y="0"/>
          <a:chExt cx="0" cy="0"/>
        </a:xfrm>
      </p:grpSpPr>
      <p:sp>
        <p:nvSpPr>
          <p:cNvPr id="2" name="Media Placeholder 3">
            <a:extLst>
              <a:ext uri="{FF2B5EF4-FFF2-40B4-BE49-F238E27FC236}">
                <a16:creationId xmlns:a16="http://schemas.microsoft.com/office/drawing/2014/main" id="{4C77F262-B48C-CEBD-C60D-7FD1E0B97E1B}"/>
              </a:ext>
            </a:extLst>
          </p:cNvPr>
          <p:cNvSpPr>
            <a:spLocks noGrp="1"/>
          </p:cNvSpPr>
          <p:nvPr>
            <p:ph type="media" sz="quarter" idx="10"/>
          </p:nvPr>
        </p:nvSpPr>
        <p:spPr>
          <a:xfrm>
            <a:off x="0" y="-1"/>
            <a:ext cx="12192000" cy="6858001"/>
          </a:xfrm>
          <a:prstGeom prst="rect">
            <a:avLst/>
          </a:prstGeom>
        </p:spPr>
        <p:txBody>
          <a:bodyPr anchor="ctr"/>
          <a:lstStyle>
            <a:lvl1pPr algn="ctr">
              <a:defRPr sz="1400"/>
            </a:lvl1pPr>
          </a:lstStyle>
          <a:p>
            <a:endParaRPr lang="en-US" dirty="0"/>
          </a:p>
        </p:txBody>
      </p:sp>
      <p:sp>
        <p:nvSpPr>
          <p:cNvPr id="3" name="Slide Number Placeholder 2">
            <a:extLst>
              <a:ext uri="{FF2B5EF4-FFF2-40B4-BE49-F238E27FC236}">
                <a16:creationId xmlns:a16="http://schemas.microsoft.com/office/drawing/2014/main" id="{9398E2CA-C27D-0CA6-1BAE-81792168E048}"/>
              </a:ext>
            </a:extLst>
          </p:cNvPr>
          <p:cNvSpPr>
            <a:spLocks noGrp="1"/>
          </p:cNvSpPr>
          <p:nvPr>
            <p:ph type="sldNum" sz="quarter" idx="11"/>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496899732"/>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01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Text slide: Title and Content Large</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6" y="1220785"/>
            <a:ext cx="11178363" cy="340120"/>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0" name="Text Placeholder 24">
            <a:extLst>
              <a:ext uri="{FF2B5EF4-FFF2-40B4-BE49-F238E27FC236}">
                <a16:creationId xmlns:a16="http://schemas.microsoft.com/office/drawing/2014/main" id="{1F047185-CC70-B1D2-9E90-F5E37FD887B7}"/>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000" b="0">
                <a:solidFill>
                  <a:schemeClr val="tx1"/>
                </a:solidFill>
                <a:latin typeface="+mn-lt"/>
              </a:defRPr>
            </a:lvl1pPr>
          </a:lstStyle>
          <a:p>
            <a:pPr lvl="0"/>
            <a:r>
              <a:rPr lang="en-US" dirty="0"/>
              <a:t>Section title name </a:t>
            </a:r>
          </a:p>
        </p:txBody>
      </p:sp>
      <p:sp>
        <p:nvSpPr>
          <p:cNvPr id="33" name="Text Placeholder 32">
            <a:extLst>
              <a:ext uri="{FF2B5EF4-FFF2-40B4-BE49-F238E27FC236}">
                <a16:creationId xmlns:a16="http://schemas.microsoft.com/office/drawing/2014/main" id="{864AD597-58CE-9371-4DC1-BA1099EF82F1}"/>
              </a:ext>
            </a:extLst>
          </p:cNvPr>
          <p:cNvSpPr>
            <a:spLocks noGrp="1"/>
          </p:cNvSpPr>
          <p:nvPr>
            <p:ph type="body" sz="quarter" idx="41" hasCustomPrompt="1"/>
          </p:nvPr>
        </p:nvSpPr>
        <p:spPr>
          <a:xfrm>
            <a:off x="499287" y="1765299"/>
            <a:ext cx="11178363" cy="4364039"/>
          </a:xfrm>
          <a:prstGeom prst="rect">
            <a:avLst/>
          </a:prstGeom>
        </p:spPr>
        <p:txBody>
          <a:bodyPr lIns="0" tIns="45720" rIns="91440" bIns="45720"/>
          <a:lstStyle>
            <a:lvl1pPr marL="0" indent="0">
              <a:spcAft>
                <a:spcPts val="600"/>
              </a:spcAft>
              <a:buFont typeface="Arial" panose="020B0604020202020204" pitchFamily="34" charset="0"/>
              <a:buNone/>
              <a:defRPr sz="2600">
                <a:latin typeface="REALTEXT-LIGHT" panose="020B0504020101010102" pitchFamily="34" charset="0"/>
              </a:defRPr>
            </a:lvl1pPr>
            <a:lvl2pPr marL="0" indent="0">
              <a:spcAft>
                <a:spcPts val="600"/>
              </a:spcAft>
              <a:buFont typeface="Arial" panose="020B0604020202020204" pitchFamily="34" charset="0"/>
              <a:buNone/>
              <a:defRPr sz="2600">
                <a:latin typeface="RealText-Medium" panose="020B0604020101010102" pitchFamily="34" charset="0"/>
              </a:defRPr>
            </a:lvl2pPr>
            <a:lvl3pPr marL="0" indent="-356616">
              <a:spcAft>
                <a:spcPts val="600"/>
              </a:spcAft>
              <a:buClr>
                <a:schemeClr val="tx2"/>
              </a:buClr>
              <a:buFont typeface="Arial" panose="020B0604020202020204" pitchFamily="34" charset="0"/>
              <a:buChar char="•"/>
              <a:defRPr sz="2600">
                <a:latin typeface="REALTEXT-LIGHT" panose="020B0504020101010102" pitchFamily="34" charset="0"/>
              </a:defRPr>
            </a:lvl3pPr>
            <a:lvl4pPr marL="722376" indent="-356616">
              <a:spcAft>
                <a:spcPts val="600"/>
              </a:spcAft>
              <a:buClr>
                <a:schemeClr val="tx2"/>
              </a:buClr>
              <a:buFont typeface="Arial" panose="020B0604020202020204" pitchFamily="34" charset="0"/>
              <a:buChar char="•"/>
              <a:defRPr sz="2600">
                <a:latin typeface="REALTEXT-LIGHT" panose="020B0504020101010102" pitchFamily="34" charset="0"/>
              </a:defRPr>
            </a:lvl4pPr>
            <a:lvl5pPr marL="1078992" indent="-365760">
              <a:spcAft>
                <a:spcPts val="600"/>
              </a:spcAft>
              <a:buClr>
                <a:schemeClr val="tx2"/>
              </a:buClr>
              <a:buFont typeface="Arial" panose="020B0604020202020204" pitchFamily="34" charset="0"/>
              <a:buChar char="•"/>
              <a:defRPr sz="2600">
                <a:latin typeface="REALTEXT-LIGHT" panose="020B0504020101010102" pitchFamily="34" charset="0"/>
              </a:defRPr>
            </a:lvl5pPr>
          </a:lstStyle>
          <a:p>
            <a:pPr lvl="0"/>
            <a:r>
              <a:rPr lang="en-US" dirty="0"/>
              <a:t>Lorem Ipsum is simply dummy text of the printing and typesetting industry. Lorem Ipsum has been the industry's standard dummy text ever since the 1500s.</a:t>
            </a:r>
          </a:p>
          <a:p>
            <a:pPr lvl="0"/>
            <a:r>
              <a:rPr lang="en-US" dirty="0"/>
              <a:t>Level one is for general text</a:t>
            </a:r>
          </a:p>
          <a:p>
            <a:pPr lvl="1"/>
            <a:r>
              <a:rPr lang="en-US" dirty="0"/>
              <a:t>Level two is for subheadings within body copy</a:t>
            </a:r>
          </a:p>
          <a:p>
            <a:pPr lvl="2"/>
            <a:r>
              <a:rPr lang="en-US" dirty="0"/>
              <a:t>Level three is the first level of bullets</a:t>
            </a:r>
          </a:p>
          <a:p>
            <a:pPr lvl="3"/>
            <a:r>
              <a:rPr lang="en-US" dirty="0"/>
              <a:t>Level four is the second level of bullets</a:t>
            </a:r>
          </a:p>
          <a:p>
            <a:pPr lvl="4"/>
            <a:r>
              <a:rPr lang="en-US" dirty="0"/>
              <a:t>Level five is the third level of bullets</a:t>
            </a:r>
          </a:p>
        </p:txBody>
      </p:sp>
      <p:sp>
        <p:nvSpPr>
          <p:cNvPr id="3" name="Slide Number Placeholder 2">
            <a:extLst>
              <a:ext uri="{FF2B5EF4-FFF2-40B4-BE49-F238E27FC236}">
                <a16:creationId xmlns:a16="http://schemas.microsoft.com/office/drawing/2014/main" id="{B7D4D35F-573B-3D28-5C86-4FB2419E7FD6}"/>
              </a:ext>
            </a:extLst>
          </p:cNvPr>
          <p:cNvSpPr>
            <a:spLocks noGrp="1"/>
          </p:cNvSpPr>
          <p:nvPr>
            <p:ph type="sldNum" sz="quarter" idx="43"/>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202630923"/>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02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Text slide: Two Content Large</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6" y="1220785"/>
            <a:ext cx="11178363" cy="340120"/>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33" name="Text Placeholder 32">
            <a:extLst>
              <a:ext uri="{FF2B5EF4-FFF2-40B4-BE49-F238E27FC236}">
                <a16:creationId xmlns:a16="http://schemas.microsoft.com/office/drawing/2014/main" id="{864AD597-58CE-9371-4DC1-BA1099EF82F1}"/>
              </a:ext>
            </a:extLst>
          </p:cNvPr>
          <p:cNvSpPr>
            <a:spLocks noGrp="1"/>
          </p:cNvSpPr>
          <p:nvPr>
            <p:ph type="body" sz="quarter" idx="41" hasCustomPrompt="1"/>
          </p:nvPr>
        </p:nvSpPr>
        <p:spPr>
          <a:xfrm>
            <a:off x="499287" y="1765299"/>
            <a:ext cx="5390315" cy="4364039"/>
          </a:xfrm>
          <a:prstGeom prst="rect">
            <a:avLst/>
          </a:prstGeom>
        </p:spPr>
        <p:txBody>
          <a:bodyPr lIns="0" tIns="45720" rIns="91440" bIns="45720"/>
          <a:lstStyle>
            <a:lvl1pPr marL="0" indent="0">
              <a:buFont typeface="Arial" panose="020B0604020202020204" pitchFamily="34" charset="0"/>
              <a:buNone/>
              <a:defRPr sz="2000">
                <a:latin typeface="REALTEXT-LIGHT" panose="020B05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en-US" dirty="0"/>
              <a:t>Lorem Ipsum is simply dummy text of the printing and typesetting industry. Lorem Ipsum has been the industry's standard dummy text ever since the 1500s, </a:t>
            </a:r>
          </a:p>
        </p:txBody>
      </p:sp>
      <p:sp>
        <p:nvSpPr>
          <p:cNvPr id="6" name="Text Placeholder 32">
            <a:extLst>
              <a:ext uri="{FF2B5EF4-FFF2-40B4-BE49-F238E27FC236}">
                <a16:creationId xmlns:a16="http://schemas.microsoft.com/office/drawing/2014/main" id="{CCD84CEB-9C24-D41F-9786-47E7171F442F}"/>
              </a:ext>
            </a:extLst>
          </p:cNvPr>
          <p:cNvSpPr>
            <a:spLocks noGrp="1"/>
          </p:cNvSpPr>
          <p:nvPr>
            <p:ph type="body" sz="quarter" idx="42" hasCustomPrompt="1"/>
          </p:nvPr>
        </p:nvSpPr>
        <p:spPr>
          <a:xfrm>
            <a:off x="6287334" y="1765299"/>
            <a:ext cx="5390315" cy="4364039"/>
          </a:xfrm>
          <a:prstGeom prst="rect">
            <a:avLst/>
          </a:prstGeom>
        </p:spPr>
        <p:txBody>
          <a:bodyPr lIns="0" tIns="45720" rIns="91440" bIns="45720"/>
          <a:lstStyle>
            <a:lvl1pPr marL="0" indent="0">
              <a:buFont typeface="Arial" panose="020B0604020202020204" pitchFamily="34" charset="0"/>
              <a:buNone/>
              <a:defRPr sz="2000">
                <a:latin typeface="REALTEXT-LIGHT" panose="020B05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en-US" dirty="0"/>
              <a:t>Level one is for general text</a:t>
            </a:r>
          </a:p>
          <a:p>
            <a:pPr lvl="1"/>
            <a:r>
              <a:rPr lang="en-US" dirty="0"/>
              <a:t>Level two is for subheadings within body copy</a:t>
            </a:r>
          </a:p>
          <a:p>
            <a:pPr lvl="2"/>
            <a:r>
              <a:rPr lang="en-US" dirty="0"/>
              <a:t>Level three is the first level of bullets</a:t>
            </a:r>
          </a:p>
          <a:p>
            <a:pPr lvl="3"/>
            <a:r>
              <a:rPr lang="en-US" dirty="0"/>
              <a:t>Level four is the second level of bullets</a:t>
            </a:r>
          </a:p>
          <a:p>
            <a:pPr lvl="4"/>
            <a:r>
              <a:rPr lang="en-US" dirty="0"/>
              <a:t>Level five is the third level of bullets</a:t>
            </a:r>
          </a:p>
        </p:txBody>
      </p:sp>
      <p:sp>
        <p:nvSpPr>
          <p:cNvPr id="12" name="Text Placeholder 24">
            <a:extLst>
              <a:ext uri="{FF2B5EF4-FFF2-40B4-BE49-F238E27FC236}">
                <a16:creationId xmlns:a16="http://schemas.microsoft.com/office/drawing/2014/main" id="{0D30C682-71F5-AF9F-A8DF-59B1B66E6122}"/>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
        <p:nvSpPr>
          <p:cNvPr id="3" name="Slide Number Placeholder 2">
            <a:extLst>
              <a:ext uri="{FF2B5EF4-FFF2-40B4-BE49-F238E27FC236}">
                <a16:creationId xmlns:a16="http://schemas.microsoft.com/office/drawing/2014/main" id="{06CBDB3F-BCAA-DFA5-F763-825D2CB227A0}"/>
              </a:ext>
            </a:extLst>
          </p:cNvPr>
          <p:cNvSpPr>
            <a:spLocks noGrp="1"/>
          </p:cNvSpPr>
          <p:nvPr>
            <p:ph type="sldNum" sz="quarter" idx="4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501600860"/>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03_Main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Click to edit Master title style</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6" y="1220785"/>
            <a:ext cx="11178363" cy="340120"/>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6" name="Text Placeholder 24">
            <a:extLst>
              <a:ext uri="{FF2B5EF4-FFF2-40B4-BE49-F238E27FC236}">
                <a16:creationId xmlns:a16="http://schemas.microsoft.com/office/drawing/2014/main" id="{1A527485-E47B-8634-85F9-6709BBD137E8}"/>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
        <p:nvSpPr>
          <p:cNvPr id="33" name="Text Placeholder 32">
            <a:extLst>
              <a:ext uri="{FF2B5EF4-FFF2-40B4-BE49-F238E27FC236}">
                <a16:creationId xmlns:a16="http://schemas.microsoft.com/office/drawing/2014/main" id="{864AD597-58CE-9371-4DC1-BA1099EF82F1}"/>
              </a:ext>
            </a:extLst>
          </p:cNvPr>
          <p:cNvSpPr>
            <a:spLocks noGrp="1"/>
          </p:cNvSpPr>
          <p:nvPr>
            <p:ph type="body" sz="quarter" idx="41" hasCustomPrompt="1"/>
          </p:nvPr>
        </p:nvSpPr>
        <p:spPr>
          <a:xfrm>
            <a:off x="5886134" y="2435765"/>
            <a:ext cx="6028382" cy="2554545"/>
          </a:xfrm>
          <a:prstGeom prst="rect">
            <a:avLst/>
          </a:prstGeom>
        </p:spPr>
        <p:txBody>
          <a:bodyPr lIns="0" tIns="0" rIns="0" bIns="0">
            <a:spAutoFit/>
          </a:bodyPr>
          <a:lstStyle>
            <a:lvl1pPr marL="0" indent="0">
              <a:buFont typeface="Arial" panose="020B0604020202020204" pitchFamily="34" charset="0"/>
              <a:buNone/>
              <a:defRPr sz="16000">
                <a:solidFill>
                  <a:schemeClr val="bg1"/>
                </a:solidFill>
                <a:latin typeface="REALTEXT-LIGHT" panose="020B05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en-US" dirty="0"/>
              <a:t>xx%</a:t>
            </a:r>
          </a:p>
        </p:txBody>
      </p:sp>
      <p:sp>
        <p:nvSpPr>
          <p:cNvPr id="12" name="Text Placeholder 32">
            <a:extLst>
              <a:ext uri="{FF2B5EF4-FFF2-40B4-BE49-F238E27FC236}">
                <a16:creationId xmlns:a16="http://schemas.microsoft.com/office/drawing/2014/main" id="{91BBA9E9-9E18-407B-7A9A-21FAA008F50D}"/>
              </a:ext>
            </a:extLst>
          </p:cNvPr>
          <p:cNvSpPr>
            <a:spLocks noGrp="1"/>
          </p:cNvSpPr>
          <p:nvPr>
            <p:ph type="body" sz="quarter" idx="42" hasCustomPrompt="1"/>
          </p:nvPr>
        </p:nvSpPr>
        <p:spPr>
          <a:xfrm>
            <a:off x="5886134" y="4577862"/>
            <a:ext cx="6028382" cy="461665"/>
          </a:xfrm>
          <a:prstGeom prst="rect">
            <a:avLst/>
          </a:prstGeom>
        </p:spPr>
        <p:txBody>
          <a:bodyPr lIns="0" tIns="45720" rIns="91440" bIns="45720">
            <a:spAutoFit/>
          </a:bodyPr>
          <a:lstStyle>
            <a:lvl1pPr marL="0" indent="0">
              <a:buFont typeface="Arial" panose="020B0604020202020204" pitchFamily="34" charset="0"/>
              <a:buNone/>
              <a:defRPr sz="2400">
                <a:solidFill>
                  <a:schemeClr val="bg1"/>
                </a:solidFill>
                <a:latin typeface="RealText-Medium" panose="020B06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dolor sit amet </a:t>
            </a:r>
            <a:endParaRPr lang="en-US" dirty="0"/>
          </a:p>
        </p:txBody>
      </p:sp>
      <p:sp>
        <p:nvSpPr>
          <p:cNvPr id="14" name="Text Placeholder 32">
            <a:extLst>
              <a:ext uri="{FF2B5EF4-FFF2-40B4-BE49-F238E27FC236}">
                <a16:creationId xmlns:a16="http://schemas.microsoft.com/office/drawing/2014/main" id="{4B4CD192-9856-FA63-78BE-B113CF2B5B03}"/>
              </a:ext>
            </a:extLst>
          </p:cNvPr>
          <p:cNvSpPr>
            <a:spLocks noGrp="1"/>
          </p:cNvSpPr>
          <p:nvPr>
            <p:ph type="body" sz="quarter" idx="43" hasCustomPrompt="1"/>
          </p:nvPr>
        </p:nvSpPr>
        <p:spPr>
          <a:xfrm>
            <a:off x="5886134" y="5089055"/>
            <a:ext cx="6028382" cy="369332"/>
          </a:xfrm>
          <a:prstGeom prst="rect">
            <a:avLst/>
          </a:prstGeom>
        </p:spPr>
        <p:txBody>
          <a:bodyPr lIns="0" tIns="45720" rIns="91440" bIns="45720">
            <a:spAutoFit/>
          </a:bodyPr>
          <a:lstStyle>
            <a:lvl1pPr marL="0" indent="0">
              <a:buFont typeface="Arial" panose="020B0604020202020204" pitchFamily="34" charset="0"/>
              <a:buNone/>
              <a:defRPr sz="1800">
                <a:solidFill>
                  <a:schemeClr val="bg1"/>
                </a:solidFill>
                <a:latin typeface="REALTEXT-LIGHT" panose="020B05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dolor sit amet </a:t>
            </a:r>
          </a:p>
        </p:txBody>
      </p:sp>
      <p:sp>
        <p:nvSpPr>
          <p:cNvPr id="3" name="Slide Number Placeholder 2">
            <a:extLst>
              <a:ext uri="{FF2B5EF4-FFF2-40B4-BE49-F238E27FC236}">
                <a16:creationId xmlns:a16="http://schemas.microsoft.com/office/drawing/2014/main" id="{6DB9A090-AA83-FBE0-6230-AACCDE10510B}"/>
              </a:ext>
            </a:extLst>
          </p:cNvPr>
          <p:cNvSpPr>
            <a:spLocks noGrp="1"/>
          </p:cNvSpPr>
          <p:nvPr>
            <p:ph type="sldNum" sz="quarter" idx="45"/>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54245511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04_Main Content Slide">
    <p:bg>
      <p:bgPr>
        <a:solidFill>
          <a:srgbClr val="FFFFFF"/>
        </a:solid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Click to edit Master title style</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6" y="1220785"/>
            <a:ext cx="11178363" cy="340120"/>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6" name="Text Placeholder 24">
            <a:extLst>
              <a:ext uri="{FF2B5EF4-FFF2-40B4-BE49-F238E27FC236}">
                <a16:creationId xmlns:a16="http://schemas.microsoft.com/office/drawing/2014/main" id="{1A527485-E47B-8634-85F9-6709BBD137E8}"/>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
        <p:nvSpPr>
          <p:cNvPr id="33" name="Text Placeholder 32">
            <a:extLst>
              <a:ext uri="{FF2B5EF4-FFF2-40B4-BE49-F238E27FC236}">
                <a16:creationId xmlns:a16="http://schemas.microsoft.com/office/drawing/2014/main" id="{864AD597-58CE-9371-4DC1-BA1099EF82F1}"/>
              </a:ext>
            </a:extLst>
          </p:cNvPr>
          <p:cNvSpPr>
            <a:spLocks noGrp="1"/>
          </p:cNvSpPr>
          <p:nvPr>
            <p:ph type="body" sz="quarter" idx="41" hasCustomPrompt="1"/>
          </p:nvPr>
        </p:nvSpPr>
        <p:spPr>
          <a:xfrm>
            <a:off x="5886134" y="2435765"/>
            <a:ext cx="6028382" cy="2554545"/>
          </a:xfrm>
          <a:prstGeom prst="rect">
            <a:avLst/>
          </a:prstGeom>
        </p:spPr>
        <p:txBody>
          <a:bodyPr lIns="0" tIns="0" rIns="0" bIns="0">
            <a:spAutoFit/>
          </a:bodyPr>
          <a:lstStyle>
            <a:lvl1pPr marL="0" indent="0">
              <a:buFont typeface="Arial" panose="020B0604020202020204" pitchFamily="34" charset="0"/>
              <a:buNone/>
              <a:defRPr sz="16000">
                <a:solidFill>
                  <a:schemeClr val="bg1"/>
                </a:solidFill>
                <a:latin typeface="REALTEXT-LIGHT" panose="020B05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en-US" dirty="0"/>
              <a:t>xx%</a:t>
            </a:r>
          </a:p>
        </p:txBody>
      </p:sp>
      <p:sp>
        <p:nvSpPr>
          <p:cNvPr id="12" name="Text Placeholder 32">
            <a:extLst>
              <a:ext uri="{FF2B5EF4-FFF2-40B4-BE49-F238E27FC236}">
                <a16:creationId xmlns:a16="http://schemas.microsoft.com/office/drawing/2014/main" id="{91BBA9E9-9E18-407B-7A9A-21FAA008F50D}"/>
              </a:ext>
            </a:extLst>
          </p:cNvPr>
          <p:cNvSpPr>
            <a:spLocks noGrp="1"/>
          </p:cNvSpPr>
          <p:nvPr>
            <p:ph type="body" sz="quarter" idx="42" hasCustomPrompt="1"/>
          </p:nvPr>
        </p:nvSpPr>
        <p:spPr>
          <a:xfrm>
            <a:off x="5886134" y="4577862"/>
            <a:ext cx="6028382" cy="461665"/>
          </a:xfrm>
          <a:prstGeom prst="rect">
            <a:avLst/>
          </a:prstGeom>
        </p:spPr>
        <p:txBody>
          <a:bodyPr lIns="0" tIns="45720" rIns="91440" bIns="45720">
            <a:spAutoFit/>
          </a:bodyPr>
          <a:lstStyle>
            <a:lvl1pPr marL="0" indent="0">
              <a:buFont typeface="Arial" panose="020B0604020202020204" pitchFamily="34" charset="0"/>
              <a:buNone/>
              <a:defRPr sz="2400">
                <a:solidFill>
                  <a:schemeClr val="bg1"/>
                </a:solidFill>
                <a:latin typeface="RealText-Medium" panose="020B06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dolor sit amet </a:t>
            </a:r>
            <a:endParaRPr lang="en-US" dirty="0"/>
          </a:p>
        </p:txBody>
      </p:sp>
      <p:sp>
        <p:nvSpPr>
          <p:cNvPr id="14" name="Text Placeholder 32">
            <a:extLst>
              <a:ext uri="{FF2B5EF4-FFF2-40B4-BE49-F238E27FC236}">
                <a16:creationId xmlns:a16="http://schemas.microsoft.com/office/drawing/2014/main" id="{4B4CD192-9856-FA63-78BE-B113CF2B5B03}"/>
              </a:ext>
            </a:extLst>
          </p:cNvPr>
          <p:cNvSpPr>
            <a:spLocks noGrp="1"/>
          </p:cNvSpPr>
          <p:nvPr>
            <p:ph type="body" sz="quarter" idx="43" hasCustomPrompt="1"/>
          </p:nvPr>
        </p:nvSpPr>
        <p:spPr>
          <a:xfrm>
            <a:off x="5886134" y="5089055"/>
            <a:ext cx="6028382" cy="369332"/>
          </a:xfrm>
          <a:prstGeom prst="rect">
            <a:avLst/>
          </a:prstGeom>
        </p:spPr>
        <p:txBody>
          <a:bodyPr lIns="0" tIns="45720" rIns="91440" bIns="45720">
            <a:spAutoFit/>
          </a:bodyPr>
          <a:lstStyle>
            <a:lvl1pPr marL="0" indent="0">
              <a:buFont typeface="Arial" panose="020B0604020202020204" pitchFamily="34" charset="0"/>
              <a:buNone/>
              <a:defRPr sz="1800">
                <a:solidFill>
                  <a:schemeClr val="bg1"/>
                </a:solidFill>
                <a:latin typeface="REALTEXT-LIGHT" panose="020B05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dolor sit amet </a:t>
            </a:r>
          </a:p>
        </p:txBody>
      </p:sp>
      <p:sp>
        <p:nvSpPr>
          <p:cNvPr id="7" name="Text Placeholder 32">
            <a:extLst>
              <a:ext uri="{FF2B5EF4-FFF2-40B4-BE49-F238E27FC236}">
                <a16:creationId xmlns:a16="http://schemas.microsoft.com/office/drawing/2014/main" id="{BCDF53F7-3BBA-5BC3-3604-F711A8EAD3E3}"/>
              </a:ext>
            </a:extLst>
          </p:cNvPr>
          <p:cNvSpPr>
            <a:spLocks noGrp="1"/>
          </p:cNvSpPr>
          <p:nvPr>
            <p:ph type="body" sz="quarter" idx="44" hasCustomPrompt="1"/>
          </p:nvPr>
        </p:nvSpPr>
        <p:spPr>
          <a:xfrm>
            <a:off x="499287" y="1765299"/>
            <a:ext cx="4860000" cy="4364039"/>
          </a:xfrm>
          <a:prstGeom prst="rect">
            <a:avLst/>
          </a:prstGeom>
        </p:spPr>
        <p:txBody>
          <a:bodyPr lIns="0" tIns="45720" rIns="91440" bIns="45720"/>
          <a:lstStyle>
            <a:lvl1pPr marL="0" indent="0">
              <a:buFont typeface="Arial" panose="020B0604020202020204" pitchFamily="34" charset="0"/>
              <a:buNone/>
              <a:defRPr sz="2400">
                <a:latin typeface="REALTEXT-LIGHT" panose="020B05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en-US" dirty="0"/>
              <a:t>Lorem Ipsum is simply dummy text of the printing and typesetting industry. Lorem Ipsum has been the industry's standard dummy text ever since the 1500s, </a:t>
            </a:r>
          </a:p>
        </p:txBody>
      </p:sp>
      <p:sp>
        <p:nvSpPr>
          <p:cNvPr id="3" name="Slide Number Placeholder 2">
            <a:extLst>
              <a:ext uri="{FF2B5EF4-FFF2-40B4-BE49-F238E27FC236}">
                <a16:creationId xmlns:a16="http://schemas.microsoft.com/office/drawing/2014/main" id="{B609215A-5AB3-5C06-D4BF-61F0128FB5C6}"/>
              </a:ext>
            </a:extLst>
          </p:cNvPr>
          <p:cNvSpPr>
            <a:spLocks noGrp="1"/>
          </p:cNvSpPr>
          <p:nvPr>
            <p:ph type="sldNum" sz="quarter" idx="46"/>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17457909"/>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05_Main Content Slide">
    <p:bg>
      <p:bgPr>
        <a:solidFill>
          <a:srgbClr val="FFFFFF"/>
        </a:solid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400110"/>
          </a:xfrm>
          <a:prstGeom prst="rect">
            <a:avLst/>
          </a:prstGeom>
        </p:spPr>
        <p:txBody>
          <a:bodyPr lIns="0" tIns="46800" rIns="46800" bIns="46800"/>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Click to edit Master title style</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6" y="1220785"/>
            <a:ext cx="11178363" cy="340120"/>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6" name="Text Placeholder 24">
            <a:extLst>
              <a:ext uri="{FF2B5EF4-FFF2-40B4-BE49-F238E27FC236}">
                <a16:creationId xmlns:a16="http://schemas.microsoft.com/office/drawing/2014/main" id="{1A527485-E47B-8634-85F9-6709BBD137E8}"/>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
        <p:nvSpPr>
          <p:cNvPr id="26" name="Picture Placeholder 12">
            <a:extLst>
              <a:ext uri="{FF2B5EF4-FFF2-40B4-BE49-F238E27FC236}">
                <a16:creationId xmlns:a16="http://schemas.microsoft.com/office/drawing/2014/main" id="{4E4AF34B-53BB-2747-6F91-D77A54CB971C}"/>
              </a:ext>
            </a:extLst>
          </p:cNvPr>
          <p:cNvSpPr>
            <a:spLocks noGrp="1"/>
          </p:cNvSpPr>
          <p:nvPr>
            <p:ph type="pic" sz="quarter" idx="16"/>
          </p:nvPr>
        </p:nvSpPr>
        <p:spPr>
          <a:xfrm>
            <a:off x="624335" y="1897812"/>
            <a:ext cx="2449902" cy="1210834"/>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anchor="ctr"/>
          <a:lstStyle>
            <a:lvl1pPr algn="ctr">
              <a:defRPr sz="1000">
                <a:solidFill>
                  <a:schemeClr val="tx2"/>
                </a:solidFill>
              </a:defRPr>
            </a:lvl1pPr>
          </a:lstStyle>
          <a:p>
            <a:endParaRPr lang="en-US" dirty="0"/>
          </a:p>
        </p:txBody>
      </p:sp>
      <p:sp>
        <p:nvSpPr>
          <p:cNvPr id="7" name="Text Placeholder 32">
            <a:extLst>
              <a:ext uri="{FF2B5EF4-FFF2-40B4-BE49-F238E27FC236}">
                <a16:creationId xmlns:a16="http://schemas.microsoft.com/office/drawing/2014/main" id="{BCDF53F7-3BBA-5BC3-3604-F711A8EAD3E3}"/>
              </a:ext>
            </a:extLst>
          </p:cNvPr>
          <p:cNvSpPr>
            <a:spLocks noGrp="1"/>
          </p:cNvSpPr>
          <p:nvPr>
            <p:ph type="body" sz="quarter" idx="44" hasCustomPrompt="1"/>
          </p:nvPr>
        </p:nvSpPr>
        <p:spPr>
          <a:xfrm>
            <a:off x="624335" y="3301433"/>
            <a:ext cx="2449902" cy="999412"/>
          </a:xfrm>
          <a:prstGeom prst="rect">
            <a:avLst/>
          </a:prstGeom>
          <a:ln>
            <a:noFill/>
          </a:ln>
        </p:spPr>
        <p:txBody>
          <a:bodyPr lIns="0" tIns="45720" rIns="91440" bIns="45720"/>
          <a:lstStyle>
            <a:lvl1pPr marL="0" indent="0">
              <a:buFont typeface="Arial" panose="020B0604020202020204" pitchFamily="34" charset="0"/>
              <a:buNone/>
              <a:defRPr sz="1600">
                <a:solidFill>
                  <a:schemeClr val="bg1"/>
                </a:solidFill>
                <a:latin typeface="RealText-Medium" panose="020B06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dolor sit amet </a:t>
            </a:r>
          </a:p>
        </p:txBody>
      </p:sp>
      <p:sp>
        <p:nvSpPr>
          <p:cNvPr id="29" name="Text Placeholder 32">
            <a:extLst>
              <a:ext uri="{FF2B5EF4-FFF2-40B4-BE49-F238E27FC236}">
                <a16:creationId xmlns:a16="http://schemas.microsoft.com/office/drawing/2014/main" id="{3C179027-6DCF-05BB-B0C2-3161A8DBF56D}"/>
              </a:ext>
            </a:extLst>
          </p:cNvPr>
          <p:cNvSpPr>
            <a:spLocks noGrp="1"/>
          </p:cNvSpPr>
          <p:nvPr>
            <p:ph type="body" sz="quarter" idx="45" hasCustomPrompt="1"/>
          </p:nvPr>
        </p:nvSpPr>
        <p:spPr>
          <a:xfrm>
            <a:off x="624335" y="4445273"/>
            <a:ext cx="2449902" cy="999412"/>
          </a:xfrm>
          <a:prstGeom prst="rect">
            <a:avLst/>
          </a:prstGeom>
          <a:ln>
            <a:noFill/>
          </a:ln>
        </p:spPr>
        <p:txBody>
          <a:bodyPr lIns="0" tIns="45720" rIns="91440" bIns="45720"/>
          <a:lstStyle>
            <a:lvl1pPr marL="0" indent="0">
              <a:buFont typeface="Arial" panose="020B0604020202020204" pitchFamily="34" charset="0"/>
              <a:buNone/>
              <a:defRPr sz="1600">
                <a:solidFill>
                  <a:schemeClr val="accent2"/>
                </a:solidFill>
                <a:latin typeface="REALTEXT-LIGHT" panose="020B05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dolor sit amet </a:t>
            </a:r>
          </a:p>
        </p:txBody>
      </p:sp>
      <p:sp>
        <p:nvSpPr>
          <p:cNvPr id="30" name="Text Placeholder 32">
            <a:extLst>
              <a:ext uri="{FF2B5EF4-FFF2-40B4-BE49-F238E27FC236}">
                <a16:creationId xmlns:a16="http://schemas.microsoft.com/office/drawing/2014/main" id="{76FB5AA3-7F06-55FD-04F4-E4BB40401F67}"/>
              </a:ext>
            </a:extLst>
          </p:cNvPr>
          <p:cNvSpPr>
            <a:spLocks noGrp="1"/>
          </p:cNvSpPr>
          <p:nvPr>
            <p:ph type="body" sz="quarter" idx="46" hasCustomPrompt="1"/>
          </p:nvPr>
        </p:nvSpPr>
        <p:spPr>
          <a:xfrm>
            <a:off x="624335" y="5576414"/>
            <a:ext cx="2449902" cy="481499"/>
          </a:xfrm>
          <a:prstGeom prst="rect">
            <a:avLst/>
          </a:prstGeom>
          <a:ln>
            <a:noFill/>
          </a:ln>
        </p:spPr>
        <p:txBody>
          <a:bodyPr lIns="0" tIns="45720" rIns="91440" bIns="45720" anchor="ctr"/>
          <a:lstStyle>
            <a:lvl1pPr marL="0" indent="0">
              <a:buFont typeface="Arial" panose="020B0604020202020204" pitchFamily="34" charset="0"/>
              <a:buNone/>
              <a:defRPr sz="1600">
                <a:solidFill>
                  <a:schemeClr val="accent2"/>
                </a:solidFill>
                <a:latin typeface="RealText-Medium" panose="020B06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a:t>
            </a:r>
          </a:p>
        </p:txBody>
      </p:sp>
      <p:sp>
        <p:nvSpPr>
          <p:cNvPr id="43" name="Picture Placeholder 12">
            <a:extLst>
              <a:ext uri="{FF2B5EF4-FFF2-40B4-BE49-F238E27FC236}">
                <a16:creationId xmlns:a16="http://schemas.microsoft.com/office/drawing/2014/main" id="{73CE96F2-AD11-8837-7D1A-490BE7D78D47}"/>
              </a:ext>
            </a:extLst>
          </p:cNvPr>
          <p:cNvSpPr>
            <a:spLocks noGrp="1"/>
          </p:cNvSpPr>
          <p:nvPr>
            <p:ph type="pic" sz="quarter" idx="47"/>
          </p:nvPr>
        </p:nvSpPr>
        <p:spPr>
          <a:xfrm>
            <a:off x="3449384" y="1897812"/>
            <a:ext cx="2449902" cy="1210834"/>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anchor="ctr"/>
          <a:lstStyle>
            <a:lvl1pPr algn="ctr">
              <a:defRPr sz="1000">
                <a:solidFill>
                  <a:schemeClr val="tx2"/>
                </a:solidFill>
              </a:defRPr>
            </a:lvl1pPr>
          </a:lstStyle>
          <a:p>
            <a:endParaRPr lang="en-US" dirty="0"/>
          </a:p>
        </p:txBody>
      </p:sp>
      <p:sp>
        <p:nvSpPr>
          <p:cNvPr id="45" name="Text Placeholder 32">
            <a:extLst>
              <a:ext uri="{FF2B5EF4-FFF2-40B4-BE49-F238E27FC236}">
                <a16:creationId xmlns:a16="http://schemas.microsoft.com/office/drawing/2014/main" id="{643008A9-5E1C-7AC8-B172-981B8323A232}"/>
              </a:ext>
            </a:extLst>
          </p:cNvPr>
          <p:cNvSpPr>
            <a:spLocks noGrp="1"/>
          </p:cNvSpPr>
          <p:nvPr>
            <p:ph type="body" sz="quarter" idx="48" hasCustomPrompt="1"/>
          </p:nvPr>
        </p:nvSpPr>
        <p:spPr>
          <a:xfrm>
            <a:off x="3449384" y="3301433"/>
            <a:ext cx="2449902" cy="999412"/>
          </a:xfrm>
          <a:prstGeom prst="rect">
            <a:avLst/>
          </a:prstGeom>
          <a:ln>
            <a:noFill/>
          </a:ln>
        </p:spPr>
        <p:txBody>
          <a:bodyPr lIns="0" tIns="45720" rIns="91440" bIns="45720"/>
          <a:lstStyle>
            <a:lvl1pPr marL="0" indent="0">
              <a:buFont typeface="Arial" panose="020B0604020202020204" pitchFamily="34" charset="0"/>
              <a:buNone/>
              <a:defRPr sz="1600">
                <a:solidFill>
                  <a:schemeClr val="bg1"/>
                </a:solidFill>
                <a:latin typeface="RealText-Medium" panose="020B06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dolor sit amet </a:t>
            </a:r>
          </a:p>
        </p:txBody>
      </p:sp>
      <p:sp>
        <p:nvSpPr>
          <p:cNvPr id="47" name="Text Placeholder 32">
            <a:extLst>
              <a:ext uri="{FF2B5EF4-FFF2-40B4-BE49-F238E27FC236}">
                <a16:creationId xmlns:a16="http://schemas.microsoft.com/office/drawing/2014/main" id="{5F48505F-5278-6D3C-E68A-8CE4089E8A46}"/>
              </a:ext>
            </a:extLst>
          </p:cNvPr>
          <p:cNvSpPr>
            <a:spLocks noGrp="1"/>
          </p:cNvSpPr>
          <p:nvPr>
            <p:ph type="body" sz="quarter" idx="49" hasCustomPrompt="1"/>
          </p:nvPr>
        </p:nvSpPr>
        <p:spPr>
          <a:xfrm>
            <a:off x="3449384" y="4445273"/>
            <a:ext cx="2449902" cy="999412"/>
          </a:xfrm>
          <a:prstGeom prst="rect">
            <a:avLst/>
          </a:prstGeom>
          <a:ln>
            <a:noFill/>
          </a:ln>
        </p:spPr>
        <p:txBody>
          <a:bodyPr lIns="0" tIns="45720" rIns="91440" bIns="45720"/>
          <a:lstStyle>
            <a:lvl1pPr marL="0" indent="0">
              <a:buFont typeface="Arial" panose="020B0604020202020204" pitchFamily="34" charset="0"/>
              <a:buNone/>
              <a:defRPr sz="1600">
                <a:solidFill>
                  <a:schemeClr val="accent2"/>
                </a:solidFill>
                <a:latin typeface="REALTEXT-LIGHT" panose="020B05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dolor sit amet </a:t>
            </a:r>
          </a:p>
        </p:txBody>
      </p:sp>
      <p:sp>
        <p:nvSpPr>
          <p:cNvPr id="48" name="Text Placeholder 32">
            <a:extLst>
              <a:ext uri="{FF2B5EF4-FFF2-40B4-BE49-F238E27FC236}">
                <a16:creationId xmlns:a16="http://schemas.microsoft.com/office/drawing/2014/main" id="{F04D08BF-9323-3EBE-2472-9AEC93020324}"/>
              </a:ext>
            </a:extLst>
          </p:cNvPr>
          <p:cNvSpPr>
            <a:spLocks noGrp="1"/>
          </p:cNvSpPr>
          <p:nvPr>
            <p:ph type="body" sz="quarter" idx="50" hasCustomPrompt="1"/>
          </p:nvPr>
        </p:nvSpPr>
        <p:spPr>
          <a:xfrm>
            <a:off x="3449384" y="5576414"/>
            <a:ext cx="2449902" cy="481499"/>
          </a:xfrm>
          <a:prstGeom prst="rect">
            <a:avLst/>
          </a:prstGeom>
          <a:ln>
            <a:noFill/>
          </a:ln>
        </p:spPr>
        <p:txBody>
          <a:bodyPr lIns="0" tIns="45720" rIns="91440" bIns="45720" anchor="ctr"/>
          <a:lstStyle>
            <a:lvl1pPr marL="0" indent="0">
              <a:buFont typeface="Arial" panose="020B0604020202020204" pitchFamily="34" charset="0"/>
              <a:buNone/>
              <a:defRPr sz="1600">
                <a:solidFill>
                  <a:schemeClr val="accent2"/>
                </a:solidFill>
                <a:latin typeface="RealText-Medium" panose="020B06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a:t>
            </a:r>
          </a:p>
        </p:txBody>
      </p:sp>
      <p:sp>
        <p:nvSpPr>
          <p:cNvPr id="57" name="Picture Placeholder 12">
            <a:extLst>
              <a:ext uri="{FF2B5EF4-FFF2-40B4-BE49-F238E27FC236}">
                <a16:creationId xmlns:a16="http://schemas.microsoft.com/office/drawing/2014/main" id="{792A9F51-BAB8-13A4-29BB-AA1C78392CB2}"/>
              </a:ext>
            </a:extLst>
          </p:cNvPr>
          <p:cNvSpPr>
            <a:spLocks noGrp="1"/>
          </p:cNvSpPr>
          <p:nvPr>
            <p:ph type="pic" sz="quarter" idx="51"/>
          </p:nvPr>
        </p:nvSpPr>
        <p:spPr>
          <a:xfrm>
            <a:off x="6276577" y="1897812"/>
            <a:ext cx="2449902" cy="1210834"/>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anchor="ctr"/>
          <a:lstStyle>
            <a:lvl1pPr algn="ctr">
              <a:defRPr sz="1000">
                <a:solidFill>
                  <a:schemeClr val="tx2"/>
                </a:solidFill>
              </a:defRPr>
            </a:lvl1pPr>
          </a:lstStyle>
          <a:p>
            <a:endParaRPr lang="en-US" dirty="0"/>
          </a:p>
        </p:txBody>
      </p:sp>
      <p:sp>
        <p:nvSpPr>
          <p:cNvPr id="59" name="Text Placeholder 32">
            <a:extLst>
              <a:ext uri="{FF2B5EF4-FFF2-40B4-BE49-F238E27FC236}">
                <a16:creationId xmlns:a16="http://schemas.microsoft.com/office/drawing/2014/main" id="{104E41AB-02E9-D4F9-FACB-0F015D0D07CE}"/>
              </a:ext>
            </a:extLst>
          </p:cNvPr>
          <p:cNvSpPr>
            <a:spLocks noGrp="1"/>
          </p:cNvSpPr>
          <p:nvPr>
            <p:ph type="body" sz="quarter" idx="52" hasCustomPrompt="1"/>
          </p:nvPr>
        </p:nvSpPr>
        <p:spPr>
          <a:xfrm>
            <a:off x="6276577" y="3301433"/>
            <a:ext cx="2449902" cy="999412"/>
          </a:xfrm>
          <a:prstGeom prst="rect">
            <a:avLst/>
          </a:prstGeom>
          <a:ln>
            <a:noFill/>
          </a:ln>
        </p:spPr>
        <p:txBody>
          <a:bodyPr lIns="0" tIns="45720" rIns="91440" bIns="45720"/>
          <a:lstStyle>
            <a:lvl1pPr marL="0" indent="0">
              <a:buFont typeface="Arial" panose="020B0604020202020204" pitchFamily="34" charset="0"/>
              <a:buNone/>
              <a:defRPr sz="1600">
                <a:solidFill>
                  <a:schemeClr val="bg1"/>
                </a:solidFill>
                <a:latin typeface="RealText-Medium" panose="020B06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dolor sit amet </a:t>
            </a:r>
          </a:p>
        </p:txBody>
      </p:sp>
      <p:sp>
        <p:nvSpPr>
          <p:cNvPr id="61" name="Text Placeholder 32">
            <a:extLst>
              <a:ext uri="{FF2B5EF4-FFF2-40B4-BE49-F238E27FC236}">
                <a16:creationId xmlns:a16="http://schemas.microsoft.com/office/drawing/2014/main" id="{601B1706-305B-544C-959C-36C726D4FF4B}"/>
              </a:ext>
            </a:extLst>
          </p:cNvPr>
          <p:cNvSpPr>
            <a:spLocks noGrp="1"/>
          </p:cNvSpPr>
          <p:nvPr>
            <p:ph type="body" sz="quarter" idx="53" hasCustomPrompt="1"/>
          </p:nvPr>
        </p:nvSpPr>
        <p:spPr>
          <a:xfrm>
            <a:off x="6276577" y="4445273"/>
            <a:ext cx="2449902" cy="999412"/>
          </a:xfrm>
          <a:prstGeom prst="rect">
            <a:avLst/>
          </a:prstGeom>
          <a:ln>
            <a:noFill/>
          </a:ln>
        </p:spPr>
        <p:txBody>
          <a:bodyPr lIns="0" tIns="45720" rIns="91440" bIns="45720"/>
          <a:lstStyle>
            <a:lvl1pPr marL="0" indent="0">
              <a:buFont typeface="Arial" panose="020B0604020202020204" pitchFamily="34" charset="0"/>
              <a:buNone/>
              <a:defRPr sz="1600">
                <a:solidFill>
                  <a:schemeClr val="accent2"/>
                </a:solidFill>
                <a:latin typeface="REALTEXT-LIGHT" panose="020B05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dolor sit amet </a:t>
            </a:r>
          </a:p>
        </p:txBody>
      </p:sp>
      <p:sp>
        <p:nvSpPr>
          <p:cNvPr id="62" name="Text Placeholder 32">
            <a:extLst>
              <a:ext uri="{FF2B5EF4-FFF2-40B4-BE49-F238E27FC236}">
                <a16:creationId xmlns:a16="http://schemas.microsoft.com/office/drawing/2014/main" id="{692919BE-59C6-2B21-23F4-A158913908A5}"/>
              </a:ext>
            </a:extLst>
          </p:cNvPr>
          <p:cNvSpPr>
            <a:spLocks noGrp="1"/>
          </p:cNvSpPr>
          <p:nvPr>
            <p:ph type="body" sz="quarter" idx="54" hasCustomPrompt="1"/>
          </p:nvPr>
        </p:nvSpPr>
        <p:spPr>
          <a:xfrm>
            <a:off x="6276577" y="5576414"/>
            <a:ext cx="2449902" cy="481499"/>
          </a:xfrm>
          <a:prstGeom prst="rect">
            <a:avLst/>
          </a:prstGeom>
          <a:ln>
            <a:noFill/>
          </a:ln>
        </p:spPr>
        <p:txBody>
          <a:bodyPr lIns="0" tIns="45720" rIns="91440" bIns="45720" anchor="ctr"/>
          <a:lstStyle>
            <a:lvl1pPr marL="0" indent="0">
              <a:buFont typeface="Arial" panose="020B0604020202020204" pitchFamily="34" charset="0"/>
              <a:buNone/>
              <a:defRPr sz="1600">
                <a:solidFill>
                  <a:schemeClr val="accent2"/>
                </a:solidFill>
                <a:latin typeface="RealText-Medium" panose="020B06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a:t>
            </a:r>
          </a:p>
        </p:txBody>
      </p:sp>
      <p:sp>
        <p:nvSpPr>
          <p:cNvPr id="199" name="Picture Placeholder 12">
            <a:extLst>
              <a:ext uri="{FF2B5EF4-FFF2-40B4-BE49-F238E27FC236}">
                <a16:creationId xmlns:a16="http://schemas.microsoft.com/office/drawing/2014/main" id="{1B220328-9839-FAEC-1ED8-3AF7D0195DAB}"/>
              </a:ext>
            </a:extLst>
          </p:cNvPr>
          <p:cNvSpPr>
            <a:spLocks noGrp="1"/>
          </p:cNvSpPr>
          <p:nvPr>
            <p:ph type="pic" sz="quarter" idx="55"/>
          </p:nvPr>
        </p:nvSpPr>
        <p:spPr>
          <a:xfrm>
            <a:off x="9100497" y="1897812"/>
            <a:ext cx="2449902" cy="1210834"/>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anchor="ctr"/>
          <a:lstStyle>
            <a:lvl1pPr algn="ctr">
              <a:defRPr sz="1000">
                <a:solidFill>
                  <a:schemeClr val="tx2"/>
                </a:solidFill>
              </a:defRPr>
            </a:lvl1pPr>
          </a:lstStyle>
          <a:p>
            <a:endParaRPr lang="en-US" dirty="0"/>
          </a:p>
        </p:txBody>
      </p:sp>
      <p:sp>
        <p:nvSpPr>
          <p:cNvPr id="201" name="Text Placeholder 32">
            <a:extLst>
              <a:ext uri="{FF2B5EF4-FFF2-40B4-BE49-F238E27FC236}">
                <a16:creationId xmlns:a16="http://schemas.microsoft.com/office/drawing/2014/main" id="{F44B55F5-7F68-90B4-AFAB-69B5DB9D87D3}"/>
              </a:ext>
            </a:extLst>
          </p:cNvPr>
          <p:cNvSpPr>
            <a:spLocks noGrp="1"/>
          </p:cNvSpPr>
          <p:nvPr>
            <p:ph type="body" sz="quarter" idx="56" hasCustomPrompt="1"/>
          </p:nvPr>
        </p:nvSpPr>
        <p:spPr>
          <a:xfrm>
            <a:off x="9100497" y="3301433"/>
            <a:ext cx="2449902" cy="999412"/>
          </a:xfrm>
          <a:prstGeom prst="rect">
            <a:avLst/>
          </a:prstGeom>
          <a:ln>
            <a:noFill/>
          </a:ln>
        </p:spPr>
        <p:txBody>
          <a:bodyPr lIns="0" tIns="45720" rIns="91440" bIns="45720"/>
          <a:lstStyle>
            <a:lvl1pPr marL="0" indent="0">
              <a:buFont typeface="Arial" panose="020B0604020202020204" pitchFamily="34" charset="0"/>
              <a:buNone/>
              <a:defRPr sz="1600">
                <a:solidFill>
                  <a:schemeClr val="bg1"/>
                </a:solidFill>
                <a:latin typeface="RealText-Medium" panose="020B06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dolor sit amet </a:t>
            </a:r>
          </a:p>
        </p:txBody>
      </p:sp>
      <p:sp>
        <p:nvSpPr>
          <p:cNvPr id="203" name="Text Placeholder 32">
            <a:extLst>
              <a:ext uri="{FF2B5EF4-FFF2-40B4-BE49-F238E27FC236}">
                <a16:creationId xmlns:a16="http://schemas.microsoft.com/office/drawing/2014/main" id="{12589A36-7841-E627-B08F-E20FB5AE126F}"/>
              </a:ext>
            </a:extLst>
          </p:cNvPr>
          <p:cNvSpPr>
            <a:spLocks noGrp="1"/>
          </p:cNvSpPr>
          <p:nvPr>
            <p:ph type="body" sz="quarter" idx="57" hasCustomPrompt="1"/>
          </p:nvPr>
        </p:nvSpPr>
        <p:spPr>
          <a:xfrm>
            <a:off x="9100497" y="4445273"/>
            <a:ext cx="2449902" cy="999412"/>
          </a:xfrm>
          <a:prstGeom prst="rect">
            <a:avLst/>
          </a:prstGeom>
          <a:ln>
            <a:noFill/>
          </a:ln>
        </p:spPr>
        <p:txBody>
          <a:bodyPr lIns="0" tIns="45720" rIns="91440" bIns="45720"/>
          <a:lstStyle>
            <a:lvl1pPr marL="0" indent="0">
              <a:buFont typeface="Arial" panose="020B0604020202020204" pitchFamily="34" charset="0"/>
              <a:buNone/>
              <a:defRPr sz="1600">
                <a:solidFill>
                  <a:schemeClr val="accent2"/>
                </a:solidFill>
                <a:latin typeface="REALTEXT-LIGHT" panose="020B05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dolor sit amet </a:t>
            </a:r>
          </a:p>
        </p:txBody>
      </p:sp>
      <p:sp>
        <p:nvSpPr>
          <p:cNvPr id="204" name="Text Placeholder 32">
            <a:extLst>
              <a:ext uri="{FF2B5EF4-FFF2-40B4-BE49-F238E27FC236}">
                <a16:creationId xmlns:a16="http://schemas.microsoft.com/office/drawing/2014/main" id="{3692E816-FC6A-B547-3127-C23956C1151F}"/>
              </a:ext>
            </a:extLst>
          </p:cNvPr>
          <p:cNvSpPr>
            <a:spLocks noGrp="1"/>
          </p:cNvSpPr>
          <p:nvPr>
            <p:ph type="body" sz="quarter" idx="58" hasCustomPrompt="1"/>
          </p:nvPr>
        </p:nvSpPr>
        <p:spPr>
          <a:xfrm>
            <a:off x="9100497" y="5576414"/>
            <a:ext cx="2449902" cy="481499"/>
          </a:xfrm>
          <a:prstGeom prst="rect">
            <a:avLst/>
          </a:prstGeom>
          <a:ln>
            <a:noFill/>
          </a:ln>
        </p:spPr>
        <p:txBody>
          <a:bodyPr lIns="0" tIns="45720" rIns="91440" bIns="45720" anchor="ctr"/>
          <a:lstStyle>
            <a:lvl1pPr marL="0" indent="0">
              <a:buFont typeface="Arial" panose="020B0604020202020204" pitchFamily="34" charset="0"/>
              <a:buNone/>
              <a:defRPr sz="1600">
                <a:solidFill>
                  <a:schemeClr val="accent2"/>
                </a:solidFill>
                <a:latin typeface="RealText-Medium" panose="020B06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da-DK" dirty="0"/>
              <a:t>Lorem ipsum </a:t>
            </a:r>
          </a:p>
        </p:txBody>
      </p:sp>
      <p:sp>
        <p:nvSpPr>
          <p:cNvPr id="3" name="Slide Number Placeholder 2">
            <a:extLst>
              <a:ext uri="{FF2B5EF4-FFF2-40B4-BE49-F238E27FC236}">
                <a16:creationId xmlns:a16="http://schemas.microsoft.com/office/drawing/2014/main" id="{1E72144B-A657-719C-5239-49042A07E487}"/>
              </a:ext>
            </a:extLst>
          </p:cNvPr>
          <p:cNvSpPr>
            <a:spLocks noGrp="1"/>
          </p:cNvSpPr>
          <p:nvPr>
            <p:ph type="sldNum" sz="quarter" idx="59"/>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4109347690"/>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06_Main Content Slide">
    <p:bg>
      <p:bgPr>
        <a:solidFill>
          <a:srgbClr val="FFFFFF"/>
        </a:solid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400110"/>
          </a:xfrm>
          <a:prstGeom prst="rect">
            <a:avLst/>
          </a:prstGeom>
        </p:spPr>
        <p:txBody>
          <a:bodyPr lIns="0" tIns="46800" rIns="46800" bIns="46800"/>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Click to edit Master title style</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6" y="1220785"/>
            <a:ext cx="11178363" cy="340120"/>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6" name="Text Placeholder 24">
            <a:extLst>
              <a:ext uri="{FF2B5EF4-FFF2-40B4-BE49-F238E27FC236}">
                <a16:creationId xmlns:a16="http://schemas.microsoft.com/office/drawing/2014/main" id="{1A527485-E47B-8634-85F9-6709BBD137E8}"/>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
        <p:nvSpPr>
          <p:cNvPr id="205" name="Text Placeholder 3">
            <a:extLst>
              <a:ext uri="{FF2B5EF4-FFF2-40B4-BE49-F238E27FC236}">
                <a16:creationId xmlns:a16="http://schemas.microsoft.com/office/drawing/2014/main" id="{F6BCEA91-8343-A21A-D41B-6E8ED0B4C031}"/>
              </a:ext>
            </a:extLst>
          </p:cNvPr>
          <p:cNvSpPr>
            <a:spLocks noGrp="1"/>
          </p:cNvSpPr>
          <p:nvPr>
            <p:ph type="body" sz="quarter" idx="41" hasCustomPrompt="1"/>
          </p:nvPr>
        </p:nvSpPr>
        <p:spPr>
          <a:xfrm>
            <a:off x="497761" y="2034258"/>
            <a:ext cx="424155" cy="707886"/>
          </a:xfrm>
          <a:prstGeom prst="rect">
            <a:avLst/>
          </a:prstGeom>
        </p:spPr>
        <p:txBody>
          <a:bodyPr wrap="none" lIns="0" tIns="45720" rIns="91440" bIns="45720" anchor="ctr">
            <a:noAutofit/>
          </a:bodyPr>
          <a:lstStyle>
            <a:lvl1pPr>
              <a:defRPr sz="5400">
                <a:solidFill>
                  <a:schemeClr val="accent1"/>
                </a:solidFill>
                <a:latin typeface="REALTEXT-LIGHT" panose="020B0504020101010102" pitchFamily="34" charset="0"/>
              </a:defRPr>
            </a:lvl1pPr>
          </a:lstStyle>
          <a:p>
            <a:r>
              <a:rPr lang="en-US" dirty="0"/>
              <a:t>1</a:t>
            </a:r>
          </a:p>
        </p:txBody>
      </p:sp>
      <p:sp>
        <p:nvSpPr>
          <p:cNvPr id="206" name="Text Placeholder 3">
            <a:extLst>
              <a:ext uri="{FF2B5EF4-FFF2-40B4-BE49-F238E27FC236}">
                <a16:creationId xmlns:a16="http://schemas.microsoft.com/office/drawing/2014/main" id="{5575DEC2-BC67-EE59-C93A-3DA0FC72CAC6}"/>
              </a:ext>
            </a:extLst>
          </p:cNvPr>
          <p:cNvSpPr>
            <a:spLocks noGrp="1"/>
          </p:cNvSpPr>
          <p:nvPr>
            <p:ph type="body" sz="quarter" idx="42" hasCustomPrompt="1"/>
          </p:nvPr>
        </p:nvSpPr>
        <p:spPr>
          <a:xfrm>
            <a:off x="960239" y="2034258"/>
            <a:ext cx="10717408" cy="707886"/>
          </a:xfrm>
          <a:prstGeom prst="rect">
            <a:avLst/>
          </a:prstGeom>
        </p:spPr>
        <p:txBody>
          <a:bodyPr wrap="square" anchor="ctr">
            <a:noAutofit/>
          </a:bodyPr>
          <a:lstStyle>
            <a:lvl1pPr>
              <a:defRPr sz="2400">
                <a:solidFill>
                  <a:schemeClr val="tx1"/>
                </a:solidFill>
                <a:latin typeface="REALTEXT-LIGHT" panose="020B0504020101010102" pitchFamily="34" charset="0"/>
              </a:defRPr>
            </a:lvl1pPr>
          </a:lstStyle>
          <a:p>
            <a:r>
              <a:rPr lang="en-US" dirty="0"/>
              <a:t>A concise sentence to </a:t>
            </a:r>
            <a:r>
              <a:rPr lang="en-US" dirty="0" err="1"/>
              <a:t>summarise</a:t>
            </a:r>
            <a:r>
              <a:rPr lang="en-US" dirty="0"/>
              <a:t> one well made point across one line or perhaps two if needed. Short and snappy.</a:t>
            </a:r>
          </a:p>
        </p:txBody>
      </p:sp>
      <p:sp>
        <p:nvSpPr>
          <p:cNvPr id="223" name="Text Placeholder 3">
            <a:extLst>
              <a:ext uri="{FF2B5EF4-FFF2-40B4-BE49-F238E27FC236}">
                <a16:creationId xmlns:a16="http://schemas.microsoft.com/office/drawing/2014/main" id="{1E9442B4-CC0D-E8F1-80E9-1663D3BE600D}"/>
              </a:ext>
            </a:extLst>
          </p:cNvPr>
          <p:cNvSpPr>
            <a:spLocks noGrp="1"/>
          </p:cNvSpPr>
          <p:nvPr>
            <p:ph type="body" sz="quarter" idx="43" hasCustomPrompt="1"/>
          </p:nvPr>
        </p:nvSpPr>
        <p:spPr>
          <a:xfrm>
            <a:off x="497762" y="2942839"/>
            <a:ext cx="424155" cy="707886"/>
          </a:xfrm>
          <a:prstGeom prst="rect">
            <a:avLst/>
          </a:prstGeom>
        </p:spPr>
        <p:txBody>
          <a:bodyPr wrap="none" lIns="0" tIns="45720" rIns="91440" bIns="45720" anchor="ctr">
            <a:noAutofit/>
          </a:bodyPr>
          <a:lstStyle>
            <a:lvl1pPr>
              <a:defRPr sz="5400">
                <a:solidFill>
                  <a:schemeClr val="accent1"/>
                </a:solidFill>
                <a:latin typeface="REALTEXT-LIGHT" panose="020B0504020101010102" pitchFamily="34" charset="0"/>
              </a:defRPr>
            </a:lvl1pPr>
          </a:lstStyle>
          <a:p>
            <a:r>
              <a:rPr lang="en-US" dirty="0"/>
              <a:t>2</a:t>
            </a:r>
          </a:p>
        </p:txBody>
      </p:sp>
      <p:sp>
        <p:nvSpPr>
          <p:cNvPr id="224" name="Text Placeholder 3">
            <a:extLst>
              <a:ext uri="{FF2B5EF4-FFF2-40B4-BE49-F238E27FC236}">
                <a16:creationId xmlns:a16="http://schemas.microsoft.com/office/drawing/2014/main" id="{DD37893D-A82A-F50D-794B-5BC2C71DB575}"/>
              </a:ext>
            </a:extLst>
          </p:cNvPr>
          <p:cNvSpPr>
            <a:spLocks noGrp="1"/>
          </p:cNvSpPr>
          <p:nvPr>
            <p:ph type="body" sz="quarter" idx="44" hasCustomPrompt="1"/>
          </p:nvPr>
        </p:nvSpPr>
        <p:spPr>
          <a:xfrm>
            <a:off x="960239" y="2942839"/>
            <a:ext cx="10717408" cy="707886"/>
          </a:xfrm>
          <a:prstGeom prst="rect">
            <a:avLst/>
          </a:prstGeom>
        </p:spPr>
        <p:txBody>
          <a:bodyPr wrap="square" anchor="ctr">
            <a:noAutofit/>
          </a:bodyPr>
          <a:lstStyle>
            <a:lvl1pPr>
              <a:defRPr sz="2400">
                <a:solidFill>
                  <a:schemeClr val="tx1"/>
                </a:solidFill>
                <a:latin typeface="REALTEXT-LIGHT" panose="020B0504020101010102" pitchFamily="34" charset="0"/>
              </a:defRPr>
            </a:lvl1pPr>
          </a:lstStyle>
          <a:p>
            <a:r>
              <a:rPr lang="en-US" dirty="0"/>
              <a:t>A concise sentence to </a:t>
            </a:r>
            <a:r>
              <a:rPr lang="en-US" dirty="0" err="1"/>
              <a:t>summarise</a:t>
            </a:r>
            <a:r>
              <a:rPr lang="en-US" dirty="0"/>
              <a:t> one well made point across one line or perhaps two if needed. Short and snappy.</a:t>
            </a:r>
          </a:p>
        </p:txBody>
      </p:sp>
      <p:sp>
        <p:nvSpPr>
          <p:cNvPr id="225" name="Text Placeholder 3">
            <a:extLst>
              <a:ext uri="{FF2B5EF4-FFF2-40B4-BE49-F238E27FC236}">
                <a16:creationId xmlns:a16="http://schemas.microsoft.com/office/drawing/2014/main" id="{3860D126-0D29-8A7D-7DE6-548E1114BEE2}"/>
              </a:ext>
            </a:extLst>
          </p:cNvPr>
          <p:cNvSpPr>
            <a:spLocks noGrp="1"/>
          </p:cNvSpPr>
          <p:nvPr>
            <p:ph type="body" sz="quarter" idx="45" hasCustomPrompt="1"/>
          </p:nvPr>
        </p:nvSpPr>
        <p:spPr>
          <a:xfrm>
            <a:off x="497762" y="3851420"/>
            <a:ext cx="424155" cy="707886"/>
          </a:xfrm>
          <a:prstGeom prst="rect">
            <a:avLst/>
          </a:prstGeom>
        </p:spPr>
        <p:txBody>
          <a:bodyPr wrap="none" lIns="0" tIns="45720" rIns="91440" bIns="45720" anchor="ctr">
            <a:noAutofit/>
          </a:bodyPr>
          <a:lstStyle>
            <a:lvl1pPr>
              <a:defRPr sz="5400">
                <a:solidFill>
                  <a:schemeClr val="accent1"/>
                </a:solidFill>
                <a:latin typeface="REALTEXT-LIGHT" panose="020B0504020101010102" pitchFamily="34" charset="0"/>
              </a:defRPr>
            </a:lvl1pPr>
          </a:lstStyle>
          <a:p>
            <a:r>
              <a:rPr lang="en-US" dirty="0"/>
              <a:t>3</a:t>
            </a:r>
          </a:p>
        </p:txBody>
      </p:sp>
      <p:sp>
        <p:nvSpPr>
          <p:cNvPr id="226" name="Text Placeholder 3">
            <a:extLst>
              <a:ext uri="{FF2B5EF4-FFF2-40B4-BE49-F238E27FC236}">
                <a16:creationId xmlns:a16="http://schemas.microsoft.com/office/drawing/2014/main" id="{C7899292-CC1E-0E8F-4E39-6368465D7936}"/>
              </a:ext>
            </a:extLst>
          </p:cNvPr>
          <p:cNvSpPr>
            <a:spLocks noGrp="1"/>
          </p:cNvSpPr>
          <p:nvPr>
            <p:ph type="body" sz="quarter" idx="46" hasCustomPrompt="1"/>
          </p:nvPr>
        </p:nvSpPr>
        <p:spPr>
          <a:xfrm>
            <a:off x="960239" y="3851420"/>
            <a:ext cx="10717408" cy="707886"/>
          </a:xfrm>
          <a:prstGeom prst="rect">
            <a:avLst/>
          </a:prstGeom>
        </p:spPr>
        <p:txBody>
          <a:bodyPr wrap="square" anchor="ctr">
            <a:noAutofit/>
          </a:bodyPr>
          <a:lstStyle>
            <a:lvl1pPr>
              <a:defRPr sz="2400">
                <a:solidFill>
                  <a:schemeClr val="tx1"/>
                </a:solidFill>
                <a:latin typeface="REALTEXT-LIGHT" panose="020B0504020101010102" pitchFamily="34" charset="0"/>
              </a:defRPr>
            </a:lvl1pPr>
          </a:lstStyle>
          <a:p>
            <a:r>
              <a:rPr lang="en-US" dirty="0"/>
              <a:t>A concise sentence to </a:t>
            </a:r>
            <a:r>
              <a:rPr lang="en-US" dirty="0" err="1"/>
              <a:t>summarise</a:t>
            </a:r>
            <a:r>
              <a:rPr lang="en-US" dirty="0"/>
              <a:t> one well made point across one line or perhaps two if needed. Short and snappy.</a:t>
            </a:r>
          </a:p>
        </p:txBody>
      </p:sp>
      <p:sp>
        <p:nvSpPr>
          <p:cNvPr id="227" name="Text Placeholder 3">
            <a:extLst>
              <a:ext uri="{FF2B5EF4-FFF2-40B4-BE49-F238E27FC236}">
                <a16:creationId xmlns:a16="http://schemas.microsoft.com/office/drawing/2014/main" id="{C24C7162-2170-192F-DD48-9511CFFF83BA}"/>
              </a:ext>
            </a:extLst>
          </p:cNvPr>
          <p:cNvSpPr>
            <a:spLocks noGrp="1"/>
          </p:cNvSpPr>
          <p:nvPr>
            <p:ph type="body" sz="quarter" idx="47" hasCustomPrompt="1"/>
          </p:nvPr>
        </p:nvSpPr>
        <p:spPr>
          <a:xfrm>
            <a:off x="497762" y="4760001"/>
            <a:ext cx="424155" cy="707886"/>
          </a:xfrm>
          <a:prstGeom prst="rect">
            <a:avLst/>
          </a:prstGeom>
        </p:spPr>
        <p:txBody>
          <a:bodyPr wrap="none" lIns="0" tIns="45720" rIns="91440" bIns="45720" anchor="ctr">
            <a:noAutofit/>
          </a:bodyPr>
          <a:lstStyle>
            <a:lvl1pPr>
              <a:defRPr sz="5400">
                <a:solidFill>
                  <a:schemeClr val="accent1"/>
                </a:solidFill>
                <a:latin typeface="REALTEXT-LIGHT" panose="020B0504020101010102" pitchFamily="34" charset="0"/>
              </a:defRPr>
            </a:lvl1pPr>
          </a:lstStyle>
          <a:p>
            <a:r>
              <a:rPr lang="en-US" dirty="0"/>
              <a:t>4</a:t>
            </a:r>
          </a:p>
        </p:txBody>
      </p:sp>
      <p:sp>
        <p:nvSpPr>
          <p:cNvPr id="228" name="Text Placeholder 3">
            <a:extLst>
              <a:ext uri="{FF2B5EF4-FFF2-40B4-BE49-F238E27FC236}">
                <a16:creationId xmlns:a16="http://schemas.microsoft.com/office/drawing/2014/main" id="{944511D7-078E-F667-9D00-0188C0F212F0}"/>
              </a:ext>
            </a:extLst>
          </p:cNvPr>
          <p:cNvSpPr>
            <a:spLocks noGrp="1"/>
          </p:cNvSpPr>
          <p:nvPr>
            <p:ph type="body" sz="quarter" idx="48" hasCustomPrompt="1"/>
          </p:nvPr>
        </p:nvSpPr>
        <p:spPr>
          <a:xfrm>
            <a:off x="960239" y="4760001"/>
            <a:ext cx="10717408" cy="707886"/>
          </a:xfrm>
          <a:prstGeom prst="rect">
            <a:avLst/>
          </a:prstGeom>
        </p:spPr>
        <p:txBody>
          <a:bodyPr wrap="square" anchor="ctr">
            <a:noAutofit/>
          </a:bodyPr>
          <a:lstStyle>
            <a:lvl1pPr>
              <a:defRPr sz="2400">
                <a:solidFill>
                  <a:schemeClr val="tx1"/>
                </a:solidFill>
                <a:latin typeface="REALTEXT-LIGHT" panose="020B0504020101010102" pitchFamily="34" charset="0"/>
              </a:defRPr>
            </a:lvl1pPr>
          </a:lstStyle>
          <a:p>
            <a:r>
              <a:rPr lang="en-US" dirty="0"/>
              <a:t>A concise sentence to </a:t>
            </a:r>
            <a:r>
              <a:rPr lang="en-US" dirty="0" err="1"/>
              <a:t>summarise</a:t>
            </a:r>
            <a:r>
              <a:rPr lang="en-US" dirty="0"/>
              <a:t> one well made point across one line or perhaps two if needed. Short and snappy.</a:t>
            </a:r>
          </a:p>
        </p:txBody>
      </p:sp>
      <p:sp>
        <p:nvSpPr>
          <p:cNvPr id="229" name="Text Placeholder 3">
            <a:extLst>
              <a:ext uri="{FF2B5EF4-FFF2-40B4-BE49-F238E27FC236}">
                <a16:creationId xmlns:a16="http://schemas.microsoft.com/office/drawing/2014/main" id="{A2B314C3-07DA-2DEF-8514-71697F3B4722}"/>
              </a:ext>
            </a:extLst>
          </p:cNvPr>
          <p:cNvSpPr>
            <a:spLocks noGrp="1"/>
          </p:cNvSpPr>
          <p:nvPr>
            <p:ph type="body" sz="quarter" idx="49" hasCustomPrompt="1"/>
          </p:nvPr>
        </p:nvSpPr>
        <p:spPr>
          <a:xfrm>
            <a:off x="497762" y="5668582"/>
            <a:ext cx="424155" cy="707886"/>
          </a:xfrm>
          <a:prstGeom prst="rect">
            <a:avLst/>
          </a:prstGeom>
        </p:spPr>
        <p:txBody>
          <a:bodyPr wrap="none" lIns="0" tIns="45720" rIns="91440" bIns="45720" anchor="ctr">
            <a:noAutofit/>
          </a:bodyPr>
          <a:lstStyle>
            <a:lvl1pPr>
              <a:defRPr sz="5400">
                <a:solidFill>
                  <a:schemeClr val="accent1"/>
                </a:solidFill>
                <a:latin typeface="REALTEXT-LIGHT" panose="020B0504020101010102" pitchFamily="34" charset="0"/>
              </a:defRPr>
            </a:lvl1pPr>
          </a:lstStyle>
          <a:p>
            <a:r>
              <a:rPr lang="en-US" dirty="0"/>
              <a:t>5</a:t>
            </a:r>
          </a:p>
        </p:txBody>
      </p:sp>
      <p:sp>
        <p:nvSpPr>
          <p:cNvPr id="230" name="Text Placeholder 3">
            <a:extLst>
              <a:ext uri="{FF2B5EF4-FFF2-40B4-BE49-F238E27FC236}">
                <a16:creationId xmlns:a16="http://schemas.microsoft.com/office/drawing/2014/main" id="{1EAE0CD3-92BC-A3BB-86AC-51D86CD407D2}"/>
              </a:ext>
            </a:extLst>
          </p:cNvPr>
          <p:cNvSpPr>
            <a:spLocks noGrp="1"/>
          </p:cNvSpPr>
          <p:nvPr>
            <p:ph type="body" sz="quarter" idx="50" hasCustomPrompt="1"/>
          </p:nvPr>
        </p:nvSpPr>
        <p:spPr>
          <a:xfrm>
            <a:off x="960239" y="5668582"/>
            <a:ext cx="10717408" cy="707886"/>
          </a:xfrm>
          <a:prstGeom prst="rect">
            <a:avLst/>
          </a:prstGeom>
        </p:spPr>
        <p:txBody>
          <a:bodyPr wrap="square" anchor="ctr">
            <a:noAutofit/>
          </a:bodyPr>
          <a:lstStyle>
            <a:lvl1pPr>
              <a:defRPr sz="2400">
                <a:solidFill>
                  <a:schemeClr val="tx1"/>
                </a:solidFill>
                <a:latin typeface="REALTEXT-LIGHT" panose="020B0504020101010102" pitchFamily="34" charset="0"/>
              </a:defRPr>
            </a:lvl1pPr>
          </a:lstStyle>
          <a:p>
            <a:r>
              <a:rPr lang="en-US" dirty="0"/>
              <a:t>A concise sentence to </a:t>
            </a:r>
            <a:r>
              <a:rPr lang="en-US" dirty="0" err="1"/>
              <a:t>summarise</a:t>
            </a:r>
            <a:r>
              <a:rPr lang="en-US" dirty="0"/>
              <a:t> one well made point across one line or perhaps two if needed. Short and snappy.</a:t>
            </a:r>
          </a:p>
        </p:txBody>
      </p:sp>
      <p:sp>
        <p:nvSpPr>
          <p:cNvPr id="3" name="Slide Number Placeholder 2">
            <a:extLst>
              <a:ext uri="{FF2B5EF4-FFF2-40B4-BE49-F238E27FC236}">
                <a16:creationId xmlns:a16="http://schemas.microsoft.com/office/drawing/2014/main" id="{B576A579-A772-D3B0-ACFE-BA68654DD71A}"/>
              </a:ext>
            </a:extLst>
          </p:cNvPr>
          <p:cNvSpPr>
            <a:spLocks noGrp="1"/>
          </p:cNvSpPr>
          <p:nvPr>
            <p:ph type="sldNum" sz="quarter" idx="52"/>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866638899"/>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2_Divider Slide 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subtitle here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a:defRPr lang="en-GB" sz="3900" kern="1200" dirty="0">
                <a:solidFill>
                  <a:srgbClr val="53C2E5"/>
                </a:solidFill>
                <a:latin typeface="+mj-lt"/>
                <a:ea typeface="+mj-ea"/>
                <a:cs typeface="+mj-cs"/>
              </a:defRPr>
            </a:lvl1pPr>
          </a:lstStyle>
          <a:p>
            <a:r>
              <a:rPr lang="en-GB" dirty="0"/>
              <a:t>Divider title here</a:t>
            </a:r>
          </a:p>
        </p:txBody>
      </p:sp>
      <p:pic>
        <p:nvPicPr>
          <p:cNvPr id="3" name="image2.png" descr="image2.png">
            <a:extLst>
              <a:ext uri="{FF2B5EF4-FFF2-40B4-BE49-F238E27FC236}">
                <a16:creationId xmlns:a16="http://schemas.microsoft.com/office/drawing/2014/main" id="{F58B4BD7-F131-1D76-86DC-34E3F27C7830}"/>
              </a:ext>
            </a:extLst>
          </p:cNvPr>
          <p:cNvPicPr>
            <a:picLocks noChangeAspect="1"/>
          </p:cNvPicPr>
          <p:nvPr userDrawn="1"/>
        </p:nvPicPr>
        <p:blipFill>
          <a:blip r:embed="rId3"/>
          <a:stretch>
            <a:fillRect/>
          </a:stretch>
        </p:blipFill>
        <p:spPr>
          <a:xfrm>
            <a:off x="10764327"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C407FEC3-6CD6-65B5-3D3B-2B887F7ECACC}"/>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826744998"/>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07_Main Content Slide">
    <p:bg>
      <p:bgPr>
        <a:solidFill>
          <a:srgbClr val="FFFFFF"/>
        </a:solid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400110"/>
          </a:xfrm>
          <a:prstGeom prst="rect">
            <a:avLst/>
          </a:prstGeom>
        </p:spPr>
        <p:txBody>
          <a:bodyPr lIns="0" tIns="46800" rIns="46800" bIns="46800"/>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Click to edit Master title style</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6" y="1220785"/>
            <a:ext cx="11178363" cy="340120"/>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6" name="Text Placeholder 24">
            <a:extLst>
              <a:ext uri="{FF2B5EF4-FFF2-40B4-BE49-F238E27FC236}">
                <a16:creationId xmlns:a16="http://schemas.microsoft.com/office/drawing/2014/main" id="{1A527485-E47B-8634-85F9-6709BBD137E8}"/>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
        <p:nvSpPr>
          <p:cNvPr id="17" name="Text Placeholder 3">
            <a:extLst>
              <a:ext uri="{FF2B5EF4-FFF2-40B4-BE49-F238E27FC236}">
                <a16:creationId xmlns:a16="http://schemas.microsoft.com/office/drawing/2014/main" id="{A69F80FA-D49A-4AA6-93C0-6B951E16AD98}"/>
              </a:ext>
            </a:extLst>
          </p:cNvPr>
          <p:cNvSpPr>
            <a:spLocks noGrp="1"/>
          </p:cNvSpPr>
          <p:nvPr>
            <p:ph type="body" sz="quarter" idx="43" hasCustomPrompt="1"/>
          </p:nvPr>
        </p:nvSpPr>
        <p:spPr>
          <a:xfrm>
            <a:off x="497762" y="2942839"/>
            <a:ext cx="424155" cy="707886"/>
          </a:xfrm>
          <a:prstGeom prst="rect">
            <a:avLst/>
          </a:prstGeom>
        </p:spPr>
        <p:txBody>
          <a:bodyPr wrap="none" lIns="0" tIns="45720" rIns="91440" bIns="45720" anchor="ctr">
            <a:noAutofit/>
          </a:bodyPr>
          <a:lstStyle>
            <a:lvl1pPr>
              <a:defRPr sz="5400">
                <a:solidFill>
                  <a:schemeClr val="accent1"/>
                </a:solidFill>
                <a:latin typeface="REALTEXT-LIGHT" panose="020B0504020101010102" pitchFamily="34" charset="0"/>
              </a:defRPr>
            </a:lvl1pPr>
          </a:lstStyle>
          <a:p>
            <a:r>
              <a:rPr lang="en-US" dirty="0"/>
              <a:t>2</a:t>
            </a:r>
          </a:p>
        </p:txBody>
      </p:sp>
      <p:sp>
        <p:nvSpPr>
          <p:cNvPr id="18" name="Text Placeholder 3">
            <a:extLst>
              <a:ext uri="{FF2B5EF4-FFF2-40B4-BE49-F238E27FC236}">
                <a16:creationId xmlns:a16="http://schemas.microsoft.com/office/drawing/2014/main" id="{7DDEC575-FE9F-7436-CF67-D3249A45A066}"/>
              </a:ext>
            </a:extLst>
          </p:cNvPr>
          <p:cNvSpPr>
            <a:spLocks noGrp="1"/>
          </p:cNvSpPr>
          <p:nvPr>
            <p:ph type="body" sz="quarter" idx="44" hasCustomPrompt="1"/>
          </p:nvPr>
        </p:nvSpPr>
        <p:spPr>
          <a:xfrm>
            <a:off x="960239" y="2942839"/>
            <a:ext cx="10717408"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one well made point across one line or perhaps two if needed. Short and snappy.</a:t>
            </a:r>
          </a:p>
        </p:txBody>
      </p:sp>
      <p:sp>
        <p:nvSpPr>
          <p:cNvPr id="19" name="Text Placeholder 3">
            <a:extLst>
              <a:ext uri="{FF2B5EF4-FFF2-40B4-BE49-F238E27FC236}">
                <a16:creationId xmlns:a16="http://schemas.microsoft.com/office/drawing/2014/main" id="{9D9335A1-7FC0-3215-A466-C811B6167D16}"/>
              </a:ext>
            </a:extLst>
          </p:cNvPr>
          <p:cNvSpPr>
            <a:spLocks noGrp="1"/>
          </p:cNvSpPr>
          <p:nvPr>
            <p:ph type="body" sz="quarter" idx="45" hasCustomPrompt="1"/>
          </p:nvPr>
        </p:nvSpPr>
        <p:spPr>
          <a:xfrm>
            <a:off x="497762" y="3851420"/>
            <a:ext cx="424155" cy="707886"/>
          </a:xfrm>
          <a:prstGeom prst="rect">
            <a:avLst/>
          </a:prstGeom>
        </p:spPr>
        <p:txBody>
          <a:bodyPr wrap="none" lIns="0" tIns="45720" rIns="91440" bIns="45720" anchor="ctr">
            <a:noAutofit/>
          </a:bodyPr>
          <a:lstStyle>
            <a:lvl1pPr>
              <a:defRPr sz="5400">
                <a:solidFill>
                  <a:schemeClr val="accent1"/>
                </a:solidFill>
                <a:latin typeface="REALTEXT-LIGHT" panose="020B0504020101010102" pitchFamily="34" charset="0"/>
              </a:defRPr>
            </a:lvl1pPr>
          </a:lstStyle>
          <a:p>
            <a:r>
              <a:rPr lang="en-US" dirty="0"/>
              <a:t>3</a:t>
            </a:r>
          </a:p>
        </p:txBody>
      </p:sp>
      <p:sp>
        <p:nvSpPr>
          <p:cNvPr id="20" name="Text Placeholder 3">
            <a:extLst>
              <a:ext uri="{FF2B5EF4-FFF2-40B4-BE49-F238E27FC236}">
                <a16:creationId xmlns:a16="http://schemas.microsoft.com/office/drawing/2014/main" id="{EA90E334-9F08-16CB-5929-C7872B5EDCF1}"/>
              </a:ext>
            </a:extLst>
          </p:cNvPr>
          <p:cNvSpPr>
            <a:spLocks noGrp="1"/>
          </p:cNvSpPr>
          <p:nvPr>
            <p:ph type="body" sz="quarter" idx="46" hasCustomPrompt="1"/>
          </p:nvPr>
        </p:nvSpPr>
        <p:spPr>
          <a:xfrm>
            <a:off x="960239" y="3851420"/>
            <a:ext cx="10717408"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one well made point across one line or perhaps two if needed. Short and snappy.</a:t>
            </a:r>
          </a:p>
        </p:txBody>
      </p:sp>
      <p:sp>
        <p:nvSpPr>
          <p:cNvPr id="21" name="Text Placeholder 3">
            <a:extLst>
              <a:ext uri="{FF2B5EF4-FFF2-40B4-BE49-F238E27FC236}">
                <a16:creationId xmlns:a16="http://schemas.microsoft.com/office/drawing/2014/main" id="{574B6AF8-D165-6E8F-9B79-B9959696C4FC}"/>
              </a:ext>
            </a:extLst>
          </p:cNvPr>
          <p:cNvSpPr>
            <a:spLocks noGrp="1"/>
          </p:cNvSpPr>
          <p:nvPr>
            <p:ph type="body" sz="quarter" idx="47" hasCustomPrompt="1"/>
          </p:nvPr>
        </p:nvSpPr>
        <p:spPr>
          <a:xfrm>
            <a:off x="497762" y="4760001"/>
            <a:ext cx="424155" cy="707886"/>
          </a:xfrm>
          <a:prstGeom prst="rect">
            <a:avLst/>
          </a:prstGeom>
        </p:spPr>
        <p:txBody>
          <a:bodyPr wrap="none" lIns="0" tIns="45720" rIns="91440" bIns="45720" anchor="ctr">
            <a:noAutofit/>
          </a:bodyPr>
          <a:lstStyle>
            <a:lvl1pPr>
              <a:defRPr sz="5400">
                <a:solidFill>
                  <a:schemeClr val="accent1"/>
                </a:solidFill>
                <a:latin typeface="REALTEXT-LIGHT" panose="020B0504020101010102" pitchFamily="34" charset="0"/>
              </a:defRPr>
            </a:lvl1pPr>
          </a:lstStyle>
          <a:p>
            <a:r>
              <a:rPr lang="en-US" dirty="0"/>
              <a:t>4</a:t>
            </a:r>
          </a:p>
        </p:txBody>
      </p:sp>
      <p:sp>
        <p:nvSpPr>
          <p:cNvPr id="22" name="Text Placeholder 3">
            <a:extLst>
              <a:ext uri="{FF2B5EF4-FFF2-40B4-BE49-F238E27FC236}">
                <a16:creationId xmlns:a16="http://schemas.microsoft.com/office/drawing/2014/main" id="{3B540DF1-B199-83E4-67AF-9501289D2DAF}"/>
              </a:ext>
            </a:extLst>
          </p:cNvPr>
          <p:cNvSpPr>
            <a:spLocks noGrp="1"/>
          </p:cNvSpPr>
          <p:nvPr>
            <p:ph type="body" sz="quarter" idx="48" hasCustomPrompt="1"/>
          </p:nvPr>
        </p:nvSpPr>
        <p:spPr>
          <a:xfrm>
            <a:off x="960239" y="4760001"/>
            <a:ext cx="10717408"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one well made point across one line or perhaps two if needed. Short and snappy.</a:t>
            </a:r>
          </a:p>
        </p:txBody>
      </p:sp>
      <p:sp>
        <p:nvSpPr>
          <p:cNvPr id="23" name="Text Placeholder 3">
            <a:extLst>
              <a:ext uri="{FF2B5EF4-FFF2-40B4-BE49-F238E27FC236}">
                <a16:creationId xmlns:a16="http://schemas.microsoft.com/office/drawing/2014/main" id="{01C8CC6F-4B96-B207-0B4B-0AC216C46A8C}"/>
              </a:ext>
            </a:extLst>
          </p:cNvPr>
          <p:cNvSpPr>
            <a:spLocks noGrp="1"/>
          </p:cNvSpPr>
          <p:nvPr>
            <p:ph type="body" sz="quarter" idx="49" hasCustomPrompt="1"/>
          </p:nvPr>
        </p:nvSpPr>
        <p:spPr>
          <a:xfrm>
            <a:off x="497762" y="5668582"/>
            <a:ext cx="424155" cy="707886"/>
          </a:xfrm>
          <a:prstGeom prst="rect">
            <a:avLst/>
          </a:prstGeom>
        </p:spPr>
        <p:txBody>
          <a:bodyPr wrap="none" lIns="0" tIns="45720" rIns="91440" bIns="45720" anchor="ctr">
            <a:noAutofit/>
          </a:bodyPr>
          <a:lstStyle>
            <a:lvl1pPr>
              <a:defRPr sz="5400">
                <a:solidFill>
                  <a:schemeClr val="accent1"/>
                </a:solidFill>
                <a:latin typeface="REALTEXT-LIGHT" panose="020B0504020101010102" pitchFamily="34" charset="0"/>
              </a:defRPr>
            </a:lvl1pPr>
          </a:lstStyle>
          <a:p>
            <a:r>
              <a:rPr lang="en-US" dirty="0"/>
              <a:t>5</a:t>
            </a:r>
          </a:p>
        </p:txBody>
      </p:sp>
      <p:sp>
        <p:nvSpPr>
          <p:cNvPr id="24" name="Text Placeholder 3">
            <a:extLst>
              <a:ext uri="{FF2B5EF4-FFF2-40B4-BE49-F238E27FC236}">
                <a16:creationId xmlns:a16="http://schemas.microsoft.com/office/drawing/2014/main" id="{04B972F6-87EE-2318-3E80-626A6EC2FE29}"/>
              </a:ext>
            </a:extLst>
          </p:cNvPr>
          <p:cNvSpPr>
            <a:spLocks noGrp="1"/>
          </p:cNvSpPr>
          <p:nvPr>
            <p:ph type="body" sz="quarter" idx="50" hasCustomPrompt="1"/>
          </p:nvPr>
        </p:nvSpPr>
        <p:spPr>
          <a:xfrm>
            <a:off x="960239" y="5668582"/>
            <a:ext cx="10717408"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one well made point across one line or perhaps two if needed. Short and snappy.</a:t>
            </a:r>
          </a:p>
        </p:txBody>
      </p:sp>
      <p:sp>
        <p:nvSpPr>
          <p:cNvPr id="25" name="Text Placeholder 3">
            <a:extLst>
              <a:ext uri="{FF2B5EF4-FFF2-40B4-BE49-F238E27FC236}">
                <a16:creationId xmlns:a16="http://schemas.microsoft.com/office/drawing/2014/main" id="{3407C67C-AC3E-3EF2-6481-697EAE4316B9}"/>
              </a:ext>
            </a:extLst>
          </p:cNvPr>
          <p:cNvSpPr>
            <a:spLocks noGrp="1"/>
          </p:cNvSpPr>
          <p:nvPr>
            <p:ph type="body" sz="quarter" idx="41" hasCustomPrompt="1"/>
          </p:nvPr>
        </p:nvSpPr>
        <p:spPr>
          <a:xfrm>
            <a:off x="497761" y="2034258"/>
            <a:ext cx="424155" cy="707886"/>
          </a:xfrm>
          <a:prstGeom prst="rect">
            <a:avLst/>
          </a:prstGeom>
        </p:spPr>
        <p:txBody>
          <a:bodyPr wrap="none" lIns="0" tIns="45720" rIns="91440" bIns="45720" anchor="ctr">
            <a:noAutofit/>
          </a:bodyPr>
          <a:lstStyle>
            <a:lvl1pPr>
              <a:defRPr sz="5400">
                <a:solidFill>
                  <a:schemeClr val="accent1"/>
                </a:solidFill>
                <a:latin typeface="REALTEXT-LIGHT" panose="020B0504020101010102" pitchFamily="34" charset="0"/>
              </a:defRPr>
            </a:lvl1pPr>
          </a:lstStyle>
          <a:p>
            <a:r>
              <a:rPr lang="en-US" dirty="0"/>
              <a:t>1</a:t>
            </a:r>
          </a:p>
        </p:txBody>
      </p:sp>
      <p:sp>
        <p:nvSpPr>
          <p:cNvPr id="26" name="Text Placeholder 3">
            <a:extLst>
              <a:ext uri="{FF2B5EF4-FFF2-40B4-BE49-F238E27FC236}">
                <a16:creationId xmlns:a16="http://schemas.microsoft.com/office/drawing/2014/main" id="{FEE5B4DF-4C56-B44E-5551-60BA12731C17}"/>
              </a:ext>
            </a:extLst>
          </p:cNvPr>
          <p:cNvSpPr>
            <a:spLocks noGrp="1"/>
          </p:cNvSpPr>
          <p:nvPr>
            <p:ph type="body" sz="quarter" idx="42" hasCustomPrompt="1"/>
          </p:nvPr>
        </p:nvSpPr>
        <p:spPr>
          <a:xfrm>
            <a:off x="960239" y="2034258"/>
            <a:ext cx="10717408"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one well made point across one line or perhaps two if needed. Short and snappy.</a:t>
            </a:r>
          </a:p>
        </p:txBody>
      </p:sp>
      <p:sp>
        <p:nvSpPr>
          <p:cNvPr id="3" name="Slide Number Placeholder 2">
            <a:extLst>
              <a:ext uri="{FF2B5EF4-FFF2-40B4-BE49-F238E27FC236}">
                <a16:creationId xmlns:a16="http://schemas.microsoft.com/office/drawing/2014/main" id="{791E4C34-4540-2DA7-3C8F-F0DD019EA00C}"/>
              </a:ext>
            </a:extLst>
          </p:cNvPr>
          <p:cNvSpPr>
            <a:spLocks noGrp="1"/>
          </p:cNvSpPr>
          <p:nvPr>
            <p:ph type="sldNum" sz="quarter" idx="52"/>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79651715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08_Main Content Slide">
    <p:bg>
      <p:bgPr>
        <a:solidFill>
          <a:srgbClr val="FFFFFF"/>
        </a:solid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400110"/>
          </a:xfrm>
          <a:prstGeom prst="rect">
            <a:avLst/>
          </a:prstGeom>
        </p:spPr>
        <p:txBody>
          <a:bodyPr lIns="0" tIns="46800" rIns="46800" bIns="46800"/>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Click to edit Master title style</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6" y="1220785"/>
            <a:ext cx="11178363" cy="340120"/>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6" name="Text Placeholder 24">
            <a:extLst>
              <a:ext uri="{FF2B5EF4-FFF2-40B4-BE49-F238E27FC236}">
                <a16:creationId xmlns:a16="http://schemas.microsoft.com/office/drawing/2014/main" id="{1A527485-E47B-8634-85F9-6709BBD137E8}"/>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
        <p:nvSpPr>
          <p:cNvPr id="206" name="Text Placeholder 3">
            <a:extLst>
              <a:ext uri="{FF2B5EF4-FFF2-40B4-BE49-F238E27FC236}">
                <a16:creationId xmlns:a16="http://schemas.microsoft.com/office/drawing/2014/main" id="{5575DEC2-BC67-EE59-C93A-3DA0FC72CAC6}"/>
              </a:ext>
            </a:extLst>
          </p:cNvPr>
          <p:cNvSpPr>
            <a:spLocks noGrp="1"/>
          </p:cNvSpPr>
          <p:nvPr>
            <p:ph type="body" sz="quarter" idx="42" hasCustomPrompt="1"/>
          </p:nvPr>
        </p:nvSpPr>
        <p:spPr>
          <a:xfrm>
            <a:off x="1314721" y="2034258"/>
            <a:ext cx="4439685"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a </a:t>
            </a:r>
            <a:br>
              <a:rPr lang="en-US" dirty="0"/>
            </a:br>
            <a:r>
              <a:rPr lang="en-US" dirty="0"/>
              <a:t>two-line point.</a:t>
            </a:r>
          </a:p>
        </p:txBody>
      </p:sp>
      <p:sp>
        <p:nvSpPr>
          <p:cNvPr id="224" name="Text Placeholder 3">
            <a:extLst>
              <a:ext uri="{FF2B5EF4-FFF2-40B4-BE49-F238E27FC236}">
                <a16:creationId xmlns:a16="http://schemas.microsoft.com/office/drawing/2014/main" id="{DD37893D-A82A-F50D-794B-5BC2C71DB575}"/>
              </a:ext>
            </a:extLst>
          </p:cNvPr>
          <p:cNvSpPr>
            <a:spLocks noGrp="1"/>
          </p:cNvSpPr>
          <p:nvPr>
            <p:ph type="body" sz="quarter" idx="44" hasCustomPrompt="1"/>
          </p:nvPr>
        </p:nvSpPr>
        <p:spPr>
          <a:xfrm>
            <a:off x="1314721" y="2942839"/>
            <a:ext cx="4439685"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a </a:t>
            </a:r>
            <a:br>
              <a:rPr lang="en-US" dirty="0"/>
            </a:br>
            <a:r>
              <a:rPr lang="en-US" dirty="0"/>
              <a:t>two-line point.</a:t>
            </a:r>
          </a:p>
        </p:txBody>
      </p:sp>
      <p:sp>
        <p:nvSpPr>
          <p:cNvPr id="226" name="Text Placeholder 3">
            <a:extLst>
              <a:ext uri="{FF2B5EF4-FFF2-40B4-BE49-F238E27FC236}">
                <a16:creationId xmlns:a16="http://schemas.microsoft.com/office/drawing/2014/main" id="{C7899292-CC1E-0E8F-4E39-6368465D7936}"/>
              </a:ext>
            </a:extLst>
          </p:cNvPr>
          <p:cNvSpPr>
            <a:spLocks noGrp="1"/>
          </p:cNvSpPr>
          <p:nvPr>
            <p:ph type="body" sz="quarter" idx="46" hasCustomPrompt="1"/>
          </p:nvPr>
        </p:nvSpPr>
        <p:spPr>
          <a:xfrm>
            <a:off x="1314721" y="3851420"/>
            <a:ext cx="4439685"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a </a:t>
            </a:r>
            <a:br>
              <a:rPr lang="en-US" dirty="0"/>
            </a:br>
            <a:r>
              <a:rPr lang="en-US" dirty="0"/>
              <a:t>two-line point.</a:t>
            </a:r>
          </a:p>
        </p:txBody>
      </p:sp>
      <p:sp>
        <p:nvSpPr>
          <p:cNvPr id="228" name="Text Placeholder 3">
            <a:extLst>
              <a:ext uri="{FF2B5EF4-FFF2-40B4-BE49-F238E27FC236}">
                <a16:creationId xmlns:a16="http://schemas.microsoft.com/office/drawing/2014/main" id="{944511D7-078E-F667-9D00-0188C0F212F0}"/>
              </a:ext>
            </a:extLst>
          </p:cNvPr>
          <p:cNvSpPr>
            <a:spLocks noGrp="1"/>
          </p:cNvSpPr>
          <p:nvPr>
            <p:ph type="body" sz="quarter" idx="48" hasCustomPrompt="1"/>
          </p:nvPr>
        </p:nvSpPr>
        <p:spPr>
          <a:xfrm>
            <a:off x="1314721" y="4760001"/>
            <a:ext cx="4439685"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a </a:t>
            </a:r>
            <a:br>
              <a:rPr lang="en-US" dirty="0"/>
            </a:br>
            <a:r>
              <a:rPr lang="en-US" dirty="0"/>
              <a:t>two-line point.</a:t>
            </a:r>
          </a:p>
        </p:txBody>
      </p:sp>
      <p:sp>
        <p:nvSpPr>
          <p:cNvPr id="230" name="Text Placeholder 3">
            <a:extLst>
              <a:ext uri="{FF2B5EF4-FFF2-40B4-BE49-F238E27FC236}">
                <a16:creationId xmlns:a16="http://schemas.microsoft.com/office/drawing/2014/main" id="{1EAE0CD3-92BC-A3BB-86AC-51D86CD407D2}"/>
              </a:ext>
            </a:extLst>
          </p:cNvPr>
          <p:cNvSpPr>
            <a:spLocks noGrp="1"/>
          </p:cNvSpPr>
          <p:nvPr>
            <p:ph type="body" sz="quarter" idx="50" hasCustomPrompt="1"/>
          </p:nvPr>
        </p:nvSpPr>
        <p:spPr>
          <a:xfrm>
            <a:off x="1314721" y="5668582"/>
            <a:ext cx="4439685"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a </a:t>
            </a:r>
            <a:br>
              <a:rPr lang="en-US" dirty="0"/>
            </a:br>
            <a:r>
              <a:rPr lang="en-US" dirty="0"/>
              <a:t>two-line point.</a:t>
            </a:r>
          </a:p>
        </p:txBody>
      </p:sp>
      <p:sp>
        <p:nvSpPr>
          <p:cNvPr id="22" name="Text Placeholder 3">
            <a:extLst>
              <a:ext uri="{FF2B5EF4-FFF2-40B4-BE49-F238E27FC236}">
                <a16:creationId xmlns:a16="http://schemas.microsoft.com/office/drawing/2014/main" id="{EAAB4737-FD26-925F-277D-DDC0E220BCFB}"/>
              </a:ext>
            </a:extLst>
          </p:cNvPr>
          <p:cNvSpPr>
            <a:spLocks noGrp="1"/>
          </p:cNvSpPr>
          <p:nvPr>
            <p:ph type="body" sz="quarter" idx="41" hasCustomPrompt="1"/>
          </p:nvPr>
        </p:nvSpPr>
        <p:spPr>
          <a:xfrm>
            <a:off x="497760" y="2034258"/>
            <a:ext cx="721476" cy="707886"/>
          </a:xfrm>
          <a:prstGeom prst="rect">
            <a:avLst/>
          </a:prstGeom>
        </p:spPr>
        <p:txBody>
          <a:bodyPr wrap="none" lIns="0" tIns="45720" rIns="91440" bIns="45720" anchor="ctr">
            <a:noAutofit/>
          </a:bodyPr>
          <a:lstStyle>
            <a:lvl1pPr algn="ctr">
              <a:defRPr sz="5400">
                <a:solidFill>
                  <a:schemeClr val="accent1"/>
                </a:solidFill>
                <a:latin typeface="REALTEXT-LIGHT" panose="020B0504020101010102" pitchFamily="34" charset="0"/>
              </a:defRPr>
            </a:lvl1pPr>
          </a:lstStyle>
          <a:p>
            <a:r>
              <a:rPr lang="en-US" dirty="0"/>
              <a:t>1</a:t>
            </a:r>
          </a:p>
        </p:txBody>
      </p:sp>
      <p:sp>
        <p:nvSpPr>
          <p:cNvPr id="23" name="Text Placeholder 3">
            <a:extLst>
              <a:ext uri="{FF2B5EF4-FFF2-40B4-BE49-F238E27FC236}">
                <a16:creationId xmlns:a16="http://schemas.microsoft.com/office/drawing/2014/main" id="{F6FEB68F-C1BD-BE66-97A8-B3CBEC07E401}"/>
              </a:ext>
            </a:extLst>
          </p:cNvPr>
          <p:cNvSpPr>
            <a:spLocks noGrp="1"/>
          </p:cNvSpPr>
          <p:nvPr>
            <p:ph type="body" sz="quarter" idx="43" hasCustomPrompt="1"/>
          </p:nvPr>
        </p:nvSpPr>
        <p:spPr>
          <a:xfrm>
            <a:off x="497761" y="2942839"/>
            <a:ext cx="721476" cy="707886"/>
          </a:xfrm>
          <a:prstGeom prst="rect">
            <a:avLst/>
          </a:prstGeom>
        </p:spPr>
        <p:txBody>
          <a:bodyPr wrap="none" lIns="0" tIns="45720" rIns="91440" bIns="45720" anchor="ctr">
            <a:noAutofit/>
          </a:bodyPr>
          <a:lstStyle>
            <a:lvl1pPr algn="ctr">
              <a:defRPr sz="5400">
                <a:solidFill>
                  <a:schemeClr val="accent1"/>
                </a:solidFill>
                <a:latin typeface="REALTEXT-LIGHT" panose="020B0504020101010102" pitchFamily="34" charset="0"/>
              </a:defRPr>
            </a:lvl1pPr>
          </a:lstStyle>
          <a:p>
            <a:r>
              <a:rPr lang="en-US" dirty="0"/>
              <a:t>2</a:t>
            </a:r>
          </a:p>
        </p:txBody>
      </p:sp>
      <p:sp>
        <p:nvSpPr>
          <p:cNvPr id="24" name="Text Placeholder 3">
            <a:extLst>
              <a:ext uri="{FF2B5EF4-FFF2-40B4-BE49-F238E27FC236}">
                <a16:creationId xmlns:a16="http://schemas.microsoft.com/office/drawing/2014/main" id="{DBC04ACB-4F3B-6785-529B-B79EB13570BC}"/>
              </a:ext>
            </a:extLst>
          </p:cNvPr>
          <p:cNvSpPr>
            <a:spLocks noGrp="1"/>
          </p:cNvSpPr>
          <p:nvPr>
            <p:ph type="body" sz="quarter" idx="45" hasCustomPrompt="1"/>
          </p:nvPr>
        </p:nvSpPr>
        <p:spPr>
          <a:xfrm>
            <a:off x="497761" y="3851420"/>
            <a:ext cx="721476" cy="707886"/>
          </a:xfrm>
          <a:prstGeom prst="rect">
            <a:avLst/>
          </a:prstGeom>
        </p:spPr>
        <p:txBody>
          <a:bodyPr wrap="none" lIns="0" tIns="45720" rIns="91440" bIns="45720" anchor="ctr">
            <a:noAutofit/>
          </a:bodyPr>
          <a:lstStyle>
            <a:lvl1pPr algn="ctr">
              <a:defRPr sz="5400">
                <a:solidFill>
                  <a:schemeClr val="accent1"/>
                </a:solidFill>
                <a:latin typeface="REALTEXT-LIGHT" panose="020B0504020101010102" pitchFamily="34" charset="0"/>
              </a:defRPr>
            </a:lvl1pPr>
          </a:lstStyle>
          <a:p>
            <a:r>
              <a:rPr lang="en-US" dirty="0"/>
              <a:t>3</a:t>
            </a:r>
          </a:p>
        </p:txBody>
      </p:sp>
      <p:sp>
        <p:nvSpPr>
          <p:cNvPr id="25" name="Text Placeholder 3">
            <a:extLst>
              <a:ext uri="{FF2B5EF4-FFF2-40B4-BE49-F238E27FC236}">
                <a16:creationId xmlns:a16="http://schemas.microsoft.com/office/drawing/2014/main" id="{6DC13CD5-2F79-BC16-F4E5-BE870DF56F99}"/>
              </a:ext>
            </a:extLst>
          </p:cNvPr>
          <p:cNvSpPr>
            <a:spLocks noGrp="1"/>
          </p:cNvSpPr>
          <p:nvPr>
            <p:ph type="body" sz="quarter" idx="47" hasCustomPrompt="1"/>
          </p:nvPr>
        </p:nvSpPr>
        <p:spPr>
          <a:xfrm>
            <a:off x="497761" y="4760001"/>
            <a:ext cx="721476" cy="707886"/>
          </a:xfrm>
          <a:prstGeom prst="rect">
            <a:avLst/>
          </a:prstGeom>
        </p:spPr>
        <p:txBody>
          <a:bodyPr wrap="none" lIns="0" tIns="45720" rIns="91440" bIns="45720" anchor="ctr">
            <a:noAutofit/>
          </a:bodyPr>
          <a:lstStyle>
            <a:lvl1pPr algn="ctr">
              <a:defRPr sz="5400">
                <a:solidFill>
                  <a:schemeClr val="accent1"/>
                </a:solidFill>
                <a:latin typeface="REALTEXT-LIGHT" panose="020B0504020101010102" pitchFamily="34" charset="0"/>
              </a:defRPr>
            </a:lvl1pPr>
          </a:lstStyle>
          <a:p>
            <a:r>
              <a:rPr lang="en-US" dirty="0"/>
              <a:t>4</a:t>
            </a:r>
          </a:p>
        </p:txBody>
      </p:sp>
      <p:sp>
        <p:nvSpPr>
          <p:cNvPr id="26" name="Text Placeholder 3">
            <a:extLst>
              <a:ext uri="{FF2B5EF4-FFF2-40B4-BE49-F238E27FC236}">
                <a16:creationId xmlns:a16="http://schemas.microsoft.com/office/drawing/2014/main" id="{8FD5CF1E-F122-1E62-E7A5-39FC14F6C6E6}"/>
              </a:ext>
            </a:extLst>
          </p:cNvPr>
          <p:cNvSpPr>
            <a:spLocks noGrp="1"/>
          </p:cNvSpPr>
          <p:nvPr>
            <p:ph type="body" sz="quarter" idx="49" hasCustomPrompt="1"/>
          </p:nvPr>
        </p:nvSpPr>
        <p:spPr>
          <a:xfrm>
            <a:off x="497761" y="5668582"/>
            <a:ext cx="721476" cy="707886"/>
          </a:xfrm>
          <a:prstGeom prst="rect">
            <a:avLst/>
          </a:prstGeom>
        </p:spPr>
        <p:txBody>
          <a:bodyPr wrap="none" lIns="0" tIns="45720" rIns="91440" bIns="45720" anchor="ctr">
            <a:noAutofit/>
          </a:bodyPr>
          <a:lstStyle>
            <a:lvl1pPr algn="ctr">
              <a:defRPr sz="5400">
                <a:solidFill>
                  <a:schemeClr val="accent1"/>
                </a:solidFill>
                <a:latin typeface="REALTEXT-LIGHT" panose="020B0504020101010102" pitchFamily="34" charset="0"/>
              </a:defRPr>
            </a:lvl1pPr>
          </a:lstStyle>
          <a:p>
            <a:r>
              <a:rPr lang="en-US" dirty="0"/>
              <a:t>5</a:t>
            </a:r>
          </a:p>
        </p:txBody>
      </p:sp>
      <p:sp>
        <p:nvSpPr>
          <p:cNvPr id="27" name="Text Placeholder 3">
            <a:extLst>
              <a:ext uri="{FF2B5EF4-FFF2-40B4-BE49-F238E27FC236}">
                <a16:creationId xmlns:a16="http://schemas.microsoft.com/office/drawing/2014/main" id="{59C5D486-409B-CA6C-8E39-BCD5676ACE06}"/>
              </a:ext>
            </a:extLst>
          </p:cNvPr>
          <p:cNvSpPr>
            <a:spLocks noGrp="1"/>
          </p:cNvSpPr>
          <p:nvPr>
            <p:ph type="body" sz="quarter" idx="51" hasCustomPrompt="1"/>
          </p:nvPr>
        </p:nvSpPr>
        <p:spPr>
          <a:xfrm>
            <a:off x="7237963" y="2034258"/>
            <a:ext cx="4439685"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a </a:t>
            </a:r>
            <a:br>
              <a:rPr lang="en-US" dirty="0"/>
            </a:br>
            <a:r>
              <a:rPr lang="en-US" dirty="0"/>
              <a:t>two-line point.</a:t>
            </a:r>
          </a:p>
        </p:txBody>
      </p:sp>
      <p:sp>
        <p:nvSpPr>
          <p:cNvPr id="28" name="Text Placeholder 3">
            <a:extLst>
              <a:ext uri="{FF2B5EF4-FFF2-40B4-BE49-F238E27FC236}">
                <a16:creationId xmlns:a16="http://schemas.microsoft.com/office/drawing/2014/main" id="{C4C6DFF5-24D5-6354-37A7-7EF350B60B94}"/>
              </a:ext>
            </a:extLst>
          </p:cNvPr>
          <p:cNvSpPr>
            <a:spLocks noGrp="1"/>
          </p:cNvSpPr>
          <p:nvPr>
            <p:ph type="body" sz="quarter" idx="52" hasCustomPrompt="1"/>
          </p:nvPr>
        </p:nvSpPr>
        <p:spPr>
          <a:xfrm>
            <a:off x="7237963" y="2942839"/>
            <a:ext cx="4439685"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a </a:t>
            </a:r>
            <a:br>
              <a:rPr lang="en-US" dirty="0"/>
            </a:br>
            <a:r>
              <a:rPr lang="en-US" dirty="0"/>
              <a:t>two-line point.</a:t>
            </a:r>
          </a:p>
        </p:txBody>
      </p:sp>
      <p:sp>
        <p:nvSpPr>
          <p:cNvPr id="29" name="Text Placeholder 3">
            <a:extLst>
              <a:ext uri="{FF2B5EF4-FFF2-40B4-BE49-F238E27FC236}">
                <a16:creationId xmlns:a16="http://schemas.microsoft.com/office/drawing/2014/main" id="{61700F67-EDC6-A208-4121-70C629A654D2}"/>
              </a:ext>
            </a:extLst>
          </p:cNvPr>
          <p:cNvSpPr>
            <a:spLocks noGrp="1"/>
          </p:cNvSpPr>
          <p:nvPr>
            <p:ph type="body" sz="quarter" idx="53" hasCustomPrompt="1"/>
          </p:nvPr>
        </p:nvSpPr>
        <p:spPr>
          <a:xfrm>
            <a:off x="7237963" y="3851420"/>
            <a:ext cx="4439685"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a </a:t>
            </a:r>
            <a:br>
              <a:rPr lang="en-US" dirty="0"/>
            </a:br>
            <a:r>
              <a:rPr lang="en-US" dirty="0"/>
              <a:t>two-line point.</a:t>
            </a:r>
          </a:p>
        </p:txBody>
      </p:sp>
      <p:sp>
        <p:nvSpPr>
          <p:cNvPr id="30" name="Text Placeholder 3">
            <a:extLst>
              <a:ext uri="{FF2B5EF4-FFF2-40B4-BE49-F238E27FC236}">
                <a16:creationId xmlns:a16="http://schemas.microsoft.com/office/drawing/2014/main" id="{9F818636-E0FF-56D0-769C-26725968E5AE}"/>
              </a:ext>
            </a:extLst>
          </p:cNvPr>
          <p:cNvSpPr>
            <a:spLocks noGrp="1"/>
          </p:cNvSpPr>
          <p:nvPr>
            <p:ph type="body" sz="quarter" idx="54" hasCustomPrompt="1"/>
          </p:nvPr>
        </p:nvSpPr>
        <p:spPr>
          <a:xfrm>
            <a:off x="7237963" y="4760001"/>
            <a:ext cx="4439685"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a </a:t>
            </a:r>
            <a:br>
              <a:rPr lang="en-US" dirty="0"/>
            </a:br>
            <a:r>
              <a:rPr lang="en-US" dirty="0"/>
              <a:t>two-line point.</a:t>
            </a:r>
          </a:p>
        </p:txBody>
      </p:sp>
      <p:sp>
        <p:nvSpPr>
          <p:cNvPr id="31" name="Text Placeholder 3">
            <a:extLst>
              <a:ext uri="{FF2B5EF4-FFF2-40B4-BE49-F238E27FC236}">
                <a16:creationId xmlns:a16="http://schemas.microsoft.com/office/drawing/2014/main" id="{652AB8E3-94F5-ADDE-6B23-890830323E19}"/>
              </a:ext>
            </a:extLst>
          </p:cNvPr>
          <p:cNvSpPr>
            <a:spLocks noGrp="1"/>
          </p:cNvSpPr>
          <p:nvPr>
            <p:ph type="body" sz="quarter" idx="55" hasCustomPrompt="1"/>
          </p:nvPr>
        </p:nvSpPr>
        <p:spPr>
          <a:xfrm>
            <a:off x="7237963" y="5668582"/>
            <a:ext cx="4439685" cy="707886"/>
          </a:xfrm>
          <a:prstGeom prst="rect">
            <a:avLst/>
          </a:prstGeom>
        </p:spPr>
        <p:txBody>
          <a:bodyPr wrap="square" anchor="ctr">
            <a:noAutofit/>
          </a:bodyPr>
          <a:lstStyle>
            <a:lvl1pPr>
              <a:defRPr sz="2000">
                <a:solidFill>
                  <a:schemeClr val="tx1"/>
                </a:solidFill>
                <a:latin typeface="REALTEXT-LIGHT" panose="020B0504020101010102" pitchFamily="34" charset="0"/>
              </a:defRPr>
            </a:lvl1pPr>
          </a:lstStyle>
          <a:p>
            <a:r>
              <a:rPr lang="en-US" dirty="0"/>
              <a:t>A concise sentence to </a:t>
            </a:r>
            <a:r>
              <a:rPr lang="en-US" dirty="0" err="1"/>
              <a:t>summarise</a:t>
            </a:r>
            <a:r>
              <a:rPr lang="en-US" dirty="0"/>
              <a:t> a </a:t>
            </a:r>
            <a:br>
              <a:rPr lang="en-US" dirty="0"/>
            </a:br>
            <a:r>
              <a:rPr lang="en-US" dirty="0"/>
              <a:t>two-line point.</a:t>
            </a:r>
          </a:p>
        </p:txBody>
      </p:sp>
      <p:sp>
        <p:nvSpPr>
          <p:cNvPr id="33" name="Text Placeholder 3">
            <a:extLst>
              <a:ext uri="{FF2B5EF4-FFF2-40B4-BE49-F238E27FC236}">
                <a16:creationId xmlns:a16="http://schemas.microsoft.com/office/drawing/2014/main" id="{A9CAD942-2766-FA06-ED06-223E3DF12FF7}"/>
              </a:ext>
            </a:extLst>
          </p:cNvPr>
          <p:cNvSpPr>
            <a:spLocks noGrp="1"/>
          </p:cNvSpPr>
          <p:nvPr>
            <p:ph type="body" sz="quarter" idx="56" hasCustomPrompt="1"/>
          </p:nvPr>
        </p:nvSpPr>
        <p:spPr>
          <a:xfrm>
            <a:off x="6421002" y="2034258"/>
            <a:ext cx="721476" cy="707886"/>
          </a:xfrm>
          <a:prstGeom prst="rect">
            <a:avLst/>
          </a:prstGeom>
        </p:spPr>
        <p:txBody>
          <a:bodyPr wrap="none" lIns="0" tIns="45720" rIns="91440" bIns="45720" anchor="ctr">
            <a:noAutofit/>
          </a:bodyPr>
          <a:lstStyle>
            <a:lvl1pPr algn="ctr">
              <a:defRPr sz="5400">
                <a:solidFill>
                  <a:schemeClr val="accent1"/>
                </a:solidFill>
                <a:latin typeface="REALTEXT-LIGHT" panose="020B0504020101010102" pitchFamily="34" charset="0"/>
              </a:defRPr>
            </a:lvl1pPr>
          </a:lstStyle>
          <a:p>
            <a:r>
              <a:rPr lang="en-US" dirty="0"/>
              <a:t>6</a:t>
            </a:r>
          </a:p>
        </p:txBody>
      </p:sp>
      <p:sp>
        <p:nvSpPr>
          <p:cNvPr id="34" name="Text Placeholder 3">
            <a:extLst>
              <a:ext uri="{FF2B5EF4-FFF2-40B4-BE49-F238E27FC236}">
                <a16:creationId xmlns:a16="http://schemas.microsoft.com/office/drawing/2014/main" id="{165A987A-D450-0C32-BB16-47A87713929C}"/>
              </a:ext>
            </a:extLst>
          </p:cNvPr>
          <p:cNvSpPr>
            <a:spLocks noGrp="1"/>
          </p:cNvSpPr>
          <p:nvPr>
            <p:ph type="body" sz="quarter" idx="57" hasCustomPrompt="1"/>
          </p:nvPr>
        </p:nvSpPr>
        <p:spPr>
          <a:xfrm>
            <a:off x="6421003" y="2942839"/>
            <a:ext cx="721476" cy="707886"/>
          </a:xfrm>
          <a:prstGeom prst="rect">
            <a:avLst/>
          </a:prstGeom>
        </p:spPr>
        <p:txBody>
          <a:bodyPr wrap="none" lIns="0" tIns="45720" rIns="91440" bIns="45720" anchor="ctr">
            <a:noAutofit/>
          </a:bodyPr>
          <a:lstStyle>
            <a:lvl1pPr algn="ctr">
              <a:defRPr sz="5400">
                <a:solidFill>
                  <a:schemeClr val="accent1"/>
                </a:solidFill>
                <a:latin typeface="REALTEXT-LIGHT" panose="020B0504020101010102" pitchFamily="34" charset="0"/>
              </a:defRPr>
            </a:lvl1pPr>
          </a:lstStyle>
          <a:p>
            <a:r>
              <a:rPr lang="en-US" dirty="0"/>
              <a:t>7</a:t>
            </a:r>
          </a:p>
        </p:txBody>
      </p:sp>
      <p:sp>
        <p:nvSpPr>
          <p:cNvPr id="35" name="Text Placeholder 3">
            <a:extLst>
              <a:ext uri="{FF2B5EF4-FFF2-40B4-BE49-F238E27FC236}">
                <a16:creationId xmlns:a16="http://schemas.microsoft.com/office/drawing/2014/main" id="{DF0C9728-FD34-297E-1CEC-720ED7625510}"/>
              </a:ext>
            </a:extLst>
          </p:cNvPr>
          <p:cNvSpPr>
            <a:spLocks noGrp="1"/>
          </p:cNvSpPr>
          <p:nvPr>
            <p:ph type="body" sz="quarter" idx="58" hasCustomPrompt="1"/>
          </p:nvPr>
        </p:nvSpPr>
        <p:spPr>
          <a:xfrm>
            <a:off x="6421003" y="3851420"/>
            <a:ext cx="721476" cy="707886"/>
          </a:xfrm>
          <a:prstGeom prst="rect">
            <a:avLst/>
          </a:prstGeom>
        </p:spPr>
        <p:txBody>
          <a:bodyPr wrap="none" lIns="0" tIns="45720" rIns="91440" bIns="45720" anchor="ctr">
            <a:noAutofit/>
          </a:bodyPr>
          <a:lstStyle>
            <a:lvl1pPr algn="ctr">
              <a:defRPr sz="5400">
                <a:solidFill>
                  <a:schemeClr val="accent1"/>
                </a:solidFill>
                <a:latin typeface="REALTEXT-LIGHT" panose="020B0504020101010102" pitchFamily="34" charset="0"/>
              </a:defRPr>
            </a:lvl1pPr>
          </a:lstStyle>
          <a:p>
            <a:r>
              <a:rPr lang="en-US" dirty="0"/>
              <a:t>8</a:t>
            </a:r>
          </a:p>
        </p:txBody>
      </p:sp>
      <p:sp>
        <p:nvSpPr>
          <p:cNvPr id="36" name="Text Placeholder 3">
            <a:extLst>
              <a:ext uri="{FF2B5EF4-FFF2-40B4-BE49-F238E27FC236}">
                <a16:creationId xmlns:a16="http://schemas.microsoft.com/office/drawing/2014/main" id="{EA926AE3-F84B-11A5-366F-2F9959D6B505}"/>
              </a:ext>
            </a:extLst>
          </p:cNvPr>
          <p:cNvSpPr>
            <a:spLocks noGrp="1"/>
          </p:cNvSpPr>
          <p:nvPr>
            <p:ph type="body" sz="quarter" idx="59" hasCustomPrompt="1"/>
          </p:nvPr>
        </p:nvSpPr>
        <p:spPr>
          <a:xfrm>
            <a:off x="6421003" y="4760001"/>
            <a:ext cx="721476" cy="707886"/>
          </a:xfrm>
          <a:prstGeom prst="rect">
            <a:avLst/>
          </a:prstGeom>
        </p:spPr>
        <p:txBody>
          <a:bodyPr wrap="none" lIns="0" tIns="45720" rIns="91440" bIns="45720" anchor="ctr">
            <a:noAutofit/>
          </a:bodyPr>
          <a:lstStyle>
            <a:lvl1pPr algn="ctr">
              <a:defRPr sz="5400">
                <a:solidFill>
                  <a:schemeClr val="accent1"/>
                </a:solidFill>
                <a:latin typeface="REALTEXT-LIGHT" panose="020B0504020101010102" pitchFamily="34" charset="0"/>
              </a:defRPr>
            </a:lvl1pPr>
          </a:lstStyle>
          <a:p>
            <a:r>
              <a:rPr lang="en-US" dirty="0"/>
              <a:t>9</a:t>
            </a:r>
          </a:p>
        </p:txBody>
      </p:sp>
      <p:sp>
        <p:nvSpPr>
          <p:cNvPr id="37" name="Text Placeholder 3">
            <a:extLst>
              <a:ext uri="{FF2B5EF4-FFF2-40B4-BE49-F238E27FC236}">
                <a16:creationId xmlns:a16="http://schemas.microsoft.com/office/drawing/2014/main" id="{36F63929-5292-99BE-9C66-8895E4A80F0B}"/>
              </a:ext>
            </a:extLst>
          </p:cNvPr>
          <p:cNvSpPr>
            <a:spLocks noGrp="1"/>
          </p:cNvSpPr>
          <p:nvPr>
            <p:ph type="body" sz="quarter" idx="60" hasCustomPrompt="1"/>
          </p:nvPr>
        </p:nvSpPr>
        <p:spPr>
          <a:xfrm>
            <a:off x="6421004" y="5668582"/>
            <a:ext cx="721476" cy="707886"/>
          </a:xfrm>
          <a:prstGeom prst="rect">
            <a:avLst/>
          </a:prstGeom>
        </p:spPr>
        <p:txBody>
          <a:bodyPr wrap="none" lIns="0" tIns="45720" rIns="91440" bIns="45720" anchor="ctr">
            <a:noAutofit/>
          </a:bodyPr>
          <a:lstStyle>
            <a:lvl1pPr algn="ctr">
              <a:defRPr sz="5400">
                <a:solidFill>
                  <a:schemeClr val="accent1"/>
                </a:solidFill>
                <a:latin typeface="REALTEXT-LIGHT" panose="020B0504020101010102" pitchFamily="34" charset="0"/>
              </a:defRPr>
            </a:lvl1pPr>
          </a:lstStyle>
          <a:p>
            <a:r>
              <a:rPr lang="en-US" dirty="0"/>
              <a:t>10</a:t>
            </a:r>
          </a:p>
        </p:txBody>
      </p:sp>
      <p:sp>
        <p:nvSpPr>
          <p:cNvPr id="3" name="Slide Number Placeholder 2">
            <a:extLst>
              <a:ext uri="{FF2B5EF4-FFF2-40B4-BE49-F238E27FC236}">
                <a16:creationId xmlns:a16="http://schemas.microsoft.com/office/drawing/2014/main" id="{66ADB27C-AAF2-7034-8B84-35512CAEEDB2}"/>
              </a:ext>
            </a:extLst>
          </p:cNvPr>
          <p:cNvSpPr>
            <a:spLocks noGrp="1"/>
          </p:cNvSpPr>
          <p:nvPr>
            <p:ph type="sldNum" sz="quarter" idx="62"/>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69566298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09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400110"/>
          </a:xfrm>
          <a:prstGeom prst="rect">
            <a:avLst/>
          </a:prstGeom>
        </p:spPr>
        <p:txBody>
          <a:bodyPr lIns="0" tIns="46800" rIns="46800" bIns="46800"/>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Text slide: Two Content</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6" y="1220785"/>
            <a:ext cx="11178363" cy="340120"/>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33" name="Text Placeholder 32">
            <a:extLst>
              <a:ext uri="{FF2B5EF4-FFF2-40B4-BE49-F238E27FC236}">
                <a16:creationId xmlns:a16="http://schemas.microsoft.com/office/drawing/2014/main" id="{864AD597-58CE-9371-4DC1-BA1099EF82F1}"/>
              </a:ext>
            </a:extLst>
          </p:cNvPr>
          <p:cNvSpPr>
            <a:spLocks noGrp="1"/>
          </p:cNvSpPr>
          <p:nvPr>
            <p:ph type="body" sz="quarter" idx="41" hasCustomPrompt="1"/>
          </p:nvPr>
        </p:nvSpPr>
        <p:spPr>
          <a:xfrm>
            <a:off x="499287" y="1765299"/>
            <a:ext cx="5390315" cy="4364039"/>
          </a:xfrm>
          <a:prstGeom prst="rect">
            <a:avLst/>
          </a:prstGeom>
        </p:spPr>
        <p:txBody>
          <a:bodyPr lIns="0" tIns="45720" rIns="91440" bIns="45720"/>
          <a:lstStyle>
            <a:lvl1pPr marL="0" indent="0">
              <a:buFont typeface="Arial" panose="020B0604020202020204" pitchFamily="34" charset="0"/>
              <a:buNone/>
              <a:defRPr sz="2400">
                <a:latin typeface="REALTEXT-LIGHT" panose="020B0504020101010102" pitchFamily="34" charset="0"/>
              </a:defRPr>
            </a:lvl1pPr>
            <a:lvl2pPr marL="0" indent="0">
              <a:buFont typeface="Arial" panose="020B0604020202020204" pitchFamily="34" charset="0"/>
              <a:buNone/>
              <a:defRPr sz="2000">
                <a:latin typeface="RealText-Medium" panose="020B0604020101010102" pitchFamily="34" charset="0"/>
              </a:defRPr>
            </a:lvl2pPr>
            <a:lvl3pPr marL="0" indent="-356616">
              <a:buClr>
                <a:schemeClr val="tx2"/>
              </a:buClr>
              <a:buFont typeface="Arial" panose="020B0604020202020204" pitchFamily="34" charset="0"/>
              <a:buChar char="•"/>
              <a:defRPr sz="2000">
                <a:latin typeface="REALTEXT-LIGHT" panose="020B0504020101010102" pitchFamily="34" charset="0"/>
              </a:defRPr>
            </a:lvl3pPr>
            <a:lvl4pPr marL="722376" indent="-356616">
              <a:buClr>
                <a:schemeClr val="tx2"/>
              </a:buClr>
              <a:buFont typeface="Arial" panose="020B0604020202020204" pitchFamily="34" charset="0"/>
              <a:buChar char="•"/>
              <a:defRPr sz="2000">
                <a:latin typeface="REALTEXT-LIGHT" panose="020B0504020101010102" pitchFamily="34" charset="0"/>
              </a:defRPr>
            </a:lvl4pPr>
            <a:lvl5pPr marL="1078992" indent="-365760">
              <a:buClr>
                <a:schemeClr val="tx2"/>
              </a:buClr>
              <a:buFont typeface="Arial" panose="020B0604020202020204" pitchFamily="34" charset="0"/>
              <a:buChar char="•"/>
              <a:defRPr sz="2000">
                <a:latin typeface="REALTEXT-LIGHT" panose="020B0504020101010102" pitchFamily="34" charset="0"/>
              </a:defRPr>
            </a:lvl5pPr>
          </a:lstStyle>
          <a:p>
            <a:pPr lvl="0"/>
            <a:r>
              <a:rPr lang="en-US" dirty="0"/>
              <a:t>Lorem Ipsum is simply dummy text of the printing and typesetting industry. Lorem Ipsum has been the industry's standard dummy text ever since the 1500s, </a:t>
            </a:r>
          </a:p>
        </p:txBody>
      </p:sp>
      <p:sp>
        <p:nvSpPr>
          <p:cNvPr id="6" name="Text Placeholder 32">
            <a:extLst>
              <a:ext uri="{FF2B5EF4-FFF2-40B4-BE49-F238E27FC236}">
                <a16:creationId xmlns:a16="http://schemas.microsoft.com/office/drawing/2014/main" id="{CCD84CEB-9C24-D41F-9786-47E7171F442F}"/>
              </a:ext>
            </a:extLst>
          </p:cNvPr>
          <p:cNvSpPr>
            <a:spLocks noGrp="1"/>
          </p:cNvSpPr>
          <p:nvPr>
            <p:ph type="body" sz="quarter" idx="42" hasCustomPrompt="1"/>
          </p:nvPr>
        </p:nvSpPr>
        <p:spPr>
          <a:xfrm>
            <a:off x="6287334" y="1765299"/>
            <a:ext cx="5390315" cy="4364039"/>
          </a:xfrm>
          <a:prstGeom prst="rect">
            <a:avLst/>
          </a:prstGeom>
        </p:spPr>
        <p:txBody>
          <a:bodyPr lIns="0" tIns="45720" rIns="91440" bIns="45720"/>
          <a:lstStyle>
            <a:lvl1pPr marL="0" indent="0">
              <a:buFont typeface="Arial" panose="020B0604020202020204" pitchFamily="34" charset="0"/>
              <a:buNone/>
              <a:defRPr sz="2400">
                <a:latin typeface="REALTEXT-LIGHT" panose="020B0504020101010102" pitchFamily="34" charset="0"/>
              </a:defRPr>
            </a:lvl1pPr>
            <a:lvl2pPr marL="0" indent="0">
              <a:buFont typeface="Arial" panose="020B0604020202020204" pitchFamily="34" charset="0"/>
              <a:buNone/>
              <a:defRPr sz="2400">
                <a:latin typeface="RealText-Medium" panose="020B0604020101010102" pitchFamily="34" charset="0"/>
              </a:defRPr>
            </a:lvl2pPr>
            <a:lvl3pPr marL="0" indent="-356616">
              <a:buClr>
                <a:schemeClr val="tx2"/>
              </a:buClr>
              <a:buFont typeface="Arial" panose="020B0604020202020204" pitchFamily="34" charset="0"/>
              <a:buChar char="•"/>
              <a:defRPr sz="2400">
                <a:latin typeface="REALTEXT-LIGHT" panose="020B0504020101010102" pitchFamily="34" charset="0"/>
              </a:defRPr>
            </a:lvl3pPr>
            <a:lvl4pPr marL="722376" indent="-356616">
              <a:buClr>
                <a:schemeClr val="tx2"/>
              </a:buClr>
              <a:buFont typeface="Arial" panose="020B0604020202020204" pitchFamily="34" charset="0"/>
              <a:buChar char="•"/>
              <a:defRPr sz="2400">
                <a:latin typeface="REALTEXT-LIGHT" panose="020B0504020101010102" pitchFamily="34" charset="0"/>
              </a:defRPr>
            </a:lvl4pPr>
            <a:lvl5pPr marL="1078992" indent="-365760">
              <a:buClr>
                <a:schemeClr val="tx2"/>
              </a:buClr>
              <a:buFont typeface="Arial" panose="020B0604020202020204" pitchFamily="34" charset="0"/>
              <a:buChar char="•"/>
              <a:defRPr sz="2400">
                <a:latin typeface="REALTEXT-LIGHT" panose="020B0504020101010102" pitchFamily="34" charset="0"/>
              </a:defRPr>
            </a:lvl5pPr>
          </a:lstStyle>
          <a:p>
            <a:pPr lvl="0"/>
            <a:r>
              <a:rPr lang="en-US" dirty="0"/>
              <a:t>Level one is for general text</a:t>
            </a:r>
          </a:p>
          <a:p>
            <a:pPr lvl="1"/>
            <a:r>
              <a:rPr lang="en-US" dirty="0"/>
              <a:t>Level two is for subheadings within body copy</a:t>
            </a:r>
          </a:p>
          <a:p>
            <a:pPr lvl="2"/>
            <a:r>
              <a:rPr lang="en-US" dirty="0"/>
              <a:t>Level three is the first level of bullets</a:t>
            </a:r>
          </a:p>
          <a:p>
            <a:pPr lvl="3"/>
            <a:r>
              <a:rPr lang="en-US" dirty="0"/>
              <a:t>Level four is the second level of bullets</a:t>
            </a:r>
          </a:p>
          <a:p>
            <a:pPr lvl="4"/>
            <a:r>
              <a:rPr lang="en-US" dirty="0"/>
              <a:t>Level five is the third level of bullets</a:t>
            </a:r>
          </a:p>
        </p:txBody>
      </p:sp>
      <p:sp>
        <p:nvSpPr>
          <p:cNvPr id="12" name="Text Placeholder 24">
            <a:extLst>
              <a:ext uri="{FF2B5EF4-FFF2-40B4-BE49-F238E27FC236}">
                <a16:creationId xmlns:a16="http://schemas.microsoft.com/office/drawing/2014/main" id="{0D30C682-71F5-AF9F-A8DF-59B1B66E6122}"/>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
        <p:nvSpPr>
          <p:cNvPr id="3" name="Slide Number Placeholder 2">
            <a:extLst>
              <a:ext uri="{FF2B5EF4-FFF2-40B4-BE49-F238E27FC236}">
                <a16:creationId xmlns:a16="http://schemas.microsoft.com/office/drawing/2014/main" id="{73827AAA-7966-F709-9B2A-3AED723AAD1D}"/>
              </a:ext>
            </a:extLst>
          </p:cNvPr>
          <p:cNvSpPr>
            <a:spLocks noGrp="1"/>
          </p:cNvSpPr>
          <p:nvPr>
            <p:ph type="sldNum" sz="quarter" idx="4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601619460"/>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1_Quote Slide">
    <p:spTree>
      <p:nvGrpSpPr>
        <p:cNvPr id="1" name=""/>
        <p:cNvGrpSpPr/>
        <p:nvPr/>
      </p:nvGrpSpPr>
      <p:grpSpPr>
        <a:xfrm>
          <a:off x="0" y="0"/>
          <a:ext cx="0" cy="0"/>
          <a:chOff x="0" y="0"/>
          <a:chExt cx="0" cy="0"/>
        </a:xfrm>
      </p:grpSpPr>
      <p:sp>
        <p:nvSpPr>
          <p:cNvPr id="349" name="Rectangle"/>
          <p:cNvSpPr/>
          <p:nvPr userDrawn="1"/>
        </p:nvSpPr>
        <p:spPr>
          <a:xfrm>
            <a:off x="0" y="1"/>
            <a:ext cx="12192000" cy="6866348"/>
          </a:xfrm>
          <a:prstGeom prst="rect">
            <a:avLst/>
          </a:prstGeom>
          <a:solidFill>
            <a:schemeClr val="accent1"/>
          </a:solidFill>
          <a:ln w="12700">
            <a:miter lim="400000"/>
          </a:ln>
        </p:spPr>
        <p:txBody>
          <a:bodyPr lIns="29356" tIns="29356" rIns="29356" bIns="29356" anchor="ctr"/>
          <a:lstStyle/>
          <a:p>
            <a:endParaRPr sz="412" b="0" i="0">
              <a:latin typeface="Real Text" panose="020B0504020101010102" pitchFamily="34" charset="77"/>
            </a:endParaRPr>
          </a:p>
        </p:txBody>
      </p:sp>
      <p:pic>
        <p:nvPicPr>
          <p:cNvPr id="6" name="image2.png" descr="image2.png">
            <a:extLst>
              <a:ext uri="{FF2B5EF4-FFF2-40B4-BE49-F238E27FC236}">
                <a16:creationId xmlns:a16="http://schemas.microsoft.com/office/drawing/2014/main" id="{4FA31FFA-45A2-4074-BB74-5C801941F36E}"/>
              </a:ext>
            </a:extLst>
          </p:cNvPr>
          <p:cNvPicPr>
            <a:picLocks noChangeAspect="1"/>
          </p:cNvPicPr>
          <p:nvPr userDrawn="1"/>
        </p:nvPicPr>
        <p:blipFill>
          <a:blip r:embed="rId2"/>
          <a:stretch>
            <a:fillRect/>
          </a:stretch>
        </p:blipFill>
        <p:spPr>
          <a:xfrm>
            <a:off x="10764327" y="343607"/>
            <a:ext cx="1070437" cy="544853"/>
          </a:xfrm>
          <a:prstGeom prst="rect">
            <a:avLst/>
          </a:prstGeom>
          <a:ln w="12700">
            <a:miter lim="400000"/>
          </a:ln>
        </p:spPr>
      </p:pic>
      <p:sp>
        <p:nvSpPr>
          <p:cNvPr id="10" name="Text Placeholder 24">
            <a:extLst>
              <a:ext uri="{FF2B5EF4-FFF2-40B4-BE49-F238E27FC236}">
                <a16:creationId xmlns:a16="http://schemas.microsoft.com/office/drawing/2014/main" id="{557F28CC-64C4-E0FE-8E9F-30CA08372055}"/>
              </a:ext>
            </a:extLst>
          </p:cNvPr>
          <p:cNvSpPr>
            <a:spLocks noGrp="1"/>
          </p:cNvSpPr>
          <p:nvPr>
            <p:ph type="body" sz="quarter" idx="11" hasCustomPrompt="1"/>
          </p:nvPr>
        </p:nvSpPr>
        <p:spPr>
          <a:xfrm>
            <a:off x="495300" y="1530000"/>
            <a:ext cx="8701962" cy="2165700"/>
          </a:xfrm>
          <a:prstGeom prst="rect">
            <a:avLst/>
          </a:prstGeom>
        </p:spPr>
        <p:txBody>
          <a:bodyPr lIns="0" tIns="46800" rIns="46800" bIns="46800"/>
          <a:lstStyle>
            <a:lvl1pPr marL="0" marR="0" indent="0" algn="l" defTabSz="587115" rtl="0" fontAlgn="auto" latinLnBrk="0" hangingPunct="0">
              <a:lnSpc>
                <a:spcPct val="100000"/>
              </a:lnSpc>
              <a:spcBef>
                <a:spcPts val="0"/>
              </a:spcBef>
              <a:spcAft>
                <a:spcPts val="0"/>
              </a:spcAft>
              <a:buClrTx/>
              <a:buSzTx/>
              <a:buFontTx/>
              <a:buNone/>
              <a:tabLst/>
              <a:defRPr kumimoji="0" lang="en-US" sz="4200" b="0" i="0" u="none" strike="noStrike" cap="none" spc="0" normalizeH="0" baseline="0" dirty="0" smtClean="0">
                <a:ln>
                  <a:noFill/>
                </a:ln>
                <a:solidFill>
                  <a:schemeClr val="bg1"/>
                </a:solidFill>
                <a:effectLst/>
                <a:uFillTx/>
                <a:latin typeface="REALTEXT-LIGHT" panose="020B0504020101010102" pitchFamily="34" charset="0"/>
                <a:ea typeface="+mn-ea"/>
                <a:cs typeface="+mn-cs"/>
                <a:sym typeface="Arial"/>
              </a:defRPr>
            </a:lvl1pPr>
          </a:lstStyle>
          <a:p>
            <a:pPr lvl="0"/>
            <a:r>
              <a:rPr lang="en-US" dirty="0"/>
              <a:t>“Quote slide. Quote goes here in first level style and can break over multiple lines.”</a:t>
            </a:r>
          </a:p>
        </p:txBody>
      </p:sp>
      <p:sp>
        <p:nvSpPr>
          <p:cNvPr id="12" name="Text Placeholder 24">
            <a:extLst>
              <a:ext uri="{FF2B5EF4-FFF2-40B4-BE49-F238E27FC236}">
                <a16:creationId xmlns:a16="http://schemas.microsoft.com/office/drawing/2014/main" id="{17E4C27A-1DD1-EC9A-3B50-E7496FC2773D}"/>
              </a:ext>
            </a:extLst>
          </p:cNvPr>
          <p:cNvSpPr>
            <a:spLocks noGrp="1"/>
          </p:cNvSpPr>
          <p:nvPr>
            <p:ph type="body" sz="quarter" idx="12" hasCustomPrompt="1"/>
          </p:nvPr>
        </p:nvSpPr>
        <p:spPr>
          <a:xfrm>
            <a:off x="495300" y="3963638"/>
            <a:ext cx="8701962" cy="595662"/>
          </a:xfrm>
          <a:prstGeom prst="rect">
            <a:avLst/>
          </a:prstGeom>
        </p:spPr>
        <p:txBody>
          <a:bodyPr lIns="0" tIns="46800" rIns="46800" bIns="46800"/>
          <a:lstStyle>
            <a:lvl1pPr marL="0" marR="0" indent="0" algn="l" defTabSz="587115" rtl="0" fontAlgn="auto" latinLnBrk="0" hangingPunct="0">
              <a:lnSpc>
                <a:spcPct val="100000"/>
              </a:lnSpc>
              <a:spcBef>
                <a:spcPts val="0"/>
              </a:spcBef>
              <a:spcAft>
                <a:spcPts val="0"/>
              </a:spcAft>
              <a:buClrTx/>
              <a:buSzTx/>
              <a:buFontTx/>
              <a:buNone/>
              <a:tabLst/>
              <a:defRPr kumimoji="0" lang="en-US" sz="2400" b="0" i="0" u="none" strike="noStrike" cap="none" spc="0" normalizeH="0" baseline="0" dirty="0" smtClean="0">
                <a:ln>
                  <a:noFill/>
                </a:ln>
                <a:solidFill>
                  <a:schemeClr val="bg1"/>
                </a:solidFill>
                <a:effectLst/>
                <a:uFillTx/>
                <a:latin typeface="RealText-Medium" panose="020B0604020101010102" pitchFamily="34" charset="0"/>
                <a:ea typeface="+mn-ea"/>
                <a:cs typeface="+mn-cs"/>
                <a:sym typeface="Arial"/>
              </a:defRPr>
            </a:lvl1pPr>
          </a:lstStyle>
          <a:p>
            <a:pPr lvl="0"/>
            <a:r>
              <a:rPr lang="en-US" dirty="0"/>
              <a:t>– Source, in second level style</a:t>
            </a:r>
          </a:p>
        </p:txBody>
      </p:sp>
      <p:sp>
        <p:nvSpPr>
          <p:cNvPr id="3" name="Slide Number Placeholder 2">
            <a:extLst>
              <a:ext uri="{FF2B5EF4-FFF2-40B4-BE49-F238E27FC236}">
                <a16:creationId xmlns:a16="http://schemas.microsoft.com/office/drawing/2014/main" id="{1BD50AAC-50C1-3531-4C37-28EDAE59EB7B}"/>
              </a:ext>
            </a:extLst>
          </p:cNvPr>
          <p:cNvSpPr>
            <a:spLocks noGrp="1"/>
          </p:cNvSpPr>
          <p:nvPr>
            <p:ph type="sldNum" sz="quarter" idx="13"/>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593348073"/>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2_Quot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2.png" descr="image2.png">
            <a:extLst>
              <a:ext uri="{FF2B5EF4-FFF2-40B4-BE49-F238E27FC236}">
                <a16:creationId xmlns:a16="http://schemas.microsoft.com/office/drawing/2014/main" id="{4FA31FFA-45A2-4074-BB74-5C801941F36E}"/>
              </a:ext>
            </a:extLst>
          </p:cNvPr>
          <p:cNvPicPr>
            <a:picLocks noChangeAspect="1"/>
          </p:cNvPicPr>
          <p:nvPr userDrawn="1"/>
        </p:nvPicPr>
        <p:blipFill>
          <a:blip r:embed="rId3"/>
          <a:stretch>
            <a:fillRect/>
          </a:stretch>
        </p:blipFill>
        <p:spPr>
          <a:xfrm>
            <a:off x="10764327" y="343607"/>
            <a:ext cx="1070437" cy="544853"/>
          </a:xfrm>
          <a:prstGeom prst="rect">
            <a:avLst/>
          </a:prstGeom>
          <a:ln w="12700">
            <a:miter lim="400000"/>
          </a:ln>
        </p:spPr>
      </p:pic>
      <p:sp>
        <p:nvSpPr>
          <p:cNvPr id="4" name="Text Placeholder 24">
            <a:extLst>
              <a:ext uri="{FF2B5EF4-FFF2-40B4-BE49-F238E27FC236}">
                <a16:creationId xmlns:a16="http://schemas.microsoft.com/office/drawing/2014/main" id="{70858936-D5D7-4944-559C-DBB3BD52D03E}"/>
              </a:ext>
            </a:extLst>
          </p:cNvPr>
          <p:cNvSpPr>
            <a:spLocks noGrp="1"/>
          </p:cNvSpPr>
          <p:nvPr>
            <p:ph type="body" sz="quarter" idx="11" hasCustomPrompt="1"/>
          </p:nvPr>
        </p:nvSpPr>
        <p:spPr>
          <a:xfrm>
            <a:off x="495300" y="1530000"/>
            <a:ext cx="8701962" cy="2165700"/>
          </a:xfrm>
          <a:prstGeom prst="rect">
            <a:avLst/>
          </a:prstGeom>
        </p:spPr>
        <p:txBody>
          <a:bodyPr lIns="0" tIns="46800" rIns="46800" bIns="46800"/>
          <a:lstStyle>
            <a:lvl1pPr marL="0" marR="0" indent="0" algn="l" defTabSz="587115" rtl="0" fontAlgn="auto" latinLnBrk="0" hangingPunct="0">
              <a:lnSpc>
                <a:spcPct val="100000"/>
              </a:lnSpc>
              <a:spcBef>
                <a:spcPts val="0"/>
              </a:spcBef>
              <a:spcAft>
                <a:spcPts val="0"/>
              </a:spcAft>
              <a:buClrTx/>
              <a:buSzTx/>
              <a:buFontTx/>
              <a:buNone/>
              <a:tabLst/>
              <a:defRPr kumimoji="0" lang="en-US" sz="4200" b="0" i="0" u="none" strike="noStrike" cap="none" spc="0" normalizeH="0" baseline="0" dirty="0" smtClean="0">
                <a:ln>
                  <a:noFill/>
                </a:ln>
                <a:solidFill>
                  <a:schemeClr val="bg1"/>
                </a:solidFill>
                <a:effectLst/>
                <a:uFillTx/>
                <a:latin typeface="REALTEXT-LIGHT" panose="020B0504020101010102" pitchFamily="34" charset="0"/>
                <a:ea typeface="+mn-ea"/>
                <a:cs typeface="+mn-cs"/>
                <a:sym typeface="Arial"/>
              </a:defRPr>
            </a:lvl1pPr>
          </a:lstStyle>
          <a:p>
            <a:pPr lvl="0"/>
            <a:r>
              <a:rPr lang="en-US" dirty="0"/>
              <a:t>“Quote slide. Quote goes here in first level style and can break over multiple lines.”</a:t>
            </a:r>
          </a:p>
        </p:txBody>
      </p:sp>
      <p:sp>
        <p:nvSpPr>
          <p:cNvPr id="5" name="Text Placeholder 24">
            <a:extLst>
              <a:ext uri="{FF2B5EF4-FFF2-40B4-BE49-F238E27FC236}">
                <a16:creationId xmlns:a16="http://schemas.microsoft.com/office/drawing/2014/main" id="{35AE80D5-869B-57EB-3761-5D29400F9537}"/>
              </a:ext>
            </a:extLst>
          </p:cNvPr>
          <p:cNvSpPr>
            <a:spLocks noGrp="1"/>
          </p:cNvSpPr>
          <p:nvPr>
            <p:ph type="body" sz="quarter" idx="12" hasCustomPrompt="1"/>
          </p:nvPr>
        </p:nvSpPr>
        <p:spPr>
          <a:xfrm>
            <a:off x="495300" y="3963638"/>
            <a:ext cx="8701962" cy="595662"/>
          </a:xfrm>
          <a:prstGeom prst="rect">
            <a:avLst/>
          </a:prstGeom>
        </p:spPr>
        <p:txBody>
          <a:bodyPr lIns="0" tIns="46800" rIns="46800" bIns="46800"/>
          <a:lstStyle>
            <a:lvl1pPr marL="0" marR="0" indent="0" algn="l" defTabSz="587115" rtl="0" fontAlgn="auto" latinLnBrk="0" hangingPunct="0">
              <a:lnSpc>
                <a:spcPct val="100000"/>
              </a:lnSpc>
              <a:spcBef>
                <a:spcPts val="0"/>
              </a:spcBef>
              <a:spcAft>
                <a:spcPts val="0"/>
              </a:spcAft>
              <a:buClrTx/>
              <a:buSzTx/>
              <a:buFontTx/>
              <a:buNone/>
              <a:tabLst/>
              <a:defRPr kumimoji="0" lang="en-US" sz="2400" b="0" i="0" u="none" strike="noStrike" cap="none" spc="0" normalizeH="0" baseline="0" dirty="0" smtClean="0">
                <a:ln>
                  <a:noFill/>
                </a:ln>
                <a:solidFill>
                  <a:schemeClr val="bg1"/>
                </a:solidFill>
                <a:effectLst/>
                <a:uFillTx/>
                <a:latin typeface="RealText-Medium" panose="020B0604020101010102" pitchFamily="34" charset="0"/>
                <a:ea typeface="+mn-ea"/>
                <a:cs typeface="+mn-cs"/>
                <a:sym typeface="Arial"/>
              </a:defRPr>
            </a:lvl1pPr>
          </a:lstStyle>
          <a:p>
            <a:pPr lvl="0"/>
            <a:r>
              <a:rPr lang="en-US" dirty="0"/>
              <a:t>– Source, in second level style</a:t>
            </a:r>
          </a:p>
        </p:txBody>
      </p:sp>
      <p:sp>
        <p:nvSpPr>
          <p:cNvPr id="7" name="Slide Number Placeholder 6">
            <a:extLst>
              <a:ext uri="{FF2B5EF4-FFF2-40B4-BE49-F238E27FC236}">
                <a16:creationId xmlns:a16="http://schemas.microsoft.com/office/drawing/2014/main" id="{DBEE4B4B-5C84-A2BB-2DFE-8D77F4B4528A}"/>
              </a:ext>
            </a:extLst>
          </p:cNvPr>
          <p:cNvSpPr>
            <a:spLocks noGrp="1"/>
          </p:cNvSpPr>
          <p:nvPr>
            <p:ph type="sldNum" sz="quarter" idx="13"/>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949846843"/>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01_Pic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04E6FEE-F4E9-3B36-48D2-59DE51FFF647}"/>
              </a:ext>
            </a:extLst>
          </p:cNvPr>
          <p:cNvSpPr>
            <a:spLocks noGrp="1"/>
          </p:cNvSpPr>
          <p:nvPr>
            <p:ph type="pic" sz="quarter" idx="10"/>
          </p:nvPr>
        </p:nvSpPr>
        <p:spPr>
          <a:xfrm>
            <a:off x="0" y="0"/>
            <a:ext cx="12192000" cy="6858000"/>
          </a:xfrm>
          <a:prstGeom prst="rect">
            <a:avLst/>
          </a:prstGeom>
          <a:ln>
            <a:noFill/>
          </a:ln>
        </p:spPr>
        <p:txBody>
          <a:bodyPr anchor="ctr"/>
          <a:lstStyle>
            <a:lvl1pPr algn="ctr">
              <a:defRPr/>
            </a:lvl1pPr>
          </a:lstStyle>
          <a:p>
            <a:endParaRPr lang="en-US"/>
          </a:p>
        </p:txBody>
      </p:sp>
      <p:sp>
        <p:nvSpPr>
          <p:cNvPr id="3" name="Slide Number Placeholder 2">
            <a:extLst>
              <a:ext uri="{FF2B5EF4-FFF2-40B4-BE49-F238E27FC236}">
                <a16:creationId xmlns:a16="http://schemas.microsoft.com/office/drawing/2014/main" id="{D7F6C6E8-67B7-8815-CF79-FA04BE0029B9}"/>
              </a:ext>
            </a:extLst>
          </p:cNvPr>
          <p:cNvSpPr>
            <a:spLocks noGrp="1"/>
          </p:cNvSpPr>
          <p:nvPr>
            <p:ph type="sldNum" sz="quarter" idx="11"/>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035477200"/>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0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Text and Image</a:t>
            </a:r>
          </a:p>
        </p:txBody>
      </p:sp>
      <p:sp>
        <p:nvSpPr>
          <p:cNvPr id="15" name="Text Placeholder 32">
            <a:extLst>
              <a:ext uri="{FF2B5EF4-FFF2-40B4-BE49-F238E27FC236}">
                <a16:creationId xmlns:a16="http://schemas.microsoft.com/office/drawing/2014/main" id="{87F06A76-1EC5-7887-BFC7-6609B72C9D45}"/>
              </a:ext>
            </a:extLst>
          </p:cNvPr>
          <p:cNvSpPr>
            <a:spLocks noGrp="1"/>
          </p:cNvSpPr>
          <p:nvPr>
            <p:ph type="body" sz="quarter" idx="44" hasCustomPrompt="1"/>
          </p:nvPr>
        </p:nvSpPr>
        <p:spPr>
          <a:xfrm>
            <a:off x="499287" y="1917700"/>
            <a:ext cx="5004000" cy="4364038"/>
          </a:xfrm>
          <a:prstGeom prst="rect">
            <a:avLst/>
          </a:prstGeom>
        </p:spPr>
        <p:txBody>
          <a:bodyPr lIns="0" tIns="45720" rIns="91440" bIns="45720"/>
          <a:lstStyle>
            <a:lvl1pPr marL="0" indent="0">
              <a:buFont typeface="Arial" panose="020B0604020202020204" pitchFamily="34" charset="0"/>
              <a:buNone/>
              <a:defRPr sz="2400">
                <a:latin typeface="RealText-Light" panose="020B0504020101010102"/>
              </a:defRPr>
            </a:lvl1pPr>
            <a:lvl2pPr marL="0" indent="0">
              <a:buFont typeface="Arial" panose="020B0604020202020204" pitchFamily="34" charset="0"/>
              <a:buNone/>
              <a:defRPr sz="2400">
                <a:latin typeface="RealText-Light" panose="020B0504020101010102"/>
              </a:defRPr>
            </a:lvl2pPr>
            <a:lvl3pPr marL="0" indent="-356616">
              <a:buClr>
                <a:schemeClr val="tx2"/>
              </a:buClr>
              <a:buFont typeface="Arial" panose="020B0604020202020204" pitchFamily="34" charset="0"/>
              <a:buChar char="•"/>
              <a:defRPr sz="2400">
                <a:latin typeface="RealText-Light" panose="020B0504020101010102"/>
              </a:defRPr>
            </a:lvl3pPr>
            <a:lvl4pPr marL="722376" indent="-356616">
              <a:buClr>
                <a:schemeClr val="tx2"/>
              </a:buClr>
              <a:buFont typeface="Arial" panose="020B0604020202020204" pitchFamily="34" charset="0"/>
              <a:buChar char="•"/>
              <a:defRPr sz="2400">
                <a:latin typeface="RealText-Light" panose="020B0504020101010102"/>
              </a:defRPr>
            </a:lvl4pPr>
            <a:lvl5pPr marL="1078992" indent="-365760">
              <a:buClr>
                <a:schemeClr val="tx2"/>
              </a:buClr>
              <a:buFont typeface="Arial" panose="020B0604020202020204" pitchFamily="34" charset="0"/>
              <a:buChar char="•"/>
              <a:defRPr sz="2400">
                <a:latin typeface="RealText-Light" panose="020B0504020101010102"/>
              </a:defRPr>
            </a:lvl5pPr>
          </a:lstStyle>
          <a:p>
            <a:pPr lvl="0"/>
            <a:r>
              <a:rPr lang="en-US" dirty="0"/>
              <a:t>Level one is for general text</a:t>
            </a:r>
          </a:p>
          <a:p>
            <a:pPr lvl="1"/>
            <a:r>
              <a:rPr lang="en-US" dirty="0"/>
              <a:t>Level two is for subheadings within body copy</a:t>
            </a:r>
          </a:p>
          <a:p>
            <a:pPr lvl="2"/>
            <a:r>
              <a:rPr lang="en-US" dirty="0"/>
              <a:t>Level three is the first level of bullets</a:t>
            </a:r>
          </a:p>
          <a:p>
            <a:pPr lvl="3"/>
            <a:r>
              <a:rPr lang="en-US" dirty="0"/>
              <a:t>Level four is the second level of bullets</a:t>
            </a:r>
          </a:p>
          <a:p>
            <a:pPr lvl="4"/>
            <a:r>
              <a:rPr lang="en-US" dirty="0"/>
              <a:t>Level five is the third level of bullets</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500400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19" name="Picture Placeholder 18">
            <a:extLst>
              <a:ext uri="{FF2B5EF4-FFF2-40B4-BE49-F238E27FC236}">
                <a16:creationId xmlns:a16="http://schemas.microsoft.com/office/drawing/2014/main" id="{17A3D14D-97F8-1DD7-9E16-A0ADDCAA452E}"/>
              </a:ext>
            </a:extLst>
          </p:cNvPr>
          <p:cNvSpPr>
            <a:spLocks noGrp="1"/>
          </p:cNvSpPr>
          <p:nvPr>
            <p:ph type="pic" sz="quarter" idx="45"/>
          </p:nvPr>
        </p:nvSpPr>
        <p:spPr>
          <a:xfrm>
            <a:off x="6096000" y="0"/>
            <a:ext cx="6096000" cy="6858000"/>
          </a:xfrm>
          <a:prstGeom prst="rect">
            <a:avLst/>
          </a:prstGeom>
          <a:solidFill>
            <a:schemeClr val="accent2">
              <a:lumMod val="10000"/>
              <a:lumOff val="90000"/>
            </a:schemeClr>
          </a:solidFill>
        </p:spPr>
        <p:txBody>
          <a:bodyPr anchor="ctr"/>
          <a:lstStyle>
            <a:lvl1pPr algn="ctr">
              <a:defRPr/>
            </a:lvl1pPr>
          </a:lstStyle>
          <a:p>
            <a:endParaRPr lang="en-IN"/>
          </a:p>
        </p:txBody>
      </p:sp>
      <p:sp>
        <p:nvSpPr>
          <p:cNvPr id="3" name="Slide Number Placeholder 2">
            <a:extLst>
              <a:ext uri="{FF2B5EF4-FFF2-40B4-BE49-F238E27FC236}">
                <a16:creationId xmlns:a16="http://schemas.microsoft.com/office/drawing/2014/main" id="{D3B39A3F-79B8-014A-4908-B72B23B7B273}"/>
              </a:ext>
            </a:extLst>
          </p:cNvPr>
          <p:cNvSpPr>
            <a:spLocks noGrp="1"/>
          </p:cNvSpPr>
          <p:nvPr>
            <p:ph type="sldNum" sz="quarter" idx="46"/>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60904135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1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Pie Chart</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6" name="Chart Placeholder 5">
            <a:extLst>
              <a:ext uri="{FF2B5EF4-FFF2-40B4-BE49-F238E27FC236}">
                <a16:creationId xmlns:a16="http://schemas.microsoft.com/office/drawing/2014/main" id="{0DA43344-F075-A87B-F668-638C3E7362AB}"/>
              </a:ext>
            </a:extLst>
          </p:cNvPr>
          <p:cNvSpPr>
            <a:spLocks noGrp="1"/>
          </p:cNvSpPr>
          <p:nvPr>
            <p:ph type="chart" sz="quarter" idx="45"/>
          </p:nvPr>
        </p:nvSpPr>
        <p:spPr>
          <a:xfrm>
            <a:off x="5453264" y="1039185"/>
            <a:ext cx="6239449" cy="5358672"/>
          </a:xfrm>
          <a:prstGeom prst="rect">
            <a:avLst/>
          </a:prstGeom>
        </p:spPr>
        <p:txBody>
          <a:bodyPr anchor="ctr"/>
          <a:lstStyle>
            <a:lvl1pPr algn="ctr">
              <a:defRPr>
                <a:solidFill>
                  <a:schemeClr val="tx2"/>
                </a:solidFill>
              </a:defRPr>
            </a:lvl1pPr>
          </a:lstStyle>
          <a:p>
            <a:endParaRPr lang="en-IN"/>
          </a:p>
        </p:txBody>
      </p:sp>
      <p:sp>
        <p:nvSpPr>
          <p:cNvPr id="15" name="Text Placeholder 32">
            <a:extLst>
              <a:ext uri="{FF2B5EF4-FFF2-40B4-BE49-F238E27FC236}">
                <a16:creationId xmlns:a16="http://schemas.microsoft.com/office/drawing/2014/main" id="{87F06A76-1EC5-7887-BFC7-6609B72C9D45}"/>
              </a:ext>
            </a:extLst>
          </p:cNvPr>
          <p:cNvSpPr>
            <a:spLocks noGrp="1"/>
          </p:cNvSpPr>
          <p:nvPr>
            <p:ph type="body" sz="quarter" idx="44" hasCustomPrompt="1"/>
          </p:nvPr>
        </p:nvSpPr>
        <p:spPr>
          <a:xfrm>
            <a:off x="499287" y="1765300"/>
            <a:ext cx="3672000" cy="4364038"/>
          </a:xfrm>
          <a:prstGeom prst="rect">
            <a:avLst/>
          </a:prstGeom>
        </p:spPr>
        <p:txBody>
          <a:bodyPr lIns="0" tIns="45720" rIns="91440" bIns="45720"/>
          <a:lstStyle>
            <a:lvl1pPr marL="0" indent="0">
              <a:buFont typeface="Arial" panose="020B0604020202020204" pitchFamily="34" charset="0"/>
              <a:buNone/>
              <a:defRPr sz="2400">
                <a:latin typeface="RealText-Light" panose="020B0504020101010102"/>
              </a:defRPr>
            </a:lvl1pPr>
            <a:lvl2pPr marL="0" indent="0">
              <a:buFont typeface="Arial" panose="020B0604020202020204" pitchFamily="34" charset="0"/>
              <a:buNone/>
              <a:defRPr sz="2400">
                <a:latin typeface="RealText-Light" panose="020B0504020101010102"/>
              </a:defRPr>
            </a:lvl2pPr>
            <a:lvl3pPr marL="0" indent="-356616">
              <a:buClr>
                <a:schemeClr val="tx2"/>
              </a:buClr>
              <a:buFont typeface="Arial" panose="020B0604020202020204" pitchFamily="34" charset="0"/>
              <a:buChar char="•"/>
              <a:defRPr sz="2400">
                <a:latin typeface="RealText-Light" panose="020B0504020101010102"/>
              </a:defRPr>
            </a:lvl3pPr>
            <a:lvl4pPr marL="722376" indent="-356616">
              <a:buClr>
                <a:schemeClr val="tx2"/>
              </a:buClr>
              <a:buFont typeface="Arial" panose="020B0604020202020204" pitchFamily="34" charset="0"/>
              <a:buChar char="•"/>
              <a:defRPr sz="2400">
                <a:latin typeface="RealText-Light" panose="020B0504020101010102"/>
              </a:defRPr>
            </a:lvl4pPr>
            <a:lvl5pPr marL="1078992" indent="-365760">
              <a:buClr>
                <a:schemeClr val="tx2"/>
              </a:buClr>
              <a:buFont typeface="Arial" panose="020B0604020202020204" pitchFamily="34" charset="0"/>
              <a:buChar char="•"/>
              <a:defRPr sz="2400">
                <a:latin typeface="RealText-Light" panose="020B0504020101010102"/>
              </a:defRPr>
            </a:lvl5pPr>
          </a:lstStyle>
          <a:p>
            <a:pPr lvl="0"/>
            <a:r>
              <a:rPr lang="en-US" dirty="0"/>
              <a:t>Lorem Ipsum is simply dummy text of the printing and typesetting industry. Lorem Ipsum has been the industry's standard dummy text ever since the 1500s, </a:t>
            </a:r>
          </a:p>
        </p:txBody>
      </p:sp>
      <p:sp>
        <p:nvSpPr>
          <p:cNvPr id="3" name="Slide Number Placeholder 2">
            <a:extLst>
              <a:ext uri="{FF2B5EF4-FFF2-40B4-BE49-F238E27FC236}">
                <a16:creationId xmlns:a16="http://schemas.microsoft.com/office/drawing/2014/main" id="{EF870EAD-A519-73C0-D76B-E7CE3DFC589B}"/>
              </a:ext>
            </a:extLst>
          </p:cNvPr>
          <p:cNvSpPr>
            <a:spLocks noGrp="1"/>
          </p:cNvSpPr>
          <p:nvPr>
            <p:ph type="sldNum" sz="quarter" idx="46"/>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D763D976-200B-625B-69AB-04EB7265D80F}"/>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307357528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2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Column chart</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6" name="Chart Placeholder 5">
            <a:extLst>
              <a:ext uri="{FF2B5EF4-FFF2-40B4-BE49-F238E27FC236}">
                <a16:creationId xmlns:a16="http://schemas.microsoft.com/office/drawing/2014/main" id="{0DA43344-F075-A87B-F668-638C3E7362AB}"/>
              </a:ext>
            </a:extLst>
          </p:cNvPr>
          <p:cNvSpPr>
            <a:spLocks noGrp="1"/>
          </p:cNvSpPr>
          <p:nvPr>
            <p:ph type="chart" sz="quarter" idx="45"/>
          </p:nvPr>
        </p:nvSpPr>
        <p:spPr>
          <a:xfrm>
            <a:off x="5453264" y="1039185"/>
            <a:ext cx="6239449" cy="5358672"/>
          </a:xfrm>
          <a:prstGeom prst="rect">
            <a:avLst/>
          </a:prstGeom>
        </p:spPr>
        <p:txBody>
          <a:bodyPr anchor="ctr"/>
          <a:lstStyle>
            <a:lvl1pPr algn="ctr">
              <a:defRPr>
                <a:solidFill>
                  <a:schemeClr val="tx2"/>
                </a:solidFill>
              </a:defRPr>
            </a:lvl1pPr>
          </a:lstStyle>
          <a:p>
            <a:endParaRPr lang="en-IN"/>
          </a:p>
        </p:txBody>
      </p:sp>
      <p:sp>
        <p:nvSpPr>
          <p:cNvPr id="15" name="Text Placeholder 32">
            <a:extLst>
              <a:ext uri="{FF2B5EF4-FFF2-40B4-BE49-F238E27FC236}">
                <a16:creationId xmlns:a16="http://schemas.microsoft.com/office/drawing/2014/main" id="{87F06A76-1EC5-7887-BFC7-6609B72C9D45}"/>
              </a:ext>
            </a:extLst>
          </p:cNvPr>
          <p:cNvSpPr>
            <a:spLocks noGrp="1"/>
          </p:cNvSpPr>
          <p:nvPr>
            <p:ph type="body" sz="quarter" idx="44" hasCustomPrompt="1"/>
          </p:nvPr>
        </p:nvSpPr>
        <p:spPr>
          <a:xfrm>
            <a:off x="499287" y="1765300"/>
            <a:ext cx="3672000" cy="4364038"/>
          </a:xfrm>
          <a:prstGeom prst="rect">
            <a:avLst/>
          </a:prstGeom>
        </p:spPr>
        <p:txBody>
          <a:bodyPr lIns="0" tIns="45720" rIns="91440" bIns="45720"/>
          <a:lstStyle>
            <a:lvl1pPr marL="0" indent="0">
              <a:buFont typeface="Arial" panose="020B0604020202020204" pitchFamily="34" charset="0"/>
              <a:buNone/>
              <a:defRPr sz="2400">
                <a:latin typeface="RealText-Light" panose="020B0504020101010102"/>
              </a:defRPr>
            </a:lvl1pPr>
            <a:lvl2pPr marL="0" indent="0">
              <a:buFont typeface="Arial" panose="020B0604020202020204" pitchFamily="34" charset="0"/>
              <a:buNone/>
              <a:defRPr sz="2400">
                <a:latin typeface="RealText-Light" panose="020B0504020101010102"/>
              </a:defRPr>
            </a:lvl2pPr>
            <a:lvl3pPr marL="0" indent="-356616">
              <a:buClr>
                <a:schemeClr val="tx2"/>
              </a:buClr>
              <a:buFont typeface="Arial" panose="020B0604020202020204" pitchFamily="34" charset="0"/>
              <a:buChar char="•"/>
              <a:defRPr sz="2400">
                <a:latin typeface="RealText-Light" panose="020B0504020101010102"/>
              </a:defRPr>
            </a:lvl3pPr>
            <a:lvl4pPr marL="722376" indent="-356616">
              <a:buClr>
                <a:schemeClr val="tx2"/>
              </a:buClr>
              <a:buFont typeface="Arial" panose="020B0604020202020204" pitchFamily="34" charset="0"/>
              <a:buChar char="•"/>
              <a:defRPr sz="2400">
                <a:latin typeface="RealText-Light" panose="020B0504020101010102"/>
              </a:defRPr>
            </a:lvl4pPr>
            <a:lvl5pPr marL="1078992" indent="-365760">
              <a:buClr>
                <a:schemeClr val="tx2"/>
              </a:buClr>
              <a:buFont typeface="Arial" panose="020B0604020202020204" pitchFamily="34" charset="0"/>
              <a:buChar char="•"/>
              <a:defRPr sz="2400">
                <a:latin typeface="RealText-Light" panose="020B0504020101010102"/>
              </a:defRPr>
            </a:lvl5pPr>
          </a:lstStyle>
          <a:p>
            <a:pPr lvl="0"/>
            <a:r>
              <a:rPr lang="en-US" dirty="0"/>
              <a:t>Lorem Ipsum is simply dummy text of the printing and typesetting industry. Lorem Ipsum has been the industry's standard dummy text ever since the 1500s, </a:t>
            </a:r>
          </a:p>
        </p:txBody>
      </p:sp>
      <p:sp>
        <p:nvSpPr>
          <p:cNvPr id="3" name="Slide Number Placeholder 2">
            <a:extLst>
              <a:ext uri="{FF2B5EF4-FFF2-40B4-BE49-F238E27FC236}">
                <a16:creationId xmlns:a16="http://schemas.microsoft.com/office/drawing/2014/main" id="{4F5133B5-88BF-1C20-02B9-1C6BA14EC76F}"/>
              </a:ext>
            </a:extLst>
          </p:cNvPr>
          <p:cNvSpPr>
            <a:spLocks noGrp="1"/>
          </p:cNvSpPr>
          <p:nvPr>
            <p:ph type="sldNum" sz="quarter" idx="46"/>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914BB2F2-DFF4-F7CD-3D5B-3642C4F23A0C}"/>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2071198792"/>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3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Table</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8" name="Table Placeholder 7">
            <a:extLst>
              <a:ext uri="{FF2B5EF4-FFF2-40B4-BE49-F238E27FC236}">
                <a16:creationId xmlns:a16="http://schemas.microsoft.com/office/drawing/2014/main" id="{79AC1B67-4A74-ABC8-CEB5-2D6AFFE71B4E}"/>
              </a:ext>
            </a:extLst>
          </p:cNvPr>
          <p:cNvSpPr>
            <a:spLocks noGrp="1"/>
          </p:cNvSpPr>
          <p:nvPr>
            <p:ph type="tbl" sz="quarter" idx="44"/>
          </p:nvPr>
        </p:nvSpPr>
        <p:spPr>
          <a:xfrm>
            <a:off x="499287" y="1924349"/>
            <a:ext cx="11178363" cy="4364039"/>
          </a:xfrm>
          <a:prstGeom prst="rect">
            <a:avLst/>
          </a:prstGeom>
        </p:spPr>
        <p:txBody>
          <a:bodyPr anchor="ctr"/>
          <a:lstStyle>
            <a:lvl1pPr algn="ctr">
              <a:defRPr>
                <a:solidFill>
                  <a:schemeClr val="tx2"/>
                </a:solidFill>
              </a:defRPr>
            </a:lvl1pPr>
          </a:lstStyle>
          <a:p>
            <a:endParaRPr lang="en-IN"/>
          </a:p>
        </p:txBody>
      </p:sp>
      <p:sp>
        <p:nvSpPr>
          <p:cNvPr id="3" name="Slide Number Placeholder 2">
            <a:extLst>
              <a:ext uri="{FF2B5EF4-FFF2-40B4-BE49-F238E27FC236}">
                <a16:creationId xmlns:a16="http://schemas.microsoft.com/office/drawing/2014/main" id="{BAD319B2-B9A2-C150-8B6C-3E879D588B03}"/>
              </a:ext>
            </a:extLst>
          </p:cNvPr>
          <p:cNvSpPr>
            <a:spLocks noGrp="1"/>
          </p:cNvSpPr>
          <p:nvPr>
            <p:ph type="sldNum" sz="quarter" idx="45"/>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72954005-0352-A2D4-CA4C-D439550CF672}"/>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4222690203"/>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3_Divider Slide 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subtitle here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88E5BD"/>
                </a:solidFill>
                <a:latin typeface="+mj-lt"/>
                <a:ea typeface="+mj-ea"/>
                <a:cs typeface="+mj-cs"/>
              </a:defRPr>
            </a:lvl1pPr>
          </a:lstStyle>
          <a:p>
            <a:r>
              <a:rPr lang="en-GB" dirty="0"/>
              <a:t>Divider title here</a:t>
            </a:r>
          </a:p>
        </p:txBody>
      </p:sp>
      <p:pic>
        <p:nvPicPr>
          <p:cNvPr id="3" name="image2.png" descr="image2.png">
            <a:extLst>
              <a:ext uri="{FF2B5EF4-FFF2-40B4-BE49-F238E27FC236}">
                <a16:creationId xmlns:a16="http://schemas.microsoft.com/office/drawing/2014/main" id="{2A73FC67-1DB5-B200-EB12-A72E777F4EAD}"/>
              </a:ext>
            </a:extLst>
          </p:cNvPr>
          <p:cNvPicPr>
            <a:picLocks noChangeAspect="1"/>
          </p:cNvPicPr>
          <p:nvPr userDrawn="1"/>
        </p:nvPicPr>
        <p:blipFill>
          <a:blip r:embed="rId3"/>
          <a:stretch>
            <a:fillRect/>
          </a:stretch>
        </p:blipFill>
        <p:spPr>
          <a:xfrm>
            <a:off x="10764327"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586B8374-343F-5B0C-D208-AFDE6B2041C7}"/>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1200226760"/>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4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Project Plan</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3" name="Chart Placeholder 5">
            <a:extLst>
              <a:ext uri="{FF2B5EF4-FFF2-40B4-BE49-F238E27FC236}">
                <a16:creationId xmlns:a16="http://schemas.microsoft.com/office/drawing/2014/main" id="{155F42C0-284E-D741-8AC1-AAAC270F2A8C}"/>
              </a:ext>
            </a:extLst>
          </p:cNvPr>
          <p:cNvSpPr>
            <a:spLocks noGrp="1"/>
          </p:cNvSpPr>
          <p:nvPr>
            <p:ph type="chart" sz="quarter" idx="45"/>
          </p:nvPr>
        </p:nvSpPr>
        <p:spPr>
          <a:xfrm>
            <a:off x="499287" y="1924349"/>
            <a:ext cx="11178363" cy="4364039"/>
          </a:xfrm>
          <a:prstGeom prst="rect">
            <a:avLst/>
          </a:prstGeom>
        </p:spPr>
        <p:txBody>
          <a:bodyPr anchor="ctr"/>
          <a:lstStyle>
            <a:lvl1pPr algn="ctr">
              <a:defRPr>
                <a:solidFill>
                  <a:schemeClr val="tx2"/>
                </a:solidFill>
              </a:defRPr>
            </a:lvl1pPr>
          </a:lstStyle>
          <a:p>
            <a:endParaRPr lang="en-IN"/>
          </a:p>
        </p:txBody>
      </p:sp>
      <p:sp>
        <p:nvSpPr>
          <p:cNvPr id="5" name="Slide Number Placeholder 4">
            <a:extLst>
              <a:ext uri="{FF2B5EF4-FFF2-40B4-BE49-F238E27FC236}">
                <a16:creationId xmlns:a16="http://schemas.microsoft.com/office/drawing/2014/main" id="{5BD8F541-2C12-6C54-D33A-52C3460A676A}"/>
              </a:ext>
            </a:extLst>
          </p:cNvPr>
          <p:cNvSpPr>
            <a:spLocks noGrp="1"/>
          </p:cNvSpPr>
          <p:nvPr>
            <p:ph type="sldNum" sz="quarter" idx="46"/>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F238453B-8843-2C3E-A356-61CA693DAC55}"/>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4543665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5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Project Team</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45" name="Picture Placeholder 5">
            <a:extLst>
              <a:ext uri="{FF2B5EF4-FFF2-40B4-BE49-F238E27FC236}">
                <a16:creationId xmlns:a16="http://schemas.microsoft.com/office/drawing/2014/main" id="{2CF40BC9-266E-EA52-BED0-AFD13F4807E6}"/>
              </a:ext>
            </a:extLst>
          </p:cNvPr>
          <p:cNvSpPr>
            <a:spLocks noGrp="1"/>
          </p:cNvSpPr>
          <p:nvPr>
            <p:ph type="pic" sz="quarter" idx="29"/>
          </p:nvPr>
        </p:nvSpPr>
        <p:spPr>
          <a:xfrm>
            <a:off x="3992285" y="2399170"/>
            <a:ext cx="1029830" cy="102983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247" name="Picture Placeholder 5">
            <a:extLst>
              <a:ext uri="{FF2B5EF4-FFF2-40B4-BE49-F238E27FC236}">
                <a16:creationId xmlns:a16="http://schemas.microsoft.com/office/drawing/2014/main" id="{0D47F6D1-D218-2A61-DEB4-BE0E4BD1C32A}"/>
              </a:ext>
            </a:extLst>
          </p:cNvPr>
          <p:cNvSpPr>
            <a:spLocks noGrp="1"/>
          </p:cNvSpPr>
          <p:nvPr>
            <p:ph type="pic" sz="quarter" idx="45"/>
          </p:nvPr>
        </p:nvSpPr>
        <p:spPr>
          <a:xfrm>
            <a:off x="1601885" y="4871762"/>
            <a:ext cx="1029830" cy="102983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248" name="Picture Placeholder 5">
            <a:extLst>
              <a:ext uri="{FF2B5EF4-FFF2-40B4-BE49-F238E27FC236}">
                <a16:creationId xmlns:a16="http://schemas.microsoft.com/office/drawing/2014/main" id="{398DDD7F-02EA-EA17-8788-1A7503377F97}"/>
              </a:ext>
            </a:extLst>
          </p:cNvPr>
          <p:cNvSpPr>
            <a:spLocks noGrp="1"/>
          </p:cNvSpPr>
          <p:nvPr>
            <p:ph type="pic" sz="quarter" idx="46"/>
          </p:nvPr>
        </p:nvSpPr>
        <p:spPr>
          <a:xfrm>
            <a:off x="3992285" y="4871762"/>
            <a:ext cx="1029830" cy="102983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249" name="Picture Placeholder 5">
            <a:extLst>
              <a:ext uri="{FF2B5EF4-FFF2-40B4-BE49-F238E27FC236}">
                <a16:creationId xmlns:a16="http://schemas.microsoft.com/office/drawing/2014/main" id="{79F11D36-C38C-184E-A227-1D74BC82AECF}"/>
              </a:ext>
            </a:extLst>
          </p:cNvPr>
          <p:cNvSpPr>
            <a:spLocks noGrp="1"/>
          </p:cNvSpPr>
          <p:nvPr>
            <p:ph type="pic" sz="quarter" idx="47"/>
          </p:nvPr>
        </p:nvSpPr>
        <p:spPr>
          <a:xfrm>
            <a:off x="6382685" y="4873191"/>
            <a:ext cx="1029830" cy="102983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246" name="Picture Placeholder 5">
            <a:extLst>
              <a:ext uri="{FF2B5EF4-FFF2-40B4-BE49-F238E27FC236}">
                <a16:creationId xmlns:a16="http://schemas.microsoft.com/office/drawing/2014/main" id="{41C5EC43-4E99-23D3-A9CD-758731CAC607}"/>
              </a:ext>
            </a:extLst>
          </p:cNvPr>
          <p:cNvSpPr>
            <a:spLocks noGrp="1"/>
          </p:cNvSpPr>
          <p:nvPr>
            <p:ph type="pic" sz="quarter" idx="44"/>
          </p:nvPr>
        </p:nvSpPr>
        <p:spPr>
          <a:xfrm>
            <a:off x="9550685" y="2399170"/>
            <a:ext cx="1029830" cy="102983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250" name="Picture Placeholder 5">
            <a:extLst>
              <a:ext uri="{FF2B5EF4-FFF2-40B4-BE49-F238E27FC236}">
                <a16:creationId xmlns:a16="http://schemas.microsoft.com/office/drawing/2014/main" id="{DBF87377-F7A0-43C9-884E-062F432AC1DF}"/>
              </a:ext>
            </a:extLst>
          </p:cNvPr>
          <p:cNvSpPr>
            <a:spLocks noGrp="1"/>
          </p:cNvSpPr>
          <p:nvPr>
            <p:ph type="pic" sz="quarter" idx="48"/>
          </p:nvPr>
        </p:nvSpPr>
        <p:spPr>
          <a:xfrm>
            <a:off x="9550685" y="4871762"/>
            <a:ext cx="1029830" cy="102983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255" name="Text Placeholder 17">
            <a:extLst>
              <a:ext uri="{FF2B5EF4-FFF2-40B4-BE49-F238E27FC236}">
                <a16:creationId xmlns:a16="http://schemas.microsoft.com/office/drawing/2014/main" id="{05D3ED1B-0B3A-628E-A4F4-2F7BD222A233}"/>
              </a:ext>
            </a:extLst>
          </p:cNvPr>
          <p:cNvSpPr>
            <a:spLocks noGrp="1"/>
          </p:cNvSpPr>
          <p:nvPr>
            <p:ph type="body" sz="quarter" idx="51" hasCustomPrompt="1"/>
          </p:nvPr>
        </p:nvSpPr>
        <p:spPr>
          <a:xfrm>
            <a:off x="1068357" y="6109485"/>
            <a:ext cx="2092029" cy="482397"/>
          </a:xfrm>
          <a:prstGeom prst="rect">
            <a:avLst/>
          </a:prstGeom>
        </p:spPr>
        <p:txBody>
          <a:bodyPr lIns="28800" tIns="28800" rIns="28800" bIns="2880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Name</a:t>
            </a:r>
          </a:p>
          <a:p>
            <a:pPr lvl="0"/>
            <a:r>
              <a:rPr lang="en-US" dirty="0"/>
              <a:t>(Sector)</a:t>
            </a:r>
          </a:p>
        </p:txBody>
      </p:sp>
      <p:sp>
        <p:nvSpPr>
          <p:cNvPr id="256" name="Text Placeholder 17">
            <a:extLst>
              <a:ext uri="{FF2B5EF4-FFF2-40B4-BE49-F238E27FC236}">
                <a16:creationId xmlns:a16="http://schemas.microsoft.com/office/drawing/2014/main" id="{78657217-3E55-9F81-B0A9-477975D2E41B}"/>
              </a:ext>
            </a:extLst>
          </p:cNvPr>
          <p:cNvSpPr>
            <a:spLocks noGrp="1"/>
          </p:cNvSpPr>
          <p:nvPr>
            <p:ph type="body" sz="quarter" idx="52" hasCustomPrompt="1"/>
          </p:nvPr>
        </p:nvSpPr>
        <p:spPr>
          <a:xfrm>
            <a:off x="3461186" y="6109485"/>
            <a:ext cx="2092029" cy="482397"/>
          </a:xfrm>
          <a:prstGeom prst="rect">
            <a:avLst/>
          </a:prstGeom>
        </p:spPr>
        <p:txBody>
          <a:bodyPr lIns="28800" tIns="28800" rIns="28800" bIns="2880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Name</a:t>
            </a:r>
          </a:p>
          <a:p>
            <a:pPr lvl="0"/>
            <a:r>
              <a:rPr lang="en-US" dirty="0"/>
              <a:t>(Sector)</a:t>
            </a:r>
          </a:p>
        </p:txBody>
      </p:sp>
      <p:sp>
        <p:nvSpPr>
          <p:cNvPr id="257" name="Text Placeholder 17">
            <a:extLst>
              <a:ext uri="{FF2B5EF4-FFF2-40B4-BE49-F238E27FC236}">
                <a16:creationId xmlns:a16="http://schemas.microsoft.com/office/drawing/2014/main" id="{65BA739A-7FF5-2BB0-79C9-C2973DE619D0}"/>
              </a:ext>
            </a:extLst>
          </p:cNvPr>
          <p:cNvSpPr>
            <a:spLocks noGrp="1"/>
          </p:cNvSpPr>
          <p:nvPr>
            <p:ph type="body" sz="quarter" idx="53" hasCustomPrompt="1"/>
          </p:nvPr>
        </p:nvSpPr>
        <p:spPr>
          <a:xfrm>
            <a:off x="5851586" y="6109485"/>
            <a:ext cx="2092029" cy="482397"/>
          </a:xfrm>
          <a:prstGeom prst="rect">
            <a:avLst/>
          </a:prstGeom>
        </p:spPr>
        <p:txBody>
          <a:bodyPr lIns="28800" tIns="28800" rIns="28800" bIns="2880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Name</a:t>
            </a:r>
          </a:p>
          <a:p>
            <a:pPr lvl="0"/>
            <a:r>
              <a:rPr lang="en-US" dirty="0"/>
              <a:t>(Sector)</a:t>
            </a:r>
          </a:p>
        </p:txBody>
      </p:sp>
      <p:sp>
        <p:nvSpPr>
          <p:cNvPr id="267" name="Text Placeholder 17">
            <a:extLst>
              <a:ext uri="{FF2B5EF4-FFF2-40B4-BE49-F238E27FC236}">
                <a16:creationId xmlns:a16="http://schemas.microsoft.com/office/drawing/2014/main" id="{B43206D4-6D9D-3C65-3B83-1D4F460FF93C}"/>
              </a:ext>
            </a:extLst>
          </p:cNvPr>
          <p:cNvSpPr>
            <a:spLocks noGrp="1"/>
          </p:cNvSpPr>
          <p:nvPr>
            <p:ph type="body" sz="quarter" idx="59" hasCustomPrompt="1"/>
          </p:nvPr>
        </p:nvSpPr>
        <p:spPr>
          <a:xfrm>
            <a:off x="9355097" y="2028368"/>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259" name="Text Placeholder 17">
            <a:extLst>
              <a:ext uri="{FF2B5EF4-FFF2-40B4-BE49-F238E27FC236}">
                <a16:creationId xmlns:a16="http://schemas.microsoft.com/office/drawing/2014/main" id="{7B4A4A81-3404-1320-1C53-62BC7FB9B7A4}"/>
              </a:ext>
            </a:extLst>
          </p:cNvPr>
          <p:cNvSpPr>
            <a:spLocks noGrp="1"/>
          </p:cNvSpPr>
          <p:nvPr>
            <p:ph type="body" sz="quarter" idx="55" hasCustomPrompt="1"/>
          </p:nvPr>
        </p:nvSpPr>
        <p:spPr>
          <a:xfrm>
            <a:off x="9355097" y="4520939"/>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258" name="Text Placeholder 17">
            <a:extLst>
              <a:ext uri="{FF2B5EF4-FFF2-40B4-BE49-F238E27FC236}">
                <a16:creationId xmlns:a16="http://schemas.microsoft.com/office/drawing/2014/main" id="{A2164581-9A66-3A8E-B129-57E7B874B80E}"/>
              </a:ext>
            </a:extLst>
          </p:cNvPr>
          <p:cNvSpPr>
            <a:spLocks noGrp="1"/>
          </p:cNvSpPr>
          <p:nvPr>
            <p:ph type="body" sz="quarter" idx="54" hasCustomPrompt="1"/>
          </p:nvPr>
        </p:nvSpPr>
        <p:spPr>
          <a:xfrm>
            <a:off x="9014053" y="6109485"/>
            <a:ext cx="2091600" cy="482397"/>
          </a:xfrm>
          <a:prstGeom prst="rect">
            <a:avLst/>
          </a:prstGeom>
        </p:spPr>
        <p:txBody>
          <a:bodyPr lIns="28800" tIns="28800" rIns="28800" bIns="2880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Name</a:t>
            </a:r>
          </a:p>
          <a:p>
            <a:pPr lvl="0"/>
            <a:r>
              <a:rPr lang="en-US" dirty="0"/>
              <a:t>(Sector)</a:t>
            </a:r>
          </a:p>
        </p:txBody>
      </p:sp>
      <p:sp>
        <p:nvSpPr>
          <p:cNvPr id="251" name="Text Placeholder 17">
            <a:extLst>
              <a:ext uri="{FF2B5EF4-FFF2-40B4-BE49-F238E27FC236}">
                <a16:creationId xmlns:a16="http://schemas.microsoft.com/office/drawing/2014/main" id="{2360DF79-9796-8A9C-32D7-1E9404927E0F}"/>
              </a:ext>
            </a:extLst>
          </p:cNvPr>
          <p:cNvSpPr>
            <a:spLocks noGrp="1"/>
          </p:cNvSpPr>
          <p:nvPr>
            <p:ph type="body" sz="quarter" idx="49" hasCustomPrompt="1"/>
          </p:nvPr>
        </p:nvSpPr>
        <p:spPr>
          <a:xfrm>
            <a:off x="3460557" y="3588892"/>
            <a:ext cx="2091600" cy="487199"/>
          </a:xfrm>
          <a:prstGeom prst="rect">
            <a:avLst/>
          </a:prstGeom>
        </p:spPr>
        <p:txBody>
          <a:bodyPr lIns="28800" tIns="28800" rIns="28800" bIns="2880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Name</a:t>
            </a:r>
          </a:p>
          <a:p>
            <a:pPr lvl="0"/>
            <a:r>
              <a:rPr lang="en-US" dirty="0"/>
              <a:t>(Sector)</a:t>
            </a:r>
          </a:p>
        </p:txBody>
      </p:sp>
      <p:sp>
        <p:nvSpPr>
          <p:cNvPr id="253" name="Text Placeholder 17">
            <a:extLst>
              <a:ext uri="{FF2B5EF4-FFF2-40B4-BE49-F238E27FC236}">
                <a16:creationId xmlns:a16="http://schemas.microsoft.com/office/drawing/2014/main" id="{1BF9ADBB-8454-9759-96CE-1A96916FDA99}"/>
              </a:ext>
            </a:extLst>
          </p:cNvPr>
          <p:cNvSpPr>
            <a:spLocks noGrp="1"/>
          </p:cNvSpPr>
          <p:nvPr>
            <p:ph type="body" sz="quarter" idx="50" hasCustomPrompt="1"/>
          </p:nvPr>
        </p:nvSpPr>
        <p:spPr>
          <a:xfrm>
            <a:off x="9014897" y="3593692"/>
            <a:ext cx="2091600" cy="482397"/>
          </a:xfrm>
          <a:prstGeom prst="rect">
            <a:avLst/>
          </a:prstGeom>
        </p:spPr>
        <p:txBody>
          <a:bodyPr lIns="28800" tIns="28800" rIns="28800" bIns="2880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Name</a:t>
            </a:r>
          </a:p>
          <a:p>
            <a:pPr lvl="0"/>
            <a:r>
              <a:rPr lang="en-US" dirty="0"/>
              <a:t>(Sector)</a:t>
            </a:r>
          </a:p>
        </p:txBody>
      </p:sp>
      <p:sp>
        <p:nvSpPr>
          <p:cNvPr id="265" name="Text Placeholder 17">
            <a:extLst>
              <a:ext uri="{FF2B5EF4-FFF2-40B4-BE49-F238E27FC236}">
                <a16:creationId xmlns:a16="http://schemas.microsoft.com/office/drawing/2014/main" id="{80420173-0622-3635-429D-19CCCD203936}"/>
              </a:ext>
            </a:extLst>
          </p:cNvPr>
          <p:cNvSpPr>
            <a:spLocks noGrp="1"/>
          </p:cNvSpPr>
          <p:nvPr>
            <p:ph type="body" sz="quarter" idx="58" hasCustomPrompt="1"/>
          </p:nvPr>
        </p:nvSpPr>
        <p:spPr>
          <a:xfrm>
            <a:off x="1410356" y="4520939"/>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264" name="Text Placeholder 17">
            <a:extLst>
              <a:ext uri="{FF2B5EF4-FFF2-40B4-BE49-F238E27FC236}">
                <a16:creationId xmlns:a16="http://schemas.microsoft.com/office/drawing/2014/main" id="{8BBE3BC0-5B05-749C-F0DA-9172A2A725C5}"/>
              </a:ext>
            </a:extLst>
          </p:cNvPr>
          <p:cNvSpPr>
            <a:spLocks noGrp="1"/>
          </p:cNvSpPr>
          <p:nvPr>
            <p:ph type="body" sz="quarter" idx="57" hasCustomPrompt="1"/>
          </p:nvPr>
        </p:nvSpPr>
        <p:spPr>
          <a:xfrm>
            <a:off x="3801600" y="4520939"/>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260" name="Text Placeholder 17">
            <a:extLst>
              <a:ext uri="{FF2B5EF4-FFF2-40B4-BE49-F238E27FC236}">
                <a16:creationId xmlns:a16="http://schemas.microsoft.com/office/drawing/2014/main" id="{6A991D4B-8515-3677-E6DB-554313FC67E8}"/>
              </a:ext>
            </a:extLst>
          </p:cNvPr>
          <p:cNvSpPr>
            <a:spLocks noGrp="1"/>
          </p:cNvSpPr>
          <p:nvPr>
            <p:ph type="body" sz="quarter" idx="56" hasCustomPrompt="1"/>
          </p:nvPr>
        </p:nvSpPr>
        <p:spPr>
          <a:xfrm>
            <a:off x="6192000" y="4520939"/>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268" name="Text Placeholder 17">
            <a:extLst>
              <a:ext uri="{FF2B5EF4-FFF2-40B4-BE49-F238E27FC236}">
                <a16:creationId xmlns:a16="http://schemas.microsoft.com/office/drawing/2014/main" id="{9C032F99-D042-8CD1-F77E-6F7990B43888}"/>
              </a:ext>
            </a:extLst>
          </p:cNvPr>
          <p:cNvSpPr>
            <a:spLocks noGrp="1"/>
          </p:cNvSpPr>
          <p:nvPr>
            <p:ph type="body" sz="quarter" idx="60" hasCustomPrompt="1"/>
          </p:nvPr>
        </p:nvSpPr>
        <p:spPr>
          <a:xfrm>
            <a:off x="3801600" y="2028368"/>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3" name="Slide Number Placeholder 2">
            <a:extLst>
              <a:ext uri="{FF2B5EF4-FFF2-40B4-BE49-F238E27FC236}">
                <a16:creationId xmlns:a16="http://schemas.microsoft.com/office/drawing/2014/main" id="{9BAF436F-44A0-D6B1-3F9E-23C5DCE8A10E}"/>
              </a:ext>
            </a:extLst>
          </p:cNvPr>
          <p:cNvSpPr>
            <a:spLocks noGrp="1"/>
          </p:cNvSpPr>
          <p:nvPr>
            <p:ph type="sldNum" sz="quarter" idx="61"/>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C04D1FC1-4B1D-D3A2-8F27-388F1A60E045}"/>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1303236682"/>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p15:clr>
            <a:srgbClr val="FBAE40"/>
          </p15:clr>
        </p15:guide>
      </p15:sldGuideLst>
    </p:ext>
  </p:extLst>
</p:sldLayout>
</file>

<file path=ppt/slideLayouts/slideLayout72.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6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Project Team</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5" name="Picture Placeholder 5">
            <a:extLst>
              <a:ext uri="{FF2B5EF4-FFF2-40B4-BE49-F238E27FC236}">
                <a16:creationId xmlns:a16="http://schemas.microsoft.com/office/drawing/2014/main" id="{BCA591B8-D4A5-2DFB-6854-A3D23990974F}"/>
              </a:ext>
            </a:extLst>
          </p:cNvPr>
          <p:cNvSpPr>
            <a:spLocks noGrp="1"/>
          </p:cNvSpPr>
          <p:nvPr>
            <p:ph type="pic" sz="quarter" idx="75"/>
          </p:nvPr>
        </p:nvSpPr>
        <p:spPr>
          <a:xfrm>
            <a:off x="2207565" y="2391321"/>
            <a:ext cx="1411200" cy="141120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268" name="Text Placeholder 17">
            <a:extLst>
              <a:ext uri="{FF2B5EF4-FFF2-40B4-BE49-F238E27FC236}">
                <a16:creationId xmlns:a16="http://schemas.microsoft.com/office/drawing/2014/main" id="{9C032F99-D042-8CD1-F77E-6F7990B43888}"/>
              </a:ext>
            </a:extLst>
          </p:cNvPr>
          <p:cNvSpPr>
            <a:spLocks noGrp="1"/>
          </p:cNvSpPr>
          <p:nvPr>
            <p:ph type="body" sz="quarter" idx="60" hasCustomPrompt="1"/>
          </p:nvPr>
        </p:nvSpPr>
        <p:spPr>
          <a:xfrm>
            <a:off x="2207566" y="2081721"/>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6" name="Picture Placeholder 5">
            <a:extLst>
              <a:ext uri="{FF2B5EF4-FFF2-40B4-BE49-F238E27FC236}">
                <a16:creationId xmlns:a16="http://schemas.microsoft.com/office/drawing/2014/main" id="{C4E87C5E-3B74-FA4E-0437-B8305444C480}"/>
              </a:ext>
            </a:extLst>
          </p:cNvPr>
          <p:cNvSpPr>
            <a:spLocks noGrp="1"/>
          </p:cNvSpPr>
          <p:nvPr>
            <p:ph type="pic" sz="quarter" idx="76"/>
          </p:nvPr>
        </p:nvSpPr>
        <p:spPr>
          <a:xfrm>
            <a:off x="507628" y="4739311"/>
            <a:ext cx="1411200" cy="141120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7" name="Picture Placeholder 5">
            <a:extLst>
              <a:ext uri="{FF2B5EF4-FFF2-40B4-BE49-F238E27FC236}">
                <a16:creationId xmlns:a16="http://schemas.microsoft.com/office/drawing/2014/main" id="{CD3D1F10-1138-F3E9-1DE7-868DCDE5ED97}"/>
              </a:ext>
            </a:extLst>
          </p:cNvPr>
          <p:cNvSpPr>
            <a:spLocks noGrp="1"/>
          </p:cNvSpPr>
          <p:nvPr>
            <p:ph type="pic" sz="quarter" idx="77"/>
          </p:nvPr>
        </p:nvSpPr>
        <p:spPr>
          <a:xfrm>
            <a:off x="2206721" y="4739311"/>
            <a:ext cx="1411200" cy="141120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8" name="Picture Placeholder 5">
            <a:extLst>
              <a:ext uri="{FF2B5EF4-FFF2-40B4-BE49-F238E27FC236}">
                <a16:creationId xmlns:a16="http://schemas.microsoft.com/office/drawing/2014/main" id="{9258C8F0-F904-6C7A-8015-6F54D1CC0641}"/>
              </a:ext>
            </a:extLst>
          </p:cNvPr>
          <p:cNvSpPr>
            <a:spLocks noGrp="1"/>
          </p:cNvSpPr>
          <p:nvPr>
            <p:ph type="pic" sz="quarter" idx="78"/>
          </p:nvPr>
        </p:nvSpPr>
        <p:spPr>
          <a:xfrm>
            <a:off x="3905813" y="4739311"/>
            <a:ext cx="1411200" cy="141120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4" name="Picture Placeholder 5">
            <a:extLst>
              <a:ext uri="{FF2B5EF4-FFF2-40B4-BE49-F238E27FC236}">
                <a16:creationId xmlns:a16="http://schemas.microsoft.com/office/drawing/2014/main" id="{50CC744F-BD82-9844-F106-7ADDE50EFC06}"/>
              </a:ext>
            </a:extLst>
          </p:cNvPr>
          <p:cNvSpPr>
            <a:spLocks noGrp="1"/>
          </p:cNvSpPr>
          <p:nvPr>
            <p:ph type="pic" sz="quarter" idx="74"/>
          </p:nvPr>
        </p:nvSpPr>
        <p:spPr>
          <a:xfrm>
            <a:off x="6279774" y="2391321"/>
            <a:ext cx="1411200" cy="141120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267" name="Text Placeholder 17">
            <a:extLst>
              <a:ext uri="{FF2B5EF4-FFF2-40B4-BE49-F238E27FC236}">
                <a16:creationId xmlns:a16="http://schemas.microsoft.com/office/drawing/2014/main" id="{B43206D4-6D9D-3C65-3B83-1D4F460FF93C}"/>
              </a:ext>
            </a:extLst>
          </p:cNvPr>
          <p:cNvSpPr>
            <a:spLocks noGrp="1"/>
          </p:cNvSpPr>
          <p:nvPr>
            <p:ph type="body" sz="quarter" idx="59" hasCustomPrompt="1"/>
          </p:nvPr>
        </p:nvSpPr>
        <p:spPr>
          <a:xfrm>
            <a:off x="6279775" y="2081721"/>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11" name="Picture Placeholder 5">
            <a:extLst>
              <a:ext uri="{FF2B5EF4-FFF2-40B4-BE49-F238E27FC236}">
                <a16:creationId xmlns:a16="http://schemas.microsoft.com/office/drawing/2014/main" id="{D80B807A-553C-0F94-0376-298AF60E83C6}"/>
              </a:ext>
            </a:extLst>
          </p:cNvPr>
          <p:cNvSpPr>
            <a:spLocks noGrp="1"/>
          </p:cNvSpPr>
          <p:nvPr>
            <p:ph type="pic" sz="quarter" idx="79"/>
          </p:nvPr>
        </p:nvSpPr>
        <p:spPr>
          <a:xfrm>
            <a:off x="6278930" y="4739311"/>
            <a:ext cx="1411200" cy="141120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14" name="Picture Placeholder 5">
            <a:extLst>
              <a:ext uri="{FF2B5EF4-FFF2-40B4-BE49-F238E27FC236}">
                <a16:creationId xmlns:a16="http://schemas.microsoft.com/office/drawing/2014/main" id="{818E14F8-1243-CF0F-1005-41D98337C791}"/>
              </a:ext>
            </a:extLst>
          </p:cNvPr>
          <p:cNvSpPr>
            <a:spLocks noGrp="1"/>
          </p:cNvSpPr>
          <p:nvPr>
            <p:ph type="pic" sz="quarter" idx="80"/>
          </p:nvPr>
        </p:nvSpPr>
        <p:spPr>
          <a:xfrm>
            <a:off x="7978022" y="4739311"/>
            <a:ext cx="1411200" cy="141120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2" name="Picture Placeholder 5">
            <a:extLst>
              <a:ext uri="{FF2B5EF4-FFF2-40B4-BE49-F238E27FC236}">
                <a16:creationId xmlns:a16="http://schemas.microsoft.com/office/drawing/2014/main" id="{75AFCD7F-F526-F63F-37A4-B649FC2F94E8}"/>
              </a:ext>
            </a:extLst>
          </p:cNvPr>
          <p:cNvSpPr>
            <a:spLocks noGrp="1"/>
          </p:cNvSpPr>
          <p:nvPr>
            <p:ph type="pic" sz="quarter" idx="44"/>
          </p:nvPr>
        </p:nvSpPr>
        <p:spPr>
          <a:xfrm>
            <a:off x="10266449" y="2391321"/>
            <a:ext cx="1411200" cy="141120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15" name="Picture Placeholder 5">
            <a:extLst>
              <a:ext uri="{FF2B5EF4-FFF2-40B4-BE49-F238E27FC236}">
                <a16:creationId xmlns:a16="http://schemas.microsoft.com/office/drawing/2014/main" id="{10E9509D-72CF-C250-4064-B1CCCC9FB365}"/>
              </a:ext>
            </a:extLst>
          </p:cNvPr>
          <p:cNvSpPr>
            <a:spLocks noGrp="1"/>
          </p:cNvSpPr>
          <p:nvPr>
            <p:ph type="pic" sz="quarter" idx="81"/>
          </p:nvPr>
        </p:nvSpPr>
        <p:spPr>
          <a:xfrm>
            <a:off x="10265605" y="4739311"/>
            <a:ext cx="1411200" cy="141120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265" name="Text Placeholder 17">
            <a:extLst>
              <a:ext uri="{FF2B5EF4-FFF2-40B4-BE49-F238E27FC236}">
                <a16:creationId xmlns:a16="http://schemas.microsoft.com/office/drawing/2014/main" id="{80420173-0622-3635-429D-19CCCD203936}"/>
              </a:ext>
            </a:extLst>
          </p:cNvPr>
          <p:cNvSpPr>
            <a:spLocks noGrp="1"/>
          </p:cNvSpPr>
          <p:nvPr>
            <p:ph type="body" sz="quarter" idx="58" hasCustomPrompt="1"/>
          </p:nvPr>
        </p:nvSpPr>
        <p:spPr>
          <a:xfrm>
            <a:off x="507629" y="4429712"/>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264" name="Text Placeholder 17">
            <a:extLst>
              <a:ext uri="{FF2B5EF4-FFF2-40B4-BE49-F238E27FC236}">
                <a16:creationId xmlns:a16="http://schemas.microsoft.com/office/drawing/2014/main" id="{8BBE3BC0-5B05-749C-F0DA-9172A2A725C5}"/>
              </a:ext>
            </a:extLst>
          </p:cNvPr>
          <p:cNvSpPr>
            <a:spLocks noGrp="1"/>
          </p:cNvSpPr>
          <p:nvPr>
            <p:ph type="body" sz="quarter" idx="57" hasCustomPrompt="1"/>
          </p:nvPr>
        </p:nvSpPr>
        <p:spPr>
          <a:xfrm>
            <a:off x="2206722" y="4429712"/>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260" name="Text Placeholder 17">
            <a:extLst>
              <a:ext uri="{FF2B5EF4-FFF2-40B4-BE49-F238E27FC236}">
                <a16:creationId xmlns:a16="http://schemas.microsoft.com/office/drawing/2014/main" id="{6A991D4B-8515-3677-E6DB-554313FC67E8}"/>
              </a:ext>
            </a:extLst>
          </p:cNvPr>
          <p:cNvSpPr>
            <a:spLocks noGrp="1"/>
          </p:cNvSpPr>
          <p:nvPr>
            <p:ph type="body" sz="quarter" idx="56" hasCustomPrompt="1"/>
          </p:nvPr>
        </p:nvSpPr>
        <p:spPr>
          <a:xfrm>
            <a:off x="3905814" y="4429712"/>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236" name="Text Placeholder 17">
            <a:extLst>
              <a:ext uri="{FF2B5EF4-FFF2-40B4-BE49-F238E27FC236}">
                <a16:creationId xmlns:a16="http://schemas.microsoft.com/office/drawing/2014/main" id="{C49D4FF3-22CC-AA70-02AC-281A5171AFBF}"/>
              </a:ext>
            </a:extLst>
          </p:cNvPr>
          <p:cNvSpPr>
            <a:spLocks noGrp="1"/>
          </p:cNvSpPr>
          <p:nvPr>
            <p:ph type="body" sz="quarter" idx="63" hasCustomPrompt="1"/>
          </p:nvPr>
        </p:nvSpPr>
        <p:spPr>
          <a:xfrm>
            <a:off x="6278931" y="4429712"/>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237" name="Text Placeholder 17">
            <a:extLst>
              <a:ext uri="{FF2B5EF4-FFF2-40B4-BE49-F238E27FC236}">
                <a16:creationId xmlns:a16="http://schemas.microsoft.com/office/drawing/2014/main" id="{FD62B7B3-4D25-AA07-BF6A-635C86232BCE}"/>
              </a:ext>
            </a:extLst>
          </p:cNvPr>
          <p:cNvSpPr>
            <a:spLocks noGrp="1"/>
          </p:cNvSpPr>
          <p:nvPr>
            <p:ph type="body" sz="quarter" idx="64" hasCustomPrompt="1"/>
          </p:nvPr>
        </p:nvSpPr>
        <p:spPr>
          <a:xfrm>
            <a:off x="7978023" y="4429712"/>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238" name="Text Placeholder 17">
            <a:extLst>
              <a:ext uri="{FF2B5EF4-FFF2-40B4-BE49-F238E27FC236}">
                <a16:creationId xmlns:a16="http://schemas.microsoft.com/office/drawing/2014/main" id="{AFC74E6F-68F0-CF42-F6A2-F12A4065F8C7}"/>
              </a:ext>
            </a:extLst>
          </p:cNvPr>
          <p:cNvSpPr>
            <a:spLocks noGrp="1"/>
          </p:cNvSpPr>
          <p:nvPr>
            <p:ph type="body" sz="quarter" idx="65" hasCustomPrompt="1"/>
          </p:nvPr>
        </p:nvSpPr>
        <p:spPr>
          <a:xfrm>
            <a:off x="10265606" y="4429712"/>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235" name="Text Placeholder 17">
            <a:extLst>
              <a:ext uri="{FF2B5EF4-FFF2-40B4-BE49-F238E27FC236}">
                <a16:creationId xmlns:a16="http://schemas.microsoft.com/office/drawing/2014/main" id="{3EA0A51A-4FE2-FDA3-665B-E99D0431F952}"/>
              </a:ext>
            </a:extLst>
          </p:cNvPr>
          <p:cNvSpPr>
            <a:spLocks noGrp="1"/>
          </p:cNvSpPr>
          <p:nvPr>
            <p:ph type="body" sz="quarter" idx="55" hasCustomPrompt="1"/>
          </p:nvPr>
        </p:nvSpPr>
        <p:spPr>
          <a:xfrm>
            <a:off x="10266450" y="2081721"/>
            <a:ext cx="1411200" cy="237600"/>
          </a:xfrm>
          <a:prstGeom prst="rect">
            <a:avLst/>
          </a:prstGeom>
        </p:spPr>
        <p:txBody>
          <a:bodyPr lIns="0" tIns="0" rIns="0" bIns="0" anchor="ctr"/>
          <a:lstStyle>
            <a:lvl1pPr marL="0" marR="0" indent="0" algn="ctr" defTabSz="587115" rtl="0" fontAlgn="auto" latinLnBrk="0" hangingPunct="0">
              <a:lnSpc>
                <a:spcPct val="100000"/>
              </a:lnSpc>
              <a:spcBef>
                <a:spcPts val="51"/>
              </a:spcBef>
              <a:spcAft>
                <a:spcPts val="0"/>
              </a:spcAft>
              <a:buClrTx/>
              <a:buSzTx/>
              <a:buFontTx/>
              <a:buNone/>
              <a:tabLst/>
              <a:defRPr kumimoji="0" lang="en-US" sz="14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a:t>
            </a:r>
          </a:p>
        </p:txBody>
      </p:sp>
      <p:sp>
        <p:nvSpPr>
          <p:cNvPr id="3" name="Slide Number Placeholder 2">
            <a:extLst>
              <a:ext uri="{FF2B5EF4-FFF2-40B4-BE49-F238E27FC236}">
                <a16:creationId xmlns:a16="http://schemas.microsoft.com/office/drawing/2014/main" id="{B9A6C403-CCB8-BEB0-8AB8-EE252704662B}"/>
              </a:ext>
            </a:extLst>
          </p:cNvPr>
          <p:cNvSpPr>
            <a:spLocks noGrp="1"/>
          </p:cNvSpPr>
          <p:nvPr>
            <p:ph type="sldNum" sz="quarter" idx="73"/>
          </p:nvPr>
        </p:nvSpPr>
        <p:spPr/>
        <p:txBody>
          <a:bodyPr/>
          <a:lstStyle/>
          <a:p>
            <a:fld id="{86CB4B4D-7CA3-9044-876B-883B54F8677D}" type="slidenum">
              <a:rPr lang="en-GB" smtClean="0"/>
              <a:pPr/>
              <a:t>‹#›</a:t>
            </a:fld>
            <a:endParaRPr lang="en-GB"/>
          </a:p>
        </p:txBody>
      </p:sp>
      <p:sp>
        <p:nvSpPr>
          <p:cNvPr id="16" name="Text Placeholder 24">
            <a:extLst>
              <a:ext uri="{FF2B5EF4-FFF2-40B4-BE49-F238E27FC236}">
                <a16:creationId xmlns:a16="http://schemas.microsoft.com/office/drawing/2014/main" id="{7ABCC568-F456-DFE2-7E1C-26A77AA20B0B}"/>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2223506353"/>
      </p:ext>
    </p:extLst>
  </p:cSld>
  <p:clrMapOvr>
    <a:masterClrMapping/>
  </p:clrMapOvr>
  <p:transition spd="med"/>
  <p:extLst>
    <p:ext uri="{DCECCB84-F9BA-43D5-87BE-67443E8EF086}">
      <p15:sldGuideLst xmlns:p15="http://schemas.microsoft.com/office/powerpoint/2012/main">
        <p15:guide id="1" orient="horz" pos="2136" userDrawn="1">
          <p15:clr>
            <a:srgbClr val="FBAE40"/>
          </p15:clr>
        </p15:guide>
        <p15:guide id="2" pos="3840">
          <p15:clr>
            <a:srgbClr val="FBAE40"/>
          </p15:clr>
        </p15:guide>
      </p15:sldGuideLst>
    </p:ext>
  </p:extLst>
</p:sldLayout>
</file>

<file path=ppt/slideLayouts/slideLayout73.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7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Timeline 2</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30" name="Picture Placeholder 228">
            <a:extLst>
              <a:ext uri="{FF2B5EF4-FFF2-40B4-BE49-F238E27FC236}">
                <a16:creationId xmlns:a16="http://schemas.microsoft.com/office/drawing/2014/main" id="{68C91AFD-98C5-420C-59C6-C0EF197FD575}"/>
              </a:ext>
            </a:extLst>
          </p:cNvPr>
          <p:cNvSpPr>
            <a:spLocks noGrp="1"/>
          </p:cNvSpPr>
          <p:nvPr>
            <p:ph type="pic" sz="quarter" idx="94" hasCustomPrompt="1"/>
          </p:nvPr>
        </p:nvSpPr>
        <p:spPr>
          <a:xfrm>
            <a:off x="1114568" y="4490963"/>
            <a:ext cx="445030" cy="501524"/>
          </a:xfrm>
          <a:prstGeom prst="rect">
            <a:avLst/>
          </a:prstGeom>
        </p:spPr>
        <p:txBody>
          <a:bodyPr anchor="ctr"/>
          <a:lstStyle>
            <a:lvl1pPr algn="ctr">
              <a:defRPr sz="1000">
                <a:solidFill>
                  <a:schemeClr val="accent1"/>
                </a:solidFill>
              </a:defRPr>
            </a:lvl1pPr>
          </a:lstStyle>
          <a:p>
            <a:r>
              <a:rPr lang="en-US" dirty="0"/>
              <a:t>Icon</a:t>
            </a:r>
            <a:endParaRPr lang="en-IN" dirty="0"/>
          </a:p>
        </p:txBody>
      </p:sp>
      <p:sp>
        <p:nvSpPr>
          <p:cNvPr id="233" name="Text Placeholder 17">
            <a:extLst>
              <a:ext uri="{FF2B5EF4-FFF2-40B4-BE49-F238E27FC236}">
                <a16:creationId xmlns:a16="http://schemas.microsoft.com/office/drawing/2014/main" id="{968A1518-2094-B98C-17CC-924F2EB9D4A0}"/>
              </a:ext>
            </a:extLst>
          </p:cNvPr>
          <p:cNvSpPr>
            <a:spLocks noGrp="1"/>
          </p:cNvSpPr>
          <p:nvPr>
            <p:ph type="body" sz="quarter" idx="63" hasCustomPrompt="1"/>
          </p:nvPr>
        </p:nvSpPr>
        <p:spPr>
          <a:xfrm>
            <a:off x="803772" y="2856863"/>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Title</a:t>
            </a:r>
          </a:p>
        </p:txBody>
      </p:sp>
      <p:sp>
        <p:nvSpPr>
          <p:cNvPr id="234" name="Text Placeholder 17">
            <a:extLst>
              <a:ext uri="{FF2B5EF4-FFF2-40B4-BE49-F238E27FC236}">
                <a16:creationId xmlns:a16="http://schemas.microsoft.com/office/drawing/2014/main" id="{CB504687-C67A-7391-F1BC-1675FB64730C}"/>
              </a:ext>
            </a:extLst>
          </p:cNvPr>
          <p:cNvSpPr>
            <a:spLocks noGrp="1"/>
          </p:cNvSpPr>
          <p:nvPr>
            <p:ph type="body" sz="quarter" idx="64" hasCustomPrompt="1"/>
          </p:nvPr>
        </p:nvSpPr>
        <p:spPr>
          <a:xfrm>
            <a:off x="357666" y="3171600"/>
            <a:ext cx="1953733" cy="695051"/>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6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Caption goes here and can break over three lines</a:t>
            </a:r>
          </a:p>
        </p:txBody>
      </p:sp>
      <p:sp>
        <p:nvSpPr>
          <p:cNvPr id="235" name="Text Placeholder 17">
            <a:extLst>
              <a:ext uri="{FF2B5EF4-FFF2-40B4-BE49-F238E27FC236}">
                <a16:creationId xmlns:a16="http://schemas.microsoft.com/office/drawing/2014/main" id="{AD4BD03B-96F4-6FFF-E2C5-5F93412B75C0}"/>
              </a:ext>
            </a:extLst>
          </p:cNvPr>
          <p:cNvSpPr>
            <a:spLocks noGrp="1"/>
          </p:cNvSpPr>
          <p:nvPr>
            <p:ph type="body" sz="quarter" idx="65" hasCustomPrompt="1"/>
          </p:nvPr>
        </p:nvSpPr>
        <p:spPr>
          <a:xfrm>
            <a:off x="357666" y="3922544"/>
            <a:ext cx="1953733" cy="528192"/>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4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err="1"/>
              <a:t>xxxx</a:t>
            </a:r>
            <a:endParaRPr lang="en-US" dirty="0"/>
          </a:p>
        </p:txBody>
      </p:sp>
      <p:sp>
        <p:nvSpPr>
          <p:cNvPr id="237" name="Picture Placeholder 228">
            <a:extLst>
              <a:ext uri="{FF2B5EF4-FFF2-40B4-BE49-F238E27FC236}">
                <a16:creationId xmlns:a16="http://schemas.microsoft.com/office/drawing/2014/main" id="{243C4AD5-1281-7714-EA3B-D43BE0415A5D}"/>
              </a:ext>
            </a:extLst>
          </p:cNvPr>
          <p:cNvSpPr>
            <a:spLocks noGrp="1"/>
          </p:cNvSpPr>
          <p:nvPr>
            <p:ph type="pic" sz="quarter" idx="95" hasCustomPrompt="1"/>
          </p:nvPr>
        </p:nvSpPr>
        <p:spPr>
          <a:xfrm>
            <a:off x="3633085" y="3795957"/>
            <a:ext cx="445030" cy="501524"/>
          </a:xfrm>
          <a:prstGeom prst="rect">
            <a:avLst/>
          </a:prstGeom>
        </p:spPr>
        <p:txBody>
          <a:bodyPr anchor="ctr"/>
          <a:lstStyle>
            <a:lvl1pPr algn="ctr">
              <a:defRPr sz="1000">
                <a:solidFill>
                  <a:schemeClr val="accent1"/>
                </a:solidFill>
              </a:defRPr>
            </a:lvl1pPr>
          </a:lstStyle>
          <a:p>
            <a:r>
              <a:rPr lang="en-US" dirty="0"/>
              <a:t>Icon</a:t>
            </a:r>
            <a:endParaRPr lang="en-IN" dirty="0"/>
          </a:p>
        </p:txBody>
      </p:sp>
      <p:sp>
        <p:nvSpPr>
          <p:cNvPr id="238" name="Text Placeholder 17">
            <a:extLst>
              <a:ext uri="{FF2B5EF4-FFF2-40B4-BE49-F238E27FC236}">
                <a16:creationId xmlns:a16="http://schemas.microsoft.com/office/drawing/2014/main" id="{3ED1400E-37F1-8E0F-6B63-097F2DD84BE3}"/>
              </a:ext>
            </a:extLst>
          </p:cNvPr>
          <p:cNvSpPr>
            <a:spLocks noGrp="1"/>
          </p:cNvSpPr>
          <p:nvPr>
            <p:ph type="body" sz="quarter" idx="96" hasCustomPrompt="1"/>
          </p:nvPr>
        </p:nvSpPr>
        <p:spPr>
          <a:xfrm>
            <a:off x="3323772" y="2161857"/>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Title</a:t>
            </a:r>
          </a:p>
        </p:txBody>
      </p:sp>
      <p:sp>
        <p:nvSpPr>
          <p:cNvPr id="239" name="Text Placeholder 17">
            <a:extLst>
              <a:ext uri="{FF2B5EF4-FFF2-40B4-BE49-F238E27FC236}">
                <a16:creationId xmlns:a16="http://schemas.microsoft.com/office/drawing/2014/main" id="{DE4F24B5-D750-BBDA-1B9F-A94A9DC58F7C}"/>
              </a:ext>
            </a:extLst>
          </p:cNvPr>
          <p:cNvSpPr>
            <a:spLocks noGrp="1"/>
          </p:cNvSpPr>
          <p:nvPr>
            <p:ph type="body" sz="quarter" idx="97" hasCustomPrompt="1"/>
          </p:nvPr>
        </p:nvSpPr>
        <p:spPr>
          <a:xfrm>
            <a:off x="2878734" y="2476594"/>
            <a:ext cx="1953733" cy="695051"/>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6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Caption goes here and can break over three lines</a:t>
            </a:r>
          </a:p>
        </p:txBody>
      </p:sp>
      <p:sp>
        <p:nvSpPr>
          <p:cNvPr id="241" name="Text Placeholder 17">
            <a:extLst>
              <a:ext uri="{FF2B5EF4-FFF2-40B4-BE49-F238E27FC236}">
                <a16:creationId xmlns:a16="http://schemas.microsoft.com/office/drawing/2014/main" id="{05AFB37B-9A26-3294-4DD0-07537CEAFB61}"/>
              </a:ext>
            </a:extLst>
          </p:cNvPr>
          <p:cNvSpPr>
            <a:spLocks noGrp="1"/>
          </p:cNvSpPr>
          <p:nvPr>
            <p:ph type="body" sz="quarter" idx="98" hasCustomPrompt="1"/>
          </p:nvPr>
        </p:nvSpPr>
        <p:spPr>
          <a:xfrm>
            <a:off x="2878734" y="3227538"/>
            <a:ext cx="1953733" cy="528192"/>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4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err="1"/>
              <a:t>xxxx</a:t>
            </a:r>
            <a:endParaRPr lang="en-US" dirty="0"/>
          </a:p>
        </p:txBody>
      </p:sp>
      <p:sp>
        <p:nvSpPr>
          <p:cNvPr id="245" name="Picture Placeholder 228">
            <a:extLst>
              <a:ext uri="{FF2B5EF4-FFF2-40B4-BE49-F238E27FC236}">
                <a16:creationId xmlns:a16="http://schemas.microsoft.com/office/drawing/2014/main" id="{BCEE0E67-5944-A79B-0DA6-C8925ECBB7C6}"/>
              </a:ext>
            </a:extLst>
          </p:cNvPr>
          <p:cNvSpPr>
            <a:spLocks noGrp="1"/>
          </p:cNvSpPr>
          <p:nvPr>
            <p:ph type="pic" sz="quarter" idx="99" hasCustomPrompt="1"/>
          </p:nvPr>
        </p:nvSpPr>
        <p:spPr>
          <a:xfrm>
            <a:off x="6145885" y="4361541"/>
            <a:ext cx="445030" cy="501524"/>
          </a:xfrm>
          <a:prstGeom prst="rect">
            <a:avLst/>
          </a:prstGeom>
        </p:spPr>
        <p:txBody>
          <a:bodyPr anchor="ctr"/>
          <a:lstStyle>
            <a:lvl1pPr algn="ctr">
              <a:defRPr sz="1000">
                <a:solidFill>
                  <a:schemeClr val="bg1"/>
                </a:solidFill>
              </a:defRPr>
            </a:lvl1pPr>
          </a:lstStyle>
          <a:p>
            <a:r>
              <a:rPr lang="en-US" dirty="0"/>
              <a:t>Icon</a:t>
            </a:r>
            <a:endParaRPr lang="en-IN" dirty="0"/>
          </a:p>
        </p:txBody>
      </p:sp>
      <p:sp>
        <p:nvSpPr>
          <p:cNvPr id="246" name="Text Placeholder 17">
            <a:extLst>
              <a:ext uri="{FF2B5EF4-FFF2-40B4-BE49-F238E27FC236}">
                <a16:creationId xmlns:a16="http://schemas.microsoft.com/office/drawing/2014/main" id="{B9C858E5-FE6D-67D9-C153-EB590ACDE9D6}"/>
              </a:ext>
            </a:extLst>
          </p:cNvPr>
          <p:cNvSpPr>
            <a:spLocks noGrp="1"/>
          </p:cNvSpPr>
          <p:nvPr>
            <p:ph type="body" sz="quarter" idx="100" hasCustomPrompt="1"/>
          </p:nvPr>
        </p:nvSpPr>
        <p:spPr>
          <a:xfrm>
            <a:off x="5836572" y="2727441"/>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Title</a:t>
            </a:r>
          </a:p>
        </p:txBody>
      </p:sp>
      <p:sp>
        <p:nvSpPr>
          <p:cNvPr id="247" name="Text Placeholder 17">
            <a:extLst>
              <a:ext uri="{FF2B5EF4-FFF2-40B4-BE49-F238E27FC236}">
                <a16:creationId xmlns:a16="http://schemas.microsoft.com/office/drawing/2014/main" id="{83815CCF-04A9-E7BA-7BA8-00DF93C12C62}"/>
              </a:ext>
            </a:extLst>
          </p:cNvPr>
          <p:cNvSpPr>
            <a:spLocks noGrp="1"/>
          </p:cNvSpPr>
          <p:nvPr>
            <p:ph type="body" sz="quarter" idx="101" hasCustomPrompt="1"/>
          </p:nvPr>
        </p:nvSpPr>
        <p:spPr>
          <a:xfrm>
            <a:off x="5391534" y="3042178"/>
            <a:ext cx="1953733" cy="695051"/>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6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Caption goes here and can break over three lines</a:t>
            </a:r>
          </a:p>
        </p:txBody>
      </p:sp>
      <p:sp>
        <p:nvSpPr>
          <p:cNvPr id="248" name="Text Placeholder 17">
            <a:extLst>
              <a:ext uri="{FF2B5EF4-FFF2-40B4-BE49-F238E27FC236}">
                <a16:creationId xmlns:a16="http://schemas.microsoft.com/office/drawing/2014/main" id="{6804248F-BA2E-5970-E523-9A5B984BD0E4}"/>
              </a:ext>
            </a:extLst>
          </p:cNvPr>
          <p:cNvSpPr>
            <a:spLocks noGrp="1"/>
          </p:cNvSpPr>
          <p:nvPr>
            <p:ph type="body" sz="quarter" idx="102" hasCustomPrompt="1"/>
          </p:nvPr>
        </p:nvSpPr>
        <p:spPr>
          <a:xfrm>
            <a:off x="5391534" y="3793122"/>
            <a:ext cx="1953733" cy="528192"/>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4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err="1"/>
              <a:t>xxxx</a:t>
            </a:r>
            <a:endParaRPr lang="en-US" dirty="0"/>
          </a:p>
        </p:txBody>
      </p:sp>
      <p:sp>
        <p:nvSpPr>
          <p:cNvPr id="249" name="Picture Placeholder 228">
            <a:extLst>
              <a:ext uri="{FF2B5EF4-FFF2-40B4-BE49-F238E27FC236}">
                <a16:creationId xmlns:a16="http://schemas.microsoft.com/office/drawing/2014/main" id="{AC92C2B5-411A-12AA-CD0F-ACB427ACD8A8}"/>
              </a:ext>
            </a:extLst>
          </p:cNvPr>
          <p:cNvSpPr>
            <a:spLocks noGrp="1"/>
          </p:cNvSpPr>
          <p:nvPr>
            <p:ph type="pic" sz="quarter" idx="103" hasCustomPrompt="1"/>
          </p:nvPr>
        </p:nvSpPr>
        <p:spPr>
          <a:xfrm>
            <a:off x="8550685" y="5414564"/>
            <a:ext cx="445030" cy="501524"/>
          </a:xfrm>
          <a:prstGeom prst="rect">
            <a:avLst/>
          </a:prstGeom>
        </p:spPr>
        <p:txBody>
          <a:bodyPr anchor="ctr"/>
          <a:lstStyle>
            <a:lvl1pPr algn="ctr">
              <a:defRPr sz="1000">
                <a:solidFill>
                  <a:schemeClr val="bg1"/>
                </a:solidFill>
              </a:defRPr>
            </a:lvl1pPr>
          </a:lstStyle>
          <a:p>
            <a:r>
              <a:rPr lang="en-US" dirty="0"/>
              <a:t>Icon</a:t>
            </a:r>
            <a:endParaRPr lang="en-IN" dirty="0"/>
          </a:p>
        </p:txBody>
      </p:sp>
      <p:sp>
        <p:nvSpPr>
          <p:cNvPr id="250" name="Text Placeholder 17">
            <a:extLst>
              <a:ext uri="{FF2B5EF4-FFF2-40B4-BE49-F238E27FC236}">
                <a16:creationId xmlns:a16="http://schemas.microsoft.com/office/drawing/2014/main" id="{AE3988BA-FAC8-7288-ACA0-35AA936EBEAF}"/>
              </a:ext>
            </a:extLst>
          </p:cNvPr>
          <p:cNvSpPr>
            <a:spLocks noGrp="1"/>
          </p:cNvSpPr>
          <p:nvPr>
            <p:ph type="body" sz="quarter" idx="104" hasCustomPrompt="1"/>
          </p:nvPr>
        </p:nvSpPr>
        <p:spPr>
          <a:xfrm>
            <a:off x="8241372" y="3780464"/>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Title</a:t>
            </a:r>
          </a:p>
        </p:txBody>
      </p:sp>
      <p:sp>
        <p:nvSpPr>
          <p:cNvPr id="251" name="Text Placeholder 17">
            <a:extLst>
              <a:ext uri="{FF2B5EF4-FFF2-40B4-BE49-F238E27FC236}">
                <a16:creationId xmlns:a16="http://schemas.microsoft.com/office/drawing/2014/main" id="{4233B9F6-18DA-A914-BB56-B7985EDEC526}"/>
              </a:ext>
            </a:extLst>
          </p:cNvPr>
          <p:cNvSpPr>
            <a:spLocks noGrp="1"/>
          </p:cNvSpPr>
          <p:nvPr>
            <p:ph type="body" sz="quarter" idx="105" hasCustomPrompt="1"/>
          </p:nvPr>
        </p:nvSpPr>
        <p:spPr>
          <a:xfrm>
            <a:off x="7796334" y="4095201"/>
            <a:ext cx="1953733" cy="695051"/>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6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Caption goes here and can break over three lines</a:t>
            </a:r>
          </a:p>
        </p:txBody>
      </p:sp>
      <p:sp>
        <p:nvSpPr>
          <p:cNvPr id="253" name="Text Placeholder 17">
            <a:extLst>
              <a:ext uri="{FF2B5EF4-FFF2-40B4-BE49-F238E27FC236}">
                <a16:creationId xmlns:a16="http://schemas.microsoft.com/office/drawing/2014/main" id="{0ADD0A79-C711-4A9A-93AA-242F95A14C33}"/>
              </a:ext>
            </a:extLst>
          </p:cNvPr>
          <p:cNvSpPr>
            <a:spLocks noGrp="1"/>
          </p:cNvSpPr>
          <p:nvPr>
            <p:ph type="body" sz="quarter" idx="106" hasCustomPrompt="1"/>
          </p:nvPr>
        </p:nvSpPr>
        <p:spPr>
          <a:xfrm>
            <a:off x="7796334" y="4846145"/>
            <a:ext cx="1953733" cy="528192"/>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4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err="1"/>
              <a:t>xxxx</a:t>
            </a:r>
            <a:endParaRPr lang="en-US" dirty="0"/>
          </a:p>
        </p:txBody>
      </p:sp>
      <p:sp>
        <p:nvSpPr>
          <p:cNvPr id="255" name="Picture Placeholder 228">
            <a:extLst>
              <a:ext uri="{FF2B5EF4-FFF2-40B4-BE49-F238E27FC236}">
                <a16:creationId xmlns:a16="http://schemas.microsoft.com/office/drawing/2014/main" id="{3DCF6691-311C-D919-3B9A-366D1F0F91E5}"/>
              </a:ext>
            </a:extLst>
          </p:cNvPr>
          <p:cNvSpPr>
            <a:spLocks noGrp="1"/>
          </p:cNvSpPr>
          <p:nvPr>
            <p:ph type="pic" sz="quarter" idx="107" hasCustomPrompt="1"/>
          </p:nvPr>
        </p:nvSpPr>
        <p:spPr>
          <a:xfrm>
            <a:off x="10764685" y="3813774"/>
            <a:ext cx="445030" cy="501524"/>
          </a:xfrm>
          <a:prstGeom prst="rect">
            <a:avLst/>
          </a:prstGeom>
        </p:spPr>
        <p:txBody>
          <a:bodyPr anchor="ctr"/>
          <a:lstStyle>
            <a:lvl1pPr algn="ctr">
              <a:defRPr sz="1000">
                <a:solidFill>
                  <a:schemeClr val="bg1"/>
                </a:solidFill>
              </a:defRPr>
            </a:lvl1pPr>
          </a:lstStyle>
          <a:p>
            <a:r>
              <a:rPr lang="en-US" dirty="0"/>
              <a:t>Icon</a:t>
            </a:r>
            <a:endParaRPr lang="en-IN" dirty="0"/>
          </a:p>
        </p:txBody>
      </p:sp>
      <p:sp>
        <p:nvSpPr>
          <p:cNvPr id="256" name="Text Placeholder 17">
            <a:extLst>
              <a:ext uri="{FF2B5EF4-FFF2-40B4-BE49-F238E27FC236}">
                <a16:creationId xmlns:a16="http://schemas.microsoft.com/office/drawing/2014/main" id="{B6A444A8-BA13-DA00-DE89-065D4D9FCD23}"/>
              </a:ext>
            </a:extLst>
          </p:cNvPr>
          <p:cNvSpPr>
            <a:spLocks noGrp="1"/>
          </p:cNvSpPr>
          <p:nvPr>
            <p:ph type="body" sz="quarter" idx="108" hasCustomPrompt="1"/>
          </p:nvPr>
        </p:nvSpPr>
        <p:spPr>
          <a:xfrm>
            <a:off x="10455372" y="2179674"/>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Title</a:t>
            </a:r>
          </a:p>
        </p:txBody>
      </p:sp>
      <p:sp>
        <p:nvSpPr>
          <p:cNvPr id="257" name="Text Placeholder 17">
            <a:extLst>
              <a:ext uri="{FF2B5EF4-FFF2-40B4-BE49-F238E27FC236}">
                <a16:creationId xmlns:a16="http://schemas.microsoft.com/office/drawing/2014/main" id="{87B9F7F5-E895-7FCC-1B74-096A747E93BE}"/>
              </a:ext>
            </a:extLst>
          </p:cNvPr>
          <p:cNvSpPr>
            <a:spLocks noGrp="1"/>
          </p:cNvSpPr>
          <p:nvPr>
            <p:ph type="body" sz="quarter" idx="109" hasCustomPrompt="1"/>
          </p:nvPr>
        </p:nvSpPr>
        <p:spPr>
          <a:xfrm>
            <a:off x="10010334" y="2494411"/>
            <a:ext cx="1953733" cy="695051"/>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6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Caption goes here and can break over three lines</a:t>
            </a:r>
          </a:p>
        </p:txBody>
      </p:sp>
      <p:sp>
        <p:nvSpPr>
          <p:cNvPr id="258" name="Text Placeholder 17">
            <a:extLst>
              <a:ext uri="{FF2B5EF4-FFF2-40B4-BE49-F238E27FC236}">
                <a16:creationId xmlns:a16="http://schemas.microsoft.com/office/drawing/2014/main" id="{0EEEF116-4DD0-1EBE-3B1B-DEF792C3E227}"/>
              </a:ext>
            </a:extLst>
          </p:cNvPr>
          <p:cNvSpPr>
            <a:spLocks noGrp="1"/>
          </p:cNvSpPr>
          <p:nvPr>
            <p:ph type="body" sz="quarter" idx="110" hasCustomPrompt="1"/>
          </p:nvPr>
        </p:nvSpPr>
        <p:spPr>
          <a:xfrm>
            <a:off x="10010334" y="3245355"/>
            <a:ext cx="1953733" cy="528192"/>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4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err="1"/>
              <a:t>xxxx</a:t>
            </a:r>
            <a:endParaRPr lang="en-US" dirty="0"/>
          </a:p>
        </p:txBody>
      </p:sp>
      <p:sp>
        <p:nvSpPr>
          <p:cNvPr id="5" name="Slide Number Placeholder 4">
            <a:extLst>
              <a:ext uri="{FF2B5EF4-FFF2-40B4-BE49-F238E27FC236}">
                <a16:creationId xmlns:a16="http://schemas.microsoft.com/office/drawing/2014/main" id="{54ACF57B-FB77-C503-E858-CD564BE39373}"/>
              </a:ext>
            </a:extLst>
          </p:cNvPr>
          <p:cNvSpPr>
            <a:spLocks noGrp="1"/>
          </p:cNvSpPr>
          <p:nvPr>
            <p:ph type="sldNum" sz="quarter" idx="111"/>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A91B607D-9BCA-EE36-DFE9-94E4081D6E54}"/>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1299395309"/>
      </p:ext>
    </p:extLst>
  </p:cSld>
  <p:clrMapOvr>
    <a:masterClrMapping/>
  </p:clrMapOvr>
  <p:transition spd="med"/>
  <p:extLst>
    <p:ext uri="{DCECCB84-F9BA-43D5-87BE-67443E8EF086}">
      <p15:sldGuideLst xmlns:p15="http://schemas.microsoft.com/office/powerpoint/2012/main">
        <p15:guide id="1" orient="horz" pos="2136" userDrawn="1">
          <p15:clr>
            <a:srgbClr val="FBAE40"/>
          </p15:clr>
        </p15:guide>
      </p15:sldGuideLst>
    </p:ext>
  </p:extLst>
</p:sldLayout>
</file>

<file path=ppt/slideLayouts/slideLayout74.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8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Team bio</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29" name="Picture Placeholder 5">
            <a:extLst>
              <a:ext uri="{FF2B5EF4-FFF2-40B4-BE49-F238E27FC236}">
                <a16:creationId xmlns:a16="http://schemas.microsoft.com/office/drawing/2014/main" id="{C9D479C6-E9D6-E371-1BC6-95B10308AA9A}"/>
              </a:ext>
            </a:extLst>
          </p:cNvPr>
          <p:cNvSpPr>
            <a:spLocks noGrp="1"/>
          </p:cNvSpPr>
          <p:nvPr>
            <p:ph type="pic" sz="quarter" idx="29"/>
          </p:nvPr>
        </p:nvSpPr>
        <p:spPr>
          <a:xfrm>
            <a:off x="499288" y="2054785"/>
            <a:ext cx="1411200" cy="141120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248" name="Text Placeholder 17">
            <a:extLst>
              <a:ext uri="{FF2B5EF4-FFF2-40B4-BE49-F238E27FC236}">
                <a16:creationId xmlns:a16="http://schemas.microsoft.com/office/drawing/2014/main" id="{AA2D5BC0-AD7E-EDEB-7556-98210324F8EB}"/>
              </a:ext>
            </a:extLst>
          </p:cNvPr>
          <p:cNvSpPr>
            <a:spLocks noGrp="1"/>
          </p:cNvSpPr>
          <p:nvPr>
            <p:ph type="body" sz="quarter" idx="66" hasCustomPrompt="1"/>
          </p:nvPr>
        </p:nvSpPr>
        <p:spPr>
          <a:xfrm>
            <a:off x="499287" y="4701673"/>
            <a:ext cx="5004000" cy="1701338"/>
          </a:xfrm>
          <a:prstGeom prst="rect">
            <a:avLst/>
          </a:prstGeom>
        </p:spPr>
        <p:txBody>
          <a:bodyPr wrap="squar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Biography goes here in first level style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p>
        </p:txBody>
      </p:sp>
      <p:sp>
        <p:nvSpPr>
          <p:cNvPr id="249" name="Picture Placeholder 5">
            <a:extLst>
              <a:ext uri="{FF2B5EF4-FFF2-40B4-BE49-F238E27FC236}">
                <a16:creationId xmlns:a16="http://schemas.microsoft.com/office/drawing/2014/main" id="{6D1CF1BB-304A-A784-C211-CD2A0A3370FB}"/>
              </a:ext>
            </a:extLst>
          </p:cNvPr>
          <p:cNvSpPr>
            <a:spLocks noGrp="1"/>
          </p:cNvSpPr>
          <p:nvPr>
            <p:ph type="pic" sz="quarter" idx="67"/>
          </p:nvPr>
        </p:nvSpPr>
        <p:spPr>
          <a:xfrm>
            <a:off x="6692701" y="2054785"/>
            <a:ext cx="1411200" cy="1411200"/>
          </a:xfrm>
          <a:prstGeom prst="ellipse">
            <a:avLst/>
          </a:prstGeom>
          <a:blipFill>
            <a:blip r:embed="rId2"/>
            <a:stretch>
              <a:fillRect/>
            </a:stretch>
          </a:blipFill>
        </p:spPr>
        <p:txBody>
          <a:bodyPr anchor="ctr"/>
          <a:lstStyle>
            <a:lvl1pPr algn="ctr">
              <a:defRPr sz="800">
                <a:solidFill>
                  <a:schemeClr val="tx2"/>
                </a:solidFill>
              </a:defRPr>
            </a:lvl1pPr>
          </a:lstStyle>
          <a:p>
            <a:endParaRPr lang="en-US"/>
          </a:p>
        </p:txBody>
      </p:sp>
      <p:sp>
        <p:nvSpPr>
          <p:cNvPr id="250" name="Text Placeholder 17">
            <a:extLst>
              <a:ext uri="{FF2B5EF4-FFF2-40B4-BE49-F238E27FC236}">
                <a16:creationId xmlns:a16="http://schemas.microsoft.com/office/drawing/2014/main" id="{559E2837-14FB-48E8-FFB5-FD111FFD50C1}"/>
              </a:ext>
            </a:extLst>
          </p:cNvPr>
          <p:cNvSpPr>
            <a:spLocks noGrp="1"/>
          </p:cNvSpPr>
          <p:nvPr>
            <p:ph type="body" sz="quarter" idx="68" hasCustomPrompt="1"/>
          </p:nvPr>
        </p:nvSpPr>
        <p:spPr>
          <a:xfrm>
            <a:off x="6692700" y="4701673"/>
            <a:ext cx="5004000" cy="1701338"/>
          </a:xfrm>
          <a:prstGeom prst="rect">
            <a:avLst/>
          </a:prstGeom>
        </p:spPr>
        <p:txBody>
          <a:bodyPr wrap="squar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Biography goes here in first level style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p>
        </p:txBody>
      </p:sp>
      <p:sp>
        <p:nvSpPr>
          <p:cNvPr id="251" name="Text Placeholder 17">
            <a:extLst>
              <a:ext uri="{FF2B5EF4-FFF2-40B4-BE49-F238E27FC236}">
                <a16:creationId xmlns:a16="http://schemas.microsoft.com/office/drawing/2014/main" id="{DB64FDC5-575C-D04D-440F-F4DFA6D54E2C}"/>
              </a:ext>
            </a:extLst>
          </p:cNvPr>
          <p:cNvSpPr>
            <a:spLocks noGrp="1"/>
          </p:cNvSpPr>
          <p:nvPr>
            <p:ph type="body" sz="quarter" idx="69" hasCustomPrompt="1"/>
          </p:nvPr>
        </p:nvSpPr>
        <p:spPr>
          <a:xfrm>
            <a:off x="8349439" y="2083277"/>
            <a:ext cx="3113903" cy="269021"/>
          </a:xfrm>
          <a:prstGeom prst="rect">
            <a:avLst/>
          </a:prstGeom>
        </p:spPr>
        <p:txBody>
          <a:bodyPr wrap="non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Name in the first level</a:t>
            </a:r>
          </a:p>
        </p:txBody>
      </p:sp>
      <p:sp>
        <p:nvSpPr>
          <p:cNvPr id="253" name="Text Placeholder 17">
            <a:extLst>
              <a:ext uri="{FF2B5EF4-FFF2-40B4-BE49-F238E27FC236}">
                <a16:creationId xmlns:a16="http://schemas.microsoft.com/office/drawing/2014/main" id="{F6090104-0EAE-ED58-A326-C4BEB4DF2295}"/>
              </a:ext>
            </a:extLst>
          </p:cNvPr>
          <p:cNvSpPr>
            <a:spLocks noGrp="1"/>
          </p:cNvSpPr>
          <p:nvPr>
            <p:ph type="body" sz="quarter" idx="70" hasCustomPrompt="1"/>
          </p:nvPr>
        </p:nvSpPr>
        <p:spPr>
          <a:xfrm>
            <a:off x="8349439" y="2388150"/>
            <a:ext cx="3113903" cy="269021"/>
          </a:xfrm>
          <a:prstGeom prst="rect">
            <a:avLst/>
          </a:prstGeom>
        </p:spPr>
        <p:txBody>
          <a:bodyPr wrap="non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Job title in first level</a:t>
            </a:r>
          </a:p>
        </p:txBody>
      </p:sp>
      <p:sp>
        <p:nvSpPr>
          <p:cNvPr id="255" name="Text Placeholder 17">
            <a:extLst>
              <a:ext uri="{FF2B5EF4-FFF2-40B4-BE49-F238E27FC236}">
                <a16:creationId xmlns:a16="http://schemas.microsoft.com/office/drawing/2014/main" id="{5C038354-BE10-755F-316E-AAF675912DDA}"/>
              </a:ext>
            </a:extLst>
          </p:cNvPr>
          <p:cNvSpPr>
            <a:spLocks noGrp="1"/>
          </p:cNvSpPr>
          <p:nvPr>
            <p:ph type="body" sz="quarter" idx="71" hasCustomPrompt="1"/>
          </p:nvPr>
        </p:nvSpPr>
        <p:spPr>
          <a:xfrm>
            <a:off x="8349439" y="2729145"/>
            <a:ext cx="3113903" cy="628650"/>
          </a:xfrm>
          <a:prstGeom prst="rect">
            <a:avLst/>
          </a:prstGeom>
        </p:spPr>
        <p:txBody>
          <a:bodyPr wrap="non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Sector in first level</a:t>
            </a:r>
          </a:p>
        </p:txBody>
      </p:sp>
      <p:sp>
        <p:nvSpPr>
          <p:cNvPr id="256" name="Text Placeholder 17">
            <a:extLst>
              <a:ext uri="{FF2B5EF4-FFF2-40B4-BE49-F238E27FC236}">
                <a16:creationId xmlns:a16="http://schemas.microsoft.com/office/drawing/2014/main" id="{4BA2DDB6-5292-6EA2-A24D-E94FE731E01B}"/>
              </a:ext>
            </a:extLst>
          </p:cNvPr>
          <p:cNvSpPr>
            <a:spLocks noGrp="1"/>
          </p:cNvSpPr>
          <p:nvPr>
            <p:ph type="body" sz="quarter" idx="72" hasCustomPrompt="1"/>
          </p:nvPr>
        </p:nvSpPr>
        <p:spPr>
          <a:xfrm>
            <a:off x="8349439" y="3493485"/>
            <a:ext cx="3113903" cy="269021"/>
          </a:xfrm>
          <a:prstGeom prst="rect">
            <a:avLst/>
          </a:prstGeom>
        </p:spPr>
        <p:txBody>
          <a:bodyPr wrap="non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+44 (0) 000 000 0000 </a:t>
            </a:r>
          </a:p>
        </p:txBody>
      </p:sp>
      <p:sp>
        <p:nvSpPr>
          <p:cNvPr id="257" name="Text Placeholder 17">
            <a:extLst>
              <a:ext uri="{FF2B5EF4-FFF2-40B4-BE49-F238E27FC236}">
                <a16:creationId xmlns:a16="http://schemas.microsoft.com/office/drawing/2014/main" id="{3203D0EA-0F3C-78F1-8670-51C83753E3B4}"/>
              </a:ext>
            </a:extLst>
          </p:cNvPr>
          <p:cNvSpPr>
            <a:spLocks noGrp="1"/>
          </p:cNvSpPr>
          <p:nvPr>
            <p:ph type="body" sz="quarter" idx="73" hasCustomPrompt="1"/>
          </p:nvPr>
        </p:nvSpPr>
        <p:spPr>
          <a:xfrm>
            <a:off x="8349439" y="3900661"/>
            <a:ext cx="3113903" cy="269021"/>
          </a:xfrm>
          <a:prstGeom prst="rect">
            <a:avLst/>
          </a:prstGeom>
        </p:spPr>
        <p:txBody>
          <a:bodyPr wrap="non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err="1"/>
              <a:t>firstname.lastname</a:t>
            </a:r>
            <a:endParaRPr lang="en-US" dirty="0"/>
          </a:p>
        </p:txBody>
      </p:sp>
      <p:sp>
        <p:nvSpPr>
          <p:cNvPr id="258" name="Text Placeholder 17">
            <a:extLst>
              <a:ext uri="{FF2B5EF4-FFF2-40B4-BE49-F238E27FC236}">
                <a16:creationId xmlns:a16="http://schemas.microsoft.com/office/drawing/2014/main" id="{7AD7031D-D6F6-83ED-AE72-6260C192C77B}"/>
              </a:ext>
            </a:extLst>
          </p:cNvPr>
          <p:cNvSpPr>
            <a:spLocks noGrp="1"/>
          </p:cNvSpPr>
          <p:nvPr>
            <p:ph type="body" sz="quarter" idx="74" hasCustomPrompt="1"/>
          </p:nvPr>
        </p:nvSpPr>
        <p:spPr>
          <a:xfrm>
            <a:off x="8349439" y="4307838"/>
            <a:ext cx="3113903" cy="269021"/>
          </a:xfrm>
          <a:prstGeom prst="rect">
            <a:avLst/>
          </a:prstGeom>
        </p:spPr>
        <p:txBody>
          <a:bodyPr wrap="non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@simmons-simmons.com</a:t>
            </a:r>
          </a:p>
        </p:txBody>
      </p:sp>
      <p:sp>
        <p:nvSpPr>
          <p:cNvPr id="2" name="Slide Number Placeholder 1">
            <a:extLst>
              <a:ext uri="{FF2B5EF4-FFF2-40B4-BE49-F238E27FC236}">
                <a16:creationId xmlns:a16="http://schemas.microsoft.com/office/drawing/2014/main" id="{E93B9DB8-07E3-56A2-BF6A-E997AD97FECD}"/>
              </a:ext>
            </a:extLst>
          </p:cNvPr>
          <p:cNvSpPr>
            <a:spLocks noGrp="1"/>
          </p:cNvSpPr>
          <p:nvPr>
            <p:ph type="sldNum" sz="quarter" idx="75"/>
          </p:nvPr>
        </p:nvSpPr>
        <p:spPr/>
        <p:txBody>
          <a:bodyPr/>
          <a:lstStyle/>
          <a:p>
            <a:fld id="{86CB4B4D-7CA3-9044-876B-883B54F8677D}" type="slidenum">
              <a:rPr lang="en-GB" smtClean="0"/>
              <a:pPr/>
              <a:t>‹#›</a:t>
            </a:fld>
            <a:endParaRPr lang="en-GB"/>
          </a:p>
        </p:txBody>
      </p:sp>
      <p:sp>
        <p:nvSpPr>
          <p:cNvPr id="3" name="Text Placeholder 24">
            <a:extLst>
              <a:ext uri="{FF2B5EF4-FFF2-40B4-BE49-F238E27FC236}">
                <a16:creationId xmlns:a16="http://schemas.microsoft.com/office/drawing/2014/main" id="{705CC237-7D23-5D7B-2E7A-C11235AF5540}"/>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2402766281"/>
      </p:ext>
    </p:extLst>
  </p:cSld>
  <p:clrMapOvr>
    <a:masterClrMapping/>
  </p:clrMapOvr>
  <p:transition spd="med"/>
  <p:extLst>
    <p:ext uri="{DCECCB84-F9BA-43D5-87BE-67443E8EF086}">
      <p15:sldGuideLst xmlns:p15="http://schemas.microsoft.com/office/powerpoint/2012/main">
        <p15:guide id="1" orient="horz" pos="2136" userDrawn="1">
          <p15:clr>
            <a:srgbClr val="FBAE40"/>
          </p15:clr>
        </p15:guide>
      </p15:sldGuideLst>
    </p:ext>
  </p:extLst>
</p:sldLayout>
</file>

<file path=ppt/slideLayouts/slideLayout75.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9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Timeline 1</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15" name="Picture Placeholder 13">
            <a:extLst>
              <a:ext uri="{FF2B5EF4-FFF2-40B4-BE49-F238E27FC236}">
                <a16:creationId xmlns:a16="http://schemas.microsoft.com/office/drawing/2014/main" id="{EF415771-09C5-8951-09AA-601392ADDCD4}"/>
              </a:ext>
            </a:extLst>
          </p:cNvPr>
          <p:cNvSpPr>
            <a:spLocks noGrp="1"/>
          </p:cNvSpPr>
          <p:nvPr>
            <p:ph type="pic" sz="quarter" idx="76"/>
          </p:nvPr>
        </p:nvSpPr>
        <p:spPr>
          <a:xfrm>
            <a:off x="5647672" y="3770600"/>
            <a:ext cx="1242000" cy="1242000"/>
          </a:xfrm>
          <a:prstGeom prst="ellipse">
            <a:avLst/>
          </a:prstGeom>
          <a:solidFill>
            <a:srgbClr val="D9D9D9"/>
          </a:solidFill>
        </p:spPr>
        <p:txBody>
          <a:bodyPr anchor="ctr"/>
          <a:lstStyle>
            <a:lvl1pPr algn="ctr">
              <a:defRPr sz="1000">
                <a:latin typeface="REALTEXT-LIGHT" panose="020B0504020101010102"/>
              </a:defRPr>
            </a:lvl1pPr>
          </a:lstStyle>
          <a:p>
            <a:endParaRPr lang="en-IN"/>
          </a:p>
        </p:txBody>
      </p:sp>
      <p:sp>
        <p:nvSpPr>
          <p:cNvPr id="14" name="Picture Placeholder 13">
            <a:extLst>
              <a:ext uri="{FF2B5EF4-FFF2-40B4-BE49-F238E27FC236}">
                <a16:creationId xmlns:a16="http://schemas.microsoft.com/office/drawing/2014/main" id="{0EC904FE-799B-927C-02C5-00F39D8C75DE}"/>
              </a:ext>
            </a:extLst>
          </p:cNvPr>
          <p:cNvSpPr>
            <a:spLocks noGrp="1"/>
          </p:cNvSpPr>
          <p:nvPr>
            <p:ph type="pic" sz="quarter" idx="75"/>
          </p:nvPr>
        </p:nvSpPr>
        <p:spPr>
          <a:xfrm>
            <a:off x="9469550" y="3770600"/>
            <a:ext cx="1242000" cy="1242000"/>
          </a:xfrm>
          <a:prstGeom prst="ellipse">
            <a:avLst/>
          </a:prstGeom>
          <a:solidFill>
            <a:srgbClr val="D9D9D9"/>
          </a:solidFill>
        </p:spPr>
        <p:txBody>
          <a:bodyPr anchor="ctr"/>
          <a:lstStyle>
            <a:lvl1pPr algn="ctr">
              <a:defRPr sz="1000">
                <a:latin typeface="REALTEXT-LIGHT" panose="020B0504020101010102"/>
              </a:defRPr>
            </a:lvl1pPr>
          </a:lstStyle>
          <a:p>
            <a:endParaRPr lang="en-IN"/>
          </a:p>
        </p:txBody>
      </p:sp>
      <p:sp>
        <p:nvSpPr>
          <p:cNvPr id="270" name="Text Placeholder 17">
            <a:extLst>
              <a:ext uri="{FF2B5EF4-FFF2-40B4-BE49-F238E27FC236}">
                <a16:creationId xmlns:a16="http://schemas.microsoft.com/office/drawing/2014/main" id="{DF85DF1A-4F7D-FAB5-6634-4D3E1186D38B}"/>
              </a:ext>
            </a:extLst>
          </p:cNvPr>
          <p:cNvSpPr>
            <a:spLocks noGrp="1"/>
          </p:cNvSpPr>
          <p:nvPr>
            <p:ph type="body" sz="quarter" idx="70" hasCustomPrompt="1"/>
          </p:nvPr>
        </p:nvSpPr>
        <p:spPr>
          <a:xfrm>
            <a:off x="525463" y="3770601"/>
            <a:ext cx="2267044" cy="926885"/>
          </a:xfrm>
          <a:prstGeom prst="rect">
            <a:avLst/>
          </a:prstGeom>
        </p:spPr>
        <p:txBody>
          <a:bodyPr wrap="square" lIns="0" tIns="7200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err="1"/>
              <a:t>Parum</a:t>
            </a:r>
            <a:r>
              <a:rPr lang="en-US" dirty="0"/>
              <a:t> nus </a:t>
            </a:r>
            <a:r>
              <a:rPr lang="en-US" dirty="0" err="1"/>
              <a:t>ullab</a:t>
            </a:r>
            <a:r>
              <a:rPr lang="en-US" dirty="0"/>
              <a:t> </a:t>
            </a:r>
            <a:r>
              <a:rPr lang="en-US" dirty="0" err="1"/>
              <a:t>imosape</a:t>
            </a:r>
            <a:r>
              <a:rPr lang="en-US" dirty="0"/>
              <a:t> </a:t>
            </a:r>
            <a:r>
              <a:rPr lang="en-US" dirty="0" err="1"/>
              <a:t>lluptaquam</a:t>
            </a:r>
            <a:r>
              <a:rPr lang="en-US" dirty="0"/>
              <a:t>.</a:t>
            </a:r>
          </a:p>
        </p:txBody>
      </p:sp>
      <p:sp>
        <p:nvSpPr>
          <p:cNvPr id="5" name="Text Placeholder 17">
            <a:extLst>
              <a:ext uri="{FF2B5EF4-FFF2-40B4-BE49-F238E27FC236}">
                <a16:creationId xmlns:a16="http://schemas.microsoft.com/office/drawing/2014/main" id="{C52CD61D-C58C-C1AD-90C2-523EFE23A3A5}"/>
              </a:ext>
            </a:extLst>
          </p:cNvPr>
          <p:cNvSpPr>
            <a:spLocks noGrp="1"/>
          </p:cNvSpPr>
          <p:nvPr>
            <p:ph type="body" sz="quarter" idx="72" hasCustomPrompt="1"/>
          </p:nvPr>
        </p:nvSpPr>
        <p:spPr>
          <a:xfrm>
            <a:off x="1811400" y="5376200"/>
            <a:ext cx="2267044" cy="987051"/>
          </a:xfrm>
          <a:prstGeom prst="rect">
            <a:avLst/>
          </a:prstGeom>
        </p:spPr>
        <p:txBody>
          <a:bodyPr wrap="square" lIns="0" tIns="7200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err="1"/>
              <a:t>Parum</a:t>
            </a:r>
            <a:r>
              <a:rPr lang="en-US" dirty="0"/>
              <a:t> nus </a:t>
            </a:r>
            <a:r>
              <a:rPr lang="en-US" dirty="0" err="1"/>
              <a:t>ullab</a:t>
            </a:r>
            <a:r>
              <a:rPr lang="en-US" dirty="0"/>
              <a:t> </a:t>
            </a:r>
            <a:r>
              <a:rPr lang="en-US" dirty="0" err="1"/>
              <a:t>imosape</a:t>
            </a:r>
            <a:r>
              <a:rPr lang="en-US" dirty="0"/>
              <a:t> </a:t>
            </a:r>
            <a:r>
              <a:rPr lang="en-US" dirty="0" err="1"/>
              <a:t>lluptaquam</a:t>
            </a:r>
            <a:r>
              <a:rPr lang="en-US" dirty="0"/>
              <a:t>.</a:t>
            </a:r>
          </a:p>
        </p:txBody>
      </p:sp>
      <p:sp>
        <p:nvSpPr>
          <p:cNvPr id="6" name="Text Placeholder 17">
            <a:extLst>
              <a:ext uri="{FF2B5EF4-FFF2-40B4-BE49-F238E27FC236}">
                <a16:creationId xmlns:a16="http://schemas.microsoft.com/office/drawing/2014/main" id="{3B6AE5A4-0A14-1CE9-CD97-43A30C5C3324}"/>
              </a:ext>
            </a:extLst>
          </p:cNvPr>
          <p:cNvSpPr>
            <a:spLocks noGrp="1"/>
          </p:cNvSpPr>
          <p:nvPr>
            <p:ph type="body" sz="quarter" idx="73" hasCustomPrompt="1"/>
          </p:nvPr>
        </p:nvSpPr>
        <p:spPr>
          <a:xfrm>
            <a:off x="8356200" y="5376200"/>
            <a:ext cx="2267044" cy="987051"/>
          </a:xfrm>
          <a:prstGeom prst="rect">
            <a:avLst/>
          </a:prstGeom>
        </p:spPr>
        <p:txBody>
          <a:bodyPr wrap="square" lIns="0" tIns="7200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err="1"/>
              <a:t>Parum</a:t>
            </a:r>
            <a:r>
              <a:rPr lang="en-US" dirty="0"/>
              <a:t> nus </a:t>
            </a:r>
            <a:r>
              <a:rPr lang="en-US" dirty="0" err="1"/>
              <a:t>ullab</a:t>
            </a:r>
            <a:r>
              <a:rPr lang="en-US" dirty="0"/>
              <a:t> </a:t>
            </a:r>
            <a:r>
              <a:rPr lang="en-US" dirty="0" err="1"/>
              <a:t>imosape</a:t>
            </a:r>
            <a:r>
              <a:rPr lang="en-US" dirty="0"/>
              <a:t> </a:t>
            </a:r>
            <a:r>
              <a:rPr lang="en-US" dirty="0" err="1"/>
              <a:t>lluptaquam</a:t>
            </a:r>
            <a:r>
              <a:rPr lang="en-US" dirty="0"/>
              <a:t>.</a:t>
            </a:r>
          </a:p>
        </p:txBody>
      </p:sp>
      <p:sp>
        <p:nvSpPr>
          <p:cNvPr id="16" name="Table Placeholder 7">
            <a:extLst>
              <a:ext uri="{FF2B5EF4-FFF2-40B4-BE49-F238E27FC236}">
                <a16:creationId xmlns:a16="http://schemas.microsoft.com/office/drawing/2014/main" id="{5BFD284C-FAAD-524C-DF40-D5634AF68148}"/>
              </a:ext>
            </a:extLst>
          </p:cNvPr>
          <p:cNvSpPr>
            <a:spLocks noGrp="1"/>
          </p:cNvSpPr>
          <p:nvPr>
            <p:ph type="tbl" sz="quarter" idx="44"/>
          </p:nvPr>
        </p:nvSpPr>
        <p:spPr>
          <a:xfrm>
            <a:off x="3117438" y="3753931"/>
            <a:ext cx="1252800" cy="1399125"/>
          </a:xfrm>
          <a:prstGeom prst="rect">
            <a:avLst/>
          </a:prstGeom>
        </p:spPr>
        <p:txBody>
          <a:bodyPr anchor="ctr"/>
          <a:lstStyle>
            <a:lvl1pPr algn="ctr">
              <a:defRPr>
                <a:solidFill>
                  <a:schemeClr val="tx2"/>
                </a:solidFill>
              </a:defRPr>
            </a:lvl1pPr>
          </a:lstStyle>
          <a:p>
            <a:endParaRPr lang="en-IN"/>
          </a:p>
        </p:txBody>
      </p:sp>
      <p:sp>
        <p:nvSpPr>
          <p:cNvPr id="261" name="Text Placeholder 17">
            <a:extLst>
              <a:ext uri="{FF2B5EF4-FFF2-40B4-BE49-F238E27FC236}">
                <a16:creationId xmlns:a16="http://schemas.microsoft.com/office/drawing/2014/main" id="{04F19949-4CA9-7DED-2EA8-7786DBCF0B59}"/>
              </a:ext>
            </a:extLst>
          </p:cNvPr>
          <p:cNvSpPr>
            <a:spLocks noGrp="1"/>
          </p:cNvSpPr>
          <p:nvPr>
            <p:ph type="body" sz="quarter" idx="61" hasCustomPrompt="1"/>
          </p:nvPr>
        </p:nvSpPr>
        <p:spPr>
          <a:xfrm>
            <a:off x="620111" y="2515384"/>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8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Year</a:t>
            </a:r>
          </a:p>
        </p:txBody>
      </p:sp>
      <p:sp>
        <p:nvSpPr>
          <p:cNvPr id="262" name="Text Placeholder 17">
            <a:extLst>
              <a:ext uri="{FF2B5EF4-FFF2-40B4-BE49-F238E27FC236}">
                <a16:creationId xmlns:a16="http://schemas.microsoft.com/office/drawing/2014/main" id="{C1AC0C31-E074-2785-8C6C-53FC0ECC43C0}"/>
              </a:ext>
            </a:extLst>
          </p:cNvPr>
          <p:cNvSpPr>
            <a:spLocks noGrp="1"/>
          </p:cNvSpPr>
          <p:nvPr>
            <p:ph type="body" sz="quarter" idx="62" hasCustomPrompt="1"/>
          </p:nvPr>
        </p:nvSpPr>
        <p:spPr>
          <a:xfrm>
            <a:off x="1898222" y="2515384"/>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800" b="0" i="0" u="none" strike="noStrike" cap="none" spc="0" normalizeH="0" baseline="0" dirty="0" smtClean="0">
                <a:ln>
                  <a:noFill/>
                </a:ln>
                <a:solidFill>
                  <a:schemeClr val="bg1"/>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Year</a:t>
            </a:r>
          </a:p>
        </p:txBody>
      </p:sp>
      <p:sp>
        <p:nvSpPr>
          <p:cNvPr id="263" name="Text Placeholder 17">
            <a:extLst>
              <a:ext uri="{FF2B5EF4-FFF2-40B4-BE49-F238E27FC236}">
                <a16:creationId xmlns:a16="http://schemas.microsoft.com/office/drawing/2014/main" id="{25594C0B-4FD1-04D9-4E78-198B3A450886}"/>
              </a:ext>
            </a:extLst>
          </p:cNvPr>
          <p:cNvSpPr>
            <a:spLocks noGrp="1"/>
          </p:cNvSpPr>
          <p:nvPr>
            <p:ph type="body" sz="quarter" idx="63" hasCustomPrompt="1"/>
          </p:nvPr>
        </p:nvSpPr>
        <p:spPr>
          <a:xfrm>
            <a:off x="3176333" y="2515384"/>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8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Year</a:t>
            </a:r>
          </a:p>
        </p:txBody>
      </p:sp>
      <p:sp>
        <p:nvSpPr>
          <p:cNvPr id="264" name="Text Placeholder 17">
            <a:extLst>
              <a:ext uri="{FF2B5EF4-FFF2-40B4-BE49-F238E27FC236}">
                <a16:creationId xmlns:a16="http://schemas.microsoft.com/office/drawing/2014/main" id="{280B0B70-2A88-77FF-1D72-1A2A2A6C92F1}"/>
              </a:ext>
            </a:extLst>
          </p:cNvPr>
          <p:cNvSpPr>
            <a:spLocks noGrp="1"/>
          </p:cNvSpPr>
          <p:nvPr>
            <p:ph type="body" sz="quarter" idx="64" hasCustomPrompt="1"/>
          </p:nvPr>
        </p:nvSpPr>
        <p:spPr>
          <a:xfrm>
            <a:off x="4454444" y="2515384"/>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8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Year</a:t>
            </a:r>
          </a:p>
        </p:txBody>
      </p:sp>
      <p:sp>
        <p:nvSpPr>
          <p:cNvPr id="265" name="Text Placeholder 17">
            <a:extLst>
              <a:ext uri="{FF2B5EF4-FFF2-40B4-BE49-F238E27FC236}">
                <a16:creationId xmlns:a16="http://schemas.microsoft.com/office/drawing/2014/main" id="{0EFE0D78-188B-A04C-3C33-5F60828D623C}"/>
              </a:ext>
            </a:extLst>
          </p:cNvPr>
          <p:cNvSpPr>
            <a:spLocks noGrp="1"/>
          </p:cNvSpPr>
          <p:nvPr>
            <p:ph type="body" sz="quarter" idx="65" hasCustomPrompt="1"/>
          </p:nvPr>
        </p:nvSpPr>
        <p:spPr>
          <a:xfrm>
            <a:off x="5732555" y="2515384"/>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8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Year</a:t>
            </a:r>
          </a:p>
        </p:txBody>
      </p:sp>
      <p:sp>
        <p:nvSpPr>
          <p:cNvPr id="266" name="Text Placeholder 17">
            <a:extLst>
              <a:ext uri="{FF2B5EF4-FFF2-40B4-BE49-F238E27FC236}">
                <a16:creationId xmlns:a16="http://schemas.microsoft.com/office/drawing/2014/main" id="{E32F0428-F198-DB44-FE6A-E84BD17A84FC}"/>
              </a:ext>
            </a:extLst>
          </p:cNvPr>
          <p:cNvSpPr>
            <a:spLocks noGrp="1"/>
          </p:cNvSpPr>
          <p:nvPr>
            <p:ph type="body" sz="quarter" idx="66" hasCustomPrompt="1"/>
          </p:nvPr>
        </p:nvSpPr>
        <p:spPr>
          <a:xfrm>
            <a:off x="8288777" y="2515384"/>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8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Year</a:t>
            </a:r>
          </a:p>
        </p:txBody>
      </p:sp>
      <p:sp>
        <p:nvSpPr>
          <p:cNvPr id="267" name="Text Placeholder 17">
            <a:extLst>
              <a:ext uri="{FF2B5EF4-FFF2-40B4-BE49-F238E27FC236}">
                <a16:creationId xmlns:a16="http://schemas.microsoft.com/office/drawing/2014/main" id="{99D3060D-8264-EA33-8B62-A7691CEB419B}"/>
              </a:ext>
            </a:extLst>
          </p:cNvPr>
          <p:cNvSpPr>
            <a:spLocks noGrp="1"/>
          </p:cNvSpPr>
          <p:nvPr>
            <p:ph type="body" sz="quarter" idx="67" hasCustomPrompt="1"/>
          </p:nvPr>
        </p:nvSpPr>
        <p:spPr>
          <a:xfrm>
            <a:off x="10861449" y="2515384"/>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8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Year</a:t>
            </a:r>
          </a:p>
        </p:txBody>
      </p:sp>
      <p:sp>
        <p:nvSpPr>
          <p:cNvPr id="268" name="Text Placeholder 17">
            <a:extLst>
              <a:ext uri="{FF2B5EF4-FFF2-40B4-BE49-F238E27FC236}">
                <a16:creationId xmlns:a16="http://schemas.microsoft.com/office/drawing/2014/main" id="{31E44BDD-E897-1441-A6AF-2BEA3D45F995}"/>
              </a:ext>
            </a:extLst>
          </p:cNvPr>
          <p:cNvSpPr>
            <a:spLocks noGrp="1"/>
          </p:cNvSpPr>
          <p:nvPr>
            <p:ph type="body" sz="quarter" idx="68" hasCustomPrompt="1"/>
          </p:nvPr>
        </p:nvSpPr>
        <p:spPr>
          <a:xfrm>
            <a:off x="9566887" y="2515384"/>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800" b="0" i="0" u="none" strike="noStrike" cap="none" spc="0" normalizeH="0" baseline="0" dirty="0" smtClean="0">
                <a:ln>
                  <a:noFill/>
                </a:ln>
                <a:solidFill>
                  <a:schemeClr val="bg1"/>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Year</a:t>
            </a:r>
          </a:p>
        </p:txBody>
      </p:sp>
      <p:sp>
        <p:nvSpPr>
          <p:cNvPr id="269" name="Text Placeholder 17">
            <a:extLst>
              <a:ext uri="{FF2B5EF4-FFF2-40B4-BE49-F238E27FC236}">
                <a16:creationId xmlns:a16="http://schemas.microsoft.com/office/drawing/2014/main" id="{80671ABA-FA0D-DE17-F05E-B81128CF2A44}"/>
              </a:ext>
            </a:extLst>
          </p:cNvPr>
          <p:cNvSpPr>
            <a:spLocks noGrp="1"/>
          </p:cNvSpPr>
          <p:nvPr>
            <p:ph type="body" sz="quarter" idx="69" hasCustomPrompt="1"/>
          </p:nvPr>
        </p:nvSpPr>
        <p:spPr>
          <a:xfrm>
            <a:off x="7010666" y="2515384"/>
            <a:ext cx="1063656" cy="258844"/>
          </a:xfrm>
          <a:prstGeom prst="rect">
            <a:avLst/>
          </a:prstGeom>
        </p:spPr>
        <p:txBody>
          <a:bodyPr wrap="non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800" b="0" i="0" u="none" strike="noStrike" cap="none" spc="0" normalizeH="0" baseline="0" dirty="0" smtClean="0">
                <a:ln>
                  <a:noFill/>
                </a:ln>
                <a:solidFill>
                  <a:schemeClr val="bg1"/>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Year</a:t>
            </a:r>
          </a:p>
        </p:txBody>
      </p:sp>
      <p:sp>
        <p:nvSpPr>
          <p:cNvPr id="3" name="Slide Number Placeholder 2">
            <a:extLst>
              <a:ext uri="{FF2B5EF4-FFF2-40B4-BE49-F238E27FC236}">
                <a16:creationId xmlns:a16="http://schemas.microsoft.com/office/drawing/2014/main" id="{E7162BAE-A170-F806-9FBC-84745BC98FED}"/>
              </a:ext>
            </a:extLst>
          </p:cNvPr>
          <p:cNvSpPr>
            <a:spLocks noGrp="1"/>
          </p:cNvSpPr>
          <p:nvPr>
            <p:ph type="sldNum" sz="quarter" idx="77"/>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1AC37C66-B6D2-19D5-BADA-0A8E45329CF9}"/>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1272806300"/>
      </p:ext>
    </p:extLst>
  </p:cSld>
  <p:clrMapOvr>
    <a:masterClrMapping/>
  </p:clrMapOvr>
  <p:transition spd="med"/>
  <p:extLst>
    <p:ext uri="{DCECCB84-F9BA-43D5-87BE-67443E8EF086}">
      <p15:sldGuideLst xmlns:p15="http://schemas.microsoft.com/office/powerpoint/2012/main">
        <p15:guide id="1" orient="horz" pos="2136" userDrawn="1">
          <p15:clr>
            <a:srgbClr val="FBAE40"/>
          </p15:clr>
        </p15:guide>
      </p15:sldGuideLst>
    </p:ext>
  </p:extLst>
</p:sldLayout>
</file>

<file path=ppt/slideLayouts/slideLayout76.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20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Timeline 3</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42" name="Text Placeholder 17">
            <a:extLst>
              <a:ext uri="{FF2B5EF4-FFF2-40B4-BE49-F238E27FC236}">
                <a16:creationId xmlns:a16="http://schemas.microsoft.com/office/drawing/2014/main" id="{444F77D7-2217-08A7-552B-48F9D39A3D2A}"/>
              </a:ext>
            </a:extLst>
          </p:cNvPr>
          <p:cNvSpPr>
            <a:spLocks noGrp="1"/>
          </p:cNvSpPr>
          <p:nvPr>
            <p:ph type="body" sz="quarter" idx="76" hasCustomPrompt="1"/>
          </p:nvPr>
        </p:nvSpPr>
        <p:spPr>
          <a:xfrm>
            <a:off x="1404001" y="2015999"/>
            <a:ext cx="2499245" cy="1365524"/>
          </a:xfrm>
          <a:prstGeom prst="rect">
            <a:avLst/>
          </a:prstGeom>
        </p:spPr>
        <p:txBody>
          <a:bodyPr wrap="squar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236" name="Text Placeholder 17">
            <a:extLst>
              <a:ext uri="{FF2B5EF4-FFF2-40B4-BE49-F238E27FC236}">
                <a16:creationId xmlns:a16="http://schemas.microsoft.com/office/drawing/2014/main" id="{0929A67B-91DA-1B9C-B025-14D31190C194}"/>
              </a:ext>
            </a:extLst>
          </p:cNvPr>
          <p:cNvSpPr>
            <a:spLocks noGrp="1"/>
          </p:cNvSpPr>
          <p:nvPr>
            <p:ph type="body" sz="quarter" idx="75" hasCustomPrompt="1"/>
          </p:nvPr>
        </p:nvSpPr>
        <p:spPr>
          <a:xfrm>
            <a:off x="1008000" y="3491999"/>
            <a:ext cx="2730812" cy="1438614"/>
          </a:xfrm>
          <a:prstGeom prst="rect">
            <a:avLst/>
          </a:prstGeom>
        </p:spPr>
        <p:txBody>
          <a:bodyPr wrap="squar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231" name="Text Placeholder 17">
            <a:extLst>
              <a:ext uri="{FF2B5EF4-FFF2-40B4-BE49-F238E27FC236}">
                <a16:creationId xmlns:a16="http://schemas.microsoft.com/office/drawing/2014/main" id="{2F13A058-F13A-A842-CCE8-18F42EC11D73}"/>
              </a:ext>
            </a:extLst>
          </p:cNvPr>
          <p:cNvSpPr>
            <a:spLocks noGrp="1"/>
          </p:cNvSpPr>
          <p:nvPr>
            <p:ph type="body" sz="quarter" idx="73" hasCustomPrompt="1"/>
          </p:nvPr>
        </p:nvSpPr>
        <p:spPr>
          <a:xfrm>
            <a:off x="8388000" y="2555999"/>
            <a:ext cx="2615188" cy="1248593"/>
          </a:xfrm>
          <a:prstGeom prst="rect">
            <a:avLst/>
          </a:prstGeom>
        </p:spPr>
        <p:txBody>
          <a:bodyPr wrap="squar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232" name="Text Placeholder 17">
            <a:extLst>
              <a:ext uri="{FF2B5EF4-FFF2-40B4-BE49-F238E27FC236}">
                <a16:creationId xmlns:a16="http://schemas.microsoft.com/office/drawing/2014/main" id="{CC841ACA-8724-0F97-7AED-F238F20591C8}"/>
              </a:ext>
            </a:extLst>
          </p:cNvPr>
          <p:cNvSpPr>
            <a:spLocks noGrp="1"/>
          </p:cNvSpPr>
          <p:nvPr>
            <p:ph type="body" sz="quarter" idx="74" hasCustomPrompt="1"/>
          </p:nvPr>
        </p:nvSpPr>
        <p:spPr>
          <a:xfrm>
            <a:off x="8640000" y="4499999"/>
            <a:ext cx="2615188" cy="1248599"/>
          </a:xfrm>
          <a:prstGeom prst="rect">
            <a:avLst/>
          </a:prstGeom>
        </p:spPr>
        <p:txBody>
          <a:bodyPr wrap="squar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259" name="Text Placeholder 17">
            <a:extLst>
              <a:ext uri="{FF2B5EF4-FFF2-40B4-BE49-F238E27FC236}">
                <a16:creationId xmlns:a16="http://schemas.microsoft.com/office/drawing/2014/main" id="{0B6FC0B9-9C8A-8753-27C6-35E8631E9725}"/>
              </a:ext>
            </a:extLst>
          </p:cNvPr>
          <p:cNvSpPr>
            <a:spLocks noGrp="1"/>
          </p:cNvSpPr>
          <p:nvPr>
            <p:ph type="body" sz="quarter" idx="98" hasCustomPrompt="1"/>
          </p:nvPr>
        </p:nvSpPr>
        <p:spPr>
          <a:xfrm>
            <a:off x="6467934" y="790704"/>
            <a:ext cx="1953733" cy="528192"/>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56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err="1"/>
              <a:t>xxxx</a:t>
            </a:r>
            <a:endParaRPr lang="en-US" dirty="0"/>
          </a:p>
        </p:txBody>
      </p:sp>
      <p:sp>
        <p:nvSpPr>
          <p:cNvPr id="260" name="Text Placeholder 17">
            <a:extLst>
              <a:ext uri="{FF2B5EF4-FFF2-40B4-BE49-F238E27FC236}">
                <a16:creationId xmlns:a16="http://schemas.microsoft.com/office/drawing/2014/main" id="{2BF01677-3BB4-F9AA-68D3-2178A1E057FC}"/>
              </a:ext>
            </a:extLst>
          </p:cNvPr>
          <p:cNvSpPr>
            <a:spLocks noGrp="1"/>
          </p:cNvSpPr>
          <p:nvPr>
            <p:ph type="body" sz="quarter" idx="99" hasCustomPrompt="1"/>
          </p:nvPr>
        </p:nvSpPr>
        <p:spPr>
          <a:xfrm>
            <a:off x="4487934" y="2385504"/>
            <a:ext cx="1953733" cy="528192"/>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56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err="1"/>
              <a:t>xxxx</a:t>
            </a:r>
            <a:endParaRPr lang="en-US" dirty="0"/>
          </a:p>
        </p:txBody>
      </p:sp>
      <p:sp>
        <p:nvSpPr>
          <p:cNvPr id="261" name="Text Placeholder 17">
            <a:extLst>
              <a:ext uri="{FF2B5EF4-FFF2-40B4-BE49-F238E27FC236}">
                <a16:creationId xmlns:a16="http://schemas.microsoft.com/office/drawing/2014/main" id="{54BFC8FF-BBDD-D2C3-1997-5FC1DC1B0A19}"/>
              </a:ext>
            </a:extLst>
          </p:cNvPr>
          <p:cNvSpPr>
            <a:spLocks noGrp="1"/>
          </p:cNvSpPr>
          <p:nvPr>
            <p:ph type="body" sz="quarter" idx="100" hasCustomPrompt="1"/>
          </p:nvPr>
        </p:nvSpPr>
        <p:spPr>
          <a:xfrm>
            <a:off x="5769534" y="4577904"/>
            <a:ext cx="1953733" cy="528192"/>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56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err="1"/>
              <a:t>xxxx</a:t>
            </a:r>
            <a:endParaRPr lang="en-US" dirty="0"/>
          </a:p>
        </p:txBody>
      </p:sp>
      <p:sp>
        <p:nvSpPr>
          <p:cNvPr id="262" name="Text Placeholder 17">
            <a:extLst>
              <a:ext uri="{FF2B5EF4-FFF2-40B4-BE49-F238E27FC236}">
                <a16:creationId xmlns:a16="http://schemas.microsoft.com/office/drawing/2014/main" id="{961D4FB3-B0CB-3FEC-60A2-BCAA97FE578A}"/>
              </a:ext>
            </a:extLst>
          </p:cNvPr>
          <p:cNvSpPr>
            <a:spLocks noGrp="1"/>
          </p:cNvSpPr>
          <p:nvPr>
            <p:ph type="body" sz="quarter" idx="101" hasCustomPrompt="1"/>
          </p:nvPr>
        </p:nvSpPr>
        <p:spPr>
          <a:xfrm>
            <a:off x="3393534" y="5384304"/>
            <a:ext cx="1953733" cy="528192"/>
          </a:xfrm>
          <a:prstGeom prst="rect">
            <a:avLst/>
          </a:prstGeom>
        </p:spPr>
        <p:txBody>
          <a:bodyPr wrap="square" lIns="0" tIns="0" rIns="0" bIns="0" anchor="ctr">
            <a:no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56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err="1"/>
              <a:t>xxxx</a:t>
            </a:r>
            <a:endParaRPr lang="en-US" dirty="0"/>
          </a:p>
        </p:txBody>
      </p:sp>
      <p:sp>
        <p:nvSpPr>
          <p:cNvPr id="3" name="Slide Number Placeholder 2">
            <a:extLst>
              <a:ext uri="{FF2B5EF4-FFF2-40B4-BE49-F238E27FC236}">
                <a16:creationId xmlns:a16="http://schemas.microsoft.com/office/drawing/2014/main" id="{E09BEDBE-B9DE-D32D-B5DF-A6D515BDB94B}"/>
              </a:ext>
            </a:extLst>
          </p:cNvPr>
          <p:cNvSpPr>
            <a:spLocks noGrp="1"/>
          </p:cNvSpPr>
          <p:nvPr>
            <p:ph type="sldNum" sz="quarter" idx="102"/>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D1BDE818-9383-C581-815B-D1DD910E9D7C}"/>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4252382464"/>
      </p:ext>
    </p:extLst>
  </p:cSld>
  <p:clrMapOvr>
    <a:masterClrMapping/>
  </p:clrMapOvr>
  <p:transition spd="med"/>
  <p:extLst>
    <p:ext uri="{DCECCB84-F9BA-43D5-87BE-67443E8EF086}">
      <p15:sldGuideLst xmlns:p15="http://schemas.microsoft.com/office/powerpoint/2012/main">
        <p15:guide id="1" orient="horz" pos="2136" userDrawn="1">
          <p15:clr>
            <a:srgbClr val="FBAE40"/>
          </p15:clr>
        </p15:guide>
      </p15:sldGuideLst>
    </p:ext>
  </p:extLst>
</p:sldLayout>
</file>

<file path=ppt/slideLayouts/slideLayout77.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21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Time Matrix</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3" name="Chart Placeholder 5">
            <a:extLst>
              <a:ext uri="{FF2B5EF4-FFF2-40B4-BE49-F238E27FC236}">
                <a16:creationId xmlns:a16="http://schemas.microsoft.com/office/drawing/2014/main" id="{155F42C0-284E-D741-8AC1-AAAC270F2A8C}"/>
              </a:ext>
            </a:extLst>
          </p:cNvPr>
          <p:cNvSpPr>
            <a:spLocks noGrp="1"/>
          </p:cNvSpPr>
          <p:nvPr>
            <p:ph type="chart" sz="quarter" idx="45"/>
          </p:nvPr>
        </p:nvSpPr>
        <p:spPr>
          <a:xfrm>
            <a:off x="499287" y="1924349"/>
            <a:ext cx="11178363" cy="4364039"/>
          </a:xfrm>
          <a:prstGeom prst="rect">
            <a:avLst/>
          </a:prstGeom>
        </p:spPr>
        <p:txBody>
          <a:bodyPr anchor="ctr"/>
          <a:lstStyle>
            <a:lvl1pPr algn="ctr">
              <a:defRPr>
                <a:solidFill>
                  <a:schemeClr val="tx2"/>
                </a:solidFill>
              </a:defRPr>
            </a:lvl1pPr>
          </a:lstStyle>
          <a:p>
            <a:endParaRPr lang="en-IN"/>
          </a:p>
        </p:txBody>
      </p:sp>
      <p:sp>
        <p:nvSpPr>
          <p:cNvPr id="5" name="Slide Number Placeholder 4">
            <a:extLst>
              <a:ext uri="{FF2B5EF4-FFF2-40B4-BE49-F238E27FC236}">
                <a16:creationId xmlns:a16="http://schemas.microsoft.com/office/drawing/2014/main" id="{3B684D19-C193-C10E-60F7-C10A5B3FB30A}"/>
              </a:ext>
            </a:extLst>
          </p:cNvPr>
          <p:cNvSpPr>
            <a:spLocks noGrp="1"/>
          </p:cNvSpPr>
          <p:nvPr>
            <p:ph type="sldNum" sz="quarter" idx="46"/>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9F5003B9-2489-2E28-E6C4-765D47EA0049}"/>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2228944653"/>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22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Stages</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26" name="Picture Placeholder 228">
            <a:extLst>
              <a:ext uri="{FF2B5EF4-FFF2-40B4-BE49-F238E27FC236}">
                <a16:creationId xmlns:a16="http://schemas.microsoft.com/office/drawing/2014/main" id="{C419E4B0-3DB7-D75C-D856-79E78D0248AA}"/>
              </a:ext>
            </a:extLst>
          </p:cNvPr>
          <p:cNvSpPr>
            <a:spLocks noGrp="1"/>
          </p:cNvSpPr>
          <p:nvPr>
            <p:ph type="pic" sz="quarter" idx="95" hasCustomPrompt="1"/>
          </p:nvPr>
        </p:nvSpPr>
        <p:spPr>
          <a:xfrm>
            <a:off x="1099799" y="2453894"/>
            <a:ext cx="849600" cy="845858"/>
          </a:xfrm>
          <a:prstGeom prst="rect">
            <a:avLst/>
          </a:prstGeom>
        </p:spPr>
        <p:txBody>
          <a:bodyPr anchor="t"/>
          <a:lstStyle>
            <a:lvl1pPr algn="ctr">
              <a:defRPr sz="1100">
                <a:solidFill>
                  <a:schemeClr val="tx1"/>
                </a:solidFill>
              </a:defRPr>
            </a:lvl1pPr>
          </a:lstStyle>
          <a:p>
            <a:r>
              <a:rPr lang="en-US" dirty="0"/>
              <a:t>ICON</a:t>
            </a:r>
            <a:endParaRPr lang="en-IN" dirty="0"/>
          </a:p>
        </p:txBody>
      </p:sp>
      <p:sp>
        <p:nvSpPr>
          <p:cNvPr id="26" name="Text Placeholder 17">
            <a:extLst>
              <a:ext uri="{FF2B5EF4-FFF2-40B4-BE49-F238E27FC236}">
                <a16:creationId xmlns:a16="http://schemas.microsoft.com/office/drawing/2014/main" id="{DF1B2621-FA42-D559-9E21-76CA82CFD1B8}"/>
              </a:ext>
            </a:extLst>
          </p:cNvPr>
          <p:cNvSpPr>
            <a:spLocks noGrp="1"/>
          </p:cNvSpPr>
          <p:nvPr>
            <p:ph type="body" sz="quarter" idx="73" hasCustomPrompt="1"/>
          </p:nvPr>
        </p:nvSpPr>
        <p:spPr>
          <a:xfrm>
            <a:off x="701514" y="3881120"/>
            <a:ext cx="1948553" cy="369332"/>
          </a:xfrm>
          <a:prstGeom prst="rect">
            <a:avLst/>
          </a:prstGeom>
        </p:spPr>
        <p:txBody>
          <a:bodyPr wrap="square" lIns="0" tIns="0" rIns="0" bIns="0" anchor="t">
            <a:sp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4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p:txBody>
      </p:sp>
      <p:sp>
        <p:nvSpPr>
          <p:cNvPr id="27" name="Text Placeholder 17">
            <a:extLst>
              <a:ext uri="{FF2B5EF4-FFF2-40B4-BE49-F238E27FC236}">
                <a16:creationId xmlns:a16="http://schemas.microsoft.com/office/drawing/2014/main" id="{2DEAF41C-9C3D-CA81-9E5E-6DEA0154A107}"/>
              </a:ext>
            </a:extLst>
          </p:cNvPr>
          <p:cNvSpPr>
            <a:spLocks noGrp="1"/>
          </p:cNvSpPr>
          <p:nvPr>
            <p:ph type="body" sz="quarter" idx="74" hasCustomPrompt="1"/>
          </p:nvPr>
        </p:nvSpPr>
        <p:spPr>
          <a:xfrm>
            <a:off x="181559" y="4450080"/>
            <a:ext cx="2468508" cy="1551707"/>
          </a:xfrm>
          <a:prstGeom prst="rect">
            <a:avLst/>
          </a:prstGeom>
        </p:spPr>
        <p:txBody>
          <a:bodyPr wrap="square" lIns="0" tIns="0" rIns="0" bIns="0" anchor="t">
            <a:sp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endParaRPr lang="en-US" dirty="0"/>
          </a:p>
          <a:p>
            <a:pPr lvl="0"/>
            <a:r>
              <a:rPr lang="en-US" dirty="0"/>
              <a:t>Lorem ipsum dolor.</a:t>
            </a:r>
          </a:p>
        </p:txBody>
      </p:sp>
      <p:sp>
        <p:nvSpPr>
          <p:cNvPr id="28" name="Text Placeholder 17">
            <a:extLst>
              <a:ext uri="{FF2B5EF4-FFF2-40B4-BE49-F238E27FC236}">
                <a16:creationId xmlns:a16="http://schemas.microsoft.com/office/drawing/2014/main" id="{6E749624-CA83-FE58-AB46-FB2A6C3D0AE8}"/>
              </a:ext>
            </a:extLst>
          </p:cNvPr>
          <p:cNvSpPr>
            <a:spLocks noGrp="1"/>
          </p:cNvSpPr>
          <p:nvPr>
            <p:ph type="body" sz="quarter" idx="75" hasCustomPrompt="1"/>
          </p:nvPr>
        </p:nvSpPr>
        <p:spPr>
          <a:xfrm>
            <a:off x="3750714" y="3881120"/>
            <a:ext cx="1948553" cy="369332"/>
          </a:xfrm>
          <a:prstGeom prst="rect">
            <a:avLst/>
          </a:prstGeom>
        </p:spPr>
        <p:txBody>
          <a:bodyPr wrap="square" lIns="0" tIns="0" rIns="0" bIns="0" anchor="t">
            <a:sp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4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p:txBody>
      </p:sp>
      <p:sp>
        <p:nvSpPr>
          <p:cNvPr id="29" name="Text Placeholder 17">
            <a:extLst>
              <a:ext uri="{FF2B5EF4-FFF2-40B4-BE49-F238E27FC236}">
                <a16:creationId xmlns:a16="http://schemas.microsoft.com/office/drawing/2014/main" id="{C82885FA-EC84-124B-5D3A-999FB2383D86}"/>
              </a:ext>
            </a:extLst>
          </p:cNvPr>
          <p:cNvSpPr>
            <a:spLocks noGrp="1"/>
          </p:cNvSpPr>
          <p:nvPr>
            <p:ph type="body" sz="quarter" idx="76" hasCustomPrompt="1"/>
          </p:nvPr>
        </p:nvSpPr>
        <p:spPr>
          <a:xfrm>
            <a:off x="3230759" y="4450080"/>
            <a:ext cx="2468508" cy="1551707"/>
          </a:xfrm>
          <a:prstGeom prst="rect">
            <a:avLst/>
          </a:prstGeom>
        </p:spPr>
        <p:txBody>
          <a:bodyPr wrap="square" lIns="0" tIns="0" rIns="0" bIns="0" anchor="t">
            <a:sp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endParaRPr lang="en-US" dirty="0"/>
          </a:p>
          <a:p>
            <a:pPr lvl="0"/>
            <a:r>
              <a:rPr lang="en-US" dirty="0"/>
              <a:t>Lorem ipsum dolor.</a:t>
            </a:r>
          </a:p>
        </p:txBody>
      </p:sp>
      <p:sp>
        <p:nvSpPr>
          <p:cNvPr id="30" name="Text Placeholder 17">
            <a:extLst>
              <a:ext uri="{FF2B5EF4-FFF2-40B4-BE49-F238E27FC236}">
                <a16:creationId xmlns:a16="http://schemas.microsoft.com/office/drawing/2014/main" id="{060DBECB-EA9B-FBDA-6300-777B1A3AA29E}"/>
              </a:ext>
            </a:extLst>
          </p:cNvPr>
          <p:cNvSpPr>
            <a:spLocks noGrp="1"/>
          </p:cNvSpPr>
          <p:nvPr>
            <p:ph type="body" sz="quarter" idx="77" hasCustomPrompt="1"/>
          </p:nvPr>
        </p:nvSpPr>
        <p:spPr>
          <a:xfrm>
            <a:off x="6800779" y="3881120"/>
            <a:ext cx="1948553" cy="369332"/>
          </a:xfrm>
          <a:prstGeom prst="rect">
            <a:avLst/>
          </a:prstGeom>
        </p:spPr>
        <p:txBody>
          <a:bodyPr wrap="square" lIns="0" tIns="0" rIns="0" bIns="0" anchor="t">
            <a:sp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4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p:txBody>
      </p:sp>
      <p:sp>
        <p:nvSpPr>
          <p:cNvPr id="31" name="Text Placeholder 17">
            <a:extLst>
              <a:ext uri="{FF2B5EF4-FFF2-40B4-BE49-F238E27FC236}">
                <a16:creationId xmlns:a16="http://schemas.microsoft.com/office/drawing/2014/main" id="{B26A5E3B-9283-878E-D310-2D8DF52BEA42}"/>
              </a:ext>
            </a:extLst>
          </p:cNvPr>
          <p:cNvSpPr>
            <a:spLocks noGrp="1"/>
          </p:cNvSpPr>
          <p:nvPr>
            <p:ph type="body" sz="quarter" idx="78" hasCustomPrompt="1"/>
          </p:nvPr>
        </p:nvSpPr>
        <p:spPr>
          <a:xfrm>
            <a:off x="6280824" y="4450080"/>
            <a:ext cx="2468508" cy="1551707"/>
          </a:xfrm>
          <a:prstGeom prst="rect">
            <a:avLst/>
          </a:prstGeom>
        </p:spPr>
        <p:txBody>
          <a:bodyPr wrap="square" lIns="0" tIns="0" rIns="0" bIns="0" anchor="t">
            <a:sp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endParaRPr lang="en-US" dirty="0"/>
          </a:p>
          <a:p>
            <a:pPr lvl="0"/>
            <a:r>
              <a:rPr lang="en-US" dirty="0"/>
              <a:t>Lorem ipsum dolor.</a:t>
            </a:r>
          </a:p>
        </p:txBody>
      </p:sp>
      <p:sp>
        <p:nvSpPr>
          <p:cNvPr id="224" name="Text Placeholder 17">
            <a:extLst>
              <a:ext uri="{FF2B5EF4-FFF2-40B4-BE49-F238E27FC236}">
                <a16:creationId xmlns:a16="http://schemas.microsoft.com/office/drawing/2014/main" id="{B34DCA6C-DCE0-13DA-3A11-E1EA3C4F0CEB}"/>
              </a:ext>
            </a:extLst>
          </p:cNvPr>
          <p:cNvSpPr>
            <a:spLocks noGrp="1"/>
          </p:cNvSpPr>
          <p:nvPr>
            <p:ph type="body" sz="quarter" idx="79" hasCustomPrompt="1"/>
          </p:nvPr>
        </p:nvSpPr>
        <p:spPr>
          <a:xfrm>
            <a:off x="9848379" y="3881120"/>
            <a:ext cx="1948553" cy="369332"/>
          </a:xfrm>
          <a:prstGeom prst="rect">
            <a:avLst/>
          </a:prstGeom>
        </p:spPr>
        <p:txBody>
          <a:bodyPr wrap="square" lIns="0" tIns="0" rIns="0" bIns="0" anchor="t">
            <a:sp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400" b="0" i="0" u="none" strike="noStrike" cap="none" spc="0" normalizeH="0" baseline="0" dirty="0" smtClean="0">
                <a:ln>
                  <a:noFill/>
                </a:ln>
                <a:solidFill>
                  <a:schemeClr val="accent2"/>
                </a:solidFill>
                <a:effectLst/>
                <a:uFillTx/>
                <a:latin typeface="RealText-Medium" panose="020B06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p:txBody>
      </p:sp>
      <p:sp>
        <p:nvSpPr>
          <p:cNvPr id="225" name="Text Placeholder 17">
            <a:extLst>
              <a:ext uri="{FF2B5EF4-FFF2-40B4-BE49-F238E27FC236}">
                <a16:creationId xmlns:a16="http://schemas.microsoft.com/office/drawing/2014/main" id="{CD88E26C-73E9-81D2-4ABF-414F79F62259}"/>
              </a:ext>
            </a:extLst>
          </p:cNvPr>
          <p:cNvSpPr>
            <a:spLocks noGrp="1"/>
          </p:cNvSpPr>
          <p:nvPr>
            <p:ph type="body" sz="quarter" idx="80" hasCustomPrompt="1"/>
          </p:nvPr>
        </p:nvSpPr>
        <p:spPr>
          <a:xfrm>
            <a:off x="9328424" y="4450080"/>
            <a:ext cx="2468508" cy="1551707"/>
          </a:xfrm>
          <a:prstGeom prst="rect">
            <a:avLst/>
          </a:prstGeom>
        </p:spPr>
        <p:txBody>
          <a:bodyPr wrap="square" lIns="0" tIns="0" rIns="0" bIns="0" anchor="t">
            <a:sp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 </a:t>
            </a:r>
            <a:br>
              <a:rPr lang="en-US" dirty="0"/>
            </a:br>
            <a:r>
              <a:rPr lang="en-US" dirty="0"/>
              <a:t>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endParaRPr lang="en-US" dirty="0"/>
          </a:p>
          <a:p>
            <a:pPr lvl="0"/>
            <a:r>
              <a:rPr lang="en-US" dirty="0"/>
              <a:t>Lorem ipsum dolor.</a:t>
            </a:r>
          </a:p>
        </p:txBody>
      </p:sp>
      <p:sp>
        <p:nvSpPr>
          <p:cNvPr id="228" name="Picture Placeholder 228">
            <a:extLst>
              <a:ext uri="{FF2B5EF4-FFF2-40B4-BE49-F238E27FC236}">
                <a16:creationId xmlns:a16="http://schemas.microsoft.com/office/drawing/2014/main" id="{117AF9E8-7A8F-AE53-A616-9CFBBC099F87}"/>
              </a:ext>
            </a:extLst>
          </p:cNvPr>
          <p:cNvSpPr>
            <a:spLocks noGrp="1"/>
          </p:cNvSpPr>
          <p:nvPr>
            <p:ph type="pic" sz="quarter" idx="96" hasCustomPrompt="1"/>
          </p:nvPr>
        </p:nvSpPr>
        <p:spPr>
          <a:xfrm>
            <a:off x="4147399" y="2453894"/>
            <a:ext cx="849600" cy="845858"/>
          </a:xfrm>
          <a:prstGeom prst="rect">
            <a:avLst/>
          </a:prstGeom>
        </p:spPr>
        <p:txBody>
          <a:bodyPr anchor="t"/>
          <a:lstStyle>
            <a:lvl1pPr algn="ctr">
              <a:defRPr sz="1100">
                <a:solidFill>
                  <a:schemeClr val="tx1"/>
                </a:solidFill>
              </a:defRPr>
            </a:lvl1pPr>
          </a:lstStyle>
          <a:p>
            <a:r>
              <a:rPr lang="en-US" dirty="0"/>
              <a:t>ICON</a:t>
            </a:r>
            <a:endParaRPr lang="en-IN" dirty="0"/>
          </a:p>
        </p:txBody>
      </p:sp>
      <p:sp>
        <p:nvSpPr>
          <p:cNvPr id="231" name="Picture Placeholder 228">
            <a:extLst>
              <a:ext uri="{FF2B5EF4-FFF2-40B4-BE49-F238E27FC236}">
                <a16:creationId xmlns:a16="http://schemas.microsoft.com/office/drawing/2014/main" id="{560C2D9E-874B-DF67-6E2F-52C926A60BF5}"/>
              </a:ext>
            </a:extLst>
          </p:cNvPr>
          <p:cNvSpPr>
            <a:spLocks noGrp="1"/>
          </p:cNvSpPr>
          <p:nvPr>
            <p:ph type="pic" sz="quarter" idx="97" hasCustomPrompt="1"/>
          </p:nvPr>
        </p:nvSpPr>
        <p:spPr>
          <a:xfrm>
            <a:off x="7194999" y="2453894"/>
            <a:ext cx="849600" cy="845858"/>
          </a:xfrm>
          <a:prstGeom prst="rect">
            <a:avLst/>
          </a:prstGeom>
        </p:spPr>
        <p:txBody>
          <a:bodyPr anchor="t"/>
          <a:lstStyle>
            <a:lvl1pPr algn="ctr">
              <a:defRPr sz="1100">
                <a:solidFill>
                  <a:schemeClr val="tx1"/>
                </a:solidFill>
              </a:defRPr>
            </a:lvl1pPr>
          </a:lstStyle>
          <a:p>
            <a:r>
              <a:rPr lang="en-US" dirty="0"/>
              <a:t>ICON</a:t>
            </a:r>
            <a:endParaRPr lang="en-IN" dirty="0"/>
          </a:p>
        </p:txBody>
      </p:sp>
      <p:sp>
        <p:nvSpPr>
          <p:cNvPr id="233" name="Picture Placeholder 228">
            <a:extLst>
              <a:ext uri="{FF2B5EF4-FFF2-40B4-BE49-F238E27FC236}">
                <a16:creationId xmlns:a16="http://schemas.microsoft.com/office/drawing/2014/main" id="{C0394B3A-D34D-990E-4E25-EA464BC3254C}"/>
              </a:ext>
            </a:extLst>
          </p:cNvPr>
          <p:cNvSpPr>
            <a:spLocks noGrp="1"/>
          </p:cNvSpPr>
          <p:nvPr>
            <p:ph type="pic" sz="quarter" idx="98" hasCustomPrompt="1"/>
          </p:nvPr>
        </p:nvSpPr>
        <p:spPr>
          <a:xfrm>
            <a:off x="10234334" y="2453894"/>
            <a:ext cx="849600" cy="845858"/>
          </a:xfrm>
          <a:prstGeom prst="rect">
            <a:avLst/>
          </a:prstGeom>
        </p:spPr>
        <p:txBody>
          <a:bodyPr anchor="t"/>
          <a:lstStyle>
            <a:lvl1pPr algn="ctr">
              <a:defRPr sz="1100">
                <a:solidFill>
                  <a:schemeClr val="tx1"/>
                </a:solidFill>
              </a:defRPr>
            </a:lvl1pPr>
          </a:lstStyle>
          <a:p>
            <a:r>
              <a:rPr lang="en-US" dirty="0"/>
              <a:t>ICON</a:t>
            </a:r>
            <a:endParaRPr lang="en-IN" dirty="0"/>
          </a:p>
        </p:txBody>
      </p:sp>
      <p:sp>
        <p:nvSpPr>
          <p:cNvPr id="3" name="Slide Number Placeholder 2">
            <a:extLst>
              <a:ext uri="{FF2B5EF4-FFF2-40B4-BE49-F238E27FC236}">
                <a16:creationId xmlns:a16="http://schemas.microsoft.com/office/drawing/2014/main" id="{D7AC7523-8230-84FC-EBE8-E357E2A05D72}"/>
              </a:ext>
            </a:extLst>
          </p:cNvPr>
          <p:cNvSpPr>
            <a:spLocks noGrp="1"/>
          </p:cNvSpPr>
          <p:nvPr>
            <p:ph type="sldNum" sz="quarter" idx="99"/>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29BA550B-ECF0-1EBF-BB37-FA226649CF4A}"/>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1932007478"/>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23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Nested Bubble</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43" name="Text Placeholder 17">
            <a:extLst>
              <a:ext uri="{FF2B5EF4-FFF2-40B4-BE49-F238E27FC236}">
                <a16:creationId xmlns:a16="http://schemas.microsoft.com/office/drawing/2014/main" id="{5392D2AD-6C6C-38C2-15D4-5A7F1AB908FF}"/>
              </a:ext>
            </a:extLst>
          </p:cNvPr>
          <p:cNvSpPr>
            <a:spLocks noGrp="1"/>
          </p:cNvSpPr>
          <p:nvPr userDrawn="1">
            <p:ph type="body" sz="quarter" idx="80" hasCustomPrompt="1"/>
          </p:nvPr>
        </p:nvSpPr>
        <p:spPr>
          <a:xfrm>
            <a:off x="8193600" y="1294719"/>
            <a:ext cx="3465000" cy="748800"/>
          </a:xfrm>
          <a:prstGeom prst="rect">
            <a:avLst/>
          </a:prstGeom>
        </p:spPr>
        <p:txBody>
          <a:bodyPr wrap="squar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a:p>
            <a:pPr lvl="0"/>
            <a:r>
              <a:rPr lang="en-US" dirty="0"/>
              <a:t>Lorem ipsum dolor sit </a:t>
            </a:r>
            <a:r>
              <a:rPr lang="en-US" dirty="0" err="1"/>
              <a:t>amet</a:t>
            </a:r>
            <a:endParaRPr lang="en-US" dirty="0"/>
          </a:p>
        </p:txBody>
      </p:sp>
      <p:sp>
        <p:nvSpPr>
          <p:cNvPr id="244" name="Text Placeholder 17">
            <a:extLst>
              <a:ext uri="{FF2B5EF4-FFF2-40B4-BE49-F238E27FC236}">
                <a16:creationId xmlns:a16="http://schemas.microsoft.com/office/drawing/2014/main" id="{5895294B-AEE5-19C3-E99E-1AAF14BAF6C8}"/>
              </a:ext>
            </a:extLst>
          </p:cNvPr>
          <p:cNvSpPr>
            <a:spLocks noGrp="1"/>
          </p:cNvSpPr>
          <p:nvPr>
            <p:ph type="body" sz="quarter" idx="81" hasCustomPrompt="1"/>
          </p:nvPr>
        </p:nvSpPr>
        <p:spPr>
          <a:xfrm>
            <a:off x="8193600" y="2160216"/>
            <a:ext cx="3465000" cy="748800"/>
          </a:xfrm>
          <a:prstGeom prst="rect">
            <a:avLst/>
          </a:prstGeom>
        </p:spPr>
        <p:txBody>
          <a:bodyPr wrap="squar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a:p>
            <a:pPr lvl="0"/>
            <a:r>
              <a:rPr lang="en-US" dirty="0"/>
              <a:t>Lorem ipsum dolor sit </a:t>
            </a:r>
            <a:r>
              <a:rPr lang="en-US" dirty="0" err="1"/>
              <a:t>amet</a:t>
            </a:r>
            <a:endParaRPr lang="en-US" dirty="0"/>
          </a:p>
        </p:txBody>
      </p:sp>
      <p:sp>
        <p:nvSpPr>
          <p:cNvPr id="245" name="Text Placeholder 17">
            <a:extLst>
              <a:ext uri="{FF2B5EF4-FFF2-40B4-BE49-F238E27FC236}">
                <a16:creationId xmlns:a16="http://schemas.microsoft.com/office/drawing/2014/main" id="{0D25638F-5B50-47AA-1640-1E69AA64437A}"/>
              </a:ext>
            </a:extLst>
          </p:cNvPr>
          <p:cNvSpPr>
            <a:spLocks noGrp="1"/>
          </p:cNvSpPr>
          <p:nvPr>
            <p:ph type="body" sz="quarter" idx="82" hasCustomPrompt="1"/>
          </p:nvPr>
        </p:nvSpPr>
        <p:spPr>
          <a:xfrm>
            <a:off x="8193600" y="3071911"/>
            <a:ext cx="3465000" cy="748800"/>
          </a:xfrm>
          <a:prstGeom prst="rect">
            <a:avLst/>
          </a:prstGeom>
        </p:spPr>
        <p:txBody>
          <a:bodyPr wrap="squar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a:p>
            <a:pPr lvl="0"/>
            <a:r>
              <a:rPr lang="en-US" dirty="0"/>
              <a:t>Lorem ipsum dolor sit </a:t>
            </a:r>
            <a:r>
              <a:rPr lang="en-US" dirty="0" err="1"/>
              <a:t>amet</a:t>
            </a:r>
            <a:endParaRPr lang="en-US" dirty="0"/>
          </a:p>
        </p:txBody>
      </p:sp>
      <p:sp>
        <p:nvSpPr>
          <p:cNvPr id="246" name="Text Placeholder 17">
            <a:extLst>
              <a:ext uri="{FF2B5EF4-FFF2-40B4-BE49-F238E27FC236}">
                <a16:creationId xmlns:a16="http://schemas.microsoft.com/office/drawing/2014/main" id="{E831511D-E01C-2A0F-23B4-AAF6F16A5267}"/>
              </a:ext>
            </a:extLst>
          </p:cNvPr>
          <p:cNvSpPr>
            <a:spLocks noGrp="1"/>
          </p:cNvSpPr>
          <p:nvPr>
            <p:ph type="body" sz="quarter" idx="83" hasCustomPrompt="1"/>
          </p:nvPr>
        </p:nvSpPr>
        <p:spPr>
          <a:xfrm>
            <a:off x="8193600" y="5063608"/>
            <a:ext cx="3465000" cy="748800"/>
          </a:xfrm>
          <a:prstGeom prst="rect">
            <a:avLst/>
          </a:prstGeom>
        </p:spPr>
        <p:txBody>
          <a:bodyPr wrap="squar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a:p>
            <a:pPr lvl="0"/>
            <a:r>
              <a:rPr lang="en-US" dirty="0"/>
              <a:t>Lorem ipsum dolor sit </a:t>
            </a:r>
            <a:r>
              <a:rPr lang="en-US" dirty="0" err="1"/>
              <a:t>amet</a:t>
            </a:r>
            <a:endParaRPr lang="en-US" dirty="0"/>
          </a:p>
        </p:txBody>
      </p:sp>
      <p:sp>
        <p:nvSpPr>
          <p:cNvPr id="5" name="Slide Number Placeholder 4">
            <a:extLst>
              <a:ext uri="{FF2B5EF4-FFF2-40B4-BE49-F238E27FC236}">
                <a16:creationId xmlns:a16="http://schemas.microsoft.com/office/drawing/2014/main" id="{5EBE6A62-F956-D45A-DBD5-22500507F785}"/>
              </a:ext>
            </a:extLst>
          </p:cNvPr>
          <p:cNvSpPr>
            <a:spLocks noGrp="1"/>
          </p:cNvSpPr>
          <p:nvPr>
            <p:ph type="sldNum" sz="quarter" idx="84"/>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6327D985-6C66-27F4-8286-68EDE9F63603}"/>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195673969"/>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4_Divider Slide 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subtitle here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EAA4EA"/>
                </a:solidFill>
                <a:latin typeface="+mj-lt"/>
                <a:ea typeface="+mj-ea"/>
                <a:cs typeface="+mj-cs"/>
              </a:defRPr>
            </a:lvl1pPr>
          </a:lstStyle>
          <a:p>
            <a:r>
              <a:rPr lang="en-GB" dirty="0"/>
              <a:t>Divider title here</a:t>
            </a:r>
          </a:p>
        </p:txBody>
      </p:sp>
      <p:pic>
        <p:nvPicPr>
          <p:cNvPr id="3" name="image2.png" descr="image2.png">
            <a:extLst>
              <a:ext uri="{FF2B5EF4-FFF2-40B4-BE49-F238E27FC236}">
                <a16:creationId xmlns:a16="http://schemas.microsoft.com/office/drawing/2014/main" id="{DEAEA71B-3C38-ED21-A6E0-4E8A7219211E}"/>
              </a:ext>
            </a:extLst>
          </p:cNvPr>
          <p:cNvPicPr>
            <a:picLocks noChangeAspect="1"/>
          </p:cNvPicPr>
          <p:nvPr userDrawn="1"/>
        </p:nvPicPr>
        <p:blipFill>
          <a:blip r:embed="rId3"/>
          <a:stretch>
            <a:fillRect/>
          </a:stretch>
        </p:blipFill>
        <p:spPr>
          <a:xfrm>
            <a:off x="10764327"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AD06BDE6-43A2-DBFD-56D1-098A80C336C5}"/>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3460037899"/>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24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Bubble Map 2</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75" name="Text Placeholder 17">
            <a:extLst>
              <a:ext uri="{FF2B5EF4-FFF2-40B4-BE49-F238E27FC236}">
                <a16:creationId xmlns:a16="http://schemas.microsoft.com/office/drawing/2014/main" id="{EB3EA3C7-71B3-31E3-EA66-BD04E35D097F}"/>
              </a:ext>
            </a:extLst>
          </p:cNvPr>
          <p:cNvSpPr>
            <a:spLocks noGrp="1"/>
          </p:cNvSpPr>
          <p:nvPr>
            <p:ph type="body" sz="quarter" idx="83" hasCustomPrompt="1"/>
          </p:nvPr>
        </p:nvSpPr>
        <p:spPr>
          <a:xfrm>
            <a:off x="558001" y="2196000"/>
            <a:ext cx="2291118" cy="285538"/>
          </a:xfrm>
          <a:prstGeom prst="rect">
            <a:avLst/>
          </a:prstGeom>
        </p:spPr>
        <p:txBody>
          <a:bodyPr wrap="squar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a:t>
            </a:r>
          </a:p>
        </p:txBody>
      </p:sp>
      <p:sp>
        <p:nvSpPr>
          <p:cNvPr id="276" name="Text Placeholder 17">
            <a:extLst>
              <a:ext uri="{FF2B5EF4-FFF2-40B4-BE49-F238E27FC236}">
                <a16:creationId xmlns:a16="http://schemas.microsoft.com/office/drawing/2014/main" id="{DC57D1DA-25BA-C83E-248C-4512D2735C08}"/>
              </a:ext>
            </a:extLst>
          </p:cNvPr>
          <p:cNvSpPr>
            <a:spLocks noGrp="1"/>
          </p:cNvSpPr>
          <p:nvPr>
            <p:ph type="body" sz="quarter" idx="84" hasCustomPrompt="1"/>
          </p:nvPr>
        </p:nvSpPr>
        <p:spPr>
          <a:xfrm>
            <a:off x="666000" y="2772000"/>
            <a:ext cx="2291118" cy="285538"/>
          </a:xfrm>
          <a:prstGeom prst="rect">
            <a:avLst/>
          </a:prstGeom>
        </p:spPr>
        <p:txBody>
          <a:bodyPr wrap="squar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a:t>
            </a:r>
          </a:p>
        </p:txBody>
      </p:sp>
      <p:sp>
        <p:nvSpPr>
          <p:cNvPr id="274" name="Text Placeholder 17">
            <a:extLst>
              <a:ext uri="{FF2B5EF4-FFF2-40B4-BE49-F238E27FC236}">
                <a16:creationId xmlns:a16="http://schemas.microsoft.com/office/drawing/2014/main" id="{DB41E152-01F0-4C67-BB04-1F0B8F7EF5CE}"/>
              </a:ext>
            </a:extLst>
          </p:cNvPr>
          <p:cNvSpPr>
            <a:spLocks noGrp="1"/>
          </p:cNvSpPr>
          <p:nvPr>
            <p:ph type="body" sz="quarter" idx="82" hasCustomPrompt="1"/>
          </p:nvPr>
        </p:nvSpPr>
        <p:spPr>
          <a:xfrm>
            <a:off x="7164000" y="792000"/>
            <a:ext cx="2291118" cy="285538"/>
          </a:xfrm>
          <a:prstGeom prst="rect">
            <a:avLst/>
          </a:prstGeom>
        </p:spPr>
        <p:txBody>
          <a:bodyPr wrap="squar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a:t>
            </a:r>
          </a:p>
        </p:txBody>
      </p:sp>
      <p:sp>
        <p:nvSpPr>
          <p:cNvPr id="272" name="Text Placeholder 17">
            <a:extLst>
              <a:ext uri="{FF2B5EF4-FFF2-40B4-BE49-F238E27FC236}">
                <a16:creationId xmlns:a16="http://schemas.microsoft.com/office/drawing/2014/main" id="{D4F803D6-A685-D0AF-5AEF-5E3DD7AC4AD7}"/>
              </a:ext>
            </a:extLst>
          </p:cNvPr>
          <p:cNvSpPr>
            <a:spLocks noGrp="1"/>
          </p:cNvSpPr>
          <p:nvPr>
            <p:ph type="body" sz="quarter" idx="80" hasCustomPrompt="1"/>
          </p:nvPr>
        </p:nvSpPr>
        <p:spPr>
          <a:xfrm>
            <a:off x="9538169" y="1380534"/>
            <a:ext cx="2291118" cy="285538"/>
          </a:xfrm>
          <a:prstGeom prst="rect">
            <a:avLst/>
          </a:prstGeom>
        </p:spPr>
        <p:txBody>
          <a:bodyPr wrap="squar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a:t>
            </a:r>
          </a:p>
        </p:txBody>
      </p:sp>
      <p:sp>
        <p:nvSpPr>
          <p:cNvPr id="273" name="Text Placeholder 17">
            <a:extLst>
              <a:ext uri="{FF2B5EF4-FFF2-40B4-BE49-F238E27FC236}">
                <a16:creationId xmlns:a16="http://schemas.microsoft.com/office/drawing/2014/main" id="{25461E78-1558-7E40-6F6C-4A271C7CE87E}"/>
              </a:ext>
            </a:extLst>
          </p:cNvPr>
          <p:cNvSpPr>
            <a:spLocks noGrp="1"/>
          </p:cNvSpPr>
          <p:nvPr>
            <p:ph type="body" sz="quarter" idx="81" hasCustomPrompt="1"/>
          </p:nvPr>
        </p:nvSpPr>
        <p:spPr>
          <a:xfrm>
            <a:off x="9540000" y="4572000"/>
            <a:ext cx="2291118" cy="285538"/>
          </a:xfrm>
          <a:prstGeom prst="rect">
            <a:avLst/>
          </a:prstGeom>
        </p:spPr>
        <p:txBody>
          <a:bodyPr wrap="squar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a:t>
            </a:r>
          </a:p>
        </p:txBody>
      </p:sp>
      <p:sp>
        <p:nvSpPr>
          <p:cNvPr id="3" name="Slide Number Placeholder 2">
            <a:extLst>
              <a:ext uri="{FF2B5EF4-FFF2-40B4-BE49-F238E27FC236}">
                <a16:creationId xmlns:a16="http://schemas.microsoft.com/office/drawing/2014/main" id="{182A745E-0182-EFE7-C1BF-C31C5EDE7E60}"/>
              </a:ext>
            </a:extLst>
          </p:cNvPr>
          <p:cNvSpPr>
            <a:spLocks noGrp="1"/>
          </p:cNvSpPr>
          <p:nvPr>
            <p:ph type="sldNum" sz="quarter" idx="85"/>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7C3E6925-42E3-B6FA-9E76-927CE9F67DF0}"/>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412774229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25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Bubble Ring</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333" name="Text Placeholder 17">
            <a:extLst>
              <a:ext uri="{FF2B5EF4-FFF2-40B4-BE49-F238E27FC236}">
                <a16:creationId xmlns:a16="http://schemas.microsoft.com/office/drawing/2014/main" id="{D5E44A0B-4A12-FA30-9879-F3CEBD1DBD70}"/>
              </a:ext>
            </a:extLst>
          </p:cNvPr>
          <p:cNvSpPr>
            <a:spLocks noGrp="1"/>
          </p:cNvSpPr>
          <p:nvPr>
            <p:ph type="body" sz="quarter" idx="88" hasCustomPrompt="1"/>
          </p:nvPr>
        </p:nvSpPr>
        <p:spPr>
          <a:xfrm>
            <a:off x="4386629" y="1895225"/>
            <a:ext cx="840665" cy="461665"/>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p:txBody>
      </p:sp>
      <p:sp>
        <p:nvSpPr>
          <p:cNvPr id="334" name="Text Placeholder 17">
            <a:extLst>
              <a:ext uri="{FF2B5EF4-FFF2-40B4-BE49-F238E27FC236}">
                <a16:creationId xmlns:a16="http://schemas.microsoft.com/office/drawing/2014/main" id="{015EFDDD-1FDD-E03C-2839-BBF1957B329D}"/>
              </a:ext>
            </a:extLst>
          </p:cNvPr>
          <p:cNvSpPr>
            <a:spLocks noGrp="1"/>
          </p:cNvSpPr>
          <p:nvPr>
            <p:ph type="body" sz="quarter" idx="89" hasCustomPrompt="1"/>
          </p:nvPr>
        </p:nvSpPr>
        <p:spPr>
          <a:xfrm>
            <a:off x="5675667" y="1372203"/>
            <a:ext cx="840665" cy="461665"/>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p:txBody>
      </p:sp>
      <p:sp>
        <p:nvSpPr>
          <p:cNvPr id="335" name="Text Placeholder 17">
            <a:extLst>
              <a:ext uri="{FF2B5EF4-FFF2-40B4-BE49-F238E27FC236}">
                <a16:creationId xmlns:a16="http://schemas.microsoft.com/office/drawing/2014/main" id="{D71217DC-8C4A-0591-C20A-67A97459C8CF}"/>
              </a:ext>
            </a:extLst>
          </p:cNvPr>
          <p:cNvSpPr>
            <a:spLocks noGrp="1"/>
          </p:cNvSpPr>
          <p:nvPr>
            <p:ph type="body" sz="quarter" idx="90" hasCustomPrompt="1"/>
          </p:nvPr>
        </p:nvSpPr>
        <p:spPr>
          <a:xfrm>
            <a:off x="6982035" y="1895225"/>
            <a:ext cx="840665" cy="461665"/>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p:txBody>
      </p:sp>
      <p:sp>
        <p:nvSpPr>
          <p:cNvPr id="336" name="Text Placeholder 17">
            <a:extLst>
              <a:ext uri="{FF2B5EF4-FFF2-40B4-BE49-F238E27FC236}">
                <a16:creationId xmlns:a16="http://schemas.microsoft.com/office/drawing/2014/main" id="{210551DA-B764-A13A-D87D-E7EB3BE28CBA}"/>
              </a:ext>
            </a:extLst>
          </p:cNvPr>
          <p:cNvSpPr>
            <a:spLocks noGrp="1"/>
          </p:cNvSpPr>
          <p:nvPr>
            <p:ph type="body" sz="quarter" idx="91" hasCustomPrompt="1"/>
          </p:nvPr>
        </p:nvSpPr>
        <p:spPr>
          <a:xfrm>
            <a:off x="5675667" y="5066422"/>
            <a:ext cx="840665" cy="461665"/>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p:txBody>
      </p:sp>
      <p:sp>
        <p:nvSpPr>
          <p:cNvPr id="337" name="Text Placeholder 17">
            <a:extLst>
              <a:ext uri="{FF2B5EF4-FFF2-40B4-BE49-F238E27FC236}">
                <a16:creationId xmlns:a16="http://schemas.microsoft.com/office/drawing/2014/main" id="{A2AD80EC-317E-5C38-CD53-0BA39CE3ED04}"/>
              </a:ext>
            </a:extLst>
          </p:cNvPr>
          <p:cNvSpPr>
            <a:spLocks noGrp="1"/>
          </p:cNvSpPr>
          <p:nvPr>
            <p:ph type="body" sz="quarter" idx="92" hasCustomPrompt="1"/>
          </p:nvPr>
        </p:nvSpPr>
        <p:spPr>
          <a:xfrm>
            <a:off x="4386629" y="4528529"/>
            <a:ext cx="840665" cy="461665"/>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p:txBody>
      </p:sp>
      <p:sp>
        <p:nvSpPr>
          <p:cNvPr id="338" name="Text Placeholder 17">
            <a:extLst>
              <a:ext uri="{FF2B5EF4-FFF2-40B4-BE49-F238E27FC236}">
                <a16:creationId xmlns:a16="http://schemas.microsoft.com/office/drawing/2014/main" id="{2BEB55FF-F3FE-E830-B5D2-1BA85485013B}"/>
              </a:ext>
            </a:extLst>
          </p:cNvPr>
          <p:cNvSpPr>
            <a:spLocks noGrp="1"/>
          </p:cNvSpPr>
          <p:nvPr>
            <p:ph type="body" sz="quarter" idx="93" hasCustomPrompt="1"/>
          </p:nvPr>
        </p:nvSpPr>
        <p:spPr>
          <a:xfrm>
            <a:off x="6982035" y="4528529"/>
            <a:ext cx="840665" cy="461665"/>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p:txBody>
      </p:sp>
      <p:sp>
        <p:nvSpPr>
          <p:cNvPr id="339" name="Text Placeholder 17">
            <a:extLst>
              <a:ext uri="{FF2B5EF4-FFF2-40B4-BE49-F238E27FC236}">
                <a16:creationId xmlns:a16="http://schemas.microsoft.com/office/drawing/2014/main" id="{B42995D0-C914-B178-6733-3DDF6EA77CCB}"/>
              </a:ext>
            </a:extLst>
          </p:cNvPr>
          <p:cNvSpPr>
            <a:spLocks noGrp="1"/>
          </p:cNvSpPr>
          <p:nvPr>
            <p:ph type="body" sz="quarter" idx="94" hasCustomPrompt="1"/>
          </p:nvPr>
        </p:nvSpPr>
        <p:spPr>
          <a:xfrm>
            <a:off x="3850467" y="3224384"/>
            <a:ext cx="840665" cy="461665"/>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p:txBody>
      </p:sp>
      <p:sp>
        <p:nvSpPr>
          <p:cNvPr id="340" name="Text Placeholder 17">
            <a:extLst>
              <a:ext uri="{FF2B5EF4-FFF2-40B4-BE49-F238E27FC236}">
                <a16:creationId xmlns:a16="http://schemas.microsoft.com/office/drawing/2014/main" id="{5CF22E70-7939-CA81-C916-AE6A7CE4063A}"/>
              </a:ext>
            </a:extLst>
          </p:cNvPr>
          <p:cNvSpPr>
            <a:spLocks noGrp="1"/>
          </p:cNvSpPr>
          <p:nvPr>
            <p:ph type="body" sz="quarter" idx="95" hasCustomPrompt="1"/>
          </p:nvPr>
        </p:nvSpPr>
        <p:spPr>
          <a:xfrm>
            <a:off x="7500867" y="3224384"/>
            <a:ext cx="840665" cy="461665"/>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a:t>
            </a:r>
          </a:p>
        </p:txBody>
      </p:sp>
      <p:sp>
        <p:nvSpPr>
          <p:cNvPr id="341" name="Text Placeholder 17">
            <a:extLst>
              <a:ext uri="{FF2B5EF4-FFF2-40B4-BE49-F238E27FC236}">
                <a16:creationId xmlns:a16="http://schemas.microsoft.com/office/drawing/2014/main" id="{80FA3E85-2518-7E71-C440-13C249F52CBB}"/>
              </a:ext>
            </a:extLst>
          </p:cNvPr>
          <p:cNvSpPr>
            <a:spLocks noGrp="1"/>
          </p:cNvSpPr>
          <p:nvPr>
            <p:ph type="body" sz="quarter" idx="80" hasCustomPrompt="1"/>
          </p:nvPr>
        </p:nvSpPr>
        <p:spPr>
          <a:xfrm>
            <a:off x="8028590" y="1897270"/>
            <a:ext cx="1300116" cy="923330"/>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 sit </a:t>
            </a:r>
            <a:r>
              <a:rPr lang="en-US" dirty="0" err="1"/>
              <a:t>amet</a:t>
            </a:r>
            <a:r>
              <a:rPr lang="en-US" dirty="0"/>
              <a:t>, </a:t>
            </a:r>
            <a:r>
              <a:rPr lang="en-US" dirty="0" err="1"/>
              <a:t>consectetur</a:t>
            </a:r>
            <a:r>
              <a:rPr lang="en-US" dirty="0"/>
              <a:t> </a:t>
            </a:r>
            <a:r>
              <a:rPr lang="en-US" dirty="0" err="1"/>
              <a:t>adipsicing</a:t>
            </a:r>
            <a:r>
              <a:rPr lang="en-US" dirty="0"/>
              <a:t> </a:t>
            </a:r>
            <a:r>
              <a:rPr lang="en-US" dirty="0" err="1"/>
              <a:t>elit</a:t>
            </a:r>
            <a:endParaRPr lang="en-US" dirty="0"/>
          </a:p>
        </p:txBody>
      </p:sp>
      <p:sp>
        <p:nvSpPr>
          <p:cNvPr id="342" name="Text Placeholder 17">
            <a:extLst>
              <a:ext uri="{FF2B5EF4-FFF2-40B4-BE49-F238E27FC236}">
                <a16:creationId xmlns:a16="http://schemas.microsoft.com/office/drawing/2014/main" id="{0F4C6D0F-C405-7101-0532-012801DC0A9B}"/>
              </a:ext>
            </a:extLst>
          </p:cNvPr>
          <p:cNvSpPr>
            <a:spLocks noGrp="1"/>
          </p:cNvSpPr>
          <p:nvPr>
            <p:ph type="body" sz="quarter" idx="81" hasCustomPrompt="1"/>
          </p:nvPr>
        </p:nvSpPr>
        <p:spPr>
          <a:xfrm>
            <a:off x="6510342" y="415870"/>
            <a:ext cx="1300116" cy="923330"/>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 sit </a:t>
            </a:r>
            <a:r>
              <a:rPr lang="en-US" dirty="0" err="1"/>
              <a:t>amet</a:t>
            </a:r>
            <a:r>
              <a:rPr lang="en-US" dirty="0"/>
              <a:t>, </a:t>
            </a:r>
            <a:r>
              <a:rPr lang="en-US" dirty="0" err="1"/>
              <a:t>consectetur</a:t>
            </a:r>
            <a:r>
              <a:rPr lang="en-US" dirty="0"/>
              <a:t> </a:t>
            </a:r>
            <a:r>
              <a:rPr lang="en-US" dirty="0" err="1"/>
              <a:t>adipsicing</a:t>
            </a:r>
            <a:r>
              <a:rPr lang="en-US" dirty="0"/>
              <a:t> </a:t>
            </a:r>
            <a:r>
              <a:rPr lang="en-US" dirty="0" err="1"/>
              <a:t>elit</a:t>
            </a:r>
            <a:endParaRPr lang="en-US" dirty="0"/>
          </a:p>
        </p:txBody>
      </p:sp>
      <p:sp>
        <p:nvSpPr>
          <p:cNvPr id="343" name="Text Placeholder 17">
            <a:extLst>
              <a:ext uri="{FF2B5EF4-FFF2-40B4-BE49-F238E27FC236}">
                <a16:creationId xmlns:a16="http://schemas.microsoft.com/office/drawing/2014/main" id="{9AEC835C-286F-7979-F412-06848027F517}"/>
              </a:ext>
            </a:extLst>
          </p:cNvPr>
          <p:cNvSpPr>
            <a:spLocks noGrp="1"/>
          </p:cNvSpPr>
          <p:nvPr>
            <p:ph type="body" sz="quarter" idx="82" hasCustomPrompt="1"/>
          </p:nvPr>
        </p:nvSpPr>
        <p:spPr>
          <a:xfrm>
            <a:off x="4395846" y="415870"/>
            <a:ext cx="1300116" cy="923330"/>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 sit </a:t>
            </a:r>
            <a:r>
              <a:rPr lang="en-US" dirty="0" err="1"/>
              <a:t>amet</a:t>
            </a:r>
            <a:r>
              <a:rPr lang="en-US" dirty="0"/>
              <a:t>, </a:t>
            </a:r>
            <a:r>
              <a:rPr lang="en-US" dirty="0" err="1"/>
              <a:t>consectetur</a:t>
            </a:r>
            <a:r>
              <a:rPr lang="en-US" dirty="0"/>
              <a:t> </a:t>
            </a:r>
            <a:r>
              <a:rPr lang="en-US" dirty="0" err="1"/>
              <a:t>adipsicing</a:t>
            </a:r>
            <a:r>
              <a:rPr lang="en-US" dirty="0"/>
              <a:t> </a:t>
            </a:r>
            <a:r>
              <a:rPr lang="en-US" dirty="0" err="1"/>
              <a:t>elit</a:t>
            </a:r>
            <a:endParaRPr lang="en-US" dirty="0"/>
          </a:p>
        </p:txBody>
      </p:sp>
      <p:sp>
        <p:nvSpPr>
          <p:cNvPr id="344" name="Text Placeholder 17">
            <a:extLst>
              <a:ext uri="{FF2B5EF4-FFF2-40B4-BE49-F238E27FC236}">
                <a16:creationId xmlns:a16="http://schemas.microsoft.com/office/drawing/2014/main" id="{3E0A7CDE-A0E5-C63E-1C0F-9F760651729F}"/>
              </a:ext>
            </a:extLst>
          </p:cNvPr>
          <p:cNvSpPr>
            <a:spLocks noGrp="1"/>
          </p:cNvSpPr>
          <p:nvPr>
            <p:ph type="body" sz="quarter" idx="83" hasCustomPrompt="1"/>
          </p:nvPr>
        </p:nvSpPr>
        <p:spPr>
          <a:xfrm>
            <a:off x="6510342" y="5508649"/>
            <a:ext cx="1300116" cy="923330"/>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 sit </a:t>
            </a:r>
            <a:r>
              <a:rPr lang="en-US" dirty="0" err="1"/>
              <a:t>amet</a:t>
            </a:r>
            <a:r>
              <a:rPr lang="en-US" dirty="0"/>
              <a:t>, </a:t>
            </a:r>
            <a:r>
              <a:rPr lang="en-US" dirty="0" err="1"/>
              <a:t>consectetur</a:t>
            </a:r>
            <a:r>
              <a:rPr lang="en-US" dirty="0"/>
              <a:t> </a:t>
            </a:r>
            <a:r>
              <a:rPr lang="en-US" dirty="0" err="1"/>
              <a:t>adipsicing</a:t>
            </a:r>
            <a:r>
              <a:rPr lang="en-US" dirty="0"/>
              <a:t> </a:t>
            </a:r>
            <a:r>
              <a:rPr lang="en-US" dirty="0" err="1"/>
              <a:t>elit</a:t>
            </a:r>
            <a:endParaRPr lang="en-US" dirty="0"/>
          </a:p>
        </p:txBody>
      </p:sp>
      <p:sp>
        <p:nvSpPr>
          <p:cNvPr id="345" name="Text Placeholder 17">
            <a:extLst>
              <a:ext uri="{FF2B5EF4-FFF2-40B4-BE49-F238E27FC236}">
                <a16:creationId xmlns:a16="http://schemas.microsoft.com/office/drawing/2014/main" id="{A472DC5C-134D-D3F3-448F-27D258AEFD62}"/>
              </a:ext>
            </a:extLst>
          </p:cNvPr>
          <p:cNvSpPr>
            <a:spLocks noGrp="1"/>
          </p:cNvSpPr>
          <p:nvPr>
            <p:ph type="body" sz="quarter" idx="84" hasCustomPrompt="1"/>
          </p:nvPr>
        </p:nvSpPr>
        <p:spPr>
          <a:xfrm>
            <a:off x="4395846" y="5508649"/>
            <a:ext cx="1300116" cy="923330"/>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 sit </a:t>
            </a:r>
            <a:r>
              <a:rPr lang="en-US" dirty="0" err="1"/>
              <a:t>amet</a:t>
            </a:r>
            <a:r>
              <a:rPr lang="en-US" dirty="0"/>
              <a:t>, </a:t>
            </a:r>
            <a:r>
              <a:rPr lang="en-US" dirty="0" err="1"/>
              <a:t>consectetur</a:t>
            </a:r>
            <a:r>
              <a:rPr lang="en-US" dirty="0"/>
              <a:t> </a:t>
            </a:r>
            <a:r>
              <a:rPr lang="en-US" dirty="0" err="1"/>
              <a:t>adipsicing</a:t>
            </a:r>
            <a:r>
              <a:rPr lang="en-US" dirty="0"/>
              <a:t> </a:t>
            </a:r>
            <a:r>
              <a:rPr lang="en-US" dirty="0" err="1"/>
              <a:t>elit</a:t>
            </a:r>
            <a:endParaRPr lang="en-US" dirty="0"/>
          </a:p>
        </p:txBody>
      </p:sp>
      <p:sp>
        <p:nvSpPr>
          <p:cNvPr id="346" name="Text Placeholder 17">
            <a:extLst>
              <a:ext uri="{FF2B5EF4-FFF2-40B4-BE49-F238E27FC236}">
                <a16:creationId xmlns:a16="http://schemas.microsoft.com/office/drawing/2014/main" id="{AD67C31C-6C27-7C0D-468C-6ECC45C5C8D6}"/>
              </a:ext>
            </a:extLst>
          </p:cNvPr>
          <p:cNvSpPr>
            <a:spLocks noGrp="1"/>
          </p:cNvSpPr>
          <p:nvPr>
            <p:ph type="body" sz="quarter" idx="85" hasCustomPrompt="1"/>
          </p:nvPr>
        </p:nvSpPr>
        <p:spPr>
          <a:xfrm>
            <a:off x="2888578" y="1897270"/>
            <a:ext cx="1300116" cy="923330"/>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 sit </a:t>
            </a:r>
            <a:r>
              <a:rPr lang="en-US" dirty="0" err="1"/>
              <a:t>amet</a:t>
            </a:r>
            <a:r>
              <a:rPr lang="en-US" dirty="0"/>
              <a:t>, </a:t>
            </a:r>
            <a:r>
              <a:rPr lang="en-US" dirty="0" err="1"/>
              <a:t>consectetur</a:t>
            </a:r>
            <a:r>
              <a:rPr lang="en-US" dirty="0"/>
              <a:t> </a:t>
            </a:r>
            <a:r>
              <a:rPr lang="en-US" dirty="0" err="1"/>
              <a:t>adipsicing</a:t>
            </a:r>
            <a:r>
              <a:rPr lang="en-US" dirty="0"/>
              <a:t> </a:t>
            </a:r>
            <a:r>
              <a:rPr lang="en-US" dirty="0" err="1"/>
              <a:t>elit</a:t>
            </a:r>
            <a:endParaRPr lang="en-US" dirty="0"/>
          </a:p>
        </p:txBody>
      </p:sp>
      <p:sp>
        <p:nvSpPr>
          <p:cNvPr id="347" name="Text Placeholder 17">
            <a:extLst>
              <a:ext uri="{FF2B5EF4-FFF2-40B4-BE49-F238E27FC236}">
                <a16:creationId xmlns:a16="http://schemas.microsoft.com/office/drawing/2014/main" id="{32EBD614-4629-C5E2-92C0-D3A6D58F657B}"/>
              </a:ext>
            </a:extLst>
          </p:cNvPr>
          <p:cNvSpPr>
            <a:spLocks noGrp="1"/>
          </p:cNvSpPr>
          <p:nvPr>
            <p:ph type="body" sz="quarter" idx="86" hasCustomPrompt="1"/>
          </p:nvPr>
        </p:nvSpPr>
        <p:spPr>
          <a:xfrm>
            <a:off x="8018965" y="4027560"/>
            <a:ext cx="1300116" cy="923330"/>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 sit </a:t>
            </a:r>
            <a:r>
              <a:rPr lang="en-US" dirty="0" err="1"/>
              <a:t>amet</a:t>
            </a:r>
            <a:r>
              <a:rPr lang="en-US" dirty="0"/>
              <a:t>, </a:t>
            </a:r>
            <a:r>
              <a:rPr lang="en-US" dirty="0" err="1"/>
              <a:t>consectetur</a:t>
            </a:r>
            <a:r>
              <a:rPr lang="en-US" dirty="0"/>
              <a:t> </a:t>
            </a:r>
            <a:r>
              <a:rPr lang="en-US" dirty="0" err="1"/>
              <a:t>adipsicing</a:t>
            </a:r>
            <a:r>
              <a:rPr lang="en-US" dirty="0"/>
              <a:t> </a:t>
            </a:r>
            <a:r>
              <a:rPr lang="en-US" dirty="0" err="1"/>
              <a:t>elit</a:t>
            </a:r>
            <a:endParaRPr lang="en-US" dirty="0"/>
          </a:p>
        </p:txBody>
      </p:sp>
      <p:sp>
        <p:nvSpPr>
          <p:cNvPr id="348" name="Text Placeholder 17">
            <a:extLst>
              <a:ext uri="{FF2B5EF4-FFF2-40B4-BE49-F238E27FC236}">
                <a16:creationId xmlns:a16="http://schemas.microsoft.com/office/drawing/2014/main" id="{DBE271D4-8598-CC14-B578-463E3E1D9D35}"/>
              </a:ext>
            </a:extLst>
          </p:cNvPr>
          <p:cNvSpPr>
            <a:spLocks noGrp="1"/>
          </p:cNvSpPr>
          <p:nvPr>
            <p:ph type="body" sz="quarter" idx="87" hasCustomPrompt="1"/>
          </p:nvPr>
        </p:nvSpPr>
        <p:spPr>
          <a:xfrm>
            <a:off x="2878953" y="4027560"/>
            <a:ext cx="1300116" cy="923330"/>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5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 sit </a:t>
            </a:r>
            <a:r>
              <a:rPr lang="en-US" dirty="0" err="1"/>
              <a:t>amet</a:t>
            </a:r>
            <a:r>
              <a:rPr lang="en-US" dirty="0"/>
              <a:t>, </a:t>
            </a:r>
            <a:r>
              <a:rPr lang="en-US" dirty="0" err="1"/>
              <a:t>consectetur</a:t>
            </a:r>
            <a:r>
              <a:rPr lang="en-US" dirty="0"/>
              <a:t> </a:t>
            </a:r>
            <a:r>
              <a:rPr lang="en-US" dirty="0" err="1"/>
              <a:t>adipsicing</a:t>
            </a:r>
            <a:r>
              <a:rPr lang="en-US" dirty="0"/>
              <a:t> </a:t>
            </a:r>
            <a:r>
              <a:rPr lang="en-US" dirty="0" err="1"/>
              <a:t>elit</a:t>
            </a:r>
            <a:endParaRPr lang="en-US" dirty="0"/>
          </a:p>
        </p:txBody>
      </p:sp>
      <p:sp>
        <p:nvSpPr>
          <p:cNvPr id="352" name="Text Placeholder 17">
            <a:extLst>
              <a:ext uri="{FF2B5EF4-FFF2-40B4-BE49-F238E27FC236}">
                <a16:creationId xmlns:a16="http://schemas.microsoft.com/office/drawing/2014/main" id="{70C21C91-5991-FEE2-646B-B1878001EF7A}"/>
              </a:ext>
            </a:extLst>
          </p:cNvPr>
          <p:cNvSpPr>
            <a:spLocks noGrp="1"/>
          </p:cNvSpPr>
          <p:nvPr>
            <p:ph type="body" sz="quarter" idx="96" hasCustomPrompt="1"/>
          </p:nvPr>
        </p:nvSpPr>
        <p:spPr>
          <a:xfrm>
            <a:off x="5342235" y="2873202"/>
            <a:ext cx="1507530" cy="1107996"/>
          </a:xfrm>
          <a:prstGeom prst="rect">
            <a:avLst/>
          </a:prstGeom>
        </p:spPr>
        <p:txBody>
          <a:bodyPr wrap="square" lIns="0" tIns="0" rIns="0" bIns="0" anchor="ctr">
            <a:spAutoFit/>
          </a:bodyPr>
          <a:lstStyle>
            <a:lvl1pPr marL="0" marR="0" indent="0" algn="ctr" defTabSz="587115" rtl="0" fontAlgn="auto" latinLnBrk="0" hangingPunct="0">
              <a:lnSpc>
                <a:spcPct val="100000"/>
              </a:lnSpc>
              <a:spcBef>
                <a:spcPts val="51"/>
              </a:spcBef>
              <a:spcAft>
                <a:spcPts val="0"/>
              </a:spcAft>
              <a:buClrTx/>
              <a:buSzTx/>
              <a:buFontTx/>
              <a:buNone/>
              <a:tabLst/>
              <a:defRPr kumimoji="0" lang="en-US" sz="18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dolor sit </a:t>
            </a:r>
            <a:r>
              <a:rPr lang="en-US" dirty="0" err="1"/>
              <a:t>amet</a:t>
            </a:r>
            <a:r>
              <a:rPr lang="en-US" dirty="0"/>
              <a:t>, </a:t>
            </a:r>
            <a:r>
              <a:rPr lang="en-US" dirty="0" err="1"/>
              <a:t>consectetur</a:t>
            </a:r>
            <a:r>
              <a:rPr lang="en-US" dirty="0"/>
              <a:t> </a:t>
            </a:r>
            <a:r>
              <a:rPr lang="en-US" dirty="0" err="1"/>
              <a:t>adipsicing</a:t>
            </a:r>
            <a:r>
              <a:rPr lang="en-US" dirty="0"/>
              <a:t> </a:t>
            </a:r>
            <a:r>
              <a:rPr lang="en-US" dirty="0" err="1"/>
              <a:t>elit</a:t>
            </a:r>
            <a:endParaRPr lang="en-US" dirty="0"/>
          </a:p>
        </p:txBody>
      </p:sp>
      <p:sp>
        <p:nvSpPr>
          <p:cNvPr id="3" name="Slide Number Placeholder 2">
            <a:extLst>
              <a:ext uri="{FF2B5EF4-FFF2-40B4-BE49-F238E27FC236}">
                <a16:creationId xmlns:a16="http://schemas.microsoft.com/office/drawing/2014/main" id="{794A80DD-6333-9BA4-E5D8-4504EE7BC2CF}"/>
              </a:ext>
            </a:extLst>
          </p:cNvPr>
          <p:cNvSpPr>
            <a:spLocks noGrp="1"/>
          </p:cNvSpPr>
          <p:nvPr>
            <p:ph type="sldNum" sz="quarter" idx="97"/>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FFE3B299-F5F6-E4AA-599E-BF66C1A51D12}"/>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260354879"/>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26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Timeline </a:t>
            </a:r>
          </a:p>
        </p:txBody>
      </p:sp>
      <p:sp>
        <p:nvSpPr>
          <p:cNvPr id="3" name="Text Placeholder 24">
            <a:extLst>
              <a:ext uri="{FF2B5EF4-FFF2-40B4-BE49-F238E27FC236}">
                <a16:creationId xmlns:a16="http://schemas.microsoft.com/office/drawing/2014/main" id="{9C4DB5E2-A218-F28F-BF45-D130FDFF3C3A}"/>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6" name="Chart Placeholder 20">
            <a:extLst>
              <a:ext uri="{FF2B5EF4-FFF2-40B4-BE49-F238E27FC236}">
                <a16:creationId xmlns:a16="http://schemas.microsoft.com/office/drawing/2014/main" id="{F0E5C37C-6531-50DD-573B-44353082A52D}"/>
              </a:ext>
            </a:extLst>
          </p:cNvPr>
          <p:cNvSpPr>
            <a:spLocks noGrp="1"/>
          </p:cNvSpPr>
          <p:nvPr>
            <p:ph type="chart" sz="quarter" idx="36"/>
          </p:nvPr>
        </p:nvSpPr>
        <p:spPr>
          <a:xfrm>
            <a:off x="499287" y="1925235"/>
            <a:ext cx="11178363" cy="4424765"/>
          </a:xfrm>
          <a:prstGeom prst="rect">
            <a:avLst/>
          </a:prstGeom>
        </p:spPr>
        <p:txBody>
          <a:bodyPr anchor="ctr"/>
          <a:lstStyle>
            <a:lvl1pPr algn="ctr">
              <a:defRPr/>
            </a:lvl1pPr>
          </a:lstStyle>
          <a:p>
            <a:endParaRPr lang="en-US"/>
          </a:p>
        </p:txBody>
      </p:sp>
      <p:sp>
        <p:nvSpPr>
          <p:cNvPr id="15" name="Slide Number Placeholder 14">
            <a:extLst>
              <a:ext uri="{FF2B5EF4-FFF2-40B4-BE49-F238E27FC236}">
                <a16:creationId xmlns:a16="http://schemas.microsoft.com/office/drawing/2014/main" id="{077CC9D3-224C-0AD1-F5E9-80B0ECEBDE99}"/>
              </a:ext>
            </a:extLst>
          </p:cNvPr>
          <p:cNvSpPr>
            <a:spLocks noGrp="1"/>
          </p:cNvSpPr>
          <p:nvPr>
            <p:ph type="sldNum" sz="quarter" idx="44"/>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F2201FF0-F9E5-CA10-FE09-E7DBCB230F92}"/>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1482934897"/>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27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Timeline </a:t>
            </a:r>
          </a:p>
        </p:txBody>
      </p:sp>
      <p:sp>
        <p:nvSpPr>
          <p:cNvPr id="3" name="Text Placeholder 24">
            <a:extLst>
              <a:ext uri="{FF2B5EF4-FFF2-40B4-BE49-F238E27FC236}">
                <a16:creationId xmlns:a16="http://schemas.microsoft.com/office/drawing/2014/main" id="{9C4DB5E2-A218-F28F-BF45-D130FDFF3C3A}"/>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6" name="Chart Placeholder 20">
            <a:extLst>
              <a:ext uri="{FF2B5EF4-FFF2-40B4-BE49-F238E27FC236}">
                <a16:creationId xmlns:a16="http://schemas.microsoft.com/office/drawing/2014/main" id="{F0E5C37C-6531-50DD-573B-44353082A52D}"/>
              </a:ext>
            </a:extLst>
          </p:cNvPr>
          <p:cNvSpPr>
            <a:spLocks noGrp="1"/>
          </p:cNvSpPr>
          <p:nvPr>
            <p:ph type="chart" sz="quarter" idx="36"/>
          </p:nvPr>
        </p:nvSpPr>
        <p:spPr>
          <a:xfrm>
            <a:off x="499287" y="1925236"/>
            <a:ext cx="11178363" cy="2599024"/>
          </a:xfrm>
          <a:prstGeom prst="rect">
            <a:avLst/>
          </a:prstGeom>
        </p:spPr>
        <p:txBody>
          <a:bodyPr anchor="ctr"/>
          <a:lstStyle>
            <a:lvl1pPr algn="ctr">
              <a:defRPr/>
            </a:lvl1pPr>
          </a:lstStyle>
          <a:p>
            <a:endParaRPr lang="en-US"/>
          </a:p>
        </p:txBody>
      </p:sp>
      <p:sp>
        <p:nvSpPr>
          <p:cNvPr id="25" name="Text Placeholder 21">
            <a:extLst>
              <a:ext uri="{FF2B5EF4-FFF2-40B4-BE49-F238E27FC236}">
                <a16:creationId xmlns:a16="http://schemas.microsoft.com/office/drawing/2014/main" id="{E77D533F-1D0E-D175-3FC5-92A249B6C5EE}"/>
              </a:ext>
            </a:extLst>
          </p:cNvPr>
          <p:cNvSpPr>
            <a:spLocks noGrp="1"/>
          </p:cNvSpPr>
          <p:nvPr>
            <p:ph type="body" sz="quarter" idx="37" hasCustomPrompt="1"/>
          </p:nvPr>
        </p:nvSpPr>
        <p:spPr>
          <a:xfrm>
            <a:off x="556683" y="4819734"/>
            <a:ext cx="2386580" cy="355841"/>
          </a:xfrm>
          <a:prstGeom prst="round1Rect">
            <a:avLst>
              <a:gd name="adj" fmla="val 50000"/>
            </a:avLst>
          </a:prstGeom>
          <a:solidFill>
            <a:schemeClr val="accent1"/>
          </a:solidFill>
        </p:spPr>
        <p:txBody>
          <a:bodyPr/>
          <a:lstStyle>
            <a:lvl1pPr>
              <a:defRPr sz="1400">
                <a:solidFill>
                  <a:schemeClr val="bg1"/>
                </a:solidFill>
              </a:defRPr>
            </a:lvl1pPr>
          </a:lstStyle>
          <a:p>
            <a:r>
              <a:rPr lang="en-US" dirty="0"/>
              <a:t>Main title here</a:t>
            </a:r>
          </a:p>
        </p:txBody>
      </p:sp>
      <p:sp>
        <p:nvSpPr>
          <p:cNvPr id="27" name="Text Placeholder 19">
            <a:extLst>
              <a:ext uri="{FF2B5EF4-FFF2-40B4-BE49-F238E27FC236}">
                <a16:creationId xmlns:a16="http://schemas.microsoft.com/office/drawing/2014/main" id="{4B5C6148-BAB3-9937-C7AB-DBB25A9C40E9}"/>
              </a:ext>
            </a:extLst>
          </p:cNvPr>
          <p:cNvSpPr>
            <a:spLocks noGrp="1"/>
          </p:cNvSpPr>
          <p:nvPr>
            <p:ph type="body" sz="quarter" idx="35" hasCustomPrompt="1"/>
          </p:nvPr>
        </p:nvSpPr>
        <p:spPr>
          <a:xfrm>
            <a:off x="556683" y="5252921"/>
            <a:ext cx="2741554" cy="1048409"/>
          </a:xfrm>
          <a:prstGeom prst="rect">
            <a:avLst/>
          </a:prstGeom>
        </p:spPr>
        <p:txBody>
          <a:bodyPr/>
          <a:lstStyle>
            <a:lvl1pPr>
              <a:defRPr sz="1200">
                <a:latin typeface="RealText-Light" panose="020B0504020101010102" pitchFamily="34" charset="0"/>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quis</a:t>
            </a:r>
            <a:r>
              <a:rPr lang="en-US" dirty="0"/>
              <a:t> </a:t>
            </a:r>
            <a:r>
              <a:rPr lang="en-US" dirty="0" err="1"/>
              <a:t>purus</a:t>
            </a:r>
            <a:r>
              <a:rPr lang="en-US" dirty="0"/>
              <a:t> </a:t>
            </a:r>
            <a:r>
              <a:rPr lang="en-US" dirty="0" err="1"/>
              <a:t>porttitor</a:t>
            </a:r>
            <a:r>
              <a:rPr lang="en-US" dirty="0"/>
              <a:t>, </a:t>
            </a:r>
            <a:r>
              <a:rPr lang="en-US" dirty="0" err="1"/>
              <a:t>molestie</a:t>
            </a:r>
            <a:r>
              <a:rPr lang="en-US" dirty="0"/>
              <a:t> </a:t>
            </a:r>
            <a:r>
              <a:rPr lang="en-US" dirty="0" err="1"/>
              <a:t>odio</a:t>
            </a:r>
            <a:r>
              <a:rPr lang="en-US" dirty="0"/>
              <a:t> </a:t>
            </a:r>
            <a:r>
              <a:rPr lang="en-US" dirty="0" err="1"/>
              <a:t>eu</a:t>
            </a:r>
            <a:r>
              <a:rPr lang="en-US" dirty="0"/>
              <a:t>, </a:t>
            </a:r>
            <a:r>
              <a:rPr lang="en-US" dirty="0" err="1"/>
              <a:t>mattis</a:t>
            </a:r>
            <a:r>
              <a:rPr lang="en-US" dirty="0"/>
              <a:t> </a:t>
            </a:r>
            <a:r>
              <a:rPr lang="en-US" dirty="0" err="1"/>
              <a:t>purus</a:t>
            </a:r>
            <a:r>
              <a:rPr lang="en-US" dirty="0"/>
              <a:t> </a:t>
            </a:r>
            <a:r>
              <a:rPr lang="en-US" dirty="0" err="1"/>
              <a:t>adipiscing</a:t>
            </a:r>
            <a:r>
              <a:rPr lang="en-US" dirty="0"/>
              <a:t> </a:t>
            </a:r>
            <a:r>
              <a:rPr lang="en-US" dirty="0" err="1"/>
              <a:t>elit</a:t>
            </a:r>
            <a:r>
              <a:rPr lang="en-US" dirty="0"/>
              <a:t>. </a:t>
            </a:r>
          </a:p>
        </p:txBody>
      </p:sp>
      <p:sp>
        <p:nvSpPr>
          <p:cNvPr id="29" name="Text Placeholder 21">
            <a:extLst>
              <a:ext uri="{FF2B5EF4-FFF2-40B4-BE49-F238E27FC236}">
                <a16:creationId xmlns:a16="http://schemas.microsoft.com/office/drawing/2014/main" id="{A1AB3170-116D-DAD7-C3F1-EF9E1C1F6AFB}"/>
              </a:ext>
            </a:extLst>
          </p:cNvPr>
          <p:cNvSpPr>
            <a:spLocks noGrp="1"/>
          </p:cNvSpPr>
          <p:nvPr>
            <p:ph type="body" sz="quarter" idx="38" hasCustomPrompt="1"/>
          </p:nvPr>
        </p:nvSpPr>
        <p:spPr>
          <a:xfrm>
            <a:off x="4746390" y="4819734"/>
            <a:ext cx="2386580" cy="355841"/>
          </a:xfrm>
          <a:prstGeom prst="round1Rect">
            <a:avLst>
              <a:gd name="adj" fmla="val 50000"/>
            </a:avLst>
          </a:prstGeom>
          <a:solidFill>
            <a:schemeClr val="accent1"/>
          </a:solidFill>
        </p:spPr>
        <p:txBody>
          <a:bodyPr/>
          <a:lstStyle>
            <a:lvl1pPr>
              <a:defRPr sz="1400">
                <a:solidFill>
                  <a:schemeClr val="bg1"/>
                </a:solidFill>
              </a:defRPr>
            </a:lvl1pPr>
          </a:lstStyle>
          <a:p>
            <a:pPr marL="0" marR="0" lvl="0" indent="0" algn="l" defTabSz="587115" rtl="0" eaLnBrk="1" fontAlgn="auto" latinLnBrk="0" hangingPunct="1">
              <a:lnSpc>
                <a:spcPct val="100000"/>
              </a:lnSpc>
              <a:spcBef>
                <a:spcPts val="51"/>
              </a:spcBef>
              <a:spcAft>
                <a:spcPts val="0"/>
              </a:spcAft>
              <a:buClrTx/>
              <a:buSzTx/>
              <a:buFontTx/>
              <a:buNone/>
              <a:tabLst/>
              <a:defRPr/>
            </a:pPr>
            <a:r>
              <a:rPr lang="en-US" dirty="0"/>
              <a:t>Main title here</a:t>
            </a:r>
          </a:p>
        </p:txBody>
      </p:sp>
      <p:sp>
        <p:nvSpPr>
          <p:cNvPr id="30" name="Text Placeholder 19">
            <a:extLst>
              <a:ext uri="{FF2B5EF4-FFF2-40B4-BE49-F238E27FC236}">
                <a16:creationId xmlns:a16="http://schemas.microsoft.com/office/drawing/2014/main" id="{48254A77-EF02-5C9E-1155-BCF8D653B6EA}"/>
              </a:ext>
            </a:extLst>
          </p:cNvPr>
          <p:cNvSpPr>
            <a:spLocks noGrp="1"/>
          </p:cNvSpPr>
          <p:nvPr>
            <p:ph type="body" sz="quarter" idx="39" hasCustomPrompt="1"/>
          </p:nvPr>
        </p:nvSpPr>
        <p:spPr>
          <a:xfrm>
            <a:off x="4746390" y="5252921"/>
            <a:ext cx="2741554" cy="1048409"/>
          </a:xfrm>
          <a:prstGeom prst="rect">
            <a:avLst/>
          </a:prstGeom>
        </p:spPr>
        <p:txBody>
          <a:bodyPr/>
          <a:lstStyle>
            <a:lvl1pPr>
              <a:defRPr sz="1200">
                <a:latin typeface="RealText-Light" panose="020B0504020101010102" pitchFamily="34" charset="0"/>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quis</a:t>
            </a:r>
            <a:r>
              <a:rPr lang="en-US" dirty="0"/>
              <a:t> </a:t>
            </a:r>
            <a:r>
              <a:rPr lang="en-US" dirty="0" err="1"/>
              <a:t>purus</a:t>
            </a:r>
            <a:r>
              <a:rPr lang="en-US" dirty="0"/>
              <a:t> </a:t>
            </a:r>
            <a:r>
              <a:rPr lang="en-US" dirty="0" err="1"/>
              <a:t>porttitor</a:t>
            </a:r>
            <a:r>
              <a:rPr lang="en-US" dirty="0"/>
              <a:t>, </a:t>
            </a:r>
            <a:r>
              <a:rPr lang="en-US" dirty="0" err="1"/>
              <a:t>molestie</a:t>
            </a:r>
            <a:r>
              <a:rPr lang="en-US" dirty="0"/>
              <a:t> </a:t>
            </a:r>
            <a:r>
              <a:rPr lang="en-US" dirty="0" err="1"/>
              <a:t>odio</a:t>
            </a:r>
            <a:r>
              <a:rPr lang="en-US" dirty="0"/>
              <a:t> </a:t>
            </a:r>
            <a:r>
              <a:rPr lang="en-US" dirty="0" err="1"/>
              <a:t>eu</a:t>
            </a:r>
            <a:r>
              <a:rPr lang="en-US" dirty="0"/>
              <a:t>, </a:t>
            </a:r>
            <a:r>
              <a:rPr lang="en-US" dirty="0" err="1"/>
              <a:t>mattis</a:t>
            </a:r>
            <a:r>
              <a:rPr lang="en-US" dirty="0"/>
              <a:t> </a:t>
            </a:r>
            <a:r>
              <a:rPr lang="en-US" dirty="0" err="1"/>
              <a:t>purus</a:t>
            </a:r>
            <a:r>
              <a:rPr lang="en-US" dirty="0"/>
              <a:t> </a:t>
            </a:r>
            <a:r>
              <a:rPr lang="en-US" dirty="0" err="1"/>
              <a:t>adipiscing</a:t>
            </a:r>
            <a:r>
              <a:rPr lang="en-US" dirty="0"/>
              <a:t> </a:t>
            </a:r>
            <a:r>
              <a:rPr lang="en-US" dirty="0" err="1"/>
              <a:t>elit</a:t>
            </a:r>
            <a:r>
              <a:rPr lang="en-US" dirty="0"/>
              <a:t>. </a:t>
            </a:r>
          </a:p>
        </p:txBody>
      </p:sp>
      <p:sp>
        <p:nvSpPr>
          <p:cNvPr id="224" name="Text Placeholder 21">
            <a:extLst>
              <a:ext uri="{FF2B5EF4-FFF2-40B4-BE49-F238E27FC236}">
                <a16:creationId xmlns:a16="http://schemas.microsoft.com/office/drawing/2014/main" id="{331E13E9-7BF4-C55F-B618-C384390A899B}"/>
              </a:ext>
            </a:extLst>
          </p:cNvPr>
          <p:cNvSpPr>
            <a:spLocks noGrp="1"/>
          </p:cNvSpPr>
          <p:nvPr>
            <p:ph type="body" sz="quarter" idx="41" hasCustomPrompt="1"/>
          </p:nvPr>
        </p:nvSpPr>
        <p:spPr>
          <a:xfrm>
            <a:off x="8936096" y="4819734"/>
            <a:ext cx="2386580" cy="355841"/>
          </a:xfrm>
          <a:prstGeom prst="round1Rect">
            <a:avLst>
              <a:gd name="adj" fmla="val 50000"/>
            </a:avLst>
          </a:prstGeom>
          <a:solidFill>
            <a:schemeClr val="accent2"/>
          </a:solidFill>
        </p:spPr>
        <p:txBody>
          <a:bodyPr/>
          <a:lstStyle>
            <a:lvl1pPr>
              <a:defRPr sz="1400">
                <a:solidFill>
                  <a:schemeClr val="bg1"/>
                </a:solidFill>
              </a:defRPr>
            </a:lvl1pPr>
          </a:lstStyle>
          <a:p>
            <a:pPr marL="0" marR="0" lvl="0" indent="0" algn="l" defTabSz="587115" rtl="0" eaLnBrk="1" fontAlgn="auto" latinLnBrk="0" hangingPunct="1">
              <a:lnSpc>
                <a:spcPct val="100000"/>
              </a:lnSpc>
              <a:spcBef>
                <a:spcPts val="51"/>
              </a:spcBef>
              <a:spcAft>
                <a:spcPts val="0"/>
              </a:spcAft>
              <a:buClrTx/>
              <a:buSzTx/>
              <a:buFontTx/>
              <a:buNone/>
              <a:tabLst/>
              <a:defRPr/>
            </a:pPr>
            <a:r>
              <a:rPr lang="en-US" dirty="0"/>
              <a:t>Main title here</a:t>
            </a:r>
          </a:p>
        </p:txBody>
      </p:sp>
      <p:sp>
        <p:nvSpPr>
          <p:cNvPr id="225" name="Text Placeholder 19">
            <a:extLst>
              <a:ext uri="{FF2B5EF4-FFF2-40B4-BE49-F238E27FC236}">
                <a16:creationId xmlns:a16="http://schemas.microsoft.com/office/drawing/2014/main" id="{0D5DAD84-480A-94D5-8C48-D12DB0578578}"/>
              </a:ext>
            </a:extLst>
          </p:cNvPr>
          <p:cNvSpPr>
            <a:spLocks noGrp="1"/>
          </p:cNvSpPr>
          <p:nvPr>
            <p:ph type="body" sz="quarter" idx="42" hasCustomPrompt="1"/>
          </p:nvPr>
        </p:nvSpPr>
        <p:spPr>
          <a:xfrm>
            <a:off x="8936096" y="5252921"/>
            <a:ext cx="2741554" cy="1048409"/>
          </a:xfrm>
          <a:prstGeom prst="rect">
            <a:avLst/>
          </a:prstGeom>
        </p:spPr>
        <p:txBody>
          <a:bodyPr/>
          <a:lstStyle>
            <a:lvl1pPr>
              <a:defRPr sz="1200">
                <a:latin typeface="RealText-Light" panose="020B0504020101010102" pitchFamily="34" charset="0"/>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quis</a:t>
            </a:r>
            <a:r>
              <a:rPr lang="en-US" dirty="0"/>
              <a:t> </a:t>
            </a:r>
            <a:r>
              <a:rPr lang="en-US" dirty="0" err="1"/>
              <a:t>purus</a:t>
            </a:r>
            <a:r>
              <a:rPr lang="en-US" dirty="0"/>
              <a:t> </a:t>
            </a:r>
            <a:r>
              <a:rPr lang="en-US" dirty="0" err="1"/>
              <a:t>porttitor</a:t>
            </a:r>
            <a:r>
              <a:rPr lang="en-US" dirty="0"/>
              <a:t>, </a:t>
            </a:r>
            <a:r>
              <a:rPr lang="en-US" dirty="0" err="1"/>
              <a:t>molestie</a:t>
            </a:r>
            <a:r>
              <a:rPr lang="en-US" dirty="0"/>
              <a:t> </a:t>
            </a:r>
            <a:r>
              <a:rPr lang="en-US" dirty="0" err="1"/>
              <a:t>odio</a:t>
            </a:r>
            <a:r>
              <a:rPr lang="en-US" dirty="0"/>
              <a:t> </a:t>
            </a:r>
            <a:r>
              <a:rPr lang="en-US" dirty="0" err="1"/>
              <a:t>eu</a:t>
            </a:r>
            <a:r>
              <a:rPr lang="en-US" dirty="0"/>
              <a:t>, </a:t>
            </a:r>
            <a:r>
              <a:rPr lang="en-US" dirty="0" err="1"/>
              <a:t>mattis</a:t>
            </a:r>
            <a:r>
              <a:rPr lang="en-US" dirty="0"/>
              <a:t> </a:t>
            </a:r>
            <a:r>
              <a:rPr lang="en-US" dirty="0" err="1"/>
              <a:t>purus</a:t>
            </a:r>
            <a:r>
              <a:rPr lang="en-US" dirty="0"/>
              <a:t> </a:t>
            </a:r>
            <a:r>
              <a:rPr lang="en-US" dirty="0" err="1"/>
              <a:t>adipiscing</a:t>
            </a:r>
            <a:r>
              <a:rPr lang="en-US" dirty="0"/>
              <a:t> </a:t>
            </a:r>
            <a:r>
              <a:rPr lang="en-US" dirty="0" err="1"/>
              <a:t>elit</a:t>
            </a:r>
            <a:r>
              <a:rPr lang="en-US" dirty="0"/>
              <a:t>. </a:t>
            </a:r>
          </a:p>
        </p:txBody>
      </p:sp>
      <p:sp>
        <p:nvSpPr>
          <p:cNvPr id="17" name="Slide Number Placeholder 16">
            <a:extLst>
              <a:ext uri="{FF2B5EF4-FFF2-40B4-BE49-F238E27FC236}">
                <a16:creationId xmlns:a16="http://schemas.microsoft.com/office/drawing/2014/main" id="{8C387FDB-422E-E4A1-95D5-CA7095067CF3}"/>
              </a:ext>
            </a:extLst>
          </p:cNvPr>
          <p:cNvSpPr>
            <a:spLocks noGrp="1"/>
          </p:cNvSpPr>
          <p:nvPr>
            <p:ph type="sldNum" sz="quarter" idx="44"/>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02CE5ED4-6AF1-6322-1D68-7ECF7FE6E692}"/>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106827883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28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Timeline </a:t>
            </a:r>
          </a:p>
        </p:txBody>
      </p:sp>
      <p:sp>
        <p:nvSpPr>
          <p:cNvPr id="3" name="Text Placeholder 24">
            <a:extLst>
              <a:ext uri="{FF2B5EF4-FFF2-40B4-BE49-F238E27FC236}">
                <a16:creationId xmlns:a16="http://schemas.microsoft.com/office/drawing/2014/main" id="{9C4DB5E2-A218-F28F-BF45-D130FDFF3C3A}"/>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36" name="Text Placeholder 17">
            <a:extLst>
              <a:ext uri="{FF2B5EF4-FFF2-40B4-BE49-F238E27FC236}">
                <a16:creationId xmlns:a16="http://schemas.microsoft.com/office/drawing/2014/main" id="{3B2009CA-972C-D410-2FCB-4EBE74C0C185}"/>
              </a:ext>
            </a:extLst>
          </p:cNvPr>
          <p:cNvSpPr>
            <a:spLocks noGrp="1"/>
          </p:cNvSpPr>
          <p:nvPr>
            <p:ph type="body" sz="quarter" idx="38" hasCustomPrompt="1"/>
          </p:nvPr>
        </p:nvSpPr>
        <p:spPr>
          <a:xfrm>
            <a:off x="1509521" y="3772430"/>
            <a:ext cx="993592" cy="335322"/>
          </a:xfrm>
          <a:prstGeom prst="rect">
            <a:avLst/>
          </a:prstGeom>
        </p:spPr>
        <p:txBody>
          <a:bodyPr lIns="108000" tIns="108000" rIns="108000" bIns="108000" anchor="ctr"/>
          <a:lstStyle>
            <a:lvl1pPr marL="0" marR="0" indent="0" algn="ctr" defTabSz="330256" rtl="0" fontAlgn="auto" latinLnBrk="0" hangingPunct="0">
              <a:lnSpc>
                <a:spcPct val="100000"/>
              </a:lnSpc>
              <a:spcBef>
                <a:spcPts val="29"/>
              </a:spcBef>
              <a:spcAft>
                <a:spcPts val="0"/>
              </a:spcAft>
              <a:buClrTx/>
              <a:buSzTx/>
              <a:buFontTx/>
              <a:buNone/>
              <a:tabLst/>
              <a:defRPr kumimoji="0" lang="en-US" sz="1800" b="0" i="0" u="none" strike="noStrike" cap="none" spc="0" normalizeH="0" baseline="0" dirty="0" smtClean="0">
                <a:ln>
                  <a:noFill/>
                </a:ln>
                <a:solidFill>
                  <a:schemeClr val="bg1"/>
                </a:solidFill>
                <a:effectLst/>
                <a:uFillTx/>
                <a:latin typeface="REALTEXT-MEDIUM" panose="020B06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XX</a:t>
            </a:r>
          </a:p>
        </p:txBody>
      </p:sp>
      <p:sp>
        <p:nvSpPr>
          <p:cNvPr id="237" name="Text Placeholder 17">
            <a:extLst>
              <a:ext uri="{FF2B5EF4-FFF2-40B4-BE49-F238E27FC236}">
                <a16:creationId xmlns:a16="http://schemas.microsoft.com/office/drawing/2014/main" id="{E0E359B0-ADE4-1954-E94B-E40239F59819}"/>
              </a:ext>
            </a:extLst>
          </p:cNvPr>
          <p:cNvSpPr>
            <a:spLocks noGrp="1"/>
          </p:cNvSpPr>
          <p:nvPr>
            <p:ph type="body" sz="quarter" idx="39" hasCustomPrompt="1"/>
          </p:nvPr>
        </p:nvSpPr>
        <p:spPr>
          <a:xfrm>
            <a:off x="4207985" y="3772430"/>
            <a:ext cx="993592" cy="335322"/>
          </a:xfrm>
          <a:prstGeom prst="rect">
            <a:avLst/>
          </a:prstGeom>
        </p:spPr>
        <p:txBody>
          <a:bodyPr lIns="108000" tIns="108000" rIns="108000" bIns="108000" anchor="ctr"/>
          <a:lstStyle>
            <a:lvl1pPr marL="0" marR="0" indent="0" algn="ctr" defTabSz="330256" rtl="0" fontAlgn="auto" latinLnBrk="0" hangingPunct="0">
              <a:lnSpc>
                <a:spcPct val="100000"/>
              </a:lnSpc>
              <a:spcBef>
                <a:spcPts val="29"/>
              </a:spcBef>
              <a:spcAft>
                <a:spcPts val="0"/>
              </a:spcAft>
              <a:buClrTx/>
              <a:buSzTx/>
              <a:buFontTx/>
              <a:buNone/>
              <a:tabLst/>
              <a:defRPr kumimoji="0" lang="en-US" sz="1800" b="0" i="0" u="none" strike="noStrike" cap="none" spc="0" normalizeH="0" baseline="0" dirty="0" smtClean="0">
                <a:ln>
                  <a:noFill/>
                </a:ln>
                <a:solidFill>
                  <a:schemeClr val="bg1"/>
                </a:solidFill>
                <a:effectLst/>
                <a:uFillTx/>
                <a:latin typeface="REALTEXT-MEDIUM" panose="020B06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XX</a:t>
            </a:r>
          </a:p>
        </p:txBody>
      </p:sp>
      <p:sp>
        <p:nvSpPr>
          <p:cNvPr id="238" name="Text Placeholder 17">
            <a:extLst>
              <a:ext uri="{FF2B5EF4-FFF2-40B4-BE49-F238E27FC236}">
                <a16:creationId xmlns:a16="http://schemas.microsoft.com/office/drawing/2014/main" id="{1DF25720-8BE7-BBE1-DFC7-1A1E42306CF0}"/>
              </a:ext>
            </a:extLst>
          </p:cNvPr>
          <p:cNvSpPr>
            <a:spLocks noGrp="1"/>
          </p:cNvSpPr>
          <p:nvPr>
            <p:ph type="body" sz="quarter" idx="44" hasCustomPrompt="1"/>
          </p:nvPr>
        </p:nvSpPr>
        <p:spPr>
          <a:xfrm>
            <a:off x="6981111" y="3772430"/>
            <a:ext cx="993592" cy="335322"/>
          </a:xfrm>
          <a:prstGeom prst="rect">
            <a:avLst/>
          </a:prstGeom>
        </p:spPr>
        <p:txBody>
          <a:bodyPr lIns="108000" tIns="108000" rIns="108000" bIns="108000" anchor="ctr"/>
          <a:lstStyle>
            <a:lvl1pPr marL="0" marR="0" indent="0" algn="ctr" defTabSz="330256" rtl="0" fontAlgn="auto" latinLnBrk="0" hangingPunct="0">
              <a:lnSpc>
                <a:spcPct val="100000"/>
              </a:lnSpc>
              <a:spcBef>
                <a:spcPts val="29"/>
              </a:spcBef>
              <a:spcAft>
                <a:spcPts val="0"/>
              </a:spcAft>
              <a:buClrTx/>
              <a:buSzTx/>
              <a:buFontTx/>
              <a:buNone/>
              <a:tabLst/>
              <a:defRPr kumimoji="0" lang="en-US" sz="1800" b="0" i="0" u="none" strike="noStrike" cap="none" spc="0" normalizeH="0" baseline="0" dirty="0" smtClean="0">
                <a:ln>
                  <a:noFill/>
                </a:ln>
                <a:solidFill>
                  <a:schemeClr val="bg1"/>
                </a:solidFill>
                <a:effectLst/>
                <a:uFillTx/>
                <a:latin typeface="REALTEXT-MEDIUM" panose="020B06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XX</a:t>
            </a:r>
          </a:p>
        </p:txBody>
      </p:sp>
      <p:sp>
        <p:nvSpPr>
          <p:cNvPr id="239" name="Text Placeholder 17">
            <a:extLst>
              <a:ext uri="{FF2B5EF4-FFF2-40B4-BE49-F238E27FC236}">
                <a16:creationId xmlns:a16="http://schemas.microsoft.com/office/drawing/2014/main" id="{E97C6D08-B3CE-F231-E2D8-730501475A86}"/>
              </a:ext>
            </a:extLst>
          </p:cNvPr>
          <p:cNvSpPr>
            <a:spLocks noGrp="1"/>
          </p:cNvSpPr>
          <p:nvPr>
            <p:ph type="body" sz="quarter" idx="41" hasCustomPrompt="1"/>
          </p:nvPr>
        </p:nvSpPr>
        <p:spPr>
          <a:xfrm>
            <a:off x="9739106" y="3772430"/>
            <a:ext cx="993592" cy="335322"/>
          </a:xfrm>
          <a:prstGeom prst="rect">
            <a:avLst/>
          </a:prstGeom>
        </p:spPr>
        <p:txBody>
          <a:bodyPr lIns="108000" tIns="108000" rIns="108000" bIns="108000" anchor="ctr"/>
          <a:lstStyle>
            <a:lvl1pPr marL="0" marR="0" indent="0" algn="ctr" defTabSz="330256" rtl="0" fontAlgn="auto" latinLnBrk="0" hangingPunct="0">
              <a:lnSpc>
                <a:spcPct val="100000"/>
              </a:lnSpc>
              <a:spcBef>
                <a:spcPts val="29"/>
              </a:spcBef>
              <a:spcAft>
                <a:spcPts val="0"/>
              </a:spcAft>
              <a:buClrTx/>
              <a:buSzTx/>
              <a:buFontTx/>
              <a:buNone/>
              <a:tabLst/>
              <a:defRPr kumimoji="0" lang="en-US" sz="1800" b="0" i="0" u="none" strike="noStrike" cap="none" spc="0" normalizeH="0" baseline="0" dirty="0" smtClean="0">
                <a:ln>
                  <a:noFill/>
                </a:ln>
                <a:solidFill>
                  <a:schemeClr val="bg1"/>
                </a:solidFill>
                <a:effectLst/>
                <a:uFillTx/>
                <a:latin typeface="REALTEXT-MEDIUM" panose="020B06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XX</a:t>
            </a:r>
          </a:p>
        </p:txBody>
      </p:sp>
      <p:sp>
        <p:nvSpPr>
          <p:cNvPr id="241" name="Text Placeholder 17">
            <a:extLst>
              <a:ext uri="{FF2B5EF4-FFF2-40B4-BE49-F238E27FC236}">
                <a16:creationId xmlns:a16="http://schemas.microsoft.com/office/drawing/2014/main" id="{099671BA-D3F4-7FBB-8A39-6447F6BFE338}"/>
              </a:ext>
            </a:extLst>
          </p:cNvPr>
          <p:cNvSpPr>
            <a:spLocks noGrp="1"/>
          </p:cNvSpPr>
          <p:nvPr>
            <p:ph type="body" sz="quarter" idx="45" hasCustomPrompt="1"/>
          </p:nvPr>
        </p:nvSpPr>
        <p:spPr>
          <a:xfrm>
            <a:off x="971431" y="5583066"/>
            <a:ext cx="2069771" cy="830997"/>
          </a:xfrm>
          <a:prstGeom prst="rect">
            <a:avLst/>
          </a:prstGeom>
        </p:spPr>
        <p:txBody>
          <a:bodyPr lIns="0" tIns="45720" rIns="91440" bIns="46800"/>
          <a:lstStyle>
            <a:lvl1pPr marL="0" marR="0" indent="0" algn="l" defTabSz="330256" rtl="0" fontAlgn="auto" latinLnBrk="0" hangingPunct="0">
              <a:lnSpc>
                <a:spcPct val="100000"/>
              </a:lnSpc>
              <a:spcBef>
                <a:spcPts val="29"/>
              </a:spcBef>
              <a:spcAft>
                <a:spcPts val="0"/>
              </a:spcAft>
              <a:buClrTx/>
              <a:buSzTx/>
              <a:buFontTx/>
              <a:buNone/>
              <a:tabLst/>
              <a:defRPr kumimoji="0" lang="en-US" sz="1200" b="0" i="0" u="none" strike="noStrike" cap="none" spc="0" normalizeH="0" baseline="0" dirty="0" smtClean="0">
                <a:ln>
                  <a:noFill/>
                </a:ln>
                <a:solidFill>
                  <a:srgbClr val="303030"/>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is simply dummy text of the printing and typesetting industry. Lorem Ipsum</a:t>
            </a:r>
          </a:p>
        </p:txBody>
      </p:sp>
      <p:sp>
        <p:nvSpPr>
          <p:cNvPr id="243" name="Text Placeholder 17">
            <a:extLst>
              <a:ext uri="{FF2B5EF4-FFF2-40B4-BE49-F238E27FC236}">
                <a16:creationId xmlns:a16="http://schemas.microsoft.com/office/drawing/2014/main" id="{9549D6C2-BA66-C3BD-D116-98A42FB2D7B6}"/>
              </a:ext>
            </a:extLst>
          </p:cNvPr>
          <p:cNvSpPr>
            <a:spLocks noGrp="1"/>
          </p:cNvSpPr>
          <p:nvPr>
            <p:ph type="body" sz="quarter" idx="47" hasCustomPrompt="1"/>
          </p:nvPr>
        </p:nvSpPr>
        <p:spPr>
          <a:xfrm>
            <a:off x="6465512" y="5583066"/>
            <a:ext cx="2069771" cy="830997"/>
          </a:xfrm>
          <a:prstGeom prst="rect">
            <a:avLst/>
          </a:prstGeom>
        </p:spPr>
        <p:txBody>
          <a:bodyPr lIns="0" tIns="45720" rIns="91440" bIns="46800"/>
          <a:lstStyle>
            <a:lvl1pPr marL="0" marR="0" indent="0" algn="l" defTabSz="330256" rtl="0" fontAlgn="auto" latinLnBrk="0" hangingPunct="0">
              <a:lnSpc>
                <a:spcPct val="100000"/>
              </a:lnSpc>
              <a:spcBef>
                <a:spcPts val="29"/>
              </a:spcBef>
              <a:spcAft>
                <a:spcPts val="0"/>
              </a:spcAft>
              <a:buClrTx/>
              <a:buSzTx/>
              <a:buFontTx/>
              <a:buNone/>
              <a:tabLst/>
              <a:defRPr kumimoji="0" lang="en-US" sz="1200" b="0" i="0" u="none" strike="noStrike" cap="none" spc="0" normalizeH="0" baseline="0" dirty="0" smtClean="0">
                <a:ln>
                  <a:noFill/>
                </a:ln>
                <a:solidFill>
                  <a:srgbClr val="303030"/>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is simply dummy text of the printing and typesetting industry. Lorem Ipsum</a:t>
            </a:r>
          </a:p>
        </p:txBody>
      </p:sp>
      <p:sp>
        <p:nvSpPr>
          <p:cNvPr id="245" name="Text Placeholder 17">
            <a:extLst>
              <a:ext uri="{FF2B5EF4-FFF2-40B4-BE49-F238E27FC236}">
                <a16:creationId xmlns:a16="http://schemas.microsoft.com/office/drawing/2014/main" id="{FAB2ED1B-8950-2E4C-9867-68B9E1BD29C0}"/>
              </a:ext>
            </a:extLst>
          </p:cNvPr>
          <p:cNvSpPr>
            <a:spLocks noGrp="1"/>
          </p:cNvSpPr>
          <p:nvPr>
            <p:ph type="body" sz="quarter" idx="49" hasCustomPrompt="1"/>
          </p:nvPr>
        </p:nvSpPr>
        <p:spPr>
          <a:xfrm>
            <a:off x="3803688" y="1873730"/>
            <a:ext cx="1891647" cy="830997"/>
          </a:xfrm>
          <a:prstGeom prst="rect">
            <a:avLst/>
          </a:prstGeom>
        </p:spPr>
        <p:txBody>
          <a:bodyPr lIns="0" tIns="45720" rIns="91440" bIns="46800"/>
          <a:lstStyle>
            <a:lvl1pPr marL="0" marR="0" indent="0" algn="l" defTabSz="330256" rtl="0" fontAlgn="auto" latinLnBrk="0" hangingPunct="0">
              <a:lnSpc>
                <a:spcPct val="100000"/>
              </a:lnSpc>
              <a:spcBef>
                <a:spcPts val="29"/>
              </a:spcBef>
              <a:spcAft>
                <a:spcPts val="0"/>
              </a:spcAft>
              <a:buClrTx/>
              <a:buSzTx/>
              <a:buFontTx/>
              <a:buNone/>
              <a:tabLst/>
              <a:defRPr kumimoji="0" lang="en-US" sz="1200" b="0" i="0" u="none" strike="noStrike" cap="none" spc="0" normalizeH="0" baseline="0" dirty="0" smtClean="0">
                <a:ln>
                  <a:noFill/>
                </a:ln>
                <a:solidFill>
                  <a:srgbClr val="303030"/>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is simply dummy text of the printing and typesetting industry. Lorem Ipsum</a:t>
            </a:r>
          </a:p>
        </p:txBody>
      </p:sp>
      <p:sp>
        <p:nvSpPr>
          <p:cNvPr id="247" name="Text Placeholder 17">
            <a:extLst>
              <a:ext uri="{FF2B5EF4-FFF2-40B4-BE49-F238E27FC236}">
                <a16:creationId xmlns:a16="http://schemas.microsoft.com/office/drawing/2014/main" id="{E4EF9A5F-C917-0494-0E34-63D2CE3CF8F6}"/>
              </a:ext>
            </a:extLst>
          </p:cNvPr>
          <p:cNvSpPr>
            <a:spLocks noGrp="1"/>
          </p:cNvSpPr>
          <p:nvPr>
            <p:ph type="body" sz="quarter" idx="51" hasCustomPrompt="1"/>
          </p:nvPr>
        </p:nvSpPr>
        <p:spPr>
          <a:xfrm>
            <a:off x="9290078" y="1873730"/>
            <a:ext cx="1891647" cy="830997"/>
          </a:xfrm>
          <a:prstGeom prst="rect">
            <a:avLst/>
          </a:prstGeom>
        </p:spPr>
        <p:txBody>
          <a:bodyPr lIns="0" tIns="45720" rIns="91440" bIns="46800"/>
          <a:lstStyle>
            <a:lvl1pPr marL="0" marR="0" indent="0" algn="l" defTabSz="330256" rtl="0" fontAlgn="auto" latinLnBrk="0" hangingPunct="0">
              <a:lnSpc>
                <a:spcPct val="100000"/>
              </a:lnSpc>
              <a:spcBef>
                <a:spcPts val="29"/>
              </a:spcBef>
              <a:spcAft>
                <a:spcPts val="0"/>
              </a:spcAft>
              <a:buClrTx/>
              <a:buSzTx/>
              <a:buFontTx/>
              <a:buNone/>
              <a:tabLst/>
              <a:defRPr kumimoji="0" lang="en-US" sz="1200" b="0" i="0" u="none" strike="noStrike" cap="none" spc="0" normalizeH="0" baseline="0" dirty="0" smtClean="0">
                <a:ln>
                  <a:noFill/>
                </a:ln>
                <a:solidFill>
                  <a:srgbClr val="303030"/>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Lorem Ipsum is simply dummy text of the printing and typesetting industry. Lorem Ipsum</a:t>
            </a:r>
          </a:p>
        </p:txBody>
      </p:sp>
      <p:sp>
        <p:nvSpPr>
          <p:cNvPr id="9" name="Slide Number Placeholder 8">
            <a:extLst>
              <a:ext uri="{FF2B5EF4-FFF2-40B4-BE49-F238E27FC236}">
                <a16:creationId xmlns:a16="http://schemas.microsoft.com/office/drawing/2014/main" id="{44E0370A-8435-1A48-C3DE-ECEA98AC1CDC}"/>
              </a:ext>
            </a:extLst>
          </p:cNvPr>
          <p:cNvSpPr>
            <a:spLocks noGrp="1"/>
          </p:cNvSpPr>
          <p:nvPr>
            <p:ph type="sldNum" sz="quarter" idx="52"/>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6CC73642-9D9B-5EB2-5E87-B43EBB1245D9}"/>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3109588012"/>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29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Timeline </a:t>
            </a:r>
          </a:p>
        </p:txBody>
      </p:sp>
      <p:sp>
        <p:nvSpPr>
          <p:cNvPr id="3" name="Text Placeholder 24">
            <a:extLst>
              <a:ext uri="{FF2B5EF4-FFF2-40B4-BE49-F238E27FC236}">
                <a16:creationId xmlns:a16="http://schemas.microsoft.com/office/drawing/2014/main" id="{9C4DB5E2-A218-F28F-BF45-D130FDFF3C3A}"/>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64" name="Text Placeholder 24">
            <a:extLst>
              <a:ext uri="{FF2B5EF4-FFF2-40B4-BE49-F238E27FC236}">
                <a16:creationId xmlns:a16="http://schemas.microsoft.com/office/drawing/2014/main" id="{6375E1F9-91F9-D57B-6B05-885A8268D242}"/>
              </a:ext>
            </a:extLst>
          </p:cNvPr>
          <p:cNvSpPr>
            <a:spLocks noGrp="1"/>
          </p:cNvSpPr>
          <p:nvPr>
            <p:ph type="body" sz="quarter" idx="41" hasCustomPrompt="1"/>
          </p:nvPr>
        </p:nvSpPr>
        <p:spPr>
          <a:xfrm>
            <a:off x="1057067" y="3594748"/>
            <a:ext cx="971734" cy="400110"/>
          </a:xfrm>
          <a:prstGeom prst="rect">
            <a:avLst/>
          </a:prstGeom>
        </p:spPr>
        <p:txBody>
          <a:bodyPr lIns="91440" tIns="45720" rIns="91440" bIns="46800" numCol="1" spcCol="0">
            <a:spAutoFit/>
          </a:bodyPr>
          <a:lstStyle>
            <a:lvl1pPr algn="ctr">
              <a:spcBef>
                <a:spcPts val="0"/>
              </a:spcBef>
              <a:spcAft>
                <a:spcPts val="600"/>
              </a:spcAft>
              <a:defRPr sz="2000" b="0">
                <a:solidFill>
                  <a:schemeClr val="tx1"/>
                </a:solidFill>
                <a:latin typeface="REALTEXT-MEDIUM" panose="020B0604020101010102" pitchFamily="34" charset="0"/>
              </a:defRPr>
            </a:lvl1pPr>
          </a:lstStyle>
          <a:p>
            <a:pPr lvl="0"/>
            <a:r>
              <a:rPr lang="en-US" dirty="0"/>
              <a:t>Year</a:t>
            </a:r>
          </a:p>
        </p:txBody>
      </p:sp>
      <p:sp>
        <p:nvSpPr>
          <p:cNvPr id="265" name="Text Placeholder 24">
            <a:extLst>
              <a:ext uri="{FF2B5EF4-FFF2-40B4-BE49-F238E27FC236}">
                <a16:creationId xmlns:a16="http://schemas.microsoft.com/office/drawing/2014/main" id="{6CE0CAFC-9083-D80B-8248-D8E2932E8571}"/>
              </a:ext>
            </a:extLst>
          </p:cNvPr>
          <p:cNvSpPr>
            <a:spLocks noGrp="1"/>
          </p:cNvSpPr>
          <p:nvPr>
            <p:ph type="body" sz="quarter" idx="42" hasCustomPrompt="1"/>
          </p:nvPr>
        </p:nvSpPr>
        <p:spPr>
          <a:xfrm>
            <a:off x="2568492" y="3032853"/>
            <a:ext cx="971734" cy="400110"/>
          </a:xfrm>
          <a:prstGeom prst="rect">
            <a:avLst/>
          </a:prstGeom>
        </p:spPr>
        <p:txBody>
          <a:bodyPr lIns="91440" tIns="45720" rIns="91440" bIns="46800" numCol="1" spcCol="0">
            <a:spAutoFit/>
          </a:bodyPr>
          <a:lstStyle>
            <a:lvl1pPr algn="ctr">
              <a:spcBef>
                <a:spcPts val="0"/>
              </a:spcBef>
              <a:spcAft>
                <a:spcPts val="600"/>
              </a:spcAft>
              <a:defRPr sz="2000" b="0">
                <a:solidFill>
                  <a:schemeClr val="tx1"/>
                </a:solidFill>
                <a:latin typeface="REALTEXT-MEDIUM" panose="020B0604020101010102" pitchFamily="34" charset="0"/>
              </a:defRPr>
            </a:lvl1pPr>
          </a:lstStyle>
          <a:p>
            <a:pPr lvl="0"/>
            <a:r>
              <a:rPr lang="en-US" dirty="0"/>
              <a:t>Year</a:t>
            </a:r>
          </a:p>
        </p:txBody>
      </p:sp>
      <p:sp>
        <p:nvSpPr>
          <p:cNvPr id="266" name="Text Placeholder 24">
            <a:extLst>
              <a:ext uri="{FF2B5EF4-FFF2-40B4-BE49-F238E27FC236}">
                <a16:creationId xmlns:a16="http://schemas.microsoft.com/office/drawing/2014/main" id="{C35E7FD4-B8D5-AA47-FA8F-557E62798DD7}"/>
              </a:ext>
            </a:extLst>
          </p:cNvPr>
          <p:cNvSpPr>
            <a:spLocks noGrp="1"/>
          </p:cNvSpPr>
          <p:nvPr>
            <p:ph type="body" sz="quarter" idx="44" hasCustomPrompt="1"/>
          </p:nvPr>
        </p:nvSpPr>
        <p:spPr>
          <a:xfrm>
            <a:off x="4093384" y="1994546"/>
            <a:ext cx="971734" cy="400110"/>
          </a:xfrm>
          <a:prstGeom prst="rect">
            <a:avLst/>
          </a:prstGeom>
        </p:spPr>
        <p:txBody>
          <a:bodyPr lIns="91440" tIns="45720" rIns="91440" bIns="46800" numCol="1" spcCol="0">
            <a:spAutoFit/>
          </a:bodyPr>
          <a:lstStyle>
            <a:lvl1pPr algn="ctr">
              <a:spcBef>
                <a:spcPts val="0"/>
              </a:spcBef>
              <a:spcAft>
                <a:spcPts val="600"/>
              </a:spcAft>
              <a:defRPr sz="2000" b="0">
                <a:solidFill>
                  <a:schemeClr val="tx1"/>
                </a:solidFill>
                <a:latin typeface="REALTEXT-MEDIUM" panose="020B0604020101010102" pitchFamily="34" charset="0"/>
              </a:defRPr>
            </a:lvl1pPr>
          </a:lstStyle>
          <a:p>
            <a:pPr lvl="0"/>
            <a:r>
              <a:rPr lang="en-US" dirty="0"/>
              <a:t>Year</a:t>
            </a:r>
          </a:p>
        </p:txBody>
      </p:sp>
      <p:sp>
        <p:nvSpPr>
          <p:cNvPr id="267" name="Text Placeholder 24">
            <a:extLst>
              <a:ext uri="{FF2B5EF4-FFF2-40B4-BE49-F238E27FC236}">
                <a16:creationId xmlns:a16="http://schemas.microsoft.com/office/drawing/2014/main" id="{770C9841-6735-F653-EED1-04D4E110C3CC}"/>
              </a:ext>
            </a:extLst>
          </p:cNvPr>
          <p:cNvSpPr>
            <a:spLocks noGrp="1"/>
          </p:cNvSpPr>
          <p:nvPr>
            <p:ph type="body" sz="quarter" idx="46" hasCustomPrompt="1"/>
          </p:nvPr>
        </p:nvSpPr>
        <p:spPr>
          <a:xfrm>
            <a:off x="5593608" y="3187551"/>
            <a:ext cx="971734" cy="400110"/>
          </a:xfrm>
          <a:prstGeom prst="rect">
            <a:avLst/>
          </a:prstGeom>
        </p:spPr>
        <p:txBody>
          <a:bodyPr lIns="91440" tIns="45720" rIns="91440" bIns="46800" numCol="1" spcCol="0">
            <a:spAutoFit/>
          </a:bodyPr>
          <a:lstStyle>
            <a:lvl1pPr algn="ctr">
              <a:spcBef>
                <a:spcPts val="0"/>
              </a:spcBef>
              <a:spcAft>
                <a:spcPts val="600"/>
              </a:spcAft>
              <a:defRPr sz="2000" b="0">
                <a:solidFill>
                  <a:schemeClr val="tx1"/>
                </a:solidFill>
                <a:latin typeface="REALTEXT-MEDIUM" panose="020B0604020101010102" pitchFamily="34" charset="0"/>
              </a:defRPr>
            </a:lvl1pPr>
          </a:lstStyle>
          <a:p>
            <a:pPr lvl="0"/>
            <a:r>
              <a:rPr lang="en-US" dirty="0"/>
              <a:t>Year</a:t>
            </a:r>
          </a:p>
        </p:txBody>
      </p:sp>
      <p:sp>
        <p:nvSpPr>
          <p:cNvPr id="268" name="Text Placeholder 24">
            <a:extLst>
              <a:ext uri="{FF2B5EF4-FFF2-40B4-BE49-F238E27FC236}">
                <a16:creationId xmlns:a16="http://schemas.microsoft.com/office/drawing/2014/main" id="{21329DFF-BF55-3D19-5D6B-CDFA570D59F2}"/>
              </a:ext>
            </a:extLst>
          </p:cNvPr>
          <p:cNvSpPr>
            <a:spLocks noGrp="1"/>
          </p:cNvSpPr>
          <p:nvPr>
            <p:ph type="body" sz="quarter" idx="48" hasCustomPrompt="1"/>
          </p:nvPr>
        </p:nvSpPr>
        <p:spPr>
          <a:xfrm>
            <a:off x="7129571" y="1953354"/>
            <a:ext cx="971734" cy="400110"/>
          </a:xfrm>
          <a:prstGeom prst="rect">
            <a:avLst/>
          </a:prstGeom>
        </p:spPr>
        <p:txBody>
          <a:bodyPr lIns="91440" tIns="45720" rIns="91440" bIns="46800" numCol="1" spcCol="0">
            <a:spAutoFit/>
          </a:bodyPr>
          <a:lstStyle>
            <a:lvl1pPr algn="ctr">
              <a:spcBef>
                <a:spcPts val="0"/>
              </a:spcBef>
              <a:spcAft>
                <a:spcPts val="600"/>
              </a:spcAft>
              <a:defRPr sz="2000" b="0">
                <a:solidFill>
                  <a:schemeClr val="accent1"/>
                </a:solidFill>
                <a:latin typeface="REALTEXT-MEDIUM" panose="020B0604020101010102" pitchFamily="34" charset="0"/>
              </a:defRPr>
            </a:lvl1pPr>
          </a:lstStyle>
          <a:p>
            <a:pPr lvl="0"/>
            <a:r>
              <a:rPr lang="en-US" dirty="0"/>
              <a:t>Year</a:t>
            </a:r>
          </a:p>
        </p:txBody>
      </p:sp>
      <p:sp>
        <p:nvSpPr>
          <p:cNvPr id="269" name="Text Placeholder 24">
            <a:extLst>
              <a:ext uri="{FF2B5EF4-FFF2-40B4-BE49-F238E27FC236}">
                <a16:creationId xmlns:a16="http://schemas.microsoft.com/office/drawing/2014/main" id="{5613334C-5E0A-9C37-1699-82925DC13D0B}"/>
              </a:ext>
            </a:extLst>
          </p:cNvPr>
          <p:cNvSpPr>
            <a:spLocks noGrp="1"/>
          </p:cNvSpPr>
          <p:nvPr>
            <p:ph type="body" sz="quarter" idx="50" hasCustomPrompt="1"/>
          </p:nvPr>
        </p:nvSpPr>
        <p:spPr>
          <a:xfrm>
            <a:off x="8643530" y="2907529"/>
            <a:ext cx="971734" cy="400110"/>
          </a:xfrm>
          <a:prstGeom prst="rect">
            <a:avLst/>
          </a:prstGeom>
        </p:spPr>
        <p:txBody>
          <a:bodyPr lIns="91440" tIns="45720" rIns="91440" bIns="46800" numCol="1" spcCol="0">
            <a:spAutoFit/>
          </a:bodyPr>
          <a:lstStyle>
            <a:lvl1pPr algn="ctr">
              <a:spcBef>
                <a:spcPts val="0"/>
              </a:spcBef>
              <a:spcAft>
                <a:spcPts val="600"/>
              </a:spcAft>
              <a:defRPr sz="2000" b="0">
                <a:solidFill>
                  <a:schemeClr val="tx1"/>
                </a:solidFill>
                <a:latin typeface="REALTEXT-MEDIUM" panose="020B0604020101010102" pitchFamily="34" charset="0"/>
              </a:defRPr>
            </a:lvl1pPr>
          </a:lstStyle>
          <a:p>
            <a:pPr lvl="0"/>
            <a:r>
              <a:rPr lang="en-US" dirty="0"/>
              <a:t>Year</a:t>
            </a:r>
          </a:p>
        </p:txBody>
      </p:sp>
      <p:sp>
        <p:nvSpPr>
          <p:cNvPr id="270" name="Text Placeholder 24">
            <a:extLst>
              <a:ext uri="{FF2B5EF4-FFF2-40B4-BE49-F238E27FC236}">
                <a16:creationId xmlns:a16="http://schemas.microsoft.com/office/drawing/2014/main" id="{A37934E0-B875-1F82-BFA5-93793C71D311}"/>
              </a:ext>
            </a:extLst>
          </p:cNvPr>
          <p:cNvSpPr>
            <a:spLocks noGrp="1"/>
          </p:cNvSpPr>
          <p:nvPr>
            <p:ph type="body" sz="quarter" idx="52" hasCustomPrompt="1"/>
          </p:nvPr>
        </p:nvSpPr>
        <p:spPr>
          <a:xfrm>
            <a:off x="10178823" y="3523849"/>
            <a:ext cx="971734" cy="400110"/>
          </a:xfrm>
          <a:prstGeom prst="rect">
            <a:avLst/>
          </a:prstGeom>
        </p:spPr>
        <p:txBody>
          <a:bodyPr lIns="91440" tIns="45720" rIns="91440" bIns="46800" numCol="1" spcCol="0">
            <a:spAutoFit/>
          </a:bodyPr>
          <a:lstStyle>
            <a:lvl1pPr algn="ctr">
              <a:spcBef>
                <a:spcPts val="0"/>
              </a:spcBef>
              <a:spcAft>
                <a:spcPts val="600"/>
              </a:spcAft>
              <a:defRPr sz="2000" b="0">
                <a:solidFill>
                  <a:schemeClr val="tx1"/>
                </a:solidFill>
                <a:latin typeface="REALTEXT-MEDIUM" panose="020B0604020101010102" pitchFamily="34" charset="0"/>
              </a:defRPr>
            </a:lvl1pPr>
          </a:lstStyle>
          <a:p>
            <a:pPr lvl="0"/>
            <a:r>
              <a:rPr lang="en-US" dirty="0"/>
              <a:t>Year</a:t>
            </a:r>
          </a:p>
        </p:txBody>
      </p:sp>
      <p:sp>
        <p:nvSpPr>
          <p:cNvPr id="271" name="Text Placeholder 24">
            <a:extLst>
              <a:ext uri="{FF2B5EF4-FFF2-40B4-BE49-F238E27FC236}">
                <a16:creationId xmlns:a16="http://schemas.microsoft.com/office/drawing/2014/main" id="{987ADE68-410B-BDCD-D150-F1E3B97B9291}"/>
              </a:ext>
            </a:extLst>
          </p:cNvPr>
          <p:cNvSpPr>
            <a:spLocks noGrp="1"/>
          </p:cNvSpPr>
          <p:nvPr>
            <p:ph type="body" sz="quarter" idx="33" hasCustomPrompt="1"/>
          </p:nvPr>
        </p:nvSpPr>
        <p:spPr>
          <a:xfrm>
            <a:off x="1211370" y="4160444"/>
            <a:ext cx="1113169" cy="1343958"/>
          </a:xfrm>
          <a:prstGeom prst="rect">
            <a:avLst/>
          </a:prstGeom>
        </p:spPr>
        <p:txBody>
          <a:bodyPr lIns="25200" tIns="25200" rIns="25200" bIns="25200" numCol="1" spcCol="0">
            <a:spAutoFit/>
          </a:bodyPr>
          <a:lstStyle>
            <a:lvl1pPr>
              <a:spcBef>
                <a:spcPts val="0"/>
              </a:spcBef>
              <a:spcAft>
                <a:spcPts val="600"/>
              </a:spcAft>
              <a:defRPr sz="1400" b="0">
                <a:solidFill>
                  <a:schemeClr val="tx1"/>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a:t>
            </a:r>
          </a:p>
        </p:txBody>
      </p:sp>
      <p:sp>
        <p:nvSpPr>
          <p:cNvPr id="272" name="Text Placeholder 24">
            <a:extLst>
              <a:ext uri="{FF2B5EF4-FFF2-40B4-BE49-F238E27FC236}">
                <a16:creationId xmlns:a16="http://schemas.microsoft.com/office/drawing/2014/main" id="{C089061E-54AC-F5BA-145E-AAA8C2091F1C}"/>
              </a:ext>
            </a:extLst>
          </p:cNvPr>
          <p:cNvSpPr>
            <a:spLocks noGrp="1"/>
          </p:cNvSpPr>
          <p:nvPr>
            <p:ph type="body" sz="quarter" idx="53" hasCustomPrompt="1"/>
          </p:nvPr>
        </p:nvSpPr>
        <p:spPr>
          <a:xfrm>
            <a:off x="2723826" y="3594748"/>
            <a:ext cx="1113169" cy="1343958"/>
          </a:xfrm>
          <a:prstGeom prst="rect">
            <a:avLst/>
          </a:prstGeom>
        </p:spPr>
        <p:txBody>
          <a:bodyPr lIns="25200" tIns="25200" rIns="25200" bIns="25200" numCol="1" spcCol="0">
            <a:spAutoFit/>
          </a:bodyPr>
          <a:lstStyle>
            <a:lvl1pPr>
              <a:spcBef>
                <a:spcPts val="0"/>
              </a:spcBef>
              <a:spcAft>
                <a:spcPts val="600"/>
              </a:spcAft>
              <a:defRPr sz="1400" b="0">
                <a:solidFill>
                  <a:schemeClr val="tx1"/>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a:t>
            </a:r>
          </a:p>
        </p:txBody>
      </p:sp>
      <p:sp>
        <p:nvSpPr>
          <p:cNvPr id="273" name="Text Placeholder 24">
            <a:extLst>
              <a:ext uri="{FF2B5EF4-FFF2-40B4-BE49-F238E27FC236}">
                <a16:creationId xmlns:a16="http://schemas.microsoft.com/office/drawing/2014/main" id="{5378093C-56B2-9B4B-7F12-49F79C0D7EE3}"/>
              </a:ext>
            </a:extLst>
          </p:cNvPr>
          <p:cNvSpPr>
            <a:spLocks noGrp="1"/>
          </p:cNvSpPr>
          <p:nvPr>
            <p:ph type="body" sz="quarter" idx="45" hasCustomPrompt="1"/>
          </p:nvPr>
        </p:nvSpPr>
        <p:spPr>
          <a:xfrm>
            <a:off x="4232252" y="2515572"/>
            <a:ext cx="1113169" cy="1343958"/>
          </a:xfrm>
          <a:prstGeom prst="rect">
            <a:avLst/>
          </a:prstGeom>
        </p:spPr>
        <p:txBody>
          <a:bodyPr lIns="25200" tIns="25200" rIns="25200" bIns="25200" numCol="1" spcCol="0">
            <a:spAutoFit/>
          </a:bodyPr>
          <a:lstStyle>
            <a:lvl1pPr>
              <a:spcBef>
                <a:spcPts val="0"/>
              </a:spcBef>
              <a:spcAft>
                <a:spcPts val="600"/>
              </a:spcAft>
              <a:defRPr sz="1400" b="0">
                <a:solidFill>
                  <a:schemeClr val="tx1"/>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a:t>
            </a:r>
          </a:p>
        </p:txBody>
      </p:sp>
      <p:sp>
        <p:nvSpPr>
          <p:cNvPr id="274" name="Text Placeholder 24">
            <a:extLst>
              <a:ext uri="{FF2B5EF4-FFF2-40B4-BE49-F238E27FC236}">
                <a16:creationId xmlns:a16="http://schemas.microsoft.com/office/drawing/2014/main" id="{D6662019-8ED3-9513-EBF7-4560D91831B0}"/>
              </a:ext>
            </a:extLst>
          </p:cNvPr>
          <p:cNvSpPr>
            <a:spLocks noGrp="1"/>
          </p:cNvSpPr>
          <p:nvPr>
            <p:ph type="body" sz="quarter" idx="47" hasCustomPrompt="1"/>
          </p:nvPr>
        </p:nvSpPr>
        <p:spPr>
          <a:xfrm>
            <a:off x="5803981" y="3794803"/>
            <a:ext cx="1114124" cy="1343958"/>
          </a:xfrm>
          <a:prstGeom prst="rect">
            <a:avLst/>
          </a:prstGeom>
        </p:spPr>
        <p:txBody>
          <a:bodyPr lIns="25200" tIns="25200" rIns="25200" bIns="25200" numCol="1" spcCol="0">
            <a:spAutoFit/>
          </a:bodyPr>
          <a:lstStyle>
            <a:lvl1pPr>
              <a:spcBef>
                <a:spcPts val="0"/>
              </a:spcBef>
              <a:spcAft>
                <a:spcPts val="600"/>
              </a:spcAft>
              <a:defRPr sz="1400" b="0">
                <a:solidFill>
                  <a:schemeClr val="tx1"/>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a:t>
            </a:r>
          </a:p>
        </p:txBody>
      </p:sp>
      <p:sp>
        <p:nvSpPr>
          <p:cNvPr id="275" name="Text Placeholder 24">
            <a:extLst>
              <a:ext uri="{FF2B5EF4-FFF2-40B4-BE49-F238E27FC236}">
                <a16:creationId xmlns:a16="http://schemas.microsoft.com/office/drawing/2014/main" id="{4585DD03-0494-5E5E-4350-8C588DB2131B}"/>
              </a:ext>
            </a:extLst>
          </p:cNvPr>
          <p:cNvSpPr>
            <a:spLocks noGrp="1"/>
          </p:cNvSpPr>
          <p:nvPr>
            <p:ph type="body" sz="quarter" idx="49" hasCustomPrompt="1"/>
          </p:nvPr>
        </p:nvSpPr>
        <p:spPr>
          <a:xfrm>
            <a:off x="7243087" y="2650900"/>
            <a:ext cx="1113169" cy="1343958"/>
          </a:xfrm>
          <a:prstGeom prst="rect">
            <a:avLst/>
          </a:prstGeom>
        </p:spPr>
        <p:txBody>
          <a:bodyPr lIns="25200" tIns="25200" rIns="25200" bIns="25200" numCol="1" spcCol="0">
            <a:spAutoFit/>
          </a:bodyPr>
          <a:lstStyle>
            <a:lvl1pPr>
              <a:spcBef>
                <a:spcPts val="0"/>
              </a:spcBef>
              <a:spcAft>
                <a:spcPts val="600"/>
              </a:spcAft>
              <a:defRPr sz="1400" b="0">
                <a:solidFill>
                  <a:schemeClr val="tx1"/>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a:t>
            </a:r>
          </a:p>
        </p:txBody>
      </p:sp>
      <p:sp>
        <p:nvSpPr>
          <p:cNvPr id="276" name="Text Placeholder 24">
            <a:extLst>
              <a:ext uri="{FF2B5EF4-FFF2-40B4-BE49-F238E27FC236}">
                <a16:creationId xmlns:a16="http://schemas.microsoft.com/office/drawing/2014/main" id="{5EE58F54-D954-47B4-C689-FFFB019AB63F}"/>
              </a:ext>
            </a:extLst>
          </p:cNvPr>
          <p:cNvSpPr>
            <a:spLocks noGrp="1"/>
          </p:cNvSpPr>
          <p:nvPr>
            <p:ph type="body" sz="quarter" idx="51" hasCustomPrompt="1"/>
          </p:nvPr>
        </p:nvSpPr>
        <p:spPr>
          <a:xfrm>
            <a:off x="8822291" y="3636510"/>
            <a:ext cx="1113169" cy="1343958"/>
          </a:xfrm>
          <a:prstGeom prst="rect">
            <a:avLst/>
          </a:prstGeom>
        </p:spPr>
        <p:txBody>
          <a:bodyPr lIns="25200" tIns="25200" rIns="25200" bIns="25200" numCol="1" spcCol="0">
            <a:spAutoFit/>
          </a:bodyPr>
          <a:lstStyle>
            <a:lvl1pPr>
              <a:spcBef>
                <a:spcPts val="0"/>
              </a:spcBef>
              <a:spcAft>
                <a:spcPts val="600"/>
              </a:spcAft>
              <a:defRPr sz="1400" b="0">
                <a:solidFill>
                  <a:schemeClr val="tx1"/>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a:t>
            </a:r>
          </a:p>
        </p:txBody>
      </p:sp>
      <p:sp>
        <p:nvSpPr>
          <p:cNvPr id="277" name="Text Placeholder 24">
            <a:extLst>
              <a:ext uri="{FF2B5EF4-FFF2-40B4-BE49-F238E27FC236}">
                <a16:creationId xmlns:a16="http://schemas.microsoft.com/office/drawing/2014/main" id="{ABEB0E1B-E602-2F95-5285-6CC818CF6462}"/>
              </a:ext>
            </a:extLst>
          </p:cNvPr>
          <p:cNvSpPr>
            <a:spLocks noGrp="1"/>
          </p:cNvSpPr>
          <p:nvPr>
            <p:ph type="body" sz="quarter" idx="54" hasCustomPrompt="1"/>
          </p:nvPr>
        </p:nvSpPr>
        <p:spPr>
          <a:xfrm>
            <a:off x="10334253" y="4181130"/>
            <a:ext cx="1113169" cy="1343958"/>
          </a:xfrm>
          <a:prstGeom prst="rect">
            <a:avLst/>
          </a:prstGeom>
        </p:spPr>
        <p:txBody>
          <a:bodyPr lIns="25200" tIns="25200" rIns="25200" bIns="25200" numCol="1" spcCol="0">
            <a:spAutoFit/>
          </a:bodyPr>
          <a:lstStyle>
            <a:lvl1pPr>
              <a:spcBef>
                <a:spcPts val="0"/>
              </a:spcBef>
              <a:spcAft>
                <a:spcPts val="600"/>
              </a:spcAft>
              <a:defRPr sz="1400" b="0">
                <a:solidFill>
                  <a:schemeClr val="tx1"/>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a:t>
            </a:r>
          </a:p>
        </p:txBody>
      </p:sp>
      <p:sp>
        <p:nvSpPr>
          <p:cNvPr id="15" name="Slide Number Placeholder 14">
            <a:extLst>
              <a:ext uri="{FF2B5EF4-FFF2-40B4-BE49-F238E27FC236}">
                <a16:creationId xmlns:a16="http://schemas.microsoft.com/office/drawing/2014/main" id="{0F4ABFF3-E9BB-0474-26DB-6FBDF9D31684}"/>
              </a:ext>
            </a:extLst>
          </p:cNvPr>
          <p:cNvSpPr>
            <a:spLocks noGrp="1"/>
          </p:cNvSpPr>
          <p:nvPr>
            <p:ph type="sldNum" sz="quarter" idx="55"/>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6D94A150-0ECA-4A51-DD15-2FB41BD8D94D}"/>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56618868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30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Timeline </a:t>
            </a:r>
          </a:p>
        </p:txBody>
      </p:sp>
      <p:sp>
        <p:nvSpPr>
          <p:cNvPr id="3" name="Text Placeholder 24">
            <a:extLst>
              <a:ext uri="{FF2B5EF4-FFF2-40B4-BE49-F238E27FC236}">
                <a16:creationId xmlns:a16="http://schemas.microsoft.com/office/drawing/2014/main" id="{9C4DB5E2-A218-F28F-BF45-D130FDFF3C3A}"/>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8" name="Picture Placeholder 7">
            <a:extLst>
              <a:ext uri="{FF2B5EF4-FFF2-40B4-BE49-F238E27FC236}">
                <a16:creationId xmlns:a16="http://schemas.microsoft.com/office/drawing/2014/main" id="{A9918854-ADF4-2457-75D3-47B0D33B33DA}"/>
              </a:ext>
            </a:extLst>
          </p:cNvPr>
          <p:cNvSpPr>
            <a:spLocks noGrp="1"/>
          </p:cNvSpPr>
          <p:nvPr>
            <p:ph type="pic" sz="quarter" idx="53" hasCustomPrompt="1"/>
          </p:nvPr>
        </p:nvSpPr>
        <p:spPr>
          <a:xfrm>
            <a:off x="670909" y="2216727"/>
            <a:ext cx="739892" cy="740007"/>
          </a:xfrm>
          <a:prstGeom prst="ellipse">
            <a:avLst/>
          </a:prstGeom>
          <a:solidFill>
            <a:schemeClr val="bg1"/>
          </a:solidFill>
        </p:spPr>
        <p:txBody>
          <a:bodyPr wrap="none" anchor="ctr"/>
          <a:lstStyle>
            <a:lvl1pPr algn="ctr">
              <a:defRPr sz="800">
                <a:solidFill>
                  <a:schemeClr val="tx1">
                    <a:lumMod val="85000"/>
                    <a:lumOff val="15000"/>
                  </a:schemeClr>
                </a:solidFill>
              </a:defRPr>
            </a:lvl1pPr>
          </a:lstStyle>
          <a:p>
            <a:r>
              <a:rPr lang="en-US" dirty="0"/>
              <a:t>ICON</a:t>
            </a:r>
          </a:p>
        </p:txBody>
      </p:sp>
      <p:sp>
        <p:nvSpPr>
          <p:cNvPr id="15" name="Picture Placeholder 7">
            <a:extLst>
              <a:ext uri="{FF2B5EF4-FFF2-40B4-BE49-F238E27FC236}">
                <a16:creationId xmlns:a16="http://schemas.microsoft.com/office/drawing/2014/main" id="{E69724A6-7B76-F390-A282-4DD9C4B3D948}"/>
              </a:ext>
            </a:extLst>
          </p:cNvPr>
          <p:cNvSpPr>
            <a:spLocks noGrp="1"/>
          </p:cNvSpPr>
          <p:nvPr>
            <p:ph type="pic" sz="quarter" idx="54" hasCustomPrompt="1"/>
          </p:nvPr>
        </p:nvSpPr>
        <p:spPr>
          <a:xfrm>
            <a:off x="2993932" y="2216727"/>
            <a:ext cx="739892" cy="740007"/>
          </a:xfrm>
          <a:prstGeom prst="ellipse">
            <a:avLst/>
          </a:prstGeom>
          <a:solidFill>
            <a:schemeClr val="bg1"/>
          </a:solidFill>
        </p:spPr>
        <p:txBody>
          <a:bodyPr wrap="none" anchor="ctr"/>
          <a:lstStyle>
            <a:lvl1pPr algn="ctr">
              <a:defRPr sz="800">
                <a:solidFill>
                  <a:schemeClr val="tx1">
                    <a:lumMod val="85000"/>
                    <a:lumOff val="15000"/>
                  </a:schemeClr>
                </a:solidFill>
              </a:defRPr>
            </a:lvl1pPr>
          </a:lstStyle>
          <a:p>
            <a:r>
              <a:rPr lang="en-US" dirty="0"/>
              <a:t>ICON</a:t>
            </a:r>
          </a:p>
        </p:txBody>
      </p:sp>
      <p:sp>
        <p:nvSpPr>
          <p:cNvPr id="18" name="Picture Placeholder 7">
            <a:extLst>
              <a:ext uri="{FF2B5EF4-FFF2-40B4-BE49-F238E27FC236}">
                <a16:creationId xmlns:a16="http://schemas.microsoft.com/office/drawing/2014/main" id="{B63F759C-35FC-9BB7-D49F-3B63A14182CD}"/>
              </a:ext>
            </a:extLst>
          </p:cNvPr>
          <p:cNvSpPr>
            <a:spLocks noGrp="1"/>
          </p:cNvSpPr>
          <p:nvPr>
            <p:ph type="pic" sz="quarter" idx="55" hasCustomPrompt="1"/>
          </p:nvPr>
        </p:nvSpPr>
        <p:spPr>
          <a:xfrm>
            <a:off x="5316955" y="2216727"/>
            <a:ext cx="739892" cy="740007"/>
          </a:xfrm>
          <a:prstGeom prst="ellipse">
            <a:avLst/>
          </a:prstGeom>
          <a:solidFill>
            <a:schemeClr val="bg1"/>
          </a:solidFill>
        </p:spPr>
        <p:txBody>
          <a:bodyPr wrap="none" anchor="ctr"/>
          <a:lstStyle>
            <a:lvl1pPr algn="ctr">
              <a:defRPr sz="800">
                <a:solidFill>
                  <a:schemeClr val="tx1">
                    <a:lumMod val="85000"/>
                    <a:lumOff val="15000"/>
                  </a:schemeClr>
                </a:solidFill>
              </a:defRPr>
            </a:lvl1pPr>
          </a:lstStyle>
          <a:p>
            <a:r>
              <a:rPr lang="en-US" dirty="0"/>
              <a:t>ICON</a:t>
            </a:r>
          </a:p>
        </p:txBody>
      </p:sp>
      <p:sp>
        <p:nvSpPr>
          <p:cNvPr id="21" name="Picture Placeholder 7">
            <a:extLst>
              <a:ext uri="{FF2B5EF4-FFF2-40B4-BE49-F238E27FC236}">
                <a16:creationId xmlns:a16="http://schemas.microsoft.com/office/drawing/2014/main" id="{8B46C676-8888-7684-706B-25047C6E87A5}"/>
              </a:ext>
            </a:extLst>
          </p:cNvPr>
          <p:cNvSpPr>
            <a:spLocks noGrp="1"/>
          </p:cNvSpPr>
          <p:nvPr>
            <p:ph type="pic" sz="quarter" idx="56" hasCustomPrompt="1"/>
          </p:nvPr>
        </p:nvSpPr>
        <p:spPr>
          <a:xfrm>
            <a:off x="7639977" y="2216727"/>
            <a:ext cx="739892" cy="740007"/>
          </a:xfrm>
          <a:prstGeom prst="ellipse">
            <a:avLst/>
          </a:prstGeom>
          <a:solidFill>
            <a:schemeClr val="bg1"/>
          </a:solidFill>
        </p:spPr>
        <p:txBody>
          <a:bodyPr wrap="none" anchor="ctr"/>
          <a:lstStyle>
            <a:lvl1pPr algn="ctr">
              <a:defRPr sz="800">
                <a:solidFill>
                  <a:schemeClr val="tx1">
                    <a:lumMod val="85000"/>
                    <a:lumOff val="15000"/>
                  </a:schemeClr>
                </a:solidFill>
              </a:defRPr>
            </a:lvl1pPr>
          </a:lstStyle>
          <a:p>
            <a:r>
              <a:rPr lang="en-US" dirty="0"/>
              <a:t>ICON</a:t>
            </a:r>
          </a:p>
        </p:txBody>
      </p:sp>
      <p:sp>
        <p:nvSpPr>
          <p:cNvPr id="24" name="Picture Placeholder 7">
            <a:extLst>
              <a:ext uri="{FF2B5EF4-FFF2-40B4-BE49-F238E27FC236}">
                <a16:creationId xmlns:a16="http://schemas.microsoft.com/office/drawing/2014/main" id="{7BCEC2DC-532D-008F-60D1-072EB135686B}"/>
              </a:ext>
            </a:extLst>
          </p:cNvPr>
          <p:cNvSpPr>
            <a:spLocks noGrp="1"/>
          </p:cNvSpPr>
          <p:nvPr>
            <p:ph type="pic" sz="quarter" idx="57" hasCustomPrompt="1"/>
          </p:nvPr>
        </p:nvSpPr>
        <p:spPr>
          <a:xfrm>
            <a:off x="9963000" y="2216727"/>
            <a:ext cx="739892" cy="740007"/>
          </a:xfrm>
          <a:prstGeom prst="ellipse">
            <a:avLst/>
          </a:prstGeom>
          <a:solidFill>
            <a:schemeClr val="bg1"/>
          </a:solidFill>
        </p:spPr>
        <p:txBody>
          <a:bodyPr wrap="none" anchor="ctr"/>
          <a:lstStyle>
            <a:lvl1pPr algn="ctr">
              <a:defRPr sz="800">
                <a:solidFill>
                  <a:schemeClr val="tx1">
                    <a:lumMod val="85000"/>
                    <a:lumOff val="15000"/>
                  </a:schemeClr>
                </a:solidFill>
              </a:defRPr>
            </a:lvl1pPr>
          </a:lstStyle>
          <a:p>
            <a:r>
              <a:rPr lang="en-US" dirty="0"/>
              <a:t>ICON</a:t>
            </a:r>
          </a:p>
        </p:txBody>
      </p:sp>
      <p:sp>
        <p:nvSpPr>
          <p:cNvPr id="227" name="Text Placeholder 24">
            <a:extLst>
              <a:ext uri="{FF2B5EF4-FFF2-40B4-BE49-F238E27FC236}">
                <a16:creationId xmlns:a16="http://schemas.microsoft.com/office/drawing/2014/main" id="{AB809750-ACF6-9721-80D5-24A63AAFD789}"/>
              </a:ext>
            </a:extLst>
          </p:cNvPr>
          <p:cNvSpPr>
            <a:spLocks noGrp="1"/>
          </p:cNvSpPr>
          <p:nvPr>
            <p:ph type="body" sz="quarter" idx="37" hasCustomPrompt="1"/>
          </p:nvPr>
        </p:nvSpPr>
        <p:spPr>
          <a:xfrm>
            <a:off x="556685" y="4604427"/>
            <a:ext cx="1669237" cy="314082"/>
          </a:xfrm>
          <a:prstGeom prst="rect">
            <a:avLst/>
          </a:prstGeom>
        </p:spPr>
        <p:txBody>
          <a:bodyPr lIns="0" tIns="0" rIns="0" bIns="0" anchor="b"/>
          <a:lstStyle>
            <a:lvl1pPr>
              <a:defRPr kumimoji="0" lang="en-US" sz="2000" b="0" i="0" u="none" strike="noStrike" cap="none" spc="0" normalizeH="0" baseline="0" dirty="0">
                <a:ln>
                  <a:noFill/>
                </a:ln>
                <a:solidFill>
                  <a:schemeClr val="tx1"/>
                </a:solidFill>
                <a:effectLst/>
                <a:uFillTx/>
                <a:latin typeface="REALTEXT-MEDIUM" panose="020B0604020101010102"/>
                <a:ea typeface="+mj-ea"/>
                <a:cs typeface="+mj-cs"/>
                <a:sym typeface="Arial"/>
              </a:defRPr>
            </a:lvl1pPr>
          </a:lstStyle>
          <a:p>
            <a:pPr lvl="0"/>
            <a:r>
              <a:rPr lang="en-US" dirty="0"/>
              <a:t>Project title</a:t>
            </a:r>
          </a:p>
        </p:txBody>
      </p:sp>
      <p:sp>
        <p:nvSpPr>
          <p:cNvPr id="228" name="Text Placeholder 24">
            <a:extLst>
              <a:ext uri="{FF2B5EF4-FFF2-40B4-BE49-F238E27FC236}">
                <a16:creationId xmlns:a16="http://schemas.microsoft.com/office/drawing/2014/main" id="{D6103C25-94CD-2000-DAAC-BB04FE8B5730}"/>
              </a:ext>
            </a:extLst>
          </p:cNvPr>
          <p:cNvSpPr>
            <a:spLocks noGrp="1"/>
          </p:cNvSpPr>
          <p:nvPr>
            <p:ph type="body" sz="quarter" idx="58" hasCustomPrompt="1"/>
          </p:nvPr>
        </p:nvSpPr>
        <p:spPr>
          <a:xfrm>
            <a:off x="556685" y="4989978"/>
            <a:ext cx="1669237" cy="1430331"/>
          </a:xfrm>
          <a:prstGeom prst="rect">
            <a:avLst/>
          </a:prstGeom>
        </p:spPr>
        <p:txBody>
          <a:bodyPr lIns="0" tIns="0" rIns="0" bIns="0">
            <a:noAutofit/>
          </a:bodyPr>
          <a:lstStyle>
            <a:lvl1pPr marL="0" indent="0">
              <a:buFont typeface="Arial" panose="020B0604020202020204" pitchFamily="34" charset="0"/>
              <a:buNone/>
              <a:defRPr kumimoji="0" lang="en-US" sz="1400" b="0" i="0" u="none" strike="noStrike" cap="none" spc="0" normalizeH="0" baseline="0" dirty="0">
                <a:ln>
                  <a:noFill/>
                </a:ln>
                <a:solidFill>
                  <a:schemeClr val="tx1"/>
                </a:solidFill>
                <a:effectLst/>
                <a:uFillTx/>
                <a:latin typeface="RealText-Light" panose="020B0504020101010102"/>
                <a:ea typeface="+mj-ea"/>
                <a:cs typeface="+mj-cs"/>
                <a:sym typeface="Arial"/>
              </a:defRPr>
            </a:lvl1pPr>
          </a:lstStyle>
          <a:p>
            <a:pPr lvl="0"/>
            <a:r>
              <a:rPr lang="en-US" dirty="0"/>
              <a:t>Short description Lorem ipsum dolor sit </a:t>
            </a:r>
            <a:r>
              <a:rPr lang="en-US" dirty="0" err="1"/>
              <a:t>amet</a:t>
            </a:r>
            <a:r>
              <a:rPr lang="en-US" dirty="0"/>
              <a:t>, </a:t>
            </a:r>
            <a:r>
              <a:rPr lang="en-US" dirty="0" err="1"/>
              <a:t>consectetur</a:t>
            </a:r>
            <a:r>
              <a:rPr lang="en-US" dirty="0"/>
              <a:t> </a:t>
            </a:r>
          </a:p>
        </p:txBody>
      </p:sp>
      <p:sp>
        <p:nvSpPr>
          <p:cNvPr id="229" name="Text Placeholder 24">
            <a:extLst>
              <a:ext uri="{FF2B5EF4-FFF2-40B4-BE49-F238E27FC236}">
                <a16:creationId xmlns:a16="http://schemas.microsoft.com/office/drawing/2014/main" id="{3167055C-A2BB-F954-868F-101B5751BE23}"/>
              </a:ext>
            </a:extLst>
          </p:cNvPr>
          <p:cNvSpPr>
            <a:spLocks noGrp="1"/>
          </p:cNvSpPr>
          <p:nvPr>
            <p:ph type="body" sz="quarter" idx="44" hasCustomPrompt="1"/>
          </p:nvPr>
        </p:nvSpPr>
        <p:spPr>
          <a:xfrm>
            <a:off x="2879707" y="4604427"/>
            <a:ext cx="1669237" cy="314082"/>
          </a:xfrm>
          <a:prstGeom prst="rect">
            <a:avLst/>
          </a:prstGeom>
        </p:spPr>
        <p:txBody>
          <a:bodyPr lIns="0" tIns="0" rIns="0" bIns="0" anchor="b"/>
          <a:lstStyle>
            <a:lvl1pPr>
              <a:defRPr kumimoji="0" lang="en-US" sz="2000" b="0" i="0" u="none" strike="noStrike" cap="none" spc="0" normalizeH="0" baseline="0" dirty="0">
                <a:ln>
                  <a:noFill/>
                </a:ln>
                <a:solidFill>
                  <a:schemeClr val="tx1"/>
                </a:solidFill>
                <a:effectLst/>
                <a:uFillTx/>
                <a:latin typeface="REALTEXT-MEDIUM" panose="020B0604020101010102"/>
                <a:ea typeface="+mj-ea"/>
                <a:cs typeface="+mj-cs"/>
                <a:sym typeface="Arial"/>
              </a:defRPr>
            </a:lvl1pPr>
          </a:lstStyle>
          <a:p>
            <a:pPr lvl="0"/>
            <a:r>
              <a:rPr lang="en-US" dirty="0"/>
              <a:t>Project title</a:t>
            </a:r>
          </a:p>
        </p:txBody>
      </p:sp>
      <p:sp>
        <p:nvSpPr>
          <p:cNvPr id="230" name="Text Placeholder 24">
            <a:extLst>
              <a:ext uri="{FF2B5EF4-FFF2-40B4-BE49-F238E27FC236}">
                <a16:creationId xmlns:a16="http://schemas.microsoft.com/office/drawing/2014/main" id="{46F4BC56-32E8-9FCD-D8FE-E157E1779FB0}"/>
              </a:ext>
            </a:extLst>
          </p:cNvPr>
          <p:cNvSpPr>
            <a:spLocks noGrp="1"/>
          </p:cNvSpPr>
          <p:nvPr>
            <p:ph type="body" sz="quarter" idx="45" hasCustomPrompt="1"/>
          </p:nvPr>
        </p:nvSpPr>
        <p:spPr>
          <a:xfrm>
            <a:off x="2879707" y="4989978"/>
            <a:ext cx="1669237" cy="1430331"/>
          </a:xfrm>
          <a:prstGeom prst="rect">
            <a:avLst/>
          </a:prstGeom>
        </p:spPr>
        <p:txBody>
          <a:bodyPr lIns="0" tIns="0" rIns="0" bIns="0">
            <a:noAutofit/>
          </a:bodyPr>
          <a:lstStyle>
            <a:lvl1pPr marL="0" indent="0">
              <a:buFont typeface="Arial" panose="020B0604020202020204" pitchFamily="34" charset="0"/>
              <a:buNone/>
              <a:defRPr kumimoji="0" lang="en-US" sz="1400" b="0" i="0" u="none" strike="noStrike" cap="none" spc="0" normalizeH="0" baseline="0" dirty="0">
                <a:ln>
                  <a:noFill/>
                </a:ln>
                <a:solidFill>
                  <a:schemeClr val="tx1"/>
                </a:solidFill>
                <a:effectLst/>
                <a:uFillTx/>
                <a:latin typeface="RealText-Light" panose="020B0504020101010102"/>
                <a:ea typeface="+mj-ea"/>
                <a:cs typeface="+mj-cs"/>
                <a:sym typeface="Arial"/>
              </a:defRPr>
            </a:lvl1pPr>
          </a:lstStyle>
          <a:p>
            <a:pPr lvl="0"/>
            <a:r>
              <a:rPr lang="en-US" dirty="0"/>
              <a:t>Short description Lorem ipsum dolor sit </a:t>
            </a:r>
            <a:r>
              <a:rPr lang="en-US" dirty="0" err="1"/>
              <a:t>amet</a:t>
            </a:r>
            <a:r>
              <a:rPr lang="en-US" dirty="0"/>
              <a:t>, </a:t>
            </a:r>
            <a:r>
              <a:rPr lang="en-US" dirty="0" err="1"/>
              <a:t>consectetur</a:t>
            </a:r>
            <a:r>
              <a:rPr lang="en-US" dirty="0"/>
              <a:t> </a:t>
            </a:r>
          </a:p>
        </p:txBody>
      </p:sp>
      <p:sp>
        <p:nvSpPr>
          <p:cNvPr id="231" name="Text Placeholder 24">
            <a:extLst>
              <a:ext uri="{FF2B5EF4-FFF2-40B4-BE49-F238E27FC236}">
                <a16:creationId xmlns:a16="http://schemas.microsoft.com/office/drawing/2014/main" id="{CF432E7F-EF4A-6771-A34F-843F0480DB34}"/>
              </a:ext>
            </a:extLst>
          </p:cNvPr>
          <p:cNvSpPr>
            <a:spLocks noGrp="1"/>
          </p:cNvSpPr>
          <p:nvPr>
            <p:ph type="body" sz="quarter" idx="46" hasCustomPrompt="1"/>
          </p:nvPr>
        </p:nvSpPr>
        <p:spPr>
          <a:xfrm>
            <a:off x="5229389" y="4604427"/>
            <a:ext cx="1669237" cy="314082"/>
          </a:xfrm>
          <a:prstGeom prst="rect">
            <a:avLst/>
          </a:prstGeom>
        </p:spPr>
        <p:txBody>
          <a:bodyPr lIns="0" tIns="0" rIns="0" bIns="0" anchor="b"/>
          <a:lstStyle>
            <a:lvl1pPr>
              <a:defRPr kumimoji="0" lang="en-US" sz="2000" b="0" i="0" u="none" strike="noStrike" cap="none" spc="0" normalizeH="0" baseline="0" dirty="0">
                <a:ln>
                  <a:noFill/>
                </a:ln>
                <a:solidFill>
                  <a:schemeClr val="tx1"/>
                </a:solidFill>
                <a:effectLst/>
                <a:uFillTx/>
                <a:latin typeface="REALTEXT-MEDIUM" panose="020B0604020101010102"/>
                <a:ea typeface="+mj-ea"/>
                <a:cs typeface="+mj-cs"/>
                <a:sym typeface="Arial"/>
              </a:defRPr>
            </a:lvl1pPr>
          </a:lstStyle>
          <a:p>
            <a:pPr lvl="0"/>
            <a:r>
              <a:rPr lang="en-US" dirty="0"/>
              <a:t>Project title</a:t>
            </a:r>
          </a:p>
        </p:txBody>
      </p:sp>
      <p:sp>
        <p:nvSpPr>
          <p:cNvPr id="232" name="Text Placeholder 24">
            <a:extLst>
              <a:ext uri="{FF2B5EF4-FFF2-40B4-BE49-F238E27FC236}">
                <a16:creationId xmlns:a16="http://schemas.microsoft.com/office/drawing/2014/main" id="{F84A40AC-DA47-9227-4B8E-211C3F28DCA7}"/>
              </a:ext>
            </a:extLst>
          </p:cNvPr>
          <p:cNvSpPr>
            <a:spLocks noGrp="1"/>
          </p:cNvSpPr>
          <p:nvPr>
            <p:ph type="body" sz="quarter" idx="47" hasCustomPrompt="1"/>
          </p:nvPr>
        </p:nvSpPr>
        <p:spPr>
          <a:xfrm>
            <a:off x="5229389" y="4989978"/>
            <a:ext cx="1669237" cy="1430331"/>
          </a:xfrm>
          <a:prstGeom prst="rect">
            <a:avLst/>
          </a:prstGeom>
        </p:spPr>
        <p:txBody>
          <a:bodyPr lIns="0" tIns="0" rIns="0" bIns="0">
            <a:noAutofit/>
          </a:bodyPr>
          <a:lstStyle>
            <a:lvl1pPr marL="0" indent="0">
              <a:buFont typeface="Arial" panose="020B0604020202020204" pitchFamily="34" charset="0"/>
              <a:buNone/>
              <a:defRPr kumimoji="0" lang="en-US" sz="1400" b="0" i="0" u="none" strike="noStrike" cap="none" spc="0" normalizeH="0" baseline="0" dirty="0">
                <a:ln>
                  <a:noFill/>
                </a:ln>
                <a:solidFill>
                  <a:schemeClr val="tx1"/>
                </a:solidFill>
                <a:effectLst/>
                <a:uFillTx/>
                <a:latin typeface="RealText-Light" panose="020B0504020101010102"/>
                <a:ea typeface="+mj-ea"/>
                <a:cs typeface="+mj-cs"/>
                <a:sym typeface="Arial"/>
              </a:defRPr>
            </a:lvl1pPr>
          </a:lstStyle>
          <a:p>
            <a:pPr lvl="0"/>
            <a:r>
              <a:rPr lang="en-US" dirty="0"/>
              <a:t>Short description Lorem ipsum dolor sit </a:t>
            </a:r>
            <a:r>
              <a:rPr lang="en-US" dirty="0" err="1"/>
              <a:t>amet</a:t>
            </a:r>
            <a:r>
              <a:rPr lang="en-US" dirty="0"/>
              <a:t>, </a:t>
            </a:r>
            <a:r>
              <a:rPr lang="en-US" dirty="0" err="1"/>
              <a:t>consectetur</a:t>
            </a:r>
            <a:r>
              <a:rPr lang="en-US" dirty="0"/>
              <a:t> </a:t>
            </a:r>
          </a:p>
        </p:txBody>
      </p:sp>
      <p:sp>
        <p:nvSpPr>
          <p:cNvPr id="233" name="Text Placeholder 24">
            <a:extLst>
              <a:ext uri="{FF2B5EF4-FFF2-40B4-BE49-F238E27FC236}">
                <a16:creationId xmlns:a16="http://schemas.microsoft.com/office/drawing/2014/main" id="{E1030724-6B49-DF8F-E87A-7DA97CB105DD}"/>
              </a:ext>
            </a:extLst>
          </p:cNvPr>
          <p:cNvSpPr>
            <a:spLocks noGrp="1"/>
          </p:cNvSpPr>
          <p:nvPr>
            <p:ph type="body" sz="quarter" idx="48" hasCustomPrompt="1"/>
          </p:nvPr>
        </p:nvSpPr>
        <p:spPr>
          <a:xfrm>
            <a:off x="7439478" y="4604427"/>
            <a:ext cx="1669237" cy="314082"/>
          </a:xfrm>
          <a:prstGeom prst="rect">
            <a:avLst/>
          </a:prstGeom>
        </p:spPr>
        <p:txBody>
          <a:bodyPr lIns="0" tIns="0" rIns="0" bIns="0" anchor="b"/>
          <a:lstStyle>
            <a:lvl1pPr>
              <a:defRPr kumimoji="0" lang="en-US" sz="2000" b="0" i="0" u="none" strike="noStrike" cap="none" spc="0" normalizeH="0" baseline="0" dirty="0">
                <a:ln>
                  <a:noFill/>
                </a:ln>
                <a:solidFill>
                  <a:schemeClr val="tx1"/>
                </a:solidFill>
                <a:effectLst/>
                <a:uFillTx/>
                <a:latin typeface="REALTEXT-MEDIUM" panose="020B0604020101010102"/>
                <a:ea typeface="+mj-ea"/>
                <a:cs typeface="+mj-cs"/>
                <a:sym typeface="Arial"/>
              </a:defRPr>
            </a:lvl1pPr>
          </a:lstStyle>
          <a:p>
            <a:pPr lvl="0"/>
            <a:r>
              <a:rPr lang="en-US" dirty="0"/>
              <a:t>Project title</a:t>
            </a:r>
          </a:p>
        </p:txBody>
      </p:sp>
      <p:sp>
        <p:nvSpPr>
          <p:cNvPr id="234" name="Text Placeholder 24">
            <a:extLst>
              <a:ext uri="{FF2B5EF4-FFF2-40B4-BE49-F238E27FC236}">
                <a16:creationId xmlns:a16="http://schemas.microsoft.com/office/drawing/2014/main" id="{ED6901CB-0B3B-A11B-3BD8-08F724A187C3}"/>
              </a:ext>
            </a:extLst>
          </p:cNvPr>
          <p:cNvSpPr>
            <a:spLocks noGrp="1"/>
          </p:cNvSpPr>
          <p:nvPr>
            <p:ph type="body" sz="quarter" idx="49" hasCustomPrompt="1"/>
          </p:nvPr>
        </p:nvSpPr>
        <p:spPr>
          <a:xfrm>
            <a:off x="7439478" y="4989978"/>
            <a:ext cx="1669237" cy="1430331"/>
          </a:xfrm>
          <a:prstGeom prst="rect">
            <a:avLst/>
          </a:prstGeom>
        </p:spPr>
        <p:txBody>
          <a:bodyPr lIns="0" tIns="0" rIns="0" bIns="0">
            <a:noAutofit/>
          </a:bodyPr>
          <a:lstStyle>
            <a:lvl1pPr marL="0" indent="0">
              <a:buFont typeface="Arial" panose="020B0604020202020204" pitchFamily="34" charset="0"/>
              <a:buNone/>
              <a:defRPr kumimoji="0" lang="en-US" sz="1400" b="0" i="0" u="none" strike="noStrike" cap="none" spc="0" normalizeH="0" baseline="0" dirty="0">
                <a:ln>
                  <a:noFill/>
                </a:ln>
                <a:solidFill>
                  <a:schemeClr val="tx1"/>
                </a:solidFill>
                <a:effectLst/>
                <a:uFillTx/>
                <a:latin typeface="RealText-Light" panose="020B0504020101010102"/>
                <a:ea typeface="+mj-ea"/>
                <a:cs typeface="+mj-cs"/>
                <a:sym typeface="Arial"/>
              </a:defRPr>
            </a:lvl1pPr>
          </a:lstStyle>
          <a:p>
            <a:pPr lvl="0"/>
            <a:r>
              <a:rPr lang="en-US" dirty="0"/>
              <a:t>Short description Lorem ipsum dolor sit </a:t>
            </a:r>
            <a:r>
              <a:rPr lang="en-US" dirty="0" err="1"/>
              <a:t>amet</a:t>
            </a:r>
            <a:r>
              <a:rPr lang="en-US" dirty="0"/>
              <a:t>, </a:t>
            </a:r>
            <a:r>
              <a:rPr lang="en-US" dirty="0" err="1"/>
              <a:t>consectetur</a:t>
            </a:r>
            <a:r>
              <a:rPr lang="en-US" dirty="0"/>
              <a:t> </a:t>
            </a:r>
          </a:p>
        </p:txBody>
      </p:sp>
      <p:sp>
        <p:nvSpPr>
          <p:cNvPr id="235" name="Text Placeholder 24">
            <a:extLst>
              <a:ext uri="{FF2B5EF4-FFF2-40B4-BE49-F238E27FC236}">
                <a16:creationId xmlns:a16="http://schemas.microsoft.com/office/drawing/2014/main" id="{48A361B6-770E-00E1-7FAE-BCDBF7ABC624}"/>
              </a:ext>
            </a:extLst>
          </p:cNvPr>
          <p:cNvSpPr>
            <a:spLocks noGrp="1"/>
          </p:cNvSpPr>
          <p:nvPr>
            <p:ph type="body" sz="quarter" idx="50" hasCustomPrompt="1"/>
          </p:nvPr>
        </p:nvSpPr>
        <p:spPr>
          <a:xfrm>
            <a:off x="9910983" y="4604427"/>
            <a:ext cx="1669237" cy="314082"/>
          </a:xfrm>
          <a:prstGeom prst="rect">
            <a:avLst/>
          </a:prstGeom>
        </p:spPr>
        <p:txBody>
          <a:bodyPr lIns="0" tIns="0" rIns="0" bIns="0" anchor="b"/>
          <a:lstStyle>
            <a:lvl1pPr>
              <a:defRPr kumimoji="0" lang="en-US" sz="2000" b="0" i="0" u="none" strike="noStrike" cap="none" spc="0" normalizeH="0" baseline="0" dirty="0">
                <a:ln>
                  <a:noFill/>
                </a:ln>
                <a:solidFill>
                  <a:schemeClr val="tx1"/>
                </a:solidFill>
                <a:effectLst/>
                <a:uFillTx/>
                <a:latin typeface="REALTEXT-MEDIUM" panose="020B0604020101010102"/>
                <a:ea typeface="+mj-ea"/>
                <a:cs typeface="+mj-cs"/>
                <a:sym typeface="Arial"/>
              </a:defRPr>
            </a:lvl1pPr>
          </a:lstStyle>
          <a:p>
            <a:pPr lvl="0"/>
            <a:r>
              <a:rPr lang="en-US" dirty="0"/>
              <a:t>Project title</a:t>
            </a:r>
          </a:p>
        </p:txBody>
      </p:sp>
      <p:sp>
        <p:nvSpPr>
          <p:cNvPr id="236" name="Text Placeholder 24">
            <a:extLst>
              <a:ext uri="{FF2B5EF4-FFF2-40B4-BE49-F238E27FC236}">
                <a16:creationId xmlns:a16="http://schemas.microsoft.com/office/drawing/2014/main" id="{917E0289-A6DB-2BDA-E474-32BAFC8B3222}"/>
              </a:ext>
            </a:extLst>
          </p:cNvPr>
          <p:cNvSpPr>
            <a:spLocks noGrp="1"/>
          </p:cNvSpPr>
          <p:nvPr>
            <p:ph type="body" sz="quarter" idx="51" hasCustomPrompt="1"/>
          </p:nvPr>
        </p:nvSpPr>
        <p:spPr>
          <a:xfrm>
            <a:off x="9910983" y="4989978"/>
            <a:ext cx="1669237" cy="1430331"/>
          </a:xfrm>
          <a:prstGeom prst="rect">
            <a:avLst/>
          </a:prstGeom>
        </p:spPr>
        <p:txBody>
          <a:bodyPr lIns="0" tIns="0" rIns="0" bIns="0">
            <a:noAutofit/>
          </a:bodyPr>
          <a:lstStyle>
            <a:lvl1pPr marL="0" indent="0">
              <a:buFont typeface="Arial" panose="020B0604020202020204" pitchFamily="34" charset="0"/>
              <a:buNone/>
              <a:defRPr kumimoji="0" lang="en-US" sz="1400" b="0" i="0" u="none" strike="noStrike" cap="none" spc="0" normalizeH="0" baseline="0" dirty="0">
                <a:ln>
                  <a:noFill/>
                </a:ln>
                <a:solidFill>
                  <a:schemeClr val="tx1"/>
                </a:solidFill>
                <a:effectLst/>
                <a:uFillTx/>
                <a:latin typeface="RealText-Light" panose="020B0504020101010102"/>
                <a:ea typeface="+mj-ea"/>
                <a:cs typeface="+mj-cs"/>
                <a:sym typeface="Arial"/>
              </a:defRPr>
            </a:lvl1pPr>
          </a:lstStyle>
          <a:p>
            <a:pPr lvl="0"/>
            <a:r>
              <a:rPr lang="en-US" dirty="0"/>
              <a:t>Short description Lorem ipsum dolor sit </a:t>
            </a:r>
            <a:r>
              <a:rPr lang="en-US" dirty="0" err="1"/>
              <a:t>amet</a:t>
            </a:r>
            <a:r>
              <a:rPr lang="en-US" dirty="0"/>
              <a:t>, </a:t>
            </a:r>
            <a:r>
              <a:rPr lang="en-US" dirty="0" err="1"/>
              <a:t>consectetur</a:t>
            </a:r>
            <a:r>
              <a:rPr lang="en-US" dirty="0"/>
              <a:t> </a:t>
            </a:r>
          </a:p>
        </p:txBody>
      </p:sp>
      <p:sp>
        <p:nvSpPr>
          <p:cNvPr id="32" name="Slide Number Placeholder 31">
            <a:extLst>
              <a:ext uri="{FF2B5EF4-FFF2-40B4-BE49-F238E27FC236}">
                <a16:creationId xmlns:a16="http://schemas.microsoft.com/office/drawing/2014/main" id="{3CA76222-0322-3AE3-6049-D0A64A73142B}"/>
              </a:ext>
            </a:extLst>
          </p:cNvPr>
          <p:cNvSpPr>
            <a:spLocks noGrp="1"/>
          </p:cNvSpPr>
          <p:nvPr>
            <p:ph type="sldNum" sz="quarter" idx="59"/>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9C23BCAE-AFB1-9CBF-9825-B8A04123A06D}"/>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427511729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31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Timeline </a:t>
            </a:r>
          </a:p>
        </p:txBody>
      </p:sp>
      <p:sp>
        <p:nvSpPr>
          <p:cNvPr id="3" name="Text Placeholder 24">
            <a:extLst>
              <a:ext uri="{FF2B5EF4-FFF2-40B4-BE49-F238E27FC236}">
                <a16:creationId xmlns:a16="http://schemas.microsoft.com/office/drawing/2014/main" id="{9C4DB5E2-A218-F28F-BF45-D130FDFF3C3A}"/>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38" name="Chart Placeholder 20">
            <a:extLst>
              <a:ext uri="{FF2B5EF4-FFF2-40B4-BE49-F238E27FC236}">
                <a16:creationId xmlns:a16="http://schemas.microsoft.com/office/drawing/2014/main" id="{EED16A67-98DE-5ED0-7755-A41792DD46D9}"/>
              </a:ext>
            </a:extLst>
          </p:cNvPr>
          <p:cNvSpPr>
            <a:spLocks noGrp="1"/>
          </p:cNvSpPr>
          <p:nvPr>
            <p:ph type="chart" sz="quarter" idx="36"/>
          </p:nvPr>
        </p:nvSpPr>
        <p:spPr>
          <a:xfrm>
            <a:off x="499287" y="2084704"/>
            <a:ext cx="11178363" cy="1694595"/>
          </a:xfrm>
          <a:prstGeom prst="rect">
            <a:avLst/>
          </a:prstGeom>
        </p:spPr>
        <p:txBody>
          <a:bodyPr anchor="ctr"/>
          <a:lstStyle>
            <a:lvl1pPr algn="ctr">
              <a:defRPr/>
            </a:lvl1pPr>
          </a:lstStyle>
          <a:p>
            <a:endParaRPr lang="en-US"/>
          </a:p>
        </p:txBody>
      </p:sp>
      <p:sp>
        <p:nvSpPr>
          <p:cNvPr id="244" name="Text Placeholder 24">
            <a:extLst>
              <a:ext uri="{FF2B5EF4-FFF2-40B4-BE49-F238E27FC236}">
                <a16:creationId xmlns:a16="http://schemas.microsoft.com/office/drawing/2014/main" id="{6ECDAD8A-5455-D42B-BAA0-0D4237A088F0}"/>
              </a:ext>
            </a:extLst>
          </p:cNvPr>
          <p:cNvSpPr>
            <a:spLocks noGrp="1"/>
          </p:cNvSpPr>
          <p:nvPr>
            <p:ph type="body" sz="quarter" idx="46" hasCustomPrompt="1"/>
          </p:nvPr>
        </p:nvSpPr>
        <p:spPr>
          <a:xfrm>
            <a:off x="499287" y="4728298"/>
            <a:ext cx="3256111" cy="338400"/>
          </a:xfrm>
          <a:prstGeom prst="rect">
            <a:avLst/>
          </a:prstGeom>
        </p:spPr>
        <p:txBody>
          <a:bodyPr lIns="0" tIns="0" rIns="0" bIns="0" anchor="b"/>
          <a:lstStyle>
            <a:lvl1pPr>
              <a:defRPr kumimoji="0" lang="en-US" sz="2000" b="0" i="0" u="none" strike="noStrike" cap="none" spc="0" normalizeH="0" baseline="0" dirty="0">
                <a:ln>
                  <a:noFill/>
                </a:ln>
                <a:solidFill>
                  <a:schemeClr val="accent1"/>
                </a:solidFill>
                <a:effectLst/>
                <a:uFillTx/>
                <a:latin typeface="REALTEXT-MEDIUM" panose="020B0604020101010102"/>
                <a:ea typeface="+mj-ea"/>
                <a:cs typeface="+mj-cs"/>
                <a:sym typeface="Arial"/>
              </a:defRPr>
            </a:lvl1pPr>
          </a:lstStyle>
          <a:p>
            <a:pPr lvl="0"/>
            <a:r>
              <a:rPr lang="en-US" dirty="0"/>
              <a:t>Category 1</a:t>
            </a:r>
          </a:p>
        </p:txBody>
      </p:sp>
      <p:sp>
        <p:nvSpPr>
          <p:cNvPr id="245" name="Text Placeholder 24">
            <a:extLst>
              <a:ext uri="{FF2B5EF4-FFF2-40B4-BE49-F238E27FC236}">
                <a16:creationId xmlns:a16="http://schemas.microsoft.com/office/drawing/2014/main" id="{8F1BC072-01E1-33A7-0E15-EBA229A8FAEB}"/>
              </a:ext>
            </a:extLst>
          </p:cNvPr>
          <p:cNvSpPr>
            <a:spLocks noGrp="1"/>
          </p:cNvSpPr>
          <p:nvPr>
            <p:ph type="body" sz="quarter" idx="47" hasCustomPrompt="1"/>
          </p:nvPr>
        </p:nvSpPr>
        <p:spPr>
          <a:xfrm>
            <a:off x="499287" y="5151024"/>
            <a:ext cx="4184539" cy="648000"/>
          </a:xfrm>
          <a:prstGeom prst="rect">
            <a:avLst/>
          </a:prstGeom>
        </p:spPr>
        <p:txBody>
          <a:bodyPr lIns="0" tIns="0" rIns="0" bIns="0">
            <a:noAutofit/>
          </a:bodyPr>
          <a:lstStyle>
            <a:lvl1pPr marL="0" indent="0">
              <a:buFont typeface="Arial" panose="020B0604020202020204" pitchFamily="34" charset="0"/>
              <a:buNone/>
              <a:defRPr kumimoji="0" lang="en-US" sz="1400" b="0" i="0" u="none" strike="noStrike" cap="none" spc="0" normalizeH="0" baseline="0" dirty="0">
                <a:ln>
                  <a:noFill/>
                </a:ln>
                <a:solidFill>
                  <a:schemeClr val="tx1"/>
                </a:solidFill>
                <a:effectLst/>
                <a:uFillTx/>
                <a:latin typeface="RealText-Light" panose="020B0504020101010102"/>
                <a:ea typeface="+mj-ea"/>
                <a:cs typeface="+mj-cs"/>
                <a:sym typeface="Arial"/>
              </a:defRPr>
            </a:lvl1pPr>
          </a:lstStyle>
          <a:p>
            <a:pPr lvl="0"/>
            <a:r>
              <a:rPr lang="en-US" dirty="0" err="1"/>
              <a:t>Fusce</a:t>
            </a:r>
            <a:r>
              <a:rPr lang="en-US" dirty="0"/>
              <a:t> </a:t>
            </a:r>
            <a:r>
              <a:rPr lang="en-US" dirty="0" err="1"/>
              <a:t>molestie</a:t>
            </a:r>
            <a:r>
              <a:rPr lang="en-US" dirty="0"/>
              <a:t> </a:t>
            </a:r>
            <a:r>
              <a:rPr lang="en-US" dirty="0" err="1"/>
              <a:t>sodales</a:t>
            </a:r>
            <a:r>
              <a:rPr lang="en-US" dirty="0"/>
              <a:t> </a:t>
            </a:r>
            <a:r>
              <a:rPr lang="en-US" dirty="0" err="1"/>
              <a:t>ultricies</a:t>
            </a:r>
            <a:r>
              <a:rPr lang="en-US" dirty="0"/>
              <a:t>. </a:t>
            </a:r>
            <a:r>
              <a:rPr lang="en-US" dirty="0" err="1"/>
              <a:t>Mauris</a:t>
            </a:r>
            <a:r>
              <a:rPr lang="en-US" dirty="0"/>
              <a:t> </a:t>
            </a:r>
            <a:r>
              <a:rPr lang="en-US" dirty="0" err="1"/>
              <a:t>ute</a:t>
            </a:r>
            <a:r>
              <a:rPr lang="en-US" dirty="0"/>
              <a:t> </a:t>
            </a:r>
            <a:r>
              <a:rPr lang="en-US" dirty="0" err="1"/>
              <a:t>nisie</a:t>
            </a:r>
            <a:r>
              <a:rPr lang="en-US" dirty="0"/>
              <a:t> </a:t>
            </a:r>
            <a:r>
              <a:rPr lang="en-US" dirty="0" err="1"/>
              <a:t>quis</a:t>
            </a:r>
            <a:r>
              <a:rPr lang="en-US" dirty="0"/>
              <a:t> de </a:t>
            </a:r>
            <a:r>
              <a:rPr lang="en-US" dirty="0" err="1"/>
              <a:t>nunc</a:t>
            </a:r>
            <a:r>
              <a:rPr lang="en-US" dirty="0"/>
              <a:t> </a:t>
            </a:r>
            <a:r>
              <a:rPr lang="en-US" dirty="0" err="1"/>
              <a:t>condimentum</a:t>
            </a:r>
            <a:r>
              <a:rPr lang="en-US" dirty="0"/>
              <a:t> </a:t>
            </a:r>
            <a:r>
              <a:rPr lang="en-US" dirty="0" err="1"/>
              <a:t>tritique</a:t>
            </a:r>
            <a:r>
              <a:rPr lang="en-US" dirty="0"/>
              <a:t> </a:t>
            </a:r>
            <a:r>
              <a:rPr lang="en-US" dirty="0" err="1"/>
              <a:t>interdum</a:t>
            </a:r>
            <a:r>
              <a:rPr lang="en-US" dirty="0"/>
              <a:t> id, magna </a:t>
            </a:r>
            <a:r>
              <a:rPr lang="en-US" dirty="0" err="1"/>
              <a:t>egestas</a:t>
            </a:r>
            <a:r>
              <a:rPr lang="en-US" dirty="0"/>
              <a:t> </a:t>
            </a:r>
            <a:r>
              <a:rPr lang="en-US" dirty="0" err="1"/>
              <a:t>nunc</a:t>
            </a:r>
            <a:r>
              <a:rPr lang="en-US" dirty="0"/>
              <a:t> tell </a:t>
            </a:r>
            <a:r>
              <a:rPr lang="en-US" dirty="0" err="1"/>
              <a:t>eget</a:t>
            </a:r>
            <a:r>
              <a:rPr lang="en-US" dirty="0"/>
              <a:t> vitae </a:t>
            </a:r>
            <a:r>
              <a:rPr lang="en-US" dirty="0" err="1"/>
              <a:t>nissi</a:t>
            </a:r>
            <a:r>
              <a:rPr lang="en-US" dirty="0"/>
              <a:t> semper.</a:t>
            </a:r>
          </a:p>
        </p:txBody>
      </p:sp>
      <p:sp>
        <p:nvSpPr>
          <p:cNvPr id="248" name="Text Placeholder 24">
            <a:extLst>
              <a:ext uri="{FF2B5EF4-FFF2-40B4-BE49-F238E27FC236}">
                <a16:creationId xmlns:a16="http://schemas.microsoft.com/office/drawing/2014/main" id="{F37A8DA9-A6C2-BC76-4DDB-69333CDDC54F}"/>
              </a:ext>
            </a:extLst>
          </p:cNvPr>
          <p:cNvSpPr>
            <a:spLocks noGrp="1"/>
          </p:cNvSpPr>
          <p:nvPr>
            <p:ph type="body" sz="quarter" idx="48" hasCustomPrompt="1"/>
          </p:nvPr>
        </p:nvSpPr>
        <p:spPr>
          <a:xfrm>
            <a:off x="7512161" y="4728298"/>
            <a:ext cx="3256111" cy="338400"/>
          </a:xfrm>
          <a:prstGeom prst="rect">
            <a:avLst/>
          </a:prstGeom>
        </p:spPr>
        <p:txBody>
          <a:bodyPr lIns="0" tIns="0" rIns="0" bIns="0" anchor="b"/>
          <a:lstStyle>
            <a:lvl1pPr>
              <a:defRPr kumimoji="0" lang="en-US" sz="2000" b="0" i="0" u="none" strike="noStrike" cap="none" spc="0" normalizeH="0" baseline="0" dirty="0">
                <a:ln>
                  <a:noFill/>
                </a:ln>
                <a:solidFill>
                  <a:schemeClr val="accent1"/>
                </a:solidFill>
                <a:effectLst/>
                <a:uFillTx/>
                <a:latin typeface="REALTEXT-MEDIUM" panose="020B0604020101010102"/>
                <a:ea typeface="+mj-ea"/>
                <a:cs typeface="+mj-cs"/>
                <a:sym typeface="Arial"/>
              </a:defRPr>
            </a:lvl1pPr>
          </a:lstStyle>
          <a:p>
            <a:pPr lvl="0"/>
            <a:r>
              <a:rPr lang="en-US" dirty="0"/>
              <a:t>Category 2</a:t>
            </a:r>
          </a:p>
        </p:txBody>
      </p:sp>
      <p:sp>
        <p:nvSpPr>
          <p:cNvPr id="249" name="Text Placeholder 24">
            <a:extLst>
              <a:ext uri="{FF2B5EF4-FFF2-40B4-BE49-F238E27FC236}">
                <a16:creationId xmlns:a16="http://schemas.microsoft.com/office/drawing/2014/main" id="{96EFD9AB-341A-C17D-FDFA-87856A6039EF}"/>
              </a:ext>
            </a:extLst>
          </p:cNvPr>
          <p:cNvSpPr>
            <a:spLocks noGrp="1"/>
          </p:cNvSpPr>
          <p:nvPr>
            <p:ph type="body" sz="quarter" idx="49" hasCustomPrompt="1"/>
          </p:nvPr>
        </p:nvSpPr>
        <p:spPr>
          <a:xfrm>
            <a:off x="7512161" y="5151024"/>
            <a:ext cx="4184539" cy="648000"/>
          </a:xfrm>
          <a:prstGeom prst="rect">
            <a:avLst/>
          </a:prstGeom>
        </p:spPr>
        <p:txBody>
          <a:bodyPr lIns="0" tIns="0" rIns="0" bIns="0">
            <a:noAutofit/>
          </a:bodyPr>
          <a:lstStyle>
            <a:lvl1pPr marL="0" indent="0">
              <a:buFont typeface="Arial" panose="020B0604020202020204" pitchFamily="34" charset="0"/>
              <a:buNone/>
              <a:defRPr kumimoji="0" lang="en-US" sz="1400" b="0" i="0" u="none" strike="noStrike" cap="none" spc="0" normalizeH="0" baseline="0" dirty="0">
                <a:ln>
                  <a:noFill/>
                </a:ln>
                <a:solidFill>
                  <a:schemeClr val="tx1"/>
                </a:solidFill>
                <a:effectLst/>
                <a:uFillTx/>
                <a:latin typeface="RealText-Light" panose="020B0504020101010102"/>
                <a:ea typeface="+mj-ea"/>
                <a:cs typeface="+mj-cs"/>
                <a:sym typeface="Arial"/>
              </a:defRPr>
            </a:lvl1pPr>
          </a:lstStyle>
          <a:p>
            <a:pPr lvl="0"/>
            <a:r>
              <a:rPr lang="en-US" dirty="0" err="1"/>
              <a:t>Fusce</a:t>
            </a:r>
            <a:r>
              <a:rPr lang="en-US" dirty="0"/>
              <a:t> </a:t>
            </a:r>
            <a:r>
              <a:rPr lang="en-US" dirty="0" err="1"/>
              <a:t>molestie</a:t>
            </a:r>
            <a:r>
              <a:rPr lang="en-US" dirty="0"/>
              <a:t> </a:t>
            </a:r>
            <a:r>
              <a:rPr lang="en-US" dirty="0" err="1"/>
              <a:t>sodales</a:t>
            </a:r>
            <a:r>
              <a:rPr lang="en-US" dirty="0"/>
              <a:t> </a:t>
            </a:r>
            <a:r>
              <a:rPr lang="en-US" dirty="0" err="1"/>
              <a:t>ultricies</a:t>
            </a:r>
            <a:r>
              <a:rPr lang="en-US" dirty="0"/>
              <a:t>. </a:t>
            </a:r>
            <a:r>
              <a:rPr lang="en-US" dirty="0" err="1"/>
              <a:t>Mauris</a:t>
            </a:r>
            <a:r>
              <a:rPr lang="en-US" dirty="0"/>
              <a:t> </a:t>
            </a:r>
            <a:r>
              <a:rPr lang="en-US" dirty="0" err="1"/>
              <a:t>ute</a:t>
            </a:r>
            <a:r>
              <a:rPr lang="en-US" dirty="0"/>
              <a:t> </a:t>
            </a:r>
            <a:r>
              <a:rPr lang="en-US" dirty="0" err="1"/>
              <a:t>nisie</a:t>
            </a:r>
            <a:r>
              <a:rPr lang="en-US" dirty="0"/>
              <a:t> </a:t>
            </a:r>
            <a:r>
              <a:rPr lang="en-US" dirty="0" err="1"/>
              <a:t>quis</a:t>
            </a:r>
            <a:r>
              <a:rPr lang="en-US" dirty="0"/>
              <a:t> de </a:t>
            </a:r>
            <a:r>
              <a:rPr lang="en-US" dirty="0" err="1"/>
              <a:t>nunc</a:t>
            </a:r>
            <a:r>
              <a:rPr lang="en-US" dirty="0"/>
              <a:t> </a:t>
            </a:r>
            <a:r>
              <a:rPr lang="en-US" dirty="0" err="1"/>
              <a:t>condimentum</a:t>
            </a:r>
            <a:r>
              <a:rPr lang="en-US" dirty="0"/>
              <a:t> </a:t>
            </a:r>
            <a:r>
              <a:rPr lang="en-US" dirty="0" err="1"/>
              <a:t>tritique</a:t>
            </a:r>
            <a:r>
              <a:rPr lang="en-US" dirty="0"/>
              <a:t> </a:t>
            </a:r>
            <a:r>
              <a:rPr lang="en-US" dirty="0" err="1"/>
              <a:t>interdum</a:t>
            </a:r>
            <a:r>
              <a:rPr lang="en-US" dirty="0"/>
              <a:t> id, magna </a:t>
            </a:r>
            <a:r>
              <a:rPr lang="en-US" dirty="0" err="1"/>
              <a:t>egestas</a:t>
            </a:r>
            <a:r>
              <a:rPr lang="en-US" dirty="0"/>
              <a:t> </a:t>
            </a:r>
            <a:r>
              <a:rPr lang="en-US" dirty="0" err="1"/>
              <a:t>nunc</a:t>
            </a:r>
            <a:r>
              <a:rPr lang="en-US" dirty="0"/>
              <a:t> tell </a:t>
            </a:r>
            <a:r>
              <a:rPr lang="en-US" dirty="0" err="1"/>
              <a:t>eget</a:t>
            </a:r>
            <a:r>
              <a:rPr lang="en-US" dirty="0"/>
              <a:t> vitae </a:t>
            </a:r>
            <a:r>
              <a:rPr lang="en-US" dirty="0" err="1"/>
              <a:t>nissi</a:t>
            </a:r>
            <a:r>
              <a:rPr lang="en-US" dirty="0"/>
              <a:t> semper.</a:t>
            </a:r>
          </a:p>
        </p:txBody>
      </p:sp>
      <p:sp>
        <p:nvSpPr>
          <p:cNvPr id="14" name="Slide Number Placeholder 13">
            <a:extLst>
              <a:ext uri="{FF2B5EF4-FFF2-40B4-BE49-F238E27FC236}">
                <a16:creationId xmlns:a16="http://schemas.microsoft.com/office/drawing/2014/main" id="{C65B0ADA-55F4-C9E5-441B-06FFA9DC5F36}"/>
              </a:ext>
            </a:extLst>
          </p:cNvPr>
          <p:cNvSpPr>
            <a:spLocks noGrp="1"/>
          </p:cNvSpPr>
          <p:nvPr>
            <p:ph type="sldNum" sz="quarter" idx="50"/>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053614AD-E00A-4F96-99F5-5E20973C58EA}"/>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2681562598"/>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32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Tables of content </a:t>
            </a:r>
          </a:p>
        </p:txBody>
      </p:sp>
      <p:sp>
        <p:nvSpPr>
          <p:cNvPr id="3" name="Text Placeholder 24">
            <a:extLst>
              <a:ext uri="{FF2B5EF4-FFF2-40B4-BE49-F238E27FC236}">
                <a16:creationId xmlns:a16="http://schemas.microsoft.com/office/drawing/2014/main" id="{9C4DB5E2-A218-F28F-BF45-D130FDFF3C3A}"/>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24" name="Table Placeholder 5">
            <a:extLst>
              <a:ext uri="{FF2B5EF4-FFF2-40B4-BE49-F238E27FC236}">
                <a16:creationId xmlns:a16="http://schemas.microsoft.com/office/drawing/2014/main" id="{AD64AF1F-67CB-ECF9-1982-EE2C7DD1B384}"/>
              </a:ext>
            </a:extLst>
          </p:cNvPr>
          <p:cNvSpPr>
            <a:spLocks noGrp="1"/>
          </p:cNvSpPr>
          <p:nvPr>
            <p:ph type="tbl" sz="quarter" idx="47"/>
          </p:nvPr>
        </p:nvSpPr>
        <p:spPr>
          <a:xfrm>
            <a:off x="499287" y="1956391"/>
            <a:ext cx="4751908" cy="2276350"/>
          </a:xfrm>
          <a:prstGeom prst="rect">
            <a:avLst/>
          </a:prstGeom>
        </p:spPr>
        <p:txBody>
          <a:bodyPr anchor="ctr"/>
          <a:lstStyle>
            <a:lvl1pPr algn="ctr">
              <a:defRPr sz="1000">
                <a:solidFill>
                  <a:schemeClr val="accent1"/>
                </a:solidFill>
              </a:defRPr>
            </a:lvl1pPr>
          </a:lstStyle>
          <a:p>
            <a:endParaRPr lang="en-US" dirty="0"/>
          </a:p>
        </p:txBody>
      </p:sp>
      <p:sp>
        <p:nvSpPr>
          <p:cNvPr id="25" name="Table Placeholder 5">
            <a:extLst>
              <a:ext uri="{FF2B5EF4-FFF2-40B4-BE49-F238E27FC236}">
                <a16:creationId xmlns:a16="http://schemas.microsoft.com/office/drawing/2014/main" id="{2D10689B-0C8E-3C8E-A248-42A314D8024C}"/>
              </a:ext>
            </a:extLst>
          </p:cNvPr>
          <p:cNvSpPr>
            <a:spLocks noGrp="1"/>
          </p:cNvSpPr>
          <p:nvPr>
            <p:ph type="tbl" sz="quarter" idx="48"/>
          </p:nvPr>
        </p:nvSpPr>
        <p:spPr>
          <a:xfrm>
            <a:off x="7017358" y="1956391"/>
            <a:ext cx="4660292" cy="2276350"/>
          </a:xfrm>
          <a:prstGeom prst="rect">
            <a:avLst/>
          </a:prstGeom>
        </p:spPr>
        <p:txBody>
          <a:bodyPr anchor="ctr"/>
          <a:lstStyle>
            <a:lvl1pPr algn="ctr">
              <a:defRPr sz="1000">
                <a:solidFill>
                  <a:schemeClr val="accent1"/>
                </a:solidFill>
              </a:defRPr>
            </a:lvl1pPr>
          </a:lstStyle>
          <a:p>
            <a:endParaRPr lang="en-US" dirty="0"/>
          </a:p>
        </p:txBody>
      </p:sp>
      <p:sp>
        <p:nvSpPr>
          <p:cNvPr id="27" name="Text Placeholder 24">
            <a:extLst>
              <a:ext uri="{FF2B5EF4-FFF2-40B4-BE49-F238E27FC236}">
                <a16:creationId xmlns:a16="http://schemas.microsoft.com/office/drawing/2014/main" id="{44033F1E-D75B-5FC2-D85A-9C4A1CAC1D90}"/>
              </a:ext>
            </a:extLst>
          </p:cNvPr>
          <p:cNvSpPr>
            <a:spLocks noGrp="1"/>
          </p:cNvSpPr>
          <p:nvPr>
            <p:ph type="body" sz="quarter" idx="55" hasCustomPrompt="1"/>
          </p:nvPr>
        </p:nvSpPr>
        <p:spPr>
          <a:xfrm>
            <a:off x="7121363" y="4587366"/>
            <a:ext cx="3807942" cy="246221"/>
          </a:xfrm>
          <a:prstGeom prst="rect">
            <a:avLst/>
          </a:prstGeom>
        </p:spPr>
        <p:txBody>
          <a:bodyPr lIns="91440" tIns="45720" rIns="91440" bIns="46800" numCol="1" spcCol="0">
            <a:spAutoFit/>
          </a:bodyPr>
          <a:lstStyle>
            <a:lvl1pPr>
              <a:spcBef>
                <a:spcPts val="0"/>
              </a:spcBef>
              <a:spcAft>
                <a:spcPts val="600"/>
              </a:spcAft>
              <a:defRPr sz="1000" b="0">
                <a:solidFill>
                  <a:schemeClr val="tx1"/>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28" name="Text Placeholder 24">
            <a:extLst>
              <a:ext uri="{FF2B5EF4-FFF2-40B4-BE49-F238E27FC236}">
                <a16:creationId xmlns:a16="http://schemas.microsoft.com/office/drawing/2014/main" id="{8DCBCFA6-A033-CDAF-C19B-FE30E8EA9EA5}"/>
              </a:ext>
            </a:extLst>
          </p:cNvPr>
          <p:cNvSpPr>
            <a:spLocks noGrp="1"/>
          </p:cNvSpPr>
          <p:nvPr>
            <p:ph type="body" sz="quarter" idx="56" hasCustomPrompt="1"/>
          </p:nvPr>
        </p:nvSpPr>
        <p:spPr>
          <a:xfrm>
            <a:off x="10813770" y="4587366"/>
            <a:ext cx="736234" cy="246221"/>
          </a:xfrm>
          <a:prstGeom prst="rect">
            <a:avLst/>
          </a:prstGeom>
        </p:spPr>
        <p:txBody>
          <a:bodyPr lIns="91440" tIns="45720" rIns="91440" bIns="46800" numCol="1" spcCol="0">
            <a:spAutoFit/>
          </a:bodyPr>
          <a:lstStyle>
            <a:lvl1pPr algn="r">
              <a:spcBef>
                <a:spcPts val="0"/>
              </a:spcBef>
              <a:spcAft>
                <a:spcPts val="600"/>
              </a:spcAft>
              <a:defRPr sz="1000" b="0">
                <a:solidFill>
                  <a:schemeClr val="tx1"/>
                </a:solidFill>
                <a:latin typeface="+mn-lt"/>
              </a:defRPr>
            </a:lvl1pPr>
          </a:lstStyle>
          <a:p>
            <a:pPr lvl="0"/>
            <a:r>
              <a:rPr lang="en-US" dirty="0"/>
              <a:t>xx%</a:t>
            </a:r>
          </a:p>
        </p:txBody>
      </p:sp>
      <p:sp>
        <p:nvSpPr>
          <p:cNvPr id="30" name="Text Placeholder 24">
            <a:extLst>
              <a:ext uri="{FF2B5EF4-FFF2-40B4-BE49-F238E27FC236}">
                <a16:creationId xmlns:a16="http://schemas.microsoft.com/office/drawing/2014/main" id="{D7D326F2-C06C-3DBA-29A2-4E06F4303793}"/>
              </a:ext>
            </a:extLst>
          </p:cNvPr>
          <p:cNvSpPr>
            <a:spLocks noGrp="1"/>
          </p:cNvSpPr>
          <p:nvPr>
            <p:ph type="body" sz="quarter" idx="57" hasCustomPrompt="1"/>
          </p:nvPr>
        </p:nvSpPr>
        <p:spPr>
          <a:xfrm>
            <a:off x="7121363" y="5041721"/>
            <a:ext cx="3807942" cy="246221"/>
          </a:xfrm>
          <a:prstGeom prst="rect">
            <a:avLst/>
          </a:prstGeom>
        </p:spPr>
        <p:txBody>
          <a:bodyPr lIns="91440" tIns="45720" rIns="91440" bIns="46800" numCol="1" spcCol="0">
            <a:spAutoFit/>
          </a:bodyPr>
          <a:lstStyle>
            <a:lvl1pPr>
              <a:spcBef>
                <a:spcPts val="0"/>
              </a:spcBef>
              <a:spcAft>
                <a:spcPts val="600"/>
              </a:spcAft>
              <a:defRPr sz="1000" b="0">
                <a:solidFill>
                  <a:schemeClr val="bg1"/>
                </a:solidFill>
                <a:latin typeface="REALTEXT-MEDIUM" panose="020B0604020101010102"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31" name="Text Placeholder 24">
            <a:extLst>
              <a:ext uri="{FF2B5EF4-FFF2-40B4-BE49-F238E27FC236}">
                <a16:creationId xmlns:a16="http://schemas.microsoft.com/office/drawing/2014/main" id="{E4222DC3-D7DD-61CD-51AC-603CC1265319}"/>
              </a:ext>
            </a:extLst>
          </p:cNvPr>
          <p:cNvSpPr>
            <a:spLocks noGrp="1"/>
          </p:cNvSpPr>
          <p:nvPr>
            <p:ph type="body" sz="quarter" idx="58" hasCustomPrompt="1"/>
          </p:nvPr>
        </p:nvSpPr>
        <p:spPr>
          <a:xfrm>
            <a:off x="10813770" y="5041721"/>
            <a:ext cx="736234" cy="246221"/>
          </a:xfrm>
          <a:prstGeom prst="rect">
            <a:avLst/>
          </a:prstGeom>
        </p:spPr>
        <p:txBody>
          <a:bodyPr lIns="91440" tIns="45720" rIns="91440" bIns="46800" numCol="1" spcCol="0">
            <a:spAutoFit/>
          </a:bodyPr>
          <a:lstStyle>
            <a:lvl1pPr algn="r">
              <a:spcBef>
                <a:spcPts val="0"/>
              </a:spcBef>
              <a:spcAft>
                <a:spcPts val="600"/>
              </a:spcAft>
              <a:defRPr sz="1000" b="0">
                <a:solidFill>
                  <a:schemeClr val="bg1"/>
                </a:solidFill>
                <a:latin typeface="REALTEXT-MEDIUM" panose="020B0604020101010102" pitchFamily="34" charset="0"/>
              </a:defRPr>
            </a:lvl1pPr>
          </a:lstStyle>
          <a:p>
            <a:pPr lvl="0"/>
            <a:r>
              <a:rPr lang="en-US" dirty="0"/>
              <a:t>xx%</a:t>
            </a:r>
          </a:p>
        </p:txBody>
      </p:sp>
      <p:sp>
        <p:nvSpPr>
          <p:cNvPr id="225" name="Text Placeholder 24">
            <a:extLst>
              <a:ext uri="{FF2B5EF4-FFF2-40B4-BE49-F238E27FC236}">
                <a16:creationId xmlns:a16="http://schemas.microsoft.com/office/drawing/2014/main" id="{DC682609-D970-919F-67C2-1D3FB440EF35}"/>
              </a:ext>
            </a:extLst>
          </p:cNvPr>
          <p:cNvSpPr>
            <a:spLocks noGrp="1"/>
          </p:cNvSpPr>
          <p:nvPr>
            <p:ph type="body" sz="quarter" idx="59" hasCustomPrompt="1"/>
          </p:nvPr>
        </p:nvSpPr>
        <p:spPr>
          <a:xfrm>
            <a:off x="7121363" y="5496086"/>
            <a:ext cx="3807942" cy="246222"/>
          </a:xfrm>
          <a:prstGeom prst="rect">
            <a:avLst/>
          </a:prstGeom>
        </p:spPr>
        <p:txBody>
          <a:bodyPr lIns="91440" tIns="45720" rIns="91440" bIns="46800" numCol="1" spcCol="0">
            <a:spAutoFit/>
          </a:bodyPr>
          <a:lstStyle>
            <a:lvl1pPr>
              <a:spcBef>
                <a:spcPts val="0"/>
              </a:spcBef>
              <a:spcAft>
                <a:spcPts val="600"/>
              </a:spcAft>
              <a:defRPr sz="1000" b="0">
                <a:solidFill>
                  <a:schemeClr val="bg1"/>
                </a:solidFill>
                <a:latin typeface="REALTEXT-MEDIUM" panose="020B0604020101010102"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226" name="Text Placeholder 24">
            <a:extLst>
              <a:ext uri="{FF2B5EF4-FFF2-40B4-BE49-F238E27FC236}">
                <a16:creationId xmlns:a16="http://schemas.microsoft.com/office/drawing/2014/main" id="{6112D077-6D9B-12F6-4F90-4D8E752D088A}"/>
              </a:ext>
            </a:extLst>
          </p:cNvPr>
          <p:cNvSpPr>
            <a:spLocks noGrp="1"/>
          </p:cNvSpPr>
          <p:nvPr>
            <p:ph type="body" sz="quarter" idx="60" hasCustomPrompt="1"/>
          </p:nvPr>
        </p:nvSpPr>
        <p:spPr>
          <a:xfrm>
            <a:off x="10813770" y="5496087"/>
            <a:ext cx="736234" cy="246221"/>
          </a:xfrm>
          <a:prstGeom prst="rect">
            <a:avLst/>
          </a:prstGeom>
        </p:spPr>
        <p:txBody>
          <a:bodyPr lIns="91440" tIns="45720" rIns="91440" bIns="46800" numCol="1" spcCol="0">
            <a:spAutoFit/>
          </a:bodyPr>
          <a:lstStyle>
            <a:lvl1pPr algn="r">
              <a:spcBef>
                <a:spcPts val="0"/>
              </a:spcBef>
              <a:spcAft>
                <a:spcPts val="600"/>
              </a:spcAft>
              <a:defRPr sz="1000" b="0">
                <a:solidFill>
                  <a:schemeClr val="bg1"/>
                </a:solidFill>
                <a:latin typeface="REALTEXT-MEDIUM" panose="020B0604020101010102" pitchFamily="34" charset="0"/>
              </a:defRPr>
            </a:lvl1pPr>
          </a:lstStyle>
          <a:p>
            <a:pPr lvl="0"/>
            <a:r>
              <a:rPr lang="en-US" dirty="0"/>
              <a:t>xx%</a:t>
            </a:r>
          </a:p>
        </p:txBody>
      </p:sp>
      <p:sp>
        <p:nvSpPr>
          <p:cNvPr id="228" name="Text Placeholder 24">
            <a:extLst>
              <a:ext uri="{FF2B5EF4-FFF2-40B4-BE49-F238E27FC236}">
                <a16:creationId xmlns:a16="http://schemas.microsoft.com/office/drawing/2014/main" id="{BC3C5BE9-4D7E-97BC-1412-9361996D330C}"/>
              </a:ext>
            </a:extLst>
          </p:cNvPr>
          <p:cNvSpPr>
            <a:spLocks noGrp="1"/>
          </p:cNvSpPr>
          <p:nvPr>
            <p:ph type="body" sz="quarter" idx="49" hasCustomPrompt="1"/>
          </p:nvPr>
        </p:nvSpPr>
        <p:spPr>
          <a:xfrm>
            <a:off x="651913" y="4587369"/>
            <a:ext cx="3898849" cy="246221"/>
          </a:xfrm>
          <a:prstGeom prst="rect">
            <a:avLst/>
          </a:prstGeom>
        </p:spPr>
        <p:txBody>
          <a:bodyPr lIns="91440" tIns="45720" rIns="91440" bIns="46800" numCol="1" spcCol="0">
            <a:spAutoFit/>
          </a:bodyPr>
          <a:lstStyle>
            <a:lvl1pPr>
              <a:spcBef>
                <a:spcPts val="0"/>
              </a:spcBef>
              <a:spcAft>
                <a:spcPts val="600"/>
              </a:spcAft>
              <a:defRPr sz="1000" b="0">
                <a:solidFill>
                  <a:schemeClr val="tx1"/>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229" name="Text Placeholder 24">
            <a:extLst>
              <a:ext uri="{FF2B5EF4-FFF2-40B4-BE49-F238E27FC236}">
                <a16:creationId xmlns:a16="http://schemas.microsoft.com/office/drawing/2014/main" id="{C4D358D6-3DB0-9B4C-C083-3C841780DFEC}"/>
              </a:ext>
            </a:extLst>
          </p:cNvPr>
          <p:cNvSpPr>
            <a:spLocks noGrp="1"/>
          </p:cNvSpPr>
          <p:nvPr>
            <p:ph type="body" sz="quarter" idx="50" hasCustomPrompt="1"/>
          </p:nvPr>
        </p:nvSpPr>
        <p:spPr>
          <a:xfrm>
            <a:off x="4432467" y="4587369"/>
            <a:ext cx="753811" cy="246221"/>
          </a:xfrm>
          <a:prstGeom prst="rect">
            <a:avLst/>
          </a:prstGeom>
        </p:spPr>
        <p:txBody>
          <a:bodyPr lIns="91440" tIns="45720" rIns="91440" bIns="46800" numCol="1" spcCol="0">
            <a:spAutoFit/>
          </a:bodyPr>
          <a:lstStyle>
            <a:lvl1pPr algn="r">
              <a:spcBef>
                <a:spcPts val="0"/>
              </a:spcBef>
              <a:spcAft>
                <a:spcPts val="600"/>
              </a:spcAft>
              <a:defRPr sz="1000" b="0">
                <a:solidFill>
                  <a:schemeClr val="tx1"/>
                </a:solidFill>
                <a:latin typeface="+mn-lt"/>
              </a:defRPr>
            </a:lvl1pPr>
          </a:lstStyle>
          <a:p>
            <a:pPr lvl="0"/>
            <a:r>
              <a:rPr lang="en-US" dirty="0"/>
              <a:t>xx%</a:t>
            </a:r>
          </a:p>
        </p:txBody>
      </p:sp>
      <p:sp>
        <p:nvSpPr>
          <p:cNvPr id="231" name="Text Placeholder 24">
            <a:extLst>
              <a:ext uri="{FF2B5EF4-FFF2-40B4-BE49-F238E27FC236}">
                <a16:creationId xmlns:a16="http://schemas.microsoft.com/office/drawing/2014/main" id="{CCA59320-43BB-15BC-76FE-BA7E9D89DB5E}"/>
              </a:ext>
            </a:extLst>
          </p:cNvPr>
          <p:cNvSpPr>
            <a:spLocks noGrp="1"/>
          </p:cNvSpPr>
          <p:nvPr>
            <p:ph type="body" sz="quarter" idx="51" hasCustomPrompt="1"/>
          </p:nvPr>
        </p:nvSpPr>
        <p:spPr>
          <a:xfrm>
            <a:off x="651913" y="5041721"/>
            <a:ext cx="3898849" cy="246221"/>
          </a:xfrm>
          <a:prstGeom prst="rect">
            <a:avLst/>
          </a:prstGeom>
        </p:spPr>
        <p:txBody>
          <a:bodyPr lIns="91440" tIns="45720" rIns="91440" bIns="46800" numCol="1" spcCol="0">
            <a:spAutoFit/>
          </a:bodyPr>
          <a:lstStyle>
            <a:lvl1pPr>
              <a:spcBef>
                <a:spcPts val="0"/>
              </a:spcBef>
              <a:spcAft>
                <a:spcPts val="600"/>
              </a:spcAft>
              <a:defRPr sz="1000" b="0">
                <a:solidFill>
                  <a:schemeClr val="tx1"/>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232" name="Text Placeholder 24">
            <a:extLst>
              <a:ext uri="{FF2B5EF4-FFF2-40B4-BE49-F238E27FC236}">
                <a16:creationId xmlns:a16="http://schemas.microsoft.com/office/drawing/2014/main" id="{3CF7F3E2-32D3-961E-DA3A-47E68F68B284}"/>
              </a:ext>
            </a:extLst>
          </p:cNvPr>
          <p:cNvSpPr>
            <a:spLocks noGrp="1"/>
          </p:cNvSpPr>
          <p:nvPr>
            <p:ph type="body" sz="quarter" idx="52" hasCustomPrompt="1"/>
          </p:nvPr>
        </p:nvSpPr>
        <p:spPr>
          <a:xfrm>
            <a:off x="4432467" y="5041721"/>
            <a:ext cx="753811" cy="246221"/>
          </a:xfrm>
          <a:prstGeom prst="rect">
            <a:avLst/>
          </a:prstGeom>
        </p:spPr>
        <p:txBody>
          <a:bodyPr lIns="91440" tIns="45720" rIns="91440" bIns="46800" numCol="1" spcCol="0">
            <a:spAutoFit/>
          </a:bodyPr>
          <a:lstStyle>
            <a:lvl1pPr algn="r">
              <a:spcBef>
                <a:spcPts val="0"/>
              </a:spcBef>
              <a:spcAft>
                <a:spcPts val="600"/>
              </a:spcAft>
              <a:defRPr sz="1000" b="0">
                <a:solidFill>
                  <a:schemeClr val="tx1"/>
                </a:solidFill>
                <a:latin typeface="+mn-lt"/>
              </a:defRPr>
            </a:lvl1pPr>
          </a:lstStyle>
          <a:p>
            <a:pPr lvl="0"/>
            <a:r>
              <a:rPr lang="en-US" dirty="0"/>
              <a:t>xx%</a:t>
            </a:r>
          </a:p>
        </p:txBody>
      </p:sp>
      <p:sp>
        <p:nvSpPr>
          <p:cNvPr id="234" name="Text Placeholder 24">
            <a:extLst>
              <a:ext uri="{FF2B5EF4-FFF2-40B4-BE49-F238E27FC236}">
                <a16:creationId xmlns:a16="http://schemas.microsoft.com/office/drawing/2014/main" id="{97D76A70-C298-13DF-A089-0D787C55701C}"/>
              </a:ext>
            </a:extLst>
          </p:cNvPr>
          <p:cNvSpPr>
            <a:spLocks noGrp="1"/>
          </p:cNvSpPr>
          <p:nvPr>
            <p:ph type="body" sz="quarter" idx="53" hasCustomPrompt="1"/>
          </p:nvPr>
        </p:nvSpPr>
        <p:spPr>
          <a:xfrm>
            <a:off x="651913" y="5496084"/>
            <a:ext cx="3898849" cy="246221"/>
          </a:xfrm>
          <a:prstGeom prst="rect">
            <a:avLst/>
          </a:prstGeom>
        </p:spPr>
        <p:txBody>
          <a:bodyPr lIns="91440" tIns="45720" rIns="91440" bIns="46800" numCol="1" spcCol="0">
            <a:spAutoFit/>
          </a:bodyPr>
          <a:lstStyle>
            <a:lvl1pPr>
              <a:spcBef>
                <a:spcPts val="0"/>
              </a:spcBef>
              <a:spcAft>
                <a:spcPts val="600"/>
              </a:spcAft>
              <a:defRPr sz="1000" b="0">
                <a:solidFill>
                  <a:schemeClr val="tx1"/>
                </a:solidFill>
                <a:latin typeface="+mn-l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235" name="Text Placeholder 24">
            <a:extLst>
              <a:ext uri="{FF2B5EF4-FFF2-40B4-BE49-F238E27FC236}">
                <a16:creationId xmlns:a16="http://schemas.microsoft.com/office/drawing/2014/main" id="{DC8C1F0F-4B31-2EED-1DB7-AB957879B876}"/>
              </a:ext>
            </a:extLst>
          </p:cNvPr>
          <p:cNvSpPr>
            <a:spLocks noGrp="1"/>
          </p:cNvSpPr>
          <p:nvPr>
            <p:ph type="body" sz="quarter" idx="54" hasCustomPrompt="1"/>
          </p:nvPr>
        </p:nvSpPr>
        <p:spPr>
          <a:xfrm>
            <a:off x="4432467" y="5496084"/>
            <a:ext cx="753811" cy="246221"/>
          </a:xfrm>
          <a:prstGeom prst="rect">
            <a:avLst/>
          </a:prstGeom>
        </p:spPr>
        <p:txBody>
          <a:bodyPr lIns="91440" tIns="45720" rIns="91440" bIns="46800" numCol="1" spcCol="0">
            <a:spAutoFit/>
          </a:bodyPr>
          <a:lstStyle>
            <a:lvl1pPr algn="r">
              <a:spcBef>
                <a:spcPts val="0"/>
              </a:spcBef>
              <a:spcAft>
                <a:spcPts val="600"/>
              </a:spcAft>
              <a:defRPr sz="1000" b="0">
                <a:solidFill>
                  <a:schemeClr val="tx1"/>
                </a:solidFill>
                <a:latin typeface="+mn-lt"/>
              </a:defRPr>
            </a:lvl1pPr>
          </a:lstStyle>
          <a:p>
            <a:pPr lvl="0"/>
            <a:r>
              <a:rPr lang="en-US" dirty="0"/>
              <a:t>xx%</a:t>
            </a:r>
          </a:p>
        </p:txBody>
      </p:sp>
      <p:sp>
        <p:nvSpPr>
          <p:cNvPr id="14" name="Slide Number Placeholder 13">
            <a:extLst>
              <a:ext uri="{FF2B5EF4-FFF2-40B4-BE49-F238E27FC236}">
                <a16:creationId xmlns:a16="http://schemas.microsoft.com/office/drawing/2014/main" id="{5A53049F-2E39-3251-BE5A-516546270A61}"/>
              </a:ext>
            </a:extLst>
          </p:cNvPr>
          <p:cNvSpPr>
            <a:spLocks noGrp="1"/>
          </p:cNvSpPr>
          <p:nvPr>
            <p:ph type="sldNum" sz="quarter" idx="61"/>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983AEC2E-7FE4-FAC2-8CEA-556D3805C6CD}"/>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2158637648"/>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33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Tables of content </a:t>
            </a:r>
          </a:p>
        </p:txBody>
      </p:sp>
      <p:sp>
        <p:nvSpPr>
          <p:cNvPr id="3" name="Text Placeholder 24">
            <a:extLst>
              <a:ext uri="{FF2B5EF4-FFF2-40B4-BE49-F238E27FC236}">
                <a16:creationId xmlns:a16="http://schemas.microsoft.com/office/drawing/2014/main" id="{9C4DB5E2-A218-F28F-BF45-D130FDFF3C3A}"/>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16" name="Text Placeholder 24">
            <a:extLst>
              <a:ext uri="{FF2B5EF4-FFF2-40B4-BE49-F238E27FC236}">
                <a16:creationId xmlns:a16="http://schemas.microsoft.com/office/drawing/2014/main" id="{12966D47-036B-6516-2789-19D6B8F581B7}"/>
              </a:ext>
            </a:extLst>
          </p:cNvPr>
          <p:cNvSpPr>
            <a:spLocks noGrp="1"/>
          </p:cNvSpPr>
          <p:nvPr>
            <p:ph type="body" sz="quarter" idx="49" hasCustomPrompt="1"/>
          </p:nvPr>
        </p:nvSpPr>
        <p:spPr>
          <a:xfrm>
            <a:off x="548908" y="2508520"/>
            <a:ext cx="5852654" cy="1631216"/>
          </a:xfrm>
          <a:prstGeom prst="rect">
            <a:avLst/>
          </a:prstGeom>
        </p:spPr>
        <p:txBody>
          <a:bodyPr lIns="0" tIns="0" rIns="0" bIns="0">
            <a:noAutofit/>
          </a:bodyPr>
          <a:lstStyle>
            <a:lvl1pPr marL="0" indent="0">
              <a:buFont typeface="Arial" panose="020B0604020202020204" pitchFamily="34" charset="0"/>
              <a:buNone/>
              <a:defRPr kumimoji="0" lang="en-US" sz="2000" b="0" i="0" u="none" strike="noStrike" cap="none" spc="0" normalizeH="0" baseline="0" dirty="0">
                <a:ln>
                  <a:noFill/>
                </a:ln>
                <a:solidFill>
                  <a:schemeClr val="tx1"/>
                </a:solidFill>
                <a:effectLst/>
                <a:uFillTx/>
                <a:latin typeface="RealText-Light" panose="020B0504020101010102"/>
                <a:ea typeface="+mj-ea"/>
                <a:cs typeface="+mj-cs"/>
                <a:sym typeface="Arial"/>
              </a:defRPr>
            </a:lvl1pPr>
          </a:lstStyle>
          <a:p>
            <a:pPr lvl="0"/>
            <a:r>
              <a:rPr lang="en-US" dirty="0"/>
              <a:t>Lorem Ipsum, you need to be sure there isn't anything embarrassing hidden in the middle of text. All the Lorem Ipsum generators on the Internet tend to repeat predefined chunks as necessary. </a:t>
            </a:r>
          </a:p>
        </p:txBody>
      </p:sp>
      <p:sp>
        <p:nvSpPr>
          <p:cNvPr id="17" name="Text Placeholder 24">
            <a:extLst>
              <a:ext uri="{FF2B5EF4-FFF2-40B4-BE49-F238E27FC236}">
                <a16:creationId xmlns:a16="http://schemas.microsoft.com/office/drawing/2014/main" id="{D97143E1-9A31-6604-2804-36EFEDD7A85E}"/>
              </a:ext>
            </a:extLst>
          </p:cNvPr>
          <p:cNvSpPr>
            <a:spLocks noGrp="1"/>
          </p:cNvSpPr>
          <p:nvPr>
            <p:ph type="body" sz="quarter" idx="48" hasCustomPrompt="1"/>
          </p:nvPr>
        </p:nvSpPr>
        <p:spPr>
          <a:xfrm>
            <a:off x="499287" y="4689839"/>
            <a:ext cx="2368541" cy="523220"/>
          </a:xfrm>
          <a:prstGeom prst="rect">
            <a:avLst/>
          </a:prstGeom>
        </p:spPr>
        <p:txBody>
          <a:bodyPr lIns="0" tIns="0" rIns="0" bIns="0" anchor="t"/>
          <a:lstStyle>
            <a:lvl1pPr>
              <a:defRPr kumimoji="0" lang="en-US" sz="2800" b="0" i="0" u="none" strike="noStrike" cap="none" spc="0" normalizeH="0" baseline="0" dirty="0">
                <a:ln>
                  <a:noFill/>
                </a:ln>
                <a:solidFill>
                  <a:schemeClr val="accent2"/>
                </a:solidFill>
                <a:effectLst/>
                <a:uFillTx/>
                <a:latin typeface="REALTEXT-MEDIUM" panose="020B0604020101010102"/>
                <a:ea typeface="+mj-ea"/>
                <a:cs typeface="+mj-cs"/>
                <a:sym typeface="Arial"/>
              </a:defRPr>
            </a:lvl1pPr>
          </a:lstStyle>
          <a:p>
            <a:pPr lvl="0"/>
            <a:r>
              <a:rPr lang="en-US" dirty="0"/>
              <a:t>Lorem Ipsum</a:t>
            </a:r>
          </a:p>
        </p:txBody>
      </p:sp>
      <p:sp>
        <p:nvSpPr>
          <p:cNvPr id="19" name="Text Placeholder 24">
            <a:extLst>
              <a:ext uri="{FF2B5EF4-FFF2-40B4-BE49-F238E27FC236}">
                <a16:creationId xmlns:a16="http://schemas.microsoft.com/office/drawing/2014/main" id="{365FC763-1058-37B9-A0F5-C5CFE4CDD48C}"/>
              </a:ext>
            </a:extLst>
          </p:cNvPr>
          <p:cNvSpPr>
            <a:spLocks noGrp="1"/>
          </p:cNvSpPr>
          <p:nvPr>
            <p:ph type="body" sz="quarter" idx="51" hasCustomPrompt="1"/>
          </p:nvPr>
        </p:nvSpPr>
        <p:spPr>
          <a:xfrm>
            <a:off x="3823584" y="4689839"/>
            <a:ext cx="2368541" cy="523220"/>
          </a:xfrm>
          <a:prstGeom prst="rect">
            <a:avLst/>
          </a:prstGeom>
        </p:spPr>
        <p:txBody>
          <a:bodyPr lIns="0" tIns="0" rIns="0" bIns="0" anchor="t"/>
          <a:lstStyle>
            <a:lvl1pPr>
              <a:defRPr kumimoji="0" lang="en-US" sz="2800" b="0" i="0" u="none" strike="noStrike" cap="none" spc="0" normalizeH="0" baseline="0" dirty="0">
                <a:ln>
                  <a:noFill/>
                </a:ln>
                <a:solidFill>
                  <a:schemeClr val="accent2"/>
                </a:solidFill>
                <a:effectLst/>
                <a:uFillTx/>
                <a:latin typeface="REALTEXT-MEDIUM" panose="020B0604020101010102"/>
                <a:ea typeface="+mj-ea"/>
                <a:cs typeface="+mj-cs"/>
                <a:sym typeface="Arial"/>
              </a:defRPr>
            </a:lvl1pPr>
          </a:lstStyle>
          <a:p>
            <a:pPr lvl="0"/>
            <a:r>
              <a:rPr lang="en-US" dirty="0"/>
              <a:t>Lorem Ipsum</a:t>
            </a:r>
          </a:p>
        </p:txBody>
      </p:sp>
      <p:sp>
        <p:nvSpPr>
          <p:cNvPr id="18" name="Text Placeholder 24">
            <a:extLst>
              <a:ext uri="{FF2B5EF4-FFF2-40B4-BE49-F238E27FC236}">
                <a16:creationId xmlns:a16="http://schemas.microsoft.com/office/drawing/2014/main" id="{DEE25BE4-741E-F8EC-F461-9FCC5F8C3D1B}"/>
              </a:ext>
            </a:extLst>
          </p:cNvPr>
          <p:cNvSpPr>
            <a:spLocks noGrp="1"/>
          </p:cNvSpPr>
          <p:nvPr>
            <p:ph type="body" sz="quarter" idx="50" hasCustomPrompt="1"/>
          </p:nvPr>
        </p:nvSpPr>
        <p:spPr>
          <a:xfrm>
            <a:off x="499287" y="5188668"/>
            <a:ext cx="2615147" cy="707886"/>
          </a:xfrm>
          <a:prstGeom prst="rect">
            <a:avLst/>
          </a:prstGeom>
        </p:spPr>
        <p:txBody>
          <a:bodyPr lIns="0" tIns="0" rIns="0" bIns="0">
            <a:noAutofit/>
          </a:bodyPr>
          <a:lstStyle>
            <a:lvl1pPr marL="0" indent="0">
              <a:buFont typeface="Arial" panose="020B0604020202020204" pitchFamily="34" charset="0"/>
              <a:buNone/>
              <a:defRPr kumimoji="0" lang="en-US" sz="1600" b="0" i="0" u="none" strike="noStrike" cap="none" spc="0" normalizeH="0" baseline="0" dirty="0">
                <a:ln>
                  <a:noFill/>
                </a:ln>
                <a:solidFill>
                  <a:schemeClr val="tx1"/>
                </a:solidFill>
                <a:effectLst/>
                <a:uFillTx/>
                <a:latin typeface="RealText-Light" panose="020B0504020101010102"/>
                <a:ea typeface="+mj-ea"/>
                <a:cs typeface="+mj-cs"/>
                <a:sym typeface="Arial"/>
              </a:defRPr>
            </a:lvl1pPr>
          </a:lstStyle>
          <a:p>
            <a:pPr lvl="0"/>
            <a:r>
              <a:rPr lang="en-US" dirty="0"/>
              <a:t>Lorem Ipsum, you need – </a:t>
            </a:r>
            <a:br>
              <a:rPr lang="en-US" dirty="0"/>
            </a:br>
            <a:r>
              <a:rPr lang="en-US" dirty="0"/>
              <a:t>Lorem Ipsum, you need</a:t>
            </a:r>
          </a:p>
          <a:p>
            <a:pPr lvl="0"/>
            <a:endParaRPr lang="en-US" dirty="0" err="1"/>
          </a:p>
        </p:txBody>
      </p:sp>
      <p:sp>
        <p:nvSpPr>
          <p:cNvPr id="20" name="Text Placeholder 24">
            <a:extLst>
              <a:ext uri="{FF2B5EF4-FFF2-40B4-BE49-F238E27FC236}">
                <a16:creationId xmlns:a16="http://schemas.microsoft.com/office/drawing/2014/main" id="{CD9486A4-62F1-7AB5-5783-3B6773FAF654}"/>
              </a:ext>
            </a:extLst>
          </p:cNvPr>
          <p:cNvSpPr>
            <a:spLocks noGrp="1"/>
          </p:cNvSpPr>
          <p:nvPr>
            <p:ph type="body" sz="quarter" idx="52" hasCustomPrompt="1"/>
          </p:nvPr>
        </p:nvSpPr>
        <p:spPr>
          <a:xfrm>
            <a:off x="3823584" y="5188668"/>
            <a:ext cx="2615147" cy="707886"/>
          </a:xfrm>
          <a:prstGeom prst="rect">
            <a:avLst/>
          </a:prstGeom>
        </p:spPr>
        <p:txBody>
          <a:bodyPr lIns="0" tIns="0" rIns="0" bIns="0">
            <a:noAutofit/>
          </a:bodyPr>
          <a:lstStyle>
            <a:lvl1pPr marL="0" indent="0">
              <a:buFont typeface="Arial" panose="020B0604020202020204" pitchFamily="34" charset="0"/>
              <a:buNone/>
              <a:defRPr kumimoji="0" lang="en-US" sz="1600" b="0" i="0" u="none" strike="noStrike" cap="none" spc="0" normalizeH="0" baseline="0" dirty="0">
                <a:ln>
                  <a:noFill/>
                </a:ln>
                <a:solidFill>
                  <a:schemeClr val="tx1"/>
                </a:solidFill>
                <a:effectLst/>
                <a:uFillTx/>
                <a:latin typeface="RealText-Light" panose="020B0504020101010102"/>
                <a:ea typeface="+mj-ea"/>
                <a:cs typeface="+mj-cs"/>
                <a:sym typeface="Arial"/>
              </a:defRPr>
            </a:lvl1pPr>
          </a:lstStyle>
          <a:p>
            <a:pPr lvl="0"/>
            <a:r>
              <a:rPr lang="en-US" dirty="0"/>
              <a:t>Lorem Ipsum, you need – </a:t>
            </a:r>
            <a:br>
              <a:rPr lang="en-US" dirty="0"/>
            </a:br>
            <a:r>
              <a:rPr lang="en-US" dirty="0"/>
              <a:t>Lorem Ipsum, you need</a:t>
            </a:r>
          </a:p>
          <a:p>
            <a:pPr lvl="0"/>
            <a:endParaRPr lang="en-US" dirty="0" err="1"/>
          </a:p>
        </p:txBody>
      </p:sp>
      <p:sp>
        <p:nvSpPr>
          <p:cNvPr id="251" name="Text Placeholder 17">
            <a:extLst>
              <a:ext uri="{FF2B5EF4-FFF2-40B4-BE49-F238E27FC236}">
                <a16:creationId xmlns:a16="http://schemas.microsoft.com/office/drawing/2014/main" id="{62EDC9DC-5FE2-9E94-7CF4-896BCAD120FA}"/>
              </a:ext>
            </a:extLst>
          </p:cNvPr>
          <p:cNvSpPr>
            <a:spLocks noGrp="1"/>
          </p:cNvSpPr>
          <p:nvPr>
            <p:ph type="body" sz="quarter" idx="41" hasCustomPrompt="1"/>
          </p:nvPr>
        </p:nvSpPr>
        <p:spPr>
          <a:xfrm>
            <a:off x="8344206" y="4497389"/>
            <a:ext cx="1782435" cy="367941"/>
          </a:xfrm>
          <a:prstGeom prst="rect">
            <a:avLst/>
          </a:prstGeom>
        </p:spPr>
        <p:txBody>
          <a:bodyPr lIns="0" tIns="45720" rIns="91440" bIns="46800"/>
          <a:lstStyle>
            <a:lvl1pPr marL="0" marR="0" indent="0" algn="ctr" defTabSz="330256" rtl="0" fontAlgn="auto" latinLnBrk="0" hangingPunct="0">
              <a:lnSpc>
                <a:spcPct val="100000"/>
              </a:lnSpc>
              <a:spcBef>
                <a:spcPts val="29"/>
              </a:spcBef>
              <a:spcAft>
                <a:spcPts val="0"/>
              </a:spcAft>
              <a:buClrTx/>
              <a:buSzTx/>
              <a:buFontTx/>
              <a:buNone/>
              <a:tabLst/>
              <a:defRPr kumimoji="0" lang="en-US" sz="2400" b="0" i="0" u="none" strike="noStrike" cap="none" spc="0" normalizeH="0" baseline="0" dirty="0" smtClean="0">
                <a:ln>
                  <a:noFill/>
                </a:ln>
                <a:solidFill>
                  <a:schemeClr val="tx1">
                    <a:lumMod val="95000"/>
                    <a:lumOff val="5000"/>
                  </a:schemeClr>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XX%</a:t>
            </a:r>
          </a:p>
        </p:txBody>
      </p:sp>
      <p:sp>
        <p:nvSpPr>
          <p:cNvPr id="252" name="Text Placeholder 17">
            <a:extLst>
              <a:ext uri="{FF2B5EF4-FFF2-40B4-BE49-F238E27FC236}">
                <a16:creationId xmlns:a16="http://schemas.microsoft.com/office/drawing/2014/main" id="{4026A97A-2282-E32E-44E9-5641AD463280}"/>
              </a:ext>
            </a:extLst>
          </p:cNvPr>
          <p:cNvSpPr>
            <a:spLocks noGrp="1"/>
          </p:cNvSpPr>
          <p:nvPr>
            <p:ph type="body" sz="quarter" idx="64" hasCustomPrompt="1"/>
          </p:nvPr>
        </p:nvSpPr>
        <p:spPr>
          <a:xfrm>
            <a:off x="8344206" y="3262384"/>
            <a:ext cx="1782435" cy="367941"/>
          </a:xfrm>
          <a:prstGeom prst="rect">
            <a:avLst/>
          </a:prstGeom>
        </p:spPr>
        <p:txBody>
          <a:bodyPr lIns="0" tIns="45720" rIns="91440" bIns="46800"/>
          <a:lstStyle>
            <a:lvl1pPr marL="0" marR="0" indent="0" algn="ctr" defTabSz="330256" rtl="0" fontAlgn="auto" latinLnBrk="0" hangingPunct="0">
              <a:lnSpc>
                <a:spcPct val="100000"/>
              </a:lnSpc>
              <a:spcBef>
                <a:spcPts val="29"/>
              </a:spcBef>
              <a:spcAft>
                <a:spcPts val="0"/>
              </a:spcAft>
              <a:buClrTx/>
              <a:buSzTx/>
              <a:buFontTx/>
              <a:buNone/>
              <a:tabLst/>
              <a:defRPr kumimoji="0" lang="en-US" sz="2400" b="0" i="0" u="none" strike="noStrike" cap="none" spc="0" normalizeH="0" baseline="0" dirty="0" smtClean="0">
                <a:ln>
                  <a:noFill/>
                </a:ln>
                <a:solidFill>
                  <a:schemeClr val="tx1">
                    <a:lumMod val="95000"/>
                    <a:lumOff val="5000"/>
                  </a:schemeClr>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XX%</a:t>
            </a:r>
          </a:p>
        </p:txBody>
      </p:sp>
      <p:sp>
        <p:nvSpPr>
          <p:cNvPr id="253" name="Text Placeholder 17">
            <a:extLst>
              <a:ext uri="{FF2B5EF4-FFF2-40B4-BE49-F238E27FC236}">
                <a16:creationId xmlns:a16="http://schemas.microsoft.com/office/drawing/2014/main" id="{81C67FC9-65E4-6AB9-0524-A467E4CB2BBF}"/>
              </a:ext>
            </a:extLst>
          </p:cNvPr>
          <p:cNvSpPr>
            <a:spLocks noGrp="1"/>
          </p:cNvSpPr>
          <p:nvPr>
            <p:ph type="body" sz="quarter" idx="65" hasCustomPrompt="1"/>
          </p:nvPr>
        </p:nvSpPr>
        <p:spPr>
          <a:xfrm>
            <a:off x="8344206" y="1991373"/>
            <a:ext cx="1782435" cy="367941"/>
          </a:xfrm>
          <a:prstGeom prst="rect">
            <a:avLst/>
          </a:prstGeom>
        </p:spPr>
        <p:txBody>
          <a:bodyPr lIns="0" tIns="45720" rIns="91440" bIns="46800"/>
          <a:lstStyle>
            <a:lvl1pPr marL="0" marR="0" indent="0" algn="ctr" defTabSz="330256" rtl="0" fontAlgn="auto" latinLnBrk="0" hangingPunct="0">
              <a:lnSpc>
                <a:spcPct val="100000"/>
              </a:lnSpc>
              <a:spcBef>
                <a:spcPts val="29"/>
              </a:spcBef>
              <a:spcAft>
                <a:spcPts val="0"/>
              </a:spcAft>
              <a:buClrTx/>
              <a:buSzTx/>
              <a:buFontTx/>
              <a:buNone/>
              <a:tabLst/>
              <a:defRPr kumimoji="0" lang="en-US" sz="2400" b="0" i="0" u="none" strike="noStrike" cap="none" spc="0" normalizeH="0" baseline="0" dirty="0" smtClean="0">
                <a:ln>
                  <a:noFill/>
                </a:ln>
                <a:solidFill>
                  <a:schemeClr val="tx1">
                    <a:lumMod val="95000"/>
                    <a:lumOff val="5000"/>
                  </a:schemeClr>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XX%</a:t>
            </a:r>
          </a:p>
        </p:txBody>
      </p:sp>
      <p:sp>
        <p:nvSpPr>
          <p:cNvPr id="14" name="Slide Number Placeholder 13">
            <a:extLst>
              <a:ext uri="{FF2B5EF4-FFF2-40B4-BE49-F238E27FC236}">
                <a16:creationId xmlns:a16="http://schemas.microsoft.com/office/drawing/2014/main" id="{6E57AA52-D7B7-0778-2402-34E32154EDD4}"/>
              </a:ext>
            </a:extLst>
          </p:cNvPr>
          <p:cNvSpPr>
            <a:spLocks noGrp="1"/>
          </p:cNvSpPr>
          <p:nvPr>
            <p:ph type="sldNum" sz="quarter" idx="66"/>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E29EB516-4061-A84D-FE33-08AE6F0EC16E}"/>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258145898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05_Divider Slide 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Subtitle 2">
            <a:extLst>
              <a:ext uri="{FF2B5EF4-FFF2-40B4-BE49-F238E27FC236}">
                <a16:creationId xmlns:a16="http://schemas.microsoft.com/office/drawing/2014/main" id="{865A421E-26A0-E153-8A42-9137FFD758B2}"/>
              </a:ext>
            </a:extLst>
          </p:cNvPr>
          <p:cNvSpPr>
            <a:spLocks noGrp="1"/>
          </p:cNvSpPr>
          <p:nvPr>
            <p:ph type="subTitle" idx="1" hasCustomPrompt="1"/>
          </p:nvPr>
        </p:nvSpPr>
        <p:spPr>
          <a:xfrm>
            <a:off x="449261" y="3318734"/>
            <a:ext cx="5580000" cy="2810604"/>
          </a:xfrm>
          <a:prstGeom prst="rect">
            <a:avLst/>
          </a:prstGeom>
        </p:spPr>
        <p:txBody>
          <a:bodyPr lIns="0" tIns="0" rIns="0" bIns="0"/>
          <a:lstStyle>
            <a:lvl1pPr marL="0" indent="0" algn="l">
              <a:lnSpc>
                <a:spcPct val="90000"/>
              </a:lnSpc>
              <a:buNone/>
              <a:defRPr sz="3500">
                <a:solidFill>
                  <a:schemeClr val="bg1"/>
                </a:solidFill>
                <a:latin typeface="REALTEXT-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Divider subtitle here</a:t>
            </a:r>
          </a:p>
        </p:txBody>
      </p:sp>
      <p:sp>
        <p:nvSpPr>
          <p:cNvPr id="22" name="Title 1">
            <a:extLst>
              <a:ext uri="{FF2B5EF4-FFF2-40B4-BE49-F238E27FC236}">
                <a16:creationId xmlns:a16="http://schemas.microsoft.com/office/drawing/2014/main" id="{602E5E01-8D8E-D6FF-35E4-126D9F5CDCDA}"/>
              </a:ext>
            </a:extLst>
          </p:cNvPr>
          <p:cNvSpPr>
            <a:spLocks noGrp="1"/>
          </p:cNvSpPr>
          <p:nvPr>
            <p:ph type="ctrTitle" hasCustomPrompt="1"/>
          </p:nvPr>
        </p:nvSpPr>
        <p:spPr>
          <a:xfrm>
            <a:off x="449263" y="450000"/>
            <a:ext cx="5580000" cy="2866296"/>
          </a:xfrm>
          <a:prstGeom prst="rect">
            <a:avLst/>
          </a:prstGeom>
        </p:spPr>
        <p:txBody>
          <a:bodyPr lIns="0" tIns="0" rIns="0" bIns="0" anchor="b"/>
          <a:lstStyle>
            <a:lvl1pPr algn="l" defTabSz="914400" rtl="0" eaLnBrk="1" latinLnBrk="0" hangingPunct="1">
              <a:lnSpc>
                <a:spcPct val="90000"/>
              </a:lnSpc>
              <a:spcBef>
                <a:spcPct val="0"/>
              </a:spcBef>
              <a:buNone/>
              <a:defRPr lang="en-GB" sz="3900" kern="1200" dirty="0">
                <a:solidFill>
                  <a:srgbClr val="8996F4"/>
                </a:solidFill>
                <a:latin typeface="+mj-lt"/>
                <a:ea typeface="+mj-ea"/>
                <a:cs typeface="+mj-cs"/>
              </a:defRPr>
            </a:lvl1pPr>
          </a:lstStyle>
          <a:p>
            <a:r>
              <a:rPr lang="en-GB" dirty="0"/>
              <a:t>Divider title here</a:t>
            </a:r>
          </a:p>
        </p:txBody>
      </p:sp>
      <p:pic>
        <p:nvPicPr>
          <p:cNvPr id="3" name="image2.png" descr="image2.png">
            <a:extLst>
              <a:ext uri="{FF2B5EF4-FFF2-40B4-BE49-F238E27FC236}">
                <a16:creationId xmlns:a16="http://schemas.microsoft.com/office/drawing/2014/main" id="{34ECAA7F-0CC5-8EC0-568C-7DD57DA1B27F}"/>
              </a:ext>
            </a:extLst>
          </p:cNvPr>
          <p:cNvPicPr>
            <a:picLocks noChangeAspect="1"/>
          </p:cNvPicPr>
          <p:nvPr userDrawn="1"/>
        </p:nvPicPr>
        <p:blipFill>
          <a:blip r:embed="rId3"/>
          <a:stretch>
            <a:fillRect/>
          </a:stretch>
        </p:blipFill>
        <p:spPr>
          <a:xfrm>
            <a:off x="10764327"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DF3E3415-3F2E-4953-7176-46730D0AEC6B}"/>
              </a:ext>
            </a:extLst>
          </p:cNvPr>
          <p:cNvSpPr>
            <a:spLocks noGrp="1"/>
          </p:cNvSpPr>
          <p:nvPr>
            <p:ph type="sldNum" sz="quarter" idx="10"/>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738249247"/>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0.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34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Project timeline</a:t>
            </a:r>
          </a:p>
        </p:txBody>
      </p:sp>
      <p:sp>
        <p:nvSpPr>
          <p:cNvPr id="3" name="Text Placeholder 24">
            <a:extLst>
              <a:ext uri="{FF2B5EF4-FFF2-40B4-BE49-F238E27FC236}">
                <a16:creationId xmlns:a16="http://schemas.microsoft.com/office/drawing/2014/main" id="{9C4DB5E2-A218-F28F-BF45-D130FDFF3C3A}"/>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302" name="Text Placeholder 54">
            <a:extLst>
              <a:ext uri="{FF2B5EF4-FFF2-40B4-BE49-F238E27FC236}">
                <a16:creationId xmlns:a16="http://schemas.microsoft.com/office/drawing/2014/main" id="{14D193DF-5E60-7F31-CCCC-4F9AB3EDACF5}"/>
              </a:ext>
            </a:extLst>
          </p:cNvPr>
          <p:cNvSpPr>
            <a:spLocks noGrp="1"/>
          </p:cNvSpPr>
          <p:nvPr>
            <p:ph type="body" sz="quarter" idx="120" hasCustomPrompt="1"/>
          </p:nvPr>
        </p:nvSpPr>
        <p:spPr>
          <a:xfrm>
            <a:off x="547669" y="3750895"/>
            <a:ext cx="463157" cy="257681"/>
          </a:xfrm>
          <a:prstGeom prst="rect">
            <a:avLst/>
          </a:prstGeom>
        </p:spPr>
        <p:txBody>
          <a:bodyPr anchor="ctr"/>
          <a:lstStyle>
            <a:lvl1pPr algn="ctr">
              <a:defRPr sz="1400"/>
            </a:lvl1pPr>
            <a:lvl5pPr>
              <a:defRPr/>
            </a:lvl5pPr>
          </a:lstStyle>
          <a:p>
            <a:pPr lvl="0"/>
            <a:r>
              <a:rPr lang="en-US" dirty="0"/>
              <a:t>xx</a:t>
            </a:r>
            <a:endParaRPr lang="en-IN" dirty="0"/>
          </a:p>
        </p:txBody>
      </p:sp>
      <p:sp>
        <p:nvSpPr>
          <p:cNvPr id="304" name="Text Placeholder 24">
            <a:extLst>
              <a:ext uri="{FF2B5EF4-FFF2-40B4-BE49-F238E27FC236}">
                <a16:creationId xmlns:a16="http://schemas.microsoft.com/office/drawing/2014/main" id="{D18FEBEF-D705-9460-F5E1-4E5DFC460121}"/>
              </a:ext>
            </a:extLst>
          </p:cNvPr>
          <p:cNvSpPr>
            <a:spLocks noGrp="1"/>
          </p:cNvSpPr>
          <p:nvPr>
            <p:ph type="body" sz="quarter" idx="95" hasCustomPrompt="1"/>
          </p:nvPr>
        </p:nvSpPr>
        <p:spPr>
          <a:xfrm>
            <a:off x="1269295" y="2566941"/>
            <a:ext cx="1892249" cy="281015"/>
          </a:xfrm>
          <a:prstGeom prst="rect">
            <a:avLst/>
          </a:prstGeom>
        </p:spPr>
        <p:txBody>
          <a:bodyPr wrap="square" lIns="43200" tIns="46800" rIns="90000" bIns="46800" anchor="ctr">
            <a:noAutofit/>
          </a:bodyPr>
          <a:lstStyle>
            <a:lvl1pPr>
              <a:defRPr lang="en-US" sz="1200" b="0" i="0" u="none" strike="noStrike" cap="none" spc="0" baseline="0" dirty="0">
                <a:solidFill>
                  <a:schemeClr val="tx1"/>
                </a:solidFill>
                <a:uFillTx/>
                <a:latin typeface="RealText-Medium" panose="020B0504020101010102"/>
                <a:ea typeface="RealText-Medium"/>
                <a:cs typeface="RealText-Medium"/>
                <a:sym typeface="Real Text Medium"/>
              </a:defRPr>
            </a:lvl1pPr>
          </a:lstStyle>
          <a:p>
            <a:pPr marL="0" marR="0" lvl="0" indent="0" algn="l" defTabSz="587115" rtl="0" latinLnBrk="0">
              <a:lnSpc>
                <a:spcPct val="100000"/>
              </a:lnSpc>
              <a:spcBef>
                <a:spcPts val="0"/>
              </a:spcBef>
              <a:spcAft>
                <a:spcPts val="600"/>
              </a:spcAft>
              <a:buClrTx/>
              <a:buSzTx/>
              <a:buFontTx/>
              <a:buNone/>
              <a:tabLst/>
            </a:pPr>
            <a:r>
              <a:rPr lang="en-US" dirty="0"/>
              <a:t>Lorem ipsum</a:t>
            </a:r>
          </a:p>
        </p:txBody>
      </p:sp>
      <p:sp>
        <p:nvSpPr>
          <p:cNvPr id="305" name="Text Placeholder 24">
            <a:extLst>
              <a:ext uri="{FF2B5EF4-FFF2-40B4-BE49-F238E27FC236}">
                <a16:creationId xmlns:a16="http://schemas.microsoft.com/office/drawing/2014/main" id="{241162C5-CF06-C5A8-B790-811AF0D607B5}"/>
              </a:ext>
            </a:extLst>
          </p:cNvPr>
          <p:cNvSpPr>
            <a:spLocks noGrp="1"/>
          </p:cNvSpPr>
          <p:nvPr>
            <p:ph type="body" sz="quarter" idx="94" hasCustomPrompt="1"/>
          </p:nvPr>
        </p:nvSpPr>
        <p:spPr>
          <a:xfrm>
            <a:off x="1269294" y="2851837"/>
            <a:ext cx="2272395" cy="370911"/>
          </a:xfrm>
          <a:prstGeom prst="rect">
            <a:avLst/>
          </a:prstGeom>
        </p:spPr>
        <p:txBody>
          <a:bodyPr wrap="square" lIns="43200" tIns="46800" rIns="90000" bIns="46800" anchor="t">
            <a:noAutofit/>
          </a:bodyPr>
          <a:lstStyle>
            <a:lvl1pPr>
              <a:defRPr kumimoji="0" lang="en-US" sz="1000" b="0" i="0" u="none" strike="noStrike" cap="none" spc="0" normalizeH="0" baseline="0" dirty="0">
                <a:ln>
                  <a:noFill/>
                </a:ln>
                <a:solidFill>
                  <a:schemeClr val="tx1"/>
                </a:solidFill>
                <a:effectLst/>
                <a:uFillTx/>
                <a:latin typeface="+mn-lt"/>
                <a:ea typeface="+mj-ea"/>
                <a:cs typeface="+mj-cs"/>
                <a:sym typeface="Arial"/>
              </a:defRPr>
            </a:lvl1pPr>
          </a:lstStyle>
          <a:p>
            <a:pPr lvl="0"/>
            <a:r>
              <a:rPr lang="en-US" dirty="0"/>
              <a:t>Lorem ipsum dolor sit </a:t>
            </a:r>
            <a:r>
              <a:rPr lang="en-US" dirty="0" err="1"/>
              <a:t>amet</a:t>
            </a:r>
            <a:r>
              <a:rPr lang="en-US" dirty="0"/>
              <a:t>, </a:t>
            </a:r>
            <a:r>
              <a:rPr lang="en-US" dirty="0" err="1"/>
              <a:t>consectetur</a:t>
            </a:r>
            <a:r>
              <a:rPr lang="en-US" dirty="0"/>
              <a:t> </a:t>
            </a:r>
            <a:br>
              <a:rPr lang="en-US" dirty="0"/>
            </a:br>
            <a:r>
              <a:rPr lang="en-US" dirty="0" err="1"/>
              <a:t>adipiscing</a:t>
            </a:r>
            <a:r>
              <a:rPr lang="en-US" dirty="0"/>
              <a:t> </a:t>
            </a:r>
            <a:r>
              <a:rPr lang="en-US" dirty="0" err="1"/>
              <a:t>elit</a:t>
            </a:r>
            <a:endParaRPr lang="en-US" dirty="0"/>
          </a:p>
        </p:txBody>
      </p:sp>
      <p:sp>
        <p:nvSpPr>
          <p:cNvPr id="306" name="Text Placeholder 24">
            <a:extLst>
              <a:ext uri="{FF2B5EF4-FFF2-40B4-BE49-F238E27FC236}">
                <a16:creationId xmlns:a16="http://schemas.microsoft.com/office/drawing/2014/main" id="{944B786C-2177-8280-4596-B95A198197E0}"/>
              </a:ext>
            </a:extLst>
          </p:cNvPr>
          <p:cNvSpPr>
            <a:spLocks noGrp="1"/>
          </p:cNvSpPr>
          <p:nvPr>
            <p:ph type="body" sz="quarter" idx="103" hasCustomPrompt="1"/>
          </p:nvPr>
        </p:nvSpPr>
        <p:spPr>
          <a:xfrm>
            <a:off x="1269294" y="3575622"/>
            <a:ext cx="1892249" cy="310895"/>
          </a:xfrm>
          <a:prstGeom prst="rect">
            <a:avLst/>
          </a:prstGeom>
        </p:spPr>
        <p:txBody>
          <a:bodyPr wrap="square" lIns="43200" tIns="46800" rIns="90000" bIns="46800" anchor="t">
            <a:noAutofit/>
          </a:bodyPr>
          <a:lstStyle>
            <a:lvl1pPr>
              <a:defRPr lang="en-US" sz="1200" b="0" i="0" u="none" strike="noStrike" cap="none" spc="0" baseline="0" dirty="0">
                <a:solidFill>
                  <a:schemeClr val="tx1"/>
                </a:solidFill>
                <a:uFillTx/>
                <a:latin typeface="RealText-Medium" panose="020B0504020101010102"/>
                <a:ea typeface="RealText-Medium"/>
                <a:cs typeface="RealText-Medium"/>
                <a:sym typeface="Real Text Medium"/>
              </a:defRPr>
            </a:lvl1pPr>
          </a:lstStyle>
          <a:p>
            <a:pPr marL="0" marR="0" lvl="0" indent="0" algn="l" defTabSz="587115" rtl="0" latinLnBrk="0">
              <a:lnSpc>
                <a:spcPct val="100000"/>
              </a:lnSpc>
              <a:spcBef>
                <a:spcPts val="0"/>
              </a:spcBef>
              <a:spcAft>
                <a:spcPts val="600"/>
              </a:spcAft>
              <a:buClrTx/>
              <a:buSzTx/>
              <a:buFontTx/>
              <a:buNone/>
              <a:tabLst/>
            </a:pPr>
            <a:r>
              <a:rPr lang="en-US" dirty="0"/>
              <a:t>Lorem ipsum</a:t>
            </a:r>
          </a:p>
        </p:txBody>
      </p:sp>
      <p:sp>
        <p:nvSpPr>
          <p:cNvPr id="307" name="Text Placeholder 24">
            <a:extLst>
              <a:ext uri="{FF2B5EF4-FFF2-40B4-BE49-F238E27FC236}">
                <a16:creationId xmlns:a16="http://schemas.microsoft.com/office/drawing/2014/main" id="{C07EB2EF-71DF-6873-3190-B4095B7CB446}"/>
              </a:ext>
            </a:extLst>
          </p:cNvPr>
          <p:cNvSpPr>
            <a:spLocks noGrp="1"/>
          </p:cNvSpPr>
          <p:nvPr>
            <p:ph type="body" sz="quarter" idx="102" hasCustomPrompt="1"/>
          </p:nvPr>
        </p:nvSpPr>
        <p:spPr>
          <a:xfrm>
            <a:off x="1269294" y="3862326"/>
            <a:ext cx="2272395" cy="370911"/>
          </a:xfrm>
          <a:prstGeom prst="rect">
            <a:avLst/>
          </a:prstGeom>
        </p:spPr>
        <p:txBody>
          <a:bodyPr wrap="square" lIns="43200" tIns="46800" rIns="90000" bIns="46800" anchor="t">
            <a:noAutofit/>
          </a:bodyPr>
          <a:lstStyle>
            <a:lvl1pPr>
              <a:defRPr kumimoji="0" lang="en-US" sz="1000" b="0" i="0" u="none" strike="noStrike" cap="none" spc="0" normalizeH="0" baseline="0" dirty="0">
                <a:ln>
                  <a:noFill/>
                </a:ln>
                <a:solidFill>
                  <a:schemeClr val="tx1"/>
                </a:solidFill>
                <a:effectLst/>
                <a:uFillTx/>
                <a:latin typeface="+mn-lt"/>
                <a:ea typeface="+mj-ea"/>
                <a:cs typeface="+mj-cs"/>
                <a:sym typeface="Arial"/>
              </a:defRPr>
            </a:lvl1pPr>
          </a:lstStyle>
          <a:p>
            <a:pPr marL="0" marR="0" lvl="0" indent="0" algn="l" defTabSz="587115" rtl="0" latinLnBrk="0">
              <a:lnSpc>
                <a:spcPct val="100000"/>
              </a:lnSpc>
              <a:spcBef>
                <a:spcPts val="51"/>
              </a:spcBef>
              <a:spcAft>
                <a:spcPts val="0"/>
              </a:spcAft>
              <a:buClrTx/>
              <a:buSzTx/>
              <a:buFontTx/>
              <a:buNone/>
              <a:tabLst/>
            </a:pPr>
            <a:r>
              <a:rPr lang="en-US" dirty="0"/>
              <a:t>Lorem ipsum dolor sit </a:t>
            </a:r>
            <a:r>
              <a:rPr lang="en-US" dirty="0" err="1"/>
              <a:t>amet</a:t>
            </a:r>
            <a:r>
              <a:rPr lang="en-US" dirty="0"/>
              <a:t>, </a:t>
            </a:r>
            <a:r>
              <a:rPr lang="en-US" dirty="0" err="1"/>
              <a:t>consectetur</a:t>
            </a:r>
            <a:r>
              <a:rPr lang="en-US" dirty="0"/>
              <a:t> </a:t>
            </a:r>
            <a:br>
              <a:rPr lang="en-US" dirty="0"/>
            </a:br>
            <a:r>
              <a:rPr lang="en-US" dirty="0" err="1"/>
              <a:t>adipiscing</a:t>
            </a:r>
            <a:r>
              <a:rPr lang="en-US" dirty="0"/>
              <a:t> </a:t>
            </a:r>
            <a:r>
              <a:rPr lang="en-US" dirty="0" err="1"/>
              <a:t>elit</a:t>
            </a:r>
            <a:endParaRPr lang="en-US" dirty="0"/>
          </a:p>
        </p:txBody>
      </p:sp>
      <p:sp>
        <p:nvSpPr>
          <p:cNvPr id="308" name="Text Placeholder 24">
            <a:extLst>
              <a:ext uri="{FF2B5EF4-FFF2-40B4-BE49-F238E27FC236}">
                <a16:creationId xmlns:a16="http://schemas.microsoft.com/office/drawing/2014/main" id="{301A0FEA-9DDC-693C-E0BE-FAE8263AAD0F}"/>
              </a:ext>
            </a:extLst>
          </p:cNvPr>
          <p:cNvSpPr>
            <a:spLocks noGrp="1"/>
          </p:cNvSpPr>
          <p:nvPr>
            <p:ph type="body" sz="quarter" idx="112" hasCustomPrompt="1"/>
          </p:nvPr>
        </p:nvSpPr>
        <p:spPr>
          <a:xfrm>
            <a:off x="1269294" y="4607783"/>
            <a:ext cx="1892249" cy="310895"/>
          </a:xfrm>
          <a:prstGeom prst="rect">
            <a:avLst/>
          </a:prstGeom>
        </p:spPr>
        <p:txBody>
          <a:bodyPr wrap="square" lIns="43200" tIns="46800" rIns="90000" bIns="46800" anchor="t">
            <a:noAutofit/>
          </a:bodyPr>
          <a:lstStyle>
            <a:lvl1pPr>
              <a:defRPr lang="en-US" sz="1200" b="0" i="0" u="none" strike="noStrike" cap="none" spc="0" baseline="0" dirty="0">
                <a:solidFill>
                  <a:schemeClr val="tx1"/>
                </a:solidFill>
                <a:uFillTx/>
                <a:latin typeface="RealText-Medium" panose="020B0504020101010102"/>
                <a:ea typeface="RealText-Medium"/>
                <a:cs typeface="RealText-Medium"/>
                <a:sym typeface="Real Text Medium"/>
              </a:defRPr>
            </a:lvl1pPr>
          </a:lstStyle>
          <a:p>
            <a:pPr marL="0" marR="0" lvl="0" indent="0" algn="l" defTabSz="587115" rtl="0" latinLnBrk="0">
              <a:lnSpc>
                <a:spcPct val="100000"/>
              </a:lnSpc>
              <a:spcBef>
                <a:spcPts val="0"/>
              </a:spcBef>
              <a:spcAft>
                <a:spcPts val="600"/>
              </a:spcAft>
              <a:buClrTx/>
              <a:buSzTx/>
              <a:buFontTx/>
              <a:buNone/>
              <a:tabLst/>
            </a:pPr>
            <a:r>
              <a:rPr lang="en-US" dirty="0"/>
              <a:t>Lorem ipsum</a:t>
            </a:r>
          </a:p>
        </p:txBody>
      </p:sp>
      <p:sp>
        <p:nvSpPr>
          <p:cNvPr id="309" name="Text Placeholder 24">
            <a:extLst>
              <a:ext uri="{FF2B5EF4-FFF2-40B4-BE49-F238E27FC236}">
                <a16:creationId xmlns:a16="http://schemas.microsoft.com/office/drawing/2014/main" id="{29CA5F61-B6DA-030C-DF2B-EC5CD4DDCE6B}"/>
              </a:ext>
            </a:extLst>
          </p:cNvPr>
          <p:cNvSpPr>
            <a:spLocks noGrp="1"/>
          </p:cNvSpPr>
          <p:nvPr>
            <p:ph type="body" sz="quarter" idx="111" hasCustomPrompt="1"/>
          </p:nvPr>
        </p:nvSpPr>
        <p:spPr>
          <a:xfrm>
            <a:off x="1269294" y="4899463"/>
            <a:ext cx="2272395" cy="370911"/>
          </a:xfrm>
          <a:prstGeom prst="rect">
            <a:avLst/>
          </a:prstGeom>
        </p:spPr>
        <p:txBody>
          <a:bodyPr wrap="square" lIns="43200" tIns="46800" rIns="90000" bIns="46800" anchor="t">
            <a:noAutofit/>
          </a:bodyPr>
          <a:lstStyle>
            <a:lvl1pPr>
              <a:defRPr kumimoji="0" lang="en-US" sz="1000" b="0" i="0" u="none" strike="noStrike" cap="none" spc="0" normalizeH="0" baseline="0" dirty="0">
                <a:ln>
                  <a:noFill/>
                </a:ln>
                <a:solidFill>
                  <a:schemeClr val="tx1"/>
                </a:solidFill>
                <a:effectLst/>
                <a:uFillTx/>
                <a:latin typeface="+mn-lt"/>
                <a:ea typeface="+mj-ea"/>
                <a:cs typeface="+mj-cs"/>
                <a:sym typeface="Arial"/>
              </a:defRPr>
            </a:lvl1pPr>
          </a:lstStyle>
          <a:p>
            <a:pPr marL="0" marR="0" lvl="0" indent="0" algn="l" defTabSz="587115" rtl="0" latinLnBrk="0">
              <a:lnSpc>
                <a:spcPct val="100000"/>
              </a:lnSpc>
              <a:spcBef>
                <a:spcPts val="51"/>
              </a:spcBef>
              <a:spcAft>
                <a:spcPts val="0"/>
              </a:spcAft>
              <a:buClrTx/>
              <a:buSzTx/>
              <a:buFontTx/>
              <a:buNone/>
              <a:tabLst/>
            </a:pPr>
            <a:r>
              <a:rPr lang="en-US" dirty="0"/>
              <a:t>Lorem ipsum dolor sit </a:t>
            </a:r>
            <a:r>
              <a:rPr lang="en-US" dirty="0" err="1"/>
              <a:t>amet</a:t>
            </a:r>
            <a:r>
              <a:rPr lang="en-US" dirty="0"/>
              <a:t>, </a:t>
            </a:r>
            <a:r>
              <a:rPr lang="en-US" dirty="0" err="1"/>
              <a:t>consectetur</a:t>
            </a:r>
            <a:r>
              <a:rPr lang="en-US" dirty="0"/>
              <a:t> </a:t>
            </a:r>
            <a:br>
              <a:rPr lang="en-US" dirty="0"/>
            </a:br>
            <a:r>
              <a:rPr lang="en-US" dirty="0" err="1"/>
              <a:t>adipiscing</a:t>
            </a:r>
            <a:r>
              <a:rPr lang="en-US" dirty="0"/>
              <a:t> </a:t>
            </a:r>
            <a:r>
              <a:rPr lang="en-US" dirty="0" err="1"/>
              <a:t>elit</a:t>
            </a:r>
            <a:endParaRPr lang="en-US" dirty="0"/>
          </a:p>
        </p:txBody>
      </p:sp>
      <p:sp>
        <p:nvSpPr>
          <p:cNvPr id="314" name="Text Placeholder 24">
            <a:extLst>
              <a:ext uri="{FF2B5EF4-FFF2-40B4-BE49-F238E27FC236}">
                <a16:creationId xmlns:a16="http://schemas.microsoft.com/office/drawing/2014/main" id="{51A15419-CD19-C332-72FB-CE89E49AC625}"/>
              </a:ext>
            </a:extLst>
          </p:cNvPr>
          <p:cNvSpPr>
            <a:spLocks noGrp="1"/>
          </p:cNvSpPr>
          <p:nvPr>
            <p:ph type="body" sz="quarter" idx="97" hasCustomPrompt="1"/>
          </p:nvPr>
        </p:nvSpPr>
        <p:spPr>
          <a:xfrm>
            <a:off x="5288608" y="2566942"/>
            <a:ext cx="1892249" cy="281015"/>
          </a:xfrm>
          <a:prstGeom prst="rect">
            <a:avLst/>
          </a:prstGeom>
        </p:spPr>
        <p:txBody>
          <a:bodyPr wrap="square" lIns="43200" tIns="46800" rIns="90000" bIns="46800" anchor="t">
            <a:noAutofit/>
          </a:bodyPr>
          <a:lstStyle>
            <a:lvl1pPr>
              <a:defRPr lang="en-US" sz="1200" b="0" i="0" u="none" strike="noStrike" cap="none" spc="0" baseline="0" dirty="0">
                <a:solidFill>
                  <a:schemeClr val="tx1"/>
                </a:solidFill>
                <a:uFillTx/>
                <a:latin typeface="RealText-Medium" panose="020B0504020101010102"/>
                <a:ea typeface="RealText-Medium"/>
                <a:cs typeface="RealText-Medium"/>
                <a:sym typeface="Real Text Medium"/>
              </a:defRPr>
            </a:lvl1pPr>
          </a:lstStyle>
          <a:p>
            <a:pPr marL="0" marR="0" lvl="0" indent="0" algn="l" defTabSz="587115" rtl="0" latinLnBrk="0">
              <a:lnSpc>
                <a:spcPct val="100000"/>
              </a:lnSpc>
              <a:spcBef>
                <a:spcPts val="0"/>
              </a:spcBef>
              <a:spcAft>
                <a:spcPts val="600"/>
              </a:spcAft>
              <a:buClrTx/>
              <a:buSzTx/>
              <a:buFontTx/>
              <a:buNone/>
              <a:tabLst/>
            </a:pPr>
            <a:r>
              <a:rPr lang="en-US" dirty="0"/>
              <a:t>Lorem ipsum</a:t>
            </a:r>
          </a:p>
        </p:txBody>
      </p:sp>
      <p:sp>
        <p:nvSpPr>
          <p:cNvPr id="315" name="Text Placeholder 24">
            <a:extLst>
              <a:ext uri="{FF2B5EF4-FFF2-40B4-BE49-F238E27FC236}">
                <a16:creationId xmlns:a16="http://schemas.microsoft.com/office/drawing/2014/main" id="{BE05549F-60B5-9DE8-1FBD-B945FAC267E0}"/>
              </a:ext>
            </a:extLst>
          </p:cNvPr>
          <p:cNvSpPr>
            <a:spLocks noGrp="1"/>
          </p:cNvSpPr>
          <p:nvPr>
            <p:ph type="body" sz="quarter" idx="96" hasCustomPrompt="1"/>
          </p:nvPr>
        </p:nvSpPr>
        <p:spPr>
          <a:xfrm>
            <a:off x="5288608" y="2851838"/>
            <a:ext cx="2272395" cy="370911"/>
          </a:xfrm>
          <a:prstGeom prst="rect">
            <a:avLst/>
          </a:prstGeom>
        </p:spPr>
        <p:txBody>
          <a:bodyPr wrap="square" lIns="43200" tIns="46800" rIns="90000" bIns="46800" anchor="t">
            <a:noAutofit/>
          </a:bodyPr>
          <a:lstStyle>
            <a:lvl1pPr>
              <a:defRPr kumimoji="0" lang="en-US" sz="1000" b="0" i="0" u="none" strike="noStrike" cap="none" spc="0" normalizeH="0" baseline="0" dirty="0">
                <a:ln>
                  <a:noFill/>
                </a:ln>
                <a:solidFill>
                  <a:schemeClr val="tx1"/>
                </a:solidFill>
                <a:effectLst/>
                <a:uFillTx/>
                <a:latin typeface="+mn-lt"/>
                <a:ea typeface="+mj-ea"/>
                <a:cs typeface="+mj-cs"/>
                <a:sym typeface="Arial"/>
              </a:defRPr>
            </a:lvl1pPr>
          </a:lstStyle>
          <a:p>
            <a:pPr marL="0" marR="0" lvl="0" indent="0" algn="l" defTabSz="587115" rtl="0" latinLnBrk="0">
              <a:lnSpc>
                <a:spcPct val="100000"/>
              </a:lnSpc>
              <a:spcBef>
                <a:spcPts val="51"/>
              </a:spcBef>
              <a:spcAft>
                <a:spcPts val="0"/>
              </a:spcAft>
              <a:buClrTx/>
              <a:buSzTx/>
              <a:buFontTx/>
              <a:buNone/>
              <a:tabLst/>
            </a:pPr>
            <a:r>
              <a:rPr lang="en-US" dirty="0"/>
              <a:t>Lorem ipsum dolor sit </a:t>
            </a:r>
            <a:r>
              <a:rPr lang="en-US" dirty="0" err="1"/>
              <a:t>amet</a:t>
            </a:r>
            <a:r>
              <a:rPr lang="en-US" dirty="0"/>
              <a:t>, </a:t>
            </a:r>
            <a:r>
              <a:rPr lang="en-US" dirty="0" err="1"/>
              <a:t>consectetur</a:t>
            </a:r>
            <a:r>
              <a:rPr lang="en-US" dirty="0"/>
              <a:t> </a:t>
            </a:r>
            <a:br>
              <a:rPr lang="en-US" dirty="0"/>
            </a:br>
            <a:r>
              <a:rPr lang="en-US" dirty="0" err="1"/>
              <a:t>adipiscing</a:t>
            </a:r>
            <a:r>
              <a:rPr lang="en-US" dirty="0"/>
              <a:t> </a:t>
            </a:r>
            <a:r>
              <a:rPr lang="en-US" dirty="0" err="1"/>
              <a:t>elit</a:t>
            </a:r>
            <a:endParaRPr lang="en-US" dirty="0"/>
          </a:p>
        </p:txBody>
      </p:sp>
      <p:sp>
        <p:nvSpPr>
          <p:cNvPr id="316" name="Text Placeholder 24">
            <a:extLst>
              <a:ext uri="{FF2B5EF4-FFF2-40B4-BE49-F238E27FC236}">
                <a16:creationId xmlns:a16="http://schemas.microsoft.com/office/drawing/2014/main" id="{D1BBA25C-C801-9D89-77B8-3B5F91FDAE7A}"/>
              </a:ext>
            </a:extLst>
          </p:cNvPr>
          <p:cNvSpPr>
            <a:spLocks noGrp="1"/>
          </p:cNvSpPr>
          <p:nvPr>
            <p:ph type="body" sz="quarter" idx="106" hasCustomPrompt="1"/>
          </p:nvPr>
        </p:nvSpPr>
        <p:spPr>
          <a:xfrm>
            <a:off x="5288608" y="3575622"/>
            <a:ext cx="1892249" cy="310895"/>
          </a:xfrm>
          <a:prstGeom prst="rect">
            <a:avLst/>
          </a:prstGeom>
        </p:spPr>
        <p:txBody>
          <a:bodyPr wrap="square" lIns="43200" tIns="46800" rIns="90000" bIns="46800" anchor="t">
            <a:noAutofit/>
          </a:bodyPr>
          <a:lstStyle>
            <a:lvl1pPr>
              <a:defRPr lang="en-US" sz="1200" b="0" i="0" u="none" strike="noStrike" cap="none" spc="0" baseline="0" dirty="0">
                <a:solidFill>
                  <a:schemeClr val="tx1"/>
                </a:solidFill>
                <a:uFillTx/>
                <a:latin typeface="RealText-Medium" panose="020B0504020101010102"/>
                <a:ea typeface="RealText-Medium"/>
                <a:cs typeface="RealText-Medium"/>
                <a:sym typeface="Real Text Medium"/>
              </a:defRPr>
            </a:lvl1pPr>
          </a:lstStyle>
          <a:p>
            <a:pPr marL="0" marR="0" lvl="0" indent="0" algn="l" defTabSz="587115" rtl="0" latinLnBrk="0">
              <a:lnSpc>
                <a:spcPct val="100000"/>
              </a:lnSpc>
              <a:spcBef>
                <a:spcPts val="0"/>
              </a:spcBef>
              <a:spcAft>
                <a:spcPts val="600"/>
              </a:spcAft>
              <a:buClrTx/>
              <a:buSzTx/>
              <a:buFontTx/>
              <a:buNone/>
              <a:tabLst/>
            </a:pPr>
            <a:r>
              <a:rPr lang="en-US" dirty="0"/>
              <a:t>Lorem ipsum</a:t>
            </a:r>
          </a:p>
        </p:txBody>
      </p:sp>
      <p:sp>
        <p:nvSpPr>
          <p:cNvPr id="317" name="Text Placeholder 24">
            <a:extLst>
              <a:ext uri="{FF2B5EF4-FFF2-40B4-BE49-F238E27FC236}">
                <a16:creationId xmlns:a16="http://schemas.microsoft.com/office/drawing/2014/main" id="{172D550E-5712-4249-F718-4E43225A202A}"/>
              </a:ext>
            </a:extLst>
          </p:cNvPr>
          <p:cNvSpPr>
            <a:spLocks noGrp="1"/>
          </p:cNvSpPr>
          <p:nvPr>
            <p:ph type="body" sz="quarter" idx="105" hasCustomPrompt="1"/>
          </p:nvPr>
        </p:nvSpPr>
        <p:spPr>
          <a:xfrm>
            <a:off x="5288608" y="3862325"/>
            <a:ext cx="2272395" cy="370911"/>
          </a:xfrm>
          <a:prstGeom prst="rect">
            <a:avLst/>
          </a:prstGeom>
        </p:spPr>
        <p:txBody>
          <a:bodyPr wrap="square" lIns="43200" tIns="46800" rIns="90000" bIns="46800" anchor="t">
            <a:noAutofit/>
          </a:bodyPr>
          <a:lstStyle>
            <a:lvl1pPr>
              <a:defRPr kumimoji="0" lang="en-US" sz="1000" b="0" i="0" u="none" strike="noStrike" cap="none" spc="0" normalizeH="0" baseline="0" dirty="0">
                <a:ln>
                  <a:noFill/>
                </a:ln>
                <a:solidFill>
                  <a:schemeClr val="tx1"/>
                </a:solidFill>
                <a:effectLst/>
                <a:uFillTx/>
                <a:latin typeface="+mn-lt"/>
                <a:ea typeface="+mj-ea"/>
                <a:cs typeface="+mj-cs"/>
                <a:sym typeface="Arial"/>
              </a:defRPr>
            </a:lvl1pPr>
          </a:lstStyle>
          <a:p>
            <a:pPr marL="0" marR="0" lvl="0" indent="0" algn="l" defTabSz="587115" rtl="0" latinLnBrk="0">
              <a:lnSpc>
                <a:spcPct val="100000"/>
              </a:lnSpc>
              <a:spcBef>
                <a:spcPts val="51"/>
              </a:spcBef>
              <a:spcAft>
                <a:spcPts val="0"/>
              </a:spcAft>
              <a:buClrTx/>
              <a:buSzTx/>
              <a:buFontTx/>
              <a:buNone/>
              <a:tabLst/>
            </a:pPr>
            <a:r>
              <a:rPr lang="en-US" dirty="0"/>
              <a:t>Lorem ipsum dolor sit </a:t>
            </a:r>
            <a:r>
              <a:rPr lang="en-US" dirty="0" err="1"/>
              <a:t>amet</a:t>
            </a:r>
            <a:r>
              <a:rPr lang="en-US" dirty="0"/>
              <a:t>, </a:t>
            </a:r>
            <a:r>
              <a:rPr lang="en-US" dirty="0" err="1"/>
              <a:t>consectetur</a:t>
            </a:r>
            <a:r>
              <a:rPr lang="en-US" dirty="0"/>
              <a:t> </a:t>
            </a:r>
            <a:br>
              <a:rPr lang="en-US" dirty="0"/>
            </a:br>
            <a:r>
              <a:rPr lang="en-US" dirty="0" err="1"/>
              <a:t>adipiscing</a:t>
            </a:r>
            <a:r>
              <a:rPr lang="en-US" dirty="0"/>
              <a:t> </a:t>
            </a:r>
            <a:r>
              <a:rPr lang="en-US" dirty="0" err="1"/>
              <a:t>elit</a:t>
            </a:r>
            <a:endParaRPr lang="en-US" dirty="0"/>
          </a:p>
        </p:txBody>
      </p:sp>
      <p:sp>
        <p:nvSpPr>
          <p:cNvPr id="318" name="Text Placeholder 24">
            <a:extLst>
              <a:ext uri="{FF2B5EF4-FFF2-40B4-BE49-F238E27FC236}">
                <a16:creationId xmlns:a16="http://schemas.microsoft.com/office/drawing/2014/main" id="{753D6FD2-E678-CA36-0BF0-9F37F5F6B306}"/>
              </a:ext>
            </a:extLst>
          </p:cNvPr>
          <p:cNvSpPr>
            <a:spLocks noGrp="1"/>
          </p:cNvSpPr>
          <p:nvPr>
            <p:ph type="body" sz="quarter" idx="115" hasCustomPrompt="1"/>
          </p:nvPr>
        </p:nvSpPr>
        <p:spPr>
          <a:xfrm>
            <a:off x="5288608" y="4607783"/>
            <a:ext cx="1892249" cy="310895"/>
          </a:xfrm>
          <a:prstGeom prst="rect">
            <a:avLst/>
          </a:prstGeom>
        </p:spPr>
        <p:txBody>
          <a:bodyPr wrap="square" lIns="43200" tIns="46800" rIns="90000" bIns="46800" anchor="t">
            <a:noAutofit/>
          </a:bodyPr>
          <a:lstStyle>
            <a:lvl1pPr>
              <a:defRPr lang="en-US" sz="1200" b="0" i="0" u="none" strike="noStrike" cap="none" spc="0" baseline="0" dirty="0">
                <a:solidFill>
                  <a:schemeClr val="tx1"/>
                </a:solidFill>
                <a:uFillTx/>
                <a:latin typeface="RealText-Medium" panose="020B0504020101010102"/>
                <a:ea typeface="RealText-Medium"/>
                <a:cs typeface="RealText-Medium"/>
                <a:sym typeface="Real Text Medium"/>
              </a:defRPr>
            </a:lvl1pPr>
          </a:lstStyle>
          <a:p>
            <a:pPr marL="0" marR="0" lvl="0" indent="0" algn="l" defTabSz="587115" rtl="0" latinLnBrk="0">
              <a:lnSpc>
                <a:spcPct val="100000"/>
              </a:lnSpc>
              <a:spcBef>
                <a:spcPts val="0"/>
              </a:spcBef>
              <a:spcAft>
                <a:spcPts val="600"/>
              </a:spcAft>
              <a:buClrTx/>
              <a:buSzTx/>
              <a:buFontTx/>
              <a:buNone/>
              <a:tabLst/>
            </a:pPr>
            <a:r>
              <a:rPr lang="en-US" dirty="0"/>
              <a:t>Lorem ipsum</a:t>
            </a:r>
          </a:p>
        </p:txBody>
      </p:sp>
      <p:sp>
        <p:nvSpPr>
          <p:cNvPr id="319" name="Text Placeholder 24">
            <a:extLst>
              <a:ext uri="{FF2B5EF4-FFF2-40B4-BE49-F238E27FC236}">
                <a16:creationId xmlns:a16="http://schemas.microsoft.com/office/drawing/2014/main" id="{1F6E9E11-34BD-31E8-B85C-FD4D4FE26F0E}"/>
              </a:ext>
            </a:extLst>
          </p:cNvPr>
          <p:cNvSpPr>
            <a:spLocks noGrp="1"/>
          </p:cNvSpPr>
          <p:nvPr>
            <p:ph type="body" sz="quarter" idx="114" hasCustomPrompt="1"/>
          </p:nvPr>
        </p:nvSpPr>
        <p:spPr>
          <a:xfrm>
            <a:off x="5288608" y="4899463"/>
            <a:ext cx="2272395" cy="370911"/>
          </a:xfrm>
          <a:prstGeom prst="rect">
            <a:avLst/>
          </a:prstGeom>
        </p:spPr>
        <p:txBody>
          <a:bodyPr wrap="square" lIns="43200" tIns="46800" rIns="90000" bIns="46800" anchor="t">
            <a:noAutofit/>
          </a:bodyPr>
          <a:lstStyle>
            <a:lvl1pPr>
              <a:defRPr kumimoji="0" lang="en-US" sz="1000" b="0" i="0" u="none" strike="noStrike" cap="none" spc="0" normalizeH="0" baseline="0" dirty="0">
                <a:ln>
                  <a:noFill/>
                </a:ln>
                <a:solidFill>
                  <a:schemeClr val="tx1"/>
                </a:solidFill>
                <a:effectLst/>
                <a:uFillTx/>
                <a:latin typeface="+mn-lt"/>
                <a:ea typeface="+mj-ea"/>
                <a:cs typeface="+mj-cs"/>
                <a:sym typeface="Arial"/>
              </a:defRPr>
            </a:lvl1pPr>
          </a:lstStyle>
          <a:p>
            <a:pPr marL="0" marR="0" lvl="0" indent="0" algn="l" defTabSz="587115" rtl="0" latinLnBrk="0">
              <a:lnSpc>
                <a:spcPct val="100000"/>
              </a:lnSpc>
              <a:spcBef>
                <a:spcPts val="51"/>
              </a:spcBef>
              <a:spcAft>
                <a:spcPts val="0"/>
              </a:spcAft>
              <a:buClrTx/>
              <a:buSzTx/>
              <a:buFontTx/>
              <a:buNone/>
              <a:tabLst/>
            </a:pPr>
            <a:r>
              <a:rPr lang="en-US" dirty="0"/>
              <a:t>Lorem ipsum dolor sit </a:t>
            </a:r>
            <a:r>
              <a:rPr lang="en-US" dirty="0" err="1"/>
              <a:t>amet</a:t>
            </a:r>
            <a:r>
              <a:rPr lang="en-US" dirty="0"/>
              <a:t>, </a:t>
            </a:r>
            <a:r>
              <a:rPr lang="en-US" dirty="0" err="1"/>
              <a:t>consectetur</a:t>
            </a:r>
            <a:r>
              <a:rPr lang="en-US" dirty="0"/>
              <a:t> </a:t>
            </a:r>
            <a:br>
              <a:rPr lang="en-US" dirty="0"/>
            </a:br>
            <a:r>
              <a:rPr lang="en-US" dirty="0" err="1"/>
              <a:t>adipiscing</a:t>
            </a:r>
            <a:r>
              <a:rPr lang="en-US" dirty="0"/>
              <a:t> </a:t>
            </a:r>
            <a:r>
              <a:rPr lang="en-US" dirty="0" err="1"/>
              <a:t>elit</a:t>
            </a:r>
            <a:endParaRPr lang="en-US" dirty="0"/>
          </a:p>
        </p:txBody>
      </p:sp>
      <p:sp>
        <p:nvSpPr>
          <p:cNvPr id="324" name="Text Placeholder 24">
            <a:extLst>
              <a:ext uri="{FF2B5EF4-FFF2-40B4-BE49-F238E27FC236}">
                <a16:creationId xmlns:a16="http://schemas.microsoft.com/office/drawing/2014/main" id="{B3A8E08F-A68E-D946-707D-1D767BC68DE1}"/>
              </a:ext>
            </a:extLst>
          </p:cNvPr>
          <p:cNvSpPr>
            <a:spLocks noGrp="1"/>
          </p:cNvSpPr>
          <p:nvPr>
            <p:ph type="body" sz="quarter" idx="100" hasCustomPrompt="1"/>
          </p:nvPr>
        </p:nvSpPr>
        <p:spPr>
          <a:xfrm>
            <a:off x="9014793" y="2566942"/>
            <a:ext cx="1892246" cy="281015"/>
          </a:xfrm>
          <a:prstGeom prst="rect">
            <a:avLst/>
          </a:prstGeom>
        </p:spPr>
        <p:txBody>
          <a:bodyPr wrap="square" lIns="43200" tIns="46800" rIns="90000" bIns="46800" anchor="t">
            <a:noAutofit/>
          </a:bodyPr>
          <a:lstStyle>
            <a:lvl1pPr>
              <a:defRPr lang="en-US" sz="1200" b="0" i="0" u="none" strike="noStrike" cap="none" spc="0" baseline="0" dirty="0">
                <a:solidFill>
                  <a:schemeClr val="tx1"/>
                </a:solidFill>
                <a:uFillTx/>
                <a:latin typeface="RealText-Medium" panose="020B0504020101010102"/>
                <a:ea typeface="RealText-Medium"/>
                <a:cs typeface="RealText-Medium"/>
                <a:sym typeface="Real Text Medium"/>
              </a:defRPr>
            </a:lvl1pPr>
          </a:lstStyle>
          <a:p>
            <a:pPr marL="0" marR="0" lvl="0" indent="0" algn="l" defTabSz="587115" rtl="0" latinLnBrk="0">
              <a:lnSpc>
                <a:spcPct val="100000"/>
              </a:lnSpc>
              <a:spcBef>
                <a:spcPts val="0"/>
              </a:spcBef>
              <a:spcAft>
                <a:spcPts val="600"/>
              </a:spcAft>
              <a:buClrTx/>
              <a:buSzTx/>
              <a:buFontTx/>
              <a:buNone/>
              <a:tabLst/>
            </a:pPr>
            <a:r>
              <a:rPr lang="en-US" dirty="0"/>
              <a:t>Lorem ipsum</a:t>
            </a:r>
          </a:p>
        </p:txBody>
      </p:sp>
      <p:sp>
        <p:nvSpPr>
          <p:cNvPr id="325" name="Text Placeholder 24">
            <a:extLst>
              <a:ext uri="{FF2B5EF4-FFF2-40B4-BE49-F238E27FC236}">
                <a16:creationId xmlns:a16="http://schemas.microsoft.com/office/drawing/2014/main" id="{D78DFC4A-5CEF-9F20-25AA-7F370DD711A4}"/>
              </a:ext>
            </a:extLst>
          </p:cNvPr>
          <p:cNvSpPr>
            <a:spLocks noGrp="1"/>
          </p:cNvSpPr>
          <p:nvPr>
            <p:ph type="body" sz="quarter" idx="99" hasCustomPrompt="1"/>
          </p:nvPr>
        </p:nvSpPr>
        <p:spPr>
          <a:xfrm>
            <a:off x="9014793" y="2851838"/>
            <a:ext cx="2272395" cy="370911"/>
          </a:xfrm>
          <a:prstGeom prst="rect">
            <a:avLst/>
          </a:prstGeom>
        </p:spPr>
        <p:txBody>
          <a:bodyPr wrap="square" lIns="43200" tIns="46800" rIns="90000" bIns="46800" anchor="t">
            <a:noAutofit/>
          </a:bodyPr>
          <a:lstStyle>
            <a:lvl1pPr>
              <a:defRPr kumimoji="0" lang="en-US" sz="1000" b="0" i="0" u="none" strike="noStrike" cap="none" spc="0" normalizeH="0" baseline="0" dirty="0">
                <a:ln>
                  <a:noFill/>
                </a:ln>
                <a:solidFill>
                  <a:schemeClr val="tx1"/>
                </a:solidFill>
                <a:effectLst/>
                <a:uFillTx/>
                <a:latin typeface="+mn-lt"/>
                <a:ea typeface="+mj-ea"/>
                <a:cs typeface="+mj-cs"/>
                <a:sym typeface="Arial"/>
              </a:defRPr>
            </a:lvl1pPr>
          </a:lstStyle>
          <a:p>
            <a:pPr marL="0" marR="0" lvl="0" indent="0" algn="l" defTabSz="587115" rtl="0" latinLnBrk="0">
              <a:lnSpc>
                <a:spcPct val="100000"/>
              </a:lnSpc>
              <a:spcBef>
                <a:spcPts val="51"/>
              </a:spcBef>
              <a:spcAft>
                <a:spcPts val="0"/>
              </a:spcAft>
              <a:buClrTx/>
              <a:buSzTx/>
              <a:buFontTx/>
              <a:buNone/>
              <a:tabLst/>
            </a:pPr>
            <a:r>
              <a:rPr lang="en-US" dirty="0"/>
              <a:t>Lorem ipsum dolor sit </a:t>
            </a:r>
            <a:r>
              <a:rPr lang="en-US" dirty="0" err="1"/>
              <a:t>amet</a:t>
            </a:r>
            <a:r>
              <a:rPr lang="en-US" dirty="0"/>
              <a:t>, </a:t>
            </a:r>
            <a:r>
              <a:rPr lang="en-US" dirty="0" err="1"/>
              <a:t>consectetur</a:t>
            </a:r>
            <a:r>
              <a:rPr lang="en-US" dirty="0"/>
              <a:t> </a:t>
            </a:r>
            <a:br>
              <a:rPr lang="en-US" dirty="0"/>
            </a:br>
            <a:r>
              <a:rPr lang="en-US" dirty="0" err="1"/>
              <a:t>adipiscing</a:t>
            </a:r>
            <a:r>
              <a:rPr lang="en-US" dirty="0"/>
              <a:t> </a:t>
            </a:r>
            <a:r>
              <a:rPr lang="en-US" dirty="0" err="1"/>
              <a:t>elit</a:t>
            </a:r>
            <a:endParaRPr lang="en-US" dirty="0"/>
          </a:p>
        </p:txBody>
      </p:sp>
      <p:sp>
        <p:nvSpPr>
          <p:cNvPr id="326" name="Text Placeholder 24">
            <a:extLst>
              <a:ext uri="{FF2B5EF4-FFF2-40B4-BE49-F238E27FC236}">
                <a16:creationId xmlns:a16="http://schemas.microsoft.com/office/drawing/2014/main" id="{2574ACE2-A01B-0094-8CDA-B8700A49477C}"/>
              </a:ext>
            </a:extLst>
          </p:cNvPr>
          <p:cNvSpPr>
            <a:spLocks noGrp="1"/>
          </p:cNvSpPr>
          <p:nvPr>
            <p:ph type="body" sz="quarter" idx="109" hasCustomPrompt="1"/>
          </p:nvPr>
        </p:nvSpPr>
        <p:spPr>
          <a:xfrm>
            <a:off x="9014793" y="3575622"/>
            <a:ext cx="1892246" cy="310895"/>
          </a:xfrm>
          <a:prstGeom prst="rect">
            <a:avLst/>
          </a:prstGeom>
        </p:spPr>
        <p:txBody>
          <a:bodyPr wrap="square" lIns="43200" tIns="46800" rIns="90000" bIns="46800" anchor="t">
            <a:noAutofit/>
          </a:bodyPr>
          <a:lstStyle>
            <a:lvl1pPr>
              <a:defRPr lang="en-US" sz="1200" b="0" i="0" u="none" strike="noStrike" cap="none" spc="0" baseline="0" dirty="0">
                <a:solidFill>
                  <a:schemeClr val="tx1"/>
                </a:solidFill>
                <a:uFillTx/>
                <a:latin typeface="RealText-Medium" panose="020B0504020101010102"/>
                <a:ea typeface="RealText-Medium"/>
                <a:cs typeface="RealText-Medium"/>
                <a:sym typeface="Real Text Medium"/>
              </a:defRPr>
            </a:lvl1pPr>
          </a:lstStyle>
          <a:p>
            <a:pPr marL="0" marR="0" lvl="0" indent="0" algn="l" defTabSz="587115" rtl="0" latinLnBrk="0">
              <a:lnSpc>
                <a:spcPct val="100000"/>
              </a:lnSpc>
              <a:spcBef>
                <a:spcPts val="0"/>
              </a:spcBef>
              <a:spcAft>
                <a:spcPts val="600"/>
              </a:spcAft>
              <a:buClrTx/>
              <a:buSzTx/>
              <a:buFontTx/>
              <a:buNone/>
              <a:tabLst/>
            </a:pPr>
            <a:r>
              <a:rPr lang="en-US" dirty="0"/>
              <a:t>Lorem ipsum</a:t>
            </a:r>
          </a:p>
        </p:txBody>
      </p:sp>
      <p:sp>
        <p:nvSpPr>
          <p:cNvPr id="327" name="Text Placeholder 24">
            <a:extLst>
              <a:ext uri="{FF2B5EF4-FFF2-40B4-BE49-F238E27FC236}">
                <a16:creationId xmlns:a16="http://schemas.microsoft.com/office/drawing/2014/main" id="{57DF4110-9D1B-D5C3-08D2-C7F8AEB15551}"/>
              </a:ext>
            </a:extLst>
          </p:cNvPr>
          <p:cNvSpPr>
            <a:spLocks noGrp="1"/>
          </p:cNvSpPr>
          <p:nvPr>
            <p:ph type="body" sz="quarter" idx="108" hasCustomPrompt="1"/>
          </p:nvPr>
        </p:nvSpPr>
        <p:spPr>
          <a:xfrm>
            <a:off x="9014793" y="3862325"/>
            <a:ext cx="2272395" cy="370911"/>
          </a:xfrm>
          <a:prstGeom prst="rect">
            <a:avLst/>
          </a:prstGeom>
        </p:spPr>
        <p:txBody>
          <a:bodyPr wrap="square" lIns="43200" tIns="46800" rIns="90000" bIns="46800" anchor="t">
            <a:noAutofit/>
          </a:bodyPr>
          <a:lstStyle>
            <a:lvl1pPr>
              <a:defRPr kumimoji="0" lang="en-US" sz="1000" b="0" i="0" u="none" strike="noStrike" cap="none" spc="0" normalizeH="0" baseline="0" dirty="0">
                <a:ln>
                  <a:noFill/>
                </a:ln>
                <a:solidFill>
                  <a:schemeClr val="tx1"/>
                </a:solidFill>
                <a:effectLst/>
                <a:uFillTx/>
                <a:latin typeface="+mn-lt"/>
                <a:ea typeface="+mj-ea"/>
                <a:cs typeface="+mj-cs"/>
                <a:sym typeface="Arial"/>
              </a:defRPr>
            </a:lvl1pPr>
          </a:lstStyle>
          <a:p>
            <a:pPr marL="0" marR="0" lvl="0" indent="0" algn="l" defTabSz="587115" rtl="0" latinLnBrk="0">
              <a:lnSpc>
                <a:spcPct val="100000"/>
              </a:lnSpc>
              <a:spcBef>
                <a:spcPts val="51"/>
              </a:spcBef>
              <a:spcAft>
                <a:spcPts val="0"/>
              </a:spcAft>
              <a:buClrTx/>
              <a:buSzTx/>
              <a:buFontTx/>
              <a:buNone/>
              <a:tabLst/>
            </a:pPr>
            <a:r>
              <a:rPr lang="en-US" dirty="0"/>
              <a:t>Lorem ipsum dolor sit </a:t>
            </a:r>
            <a:r>
              <a:rPr lang="en-US" dirty="0" err="1"/>
              <a:t>amet</a:t>
            </a:r>
            <a:r>
              <a:rPr lang="en-US" dirty="0"/>
              <a:t>, </a:t>
            </a:r>
            <a:r>
              <a:rPr lang="en-US" dirty="0" err="1"/>
              <a:t>consectetur</a:t>
            </a:r>
            <a:r>
              <a:rPr lang="en-US" dirty="0"/>
              <a:t> </a:t>
            </a:r>
            <a:br>
              <a:rPr lang="en-US" dirty="0"/>
            </a:br>
            <a:r>
              <a:rPr lang="en-US" dirty="0" err="1"/>
              <a:t>adipiscing</a:t>
            </a:r>
            <a:r>
              <a:rPr lang="en-US" dirty="0"/>
              <a:t> </a:t>
            </a:r>
            <a:r>
              <a:rPr lang="en-US" dirty="0" err="1"/>
              <a:t>elit</a:t>
            </a:r>
            <a:endParaRPr lang="en-US" dirty="0"/>
          </a:p>
        </p:txBody>
      </p:sp>
      <p:sp>
        <p:nvSpPr>
          <p:cNvPr id="328" name="Text Placeholder 24">
            <a:extLst>
              <a:ext uri="{FF2B5EF4-FFF2-40B4-BE49-F238E27FC236}">
                <a16:creationId xmlns:a16="http://schemas.microsoft.com/office/drawing/2014/main" id="{1DAD340A-BE8C-8210-BF95-C95170AD9EEB}"/>
              </a:ext>
            </a:extLst>
          </p:cNvPr>
          <p:cNvSpPr>
            <a:spLocks noGrp="1"/>
          </p:cNvSpPr>
          <p:nvPr>
            <p:ph type="body" sz="quarter" idx="118" hasCustomPrompt="1"/>
          </p:nvPr>
        </p:nvSpPr>
        <p:spPr>
          <a:xfrm>
            <a:off x="9014793" y="4607783"/>
            <a:ext cx="1892246" cy="310895"/>
          </a:xfrm>
          <a:prstGeom prst="rect">
            <a:avLst/>
          </a:prstGeom>
        </p:spPr>
        <p:txBody>
          <a:bodyPr wrap="square" lIns="43200" tIns="46800" rIns="90000" bIns="46800" anchor="t">
            <a:noAutofit/>
          </a:bodyPr>
          <a:lstStyle>
            <a:lvl1pPr>
              <a:defRPr lang="en-US" sz="1200" b="0" i="0" u="none" strike="noStrike" cap="none" spc="0" baseline="0" dirty="0">
                <a:solidFill>
                  <a:schemeClr val="tx1"/>
                </a:solidFill>
                <a:uFillTx/>
                <a:latin typeface="RealText-Medium" panose="020B0504020101010102"/>
                <a:ea typeface="RealText-Medium"/>
                <a:cs typeface="RealText-Medium"/>
                <a:sym typeface="Real Text Medium"/>
              </a:defRPr>
            </a:lvl1pPr>
          </a:lstStyle>
          <a:p>
            <a:pPr marL="0" marR="0" lvl="0" indent="0" algn="l" defTabSz="587115" rtl="0" latinLnBrk="0">
              <a:lnSpc>
                <a:spcPct val="100000"/>
              </a:lnSpc>
              <a:spcBef>
                <a:spcPts val="0"/>
              </a:spcBef>
              <a:spcAft>
                <a:spcPts val="600"/>
              </a:spcAft>
              <a:buClrTx/>
              <a:buSzTx/>
              <a:buFontTx/>
              <a:buNone/>
              <a:tabLst/>
            </a:pPr>
            <a:r>
              <a:rPr lang="en-US" dirty="0"/>
              <a:t>Lorem ipsum</a:t>
            </a:r>
          </a:p>
        </p:txBody>
      </p:sp>
      <p:sp>
        <p:nvSpPr>
          <p:cNvPr id="329" name="Text Placeholder 24">
            <a:extLst>
              <a:ext uri="{FF2B5EF4-FFF2-40B4-BE49-F238E27FC236}">
                <a16:creationId xmlns:a16="http://schemas.microsoft.com/office/drawing/2014/main" id="{ED35C5F7-2D47-E49F-5CB0-96F7D7F1D0F1}"/>
              </a:ext>
            </a:extLst>
          </p:cNvPr>
          <p:cNvSpPr>
            <a:spLocks noGrp="1"/>
          </p:cNvSpPr>
          <p:nvPr>
            <p:ph type="body" sz="quarter" idx="117" hasCustomPrompt="1"/>
          </p:nvPr>
        </p:nvSpPr>
        <p:spPr>
          <a:xfrm>
            <a:off x="9014793" y="4899463"/>
            <a:ext cx="2272395" cy="370911"/>
          </a:xfrm>
          <a:prstGeom prst="rect">
            <a:avLst/>
          </a:prstGeom>
        </p:spPr>
        <p:txBody>
          <a:bodyPr wrap="square" lIns="43200" tIns="46800" rIns="90000" bIns="46800" anchor="t">
            <a:noAutofit/>
          </a:bodyPr>
          <a:lstStyle>
            <a:lvl1pPr>
              <a:defRPr kumimoji="0" lang="en-US" sz="1000" b="0" i="0" u="none" strike="noStrike" cap="none" spc="0" normalizeH="0" baseline="0" dirty="0">
                <a:ln>
                  <a:noFill/>
                </a:ln>
                <a:solidFill>
                  <a:schemeClr val="tx1"/>
                </a:solidFill>
                <a:effectLst/>
                <a:uFillTx/>
                <a:latin typeface="+mn-lt"/>
                <a:ea typeface="+mj-ea"/>
                <a:cs typeface="+mj-cs"/>
                <a:sym typeface="Arial"/>
              </a:defRPr>
            </a:lvl1pPr>
          </a:lstStyle>
          <a:p>
            <a:pPr marL="0" marR="0" lvl="0" indent="0" algn="l" defTabSz="587115" rtl="0" latinLnBrk="0">
              <a:lnSpc>
                <a:spcPct val="100000"/>
              </a:lnSpc>
              <a:spcBef>
                <a:spcPts val="51"/>
              </a:spcBef>
              <a:spcAft>
                <a:spcPts val="0"/>
              </a:spcAft>
              <a:buClrTx/>
              <a:buSzTx/>
              <a:buFontTx/>
              <a:buNone/>
              <a:tabLst/>
            </a:pPr>
            <a:r>
              <a:rPr lang="en-US" dirty="0"/>
              <a:t>Lorem ipsum dolor sit </a:t>
            </a:r>
            <a:r>
              <a:rPr lang="en-US" dirty="0" err="1"/>
              <a:t>amet</a:t>
            </a:r>
            <a:r>
              <a:rPr lang="en-US" dirty="0"/>
              <a:t>, </a:t>
            </a:r>
            <a:r>
              <a:rPr lang="en-US" dirty="0" err="1"/>
              <a:t>consectetur</a:t>
            </a:r>
            <a:r>
              <a:rPr lang="en-US" dirty="0"/>
              <a:t> </a:t>
            </a:r>
            <a:br>
              <a:rPr lang="en-US" dirty="0"/>
            </a:br>
            <a:r>
              <a:rPr lang="en-US" dirty="0" err="1"/>
              <a:t>adipiscing</a:t>
            </a:r>
            <a:r>
              <a:rPr lang="en-US" dirty="0"/>
              <a:t> </a:t>
            </a:r>
            <a:r>
              <a:rPr lang="en-US" dirty="0" err="1"/>
              <a:t>elit</a:t>
            </a:r>
            <a:endParaRPr lang="en-US" dirty="0"/>
          </a:p>
        </p:txBody>
      </p:sp>
      <p:sp>
        <p:nvSpPr>
          <p:cNvPr id="330" name="Text Placeholder 16">
            <a:extLst>
              <a:ext uri="{FF2B5EF4-FFF2-40B4-BE49-F238E27FC236}">
                <a16:creationId xmlns:a16="http://schemas.microsoft.com/office/drawing/2014/main" id="{E1825570-033D-8536-4035-71BF0B4B5B87}"/>
              </a:ext>
            </a:extLst>
          </p:cNvPr>
          <p:cNvSpPr>
            <a:spLocks noGrp="1"/>
          </p:cNvSpPr>
          <p:nvPr>
            <p:ph type="body" sz="quarter" idx="92" hasCustomPrompt="1"/>
          </p:nvPr>
        </p:nvSpPr>
        <p:spPr>
          <a:xfrm>
            <a:off x="765840" y="2119300"/>
            <a:ext cx="10836798" cy="307192"/>
          </a:xfrm>
          <a:prstGeom prst="rect">
            <a:avLst/>
          </a:prstGeom>
          <a:solidFill>
            <a:schemeClr val="tx2"/>
          </a:solidFill>
        </p:spPr>
        <p:txBody>
          <a:bodyPr wrap="square" lIns="43200" tIns="0" rIns="0" bIns="0" anchor="ctr">
            <a:noAutofit/>
          </a:bodyPr>
          <a:lstStyle>
            <a:lvl1pPr>
              <a:spcBef>
                <a:spcPts val="0"/>
              </a:spcBef>
              <a:spcAft>
                <a:spcPts val="600"/>
              </a:spcAft>
              <a:defRPr sz="1400">
                <a:solidFill>
                  <a:schemeClr val="bg1"/>
                </a:solidFill>
                <a:latin typeface="RealText-Medium" panose="020B0504020101010102"/>
              </a:defRPr>
            </a:lvl1pPr>
          </a:lstStyle>
          <a:p>
            <a:pPr lvl="0"/>
            <a:r>
              <a:rPr lang="en-US" dirty="0"/>
              <a:t>Main title here </a:t>
            </a:r>
          </a:p>
        </p:txBody>
      </p:sp>
      <p:sp>
        <p:nvSpPr>
          <p:cNvPr id="331" name="Text Placeholder 54">
            <a:extLst>
              <a:ext uri="{FF2B5EF4-FFF2-40B4-BE49-F238E27FC236}">
                <a16:creationId xmlns:a16="http://schemas.microsoft.com/office/drawing/2014/main" id="{588A77E4-B323-765A-47F2-9E93D9977536}"/>
              </a:ext>
            </a:extLst>
          </p:cNvPr>
          <p:cNvSpPr>
            <a:spLocks noGrp="1"/>
          </p:cNvSpPr>
          <p:nvPr>
            <p:ph type="body" sz="quarter" idx="121" hasCustomPrompt="1"/>
          </p:nvPr>
        </p:nvSpPr>
        <p:spPr>
          <a:xfrm>
            <a:off x="547669" y="2712773"/>
            <a:ext cx="463157" cy="257681"/>
          </a:xfrm>
          <a:prstGeom prst="rect">
            <a:avLst/>
          </a:prstGeom>
        </p:spPr>
        <p:txBody>
          <a:bodyPr anchor="ctr"/>
          <a:lstStyle>
            <a:lvl1pPr algn="ctr">
              <a:defRPr sz="1400"/>
            </a:lvl1pPr>
            <a:lvl5pPr>
              <a:defRPr/>
            </a:lvl5pPr>
          </a:lstStyle>
          <a:p>
            <a:pPr lvl="0"/>
            <a:r>
              <a:rPr lang="en-US" dirty="0"/>
              <a:t>xx</a:t>
            </a:r>
            <a:endParaRPr lang="en-IN" dirty="0"/>
          </a:p>
        </p:txBody>
      </p:sp>
      <p:sp>
        <p:nvSpPr>
          <p:cNvPr id="332" name="Text Placeholder 54">
            <a:extLst>
              <a:ext uri="{FF2B5EF4-FFF2-40B4-BE49-F238E27FC236}">
                <a16:creationId xmlns:a16="http://schemas.microsoft.com/office/drawing/2014/main" id="{24526AE7-DE1F-1B5E-3899-22FA8E4133BD}"/>
              </a:ext>
            </a:extLst>
          </p:cNvPr>
          <p:cNvSpPr>
            <a:spLocks noGrp="1"/>
          </p:cNvSpPr>
          <p:nvPr>
            <p:ph type="body" sz="quarter" idx="122" hasCustomPrompt="1"/>
          </p:nvPr>
        </p:nvSpPr>
        <p:spPr>
          <a:xfrm>
            <a:off x="547669" y="4776847"/>
            <a:ext cx="463157" cy="257681"/>
          </a:xfrm>
          <a:prstGeom prst="rect">
            <a:avLst/>
          </a:prstGeom>
        </p:spPr>
        <p:txBody>
          <a:bodyPr anchor="ctr"/>
          <a:lstStyle>
            <a:lvl1pPr algn="ctr">
              <a:defRPr sz="1400"/>
            </a:lvl1pPr>
            <a:lvl5pPr>
              <a:defRPr/>
            </a:lvl5pPr>
          </a:lstStyle>
          <a:p>
            <a:pPr lvl="0"/>
            <a:r>
              <a:rPr lang="en-US" dirty="0"/>
              <a:t>xx</a:t>
            </a:r>
            <a:endParaRPr lang="en-IN" dirty="0"/>
          </a:p>
        </p:txBody>
      </p:sp>
      <p:sp>
        <p:nvSpPr>
          <p:cNvPr id="333" name="Text Placeholder 54">
            <a:extLst>
              <a:ext uri="{FF2B5EF4-FFF2-40B4-BE49-F238E27FC236}">
                <a16:creationId xmlns:a16="http://schemas.microsoft.com/office/drawing/2014/main" id="{3B118BC8-A2E0-128B-097E-A79595BE2F36}"/>
              </a:ext>
            </a:extLst>
          </p:cNvPr>
          <p:cNvSpPr>
            <a:spLocks noGrp="1"/>
          </p:cNvSpPr>
          <p:nvPr>
            <p:ph type="body" sz="quarter" idx="123" hasCustomPrompt="1"/>
          </p:nvPr>
        </p:nvSpPr>
        <p:spPr>
          <a:xfrm>
            <a:off x="4566940" y="3750895"/>
            <a:ext cx="463157" cy="257681"/>
          </a:xfrm>
          <a:prstGeom prst="rect">
            <a:avLst/>
          </a:prstGeom>
        </p:spPr>
        <p:txBody>
          <a:bodyPr anchor="ctr"/>
          <a:lstStyle>
            <a:lvl1pPr algn="ctr">
              <a:defRPr sz="1400"/>
            </a:lvl1pPr>
            <a:lvl5pPr>
              <a:defRPr/>
            </a:lvl5pPr>
          </a:lstStyle>
          <a:p>
            <a:pPr lvl="0"/>
            <a:r>
              <a:rPr lang="en-US" dirty="0"/>
              <a:t>xx</a:t>
            </a:r>
            <a:endParaRPr lang="en-IN" dirty="0"/>
          </a:p>
        </p:txBody>
      </p:sp>
      <p:sp>
        <p:nvSpPr>
          <p:cNvPr id="334" name="Text Placeholder 54">
            <a:extLst>
              <a:ext uri="{FF2B5EF4-FFF2-40B4-BE49-F238E27FC236}">
                <a16:creationId xmlns:a16="http://schemas.microsoft.com/office/drawing/2014/main" id="{2AF0FC3B-51F3-91EA-B04B-B3781662E4CB}"/>
              </a:ext>
            </a:extLst>
          </p:cNvPr>
          <p:cNvSpPr>
            <a:spLocks noGrp="1"/>
          </p:cNvSpPr>
          <p:nvPr>
            <p:ph type="body" sz="quarter" idx="124" hasCustomPrompt="1"/>
          </p:nvPr>
        </p:nvSpPr>
        <p:spPr>
          <a:xfrm>
            <a:off x="4566940" y="2712773"/>
            <a:ext cx="463157" cy="257681"/>
          </a:xfrm>
          <a:prstGeom prst="rect">
            <a:avLst/>
          </a:prstGeom>
        </p:spPr>
        <p:txBody>
          <a:bodyPr anchor="ctr"/>
          <a:lstStyle>
            <a:lvl1pPr algn="ctr">
              <a:defRPr sz="1400"/>
            </a:lvl1pPr>
            <a:lvl5pPr>
              <a:defRPr/>
            </a:lvl5pPr>
          </a:lstStyle>
          <a:p>
            <a:pPr lvl="0"/>
            <a:r>
              <a:rPr lang="en-US" dirty="0"/>
              <a:t>xx</a:t>
            </a:r>
            <a:endParaRPr lang="en-IN" dirty="0"/>
          </a:p>
        </p:txBody>
      </p:sp>
      <p:sp>
        <p:nvSpPr>
          <p:cNvPr id="335" name="Text Placeholder 54">
            <a:extLst>
              <a:ext uri="{FF2B5EF4-FFF2-40B4-BE49-F238E27FC236}">
                <a16:creationId xmlns:a16="http://schemas.microsoft.com/office/drawing/2014/main" id="{6427C8B2-C279-5E88-2F6D-279984908EAB}"/>
              </a:ext>
            </a:extLst>
          </p:cNvPr>
          <p:cNvSpPr>
            <a:spLocks noGrp="1"/>
          </p:cNvSpPr>
          <p:nvPr>
            <p:ph type="body" sz="quarter" idx="125" hasCustomPrompt="1"/>
          </p:nvPr>
        </p:nvSpPr>
        <p:spPr>
          <a:xfrm>
            <a:off x="4566940" y="4776847"/>
            <a:ext cx="463157" cy="257681"/>
          </a:xfrm>
          <a:prstGeom prst="rect">
            <a:avLst/>
          </a:prstGeom>
        </p:spPr>
        <p:txBody>
          <a:bodyPr anchor="ctr"/>
          <a:lstStyle>
            <a:lvl1pPr algn="ctr">
              <a:defRPr sz="1400"/>
            </a:lvl1pPr>
            <a:lvl5pPr>
              <a:defRPr/>
            </a:lvl5pPr>
          </a:lstStyle>
          <a:p>
            <a:pPr lvl="0"/>
            <a:r>
              <a:rPr lang="en-US" dirty="0"/>
              <a:t>xx</a:t>
            </a:r>
            <a:endParaRPr lang="en-IN" dirty="0"/>
          </a:p>
        </p:txBody>
      </p:sp>
      <p:sp>
        <p:nvSpPr>
          <p:cNvPr id="336" name="Text Placeholder 54">
            <a:extLst>
              <a:ext uri="{FF2B5EF4-FFF2-40B4-BE49-F238E27FC236}">
                <a16:creationId xmlns:a16="http://schemas.microsoft.com/office/drawing/2014/main" id="{3D652C26-54FC-8256-160F-8F187F52C441}"/>
              </a:ext>
            </a:extLst>
          </p:cNvPr>
          <p:cNvSpPr>
            <a:spLocks noGrp="1"/>
          </p:cNvSpPr>
          <p:nvPr>
            <p:ph type="body" sz="quarter" idx="126" hasCustomPrompt="1"/>
          </p:nvPr>
        </p:nvSpPr>
        <p:spPr>
          <a:xfrm>
            <a:off x="8236190" y="3750895"/>
            <a:ext cx="463157" cy="257681"/>
          </a:xfrm>
          <a:prstGeom prst="rect">
            <a:avLst/>
          </a:prstGeom>
        </p:spPr>
        <p:txBody>
          <a:bodyPr anchor="ctr"/>
          <a:lstStyle>
            <a:lvl1pPr algn="ctr">
              <a:defRPr sz="1400"/>
            </a:lvl1pPr>
            <a:lvl5pPr>
              <a:defRPr/>
            </a:lvl5pPr>
          </a:lstStyle>
          <a:p>
            <a:pPr lvl="0"/>
            <a:r>
              <a:rPr lang="en-US" dirty="0"/>
              <a:t>xx</a:t>
            </a:r>
            <a:endParaRPr lang="en-IN" dirty="0"/>
          </a:p>
        </p:txBody>
      </p:sp>
      <p:sp>
        <p:nvSpPr>
          <p:cNvPr id="337" name="Text Placeholder 54">
            <a:extLst>
              <a:ext uri="{FF2B5EF4-FFF2-40B4-BE49-F238E27FC236}">
                <a16:creationId xmlns:a16="http://schemas.microsoft.com/office/drawing/2014/main" id="{BA481979-9E4D-1881-A9B7-EC0BE94E671B}"/>
              </a:ext>
            </a:extLst>
          </p:cNvPr>
          <p:cNvSpPr>
            <a:spLocks noGrp="1"/>
          </p:cNvSpPr>
          <p:nvPr>
            <p:ph type="body" sz="quarter" idx="127" hasCustomPrompt="1"/>
          </p:nvPr>
        </p:nvSpPr>
        <p:spPr>
          <a:xfrm>
            <a:off x="8236190" y="2712773"/>
            <a:ext cx="463157" cy="257681"/>
          </a:xfrm>
          <a:prstGeom prst="rect">
            <a:avLst/>
          </a:prstGeom>
        </p:spPr>
        <p:txBody>
          <a:bodyPr anchor="ctr"/>
          <a:lstStyle>
            <a:lvl1pPr algn="ctr">
              <a:defRPr sz="1400">
                <a:solidFill>
                  <a:schemeClr val="bg1"/>
                </a:solidFill>
              </a:defRPr>
            </a:lvl1pPr>
            <a:lvl5pPr>
              <a:defRPr/>
            </a:lvl5pPr>
          </a:lstStyle>
          <a:p>
            <a:pPr lvl="0"/>
            <a:r>
              <a:rPr lang="en-US" dirty="0"/>
              <a:t>xx</a:t>
            </a:r>
            <a:endParaRPr lang="en-IN" dirty="0"/>
          </a:p>
        </p:txBody>
      </p:sp>
      <p:sp>
        <p:nvSpPr>
          <p:cNvPr id="338" name="Text Placeholder 54">
            <a:extLst>
              <a:ext uri="{FF2B5EF4-FFF2-40B4-BE49-F238E27FC236}">
                <a16:creationId xmlns:a16="http://schemas.microsoft.com/office/drawing/2014/main" id="{08634639-BA72-1C26-A0E5-47AF39E63F7D}"/>
              </a:ext>
            </a:extLst>
          </p:cNvPr>
          <p:cNvSpPr>
            <a:spLocks noGrp="1"/>
          </p:cNvSpPr>
          <p:nvPr>
            <p:ph type="body" sz="quarter" idx="128" hasCustomPrompt="1"/>
          </p:nvPr>
        </p:nvSpPr>
        <p:spPr>
          <a:xfrm>
            <a:off x="8236190" y="4776847"/>
            <a:ext cx="463157" cy="257681"/>
          </a:xfrm>
          <a:prstGeom prst="rect">
            <a:avLst/>
          </a:prstGeom>
        </p:spPr>
        <p:txBody>
          <a:bodyPr anchor="ctr"/>
          <a:lstStyle>
            <a:lvl1pPr algn="ctr">
              <a:defRPr sz="1400"/>
            </a:lvl1pPr>
            <a:lvl5pPr>
              <a:defRPr/>
            </a:lvl5pPr>
          </a:lstStyle>
          <a:p>
            <a:pPr lvl="0"/>
            <a:r>
              <a:rPr lang="en-US" dirty="0"/>
              <a:t>xx</a:t>
            </a:r>
            <a:endParaRPr lang="en-IN" dirty="0"/>
          </a:p>
        </p:txBody>
      </p:sp>
      <p:sp>
        <p:nvSpPr>
          <p:cNvPr id="9" name="Slide Number Placeholder 8">
            <a:extLst>
              <a:ext uri="{FF2B5EF4-FFF2-40B4-BE49-F238E27FC236}">
                <a16:creationId xmlns:a16="http://schemas.microsoft.com/office/drawing/2014/main" id="{8E63AEC2-6136-FCD3-DC6C-76B60A47A1C8}"/>
              </a:ext>
            </a:extLst>
          </p:cNvPr>
          <p:cNvSpPr>
            <a:spLocks noGrp="1"/>
          </p:cNvSpPr>
          <p:nvPr>
            <p:ph type="sldNum" sz="quarter" idx="129"/>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9C764E17-BDC3-5238-717D-4BB6E6A4F80D}"/>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414511688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35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Project timeline</a:t>
            </a:r>
          </a:p>
        </p:txBody>
      </p:sp>
      <p:sp>
        <p:nvSpPr>
          <p:cNvPr id="3" name="Text Placeholder 24">
            <a:extLst>
              <a:ext uri="{FF2B5EF4-FFF2-40B4-BE49-F238E27FC236}">
                <a16:creationId xmlns:a16="http://schemas.microsoft.com/office/drawing/2014/main" id="{9C4DB5E2-A218-F28F-BF45-D130FDFF3C3A}"/>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420" name="Text Placeholder 24">
            <a:extLst>
              <a:ext uri="{FF2B5EF4-FFF2-40B4-BE49-F238E27FC236}">
                <a16:creationId xmlns:a16="http://schemas.microsoft.com/office/drawing/2014/main" id="{9EB730F4-AE27-30CE-0CCE-7DE14B0C3AE5}"/>
              </a:ext>
            </a:extLst>
          </p:cNvPr>
          <p:cNvSpPr>
            <a:spLocks noGrp="1"/>
          </p:cNvSpPr>
          <p:nvPr>
            <p:ph type="body" sz="quarter" idx="94" hasCustomPrompt="1"/>
          </p:nvPr>
        </p:nvSpPr>
        <p:spPr>
          <a:xfrm>
            <a:off x="1746930" y="2719256"/>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 ipsum</a:t>
            </a:r>
          </a:p>
        </p:txBody>
      </p:sp>
      <p:sp>
        <p:nvSpPr>
          <p:cNvPr id="421" name="Text Placeholder 24">
            <a:extLst>
              <a:ext uri="{FF2B5EF4-FFF2-40B4-BE49-F238E27FC236}">
                <a16:creationId xmlns:a16="http://schemas.microsoft.com/office/drawing/2014/main" id="{E2833BB7-3FEE-C40F-2B56-E0004EAE3376}"/>
              </a:ext>
            </a:extLst>
          </p:cNvPr>
          <p:cNvSpPr>
            <a:spLocks noGrp="1"/>
          </p:cNvSpPr>
          <p:nvPr>
            <p:ph type="body" sz="quarter" idx="95" hasCustomPrompt="1"/>
          </p:nvPr>
        </p:nvSpPr>
        <p:spPr>
          <a:xfrm>
            <a:off x="701514" y="2719256"/>
            <a:ext cx="365760" cy="228984"/>
          </a:xfrm>
          <a:prstGeom prst="rect">
            <a:avLst/>
          </a:prstGeom>
        </p:spPr>
        <p:txBody>
          <a:bodyPr wrap="square" lIns="43200" tIns="46800" rIns="90000" bIns="46800" anchor="ctr">
            <a:noAutofit/>
          </a:bodyPr>
          <a:lstStyle>
            <a:lvl1pPr algn="ctr">
              <a:defRPr lang="en-US" sz="1200" b="0" i="0" u="none" strike="noStrike" cap="none" spc="0" baseline="0" dirty="0">
                <a:solidFill>
                  <a:schemeClr val="tx1">
                    <a:lumMod val="50000"/>
                    <a:lumOff val="50000"/>
                  </a:schemeClr>
                </a:solidFill>
                <a:uFillTx/>
                <a:latin typeface="RealText-Light" panose="020B0504020101010102"/>
                <a:ea typeface="RealText-Light" panose="020B0504020101010102"/>
                <a:cs typeface="RealText-Light" panose="020B0504020101010102"/>
                <a:sym typeface="Real Text Medium"/>
              </a:defRPr>
            </a:lvl1pPr>
          </a:lstStyle>
          <a:p>
            <a:pPr marL="0" marR="0" lvl="0" indent="0" algn="l" defTabSz="587115" rtl="0" latinLnBrk="0">
              <a:lnSpc>
                <a:spcPct val="100000"/>
              </a:lnSpc>
              <a:spcBef>
                <a:spcPts val="0"/>
              </a:spcBef>
              <a:spcAft>
                <a:spcPts val="600"/>
              </a:spcAft>
              <a:buClrTx/>
              <a:buSzTx/>
              <a:buFontTx/>
              <a:buNone/>
              <a:tabLst/>
            </a:pPr>
            <a:r>
              <a:rPr lang="en-US" dirty="0"/>
              <a:t>01</a:t>
            </a:r>
          </a:p>
        </p:txBody>
      </p:sp>
      <p:sp>
        <p:nvSpPr>
          <p:cNvPr id="422" name="Text Placeholder 24">
            <a:extLst>
              <a:ext uri="{FF2B5EF4-FFF2-40B4-BE49-F238E27FC236}">
                <a16:creationId xmlns:a16="http://schemas.microsoft.com/office/drawing/2014/main" id="{46D29F1B-6579-E4C3-5737-E9C0F72F1842}"/>
              </a:ext>
            </a:extLst>
          </p:cNvPr>
          <p:cNvSpPr>
            <a:spLocks noGrp="1"/>
          </p:cNvSpPr>
          <p:nvPr>
            <p:ph type="body" sz="quarter" idx="27" hasCustomPrompt="1"/>
          </p:nvPr>
        </p:nvSpPr>
        <p:spPr>
          <a:xfrm>
            <a:off x="701514" y="2122467"/>
            <a:ext cx="365760" cy="369153"/>
          </a:xfrm>
          <a:prstGeom prst="rect">
            <a:avLst/>
          </a:prstGeom>
          <a:solidFill>
            <a:schemeClr val="bg1"/>
          </a:solidFill>
        </p:spPr>
        <p:txBody>
          <a:bodyPr lIns="0" tIns="0" rIns="0" bIns="0" anchor="ctr">
            <a:noAutofit/>
          </a:bodyPr>
          <a:lstStyle>
            <a:lvl1pPr marL="0" marR="0" indent="0" algn="ctr" defTabSz="587115" rtl="0" fontAlgn="auto" latinLnBrk="0" hangingPunct="0">
              <a:lnSpc>
                <a:spcPct val="100000"/>
              </a:lnSpc>
              <a:spcBef>
                <a:spcPts val="0"/>
              </a:spcBef>
              <a:spcAft>
                <a:spcPts val="0"/>
              </a:spcAft>
              <a:buClrTx/>
              <a:buSzTx/>
              <a:buFontTx/>
              <a:buNone/>
              <a:tabLst/>
              <a:defRPr kumimoji="0" lang="en-US" sz="1400" b="0" i="0" u="none" strike="noStrike" cap="none" spc="0" normalizeH="0" baseline="0" dirty="0" smtClean="0">
                <a:ln>
                  <a:noFill/>
                </a:ln>
                <a:solidFill>
                  <a:schemeClr val="accent2"/>
                </a:solidFill>
                <a:effectLst/>
                <a:uFillTx/>
                <a:latin typeface="REALTEXT-MEDIUM" panose="020B0504020101010102"/>
                <a:ea typeface="+mn-ea"/>
                <a:cs typeface="+mn-cs"/>
                <a:sym typeface="Arial"/>
              </a:defRPr>
            </a:lvl1pPr>
          </a:lstStyle>
          <a:p>
            <a:pPr lvl="0"/>
            <a:r>
              <a:rPr lang="en-US" dirty="0"/>
              <a:t>No</a:t>
            </a:r>
          </a:p>
        </p:txBody>
      </p:sp>
      <p:sp>
        <p:nvSpPr>
          <p:cNvPr id="423" name="Text Placeholder 24">
            <a:extLst>
              <a:ext uri="{FF2B5EF4-FFF2-40B4-BE49-F238E27FC236}">
                <a16:creationId xmlns:a16="http://schemas.microsoft.com/office/drawing/2014/main" id="{4FCDFD38-BF1C-C2BE-6129-200FB31D8B26}"/>
              </a:ext>
            </a:extLst>
          </p:cNvPr>
          <p:cNvSpPr>
            <a:spLocks noGrp="1"/>
          </p:cNvSpPr>
          <p:nvPr>
            <p:ph type="body" sz="quarter" idx="96" hasCustomPrompt="1"/>
          </p:nvPr>
        </p:nvSpPr>
        <p:spPr>
          <a:xfrm>
            <a:off x="3751992" y="2719256"/>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 ipsum</a:t>
            </a:r>
          </a:p>
        </p:txBody>
      </p:sp>
      <p:sp>
        <p:nvSpPr>
          <p:cNvPr id="424" name="Text Placeholder 24">
            <a:extLst>
              <a:ext uri="{FF2B5EF4-FFF2-40B4-BE49-F238E27FC236}">
                <a16:creationId xmlns:a16="http://schemas.microsoft.com/office/drawing/2014/main" id="{3D4F3208-4F2D-BE28-C292-548F4A81A567}"/>
              </a:ext>
            </a:extLst>
          </p:cNvPr>
          <p:cNvSpPr>
            <a:spLocks noGrp="1"/>
          </p:cNvSpPr>
          <p:nvPr>
            <p:ph type="body" sz="quarter" idx="97" hasCustomPrompt="1"/>
          </p:nvPr>
        </p:nvSpPr>
        <p:spPr>
          <a:xfrm>
            <a:off x="5757053" y="2719256"/>
            <a:ext cx="381809" cy="228984"/>
          </a:xfrm>
          <a:prstGeom prst="rect">
            <a:avLst/>
          </a:prstGeom>
        </p:spPr>
        <p:txBody>
          <a:bodyPr wrap="square" lIns="43200" tIns="46800" rIns="0" bIns="46800" anchor="ctr">
            <a:noAutofit/>
          </a:bodyPr>
          <a:lstStyle>
            <a:lvl1pPr>
              <a:defRPr kumimoji="0" lang="en-US" sz="1200" b="0" i="0" u="none" strike="noStrike" cap="none" spc="0" normalizeH="0" baseline="0" dirty="0">
                <a:ln>
                  <a:noFill/>
                </a:ln>
                <a:solidFill>
                  <a:schemeClr val="accent1"/>
                </a:solidFill>
                <a:effectLst/>
                <a:uFillTx/>
                <a:latin typeface="RealText-Light" panose="020B0504020101010102"/>
                <a:ea typeface="+mj-ea"/>
                <a:cs typeface="+mj-cs"/>
                <a:sym typeface="Arial"/>
              </a:defRPr>
            </a:lvl1pPr>
          </a:lstStyle>
          <a:p>
            <a:pPr lvl="0"/>
            <a:r>
              <a:rPr lang="en-US" dirty="0"/>
              <a:t>xx%</a:t>
            </a:r>
          </a:p>
        </p:txBody>
      </p:sp>
      <p:sp>
        <p:nvSpPr>
          <p:cNvPr id="425" name="Text Placeholder 24">
            <a:extLst>
              <a:ext uri="{FF2B5EF4-FFF2-40B4-BE49-F238E27FC236}">
                <a16:creationId xmlns:a16="http://schemas.microsoft.com/office/drawing/2014/main" id="{E04C5818-3B54-8CFE-037C-4CBB96FFBABB}"/>
              </a:ext>
            </a:extLst>
          </p:cNvPr>
          <p:cNvSpPr>
            <a:spLocks noGrp="1"/>
          </p:cNvSpPr>
          <p:nvPr>
            <p:ph type="body" sz="quarter" idx="98" hasCustomPrompt="1"/>
          </p:nvPr>
        </p:nvSpPr>
        <p:spPr>
          <a:xfrm>
            <a:off x="7762116" y="2719256"/>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2"/>
                </a:solidFill>
                <a:effectLst/>
                <a:uFillTx/>
                <a:latin typeface="RealText-Light" panose="020B0504020101010102"/>
                <a:ea typeface="+mj-ea"/>
                <a:cs typeface="+mj-cs"/>
                <a:sym typeface="Arial"/>
              </a:defRPr>
            </a:lvl1pPr>
          </a:lstStyle>
          <a:p>
            <a:pPr lvl="0"/>
            <a:r>
              <a:rPr lang="en-US" dirty="0"/>
              <a:t>Lorem ipsum</a:t>
            </a:r>
          </a:p>
        </p:txBody>
      </p:sp>
      <p:sp>
        <p:nvSpPr>
          <p:cNvPr id="426" name="Text Placeholder 24">
            <a:extLst>
              <a:ext uri="{FF2B5EF4-FFF2-40B4-BE49-F238E27FC236}">
                <a16:creationId xmlns:a16="http://schemas.microsoft.com/office/drawing/2014/main" id="{40862D84-0958-9968-661A-65F086E50987}"/>
              </a:ext>
            </a:extLst>
          </p:cNvPr>
          <p:cNvSpPr>
            <a:spLocks noGrp="1"/>
          </p:cNvSpPr>
          <p:nvPr>
            <p:ph type="body" sz="quarter" idx="99" hasCustomPrompt="1"/>
          </p:nvPr>
        </p:nvSpPr>
        <p:spPr>
          <a:xfrm>
            <a:off x="9767176" y="2719256"/>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 ipsum</a:t>
            </a:r>
          </a:p>
        </p:txBody>
      </p:sp>
      <p:sp>
        <p:nvSpPr>
          <p:cNvPr id="427" name="Text Placeholder 24">
            <a:extLst>
              <a:ext uri="{FF2B5EF4-FFF2-40B4-BE49-F238E27FC236}">
                <a16:creationId xmlns:a16="http://schemas.microsoft.com/office/drawing/2014/main" id="{8B927FE6-411A-546F-92CD-4BC7CD137030}"/>
              </a:ext>
            </a:extLst>
          </p:cNvPr>
          <p:cNvSpPr>
            <a:spLocks noGrp="1"/>
          </p:cNvSpPr>
          <p:nvPr>
            <p:ph type="body" sz="quarter" idx="100" hasCustomPrompt="1"/>
          </p:nvPr>
        </p:nvSpPr>
        <p:spPr>
          <a:xfrm>
            <a:off x="1746930" y="2192551"/>
            <a:ext cx="1325406" cy="228984"/>
          </a:xfrm>
          <a:prstGeom prst="rect">
            <a:avLst/>
          </a:prstGeom>
        </p:spPr>
        <p:txBody>
          <a:bodyPr wrap="square" lIns="43200" tIns="46800" rIns="90000" bIns="46800" anchor="ctr">
            <a:noAutofit/>
          </a:bodyPr>
          <a:lstStyle>
            <a:lvl1pPr algn="l">
              <a:defRPr kumimoji="0" lang="en-US" sz="1400" b="0" i="0" u="none" strike="noStrike" cap="none" spc="0" normalizeH="0" baseline="0" dirty="0">
                <a:ln>
                  <a:noFill/>
                </a:ln>
                <a:solidFill>
                  <a:schemeClr val="tx1"/>
                </a:solidFill>
                <a:effectLst/>
                <a:uFillTx/>
                <a:latin typeface="REALTEXT-MEDIUM" panose="020B0504020101010102"/>
                <a:ea typeface="+mj-ea"/>
                <a:cs typeface="+mj-cs"/>
                <a:sym typeface="Arial"/>
              </a:defRPr>
            </a:lvl1pPr>
          </a:lstStyle>
          <a:p>
            <a:pPr lvl="0"/>
            <a:r>
              <a:rPr lang="en-US" dirty="0"/>
              <a:t>Lorem ipsum</a:t>
            </a:r>
          </a:p>
        </p:txBody>
      </p:sp>
      <p:sp>
        <p:nvSpPr>
          <p:cNvPr id="428" name="Text Placeholder 24">
            <a:extLst>
              <a:ext uri="{FF2B5EF4-FFF2-40B4-BE49-F238E27FC236}">
                <a16:creationId xmlns:a16="http://schemas.microsoft.com/office/drawing/2014/main" id="{67256B49-BA48-BBCE-8DA5-374AC93322C1}"/>
              </a:ext>
            </a:extLst>
          </p:cNvPr>
          <p:cNvSpPr>
            <a:spLocks noGrp="1"/>
          </p:cNvSpPr>
          <p:nvPr>
            <p:ph type="body" sz="quarter" idx="101" hasCustomPrompt="1"/>
          </p:nvPr>
        </p:nvSpPr>
        <p:spPr>
          <a:xfrm>
            <a:off x="3751992" y="2192551"/>
            <a:ext cx="1325406" cy="228984"/>
          </a:xfrm>
          <a:prstGeom prst="rect">
            <a:avLst/>
          </a:prstGeom>
        </p:spPr>
        <p:txBody>
          <a:bodyPr wrap="square" lIns="43200" tIns="46800" rIns="90000" bIns="46800" anchor="ctr">
            <a:noAutofit/>
          </a:bodyPr>
          <a:lstStyle>
            <a:lvl1pPr algn="l">
              <a:defRPr kumimoji="0" lang="en-US" sz="1400" b="0" i="0" u="none" strike="noStrike" cap="none" spc="0" normalizeH="0" baseline="0" dirty="0">
                <a:ln>
                  <a:noFill/>
                </a:ln>
                <a:solidFill>
                  <a:schemeClr val="tx1"/>
                </a:solidFill>
                <a:effectLst/>
                <a:uFillTx/>
                <a:latin typeface="REALTEXT-MEDIUM" panose="020B0504020101010102"/>
                <a:ea typeface="+mj-ea"/>
                <a:cs typeface="+mj-cs"/>
                <a:sym typeface="Arial"/>
              </a:defRPr>
            </a:lvl1pPr>
          </a:lstStyle>
          <a:p>
            <a:pPr lvl="0"/>
            <a:r>
              <a:rPr lang="en-US" dirty="0"/>
              <a:t>Lorem ipsum</a:t>
            </a:r>
          </a:p>
        </p:txBody>
      </p:sp>
      <p:sp>
        <p:nvSpPr>
          <p:cNvPr id="429" name="Text Placeholder 24">
            <a:extLst>
              <a:ext uri="{FF2B5EF4-FFF2-40B4-BE49-F238E27FC236}">
                <a16:creationId xmlns:a16="http://schemas.microsoft.com/office/drawing/2014/main" id="{15331805-623B-4B1A-48CA-F4FB32330361}"/>
              </a:ext>
            </a:extLst>
          </p:cNvPr>
          <p:cNvSpPr>
            <a:spLocks noGrp="1"/>
          </p:cNvSpPr>
          <p:nvPr>
            <p:ph type="body" sz="quarter" idx="102" hasCustomPrompt="1"/>
          </p:nvPr>
        </p:nvSpPr>
        <p:spPr>
          <a:xfrm>
            <a:off x="5757054" y="2192551"/>
            <a:ext cx="1325406" cy="228984"/>
          </a:xfrm>
          <a:prstGeom prst="rect">
            <a:avLst/>
          </a:prstGeom>
        </p:spPr>
        <p:txBody>
          <a:bodyPr wrap="square" lIns="43200" tIns="46800" rIns="90000" bIns="46800" anchor="ctr">
            <a:noAutofit/>
          </a:bodyPr>
          <a:lstStyle>
            <a:lvl1pPr algn="l">
              <a:defRPr kumimoji="0" lang="en-US" sz="1400" b="0" i="0" u="none" strike="noStrike" cap="none" spc="0" normalizeH="0" baseline="0" dirty="0">
                <a:ln>
                  <a:noFill/>
                </a:ln>
                <a:solidFill>
                  <a:schemeClr val="tx1"/>
                </a:solidFill>
                <a:effectLst/>
                <a:uFillTx/>
                <a:latin typeface="REALTEXT-MEDIUM" panose="020B0504020101010102"/>
                <a:ea typeface="+mj-ea"/>
                <a:cs typeface="+mj-cs"/>
                <a:sym typeface="Arial"/>
              </a:defRPr>
            </a:lvl1pPr>
          </a:lstStyle>
          <a:p>
            <a:pPr lvl="0"/>
            <a:r>
              <a:rPr lang="en-US" dirty="0"/>
              <a:t>Lorem ipsum</a:t>
            </a:r>
          </a:p>
        </p:txBody>
      </p:sp>
      <p:sp>
        <p:nvSpPr>
          <p:cNvPr id="430" name="Text Placeholder 24">
            <a:extLst>
              <a:ext uri="{FF2B5EF4-FFF2-40B4-BE49-F238E27FC236}">
                <a16:creationId xmlns:a16="http://schemas.microsoft.com/office/drawing/2014/main" id="{29C403E8-20D4-7024-3740-5C96935CFAE5}"/>
              </a:ext>
            </a:extLst>
          </p:cNvPr>
          <p:cNvSpPr>
            <a:spLocks noGrp="1"/>
          </p:cNvSpPr>
          <p:nvPr>
            <p:ph type="body" sz="quarter" idx="103" hasCustomPrompt="1"/>
          </p:nvPr>
        </p:nvSpPr>
        <p:spPr>
          <a:xfrm>
            <a:off x="7762116" y="2192551"/>
            <a:ext cx="1325406" cy="228984"/>
          </a:xfrm>
          <a:prstGeom prst="rect">
            <a:avLst/>
          </a:prstGeom>
        </p:spPr>
        <p:txBody>
          <a:bodyPr wrap="square" lIns="43200" tIns="46800" rIns="90000" bIns="46800" anchor="ctr">
            <a:noAutofit/>
          </a:bodyPr>
          <a:lstStyle>
            <a:lvl1pPr algn="l">
              <a:defRPr kumimoji="0" lang="en-US" sz="1400" b="0" i="0" u="none" strike="noStrike" cap="none" spc="0" normalizeH="0" baseline="0" dirty="0">
                <a:ln>
                  <a:noFill/>
                </a:ln>
                <a:solidFill>
                  <a:schemeClr val="tx1"/>
                </a:solidFill>
                <a:effectLst/>
                <a:uFillTx/>
                <a:latin typeface="REALTEXT-MEDIUM" panose="020B0504020101010102"/>
                <a:ea typeface="+mj-ea"/>
                <a:cs typeface="+mj-cs"/>
                <a:sym typeface="Arial"/>
              </a:defRPr>
            </a:lvl1pPr>
          </a:lstStyle>
          <a:p>
            <a:pPr lvl="0"/>
            <a:r>
              <a:rPr lang="en-US" dirty="0"/>
              <a:t>Lorem ipsum</a:t>
            </a:r>
          </a:p>
        </p:txBody>
      </p:sp>
      <p:sp>
        <p:nvSpPr>
          <p:cNvPr id="431" name="Text Placeholder 24">
            <a:extLst>
              <a:ext uri="{FF2B5EF4-FFF2-40B4-BE49-F238E27FC236}">
                <a16:creationId xmlns:a16="http://schemas.microsoft.com/office/drawing/2014/main" id="{E856003D-BEE2-F382-6485-739A5066729F}"/>
              </a:ext>
            </a:extLst>
          </p:cNvPr>
          <p:cNvSpPr>
            <a:spLocks noGrp="1"/>
          </p:cNvSpPr>
          <p:nvPr>
            <p:ph type="body" sz="quarter" idx="104" hasCustomPrompt="1"/>
          </p:nvPr>
        </p:nvSpPr>
        <p:spPr>
          <a:xfrm>
            <a:off x="9767176" y="2192551"/>
            <a:ext cx="1325406" cy="228984"/>
          </a:xfrm>
          <a:prstGeom prst="rect">
            <a:avLst/>
          </a:prstGeom>
        </p:spPr>
        <p:txBody>
          <a:bodyPr wrap="square" lIns="43200" tIns="46800" rIns="90000" bIns="46800" anchor="ctr">
            <a:noAutofit/>
          </a:bodyPr>
          <a:lstStyle>
            <a:lvl1pPr algn="l">
              <a:defRPr kumimoji="0" lang="en-US" sz="1400" b="0" i="0" u="none" strike="noStrike" cap="none" spc="0" normalizeH="0" baseline="0" dirty="0">
                <a:ln>
                  <a:noFill/>
                </a:ln>
                <a:solidFill>
                  <a:schemeClr val="tx1"/>
                </a:solidFill>
                <a:effectLst/>
                <a:uFillTx/>
                <a:latin typeface="REALTEXT-MEDIUM" panose="020B0504020101010102"/>
                <a:ea typeface="+mj-ea"/>
                <a:cs typeface="+mj-cs"/>
                <a:sym typeface="Arial"/>
              </a:defRPr>
            </a:lvl1pPr>
          </a:lstStyle>
          <a:p>
            <a:pPr lvl="0"/>
            <a:r>
              <a:rPr lang="en-US" dirty="0"/>
              <a:t>Lorem ipsum</a:t>
            </a:r>
          </a:p>
        </p:txBody>
      </p:sp>
      <p:sp>
        <p:nvSpPr>
          <p:cNvPr id="433" name="Text Placeholder 24">
            <a:extLst>
              <a:ext uri="{FF2B5EF4-FFF2-40B4-BE49-F238E27FC236}">
                <a16:creationId xmlns:a16="http://schemas.microsoft.com/office/drawing/2014/main" id="{9F6C96D6-8BBF-0847-3F97-5117E72AB004}"/>
              </a:ext>
            </a:extLst>
          </p:cNvPr>
          <p:cNvSpPr>
            <a:spLocks noGrp="1"/>
          </p:cNvSpPr>
          <p:nvPr>
            <p:ph type="body" sz="quarter" idx="105" hasCustomPrompt="1"/>
          </p:nvPr>
        </p:nvSpPr>
        <p:spPr>
          <a:xfrm>
            <a:off x="1746930" y="3286189"/>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 ipsum</a:t>
            </a:r>
          </a:p>
        </p:txBody>
      </p:sp>
      <p:sp>
        <p:nvSpPr>
          <p:cNvPr id="434" name="Text Placeholder 24">
            <a:extLst>
              <a:ext uri="{FF2B5EF4-FFF2-40B4-BE49-F238E27FC236}">
                <a16:creationId xmlns:a16="http://schemas.microsoft.com/office/drawing/2014/main" id="{46568352-5978-B652-6AD3-602E0E5B2F88}"/>
              </a:ext>
            </a:extLst>
          </p:cNvPr>
          <p:cNvSpPr>
            <a:spLocks noGrp="1"/>
          </p:cNvSpPr>
          <p:nvPr>
            <p:ph type="body" sz="quarter" idx="106" hasCustomPrompt="1"/>
          </p:nvPr>
        </p:nvSpPr>
        <p:spPr>
          <a:xfrm>
            <a:off x="701514" y="3286189"/>
            <a:ext cx="365760" cy="228984"/>
          </a:xfrm>
          <a:prstGeom prst="rect">
            <a:avLst/>
          </a:prstGeom>
        </p:spPr>
        <p:txBody>
          <a:bodyPr wrap="square" lIns="43200" tIns="46800" rIns="90000" bIns="46800" anchor="ctr">
            <a:noAutofit/>
          </a:bodyPr>
          <a:lstStyle>
            <a:lvl1pPr algn="ct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02</a:t>
            </a:r>
          </a:p>
        </p:txBody>
      </p:sp>
      <p:sp>
        <p:nvSpPr>
          <p:cNvPr id="435" name="Text Placeholder 24">
            <a:extLst>
              <a:ext uri="{FF2B5EF4-FFF2-40B4-BE49-F238E27FC236}">
                <a16:creationId xmlns:a16="http://schemas.microsoft.com/office/drawing/2014/main" id="{73429FFA-DE35-244B-2FC6-2CDF9CCD7A73}"/>
              </a:ext>
            </a:extLst>
          </p:cNvPr>
          <p:cNvSpPr>
            <a:spLocks noGrp="1"/>
          </p:cNvSpPr>
          <p:nvPr>
            <p:ph type="body" sz="quarter" idx="107" hasCustomPrompt="1"/>
          </p:nvPr>
        </p:nvSpPr>
        <p:spPr>
          <a:xfrm>
            <a:off x="3751992" y="3286189"/>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 ipsum</a:t>
            </a:r>
          </a:p>
        </p:txBody>
      </p:sp>
      <p:sp>
        <p:nvSpPr>
          <p:cNvPr id="436" name="Text Placeholder 24">
            <a:extLst>
              <a:ext uri="{FF2B5EF4-FFF2-40B4-BE49-F238E27FC236}">
                <a16:creationId xmlns:a16="http://schemas.microsoft.com/office/drawing/2014/main" id="{D1853147-1C10-EEAE-5339-EEA7CB1D5907}"/>
              </a:ext>
            </a:extLst>
          </p:cNvPr>
          <p:cNvSpPr>
            <a:spLocks noGrp="1"/>
          </p:cNvSpPr>
          <p:nvPr>
            <p:ph type="body" sz="quarter" idx="108" hasCustomPrompt="1"/>
          </p:nvPr>
        </p:nvSpPr>
        <p:spPr>
          <a:xfrm>
            <a:off x="5757053" y="3286189"/>
            <a:ext cx="381809" cy="228984"/>
          </a:xfrm>
          <a:prstGeom prst="rect">
            <a:avLst/>
          </a:prstGeom>
        </p:spPr>
        <p:txBody>
          <a:bodyPr wrap="square" lIns="43200" tIns="46800" rIns="0" bIns="46800" anchor="ctr">
            <a:noAutofit/>
          </a:bodyPr>
          <a:lstStyle>
            <a:lvl1pPr>
              <a:defRPr kumimoji="0" lang="en-US" sz="1200" b="0" i="0" u="none" strike="noStrike" cap="none" spc="0" normalizeH="0" baseline="0" dirty="0">
                <a:ln>
                  <a:noFill/>
                </a:ln>
                <a:solidFill>
                  <a:schemeClr val="accent1"/>
                </a:solidFill>
                <a:effectLst/>
                <a:uFillTx/>
                <a:latin typeface="RealText-Light" panose="020B0504020101010102"/>
                <a:ea typeface="+mj-ea"/>
                <a:cs typeface="+mj-cs"/>
                <a:sym typeface="Arial"/>
              </a:defRPr>
            </a:lvl1pPr>
          </a:lstStyle>
          <a:p>
            <a:pPr lvl="0"/>
            <a:r>
              <a:rPr lang="en-US" dirty="0"/>
              <a:t>xx%</a:t>
            </a:r>
          </a:p>
        </p:txBody>
      </p:sp>
      <p:sp>
        <p:nvSpPr>
          <p:cNvPr id="437" name="Text Placeholder 24">
            <a:extLst>
              <a:ext uri="{FF2B5EF4-FFF2-40B4-BE49-F238E27FC236}">
                <a16:creationId xmlns:a16="http://schemas.microsoft.com/office/drawing/2014/main" id="{BE015A0F-228E-8646-2B70-8356E65A37FE}"/>
              </a:ext>
            </a:extLst>
          </p:cNvPr>
          <p:cNvSpPr>
            <a:spLocks noGrp="1"/>
          </p:cNvSpPr>
          <p:nvPr>
            <p:ph type="body" sz="quarter" idx="109" hasCustomPrompt="1"/>
          </p:nvPr>
        </p:nvSpPr>
        <p:spPr>
          <a:xfrm>
            <a:off x="7762116" y="3286189"/>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2"/>
                </a:solidFill>
                <a:effectLst/>
                <a:uFillTx/>
                <a:latin typeface="RealText-Light" panose="020B0504020101010102"/>
                <a:ea typeface="+mj-ea"/>
                <a:cs typeface="+mj-cs"/>
                <a:sym typeface="Arial"/>
              </a:defRPr>
            </a:lvl1pPr>
          </a:lstStyle>
          <a:p>
            <a:pPr lvl="0"/>
            <a:r>
              <a:rPr lang="en-US" dirty="0"/>
              <a:t>Lorem ipsum</a:t>
            </a:r>
          </a:p>
        </p:txBody>
      </p:sp>
      <p:sp>
        <p:nvSpPr>
          <p:cNvPr id="438" name="Text Placeholder 24">
            <a:extLst>
              <a:ext uri="{FF2B5EF4-FFF2-40B4-BE49-F238E27FC236}">
                <a16:creationId xmlns:a16="http://schemas.microsoft.com/office/drawing/2014/main" id="{D5E0455A-9EA6-C3A2-519D-2D8F7D8EF388}"/>
              </a:ext>
            </a:extLst>
          </p:cNvPr>
          <p:cNvSpPr>
            <a:spLocks noGrp="1"/>
          </p:cNvSpPr>
          <p:nvPr>
            <p:ph type="body" sz="quarter" idx="110" hasCustomPrompt="1"/>
          </p:nvPr>
        </p:nvSpPr>
        <p:spPr>
          <a:xfrm>
            <a:off x="9767176" y="3286189"/>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 ipsum</a:t>
            </a:r>
          </a:p>
        </p:txBody>
      </p:sp>
      <p:sp>
        <p:nvSpPr>
          <p:cNvPr id="443" name="Text Placeholder 24">
            <a:extLst>
              <a:ext uri="{FF2B5EF4-FFF2-40B4-BE49-F238E27FC236}">
                <a16:creationId xmlns:a16="http://schemas.microsoft.com/office/drawing/2014/main" id="{B8A51296-C933-542D-0E4A-0EBE9401537A}"/>
              </a:ext>
            </a:extLst>
          </p:cNvPr>
          <p:cNvSpPr>
            <a:spLocks noGrp="1"/>
          </p:cNvSpPr>
          <p:nvPr>
            <p:ph type="body" sz="quarter" idx="111" hasCustomPrompt="1"/>
          </p:nvPr>
        </p:nvSpPr>
        <p:spPr>
          <a:xfrm>
            <a:off x="1746930" y="3853122"/>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bg1"/>
                </a:solidFill>
                <a:effectLst/>
                <a:uFillTx/>
                <a:latin typeface="RealText-Light" panose="020B0504020101010102"/>
                <a:ea typeface="+mj-ea"/>
                <a:cs typeface="+mj-cs"/>
                <a:sym typeface="Arial"/>
              </a:defRPr>
            </a:lvl1pPr>
          </a:lstStyle>
          <a:p>
            <a:pPr lvl="0"/>
            <a:r>
              <a:rPr lang="en-US" dirty="0"/>
              <a:t>Lorem ipsum</a:t>
            </a:r>
          </a:p>
        </p:txBody>
      </p:sp>
      <p:sp>
        <p:nvSpPr>
          <p:cNvPr id="444" name="Text Placeholder 24">
            <a:extLst>
              <a:ext uri="{FF2B5EF4-FFF2-40B4-BE49-F238E27FC236}">
                <a16:creationId xmlns:a16="http://schemas.microsoft.com/office/drawing/2014/main" id="{AA118F4D-F955-09BA-1AD2-E9C1CB872013}"/>
              </a:ext>
            </a:extLst>
          </p:cNvPr>
          <p:cNvSpPr>
            <a:spLocks noGrp="1"/>
          </p:cNvSpPr>
          <p:nvPr>
            <p:ph type="body" sz="quarter" idx="112" hasCustomPrompt="1"/>
          </p:nvPr>
        </p:nvSpPr>
        <p:spPr>
          <a:xfrm>
            <a:off x="701514" y="3853122"/>
            <a:ext cx="365760" cy="228984"/>
          </a:xfrm>
          <a:prstGeom prst="rect">
            <a:avLst/>
          </a:prstGeom>
        </p:spPr>
        <p:txBody>
          <a:bodyPr wrap="square" lIns="43200" tIns="46800" rIns="90000" bIns="46800" anchor="ctr">
            <a:noAutofit/>
          </a:bodyPr>
          <a:lstStyle>
            <a:lvl1pPr algn="ctr">
              <a:defRPr kumimoji="0" lang="en-US" sz="1200" b="0" i="0" u="none" strike="noStrike" cap="none" spc="0" normalizeH="0" baseline="0" dirty="0">
                <a:ln>
                  <a:noFill/>
                </a:ln>
                <a:solidFill>
                  <a:schemeClr val="bg1"/>
                </a:solidFill>
                <a:effectLst/>
                <a:uFillTx/>
                <a:latin typeface="RealText-Light" panose="020B0504020101010102"/>
                <a:ea typeface="+mj-ea"/>
                <a:cs typeface="+mj-cs"/>
                <a:sym typeface="Arial"/>
              </a:defRPr>
            </a:lvl1pPr>
          </a:lstStyle>
          <a:p>
            <a:pPr lvl="0"/>
            <a:r>
              <a:rPr lang="en-US" dirty="0"/>
              <a:t>03</a:t>
            </a:r>
          </a:p>
        </p:txBody>
      </p:sp>
      <p:sp>
        <p:nvSpPr>
          <p:cNvPr id="445" name="Text Placeholder 24">
            <a:extLst>
              <a:ext uri="{FF2B5EF4-FFF2-40B4-BE49-F238E27FC236}">
                <a16:creationId xmlns:a16="http://schemas.microsoft.com/office/drawing/2014/main" id="{FFE2C4C1-7C87-D802-64E1-BE02DA10F5EA}"/>
              </a:ext>
            </a:extLst>
          </p:cNvPr>
          <p:cNvSpPr>
            <a:spLocks noGrp="1"/>
          </p:cNvSpPr>
          <p:nvPr>
            <p:ph type="body" sz="quarter" idx="113" hasCustomPrompt="1"/>
          </p:nvPr>
        </p:nvSpPr>
        <p:spPr>
          <a:xfrm>
            <a:off x="3751992" y="3853122"/>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bg1"/>
                </a:solidFill>
                <a:effectLst/>
                <a:uFillTx/>
                <a:latin typeface="RealText-Light" panose="020B0504020101010102"/>
                <a:ea typeface="+mj-ea"/>
                <a:cs typeface="+mj-cs"/>
                <a:sym typeface="Arial"/>
              </a:defRPr>
            </a:lvl1pPr>
          </a:lstStyle>
          <a:p>
            <a:pPr lvl="0"/>
            <a:r>
              <a:rPr lang="en-US" dirty="0"/>
              <a:t>Lorem ipsum</a:t>
            </a:r>
          </a:p>
        </p:txBody>
      </p:sp>
      <p:sp>
        <p:nvSpPr>
          <p:cNvPr id="446" name="Text Placeholder 24">
            <a:extLst>
              <a:ext uri="{FF2B5EF4-FFF2-40B4-BE49-F238E27FC236}">
                <a16:creationId xmlns:a16="http://schemas.microsoft.com/office/drawing/2014/main" id="{D0DF13AA-01C3-8EFF-7BCF-E864A9C6AD2D}"/>
              </a:ext>
            </a:extLst>
          </p:cNvPr>
          <p:cNvSpPr>
            <a:spLocks noGrp="1"/>
          </p:cNvSpPr>
          <p:nvPr>
            <p:ph type="body" sz="quarter" idx="114" hasCustomPrompt="1"/>
          </p:nvPr>
        </p:nvSpPr>
        <p:spPr>
          <a:xfrm>
            <a:off x="5757053" y="3853122"/>
            <a:ext cx="381809" cy="228984"/>
          </a:xfrm>
          <a:prstGeom prst="rect">
            <a:avLst/>
          </a:prstGeom>
        </p:spPr>
        <p:txBody>
          <a:bodyPr wrap="square" lIns="43200" tIns="46800" rIns="0" bIns="46800" anchor="ctr">
            <a:noAutofit/>
          </a:bodyPr>
          <a:lstStyle>
            <a:lvl1pPr>
              <a:defRPr kumimoji="0" lang="en-US" sz="1200" b="0" i="0" u="none" strike="noStrike" cap="none" spc="0" normalizeH="0" baseline="0" dirty="0">
                <a:ln>
                  <a:noFill/>
                </a:ln>
                <a:solidFill>
                  <a:schemeClr val="bg1"/>
                </a:solidFill>
                <a:effectLst/>
                <a:uFillTx/>
                <a:latin typeface="RealText-Light" panose="020B0504020101010102"/>
                <a:ea typeface="+mj-ea"/>
                <a:cs typeface="+mj-cs"/>
                <a:sym typeface="Arial"/>
              </a:defRPr>
            </a:lvl1pPr>
          </a:lstStyle>
          <a:p>
            <a:pPr lvl="0"/>
            <a:r>
              <a:rPr lang="en-US" dirty="0"/>
              <a:t>xx%</a:t>
            </a:r>
          </a:p>
        </p:txBody>
      </p:sp>
      <p:sp>
        <p:nvSpPr>
          <p:cNvPr id="447" name="Text Placeholder 24">
            <a:extLst>
              <a:ext uri="{FF2B5EF4-FFF2-40B4-BE49-F238E27FC236}">
                <a16:creationId xmlns:a16="http://schemas.microsoft.com/office/drawing/2014/main" id="{19D1FA1F-7D54-5D01-675F-ADC9BB5807CE}"/>
              </a:ext>
            </a:extLst>
          </p:cNvPr>
          <p:cNvSpPr>
            <a:spLocks noGrp="1"/>
          </p:cNvSpPr>
          <p:nvPr>
            <p:ph type="body" sz="quarter" idx="115" hasCustomPrompt="1"/>
          </p:nvPr>
        </p:nvSpPr>
        <p:spPr>
          <a:xfrm>
            <a:off x="7762116" y="3853122"/>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bg1"/>
                </a:solidFill>
                <a:effectLst/>
                <a:uFillTx/>
                <a:latin typeface="RealText-Light" panose="020B0504020101010102"/>
                <a:ea typeface="+mj-ea"/>
                <a:cs typeface="+mj-cs"/>
                <a:sym typeface="Arial"/>
              </a:defRPr>
            </a:lvl1pPr>
          </a:lstStyle>
          <a:p>
            <a:pPr lvl="0"/>
            <a:r>
              <a:rPr lang="en-US" dirty="0"/>
              <a:t>Lorem ipsum</a:t>
            </a:r>
          </a:p>
        </p:txBody>
      </p:sp>
      <p:sp>
        <p:nvSpPr>
          <p:cNvPr id="448" name="Text Placeholder 24">
            <a:extLst>
              <a:ext uri="{FF2B5EF4-FFF2-40B4-BE49-F238E27FC236}">
                <a16:creationId xmlns:a16="http://schemas.microsoft.com/office/drawing/2014/main" id="{0B205564-943A-55F2-09F0-3FAD2E9447CE}"/>
              </a:ext>
            </a:extLst>
          </p:cNvPr>
          <p:cNvSpPr>
            <a:spLocks noGrp="1"/>
          </p:cNvSpPr>
          <p:nvPr>
            <p:ph type="body" sz="quarter" idx="116" hasCustomPrompt="1"/>
          </p:nvPr>
        </p:nvSpPr>
        <p:spPr>
          <a:xfrm>
            <a:off x="9767176" y="3853122"/>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bg1"/>
                </a:solidFill>
                <a:effectLst/>
                <a:uFillTx/>
                <a:latin typeface="RealText-Light" panose="020B0504020101010102"/>
                <a:ea typeface="+mj-ea"/>
                <a:cs typeface="+mj-cs"/>
                <a:sym typeface="Arial"/>
              </a:defRPr>
            </a:lvl1pPr>
          </a:lstStyle>
          <a:p>
            <a:pPr lvl="0"/>
            <a:r>
              <a:rPr lang="en-US" dirty="0"/>
              <a:t>Lorem ipsum</a:t>
            </a:r>
          </a:p>
        </p:txBody>
      </p:sp>
      <p:sp>
        <p:nvSpPr>
          <p:cNvPr id="449" name="Text Placeholder 24">
            <a:extLst>
              <a:ext uri="{FF2B5EF4-FFF2-40B4-BE49-F238E27FC236}">
                <a16:creationId xmlns:a16="http://schemas.microsoft.com/office/drawing/2014/main" id="{2C9A8FD0-F79D-4D75-CBD8-3C314E21DF7B}"/>
              </a:ext>
            </a:extLst>
          </p:cNvPr>
          <p:cNvSpPr>
            <a:spLocks noGrp="1"/>
          </p:cNvSpPr>
          <p:nvPr>
            <p:ph type="body" sz="quarter" idx="117" hasCustomPrompt="1"/>
          </p:nvPr>
        </p:nvSpPr>
        <p:spPr>
          <a:xfrm>
            <a:off x="1746930" y="4420055"/>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 ipsum</a:t>
            </a:r>
          </a:p>
        </p:txBody>
      </p:sp>
      <p:sp>
        <p:nvSpPr>
          <p:cNvPr id="450" name="Text Placeholder 24">
            <a:extLst>
              <a:ext uri="{FF2B5EF4-FFF2-40B4-BE49-F238E27FC236}">
                <a16:creationId xmlns:a16="http://schemas.microsoft.com/office/drawing/2014/main" id="{666F0CFE-1B43-634D-C299-936E2EDB1FBB}"/>
              </a:ext>
            </a:extLst>
          </p:cNvPr>
          <p:cNvSpPr>
            <a:spLocks noGrp="1"/>
          </p:cNvSpPr>
          <p:nvPr>
            <p:ph type="body" sz="quarter" idx="118" hasCustomPrompt="1"/>
          </p:nvPr>
        </p:nvSpPr>
        <p:spPr>
          <a:xfrm>
            <a:off x="701514" y="4420055"/>
            <a:ext cx="365760" cy="228984"/>
          </a:xfrm>
          <a:prstGeom prst="rect">
            <a:avLst/>
          </a:prstGeom>
        </p:spPr>
        <p:txBody>
          <a:bodyPr wrap="square" lIns="43200" tIns="46800" rIns="90000" bIns="46800" anchor="ctr">
            <a:noAutofit/>
          </a:bodyPr>
          <a:lstStyle>
            <a:lvl1pPr algn="ct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04</a:t>
            </a:r>
          </a:p>
        </p:txBody>
      </p:sp>
      <p:sp>
        <p:nvSpPr>
          <p:cNvPr id="451" name="Text Placeholder 24">
            <a:extLst>
              <a:ext uri="{FF2B5EF4-FFF2-40B4-BE49-F238E27FC236}">
                <a16:creationId xmlns:a16="http://schemas.microsoft.com/office/drawing/2014/main" id="{07A34B6C-924A-BF14-1639-699E659F031A}"/>
              </a:ext>
            </a:extLst>
          </p:cNvPr>
          <p:cNvSpPr>
            <a:spLocks noGrp="1"/>
          </p:cNvSpPr>
          <p:nvPr>
            <p:ph type="body" sz="quarter" idx="119" hasCustomPrompt="1"/>
          </p:nvPr>
        </p:nvSpPr>
        <p:spPr>
          <a:xfrm>
            <a:off x="3751992" y="4420055"/>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 ipsum</a:t>
            </a:r>
          </a:p>
        </p:txBody>
      </p:sp>
      <p:sp>
        <p:nvSpPr>
          <p:cNvPr id="452" name="Text Placeholder 24">
            <a:extLst>
              <a:ext uri="{FF2B5EF4-FFF2-40B4-BE49-F238E27FC236}">
                <a16:creationId xmlns:a16="http://schemas.microsoft.com/office/drawing/2014/main" id="{AA0244AB-C2ED-3D76-656B-65A2D74086DA}"/>
              </a:ext>
            </a:extLst>
          </p:cNvPr>
          <p:cNvSpPr>
            <a:spLocks noGrp="1"/>
          </p:cNvSpPr>
          <p:nvPr>
            <p:ph type="body" sz="quarter" idx="120" hasCustomPrompt="1"/>
          </p:nvPr>
        </p:nvSpPr>
        <p:spPr>
          <a:xfrm>
            <a:off x="5757053" y="4420055"/>
            <a:ext cx="381809" cy="228984"/>
          </a:xfrm>
          <a:prstGeom prst="rect">
            <a:avLst/>
          </a:prstGeom>
        </p:spPr>
        <p:txBody>
          <a:bodyPr wrap="square" lIns="43200" tIns="46800" rIns="0" bIns="46800" anchor="ctr">
            <a:noAutofit/>
          </a:bodyPr>
          <a:lstStyle>
            <a:lvl1pPr>
              <a:defRPr kumimoji="0" lang="en-US" sz="1200" b="0" i="0" u="none" strike="noStrike" cap="none" spc="0" normalizeH="0" baseline="0" dirty="0">
                <a:ln>
                  <a:noFill/>
                </a:ln>
                <a:solidFill>
                  <a:schemeClr val="accent1"/>
                </a:solidFill>
                <a:effectLst/>
                <a:uFillTx/>
                <a:latin typeface="RealText-Light" panose="020B0504020101010102"/>
                <a:ea typeface="+mj-ea"/>
                <a:cs typeface="+mj-cs"/>
                <a:sym typeface="Arial"/>
              </a:defRPr>
            </a:lvl1pPr>
          </a:lstStyle>
          <a:p>
            <a:pPr lvl="0"/>
            <a:r>
              <a:rPr lang="en-US" dirty="0"/>
              <a:t>xx%</a:t>
            </a:r>
          </a:p>
        </p:txBody>
      </p:sp>
      <p:sp>
        <p:nvSpPr>
          <p:cNvPr id="453" name="Text Placeholder 24">
            <a:extLst>
              <a:ext uri="{FF2B5EF4-FFF2-40B4-BE49-F238E27FC236}">
                <a16:creationId xmlns:a16="http://schemas.microsoft.com/office/drawing/2014/main" id="{79E8B41C-F100-7960-8E72-B5ECA93EC48E}"/>
              </a:ext>
            </a:extLst>
          </p:cNvPr>
          <p:cNvSpPr>
            <a:spLocks noGrp="1"/>
          </p:cNvSpPr>
          <p:nvPr>
            <p:ph type="body" sz="quarter" idx="121" hasCustomPrompt="1"/>
          </p:nvPr>
        </p:nvSpPr>
        <p:spPr>
          <a:xfrm>
            <a:off x="7762116" y="4420055"/>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2"/>
                </a:solidFill>
                <a:effectLst/>
                <a:uFillTx/>
                <a:latin typeface="RealText-Light" panose="020B0504020101010102"/>
                <a:ea typeface="+mj-ea"/>
                <a:cs typeface="+mj-cs"/>
                <a:sym typeface="Arial"/>
              </a:defRPr>
            </a:lvl1pPr>
          </a:lstStyle>
          <a:p>
            <a:pPr lvl="0"/>
            <a:r>
              <a:rPr lang="en-US" dirty="0"/>
              <a:t>Lorem ipsum</a:t>
            </a:r>
          </a:p>
        </p:txBody>
      </p:sp>
      <p:sp>
        <p:nvSpPr>
          <p:cNvPr id="454" name="Text Placeholder 24">
            <a:extLst>
              <a:ext uri="{FF2B5EF4-FFF2-40B4-BE49-F238E27FC236}">
                <a16:creationId xmlns:a16="http://schemas.microsoft.com/office/drawing/2014/main" id="{39704472-C286-EBB4-EADF-A9F9D7090062}"/>
              </a:ext>
            </a:extLst>
          </p:cNvPr>
          <p:cNvSpPr>
            <a:spLocks noGrp="1"/>
          </p:cNvSpPr>
          <p:nvPr>
            <p:ph type="body" sz="quarter" idx="122" hasCustomPrompt="1"/>
          </p:nvPr>
        </p:nvSpPr>
        <p:spPr>
          <a:xfrm>
            <a:off x="9767176" y="4420055"/>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 ipsum</a:t>
            </a:r>
          </a:p>
        </p:txBody>
      </p:sp>
      <p:sp>
        <p:nvSpPr>
          <p:cNvPr id="455" name="Text Placeholder 24">
            <a:extLst>
              <a:ext uri="{FF2B5EF4-FFF2-40B4-BE49-F238E27FC236}">
                <a16:creationId xmlns:a16="http://schemas.microsoft.com/office/drawing/2014/main" id="{1E21C980-AC53-4508-2BAF-7F3D9086E7E0}"/>
              </a:ext>
            </a:extLst>
          </p:cNvPr>
          <p:cNvSpPr>
            <a:spLocks noGrp="1"/>
          </p:cNvSpPr>
          <p:nvPr>
            <p:ph type="body" sz="quarter" idx="123" hasCustomPrompt="1"/>
          </p:nvPr>
        </p:nvSpPr>
        <p:spPr>
          <a:xfrm>
            <a:off x="1746930" y="4986989"/>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 ipsum</a:t>
            </a:r>
          </a:p>
        </p:txBody>
      </p:sp>
      <p:sp>
        <p:nvSpPr>
          <p:cNvPr id="456" name="Text Placeholder 24">
            <a:extLst>
              <a:ext uri="{FF2B5EF4-FFF2-40B4-BE49-F238E27FC236}">
                <a16:creationId xmlns:a16="http://schemas.microsoft.com/office/drawing/2014/main" id="{99D1EE60-BA51-820C-CFD9-4C1BE7AAEABB}"/>
              </a:ext>
            </a:extLst>
          </p:cNvPr>
          <p:cNvSpPr>
            <a:spLocks noGrp="1"/>
          </p:cNvSpPr>
          <p:nvPr>
            <p:ph type="body" sz="quarter" idx="124" hasCustomPrompt="1"/>
          </p:nvPr>
        </p:nvSpPr>
        <p:spPr>
          <a:xfrm>
            <a:off x="701514" y="4986989"/>
            <a:ext cx="365760" cy="228984"/>
          </a:xfrm>
          <a:prstGeom prst="rect">
            <a:avLst/>
          </a:prstGeom>
        </p:spPr>
        <p:txBody>
          <a:bodyPr wrap="square" lIns="43200" tIns="46800" rIns="90000" bIns="46800" anchor="ctr">
            <a:noAutofit/>
          </a:bodyPr>
          <a:lstStyle>
            <a:lvl1pPr algn="ct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05</a:t>
            </a:r>
          </a:p>
        </p:txBody>
      </p:sp>
      <p:sp>
        <p:nvSpPr>
          <p:cNvPr id="457" name="Text Placeholder 24">
            <a:extLst>
              <a:ext uri="{FF2B5EF4-FFF2-40B4-BE49-F238E27FC236}">
                <a16:creationId xmlns:a16="http://schemas.microsoft.com/office/drawing/2014/main" id="{B5D256E7-2B3F-DE8E-6AC4-9FEE0CA057C0}"/>
              </a:ext>
            </a:extLst>
          </p:cNvPr>
          <p:cNvSpPr>
            <a:spLocks noGrp="1"/>
          </p:cNvSpPr>
          <p:nvPr>
            <p:ph type="body" sz="quarter" idx="125" hasCustomPrompt="1"/>
          </p:nvPr>
        </p:nvSpPr>
        <p:spPr>
          <a:xfrm>
            <a:off x="3751992" y="4986989"/>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 ipsum</a:t>
            </a:r>
          </a:p>
        </p:txBody>
      </p:sp>
      <p:sp>
        <p:nvSpPr>
          <p:cNvPr id="458" name="Text Placeholder 24">
            <a:extLst>
              <a:ext uri="{FF2B5EF4-FFF2-40B4-BE49-F238E27FC236}">
                <a16:creationId xmlns:a16="http://schemas.microsoft.com/office/drawing/2014/main" id="{8FAE51FF-D3BB-69F4-6D72-0D1252537E42}"/>
              </a:ext>
            </a:extLst>
          </p:cNvPr>
          <p:cNvSpPr>
            <a:spLocks noGrp="1"/>
          </p:cNvSpPr>
          <p:nvPr>
            <p:ph type="body" sz="quarter" idx="126" hasCustomPrompt="1"/>
          </p:nvPr>
        </p:nvSpPr>
        <p:spPr>
          <a:xfrm>
            <a:off x="5757053" y="4986989"/>
            <a:ext cx="381809" cy="228984"/>
          </a:xfrm>
          <a:prstGeom prst="rect">
            <a:avLst/>
          </a:prstGeom>
        </p:spPr>
        <p:txBody>
          <a:bodyPr wrap="square" lIns="43200" tIns="46800" rIns="0" bIns="46800" anchor="ctr">
            <a:noAutofit/>
          </a:bodyPr>
          <a:lstStyle>
            <a:lvl1pPr>
              <a:defRPr kumimoji="0" lang="en-US" sz="1200" b="0" i="0" u="none" strike="noStrike" cap="none" spc="0" normalizeH="0" baseline="0" dirty="0">
                <a:ln>
                  <a:noFill/>
                </a:ln>
                <a:solidFill>
                  <a:schemeClr val="accent1"/>
                </a:solidFill>
                <a:effectLst/>
                <a:uFillTx/>
                <a:latin typeface="RealText-Light" panose="020B0504020101010102"/>
                <a:ea typeface="+mj-ea"/>
                <a:cs typeface="+mj-cs"/>
                <a:sym typeface="Arial"/>
              </a:defRPr>
            </a:lvl1pPr>
          </a:lstStyle>
          <a:p>
            <a:pPr lvl="0"/>
            <a:r>
              <a:rPr lang="en-US" dirty="0"/>
              <a:t>xx%</a:t>
            </a:r>
          </a:p>
        </p:txBody>
      </p:sp>
      <p:sp>
        <p:nvSpPr>
          <p:cNvPr id="459" name="Text Placeholder 24">
            <a:extLst>
              <a:ext uri="{FF2B5EF4-FFF2-40B4-BE49-F238E27FC236}">
                <a16:creationId xmlns:a16="http://schemas.microsoft.com/office/drawing/2014/main" id="{621F366C-8C17-1F03-A74C-33BD60B4D77F}"/>
              </a:ext>
            </a:extLst>
          </p:cNvPr>
          <p:cNvSpPr>
            <a:spLocks noGrp="1"/>
          </p:cNvSpPr>
          <p:nvPr>
            <p:ph type="body" sz="quarter" idx="127" hasCustomPrompt="1"/>
          </p:nvPr>
        </p:nvSpPr>
        <p:spPr>
          <a:xfrm>
            <a:off x="7762116" y="4986989"/>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2"/>
                </a:solidFill>
                <a:effectLst/>
                <a:uFillTx/>
                <a:latin typeface="RealText-Light" panose="020B0504020101010102"/>
                <a:ea typeface="+mj-ea"/>
                <a:cs typeface="+mj-cs"/>
                <a:sym typeface="Arial"/>
              </a:defRPr>
            </a:lvl1pPr>
          </a:lstStyle>
          <a:p>
            <a:pPr lvl="0"/>
            <a:r>
              <a:rPr lang="en-US" dirty="0"/>
              <a:t>Lorem ipsum</a:t>
            </a:r>
          </a:p>
        </p:txBody>
      </p:sp>
      <p:sp>
        <p:nvSpPr>
          <p:cNvPr id="460" name="Text Placeholder 24">
            <a:extLst>
              <a:ext uri="{FF2B5EF4-FFF2-40B4-BE49-F238E27FC236}">
                <a16:creationId xmlns:a16="http://schemas.microsoft.com/office/drawing/2014/main" id="{9546E9B0-BF4A-F565-7968-78967B45B0BA}"/>
              </a:ext>
            </a:extLst>
          </p:cNvPr>
          <p:cNvSpPr>
            <a:spLocks noGrp="1"/>
          </p:cNvSpPr>
          <p:nvPr>
            <p:ph type="body" sz="quarter" idx="128" hasCustomPrompt="1"/>
          </p:nvPr>
        </p:nvSpPr>
        <p:spPr>
          <a:xfrm>
            <a:off x="9767176" y="4986989"/>
            <a:ext cx="1325406"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 ipsum</a:t>
            </a:r>
          </a:p>
        </p:txBody>
      </p:sp>
      <p:sp>
        <p:nvSpPr>
          <p:cNvPr id="461" name="Text Placeholder 24">
            <a:extLst>
              <a:ext uri="{FF2B5EF4-FFF2-40B4-BE49-F238E27FC236}">
                <a16:creationId xmlns:a16="http://schemas.microsoft.com/office/drawing/2014/main" id="{7BDCBB6F-86BF-C2A9-83A8-E7418B64F3B4}"/>
              </a:ext>
            </a:extLst>
          </p:cNvPr>
          <p:cNvSpPr>
            <a:spLocks noGrp="1"/>
          </p:cNvSpPr>
          <p:nvPr>
            <p:ph type="body" sz="quarter" idx="130" hasCustomPrompt="1"/>
          </p:nvPr>
        </p:nvSpPr>
        <p:spPr>
          <a:xfrm>
            <a:off x="6138862" y="2719256"/>
            <a:ext cx="1282544"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a:t>
            </a:r>
          </a:p>
        </p:txBody>
      </p:sp>
      <p:sp>
        <p:nvSpPr>
          <p:cNvPr id="462" name="Text Placeholder 24">
            <a:extLst>
              <a:ext uri="{FF2B5EF4-FFF2-40B4-BE49-F238E27FC236}">
                <a16:creationId xmlns:a16="http://schemas.microsoft.com/office/drawing/2014/main" id="{4B5C4FDA-7165-034A-251E-A72904F3E364}"/>
              </a:ext>
            </a:extLst>
          </p:cNvPr>
          <p:cNvSpPr>
            <a:spLocks noGrp="1"/>
          </p:cNvSpPr>
          <p:nvPr>
            <p:ph type="body" sz="quarter" idx="131" hasCustomPrompt="1"/>
          </p:nvPr>
        </p:nvSpPr>
        <p:spPr>
          <a:xfrm>
            <a:off x="6138862" y="3286189"/>
            <a:ext cx="1282544"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a:t>
            </a:r>
          </a:p>
        </p:txBody>
      </p:sp>
      <p:sp>
        <p:nvSpPr>
          <p:cNvPr id="463" name="Text Placeholder 24">
            <a:extLst>
              <a:ext uri="{FF2B5EF4-FFF2-40B4-BE49-F238E27FC236}">
                <a16:creationId xmlns:a16="http://schemas.microsoft.com/office/drawing/2014/main" id="{6717D94F-54B9-C0EA-9181-A1A85DB40C54}"/>
              </a:ext>
            </a:extLst>
          </p:cNvPr>
          <p:cNvSpPr>
            <a:spLocks noGrp="1"/>
          </p:cNvSpPr>
          <p:nvPr>
            <p:ph type="body" sz="quarter" idx="132" hasCustomPrompt="1"/>
          </p:nvPr>
        </p:nvSpPr>
        <p:spPr>
          <a:xfrm>
            <a:off x="6138862" y="3853122"/>
            <a:ext cx="1282544"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bg1"/>
                </a:solidFill>
                <a:effectLst/>
                <a:uFillTx/>
                <a:latin typeface="RealText-Light" panose="020B0504020101010102"/>
                <a:ea typeface="+mj-ea"/>
                <a:cs typeface="+mj-cs"/>
                <a:sym typeface="Arial"/>
              </a:defRPr>
            </a:lvl1pPr>
          </a:lstStyle>
          <a:p>
            <a:pPr lvl="0"/>
            <a:r>
              <a:rPr lang="en-US" dirty="0"/>
              <a:t>Lorem</a:t>
            </a:r>
          </a:p>
        </p:txBody>
      </p:sp>
      <p:sp>
        <p:nvSpPr>
          <p:cNvPr id="464" name="Text Placeholder 24">
            <a:extLst>
              <a:ext uri="{FF2B5EF4-FFF2-40B4-BE49-F238E27FC236}">
                <a16:creationId xmlns:a16="http://schemas.microsoft.com/office/drawing/2014/main" id="{5A4769B6-C8C5-F8AB-4785-F438FE74B815}"/>
              </a:ext>
            </a:extLst>
          </p:cNvPr>
          <p:cNvSpPr>
            <a:spLocks noGrp="1"/>
          </p:cNvSpPr>
          <p:nvPr>
            <p:ph type="body" sz="quarter" idx="133" hasCustomPrompt="1"/>
          </p:nvPr>
        </p:nvSpPr>
        <p:spPr>
          <a:xfrm>
            <a:off x="6138862" y="4420055"/>
            <a:ext cx="1282544"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a:t>
            </a:r>
          </a:p>
        </p:txBody>
      </p:sp>
      <p:sp>
        <p:nvSpPr>
          <p:cNvPr id="465" name="Text Placeholder 24">
            <a:extLst>
              <a:ext uri="{FF2B5EF4-FFF2-40B4-BE49-F238E27FC236}">
                <a16:creationId xmlns:a16="http://schemas.microsoft.com/office/drawing/2014/main" id="{C33B6F87-FC2E-592E-70D0-E6A8053AD906}"/>
              </a:ext>
            </a:extLst>
          </p:cNvPr>
          <p:cNvSpPr>
            <a:spLocks noGrp="1"/>
          </p:cNvSpPr>
          <p:nvPr>
            <p:ph type="body" sz="quarter" idx="134" hasCustomPrompt="1"/>
          </p:nvPr>
        </p:nvSpPr>
        <p:spPr>
          <a:xfrm>
            <a:off x="6138862" y="4986989"/>
            <a:ext cx="1282544" cy="228984"/>
          </a:xfrm>
          <a:prstGeom prst="rect">
            <a:avLst/>
          </a:prstGeom>
        </p:spPr>
        <p:txBody>
          <a:bodyPr wrap="square" lIns="43200" tIns="46800" rIns="90000" bIns="46800" anchor="ctr">
            <a:noAutofit/>
          </a:bodyPr>
          <a:lstStyle>
            <a:lvl1pPr>
              <a:defRPr kumimoji="0" lang="en-US" sz="1200" b="0" i="0" u="none" strike="noStrike" cap="none" spc="0" normalizeH="0" baseline="0" dirty="0">
                <a:ln>
                  <a:noFill/>
                </a:ln>
                <a:solidFill>
                  <a:schemeClr val="tx1">
                    <a:lumMod val="50000"/>
                    <a:lumOff val="50000"/>
                  </a:schemeClr>
                </a:solidFill>
                <a:effectLst/>
                <a:uFillTx/>
                <a:latin typeface="RealText-Light" panose="020B0504020101010102"/>
                <a:ea typeface="+mj-ea"/>
                <a:cs typeface="+mj-cs"/>
                <a:sym typeface="Arial"/>
              </a:defRPr>
            </a:lvl1pPr>
          </a:lstStyle>
          <a:p>
            <a:pPr lvl="0"/>
            <a:r>
              <a:rPr lang="en-US" dirty="0"/>
              <a:t>Lorem</a:t>
            </a:r>
          </a:p>
        </p:txBody>
      </p:sp>
      <p:sp>
        <p:nvSpPr>
          <p:cNvPr id="9" name="Slide Number Placeholder 8">
            <a:extLst>
              <a:ext uri="{FF2B5EF4-FFF2-40B4-BE49-F238E27FC236}">
                <a16:creationId xmlns:a16="http://schemas.microsoft.com/office/drawing/2014/main" id="{864951B0-A05D-268C-8B3B-9C77DF4CF1C0}"/>
              </a:ext>
            </a:extLst>
          </p:cNvPr>
          <p:cNvSpPr>
            <a:spLocks noGrp="1"/>
          </p:cNvSpPr>
          <p:nvPr>
            <p:ph type="sldNum" sz="quarter" idx="135"/>
          </p:nvPr>
        </p:nvSpPr>
        <p:spPr/>
        <p:txBody>
          <a:bodyPr/>
          <a:lstStyle/>
          <a:p>
            <a:fld id="{86CB4B4D-7CA3-9044-876B-883B54F8677D}" type="slidenum">
              <a:rPr lang="en-GB" smtClean="0"/>
              <a:pPr/>
              <a:t>‹#›</a:t>
            </a:fld>
            <a:endParaRPr lang="en-GB"/>
          </a:p>
        </p:txBody>
      </p:sp>
      <p:sp>
        <p:nvSpPr>
          <p:cNvPr id="2" name="Text Placeholder 24">
            <a:extLst>
              <a:ext uri="{FF2B5EF4-FFF2-40B4-BE49-F238E27FC236}">
                <a16:creationId xmlns:a16="http://schemas.microsoft.com/office/drawing/2014/main" id="{A34B0CC6-FA8F-8A82-4FC2-A2A40A490225}"/>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246597103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36_Main Content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Diagram </a:t>
            </a:r>
          </a:p>
        </p:txBody>
      </p:sp>
      <p:sp>
        <p:nvSpPr>
          <p:cNvPr id="3" name="Text Placeholder 24">
            <a:extLst>
              <a:ext uri="{FF2B5EF4-FFF2-40B4-BE49-F238E27FC236}">
                <a16:creationId xmlns:a16="http://schemas.microsoft.com/office/drawing/2014/main" id="{9C4DB5E2-A218-F28F-BF45-D130FDFF3C3A}"/>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Sub-heading</a:t>
            </a:r>
          </a:p>
        </p:txBody>
      </p:sp>
      <p:sp>
        <p:nvSpPr>
          <p:cNvPr id="9" name="Text Placeholder 17">
            <a:extLst>
              <a:ext uri="{FF2B5EF4-FFF2-40B4-BE49-F238E27FC236}">
                <a16:creationId xmlns:a16="http://schemas.microsoft.com/office/drawing/2014/main" id="{748C6634-F13F-36F1-6591-0ED0BD832F26}"/>
              </a:ext>
            </a:extLst>
          </p:cNvPr>
          <p:cNvSpPr>
            <a:spLocks noGrp="1"/>
          </p:cNvSpPr>
          <p:nvPr>
            <p:ph type="body" sz="quarter" idx="116" hasCustomPrompt="1"/>
          </p:nvPr>
        </p:nvSpPr>
        <p:spPr>
          <a:xfrm>
            <a:off x="5340543" y="3493959"/>
            <a:ext cx="1501679" cy="338554"/>
          </a:xfrm>
          <a:prstGeom prst="rect">
            <a:avLst/>
          </a:prstGeom>
        </p:spPr>
        <p:txBody>
          <a:bodyPr lIns="0" tIns="45720" rIns="91440" bIns="46800"/>
          <a:lstStyle>
            <a:lvl1pPr marL="0" marR="0" indent="0" algn="ctr" defTabSz="330256" rtl="0" fontAlgn="auto" latinLnBrk="0" hangingPunct="0">
              <a:lnSpc>
                <a:spcPct val="100000"/>
              </a:lnSpc>
              <a:spcBef>
                <a:spcPts val="29"/>
              </a:spcBef>
              <a:spcAft>
                <a:spcPts val="0"/>
              </a:spcAft>
              <a:buClrTx/>
              <a:buSzTx/>
              <a:buFontTx/>
              <a:buNone/>
              <a:tabLst/>
              <a:defRPr kumimoji="0" lang="en-US" sz="1600" b="0" i="0" u="none" strike="noStrike" cap="none" spc="0" normalizeH="0" baseline="0" dirty="0" smtClean="0">
                <a:ln>
                  <a:noFill/>
                </a:ln>
                <a:solidFill>
                  <a:schemeClr val="accent1"/>
                </a:solidFill>
                <a:effectLst/>
                <a:uFillTx/>
                <a:latin typeface="REALTEXT-MEDIUM" panose="020B06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Title here</a:t>
            </a:r>
          </a:p>
        </p:txBody>
      </p:sp>
      <p:sp>
        <p:nvSpPr>
          <p:cNvPr id="14" name="Text Placeholder 17">
            <a:extLst>
              <a:ext uri="{FF2B5EF4-FFF2-40B4-BE49-F238E27FC236}">
                <a16:creationId xmlns:a16="http://schemas.microsoft.com/office/drawing/2014/main" id="{D2FF4A73-90FE-B071-88DA-A60A20918E97}"/>
              </a:ext>
            </a:extLst>
          </p:cNvPr>
          <p:cNvSpPr>
            <a:spLocks noGrp="1"/>
          </p:cNvSpPr>
          <p:nvPr>
            <p:ph type="body" sz="quarter" idx="115" hasCustomPrompt="1"/>
          </p:nvPr>
        </p:nvSpPr>
        <p:spPr>
          <a:xfrm>
            <a:off x="5340543" y="3720163"/>
            <a:ext cx="1501679" cy="307777"/>
          </a:xfrm>
          <a:prstGeom prst="rect">
            <a:avLst/>
          </a:prstGeom>
        </p:spPr>
        <p:txBody>
          <a:bodyPr wrap="square" lIns="0" tIns="45720" rIns="91440" bIns="46800">
            <a:noAutofit/>
          </a:bodyPr>
          <a:lstStyle>
            <a:lvl1pPr marL="0" marR="0" indent="0" algn="ctr" defTabSz="330256" rtl="0" fontAlgn="auto" latinLnBrk="0" hangingPunct="0">
              <a:lnSpc>
                <a:spcPct val="100000"/>
              </a:lnSpc>
              <a:spcBef>
                <a:spcPts val="29"/>
              </a:spcBef>
              <a:spcAft>
                <a:spcPts val="0"/>
              </a:spcAft>
              <a:buClrTx/>
              <a:buSzTx/>
              <a:buFontTx/>
              <a:buNone/>
              <a:tabLst/>
              <a:defRPr kumimoji="0" lang="en-US" sz="1400" b="0" i="0" u="none" strike="noStrike" cap="none" spc="0" normalizeH="0" baseline="0" dirty="0" smtClean="0">
                <a:ln>
                  <a:noFill/>
                </a:ln>
                <a:solidFill>
                  <a:srgbClr val="303030"/>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Subtitle here</a:t>
            </a:r>
          </a:p>
        </p:txBody>
      </p:sp>
      <p:sp>
        <p:nvSpPr>
          <p:cNvPr id="20" name="Text Placeholder 17">
            <a:extLst>
              <a:ext uri="{FF2B5EF4-FFF2-40B4-BE49-F238E27FC236}">
                <a16:creationId xmlns:a16="http://schemas.microsoft.com/office/drawing/2014/main" id="{31EE4A2B-FDB4-666E-8BA3-7EF71C315C4B}"/>
              </a:ext>
            </a:extLst>
          </p:cNvPr>
          <p:cNvSpPr>
            <a:spLocks noGrp="1"/>
          </p:cNvSpPr>
          <p:nvPr>
            <p:ph type="body" sz="quarter" idx="117" hasCustomPrompt="1"/>
          </p:nvPr>
        </p:nvSpPr>
        <p:spPr>
          <a:xfrm>
            <a:off x="5124060" y="2609411"/>
            <a:ext cx="304800" cy="184666"/>
          </a:xfrm>
          <a:prstGeom prst="rect">
            <a:avLst/>
          </a:prstGeom>
        </p:spPr>
        <p:txBody>
          <a:bodyPr lIns="0" tIns="0" rIns="0" bIns="0" anchor="ctr"/>
          <a:lstStyle>
            <a:lvl1pPr marL="0" marR="0" indent="0" algn="ctr" defTabSz="330256" rtl="0" fontAlgn="auto" latinLnBrk="0" hangingPunct="0">
              <a:lnSpc>
                <a:spcPct val="100000"/>
              </a:lnSpc>
              <a:spcBef>
                <a:spcPts val="0"/>
              </a:spcBef>
              <a:spcAft>
                <a:spcPts val="0"/>
              </a:spcAft>
              <a:buClrTx/>
              <a:buSzTx/>
              <a:buFontTx/>
              <a:buNone/>
              <a:tabLst/>
              <a:defRPr kumimoji="0" lang="en-US" sz="1200" b="0" i="0" u="none" strike="noStrike" cap="none" spc="0" normalizeH="0" baseline="0" dirty="0" smtClean="0">
                <a:ln>
                  <a:noFill/>
                </a:ln>
                <a:solidFill>
                  <a:schemeClr val="bg1"/>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XX</a:t>
            </a:r>
          </a:p>
        </p:txBody>
      </p:sp>
      <p:sp>
        <p:nvSpPr>
          <p:cNvPr id="22" name="Text Placeholder 17">
            <a:extLst>
              <a:ext uri="{FF2B5EF4-FFF2-40B4-BE49-F238E27FC236}">
                <a16:creationId xmlns:a16="http://schemas.microsoft.com/office/drawing/2014/main" id="{A0D26426-BAA1-9A8C-5032-2FF5707B8821}"/>
              </a:ext>
            </a:extLst>
          </p:cNvPr>
          <p:cNvSpPr>
            <a:spLocks noGrp="1"/>
          </p:cNvSpPr>
          <p:nvPr>
            <p:ph type="body" sz="quarter" idx="38" hasCustomPrompt="1"/>
          </p:nvPr>
        </p:nvSpPr>
        <p:spPr>
          <a:xfrm>
            <a:off x="6731384" y="2609411"/>
            <a:ext cx="304800" cy="184666"/>
          </a:xfrm>
          <a:prstGeom prst="rect">
            <a:avLst/>
          </a:prstGeom>
        </p:spPr>
        <p:txBody>
          <a:bodyPr lIns="0" tIns="0" rIns="0" bIns="0" anchor="ctr"/>
          <a:lstStyle>
            <a:lvl1pPr marL="0" marR="0" indent="0" algn="ctr" defTabSz="330256" rtl="0" fontAlgn="auto" latinLnBrk="0" hangingPunct="0">
              <a:lnSpc>
                <a:spcPct val="100000"/>
              </a:lnSpc>
              <a:spcBef>
                <a:spcPts val="0"/>
              </a:spcBef>
              <a:spcAft>
                <a:spcPts val="0"/>
              </a:spcAft>
              <a:buClrTx/>
              <a:buSzTx/>
              <a:buFontTx/>
              <a:buNone/>
              <a:tabLst/>
              <a:defRPr kumimoji="0" lang="en-US" sz="1200" b="0" i="0" u="none" strike="noStrike" cap="none" spc="0" normalizeH="0" baseline="0" dirty="0" smtClean="0">
                <a:ln>
                  <a:noFill/>
                </a:ln>
                <a:solidFill>
                  <a:schemeClr val="bg1"/>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XX</a:t>
            </a:r>
          </a:p>
        </p:txBody>
      </p:sp>
      <p:sp>
        <p:nvSpPr>
          <p:cNvPr id="24" name="Text Placeholder 17">
            <a:extLst>
              <a:ext uri="{FF2B5EF4-FFF2-40B4-BE49-F238E27FC236}">
                <a16:creationId xmlns:a16="http://schemas.microsoft.com/office/drawing/2014/main" id="{06FD9D5A-5D04-B897-37F4-7F17774991C9}"/>
              </a:ext>
            </a:extLst>
          </p:cNvPr>
          <p:cNvSpPr>
            <a:spLocks noGrp="1"/>
          </p:cNvSpPr>
          <p:nvPr>
            <p:ph type="body" sz="quarter" idx="120" hasCustomPrompt="1"/>
          </p:nvPr>
        </p:nvSpPr>
        <p:spPr>
          <a:xfrm>
            <a:off x="5124060" y="4678844"/>
            <a:ext cx="304800" cy="184666"/>
          </a:xfrm>
          <a:prstGeom prst="rect">
            <a:avLst/>
          </a:prstGeom>
        </p:spPr>
        <p:txBody>
          <a:bodyPr lIns="0" tIns="0" rIns="0" bIns="0" anchor="ctr"/>
          <a:lstStyle>
            <a:lvl1pPr marL="0" marR="0" indent="0" algn="ctr" defTabSz="330256" rtl="0" fontAlgn="auto" latinLnBrk="0" hangingPunct="0">
              <a:lnSpc>
                <a:spcPct val="100000"/>
              </a:lnSpc>
              <a:spcBef>
                <a:spcPts val="0"/>
              </a:spcBef>
              <a:spcAft>
                <a:spcPts val="0"/>
              </a:spcAft>
              <a:buClrTx/>
              <a:buSzTx/>
              <a:buFontTx/>
              <a:buNone/>
              <a:tabLst/>
              <a:defRPr kumimoji="0" lang="en-US" sz="1200" b="0" i="0" u="none" strike="noStrike" cap="none" spc="0" normalizeH="0" baseline="0" dirty="0" smtClean="0">
                <a:ln>
                  <a:noFill/>
                </a:ln>
                <a:solidFill>
                  <a:schemeClr val="bg1"/>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XX</a:t>
            </a:r>
          </a:p>
        </p:txBody>
      </p:sp>
      <p:sp>
        <p:nvSpPr>
          <p:cNvPr id="26" name="Text Placeholder 17">
            <a:extLst>
              <a:ext uri="{FF2B5EF4-FFF2-40B4-BE49-F238E27FC236}">
                <a16:creationId xmlns:a16="http://schemas.microsoft.com/office/drawing/2014/main" id="{874A0BC4-D9CF-EF60-0554-64BE718CC4BC}"/>
              </a:ext>
            </a:extLst>
          </p:cNvPr>
          <p:cNvSpPr>
            <a:spLocks noGrp="1"/>
          </p:cNvSpPr>
          <p:nvPr>
            <p:ph type="body" sz="quarter" idx="119" hasCustomPrompt="1"/>
          </p:nvPr>
        </p:nvSpPr>
        <p:spPr>
          <a:xfrm>
            <a:off x="6752725" y="4694233"/>
            <a:ext cx="304800" cy="153888"/>
          </a:xfrm>
          <a:prstGeom prst="rect">
            <a:avLst/>
          </a:prstGeom>
        </p:spPr>
        <p:txBody>
          <a:bodyPr lIns="0" tIns="0" rIns="0" bIns="0" anchor="ctr"/>
          <a:lstStyle>
            <a:lvl1pPr marL="0" marR="0" indent="0" algn="ctr" defTabSz="330256" rtl="0" fontAlgn="auto" latinLnBrk="0" hangingPunct="0">
              <a:lnSpc>
                <a:spcPct val="100000"/>
              </a:lnSpc>
              <a:spcBef>
                <a:spcPts val="0"/>
              </a:spcBef>
              <a:spcAft>
                <a:spcPts val="0"/>
              </a:spcAft>
              <a:buClrTx/>
              <a:buSzTx/>
              <a:buFontTx/>
              <a:buNone/>
              <a:tabLst/>
              <a:defRPr kumimoji="0" lang="en-US" sz="1200" b="0" i="0" u="none" strike="noStrike" cap="none" spc="0" normalizeH="0" baseline="0" dirty="0" smtClean="0">
                <a:ln>
                  <a:noFill/>
                </a:ln>
                <a:solidFill>
                  <a:schemeClr val="bg1"/>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XX</a:t>
            </a:r>
          </a:p>
        </p:txBody>
      </p:sp>
      <p:sp>
        <p:nvSpPr>
          <p:cNvPr id="28" name="Picture Placeholder 7">
            <a:extLst>
              <a:ext uri="{FF2B5EF4-FFF2-40B4-BE49-F238E27FC236}">
                <a16:creationId xmlns:a16="http://schemas.microsoft.com/office/drawing/2014/main" id="{05E46ADD-8FDA-EAF2-70A9-818D191E42CC}"/>
              </a:ext>
            </a:extLst>
          </p:cNvPr>
          <p:cNvSpPr>
            <a:spLocks noGrp="1"/>
          </p:cNvSpPr>
          <p:nvPr>
            <p:ph type="pic" sz="quarter" idx="53" hasCustomPrompt="1"/>
          </p:nvPr>
        </p:nvSpPr>
        <p:spPr>
          <a:xfrm>
            <a:off x="7459174" y="2347928"/>
            <a:ext cx="704665" cy="707632"/>
          </a:xfrm>
          <a:prstGeom prst="ellipse">
            <a:avLst/>
          </a:prstGeom>
          <a:solidFill>
            <a:schemeClr val="accent2"/>
          </a:solidFill>
        </p:spPr>
        <p:txBody>
          <a:bodyPr wrap="none" anchor="ctr"/>
          <a:lstStyle>
            <a:lvl1pPr algn="ctr">
              <a:defRPr sz="800">
                <a:solidFill>
                  <a:schemeClr val="bg1"/>
                </a:solidFill>
              </a:defRPr>
            </a:lvl1pPr>
          </a:lstStyle>
          <a:p>
            <a:r>
              <a:rPr lang="en-US" dirty="0"/>
              <a:t>ICON</a:t>
            </a:r>
          </a:p>
        </p:txBody>
      </p:sp>
      <p:sp>
        <p:nvSpPr>
          <p:cNvPr id="30" name="Picture Placeholder 7">
            <a:extLst>
              <a:ext uri="{FF2B5EF4-FFF2-40B4-BE49-F238E27FC236}">
                <a16:creationId xmlns:a16="http://schemas.microsoft.com/office/drawing/2014/main" id="{96252A27-3844-3466-B301-2A78C8F84210}"/>
              </a:ext>
            </a:extLst>
          </p:cNvPr>
          <p:cNvSpPr>
            <a:spLocks noGrp="1"/>
          </p:cNvSpPr>
          <p:nvPr>
            <p:ph type="pic" sz="quarter" idx="112" hasCustomPrompt="1"/>
          </p:nvPr>
        </p:nvSpPr>
        <p:spPr>
          <a:xfrm>
            <a:off x="4003351" y="2347928"/>
            <a:ext cx="704665" cy="707632"/>
          </a:xfrm>
          <a:prstGeom prst="ellipse">
            <a:avLst/>
          </a:prstGeom>
          <a:solidFill>
            <a:schemeClr val="accent2"/>
          </a:solidFill>
        </p:spPr>
        <p:txBody>
          <a:bodyPr wrap="none" anchor="ctr"/>
          <a:lstStyle>
            <a:lvl1pPr algn="ctr">
              <a:defRPr sz="800">
                <a:solidFill>
                  <a:schemeClr val="bg1"/>
                </a:solidFill>
              </a:defRPr>
            </a:lvl1pPr>
          </a:lstStyle>
          <a:p>
            <a:r>
              <a:rPr lang="en-US" dirty="0"/>
              <a:t>ICON</a:t>
            </a:r>
          </a:p>
        </p:txBody>
      </p:sp>
      <p:sp>
        <p:nvSpPr>
          <p:cNvPr id="31" name="Text Placeholder 17">
            <a:extLst>
              <a:ext uri="{FF2B5EF4-FFF2-40B4-BE49-F238E27FC236}">
                <a16:creationId xmlns:a16="http://schemas.microsoft.com/office/drawing/2014/main" id="{8E9DC659-240C-400B-FB26-D5229B5B04D5}"/>
              </a:ext>
            </a:extLst>
          </p:cNvPr>
          <p:cNvSpPr>
            <a:spLocks noGrp="1"/>
          </p:cNvSpPr>
          <p:nvPr>
            <p:ph type="body" sz="quarter" idx="108" hasCustomPrompt="1"/>
          </p:nvPr>
        </p:nvSpPr>
        <p:spPr>
          <a:xfrm>
            <a:off x="2052206" y="2701744"/>
            <a:ext cx="1898568" cy="369332"/>
          </a:xfrm>
          <a:prstGeom prst="rect">
            <a:avLst/>
          </a:prstGeom>
        </p:spPr>
        <p:txBody>
          <a:bodyPr wrap="square" lIns="0" tIns="45720" rIns="91440" bIns="46800">
            <a:noAutofit/>
          </a:bodyPr>
          <a:lstStyle>
            <a:lvl1pPr marL="0" marR="0" indent="0" algn="r" defTabSz="330256" rtl="0" fontAlgn="auto" latinLnBrk="0" hangingPunct="0">
              <a:lnSpc>
                <a:spcPct val="100000"/>
              </a:lnSpc>
              <a:spcBef>
                <a:spcPts val="29"/>
              </a:spcBef>
              <a:spcAft>
                <a:spcPts val="0"/>
              </a:spcAft>
              <a:buClrTx/>
              <a:buSzTx/>
              <a:buFontTx/>
              <a:buNone/>
              <a:tabLst/>
              <a:defRPr kumimoji="0" lang="en-US" sz="1200" b="0" i="0" u="none" strike="noStrike" cap="none" spc="0" normalizeH="0" baseline="0" dirty="0" smtClean="0">
                <a:ln>
                  <a:noFill/>
                </a:ln>
                <a:solidFill>
                  <a:srgbClr val="303030"/>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endParaRPr lang="en-US" dirty="0"/>
          </a:p>
        </p:txBody>
      </p:sp>
      <p:sp>
        <p:nvSpPr>
          <p:cNvPr id="466" name="Text Placeholder 17">
            <a:extLst>
              <a:ext uri="{FF2B5EF4-FFF2-40B4-BE49-F238E27FC236}">
                <a16:creationId xmlns:a16="http://schemas.microsoft.com/office/drawing/2014/main" id="{046C9257-D932-B1CE-E276-63B5A25F4FC6}"/>
              </a:ext>
            </a:extLst>
          </p:cNvPr>
          <p:cNvSpPr>
            <a:spLocks noGrp="1"/>
          </p:cNvSpPr>
          <p:nvPr>
            <p:ph type="body" sz="quarter" idx="109" hasCustomPrompt="1"/>
          </p:nvPr>
        </p:nvSpPr>
        <p:spPr>
          <a:xfrm>
            <a:off x="2647764" y="2443210"/>
            <a:ext cx="1302888" cy="215444"/>
          </a:xfrm>
          <a:prstGeom prst="rect">
            <a:avLst/>
          </a:prstGeom>
        </p:spPr>
        <p:txBody>
          <a:bodyPr lIns="0" tIns="45720" rIns="91440" bIns="46800"/>
          <a:lstStyle>
            <a:lvl1pPr marL="0" marR="0" indent="0" algn="r" defTabSz="330256" rtl="0" fontAlgn="auto" latinLnBrk="0" hangingPunct="0">
              <a:lnSpc>
                <a:spcPct val="100000"/>
              </a:lnSpc>
              <a:spcBef>
                <a:spcPts val="29"/>
              </a:spcBef>
              <a:spcAft>
                <a:spcPts val="0"/>
              </a:spcAft>
              <a:buClrTx/>
              <a:buSzTx/>
              <a:buFontTx/>
              <a:buNone/>
              <a:tabLst/>
              <a:defRPr kumimoji="0" lang="en-US" sz="1400" b="0" i="0" u="none" strike="noStrike" cap="none" spc="0" normalizeH="0" baseline="0" dirty="0" smtClean="0">
                <a:ln>
                  <a:noFill/>
                </a:ln>
                <a:solidFill>
                  <a:schemeClr val="tx1"/>
                </a:solidFill>
                <a:effectLst/>
                <a:uFillTx/>
                <a:latin typeface="REALTEXT-MEDIUM" panose="020B06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Title here</a:t>
            </a:r>
          </a:p>
        </p:txBody>
      </p:sp>
      <p:sp>
        <p:nvSpPr>
          <p:cNvPr id="467" name="Text Placeholder 17">
            <a:extLst>
              <a:ext uri="{FF2B5EF4-FFF2-40B4-BE49-F238E27FC236}">
                <a16:creationId xmlns:a16="http://schemas.microsoft.com/office/drawing/2014/main" id="{DE90B8CA-4A14-C586-6618-4FDD30509E45}"/>
              </a:ext>
            </a:extLst>
          </p:cNvPr>
          <p:cNvSpPr>
            <a:spLocks noGrp="1"/>
          </p:cNvSpPr>
          <p:nvPr>
            <p:ph type="body" sz="quarter" idx="101" hasCustomPrompt="1"/>
          </p:nvPr>
        </p:nvSpPr>
        <p:spPr>
          <a:xfrm>
            <a:off x="8214439" y="2701744"/>
            <a:ext cx="1791335" cy="369332"/>
          </a:xfrm>
          <a:prstGeom prst="rect">
            <a:avLst/>
          </a:prstGeom>
        </p:spPr>
        <p:txBody>
          <a:bodyPr wrap="square" lIns="0" tIns="45720" rIns="91440" bIns="46800">
            <a:noAutofit/>
          </a:bodyPr>
          <a:lstStyle>
            <a:lvl1pPr marL="0" marR="0" indent="0" algn="l" defTabSz="330256" rtl="0" fontAlgn="auto" latinLnBrk="0" hangingPunct="0">
              <a:lnSpc>
                <a:spcPct val="100000"/>
              </a:lnSpc>
              <a:spcBef>
                <a:spcPts val="29"/>
              </a:spcBef>
              <a:spcAft>
                <a:spcPts val="0"/>
              </a:spcAft>
              <a:buClrTx/>
              <a:buSzTx/>
              <a:buFontTx/>
              <a:buNone/>
              <a:tabLst/>
              <a:defRPr kumimoji="0" lang="en-US" sz="1200" b="0" i="0" u="none" strike="noStrike" cap="none" spc="0" normalizeH="0" baseline="0" dirty="0" smtClean="0">
                <a:ln>
                  <a:noFill/>
                </a:ln>
                <a:solidFill>
                  <a:srgbClr val="303030"/>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endParaRPr lang="en-US" dirty="0"/>
          </a:p>
        </p:txBody>
      </p:sp>
      <p:sp>
        <p:nvSpPr>
          <p:cNvPr id="468" name="Text Placeholder 17">
            <a:extLst>
              <a:ext uri="{FF2B5EF4-FFF2-40B4-BE49-F238E27FC236}">
                <a16:creationId xmlns:a16="http://schemas.microsoft.com/office/drawing/2014/main" id="{F28E9275-C1C1-DF55-0D30-DB38557BB505}"/>
              </a:ext>
            </a:extLst>
          </p:cNvPr>
          <p:cNvSpPr>
            <a:spLocks noGrp="1"/>
          </p:cNvSpPr>
          <p:nvPr>
            <p:ph type="body" sz="quarter" idx="100" hasCustomPrompt="1"/>
          </p:nvPr>
        </p:nvSpPr>
        <p:spPr>
          <a:xfrm>
            <a:off x="8215018" y="2443210"/>
            <a:ext cx="1269800" cy="215444"/>
          </a:xfrm>
          <a:prstGeom prst="rect">
            <a:avLst/>
          </a:prstGeom>
        </p:spPr>
        <p:txBody>
          <a:bodyPr lIns="0" tIns="45720" rIns="91440" bIns="46800"/>
          <a:lstStyle>
            <a:lvl1pPr marL="0" marR="0" indent="0" algn="l" defTabSz="330256" rtl="0" fontAlgn="auto" latinLnBrk="0" hangingPunct="0">
              <a:lnSpc>
                <a:spcPct val="100000"/>
              </a:lnSpc>
              <a:spcBef>
                <a:spcPts val="29"/>
              </a:spcBef>
              <a:spcAft>
                <a:spcPts val="0"/>
              </a:spcAft>
              <a:buClrTx/>
              <a:buSzTx/>
              <a:buFontTx/>
              <a:buNone/>
              <a:tabLst/>
              <a:defRPr kumimoji="0" lang="en-US" sz="1400" b="0" i="0" u="none" strike="noStrike" cap="none" spc="0" normalizeH="0" baseline="0" dirty="0" smtClean="0">
                <a:ln>
                  <a:noFill/>
                </a:ln>
                <a:solidFill>
                  <a:schemeClr val="tx1"/>
                </a:solidFill>
                <a:effectLst/>
                <a:uFillTx/>
                <a:latin typeface="REALTEXT-MEDIUM" panose="020B06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Title here</a:t>
            </a:r>
          </a:p>
        </p:txBody>
      </p:sp>
      <p:sp>
        <p:nvSpPr>
          <p:cNvPr id="470" name="Picture Placeholder 7">
            <a:extLst>
              <a:ext uri="{FF2B5EF4-FFF2-40B4-BE49-F238E27FC236}">
                <a16:creationId xmlns:a16="http://schemas.microsoft.com/office/drawing/2014/main" id="{CEDB2781-4751-2169-5FEF-76BD1382D8FD}"/>
              </a:ext>
            </a:extLst>
          </p:cNvPr>
          <p:cNvSpPr>
            <a:spLocks noGrp="1"/>
          </p:cNvSpPr>
          <p:nvPr>
            <p:ph type="pic" sz="quarter" idx="111" hasCustomPrompt="1"/>
          </p:nvPr>
        </p:nvSpPr>
        <p:spPr>
          <a:xfrm>
            <a:off x="7459174" y="4417361"/>
            <a:ext cx="704665" cy="707632"/>
          </a:xfrm>
          <a:prstGeom prst="ellipse">
            <a:avLst/>
          </a:prstGeom>
          <a:solidFill>
            <a:schemeClr val="accent2"/>
          </a:solidFill>
        </p:spPr>
        <p:txBody>
          <a:bodyPr wrap="none" anchor="ctr"/>
          <a:lstStyle>
            <a:lvl1pPr algn="ctr">
              <a:defRPr sz="800">
                <a:solidFill>
                  <a:schemeClr val="bg1"/>
                </a:solidFill>
              </a:defRPr>
            </a:lvl1pPr>
          </a:lstStyle>
          <a:p>
            <a:r>
              <a:rPr lang="en-US" dirty="0"/>
              <a:t>ICON</a:t>
            </a:r>
          </a:p>
        </p:txBody>
      </p:sp>
      <p:sp>
        <p:nvSpPr>
          <p:cNvPr id="472" name="Picture Placeholder 7">
            <a:extLst>
              <a:ext uri="{FF2B5EF4-FFF2-40B4-BE49-F238E27FC236}">
                <a16:creationId xmlns:a16="http://schemas.microsoft.com/office/drawing/2014/main" id="{075FC332-C5BA-25DF-2F89-0D9DA4637E32}"/>
              </a:ext>
            </a:extLst>
          </p:cNvPr>
          <p:cNvSpPr>
            <a:spLocks noGrp="1"/>
          </p:cNvSpPr>
          <p:nvPr>
            <p:ph type="pic" sz="quarter" idx="114" hasCustomPrompt="1"/>
          </p:nvPr>
        </p:nvSpPr>
        <p:spPr>
          <a:xfrm>
            <a:off x="4003351" y="4417361"/>
            <a:ext cx="704665" cy="707632"/>
          </a:xfrm>
          <a:prstGeom prst="ellipse">
            <a:avLst/>
          </a:prstGeom>
          <a:solidFill>
            <a:schemeClr val="accent2"/>
          </a:solidFill>
        </p:spPr>
        <p:txBody>
          <a:bodyPr wrap="none" anchor="ctr"/>
          <a:lstStyle>
            <a:lvl1pPr algn="ctr">
              <a:defRPr sz="800">
                <a:solidFill>
                  <a:schemeClr val="bg1"/>
                </a:solidFill>
              </a:defRPr>
            </a:lvl1pPr>
          </a:lstStyle>
          <a:p>
            <a:r>
              <a:rPr lang="en-US" dirty="0"/>
              <a:t>ICON</a:t>
            </a:r>
          </a:p>
        </p:txBody>
      </p:sp>
      <p:sp>
        <p:nvSpPr>
          <p:cNvPr id="473" name="Text Placeholder 17">
            <a:extLst>
              <a:ext uri="{FF2B5EF4-FFF2-40B4-BE49-F238E27FC236}">
                <a16:creationId xmlns:a16="http://schemas.microsoft.com/office/drawing/2014/main" id="{33F35159-8DE2-8BBC-556B-AD88647DCFDB}"/>
              </a:ext>
            </a:extLst>
          </p:cNvPr>
          <p:cNvSpPr>
            <a:spLocks noGrp="1"/>
          </p:cNvSpPr>
          <p:nvPr>
            <p:ph type="body" sz="quarter" idx="104" hasCustomPrompt="1"/>
          </p:nvPr>
        </p:nvSpPr>
        <p:spPr>
          <a:xfrm>
            <a:off x="2052206" y="4771177"/>
            <a:ext cx="1898568" cy="369332"/>
          </a:xfrm>
          <a:prstGeom prst="rect">
            <a:avLst/>
          </a:prstGeom>
        </p:spPr>
        <p:txBody>
          <a:bodyPr wrap="square" lIns="0" tIns="45720" rIns="91440" bIns="46800">
            <a:noAutofit/>
          </a:bodyPr>
          <a:lstStyle>
            <a:lvl1pPr marL="0" marR="0" indent="0" algn="r" defTabSz="330256" rtl="0" fontAlgn="auto" latinLnBrk="0" hangingPunct="0">
              <a:lnSpc>
                <a:spcPct val="100000"/>
              </a:lnSpc>
              <a:spcBef>
                <a:spcPts val="29"/>
              </a:spcBef>
              <a:spcAft>
                <a:spcPts val="0"/>
              </a:spcAft>
              <a:buClrTx/>
              <a:buSzTx/>
              <a:buFontTx/>
              <a:buNone/>
              <a:tabLst/>
              <a:defRPr kumimoji="0" lang="en-US" sz="1200" b="0" i="0" u="none" strike="noStrike" cap="none" spc="0" normalizeH="0" baseline="0" dirty="0" smtClean="0">
                <a:ln>
                  <a:noFill/>
                </a:ln>
                <a:solidFill>
                  <a:srgbClr val="303030"/>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endParaRPr lang="en-US" dirty="0"/>
          </a:p>
        </p:txBody>
      </p:sp>
      <p:sp>
        <p:nvSpPr>
          <p:cNvPr id="474" name="Text Placeholder 17">
            <a:extLst>
              <a:ext uri="{FF2B5EF4-FFF2-40B4-BE49-F238E27FC236}">
                <a16:creationId xmlns:a16="http://schemas.microsoft.com/office/drawing/2014/main" id="{77F11C2E-0B6B-FACB-3E77-1A8FA8EB109A}"/>
              </a:ext>
            </a:extLst>
          </p:cNvPr>
          <p:cNvSpPr>
            <a:spLocks noGrp="1"/>
          </p:cNvSpPr>
          <p:nvPr>
            <p:ph type="body" sz="quarter" idx="105" hasCustomPrompt="1"/>
          </p:nvPr>
        </p:nvSpPr>
        <p:spPr>
          <a:xfrm>
            <a:off x="2647764" y="4512643"/>
            <a:ext cx="1302888" cy="215444"/>
          </a:xfrm>
          <a:prstGeom prst="rect">
            <a:avLst/>
          </a:prstGeom>
        </p:spPr>
        <p:txBody>
          <a:bodyPr lIns="0" tIns="45720" rIns="91440" bIns="46800"/>
          <a:lstStyle>
            <a:lvl1pPr marL="0" marR="0" indent="0" algn="r" defTabSz="330256" rtl="0" fontAlgn="auto" latinLnBrk="0" hangingPunct="0">
              <a:lnSpc>
                <a:spcPct val="100000"/>
              </a:lnSpc>
              <a:spcBef>
                <a:spcPts val="29"/>
              </a:spcBef>
              <a:spcAft>
                <a:spcPts val="0"/>
              </a:spcAft>
              <a:buClrTx/>
              <a:buSzTx/>
              <a:buFontTx/>
              <a:buNone/>
              <a:tabLst/>
              <a:defRPr kumimoji="0" lang="en-US" sz="1400" b="0" i="0" u="none" strike="noStrike" cap="none" spc="0" normalizeH="0" baseline="0" dirty="0" smtClean="0">
                <a:ln>
                  <a:noFill/>
                </a:ln>
                <a:solidFill>
                  <a:schemeClr val="tx1"/>
                </a:solidFill>
                <a:effectLst/>
                <a:uFillTx/>
                <a:latin typeface="REALTEXT-MEDIUM" panose="020B06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Title here</a:t>
            </a:r>
          </a:p>
        </p:txBody>
      </p:sp>
      <p:sp>
        <p:nvSpPr>
          <p:cNvPr id="478" name="Text Placeholder 17">
            <a:extLst>
              <a:ext uri="{FF2B5EF4-FFF2-40B4-BE49-F238E27FC236}">
                <a16:creationId xmlns:a16="http://schemas.microsoft.com/office/drawing/2014/main" id="{4EDB326B-5E54-A155-7B01-6ECDB83C7FBA}"/>
              </a:ext>
            </a:extLst>
          </p:cNvPr>
          <p:cNvSpPr>
            <a:spLocks noGrp="1"/>
          </p:cNvSpPr>
          <p:nvPr>
            <p:ph type="body" sz="quarter" idx="118" hasCustomPrompt="1"/>
          </p:nvPr>
        </p:nvSpPr>
        <p:spPr>
          <a:xfrm>
            <a:off x="7231013" y="3644127"/>
            <a:ext cx="304800" cy="184666"/>
          </a:xfrm>
          <a:prstGeom prst="rect">
            <a:avLst/>
          </a:prstGeom>
        </p:spPr>
        <p:txBody>
          <a:bodyPr lIns="0" tIns="0" rIns="0" bIns="0" anchor="ctr"/>
          <a:lstStyle>
            <a:lvl1pPr marL="0" marR="0" indent="0" algn="ctr" defTabSz="330256" rtl="0" fontAlgn="auto" latinLnBrk="0" hangingPunct="0">
              <a:lnSpc>
                <a:spcPct val="100000"/>
              </a:lnSpc>
              <a:spcBef>
                <a:spcPts val="0"/>
              </a:spcBef>
              <a:spcAft>
                <a:spcPts val="0"/>
              </a:spcAft>
              <a:buClrTx/>
              <a:buSzTx/>
              <a:buFontTx/>
              <a:buNone/>
              <a:tabLst/>
              <a:defRPr kumimoji="0" lang="en-US" sz="1200" b="0" i="0" u="none" strike="noStrike" cap="none" spc="0" normalizeH="0" baseline="0" dirty="0" smtClean="0">
                <a:ln>
                  <a:noFill/>
                </a:ln>
                <a:solidFill>
                  <a:schemeClr val="bg1"/>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XX</a:t>
            </a:r>
          </a:p>
        </p:txBody>
      </p:sp>
      <p:sp>
        <p:nvSpPr>
          <p:cNvPr id="224" name="Text Placeholder 17">
            <a:extLst>
              <a:ext uri="{FF2B5EF4-FFF2-40B4-BE49-F238E27FC236}">
                <a16:creationId xmlns:a16="http://schemas.microsoft.com/office/drawing/2014/main" id="{617B7674-8D4E-A61B-A32B-5BE71F4E7A41}"/>
              </a:ext>
            </a:extLst>
          </p:cNvPr>
          <p:cNvSpPr>
            <a:spLocks noGrp="1"/>
          </p:cNvSpPr>
          <p:nvPr>
            <p:ph type="body" sz="quarter" idx="121" hasCustomPrompt="1"/>
          </p:nvPr>
        </p:nvSpPr>
        <p:spPr>
          <a:xfrm>
            <a:off x="4646952" y="3644127"/>
            <a:ext cx="304800" cy="184666"/>
          </a:xfrm>
          <a:prstGeom prst="rect">
            <a:avLst/>
          </a:prstGeom>
        </p:spPr>
        <p:txBody>
          <a:bodyPr lIns="0" tIns="0" rIns="0" bIns="0" anchor="ctr"/>
          <a:lstStyle>
            <a:lvl1pPr marL="0" marR="0" indent="0" algn="ctr" defTabSz="330256" rtl="0" fontAlgn="auto" latinLnBrk="0" hangingPunct="0">
              <a:lnSpc>
                <a:spcPct val="100000"/>
              </a:lnSpc>
              <a:spcBef>
                <a:spcPts val="0"/>
              </a:spcBef>
              <a:spcAft>
                <a:spcPts val="0"/>
              </a:spcAft>
              <a:buClrTx/>
              <a:buSzTx/>
              <a:buFontTx/>
              <a:buNone/>
              <a:tabLst/>
              <a:defRPr kumimoji="0" lang="en-US" sz="1200" b="0" i="0" u="none" strike="noStrike" cap="none" spc="0" normalizeH="0" baseline="0" dirty="0" smtClean="0">
                <a:ln>
                  <a:noFill/>
                </a:ln>
                <a:solidFill>
                  <a:schemeClr val="bg1"/>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XX</a:t>
            </a:r>
          </a:p>
        </p:txBody>
      </p:sp>
      <p:sp>
        <p:nvSpPr>
          <p:cNvPr id="226" name="Picture Placeholder 7">
            <a:extLst>
              <a:ext uri="{FF2B5EF4-FFF2-40B4-BE49-F238E27FC236}">
                <a16:creationId xmlns:a16="http://schemas.microsoft.com/office/drawing/2014/main" id="{C1B0A2D2-13D1-301C-DC61-486E15A856AD}"/>
              </a:ext>
            </a:extLst>
          </p:cNvPr>
          <p:cNvSpPr>
            <a:spLocks noGrp="1"/>
          </p:cNvSpPr>
          <p:nvPr>
            <p:ph type="pic" sz="quarter" idx="110" hasCustomPrompt="1"/>
          </p:nvPr>
        </p:nvSpPr>
        <p:spPr>
          <a:xfrm>
            <a:off x="7808934" y="3372753"/>
            <a:ext cx="704665" cy="707632"/>
          </a:xfrm>
          <a:prstGeom prst="ellipse">
            <a:avLst/>
          </a:prstGeom>
          <a:solidFill>
            <a:schemeClr val="accent2"/>
          </a:solidFill>
        </p:spPr>
        <p:txBody>
          <a:bodyPr wrap="none" anchor="ctr"/>
          <a:lstStyle>
            <a:lvl1pPr algn="ctr">
              <a:defRPr sz="800">
                <a:solidFill>
                  <a:schemeClr val="bg1"/>
                </a:solidFill>
              </a:defRPr>
            </a:lvl1pPr>
          </a:lstStyle>
          <a:p>
            <a:r>
              <a:rPr lang="en-US" dirty="0"/>
              <a:t>ICON</a:t>
            </a:r>
          </a:p>
        </p:txBody>
      </p:sp>
      <p:sp>
        <p:nvSpPr>
          <p:cNvPr id="227" name="Text Placeholder 17">
            <a:extLst>
              <a:ext uri="{FF2B5EF4-FFF2-40B4-BE49-F238E27FC236}">
                <a16:creationId xmlns:a16="http://schemas.microsoft.com/office/drawing/2014/main" id="{305E9358-6F49-86C4-AAE3-89298C023A3F}"/>
              </a:ext>
            </a:extLst>
          </p:cNvPr>
          <p:cNvSpPr>
            <a:spLocks noGrp="1"/>
          </p:cNvSpPr>
          <p:nvPr>
            <p:ph type="body" sz="quarter" idx="102" hasCustomPrompt="1"/>
          </p:nvPr>
        </p:nvSpPr>
        <p:spPr>
          <a:xfrm>
            <a:off x="8564198" y="3741030"/>
            <a:ext cx="1791335" cy="369332"/>
          </a:xfrm>
          <a:prstGeom prst="rect">
            <a:avLst/>
          </a:prstGeom>
        </p:spPr>
        <p:txBody>
          <a:bodyPr wrap="square" lIns="0" tIns="45720" rIns="91440" bIns="46800">
            <a:noAutofit/>
          </a:bodyPr>
          <a:lstStyle>
            <a:lvl1pPr marL="0" marR="0" indent="0" algn="l" defTabSz="330256" rtl="0" fontAlgn="auto" latinLnBrk="0" hangingPunct="0">
              <a:lnSpc>
                <a:spcPct val="100000"/>
              </a:lnSpc>
              <a:spcBef>
                <a:spcPts val="29"/>
              </a:spcBef>
              <a:spcAft>
                <a:spcPts val="0"/>
              </a:spcAft>
              <a:buClrTx/>
              <a:buSzTx/>
              <a:buFontTx/>
              <a:buNone/>
              <a:tabLst/>
              <a:defRPr kumimoji="0" lang="en-US" sz="1200" b="0" i="0" u="none" strike="noStrike" cap="none" spc="0" normalizeH="0" baseline="0" dirty="0" smtClean="0">
                <a:ln>
                  <a:noFill/>
                </a:ln>
                <a:solidFill>
                  <a:srgbClr val="303030"/>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endParaRPr lang="en-US" dirty="0"/>
          </a:p>
        </p:txBody>
      </p:sp>
      <p:sp>
        <p:nvSpPr>
          <p:cNvPr id="228" name="Text Placeholder 17">
            <a:extLst>
              <a:ext uri="{FF2B5EF4-FFF2-40B4-BE49-F238E27FC236}">
                <a16:creationId xmlns:a16="http://schemas.microsoft.com/office/drawing/2014/main" id="{22A999C8-E47B-8D26-3236-32C4E3CF24A6}"/>
              </a:ext>
            </a:extLst>
          </p:cNvPr>
          <p:cNvSpPr>
            <a:spLocks noGrp="1"/>
          </p:cNvSpPr>
          <p:nvPr>
            <p:ph type="body" sz="quarter" idx="103" hasCustomPrompt="1"/>
          </p:nvPr>
        </p:nvSpPr>
        <p:spPr>
          <a:xfrm>
            <a:off x="8564777" y="3482496"/>
            <a:ext cx="1269800" cy="215444"/>
          </a:xfrm>
          <a:prstGeom prst="rect">
            <a:avLst/>
          </a:prstGeom>
        </p:spPr>
        <p:txBody>
          <a:bodyPr lIns="0" tIns="45720" rIns="91440" bIns="46800"/>
          <a:lstStyle>
            <a:lvl1pPr marL="0" marR="0" indent="0" algn="l" defTabSz="330256" rtl="0" fontAlgn="auto" latinLnBrk="0" hangingPunct="0">
              <a:lnSpc>
                <a:spcPct val="100000"/>
              </a:lnSpc>
              <a:spcBef>
                <a:spcPts val="29"/>
              </a:spcBef>
              <a:spcAft>
                <a:spcPts val="0"/>
              </a:spcAft>
              <a:buClrTx/>
              <a:buSzTx/>
              <a:buFontTx/>
              <a:buNone/>
              <a:tabLst/>
              <a:defRPr kumimoji="0" lang="en-US" sz="1400" b="0" i="0" u="none" strike="noStrike" cap="none" spc="0" normalizeH="0" baseline="0" dirty="0" smtClean="0">
                <a:ln>
                  <a:noFill/>
                </a:ln>
                <a:solidFill>
                  <a:schemeClr val="tx1"/>
                </a:solidFill>
                <a:effectLst/>
                <a:uFillTx/>
                <a:latin typeface="REALTEXT-MEDIUM" panose="020B06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Title here</a:t>
            </a:r>
          </a:p>
        </p:txBody>
      </p:sp>
      <p:sp>
        <p:nvSpPr>
          <p:cNvPr id="230" name="Picture Placeholder 7">
            <a:extLst>
              <a:ext uri="{FF2B5EF4-FFF2-40B4-BE49-F238E27FC236}">
                <a16:creationId xmlns:a16="http://schemas.microsoft.com/office/drawing/2014/main" id="{E55AFEE1-8D70-5AC1-5597-36CF6C4A38C5}"/>
              </a:ext>
            </a:extLst>
          </p:cNvPr>
          <p:cNvSpPr>
            <a:spLocks noGrp="1"/>
          </p:cNvSpPr>
          <p:nvPr>
            <p:ph type="pic" sz="quarter" idx="113" hasCustomPrompt="1"/>
          </p:nvPr>
        </p:nvSpPr>
        <p:spPr>
          <a:xfrm>
            <a:off x="3679146" y="3374783"/>
            <a:ext cx="704665" cy="707632"/>
          </a:xfrm>
          <a:prstGeom prst="ellipse">
            <a:avLst/>
          </a:prstGeom>
          <a:solidFill>
            <a:schemeClr val="accent2"/>
          </a:solidFill>
        </p:spPr>
        <p:txBody>
          <a:bodyPr wrap="none" anchor="ctr"/>
          <a:lstStyle>
            <a:lvl1pPr algn="ctr">
              <a:defRPr sz="800">
                <a:solidFill>
                  <a:schemeClr val="bg1"/>
                </a:solidFill>
              </a:defRPr>
            </a:lvl1pPr>
          </a:lstStyle>
          <a:p>
            <a:r>
              <a:rPr lang="en-US" dirty="0"/>
              <a:t>ICON</a:t>
            </a:r>
          </a:p>
        </p:txBody>
      </p:sp>
      <p:sp>
        <p:nvSpPr>
          <p:cNvPr id="231" name="Text Placeholder 17">
            <a:extLst>
              <a:ext uri="{FF2B5EF4-FFF2-40B4-BE49-F238E27FC236}">
                <a16:creationId xmlns:a16="http://schemas.microsoft.com/office/drawing/2014/main" id="{46D67E99-F307-B21A-5BF4-BB81B438ACE8}"/>
              </a:ext>
            </a:extLst>
          </p:cNvPr>
          <p:cNvSpPr>
            <a:spLocks noGrp="1"/>
          </p:cNvSpPr>
          <p:nvPr>
            <p:ph type="body" sz="quarter" idx="106" hasCustomPrompt="1"/>
          </p:nvPr>
        </p:nvSpPr>
        <p:spPr>
          <a:xfrm>
            <a:off x="1727999" y="3728600"/>
            <a:ext cx="1898568" cy="369332"/>
          </a:xfrm>
          <a:prstGeom prst="rect">
            <a:avLst/>
          </a:prstGeom>
        </p:spPr>
        <p:txBody>
          <a:bodyPr wrap="square" lIns="0" tIns="45720" rIns="91440" bIns="46800">
            <a:noAutofit/>
          </a:bodyPr>
          <a:lstStyle>
            <a:lvl1pPr marL="0" marR="0" indent="0" algn="r" defTabSz="330256" rtl="0" fontAlgn="auto" latinLnBrk="0" hangingPunct="0">
              <a:lnSpc>
                <a:spcPct val="100000"/>
              </a:lnSpc>
              <a:spcBef>
                <a:spcPts val="29"/>
              </a:spcBef>
              <a:spcAft>
                <a:spcPts val="0"/>
              </a:spcAft>
              <a:buClrTx/>
              <a:buSzTx/>
              <a:buFontTx/>
              <a:buNone/>
              <a:tabLst/>
              <a:defRPr kumimoji="0" lang="en-US" sz="1200" b="0" i="0" u="none" strike="noStrike" cap="none" spc="0" normalizeH="0" baseline="0" dirty="0" smtClean="0">
                <a:ln>
                  <a:noFill/>
                </a:ln>
                <a:solidFill>
                  <a:srgbClr val="303030"/>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endParaRPr lang="en-US" dirty="0"/>
          </a:p>
        </p:txBody>
      </p:sp>
      <p:sp>
        <p:nvSpPr>
          <p:cNvPr id="232" name="Text Placeholder 17">
            <a:extLst>
              <a:ext uri="{FF2B5EF4-FFF2-40B4-BE49-F238E27FC236}">
                <a16:creationId xmlns:a16="http://schemas.microsoft.com/office/drawing/2014/main" id="{52111F49-2767-E8DE-6E4F-3A7EF752A5F5}"/>
              </a:ext>
            </a:extLst>
          </p:cNvPr>
          <p:cNvSpPr>
            <a:spLocks noGrp="1"/>
          </p:cNvSpPr>
          <p:nvPr>
            <p:ph type="body" sz="quarter" idx="107" hasCustomPrompt="1"/>
          </p:nvPr>
        </p:nvSpPr>
        <p:spPr>
          <a:xfrm>
            <a:off x="2323557" y="3470066"/>
            <a:ext cx="1302888" cy="215444"/>
          </a:xfrm>
          <a:prstGeom prst="rect">
            <a:avLst/>
          </a:prstGeom>
        </p:spPr>
        <p:txBody>
          <a:bodyPr lIns="0" tIns="45720" rIns="91440" bIns="46800"/>
          <a:lstStyle>
            <a:lvl1pPr marL="0" marR="0" indent="0" algn="r" defTabSz="330256" rtl="0" fontAlgn="auto" latinLnBrk="0" hangingPunct="0">
              <a:lnSpc>
                <a:spcPct val="100000"/>
              </a:lnSpc>
              <a:spcBef>
                <a:spcPts val="29"/>
              </a:spcBef>
              <a:spcAft>
                <a:spcPts val="0"/>
              </a:spcAft>
              <a:buClrTx/>
              <a:buSzTx/>
              <a:buFontTx/>
              <a:buNone/>
              <a:tabLst/>
              <a:defRPr kumimoji="0" lang="en-US" sz="1400" b="0" i="0" u="none" strike="noStrike" cap="none" spc="0" normalizeH="0" baseline="0" dirty="0" smtClean="0">
                <a:ln>
                  <a:noFill/>
                </a:ln>
                <a:solidFill>
                  <a:schemeClr val="tx1"/>
                </a:solidFill>
                <a:effectLst/>
                <a:uFillTx/>
                <a:latin typeface="REALTEXT-MEDIUM" panose="020B06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Title here</a:t>
            </a:r>
          </a:p>
        </p:txBody>
      </p:sp>
      <p:sp>
        <p:nvSpPr>
          <p:cNvPr id="32" name="Slide Number Placeholder 31">
            <a:extLst>
              <a:ext uri="{FF2B5EF4-FFF2-40B4-BE49-F238E27FC236}">
                <a16:creationId xmlns:a16="http://schemas.microsoft.com/office/drawing/2014/main" id="{6C354F78-4197-C44E-D85C-AD777F81D417}"/>
              </a:ext>
            </a:extLst>
          </p:cNvPr>
          <p:cNvSpPr>
            <a:spLocks noGrp="1"/>
          </p:cNvSpPr>
          <p:nvPr>
            <p:ph type="sldNum" sz="quarter" idx="122"/>
          </p:nvPr>
        </p:nvSpPr>
        <p:spPr/>
        <p:txBody>
          <a:bodyPr/>
          <a:lstStyle/>
          <a:p>
            <a:fld id="{86CB4B4D-7CA3-9044-876B-883B54F8677D}" type="slidenum">
              <a:rPr lang="en-GB" smtClean="0"/>
              <a:pPr/>
              <a:t>‹#›</a:t>
            </a:fld>
            <a:endParaRPr lang="en-GB"/>
          </a:p>
        </p:txBody>
      </p:sp>
      <p:sp>
        <p:nvSpPr>
          <p:cNvPr id="2" name="Text Placeholder 17">
            <a:extLst>
              <a:ext uri="{FF2B5EF4-FFF2-40B4-BE49-F238E27FC236}">
                <a16:creationId xmlns:a16="http://schemas.microsoft.com/office/drawing/2014/main" id="{72DBC25D-56B5-8A77-939D-E19211F1CB5D}"/>
              </a:ext>
            </a:extLst>
          </p:cNvPr>
          <p:cNvSpPr>
            <a:spLocks noGrp="1"/>
          </p:cNvSpPr>
          <p:nvPr>
            <p:ph type="body" sz="quarter" idx="123" hasCustomPrompt="1"/>
          </p:nvPr>
        </p:nvSpPr>
        <p:spPr>
          <a:xfrm>
            <a:off x="8215018" y="4771177"/>
            <a:ext cx="1791335" cy="369332"/>
          </a:xfrm>
          <a:prstGeom prst="rect">
            <a:avLst/>
          </a:prstGeom>
        </p:spPr>
        <p:txBody>
          <a:bodyPr wrap="square" lIns="0" tIns="45720" rIns="91440" bIns="46800">
            <a:noAutofit/>
          </a:bodyPr>
          <a:lstStyle>
            <a:lvl1pPr marL="0" marR="0" indent="0" algn="l" defTabSz="330256" rtl="0" fontAlgn="auto" latinLnBrk="0" hangingPunct="0">
              <a:lnSpc>
                <a:spcPct val="100000"/>
              </a:lnSpc>
              <a:spcBef>
                <a:spcPts val="29"/>
              </a:spcBef>
              <a:spcAft>
                <a:spcPts val="0"/>
              </a:spcAft>
              <a:buClrTx/>
              <a:buSzTx/>
              <a:buFontTx/>
              <a:buNone/>
              <a:tabLst/>
              <a:defRPr kumimoji="0" lang="en-US" sz="1200" b="0" i="0" u="none" strike="noStrike" cap="none" spc="0" normalizeH="0" baseline="0" dirty="0" smtClean="0">
                <a:ln>
                  <a:noFill/>
                </a:ln>
                <a:solidFill>
                  <a:srgbClr val="303030"/>
                </a:solidFill>
                <a:effectLst/>
                <a:uFillTx/>
                <a:latin typeface="REALTEXT-LIGHT" panose="020B05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endParaRPr lang="en-US" dirty="0"/>
          </a:p>
        </p:txBody>
      </p:sp>
      <p:sp>
        <p:nvSpPr>
          <p:cNvPr id="4" name="Text Placeholder 17">
            <a:extLst>
              <a:ext uri="{FF2B5EF4-FFF2-40B4-BE49-F238E27FC236}">
                <a16:creationId xmlns:a16="http://schemas.microsoft.com/office/drawing/2014/main" id="{14EA3AB0-4ACF-E41E-8CB5-CC8E04455D91}"/>
              </a:ext>
            </a:extLst>
          </p:cNvPr>
          <p:cNvSpPr>
            <a:spLocks noGrp="1"/>
          </p:cNvSpPr>
          <p:nvPr>
            <p:ph type="body" sz="quarter" idx="124" hasCustomPrompt="1"/>
          </p:nvPr>
        </p:nvSpPr>
        <p:spPr>
          <a:xfrm>
            <a:off x="8215018" y="4512643"/>
            <a:ext cx="1269800" cy="215444"/>
          </a:xfrm>
          <a:prstGeom prst="rect">
            <a:avLst/>
          </a:prstGeom>
        </p:spPr>
        <p:txBody>
          <a:bodyPr lIns="0" tIns="45720" rIns="91440" bIns="46800"/>
          <a:lstStyle>
            <a:lvl1pPr marL="0" marR="0" indent="0" algn="l" defTabSz="330256" rtl="0" fontAlgn="auto" latinLnBrk="0" hangingPunct="0">
              <a:lnSpc>
                <a:spcPct val="100000"/>
              </a:lnSpc>
              <a:spcBef>
                <a:spcPts val="29"/>
              </a:spcBef>
              <a:spcAft>
                <a:spcPts val="0"/>
              </a:spcAft>
              <a:buClrTx/>
              <a:buSzTx/>
              <a:buFontTx/>
              <a:buNone/>
              <a:tabLst/>
              <a:defRPr kumimoji="0" lang="en-US" sz="1400" b="0" i="0" u="none" strike="noStrike" cap="none" spc="0" normalizeH="0" baseline="0" dirty="0" smtClean="0">
                <a:ln>
                  <a:noFill/>
                </a:ln>
                <a:solidFill>
                  <a:schemeClr val="tx1"/>
                </a:solidFill>
                <a:effectLst/>
                <a:uFillTx/>
                <a:latin typeface="REALTEXT-MEDIUM" panose="020B0604020101010102" pitchFamily="34" charset="0"/>
                <a:ea typeface="+mj-ea"/>
                <a:cs typeface="+mj-cs"/>
                <a:sym typeface="Arial"/>
              </a:defRPr>
            </a:lvl1pPr>
            <a:lvl2pPr marL="0" marR="0" indent="0" algn="l" defTabSz="330256" rtl="0" fontAlgn="auto" latinLnBrk="0" hangingPunct="0">
              <a:lnSpc>
                <a:spcPct val="100000"/>
              </a:lnSpc>
              <a:spcBef>
                <a:spcPts val="29"/>
              </a:spcBef>
              <a:spcAft>
                <a:spcPts val="0"/>
              </a:spcAft>
              <a:buClrTx/>
              <a:buSzTx/>
              <a:buFontTx/>
              <a:buNone/>
              <a:tabLst/>
              <a:defRPr kumimoji="0" lang="en-US" sz="675"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Title here</a:t>
            </a:r>
          </a:p>
        </p:txBody>
      </p:sp>
      <p:sp>
        <p:nvSpPr>
          <p:cNvPr id="233" name="Text Placeholder 24">
            <a:extLst>
              <a:ext uri="{FF2B5EF4-FFF2-40B4-BE49-F238E27FC236}">
                <a16:creationId xmlns:a16="http://schemas.microsoft.com/office/drawing/2014/main" id="{A7511F41-B0B4-1123-270B-889F3A45A74E}"/>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Tree>
    <p:extLst>
      <p:ext uri="{BB962C8B-B14F-4D97-AF65-F5344CB8AC3E}">
        <p14:creationId xmlns:p14="http://schemas.microsoft.com/office/powerpoint/2010/main" val="3131788562"/>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01_Map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World map</a:t>
            </a:r>
          </a:p>
        </p:txBody>
      </p:sp>
      <p:sp>
        <p:nvSpPr>
          <p:cNvPr id="12" name="Text Placeholder 24">
            <a:extLst>
              <a:ext uri="{FF2B5EF4-FFF2-40B4-BE49-F238E27FC236}">
                <a16:creationId xmlns:a16="http://schemas.microsoft.com/office/drawing/2014/main" id="{FF0AE02E-E57E-87B0-4DA1-E6F4E26BEDB0}"/>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
        <p:nvSpPr>
          <p:cNvPr id="3" name="Text Placeholder 24">
            <a:extLst>
              <a:ext uri="{FF2B5EF4-FFF2-40B4-BE49-F238E27FC236}">
                <a16:creationId xmlns:a16="http://schemas.microsoft.com/office/drawing/2014/main" id="{9C4DB5E2-A218-F28F-BF45-D130FDFF3C3A}"/>
              </a:ext>
            </a:extLst>
          </p:cNvPr>
          <p:cNvSpPr>
            <a:spLocks noGrp="1"/>
          </p:cNvSpPr>
          <p:nvPr>
            <p:ph type="body" sz="quarter" idx="28" hasCustomPrompt="1"/>
          </p:nvPr>
        </p:nvSpPr>
        <p:spPr>
          <a:xfrm>
            <a:off x="499287" y="1318739"/>
            <a:ext cx="4800070" cy="442826"/>
          </a:xfrm>
          <a:prstGeom prst="rect">
            <a:avLst/>
          </a:prstGeom>
        </p:spPr>
        <p:txBody>
          <a:bodyPr lIns="0" tIns="0" rIns="0" bIns="0" numCol="1" spcCol="0"/>
          <a:lstStyle>
            <a:lvl1pPr>
              <a:spcBef>
                <a:spcPts val="0"/>
              </a:spcBef>
              <a:spcAft>
                <a:spcPts val="600"/>
              </a:spcAft>
              <a:defRPr sz="2800" b="0">
                <a:solidFill>
                  <a:schemeClr val="tx1"/>
                </a:solidFill>
                <a:latin typeface="REALTEXT-LIGHT" panose="020B0504020101010102" pitchFamily="34" charset="0"/>
              </a:defRPr>
            </a:lvl1pPr>
          </a:lstStyle>
          <a:p>
            <a:pPr lvl="0"/>
            <a:r>
              <a:rPr lang="en-US" dirty="0"/>
              <a:t>Simmons offices (editable)</a:t>
            </a:r>
          </a:p>
        </p:txBody>
      </p:sp>
      <p:sp>
        <p:nvSpPr>
          <p:cNvPr id="5" name="Slide Number Placeholder 4">
            <a:extLst>
              <a:ext uri="{FF2B5EF4-FFF2-40B4-BE49-F238E27FC236}">
                <a16:creationId xmlns:a16="http://schemas.microsoft.com/office/drawing/2014/main" id="{15A9C2EC-C31B-6681-CE1B-172A98FC9A07}"/>
              </a:ext>
            </a:extLst>
          </p:cNvPr>
          <p:cNvSpPr>
            <a:spLocks noGrp="1"/>
          </p:cNvSpPr>
          <p:nvPr>
            <p:ph type="sldNum" sz="quarter" idx="4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84212692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01_Icon Slide">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D50F8FAA-A8F4-FDE9-11D3-C5E046A6C650}"/>
              </a:ext>
            </a:extLst>
          </p:cNvPr>
          <p:cNvSpPr>
            <a:spLocks noGrp="1"/>
          </p:cNvSpPr>
          <p:nvPr>
            <p:ph type="body" sz="quarter" idx="11" hasCustomPrompt="1"/>
          </p:nvPr>
        </p:nvSpPr>
        <p:spPr>
          <a:xfrm>
            <a:off x="499287" y="625409"/>
            <a:ext cx="11178363" cy="648512"/>
          </a:xfrm>
          <a:prstGeom prst="rect">
            <a:avLst/>
          </a:prstGeom>
        </p:spPr>
        <p:txBody>
          <a:bodyPr lIns="0" tIns="46800" rIns="46800" bIns="46800">
            <a:spAutoFit/>
          </a:bodyPr>
          <a:lstStyle>
            <a:lvl1pPr marL="0" marR="0" indent="0" algn="l" defTabSz="587115" rtl="0" fontAlgn="auto" latinLnBrk="0" hangingPunct="0">
              <a:lnSpc>
                <a:spcPct val="100000"/>
              </a:lnSpc>
              <a:spcBef>
                <a:spcPts val="0"/>
              </a:spcBef>
              <a:spcAft>
                <a:spcPts val="0"/>
              </a:spcAft>
              <a:buClrTx/>
              <a:buSzTx/>
              <a:buFontTx/>
              <a:buNone/>
              <a:tabLst/>
              <a:defRPr kumimoji="0" lang="en-US" sz="3600" b="0" i="0" u="none" strike="noStrike" cap="none" spc="0" normalizeH="0" baseline="0" dirty="0" smtClean="0">
                <a:ln>
                  <a:noFill/>
                </a:ln>
                <a:solidFill>
                  <a:schemeClr val="tx2"/>
                </a:solidFill>
                <a:effectLst/>
                <a:uFillTx/>
                <a:latin typeface="RealText-Medium" panose="020B0604020101010102" pitchFamily="34" charset="0"/>
                <a:ea typeface="+mn-ea"/>
                <a:cs typeface="+mn-cs"/>
                <a:sym typeface="Arial"/>
              </a:defRPr>
            </a:lvl1pPr>
          </a:lstStyle>
          <a:p>
            <a:pPr lvl="0"/>
            <a:r>
              <a:rPr lang="en-US" dirty="0"/>
              <a:t>Icons</a:t>
            </a:r>
          </a:p>
        </p:txBody>
      </p:sp>
      <p:sp>
        <p:nvSpPr>
          <p:cNvPr id="9" name="Text Placeholder 24">
            <a:extLst>
              <a:ext uri="{FF2B5EF4-FFF2-40B4-BE49-F238E27FC236}">
                <a16:creationId xmlns:a16="http://schemas.microsoft.com/office/drawing/2014/main" id="{F035AB5D-866E-ED59-5180-2C0049A3AF59}"/>
              </a:ext>
            </a:extLst>
          </p:cNvPr>
          <p:cNvSpPr>
            <a:spLocks noGrp="1"/>
          </p:cNvSpPr>
          <p:nvPr>
            <p:ph type="body" sz="quarter" idx="28" hasCustomPrompt="1"/>
          </p:nvPr>
        </p:nvSpPr>
        <p:spPr>
          <a:xfrm>
            <a:off x="499287" y="1318739"/>
            <a:ext cx="11178363" cy="492443"/>
          </a:xfrm>
          <a:prstGeom prst="rect">
            <a:avLst/>
          </a:prstGeom>
        </p:spPr>
        <p:txBody>
          <a:bodyPr lIns="0" tIns="0" rIns="0" bIns="0" numCol="1" spcCol="0">
            <a:spAutoFit/>
          </a:bodyPr>
          <a:lstStyle>
            <a:lvl1pPr>
              <a:spcBef>
                <a:spcPts val="0"/>
              </a:spcBef>
              <a:spcAft>
                <a:spcPts val="600"/>
              </a:spcAft>
              <a:defRPr sz="1600" b="0">
                <a:solidFill>
                  <a:schemeClr val="tx1"/>
                </a:solidFill>
                <a:latin typeface="REALTEXT-LIGHT" panose="020B0504020101010102" pitchFamily="34" charset="0"/>
              </a:defRPr>
            </a:lvl1pPr>
          </a:lstStyle>
          <a:p>
            <a:pPr lvl="0"/>
            <a:r>
              <a:rPr lang="en-US" dirty="0"/>
              <a:t>This is a sample of our available icons, all icons in coral / white / charcoal can be found in the libraries&gt; corporate images &gt; iconography. </a:t>
            </a:r>
          </a:p>
        </p:txBody>
      </p:sp>
      <p:sp>
        <p:nvSpPr>
          <p:cNvPr id="12" name="Text Placeholder 24">
            <a:extLst>
              <a:ext uri="{FF2B5EF4-FFF2-40B4-BE49-F238E27FC236}">
                <a16:creationId xmlns:a16="http://schemas.microsoft.com/office/drawing/2014/main" id="{FF0AE02E-E57E-87B0-4DA1-E6F4E26BEDB0}"/>
              </a:ext>
            </a:extLst>
          </p:cNvPr>
          <p:cNvSpPr>
            <a:spLocks noGrp="1"/>
          </p:cNvSpPr>
          <p:nvPr>
            <p:ph type="body" sz="quarter" idx="40" hasCustomPrompt="1"/>
          </p:nvPr>
        </p:nvSpPr>
        <p:spPr>
          <a:xfrm>
            <a:off x="10471200" y="479473"/>
            <a:ext cx="1443315" cy="170328"/>
          </a:xfrm>
          <a:prstGeom prst="rect">
            <a:avLst/>
          </a:prstGeom>
        </p:spPr>
        <p:txBody>
          <a:bodyPr lIns="0" tIns="0" rIns="0" bIns="0" numCol="1" spcCol="0"/>
          <a:lstStyle>
            <a:lvl1pPr>
              <a:spcBef>
                <a:spcPts val="0"/>
              </a:spcBef>
              <a:spcAft>
                <a:spcPts val="600"/>
              </a:spcAft>
              <a:defRPr sz="1200" b="0">
                <a:solidFill>
                  <a:schemeClr val="tx1"/>
                </a:solidFill>
                <a:latin typeface="REALTEXT-LIGHT" panose="020B0504020101010102" pitchFamily="34" charset="0"/>
              </a:defRPr>
            </a:lvl1pPr>
          </a:lstStyle>
          <a:p>
            <a:pPr lvl="0"/>
            <a:r>
              <a:rPr lang="en-US" dirty="0"/>
              <a:t>Section title name </a:t>
            </a:r>
          </a:p>
        </p:txBody>
      </p:sp>
      <p:sp>
        <p:nvSpPr>
          <p:cNvPr id="3" name="Slide Number Placeholder 2">
            <a:extLst>
              <a:ext uri="{FF2B5EF4-FFF2-40B4-BE49-F238E27FC236}">
                <a16:creationId xmlns:a16="http://schemas.microsoft.com/office/drawing/2014/main" id="{12A849E2-A604-EF0E-4F6D-75C6356A7035}"/>
              </a:ext>
            </a:extLst>
          </p:cNvPr>
          <p:cNvSpPr>
            <a:spLocks noGrp="1"/>
          </p:cNvSpPr>
          <p:nvPr>
            <p:ph type="sldNum" sz="quarter" idx="44"/>
          </p:nvPr>
        </p:nvSpPr>
        <p:spPr/>
        <p:txBody>
          <a:bodyPr/>
          <a:lstStyle/>
          <a:p>
            <a:fld id="{86CB4B4D-7CA3-9044-876B-883B54F8677D}" type="slidenum">
              <a:rPr lang="en-GB" smtClean="0"/>
              <a:pPr/>
              <a:t>‹#›</a:t>
            </a:fld>
            <a:endParaRPr lang="en-GB"/>
          </a:p>
        </p:txBody>
      </p:sp>
    </p:spTree>
    <p:extLst>
      <p:ext uri="{BB962C8B-B14F-4D97-AF65-F5344CB8AC3E}">
        <p14:creationId xmlns:p14="http://schemas.microsoft.com/office/powerpoint/2010/main" val="2494714507"/>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howMasterSp="0" preserve="1" userDrawn="1">
  <p:cSld name="14_Divider Slide">
    <p:spTree>
      <p:nvGrpSpPr>
        <p:cNvPr id="1" name=""/>
        <p:cNvGrpSpPr/>
        <p:nvPr/>
      </p:nvGrpSpPr>
      <p:grpSpPr>
        <a:xfrm>
          <a:off x="0" y="0"/>
          <a:ext cx="0" cy="0"/>
          <a:chOff x="0" y="0"/>
          <a:chExt cx="0" cy="0"/>
        </a:xfrm>
      </p:grpSpPr>
      <p:pic>
        <p:nvPicPr>
          <p:cNvPr id="8" name="TextBox 4">
            <a:extLst>
              <a:ext uri="{FF2B5EF4-FFF2-40B4-BE49-F238E27FC236}">
                <a16:creationId xmlns:a16="http://schemas.microsoft.com/office/drawing/2014/main" id="{40CEBEC7-62BF-1BCA-A1E6-A9234EEFF16D}"/>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effectLst>
            <a:glow>
              <a:srgbClr val="000000"/>
            </a:glow>
          </a:effectLst>
        </p:spPr>
      </p:pic>
      <p:pic>
        <p:nvPicPr>
          <p:cNvPr id="4" name="Simmons+Simmons – Wordmark – RGB – Coral.png" descr="Simmons+Simmons – Wordmark – RGB – Coral.png">
            <a:extLst>
              <a:ext uri="{FF2B5EF4-FFF2-40B4-BE49-F238E27FC236}">
                <a16:creationId xmlns:a16="http://schemas.microsoft.com/office/drawing/2014/main" id="{FF145140-A70F-0EF5-CA52-D5F9B67DC47F}"/>
              </a:ext>
            </a:extLst>
          </p:cNvPr>
          <p:cNvPicPr>
            <a:picLocks noChangeAspect="1"/>
          </p:cNvPicPr>
          <p:nvPr userDrawn="1"/>
        </p:nvPicPr>
        <p:blipFill>
          <a:blip r:embed="rId4"/>
          <a:stretch>
            <a:fillRect/>
          </a:stretch>
        </p:blipFill>
        <p:spPr>
          <a:xfrm>
            <a:off x="10754802" y="343607"/>
            <a:ext cx="1070437" cy="544853"/>
          </a:xfrm>
          <a:prstGeom prst="rect">
            <a:avLst/>
          </a:prstGeom>
          <a:ln w="12700">
            <a:miter lim="400000"/>
          </a:ln>
        </p:spPr>
      </p:pic>
      <p:pic>
        <p:nvPicPr>
          <p:cNvPr id="7" name="image2.png" descr="image2.png">
            <a:extLst>
              <a:ext uri="{FF2B5EF4-FFF2-40B4-BE49-F238E27FC236}">
                <a16:creationId xmlns:a16="http://schemas.microsoft.com/office/drawing/2014/main" id="{389494F3-27B6-510A-E3C9-6882FC1915B3}"/>
              </a:ext>
            </a:extLst>
          </p:cNvPr>
          <p:cNvPicPr>
            <a:picLocks noChangeAspect="1"/>
          </p:cNvPicPr>
          <p:nvPr userDrawn="1"/>
        </p:nvPicPr>
        <p:blipFill>
          <a:blip r:embed="rId5"/>
          <a:stretch>
            <a:fillRect/>
          </a:stretch>
        </p:blipFill>
        <p:spPr>
          <a:xfrm>
            <a:off x="10764327" y="343607"/>
            <a:ext cx="1070437" cy="544853"/>
          </a:xfrm>
          <a:prstGeom prst="rect">
            <a:avLst/>
          </a:prstGeom>
          <a:ln w="12700">
            <a:miter lim="400000"/>
          </a:ln>
        </p:spPr>
      </p:pic>
      <p:sp>
        <p:nvSpPr>
          <p:cNvPr id="2" name="Slide Number Placeholder 1">
            <a:extLst>
              <a:ext uri="{FF2B5EF4-FFF2-40B4-BE49-F238E27FC236}">
                <a16:creationId xmlns:a16="http://schemas.microsoft.com/office/drawing/2014/main" id="{85C97E4B-F3DB-B014-4BFF-E841306279BA}"/>
              </a:ext>
            </a:extLst>
          </p:cNvPr>
          <p:cNvSpPr>
            <a:spLocks noGrp="1"/>
          </p:cNvSpPr>
          <p:nvPr>
            <p:ph type="sldNum" sz="quarter" idx="14"/>
          </p:nvPr>
        </p:nvSpPr>
        <p:spPr/>
        <p:txBody>
          <a:bodyPr/>
          <a:lstStyle/>
          <a:p>
            <a:fld id="{86CB4B4D-7CA3-9044-876B-883B54F8677D}" type="slidenum">
              <a:rPr lang="en-GB" smtClean="0"/>
              <a:pPr/>
              <a:t>‹#›</a:t>
            </a:fld>
            <a:endParaRPr lang="en-GB"/>
          </a:p>
        </p:txBody>
      </p:sp>
      <p:sp>
        <p:nvSpPr>
          <p:cNvPr id="11" name="TextBox 10">
            <a:extLst>
              <a:ext uri="{FF2B5EF4-FFF2-40B4-BE49-F238E27FC236}">
                <a16:creationId xmlns:a16="http://schemas.microsoft.com/office/drawing/2014/main" id="{DBE49672-8871-12CE-4099-66AF6F81F457}"/>
              </a:ext>
            </a:extLst>
          </p:cNvPr>
          <p:cNvSpPr txBox="1"/>
          <p:nvPr userDrawn="1"/>
        </p:nvSpPr>
        <p:spPr>
          <a:xfrm>
            <a:off x="450000" y="4966635"/>
            <a:ext cx="6097554" cy="461665"/>
          </a:xfrm>
          <a:prstGeom prst="rect">
            <a:avLst/>
          </a:prstGeom>
        </p:spPr>
        <p:txBody>
          <a:bodyPr lIns="0" tIns="0" rIns="0" bIns="0" anchor="ctr"/>
          <a:lstStyle>
            <a:lvl1pPr>
              <a:spcBef>
                <a:spcPts val="51"/>
              </a:spcBef>
              <a:defRPr sz="2400">
                <a:solidFill>
                  <a:schemeClr val="bg1"/>
                </a:solidFill>
                <a:latin typeface="RealText-Medium" panose="020B0604020101010102" pitchFamily="34" charset="0"/>
                <a:ea typeface="RealText-Medium"/>
                <a:cs typeface="RealText-Medium"/>
                <a:sym typeface="Real Text Medium"/>
              </a:defRPr>
            </a:lvl1pPr>
            <a:lvl2pPr>
              <a:spcBef>
                <a:spcPts val="51"/>
              </a:spcBef>
              <a:defRPr>
                <a:solidFill>
                  <a:schemeClr val="accent5"/>
                </a:solidFill>
                <a:ea typeface="RealText-Medium"/>
                <a:cs typeface="RealText-Medium"/>
                <a:sym typeface="Real Text Medium"/>
              </a:defRPr>
            </a:lvl2pPr>
            <a:lvl3pPr marL="42862" indent="-42862">
              <a:spcBef>
                <a:spcPts val="51"/>
              </a:spcBef>
              <a:buSzPct val="100000"/>
              <a:buChar char="●"/>
              <a:defRPr>
                <a:solidFill>
                  <a:schemeClr val="bg1"/>
                </a:solidFill>
                <a:latin typeface="RealText-Medium"/>
                <a:ea typeface="RealText-Medium"/>
                <a:cs typeface="RealText-Medium"/>
                <a:sym typeface="Real Text Medium"/>
              </a:defRPr>
            </a:lvl3pPr>
            <a:lvl4pPr>
              <a:spcBef>
                <a:spcPts val="51"/>
              </a:spcBef>
              <a:defRPr>
                <a:solidFill>
                  <a:schemeClr val="bg1"/>
                </a:solidFill>
                <a:latin typeface="RealText-Medium"/>
                <a:ea typeface="RealText-Medium"/>
                <a:cs typeface="RealText-Medium"/>
                <a:sym typeface="Real Text Medium"/>
              </a:defRPr>
            </a:lvl4pPr>
            <a:lvl5pPr indent="53999">
              <a:spcBef>
                <a:spcPts val="51"/>
              </a:spcBef>
              <a:defRPr>
                <a:solidFill>
                  <a:schemeClr val="bg1"/>
                </a:solidFill>
                <a:latin typeface="RealText-Medium"/>
                <a:ea typeface="RealText-Medium"/>
                <a:cs typeface="RealText-Medium"/>
                <a:sym typeface="Real Text Medium"/>
              </a:defRPr>
            </a:lvl5pPr>
            <a:lvl6pPr>
              <a:spcBef>
                <a:spcPts val="51"/>
              </a:spcBef>
              <a:defRPr>
                <a:solidFill>
                  <a:srgbClr val="303030"/>
                </a:solidFill>
                <a:latin typeface="RealText-Medium"/>
                <a:ea typeface="RealText-Medium"/>
                <a:cs typeface="RealText-Medium"/>
                <a:sym typeface="Real Text Medium"/>
              </a:defRPr>
            </a:lvl6pPr>
            <a:lvl7pPr>
              <a:spcBef>
                <a:spcPts val="51"/>
              </a:spcBef>
              <a:defRPr>
                <a:solidFill>
                  <a:srgbClr val="303030"/>
                </a:solidFill>
                <a:latin typeface="RealText-Medium"/>
                <a:ea typeface="RealText-Medium"/>
                <a:cs typeface="RealText-Medium"/>
                <a:sym typeface="Real Text Medium"/>
              </a:defRPr>
            </a:lvl7pPr>
            <a:lvl8pPr>
              <a:spcBef>
                <a:spcPts val="51"/>
              </a:spcBef>
              <a:defRPr>
                <a:solidFill>
                  <a:srgbClr val="303030"/>
                </a:solidFill>
                <a:latin typeface="RealText-Medium"/>
                <a:ea typeface="RealText-Medium"/>
                <a:cs typeface="RealText-Medium"/>
                <a:sym typeface="Real Text Medium"/>
              </a:defRPr>
            </a:lvl8pPr>
            <a:lvl9pPr>
              <a:spcBef>
                <a:spcPts val="51"/>
              </a:spcBef>
              <a:defRPr>
                <a:solidFill>
                  <a:srgbClr val="303030"/>
                </a:solidFill>
                <a:latin typeface="RealText-Medium"/>
                <a:ea typeface="RealText-Medium"/>
                <a:cs typeface="RealText-Medium"/>
                <a:sym typeface="Real Text Medium"/>
              </a:defRPr>
            </a:lvl9pPr>
          </a:lstStyle>
          <a:p>
            <a:pPr lvl="0"/>
            <a:r>
              <a:rPr lang="en-US" dirty="0"/>
              <a:t>simmons-simmons.com</a:t>
            </a:r>
          </a:p>
        </p:txBody>
      </p:sp>
      <p:sp>
        <p:nvSpPr>
          <p:cNvPr id="13" name="TextBox 12">
            <a:extLst>
              <a:ext uri="{FF2B5EF4-FFF2-40B4-BE49-F238E27FC236}">
                <a16:creationId xmlns:a16="http://schemas.microsoft.com/office/drawing/2014/main" id="{963BA580-B2FD-96F5-4568-001208B0B681}"/>
              </a:ext>
            </a:extLst>
          </p:cNvPr>
          <p:cNvSpPr txBox="1"/>
          <p:nvPr userDrawn="1"/>
        </p:nvSpPr>
        <p:spPr>
          <a:xfrm>
            <a:off x="450000" y="5355986"/>
            <a:ext cx="6097554" cy="230832"/>
          </a:xfrm>
          <a:prstGeom prst="rect">
            <a:avLst/>
          </a:prstGeom>
        </p:spPr>
        <p:txBody>
          <a:bodyPr lIns="0" tIns="0" rIns="0" bIns="0" anchor="ctr"/>
          <a:lstStyle>
            <a:lvl1pPr>
              <a:spcBef>
                <a:spcPts val="51"/>
              </a:spcBef>
              <a:defRPr sz="900">
                <a:solidFill>
                  <a:schemeClr val="bg1"/>
                </a:solidFill>
                <a:latin typeface="RealText-Medium" panose="020B0604020101010102"/>
                <a:ea typeface="RealText-Medium"/>
                <a:cs typeface="RealText-Medium"/>
                <a:sym typeface="Real Text Medium"/>
              </a:defRPr>
            </a:lvl1pPr>
            <a:lvl2pPr>
              <a:spcBef>
                <a:spcPts val="51"/>
              </a:spcBef>
              <a:defRPr>
                <a:solidFill>
                  <a:schemeClr val="accent5"/>
                </a:solidFill>
                <a:ea typeface="RealText-Medium"/>
                <a:cs typeface="RealText-Medium"/>
                <a:sym typeface="Real Text Medium"/>
              </a:defRPr>
            </a:lvl2pPr>
            <a:lvl3pPr marL="42862" indent="-42862">
              <a:spcBef>
                <a:spcPts val="51"/>
              </a:spcBef>
              <a:buSzPct val="100000"/>
              <a:buChar char="●"/>
              <a:defRPr>
                <a:solidFill>
                  <a:schemeClr val="bg1"/>
                </a:solidFill>
                <a:latin typeface="RealText-Medium"/>
                <a:ea typeface="RealText-Medium"/>
                <a:cs typeface="RealText-Medium"/>
                <a:sym typeface="Real Text Medium"/>
              </a:defRPr>
            </a:lvl3pPr>
            <a:lvl4pPr>
              <a:spcBef>
                <a:spcPts val="51"/>
              </a:spcBef>
              <a:defRPr>
                <a:solidFill>
                  <a:schemeClr val="bg1"/>
                </a:solidFill>
                <a:latin typeface="RealText-Medium"/>
                <a:ea typeface="RealText-Medium"/>
                <a:cs typeface="RealText-Medium"/>
                <a:sym typeface="Real Text Medium"/>
              </a:defRPr>
            </a:lvl4pPr>
            <a:lvl5pPr indent="53999">
              <a:spcBef>
                <a:spcPts val="51"/>
              </a:spcBef>
              <a:defRPr>
                <a:solidFill>
                  <a:schemeClr val="bg1"/>
                </a:solidFill>
                <a:latin typeface="RealText-Medium"/>
                <a:ea typeface="RealText-Medium"/>
                <a:cs typeface="RealText-Medium"/>
                <a:sym typeface="Real Text Medium"/>
              </a:defRPr>
            </a:lvl5pPr>
            <a:lvl6pPr>
              <a:spcBef>
                <a:spcPts val="51"/>
              </a:spcBef>
              <a:defRPr>
                <a:solidFill>
                  <a:srgbClr val="303030"/>
                </a:solidFill>
                <a:latin typeface="RealText-Medium"/>
                <a:ea typeface="RealText-Medium"/>
                <a:cs typeface="RealText-Medium"/>
                <a:sym typeface="Real Text Medium"/>
              </a:defRPr>
            </a:lvl6pPr>
            <a:lvl7pPr>
              <a:spcBef>
                <a:spcPts val="51"/>
              </a:spcBef>
              <a:defRPr>
                <a:solidFill>
                  <a:srgbClr val="303030"/>
                </a:solidFill>
                <a:latin typeface="RealText-Medium"/>
                <a:ea typeface="RealText-Medium"/>
                <a:cs typeface="RealText-Medium"/>
                <a:sym typeface="Real Text Medium"/>
              </a:defRPr>
            </a:lvl7pPr>
            <a:lvl8pPr>
              <a:spcBef>
                <a:spcPts val="51"/>
              </a:spcBef>
              <a:defRPr>
                <a:solidFill>
                  <a:srgbClr val="303030"/>
                </a:solidFill>
                <a:latin typeface="RealText-Medium"/>
                <a:ea typeface="RealText-Medium"/>
                <a:cs typeface="RealText-Medium"/>
                <a:sym typeface="Real Text Medium"/>
              </a:defRPr>
            </a:lvl8pPr>
            <a:lvl9pPr>
              <a:spcBef>
                <a:spcPts val="51"/>
              </a:spcBef>
              <a:defRPr>
                <a:solidFill>
                  <a:srgbClr val="303030"/>
                </a:solidFill>
                <a:latin typeface="RealText-Medium"/>
                <a:ea typeface="RealText-Medium"/>
                <a:cs typeface="RealText-Medium"/>
                <a:sym typeface="Real Text Medium"/>
              </a:defRPr>
            </a:lvl9pPr>
          </a:lstStyle>
          <a:p>
            <a:pPr lvl="0"/>
            <a:r>
              <a:rPr lang="en-US" dirty="0"/>
              <a:t>Strictly private and confidential</a:t>
            </a:r>
          </a:p>
        </p:txBody>
      </p:sp>
      <p:sp>
        <p:nvSpPr>
          <p:cNvPr id="15" name="TextBox 14">
            <a:extLst>
              <a:ext uri="{FF2B5EF4-FFF2-40B4-BE49-F238E27FC236}">
                <a16:creationId xmlns:a16="http://schemas.microsoft.com/office/drawing/2014/main" id="{1F980DED-0D70-30F9-9CF8-78D815B5661A}"/>
              </a:ext>
            </a:extLst>
          </p:cNvPr>
          <p:cNvSpPr txBox="1"/>
          <p:nvPr userDrawn="1"/>
        </p:nvSpPr>
        <p:spPr>
          <a:xfrm>
            <a:off x="450000" y="5589152"/>
            <a:ext cx="6097554" cy="553998"/>
          </a:xfrm>
          <a:prstGeom prst="rect">
            <a:avLst/>
          </a:prstGeom>
        </p:spPr>
        <p:txBody>
          <a:bodyPr lIns="0" tIns="0" rIns="0" bIns="0" anchor="ctr"/>
          <a:lstStyle>
            <a:lvl1pPr>
              <a:spcBef>
                <a:spcPts val="51"/>
              </a:spcBef>
              <a:defRPr sz="600">
                <a:solidFill>
                  <a:schemeClr val="bg1"/>
                </a:solidFill>
                <a:latin typeface="RealText-Medium" panose="020B0604020101010102"/>
                <a:ea typeface="RealText-Medium"/>
                <a:cs typeface="RealText-Medium"/>
                <a:sym typeface="Real Text Medium"/>
              </a:defRPr>
            </a:lvl1pPr>
            <a:lvl2pPr>
              <a:spcBef>
                <a:spcPts val="51"/>
              </a:spcBef>
              <a:defRPr>
                <a:solidFill>
                  <a:schemeClr val="accent5"/>
                </a:solidFill>
                <a:ea typeface="RealText-Medium"/>
                <a:cs typeface="RealText-Medium"/>
                <a:sym typeface="Real Text Medium"/>
              </a:defRPr>
            </a:lvl2pPr>
            <a:lvl3pPr marL="42862" indent="-42862">
              <a:spcBef>
                <a:spcPts val="51"/>
              </a:spcBef>
              <a:buSzPct val="100000"/>
              <a:buChar char="●"/>
              <a:defRPr>
                <a:solidFill>
                  <a:schemeClr val="bg1"/>
                </a:solidFill>
                <a:latin typeface="RealText-Medium"/>
                <a:ea typeface="RealText-Medium"/>
                <a:cs typeface="RealText-Medium"/>
                <a:sym typeface="Real Text Medium"/>
              </a:defRPr>
            </a:lvl3pPr>
            <a:lvl4pPr>
              <a:spcBef>
                <a:spcPts val="51"/>
              </a:spcBef>
              <a:defRPr>
                <a:solidFill>
                  <a:schemeClr val="bg1"/>
                </a:solidFill>
                <a:latin typeface="RealText-Medium"/>
                <a:ea typeface="RealText-Medium"/>
                <a:cs typeface="RealText-Medium"/>
                <a:sym typeface="Real Text Medium"/>
              </a:defRPr>
            </a:lvl4pPr>
            <a:lvl5pPr indent="53999">
              <a:spcBef>
                <a:spcPts val="51"/>
              </a:spcBef>
              <a:defRPr>
                <a:solidFill>
                  <a:schemeClr val="bg1"/>
                </a:solidFill>
                <a:latin typeface="RealText-Medium"/>
                <a:ea typeface="RealText-Medium"/>
                <a:cs typeface="RealText-Medium"/>
                <a:sym typeface="Real Text Medium"/>
              </a:defRPr>
            </a:lvl5pPr>
            <a:lvl6pPr>
              <a:spcBef>
                <a:spcPts val="51"/>
              </a:spcBef>
              <a:defRPr>
                <a:solidFill>
                  <a:srgbClr val="303030"/>
                </a:solidFill>
                <a:latin typeface="RealText-Medium"/>
                <a:ea typeface="RealText-Medium"/>
                <a:cs typeface="RealText-Medium"/>
                <a:sym typeface="Real Text Medium"/>
              </a:defRPr>
            </a:lvl6pPr>
            <a:lvl7pPr>
              <a:spcBef>
                <a:spcPts val="51"/>
              </a:spcBef>
              <a:defRPr>
                <a:solidFill>
                  <a:srgbClr val="303030"/>
                </a:solidFill>
                <a:latin typeface="RealText-Medium"/>
                <a:ea typeface="RealText-Medium"/>
                <a:cs typeface="RealText-Medium"/>
                <a:sym typeface="Real Text Medium"/>
              </a:defRPr>
            </a:lvl7pPr>
            <a:lvl8pPr>
              <a:spcBef>
                <a:spcPts val="51"/>
              </a:spcBef>
              <a:defRPr>
                <a:solidFill>
                  <a:srgbClr val="303030"/>
                </a:solidFill>
                <a:latin typeface="RealText-Medium"/>
                <a:ea typeface="RealText-Medium"/>
                <a:cs typeface="RealText-Medium"/>
                <a:sym typeface="Real Text Medium"/>
              </a:defRPr>
            </a:lvl8pPr>
            <a:lvl9pPr>
              <a:spcBef>
                <a:spcPts val="51"/>
              </a:spcBef>
              <a:defRPr>
                <a:solidFill>
                  <a:srgbClr val="303030"/>
                </a:solidFill>
                <a:latin typeface="RealText-Medium"/>
                <a:ea typeface="RealText-Medium"/>
                <a:cs typeface="RealText-Medium"/>
                <a:sym typeface="Real Text Medium"/>
              </a:defRPr>
            </a:lvl9pPr>
          </a:lstStyle>
          <a:p>
            <a:pPr lvl="0"/>
            <a:r>
              <a:rPr lang="en-US" dirty="0"/>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its registered office and principal place of business at </a:t>
            </a:r>
            <a:r>
              <a:rPr lang="en-US" dirty="0" err="1"/>
              <a:t>Citypoint</a:t>
            </a:r>
            <a:r>
              <a:rPr lang="en-US" dirty="0"/>
              <a:t>, 1 Ropemaker Street, London EC2Y 9SS. It is </a:t>
            </a:r>
            <a:r>
              <a:rPr lang="en-US" dirty="0" err="1"/>
              <a:t>authorised</a:t>
            </a:r>
            <a:r>
              <a:rPr lang="en-US" dirty="0"/>
              <a:t> and regulated by the Solicitors Regulation Authority and its SRA ID number is 533587. The word "partner" refers to a member of Simmons &amp; Simmons LLP or one of its affiliates, or an employee or consultant with equivalent standing. A list of members and other partners together with their professional qualifications is available for inspection at the above address.</a:t>
            </a:r>
          </a:p>
        </p:txBody>
      </p:sp>
    </p:spTree>
    <p:extLst>
      <p:ext uri="{BB962C8B-B14F-4D97-AF65-F5344CB8AC3E}">
        <p14:creationId xmlns:p14="http://schemas.microsoft.com/office/powerpoint/2010/main" val="1397773632"/>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Video Insertion">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57BB948B-71E2-4478-9076-660F5108B043}"/>
              </a:ext>
            </a:extLst>
          </p:cNvPr>
          <p:cNvSpPr>
            <a:spLocks noGrp="1"/>
          </p:cNvSpPr>
          <p:nvPr>
            <p:ph type="media" sz="quarter" idx="10"/>
          </p:nvPr>
        </p:nvSpPr>
        <p:spPr>
          <a:xfrm>
            <a:off x="0" y="-1"/>
            <a:ext cx="12192000" cy="6858001"/>
          </a:xfrm>
        </p:spPr>
        <p:txBody>
          <a:bodyPr/>
          <a:lstStyle/>
          <a:p>
            <a:r>
              <a:rPr lang="en-US"/>
              <a:t>Click icon to add media</a:t>
            </a:r>
            <a:endParaRPr lang="en-GB" dirty="0"/>
          </a:p>
        </p:txBody>
      </p:sp>
      <p:sp>
        <p:nvSpPr>
          <p:cNvPr id="4" name="Slide Number Placeholder 5">
            <a:extLst>
              <a:ext uri="{FF2B5EF4-FFF2-40B4-BE49-F238E27FC236}">
                <a16:creationId xmlns:a16="http://schemas.microsoft.com/office/drawing/2014/main" id="{53BCDA47-1ACB-490B-9D81-37627500F252}"/>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Tree>
    <p:extLst>
      <p:ext uri="{BB962C8B-B14F-4D97-AF65-F5344CB8AC3E}">
        <p14:creationId xmlns:p14="http://schemas.microsoft.com/office/powerpoint/2010/main" val="540585271"/>
      </p:ext>
    </p:extLst>
  </p:cSld>
  <p:clrMapOvr>
    <a:masterClrMapping/>
  </p:clrMapOvr>
</p:sldLayout>
</file>

<file path=ppt/slideLayouts/slideLayout97.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p:txBody>
          <a:bodyPr/>
          <a:lstStyle>
            <a:lvl3pPr>
              <a:buClr>
                <a:srgbClr val="FC515B"/>
              </a:buClr>
              <a:defRPr/>
            </a:lvl3pPr>
            <a:lvl4pPr>
              <a:buClr>
                <a:srgbClr val="FC515B"/>
              </a:buClr>
              <a:defRPr/>
            </a:lvl4pPr>
            <a:lvl5pPr>
              <a:buClr>
                <a:srgbClr val="FC515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a:extLst>
              <a:ext uri="{FF2B5EF4-FFF2-40B4-BE49-F238E27FC236}">
                <a16:creationId xmlns:a16="http://schemas.microsoft.com/office/drawing/2014/main" id="{6FB0C5E5-3EA0-49A0-99A2-3AA1AFFDC9DE}"/>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1" name="Slide Number Placeholder 5">
            <a:extLst>
              <a:ext uri="{FF2B5EF4-FFF2-40B4-BE49-F238E27FC236}">
                <a16:creationId xmlns:a16="http://schemas.microsoft.com/office/drawing/2014/main" id="{069E0A77-5997-4A67-9FBE-0741CA3036B0}"/>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6" name="Text Placeholder 13">
            <a:extLst>
              <a:ext uri="{FF2B5EF4-FFF2-40B4-BE49-F238E27FC236}">
                <a16:creationId xmlns:a16="http://schemas.microsoft.com/office/drawing/2014/main" id="{FC7305E9-4ECC-487D-AC00-3979315D5B63}"/>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7" name="Text Placeholder 15">
            <a:extLst>
              <a:ext uri="{FF2B5EF4-FFF2-40B4-BE49-F238E27FC236}">
                <a16:creationId xmlns:a16="http://schemas.microsoft.com/office/drawing/2014/main" id="{9D4A1427-B8A8-489C-868B-4A9357A951AD}"/>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14" name="Picture Placeholder 13">
            <a:extLst>
              <a:ext uri="{FF2B5EF4-FFF2-40B4-BE49-F238E27FC236}">
                <a16:creationId xmlns:a16="http://schemas.microsoft.com/office/drawing/2014/main" id="{6B25695A-D048-484E-8480-4C130308B752}"/>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1110759302"/>
      </p:ext>
    </p:extLst>
  </p:cSld>
  <p:clrMapOvr>
    <a:masterClrMapping/>
  </p:clrMapOvr>
</p:sldLayout>
</file>

<file path=ppt/slideLayouts/slideLayout98.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lvl1pPr>
              <a:defRPr>
                <a:solidFill>
                  <a:srgbClr val="FC515B"/>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4" y="1765299"/>
            <a:ext cx="532800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70DF43F5-96FB-4EE2-9EC0-243D32834832}"/>
              </a:ext>
            </a:extLst>
          </p:cNvPr>
          <p:cNvSpPr>
            <a:spLocks noGrp="1"/>
          </p:cNvSpPr>
          <p:nvPr>
            <p:ph idx="15"/>
          </p:nvPr>
        </p:nvSpPr>
        <p:spPr>
          <a:xfrm>
            <a:off x="6170400" y="1765300"/>
            <a:ext cx="532800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a:extLst>
              <a:ext uri="{FF2B5EF4-FFF2-40B4-BE49-F238E27FC236}">
                <a16:creationId xmlns:a16="http://schemas.microsoft.com/office/drawing/2014/main" id="{FC9C79FE-5BB3-40D5-8DD8-48F94531AEB6}"/>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4" name="Slide Number Placeholder 5">
            <a:extLst>
              <a:ext uri="{FF2B5EF4-FFF2-40B4-BE49-F238E27FC236}">
                <a16:creationId xmlns:a16="http://schemas.microsoft.com/office/drawing/2014/main" id="{A410C27E-73CD-4602-9269-CB6C634B77CE}"/>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7" name="Text Placeholder 13">
            <a:extLst>
              <a:ext uri="{FF2B5EF4-FFF2-40B4-BE49-F238E27FC236}">
                <a16:creationId xmlns:a16="http://schemas.microsoft.com/office/drawing/2014/main" id="{986EE58E-2DDB-4644-AB6F-71ECF93A57CA}"/>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8" name="Text Placeholder 15">
            <a:extLst>
              <a:ext uri="{FF2B5EF4-FFF2-40B4-BE49-F238E27FC236}">
                <a16:creationId xmlns:a16="http://schemas.microsoft.com/office/drawing/2014/main" id="{B16DB3F2-84D8-4D62-9D72-C62F7E5C3FE2}"/>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11" name="Picture Placeholder 13">
            <a:extLst>
              <a:ext uri="{FF2B5EF4-FFF2-40B4-BE49-F238E27FC236}">
                <a16:creationId xmlns:a16="http://schemas.microsoft.com/office/drawing/2014/main" id="{E50D98C7-65D7-4F2F-B6DC-DF32A5EC685A}"/>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3645950565"/>
      </p:ext>
    </p:extLst>
  </p:cSld>
  <p:clrMapOvr>
    <a:masterClrMapping/>
  </p:clrMapOvr>
</p:sldLayout>
</file>

<file path=ppt/slideLayouts/slideLayout99.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4" y="1765299"/>
            <a:ext cx="8747998" cy="4364039"/>
          </a:xfrm>
        </p:spPr>
        <p:txBody>
          <a:bodyPr/>
          <a:lstStyle>
            <a:lvl1pPr>
              <a:defRPr sz="2600"/>
            </a:lvl1pPr>
            <a:lvl2pPr>
              <a:defRPr sz="2600"/>
            </a:lvl2pPr>
            <a:lvl3pPr>
              <a:defRPr sz="2600"/>
            </a:lvl3pPr>
            <a:lvl4pPr>
              <a:defRPr sz="2600"/>
            </a:lvl4pPr>
            <a:lvl5pPr>
              <a:defRPr sz="2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7">
            <a:extLst>
              <a:ext uri="{FF2B5EF4-FFF2-40B4-BE49-F238E27FC236}">
                <a16:creationId xmlns:a16="http://schemas.microsoft.com/office/drawing/2014/main" id="{C78C7AB9-38D0-43F6-A44C-DCA6F83F76EA}"/>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FF60D2B9-036F-4674-97A5-8AD8A55561F8}"/>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6" name="Text Placeholder 13">
            <a:extLst>
              <a:ext uri="{FF2B5EF4-FFF2-40B4-BE49-F238E27FC236}">
                <a16:creationId xmlns:a16="http://schemas.microsoft.com/office/drawing/2014/main" id="{AB2DB37C-6CCD-4542-A08A-0D7DD0A4A7EC}"/>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7" name="Text Placeholder 15">
            <a:extLst>
              <a:ext uri="{FF2B5EF4-FFF2-40B4-BE49-F238E27FC236}">
                <a16:creationId xmlns:a16="http://schemas.microsoft.com/office/drawing/2014/main" id="{E1148970-689F-4A1B-8747-FD70E9A8F19E}"/>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8" name="Picture Placeholder 13">
            <a:extLst>
              <a:ext uri="{FF2B5EF4-FFF2-40B4-BE49-F238E27FC236}">
                <a16:creationId xmlns:a16="http://schemas.microsoft.com/office/drawing/2014/main" id="{BBB19948-9BA5-49B3-999E-A6E8898D3486}"/>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21526483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customXml" Target="../ink/ink1.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theme" Target="../theme/theme2.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customXml" Target="../ink/ink3.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19" Type="http://schemas.openxmlformats.org/officeDocument/2006/relationships/theme" Target="../theme/theme3.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7"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customXml" Target="../ink/ink6.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29" Type="http://schemas.openxmlformats.org/officeDocument/2006/relationships/image" Target="../media/image100.png"/><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24" Type="http://schemas.openxmlformats.org/officeDocument/2006/relationships/theme" Target="../theme/theme4.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26" Type="http://schemas.openxmlformats.org/officeDocument/2006/relationships/theme" Target="../theme/theme5.xml"/><Relationship Id="rId3" Type="http://schemas.openxmlformats.org/officeDocument/2006/relationships/slideLayout" Target="../slideLayouts/slideLayout161.xml"/><Relationship Id="rId21" Type="http://schemas.openxmlformats.org/officeDocument/2006/relationships/slideLayout" Target="../slideLayouts/slideLayout179.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slideLayout" Target="../slideLayouts/slideLayout183.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slideLayout" Target="../slideLayouts/slideLayout178.xml"/><Relationship Id="rId29" Type="http://schemas.openxmlformats.org/officeDocument/2006/relationships/image" Target="../media/image1.emf"/><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24" Type="http://schemas.openxmlformats.org/officeDocument/2006/relationships/slideLayout" Target="../slideLayouts/slideLayout182.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 Id="rId22" Type="http://schemas.openxmlformats.org/officeDocument/2006/relationships/slideLayout" Target="../slideLayouts/slideLayout180.xml"/><Relationship Id="rId27" Type="http://schemas.openxmlformats.org/officeDocument/2006/relationships/customXml" Target="../ink/ink8.xml"/><Relationship Id="rId30" Type="http://schemas.openxmlformats.org/officeDocument/2006/relationships/image" Target="../media/image31.png"/></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209.xml"/><Relationship Id="rId21" Type="http://schemas.openxmlformats.org/officeDocument/2006/relationships/slideLayout" Target="../slideLayouts/slideLayout204.xml"/><Relationship Id="rId34" Type="http://schemas.openxmlformats.org/officeDocument/2006/relationships/slideLayout" Target="../slideLayouts/slideLayout217.xml"/><Relationship Id="rId42" Type="http://schemas.openxmlformats.org/officeDocument/2006/relationships/slideLayout" Target="../slideLayouts/slideLayout225.xml"/><Relationship Id="rId47" Type="http://schemas.openxmlformats.org/officeDocument/2006/relationships/slideLayout" Target="../slideLayouts/slideLayout230.xml"/><Relationship Id="rId50" Type="http://schemas.openxmlformats.org/officeDocument/2006/relationships/slideLayout" Target="../slideLayouts/slideLayout233.xml"/><Relationship Id="rId55" Type="http://schemas.openxmlformats.org/officeDocument/2006/relationships/slideLayout" Target="../slideLayouts/slideLayout238.xml"/><Relationship Id="rId63" Type="http://schemas.openxmlformats.org/officeDocument/2006/relationships/slideLayout" Target="../slideLayouts/slideLayout246.xml"/><Relationship Id="rId68" Type="http://schemas.openxmlformats.org/officeDocument/2006/relationships/slideLayout" Target="../slideLayouts/slideLayout251.xml"/><Relationship Id="rId76" Type="http://schemas.openxmlformats.org/officeDocument/2006/relationships/slideLayout" Target="../slideLayouts/slideLayout259.xml"/><Relationship Id="rId84" Type="http://schemas.openxmlformats.org/officeDocument/2006/relationships/slideLayout" Target="../slideLayouts/slideLayout267.xml"/><Relationship Id="rId89" Type="http://schemas.openxmlformats.org/officeDocument/2006/relationships/slideLayout" Target="../slideLayouts/slideLayout272.xml"/><Relationship Id="rId97" Type="http://schemas.openxmlformats.org/officeDocument/2006/relationships/slideLayout" Target="../slideLayouts/slideLayout280.xml"/><Relationship Id="rId7" Type="http://schemas.openxmlformats.org/officeDocument/2006/relationships/slideLayout" Target="../slideLayouts/slideLayout190.xml"/><Relationship Id="rId71" Type="http://schemas.openxmlformats.org/officeDocument/2006/relationships/slideLayout" Target="../slideLayouts/slideLayout254.xml"/><Relationship Id="rId92" Type="http://schemas.openxmlformats.org/officeDocument/2006/relationships/slideLayout" Target="../slideLayouts/slideLayout275.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9" Type="http://schemas.openxmlformats.org/officeDocument/2006/relationships/slideLayout" Target="../slideLayouts/slideLayout212.xml"/><Relationship Id="rId11" Type="http://schemas.openxmlformats.org/officeDocument/2006/relationships/slideLayout" Target="../slideLayouts/slideLayout194.xml"/><Relationship Id="rId24" Type="http://schemas.openxmlformats.org/officeDocument/2006/relationships/slideLayout" Target="../slideLayouts/slideLayout207.xml"/><Relationship Id="rId32" Type="http://schemas.openxmlformats.org/officeDocument/2006/relationships/slideLayout" Target="../slideLayouts/slideLayout215.xml"/><Relationship Id="rId37" Type="http://schemas.openxmlformats.org/officeDocument/2006/relationships/slideLayout" Target="../slideLayouts/slideLayout220.xml"/><Relationship Id="rId40" Type="http://schemas.openxmlformats.org/officeDocument/2006/relationships/slideLayout" Target="../slideLayouts/slideLayout223.xml"/><Relationship Id="rId45" Type="http://schemas.openxmlformats.org/officeDocument/2006/relationships/slideLayout" Target="../slideLayouts/slideLayout228.xml"/><Relationship Id="rId53" Type="http://schemas.openxmlformats.org/officeDocument/2006/relationships/slideLayout" Target="../slideLayouts/slideLayout236.xml"/><Relationship Id="rId58" Type="http://schemas.openxmlformats.org/officeDocument/2006/relationships/slideLayout" Target="../slideLayouts/slideLayout241.xml"/><Relationship Id="rId66" Type="http://schemas.openxmlformats.org/officeDocument/2006/relationships/slideLayout" Target="../slideLayouts/slideLayout249.xml"/><Relationship Id="rId74" Type="http://schemas.openxmlformats.org/officeDocument/2006/relationships/slideLayout" Target="../slideLayouts/slideLayout257.xml"/><Relationship Id="rId79" Type="http://schemas.openxmlformats.org/officeDocument/2006/relationships/slideLayout" Target="../slideLayouts/slideLayout262.xml"/><Relationship Id="rId87" Type="http://schemas.openxmlformats.org/officeDocument/2006/relationships/slideLayout" Target="../slideLayouts/slideLayout270.xml"/><Relationship Id="rId5" Type="http://schemas.openxmlformats.org/officeDocument/2006/relationships/slideLayout" Target="../slideLayouts/slideLayout188.xml"/><Relationship Id="rId61" Type="http://schemas.openxmlformats.org/officeDocument/2006/relationships/slideLayout" Target="../slideLayouts/slideLayout244.xml"/><Relationship Id="rId82" Type="http://schemas.openxmlformats.org/officeDocument/2006/relationships/slideLayout" Target="../slideLayouts/slideLayout265.xml"/><Relationship Id="rId90" Type="http://schemas.openxmlformats.org/officeDocument/2006/relationships/slideLayout" Target="../slideLayouts/slideLayout273.xml"/><Relationship Id="rId95" Type="http://schemas.openxmlformats.org/officeDocument/2006/relationships/slideLayout" Target="../slideLayouts/slideLayout278.xml"/><Relationship Id="rId19" Type="http://schemas.openxmlformats.org/officeDocument/2006/relationships/slideLayout" Target="../slideLayouts/slideLayout202.xml"/><Relationship Id="rId14" Type="http://schemas.openxmlformats.org/officeDocument/2006/relationships/slideLayout" Target="../slideLayouts/slideLayout197.xml"/><Relationship Id="rId22" Type="http://schemas.openxmlformats.org/officeDocument/2006/relationships/slideLayout" Target="../slideLayouts/slideLayout205.xml"/><Relationship Id="rId27" Type="http://schemas.openxmlformats.org/officeDocument/2006/relationships/slideLayout" Target="../slideLayouts/slideLayout210.xml"/><Relationship Id="rId30" Type="http://schemas.openxmlformats.org/officeDocument/2006/relationships/slideLayout" Target="../slideLayouts/slideLayout213.xml"/><Relationship Id="rId35" Type="http://schemas.openxmlformats.org/officeDocument/2006/relationships/slideLayout" Target="../slideLayouts/slideLayout218.xml"/><Relationship Id="rId43" Type="http://schemas.openxmlformats.org/officeDocument/2006/relationships/slideLayout" Target="../slideLayouts/slideLayout226.xml"/><Relationship Id="rId48" Type="http://schemas.openxmlformats.org/officeDocument/2006/relationships/slideLayout" Target="../slideLayouts/slideLayout231.xml"/><Relationship Id="rId56" Type="http://schemas.openxmlformats.org/officeDocument/2006/relationships/slideLayout" Target="../slideLayouts/slideLayout239.xml"/><Relationship Id="rId64" Type="http://schemas.openxmlformats.org/officeDocument/2006/relationships/slideLayout" Target="../slideLayouts/slideLayout247.xml"/><Relationship Id="rId69" Type="http://schemas.openxmlformats.org/officeDocument/2006/relationships/slideLayout" Target="../slideLayouts/slideLayout252.xml"/><Relationship Id="rId77" Type="http://schemas.openxmlformats.org/officeDocument/2006/relationships/slideLayout" Target="../slideLayouts/slideLayout260.xml"/><Relationship Id="rId8" Type="http://schemas.openxmlformats.org/officeDocument/2006/relationships/slideLayout" Target="../slideLayouts/slideLayout191.xml"/><Relationship Id="rId51" Type="http://schemas.openxmlformats.org/officeDocument/2006/relationships/slideLayout" Target="../slideLayouts/slideLayout234.xml"/><Relationship Id="rId72" Type="http://schemas.openxmlformats.org/officeDocument/2006/relationships/slideLayout" Target="../slideLayouts/slideLayout255.xml"/><Relationship Id="rId80" Type="http://schemas.openxmlformats.org/officeDocument/2006/relationships/slideLayout" Target="../slideLayouts/slideLayout263.xml"/><Relationship Id="rId85" Type="http://schemas.openxmlformats.org/officeDocument/2006/relationships/slideLayout" Target="../slideLayouts/slideLayout268.xml"/><Relationship Id="rId93" Type="http://schemas.openxmlformats.org/officeDocument/2006/relationships/slideLayout" Target="../slideLayouts/slideLayout276.xml"/><Relationship Id="rId98" Type="http://schemas.openxmlformats.org/officeDocument/2006/relationships/theme" Target="../theme/theme6.xml"/><Relationship Id="rId3" Type="http://schemas.openxmlformats.org/officeDocument/2006/relationships/slideLayout" Target="../slideLayouts/slideLayout186.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5" Type="http://schemas.openxmlformats.org/officeDocument/2006/relationships/slideLayout" Target="../slideLayouts/slideLayout208.xml"/><Relationship Id="rId33" Type="http://schemas.openxmlformats.org/officeDocument/2006/relationships/slideLayout" Target="../slideLayouts/slideLayout216.xml"/><Relationship Id="rId38" Type="http://schemas.openxmlformats.org/officeDocument/2006/relationships/slideLayout" Target="../slideLayouts/slideLayout221.xml"/><Relationship Id="rId46" Type="http://schemas.openxmlformats.org/officeDocument/2006/relationships/slideLayout" Target="../slideLayouts/slideLayout229.xml"/><Relationship Id="rId59" Type="http://schemas.openxmlformats.org/officeDocument/2006/relationships/slideLayout" Target="../slideLayouts/slideLayout242.xml"/><Relationship Id="rId67" Type="http://schemas.openxmlformats.org/officeDocument/2006/relationships/slideLayout" Target="../slideLayouts/slideLayout250.xml"/><Relationship Id="rId20" Type="http://schemas.openxmlformats.org/officeDocument/2006/relationships/slideLayout" Target="../slideLayouts/slideLayout203.xml"/><Relationship Id="rId41" Type="http://schemas.openxmlformats.org/officeDocument/2006/relationships/slideLayout" Target="../slideLayouts/slideLayout224.xml"/><Relationship Id="rId54" Type="http://schemas.openxmlformats.org/officeDocument/2006/relationships/slideLayout" Target="../slideLayouts/slideLayout237.xml"/><Relationship Id="rId62" Type="http://schemas.openxmlformats.org/officeDocument/2006/relationships/slideLayout" Target="../slideLayouts/slideLayout245.xml"/><Relationship Id="rId70" Type="http://schemas.openxmlformats.org/officeDocument/2006/relationships/slideLayout" Target="../slideLayouts/slideLayout253.xml"/><Relationship Id="rId75" Type="http://schemas.openxmlformats.org/officeDocument/2006/relationships/slideLayout" Target="../slideLayouts/slideLayout258.xml"/><Relationship Id="rId83" Type="http://schemas.openxmlformats.org/officeDocument/2006/relationships/slideLayout" Target="../slideLayouts/slideLayout266.xml"/><Relationship Id="rId88" Type="http://schemas.openxmlformats.org/officeDocument/2006/relationships/slideLayout" Target="../slideLayouts/slideLayout271.xml"/><Relationship Id="rId91" Type="http://schemas.openxmlformats.org/officeDocument/2006/relationships/slideLayout" Target="../slideLayouts/slideLayout274.xml"/><Relationship Id="rId96" Type="http://schemas.openxmlformats.org/officeDocument/2006/relationships/slideLayout" Target="../slideLayouts/slideLayout279.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5" Type="http://schemas.openxmlformats.org/officeDocument/2006/relationships/slideLayout" Target="../slideLayouts/slideLayout198.xml"/><Relationship Id="rId23" Type="http://schemas.openxmlformats.org/officeDocument/2006/relationships/slideLayout" Target="../slideLayouts/slideLayout206.xml"/><Relationship Id="rId28" Type="http://schemas.openxmlformats.org/officeDocument/2006/relationships/slideLayout" Target="../slideLayouts/slideLayout211.xml"/><Relationship Id="rId36" Type="http://schemas.openxmlformats.org/officeDocument/2006/relationships/slideLayout" Target="../slideLayouts/slideLayout219.xml"/><Relationship Id="rId49" Type="http://schemas.openxmlformats.org/officeDocument/2006/relationships/slideLayout" Target="../slideLayouts/slideLayout232.xml"/><Relationship Id="rId57" Type="http://schemas.openxmlformats.org/officeDocument/2006/relationships/slideLayout" Target="../slideLayouts/slideLayout240.xml"/><Relationship Id="rId10" Type="http://schemas.openxmlformats.org/officeDocument/2006/relationships/slideLayout" Target="../slideLayouts/slideLayout193.xml"/><Relationship Id="rId31" Type="http://schemas.openxmlformats.org/officeDocument/2006/relationships/slideLayout" Target="../slideLayouts/slideLayout214.xml"/><Relationship Id="rId44" Type="http://schemas.openxmlformats.org/officeDocument/2006/relationships/slideLayout" Target="../slideLayouts/slideLayout227.xml"/><Relationship Id="rId52" Type="http://schemas.openxmlformats.org/officeDocument/2006/relationships/slideLayout" Target="../slideLayouts/slideLayout235.xml"/><Relationship Id="rId60" Type="http://schemas.openxmlformats.org/officeDocument/2006/relationships/slideLayout" Target="../slideLayouts/slideLayout243.xml"/><Relationship Id="rId65" Type="http://schemas.openxmlformats.org/officeDocument/2006/relationships/slideLayout" Target="../slideLayouts/slideLayout248.xml"/><Relationship Id="rId73" Type="http://schemas.openxmlformats.org/officeDocument/2006/relationships/slideLayout" Target="../slideLayouts/slideLayout256.xml"/><Relationship Id="rId78" Type="http://schemas.openxmlformats.org/officeDocument/2006/relationships/slideLayout" Target="../slideLayouts/slideLayout261.xml"/><Relationship Id="rId81" Type="http://schemas.openxmlformats.org/officeDocument/2006/relationships/slideLayout" Target="../slideLayouts/slideLayout264.xml"/><Relationship Id="rId86" Type="http://schemas.openxmlformats.org/officeDocument/2006/relationships/slideLayout" Target="../slideLayouts/slideLayout269.xml"/><Relationship Id="rId94" Type="http://schemas.openxmlformats.org/officeDocument/2006/relationships/slideLayout" Target="../slideLayouts/slideLayout277.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39" Type="http://schemas.openxmlformats.org/officeDocument/2006/relationships/slideLayout" Target="../slideLayouts/slideLayout222.xml"/></Relationships>
</file>

<file path=ppt/slideMasters/slideMaster1.xml><?xml version="1.0" encoding="utf-8"?>
<p:sldMaster xmlns:m="http://schemas.openxmlformats.org/officeDocument/2006/math" xmlns:a14="http://schemas.microsoft.com/office/drawing/2010/main" xmlns:ma14="http://schemas.microsoft.com/office/mac/drawingml/2011/main" xmlns:a16="http://schemas.microsoft.com/office/drawing/2014/main" xmlns:p15="http://schemas.microsoft.com/office/powerpoint/2012/main"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 name="TextBox 80"/>
          <p:cNvSpPr txBox="1"/>
          <p:nvPr/>
        </p:nvSpPr>
        <p:spPr>
          <a:xfrm>
            <a:off x="1691159" y="100190"/>
            <a:ext cx="1658384"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400" spc="350">
                <a:solidFill>
                  <a:srgbClr val="FFFFFF"/>
                </a:solidFill>
                <a:latin typeface="RealText-Medium"/>
                <a:ea typeface="RealText-Medium"/>
                <a:cs typeface="RealText-Medium"/>
                <a:sym typeface="Real Text Medium"/>
              </a:defRPr>
            </a:lvl1pPr>
          </a:lstStyle>
          <a:p>
            <a:r>
              <a:rPr sz="700"/>
              <a:t>PECIAL SITUATIONS</a:t>
            </a:r>
          </a:p>
        </p:txBody>
      </p:sp>
      <p:sp>
        <p:nvSpPr>
          <p:cNvPr id="3" name="Slide Number">
            <a:extLst>
              <a:ext uri="{FF2B5EF4-FFF2-40B4-BE49-F238E27FC236}">
                <a16:creationId xmlns:a16="http://schemas.microsoft.com/office/drawing/2014/main" id="{0985A68D-71AC-954D-3826-94FA6B4FE095}"/>
              </a:ext>
            </a:extLst>
          </p:cNvPr>
          <p:cNvSpPr txBox="1">
            <a:spLocks noGrp="1"/>
          </p:cNvSpPr>
          <p:nvPr>
            <p:ph type="sldNum" sz="quarter" idx="4"/>
          </p:nvPr>
        </p:nvSpPr>
        <p:spPr>
          <a:xfrm>
            <a:off x="11358095" y="6575446"/>
            <a:ext cx="457936" cy="241681"/>
          </a:xfrm>
          <a:prstGeom prst="rect">
            <a:avLst/>
          </a:prstGeom>
        </p:spPr>
        <p:txBody>
          <a:bodyPr anchor="ctr"/>
          <a:lstStyle>
            <a:lvl1pPr algn="r">
              <a:defRPr sz="800" b="0" i="0">
                <a:solidFill>
                  <a:schemeClr val="accent2"/>
                </a:solidFill>
                <a:latin typeface="Real Text" panose="020B0504020101010102"/>
                <a:ea typeface="Real Text" panose="020B0504020101010102"/>
                <a:cs typeface="Real Text" panose="020B0504020101010102"/>
                <a:sym typeface="Real Text"/>
              </a:defRPr>
            </a:lvl1pPr>
          </a:lstStyle>
          <a:p>
            <a:fld id="{86CB4B4D-7CA3-9044-876B-883B54F8677D}"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80" r:id="rId1"/>
    <p:sldLayoutId id="2147483710" r:id="rId2"/>
    <p:sldLayoutId id="2147483712" r:id="rId3"/>
    <p:sldLayoutId id="2147483711" r:id="rId4"/>
    <p:sldLayoutId id="2147483713" r:id="rId5"/>
    <p:sldLayoutId id="2147483714" r:id="rId6"/>
    <p:sldLayoutId id="2147483715" r:id="rId7"/>
    <p:sldLayoutId id="2147483716" r:id="rId8"/>
    <p:sldLayoutId id="2147483717" r:id="rId9"/>
    <p:sldLayoutId id="2147483718" r:id="rId10"/>
    <p:sldLayoutId id="2147483720" r:id="rId11"/>
    <p:sldLayoutId id="2147483719" r:id="rId12"/>
    <p:sldLayoutId id="2147483721" r:id="rId13"/>
    <p:sldLayoutId id="2147483733" r:id="rId14"/>
    <p:sldLayoutId id="2147483723" r:id="rId15"/>
    <p:sldLayoutId id="2147483724" r:id="rId16"/>
    <p:sldLayoutId id="2147483725" r:id="rId17"/>
    <p:sldLayoutId id="2147483726" r:id="rId18"/>
    <p:sldLayoutId id="2147483727" r:id="rId19"/>
    <p:sldLayoutId id="2147483728" r:id="rId20"/>
    <p:sldLayoutId id="2147483729" r:id="rId21"/>
    <p:sldLayoutId id="2147483734" r:id="rId22"/>
    <p:sldLayoutId id="2147483736" r:id="rId23"/>
    <p:sldLayoutId id="2147483735" r:id="rId24"/>
    <p:sldLayoutId id="2147483774" r:id="rId25"/>
    <p:sldLayoutId id="2147483730" r:id="rId26"/>
    <p:sldLayoutId id="2147483731" r:id="rId27"/>
    <p:sldLayoutId id="2147483732" r:id="rId28"/>
    <p:sldLayoutId id="2147483737" r:id="rId29"/>
    <p:sldLayoutId id="2147483738" r:id="rId30"/>
    <p:sldLayoutId id="2147483740" r:id="rId31"/>
    <p:sldLayoutId id="2147483739" r:id="rId32"/>
    <p:sldLayoutId id="2147483741" r:id="rId33"/>
    <p:sldLayoutId id="2147483743" r:id="rId34"/>
    <p:sldLayoutId id="2147483744" r:id="rId35"/>
    <p:sldLayoutId id="2147483742" r:id="rId36"/>
    <p:sldLayoutId id="2147483745" r:id="rId37"/>
    <p:sldLayoutId id="2147483746" r:id="rId38"/>
    <p:sldLayoutId id="2147483747" r:id="rId39"/>
    <p:sldLayoutId id="2147483749" r:id="rId40"/>
    <p:sldLayoutId id="2147483748" r:id="rId41"/>
    <p:sldLayoutId id="2147483750" r:id="rId42"/>
    <p:sldLayoutId id="2147483751" r:id="rId43"/>
    <p:sldLayoutId id="2147483752" r:id="rId44"/>
    <p:sldLayoutId id="2147483753" r:id="rId45"/>
    <p:sldLayoutId id="2147483754" r:id="rId46"/>
    <p:sldLayoutId id="2147483755" r:id="rId47"/>
    <p:sldLayoutId id="2147483756" r:id="rId48"/>
    <p:sldLayoutId id="2147483757" r:id="rId49"/>
    <p:sldLayoutId id="2147483758" r:id="rId50"/>
    <p:sldLayoutId id="2147483759" r:id="rId51"/>
    <p:sldLayoutId id="2147483760" r:id="rId52"/>
    <p:sldLayoutId id="2147483761" r:id="rId53"/>
    <p:sldLayoutId id="2147483684" r:id="rId54"/>
    <p:sldLayoutId id="2147483763" r:id="rId55"/>
    <p:sldLayoutId id="2147483764" r:id="rId56"/>
    <p:sldLayoutId id="2147483765" r:id="rId57"/>
    <p:sldLayoutId id="2147483767" r:id="rId58"/>
    <p:sldLayoutId id="2147483766" r:id="rId59"/>
    <p:sldLayoutId id="2147483768" r:id="rId60"/>
    <p:sldLayoutId id="2147483769" r:id="rId61"/>
    <p:sldLayoutId id="2147483775" r:id="rId62"/>
    <p:sldLayoutId id="2147483772" r:id="rId63"/>
    <p:sldLayoutId id="2147483773" r:id="rId64"/>
    <p:sldLayoutId id="2147483770" r:id="rId65"/>
    <p:sldLayoutId id="2147483776" r:id="rId66"/>
    <p:sldLayoutId id="2147483777" r:id="rId67"/>
    <p:sldLayoutId id="2147483778" r:id="rId68"/>
    <p:sldLayoutId id="2147483779" r:id="rId69"/>
    <p:sldLayoutId id="2147483780" r:id="rId70"/>
    <p:sldLayoutId id="2147483781" r:id="rId71"/>
    <p:sldLayoutId id="2147483782" r:id="rId72"/>
    <p:sldLayoutId id="2147483785" r:id="rId73"/>
    <p:sldLayoutId id="2147483783" r:id="rId74"/>
    <p:sldLayoutId id="2147483784" r:id="rId75"/>
    <p:sldLayoutId id="2147483786" r:id="rId76"/>
    <p:sldLayoutId id="2147483787" r:id="rId77"/>
    <p:sldLayoutId id="2147483788" r:id="rId78"/>
    <p:sldLayoutId id="2147483789" r:id="rId79"/>
    <p:sldLayoutId id="2147483790" r:id="rId80"/>
    <p:sldLayoutId id="2147483792" r:id="rId81"/>
    <p:sldLayoutId id="2147483794" r:id="rId82"/>
    <p:sldLayoutId id="2147483796" r:id="rId83"/>
    <p:sldLayoutId id="2147483797" r:id="rId84"/>
    <p:sldLayoutId id="2147483795" r:id="rId85"/>
    <p:sldLayoutId id="2147483798" r:id="rId86"/>
    <p:sldLayoutId id="2147483799" r:id="rId87"/>
    <p:sldLayoutId id="2147483800" r:id="rId88"/>
    <p:sldLayoutId id="2147483801" r:id="rId89"/>
    <p:sldLayoutId id="2147483802" r:id="rId90"/>
    <p:sldLayoutId id="2147483803" r:id="rId91"/>
    <p:sldLayoutId id="2147483804" r:id="rId92"/>
    <p:sldLayoutId id="2147483805" r:id="rId93"/>
    <p:sldLayoutId id="2147483791" r:id="rId94"/>
    <p:sldLayoutId id="2147483793" r:id="rId95"/>
  </p:sldLayoutIdLst>
  <p:transition spd="med"/>
  <p:hf hdr="0" ftr="0" dt="0"/>
  <p:txStyles>
    <p:titleStyle>
      <a:lvl1pPr marL="0" marR="0" indent="0" algn="l" defTabSz="587115" rtl="0" latinLnBrk="0">
        <a:lnSpc>
          <a:spcPct val="100000"/>
        </a:lnSpc>
        <a:spcBef>
          <a:spcPts val="0"/>
        </a:spcBef>
        <a:spcAft>
          <a:spcPts val="0"/>
        </a:spcAft>
        <a:buClrTx/>
        <a:buSzTx/>
        <a:buFontTx/>
        <a:buNone/>
        <a:tabLst/>
        <a:defRPr sz="1000" b="0" i="0" u="none" strike="noStrike" cap="none" spc="0" baseline="0">
          <a:solidFill>
            <a:srgbClr val="000000"/>
          </a:solidFill>
          <a:uFillTx/>
          <a:latin typeface="Real Text" panose="020B0504020101010102" pitchFamily="34" charset="77"/>
          <a:ea typeface="+mn-ea"/>
          <a:cs typeface="+mn-cs"/>
          <a:sym typeface="Arial"/>
        </a:defRPr>
      </a:lvl1pPr>
      <a:lvl2pPr marL="0" marR="0" indent="0" algn="l" defTabSz="587115" rtl="0" latinLnBrk="0">
        <a:lnSpc>
          <a:spcPct val="100000"/>
        </a:lnSpc>
        <a:spcBef>
          <a:spcPts val="0"/>
        </a:spcBef>
        <a:spcAft>
          <a:spcPts val="0"/>
        </a:spcAft>
        <a:buClrTx/>
        <a:buSzTx/>
        <a:buFontTx/>
        <a:buNone/>
        <a:tabLst/>
        <a:defRPr sz="1000" b="0" i="0" u="none" strike="noStrike" cap="none" spc="0" baseline="0">
          <a:solidFill>
            <a:srgbClr val="000000"/>
          </a:solidFill>
          <a:uFillTx/>
          <a:latin typeface="+mn-lt"/>
          <a:ea typeface="+mn-ea"/>
          <a:cs typeface="+mn-cs"/>
          <a:sym typeface="Arial"/>
        </a:defRPr>
      </a:lvl2pPr>
      <a:lvl3pPr marL="0" marR="0" indent="0" algn="l" defTabSz="587115" rtl="0" latinLnBrk="0">
        <a:lnSpc>
          <a:spcPct val="100000"/>
        </a:lnSpc>
        <a:spcBef>
          <a:spcPts val="0"/>
        </a:spcBef>
        <a:spcAft>
          <a:spcPts val="0"/>
        </a:spcAft>
        <a:buClrTx/>
        <a:buSzTx/>
        <a:buFontTx/>
        <a:buNone/>
        <a:tabLst/>
        <a:defRPr sz="1000" b="0" i="0" u="none" strike="noStrike" cap="none" spc="0" baseline="0">
          <a:solidFill>
            <a:srgbClr val="000000"/>
          </a:solidFill>
          <a:uFillTx/>
          <a:latin typeface="+mn-lt"/>
          <a:ea typeface="+mn-ea"/>
          <a:cs typeface="+mn-cs"/>
          <a:sym typeface="Arial"/>
        </a:defRPr>
      </a:lvl3pPr>
      <a:lvl4pPr marL="0" marR="0" indent="0" algn="l" defTabSz="587115" rtl="0" latinLnBrk="0">
        <a:lnSpc>
          <a:spcPct val="100000"/>
        </a:lnSpc>
        <a:spcBef>
          <a:spcPts val="0"/>
        </a:spcBef>
        <a:spcAft>
          <a:spcPts val="0"/>
        </a:spcAft>
        <a:buClrTx/>
        <a:buSzTx/>
        <a:buFontTx/>
        <a:buNone/>
        <a:tabLst/>
        <a:defRPr sz="1000" b="0" i="0" u="none" strike="noStrike" cap="none" spc="0" baseline="0">
          <a:solidFill>
            <a:srgbClr val="000000"/>
          </a:solidFill>
          <a:uFillTx/>
          <a:latin typeface="+mn-lt"/>
          <a:ea typeface="+mn-ea"/>
          <a:cs typeface="+mn-cs"/>
          <a:sym typeface="Arial"/>
        </a:defRPr>
      </a:lvl4pPr>
      <a:lvl5pPr marL="0" marR="0" indent="0" algn="l" defTabSz="587115" rtl="0" latinLnBrk="0">
        <a:lnSpc>
          <a:spcPct val="100000"/>
        </a:lnSpc>
        <a:spcBef>
          <a:spcPts val="0"/>
        </a:spcBef>
        <a:spcAft>
          <a:spcPts val="0"/>
        </a:spcAft>
        <a:buClrTx/>
        <a:buSzTx/>
        <a:buFontTx/>
        <a:buNone/>
        <a:tabLst/>
        <a:defRPr sz="1000" b="0" i="0" u="none" strike="noStrike" cap="none" spc="0" baseline="0">
          <a:solidFill>
            <a:srgbClr val="000000"/>
          </a:solidFill>
          <a:uFillTx/>
          <a:latin typeface="+mn-lt"/>
          <a:ea typeface="+mn-ea"/>
          <a:cs typeface="+mn-cs"/>
          <a:sym typeface="Arial"/>
        </a:defRPr>
      </a:lvl5pPr>
      <a:lvl6pPr marL="0" marR="0" indent="0" algn="l" defTabSz="587115" rtl="0" latinLnBrk="0">
        <a:lnSpc>
          <a:spcPct val="100000"/>
        </a:lnSpc>
        <a:spcBef>
          <a:spcPts val="0"/>
        </a:spcBef>
        <a:spcAft>
          <a:spcPts val="0"/>
        </a:spcAft>
        <a:buClrTx/>
        <a:buSzTx/>
        <a:buFontTx/>
        <a:buNone/>
        <a:tabLst/>
        <a:defRPr sz="1000" b="0" i="0" u="none" strike="noStrike" cap="none" spc="0" baseline="0">
          <a:solidFill>
            <a:srgbClr val="000000"/>
          </a:solidFill>
          <a:uFillTx/>
          <a:latin typeface="+mn-lt"/>
          <a:ea typeface="+mn-ea"/>
          <a:cs typeface="+mn-cs"/>
          <a:sym typeface="Arial"/>
        </a:defRPr>
      </a:lvl6pPr>
      <a:lvl7pPr marL="0" marR="0" indent="0" algn="l" defTabSz="587115" rtl="0" latinLnBrk="0">
        <a:lnSpc>
          <a:spcPct val="100000"/>
        </a:lnSpc>
        <a:spcBef>
          <a:spcPts val="0"/>
        </a:spcBef>
        <a:spcAft>
          <a:spcPts val="0"/>
        </a:spcAft>
        <a:buClrTx/>
        <a:buSzTx/>
        <a:buFontTx/>
        <a:buNone/>
        <a:tabLst/>
        <a:defRPr sz="1000" b="0" i="0" u="none" strike="noStrike" cap="none" spc="0" baseline="0">
          <a:solidFill>
            <a:srgbClr val="000000"/>
          </a:solidFill>
          <a:uFillTx/>
          <a:latin typeface="+mn-lt"/>
          <a:ea typeface="+mn-ea"/>
          <a:cs typeface="+mn-cs"/>
          <a:sym typeface="Arial"/>
        </a:defRPr>
      </a:lvl7pPr>
      <a:lvl8pPr marL="0" marR="0" indent="0" algn="l" defTabSz="587115" rtl="0" latinLnBrk="0">
        <a:lnSpc>
          <a:spcPct val="100000"/>
        </a:lnSpc>
        <a:spcBef>
          <a:spcPts val="0"/>
        </a:spcBef>
        <a:spcAft>
          <a:spcPts val="0"/>
        </a:spcAft>
        <a:buClrTx/>
        <a:buSzTx/>
        <a:buFontTx/>
        <a:buNone/>
        <a:tabLst/>
        <a:defRPr sz="1000" b="0" i="0" u="none" strike="noStrike" cap="none" spc="0" baseline="0">
          <a:solidFill>
            <a:srgbClr val="000000"/>
          </a:solidFill>
          <a:uFillTx/>
          <a:latin typeface="+mn-lt"/>
          <a:ea typeface="+mn-ea"/>
          <a:cs typeface="+mn-cs"/>
          <a:sym typeface="Arial"/>
        </a:defRPr>
      </a:lvl8pPr>
      <a:lvl9pPr marL="0" marR="0" indent="0" algn="l" defTabSz="587115" rtl="0" latinLnBrk="0">
        <a:lnSpc>
          <a:spcPct val="100000"/>
        </a:lnSpc>
        <a:spcBef>
          <a:spcPts val="0"/>
        </a:spcBef>
        <a:spcAft>
          <a:spcPts val="0"/>
        </a:spcAft>
        <a:buClrTx/>
        <a:buSzTx/>
        <a:buFontTx/>
        <a:buNone/>
        <a:tabLst/>
        <a:defRPr sz="1000" b="0" i="0" u="none" strike="noStrike" cap="none" spc="0" baseline="0">
          <a:solidFill>
            <a:srgbClr val="000000"/>
          </a:solidFill>
          <a:uFillTx/>
          <a:latin typeface="+mn-lt"/>
          <a:ea typeface="+mn-ea"/>
          <a:cs typeface="+mn-cs"/>
          <a:sym typeface="Arial"/>
        </a:defRPr>
      </a:lvl9pPr>
    </p:titleStyle>
    <p:bodyStyle>
      <a:lvl1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1pPr>
      <a:lvl2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p:bodyStyle>
    <p:otherStyle>
      <a:lvl1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1pPr>
      <a:lvl2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2pPr>
      <a:lvl3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3pPr>
      <a:lvl4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4pPr>
      <a:lvl5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5pPr>
      <a:lvl6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6pPr>
      <a:lvl7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7pPr>
      <a:lvl8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8pPr>
      <a:lvl9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9pPr>
    </p:otherStyle>
  </p:txStyles>
  <p:extLst>
    <p:ext uri="{27BBF7A9-308A-43DC-89C8-2F10F3537804}">
      <p15:sldGuideLst xmlns:p15="http://schemas.microsoft.com/office/powerpoint/2012/main">
        <p15:guide id="1" orient="horz" pos="768" userDrawn="1">
          <p15:clr>
            <a:srgbClr val="F26B43"/>
          </p15:clr>
        </p15:guide>
        <p15:guide id="2" pos="312" userDrawn="1">
          <p15:clr>
            <a:srgbClr val="F26B43"/>
          </p15:clr>
        </p15:guide>
        <p15:guide id="3" orient="horz" pos="384" userDrawn="1">
          <p15:clr>
            <a:srgbClr val="F26B43"/>
          </p15:clr>
        </p15:guide>
        <p15:guide id="4" pos="7368" userDrawn="1">
          <p15:clr>
            <a:srgbClr val="F26B43"/>
          </p15:clr>
        </p15:guide>
      </p15:sldGuideLst>
    </p:ext>
  </p:extLst>
</p:sldMaster>
</file>

<file path=ppt/slideMasters/slideMaster2.xml><?xml version="1.0" encoding="utf-8"?>
<p:sldMaster xmlns:a16="http://schemas.microsoft.com/office/drawing/2014/main" xmlns:mc="http://schemas.openxmlformats.org/markup-compatibility/2006"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D9BEB-F42F-4AE1-9606-651A8BC7EFE8}"/>
              </a:ext>
            </a:extLst>
          </p:cNvPr>
          <p:cNvSpPr>
            <a:spLocks noGrp="1"/>
          </p:cNvSpPr>
          <p:nvPr>
            <p:ph type="title"/>
          </p:nvPr>
        </p:nvSpPr>
        <p:spPr>
          <a:xfrm>
            <a:off x="449263" y="452438"/>
            <a:ext cx="8747999" cy="394727"/>
          </a:xfrm>
          <a:prstGeom prst="rect">
            <a:avLst/>
          </a:prstGeom>
        </p:spPr>
        <p:txBody>
          <a:bodyPr vert="horz" lIns="0" tIns="0" rIns="0" bIns="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B5BFDD5A-188D-4BE2-B7D6-28D4F3346820}"/>
              </a:ext>
            </a:extLst>
          </p:cNvPr>
          <p:cNvSpPr>
            <a:spLocks noGrp="1"/>
          </p:cNvSpPr>
          <p:nvPr>
            <p:ph type="body" idx="1"/>
          </p:nvPr>
        </p:nvSpPr>
        <p:spPr>
          <a:xfrm>
            <a:off x="449264" y="1765299"/>
            <a:ext cx="11291886" cy="4364039"/>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F3BEC2DF-CE44-4A27-BBFC-E5C81AEEB94E}"/>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mc:AlternateContent xmlns:mc="http://schemas.openxmlformats.org/markup-compatibility/2006" xmlns:p14="http://schemas.microsoft.com/office/powerpoint/2010/main">
        <mc:Choice Requires="p14">
          <p:contentPart p14:bwMode="auto" r:id="rId24">
            <p14:nvContentPartPr>
              <p14:cNvPr id="7" name="Ink 6">
                <a:extLst>
                  <a:ext uri="{FF2B5EF4-FFF2-40B4-BE49-F238E27FC236}">
                    <a16:creationId xmlns:a16="http://schemas.microsoft.com/office/drawing/2014/main" id="{61D977D2-C1E9-4937-B94A-7C8884DAB5AA}"/>
                  </a:ext>
                </a:extLst>
              </p14:cNvPr>
              <p14:cNvContentPartPr/>
              <p14:nvPr userDrawn="1"/>
            </p14:nvContentPartPr>
            <p14:xfrm>
              <a:off x="11841205" y="6849699"/>
              <a:ext cx="360" cy="360"/>
            </p14:xfrm>
          </p:contentPart>
        </mc:Choice>
        <mc:Fallback>
          <p:pic>
            <p:nvPicPr>
              <p:cNvPr id="7" name="Ink 6">
                <a:extLst>
                  <a:ext uri="{FF2B5EF4-FFF2-40B4-BE49-F238E27FC236}">
                    <a16:creationId xmlns:a16="http://schemas.microsoft.com/office/drawing/2014/main" id="{61D977D2-C1E9-4937-B94A-7C8884DAB5AA}"/>
                  </a:ext>
                </a:extLst>
              </p:cNvPr>
              <p:cNvPicPr/>
              <p:nvPr/>
            </p:nvPicPr>
            <p:blipFill>
              <a:blip r:embed="rId27"/>
              <a:stretch>
                <a:fillRect/>
              </a:stretch>
            </p:blipFill>
            <p:spPr>
              <a:xfrm>
                <a:off x="11832205" y="6840699"/>
                <a:ext cx="18000" cy="18000"/>
              </a:xfrm>
              <a:prstGeom prst="rect">
                <a:avLst/>
              </a:prstGeom>
            </p:spPr>
          </p:pic>
        </mc:Fallback>
      </mc:AlternateContent>
    </p:spTree>
    <p:extLst>
      <p:ext uri="{BB962C8B-B14F-4D97-AF65-F5344CB8AC3E}">
        <p14:creationId xmlns:p14="http://schemas.microsoft.com/office/powerpoint/2010/main" val="566951915"/>
      </p:ext>
    </p:extLst>
  </p:cSld>
  <p:clrMap bg1="dk1" tx1="lt1" bg2="dk2"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Lst>
  <p:hf hdr="0" ftr="0" dt="0"/>
  <p:txStyles>
    <p:titleStyle>
      <a:lvl1pPr algn="l" defTabSz="914400" rtl="0" eaLnBrk="1" latinLnBrk="0" hangingPunct="1">
        <a:lnSpc>
          <a:spcPct val="90000"/>
        </a:lnSpc>
        <a:spcBef>
          <a:spcPct val="0"/>
        </a:spcBef>
        <a:buNone/>
        <a:defRPr sz="3600" kern="1200">
          <a:solidFill>
            <a:srgbClr val="FC515B"/>
          </a:solidFill>
          <a:latin typeface="+mj-lt"/>
          <a:ea typeface="+mj-ea"/>
          <a:cs typeface="+mj-cs"/>
        </a:defRPr>
      </a:lvl1pPr>
    </p:titleStyle>
    <p:bodyStyle>
      <a:lvl1pPr marL="0" indent="0" algn="l" defTabSz="914400" rtl="0" eaLnBrk="1" latinLnBrk="0" hangingPunct="1">
        <a:lnSpc>
          <a:spcPct val="120000"/>
        </a:lnSpc>
        <a:spcBef>
          <a:spcPts val="0"/>
        </a:spcBef>
        <a:buFont typeface="Arial" panose="020B0604020202020204" pitchFamily="34" charset="0"/>
        <a:buNone/>
        <a:defRPr sz="2400" kern="1200">
          <a:solidFill>
            <a:srgbClr val="303030"/>
          </a:solidFill>
          <a:latin typeface="+mn-lt"/>
          <a:ea typeface="+mn-ea"/>
          <a:cs typeface="+mn-cs"/>
        </a:defRPr>
      </a:lvl1pPr>
      <a:lvl2pPr marL="0" indent="0" algn="l" defTabSz="914400" rtl="0" eaLnBrk="1" latinLnBrk="0" hangingPunct="1">
        <a:lnSpc>
          <a:spcPct val="120000"/>
        </a:lnSpc>
        <a:spcBef>
          <a:spcPts val="0"/>
        </a:spcBef>
        <a:buFont typeface="Arial" panose="020B0604020202020204" pitchFamily="34" charset="0"/>
        <a:buNone/>
        <a:defRPr sz="2400" kern="1200">
          <a:solidFill>
            <a:srgbClr val="303030"/>
          </a:solidFill>
          <a:latin typeface="+mj-lt"/>
          <a:ea typeface="+mn-ea"/>
          <a:cs typeface="+mn-cs"/>
        </a:defRPr>
      </a:lvl2pPr>
      <a:lvl3pPr marL="358775" indent="-358775" algn="l" defTabSz="914400" rtl="0" eaLnBrk="1" latinLnBrk="0" hangingPunct="1">
        <a:lnSpc>
          <a:spcPct val="120000"/>
        </a:lnSpc>
        <a:spcBef>
          <a:spcPts val="0"/>
        </a:spcBef>
        <a:buClr>
          <a:srgbClr val="FC515B"/>
        </a:buClr>
        <a:buSzPct val="100000"/>
        <a:buFont typeface="Arial" panose="020B0604020202020204" pitchFamily="34" charset="0"/>
        <a:buChar char="•"/>
        <a:defRPr sz="2400" kern="1200">
          <a:solidFill>
            <a:srgbClr val="303030"/>
          </a:solidFill>
          <a:latin typeface="+mn-lt"/>
          <a:ea typeface="+mn-ea"/>
          <a:cs typeface="+mn-cs"/>
        </a:defRPr>
      </a:lvl3pPr>
      <a:lvl4pPr marL="717550" indent="-358775" algn="l" defTabSz="717550" rtl="0" eaLnBrk="1" latinLnBrk="0" hangingPunct="1">
        <a:lnSpc>
          <a:spcPct val="120000"/>
        </a:lnSpc>
        <a:spcBef>
          <a:spcPts val="0"/>
        </a:spcBef>
        <a:buClr>
          <a:srgbClr val="FC515B"/>
        </a:buClr>
        <a:buSzPct val="100000"/>
        <a:buFont typeface="Arial" panose="020B0604020202020204" pitchFamily="34" charset="0"/>
        <a:buChar char="•"/>
        <a:defRPr sz="2400" kern="1200">
          <a:solidFill>
            <a:srgbClr val="303030"/>
          </a:solidFill>
          <a:latin typeface="+mn-lt"/>
          <a:ea typeface="+mn-ea"/>
          <a:cs typeface="+mn-cs"/>
        </a:defRPr>
      </a:lvl4pPr>
      <a:lvl5pPr marL="1079500" indent="-361950" algn="l" defTabSz="914400" rtl="0" eaLnBrk="1" latinLnBrk="0" hangingPunct="1">
        <a:lnSpc>
          <a:spcPct val="120000"/>
        </a:lnSpc>
        <a:spcBef>
          <a:spcPts val="0"/>
        </a:spcBef>
        <a:buClr>
          <a:srgbClr val="FC515B"/>
        </a:buClr>
        <a:buSzPct val="100000"/>
        <a:buFont typeface="Arial" panose="020B0604020202020204" pitchFamily="34" charset="0"/>
        <a:buChar char="•"/>
        <a:defRPr sz="24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3">
          <p15:clr>
            <a:srgbClr val="F26B43"/>
          </p15:clr>
        </p15:guide>
        <p15:guide id="4" orient="horz" pos="285">
          <p15:clr>
            <a:srgbClr val="F26B43"/>
          </p15:clr>
        </p15:guide>
        <p15:guide id="5" pos="7396">
          <p15:clr>
            <a:srgbClr val="F26B43"/>
          </p15:clr>
        </p15:guide>
        <p15:guide id="6" orient="horz" pos="1112">
          <p15:clr>
            <a:srgbClr val="F26B43"/>
          </p15:clr>
        </p15:guide>
        <p15:guide id="7" orient="horz" pos="4035">
          <p15:clr>
            <a:srgbClr val="F26B43"/>
          </p15:clr>
        </p15:guide>
        <p15:guide id="8" orient="horz" pos="3861">
          <p15:clr>
            <a:srgbClr val="F26B43"/>
          </p15:clr>
        </p15:guide>
      </p15:sldGuideLst>
    </p:ext>
  </p:extLst>
</p:sldMaster>
</file>

<file path=ppt/slideMasters/slideMaster3.xml><?xml version="1.0" encoding="utf-8"?>
<p:sldMaster xmlns:a16="http://schemas.microsoft.com/office/drawing/2014/main" xmlns:mc="http://schemas.openxmlformats.org/markup-compatibility/2006"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D9BEB-F42F-4AE1-9606-651A8BC7EFE8}"/>
              </a:ext>
            </a:extLst>
          </p:cNvPr>
          <p:cNvSpPr>
            <a:spLocks noGrp="1"/>
          </p:cNvSpPr>
          <p:nvPr>
            <p:ph type="title"/>
          </p:nvPr>
        </p:nvSpPr>
        <p:spPr>
          <a:xfrm>
            <a:off x="449263" y="452438"/>
            <a:ext cx="8747999" cy="394727"/>
          </a:xfrm>
          <a:prstGeom prst="rect">
            <a:avLst/>
          </a:prstGeom>
        </p:spPr>
        <p:txBody>
          <a:bodyPr vert="horz" lIns="0" tIns="0" rIns="0" bIns="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B5BFDD5A-188D-4BE2-B7D6-28D4F3346820}"/>
              </a:ext>
            </a:extLst>
          </p:cNvPr>
          <p:cNvSpPr>
            <a:spLocks noGrp="1"/>
          </p:cNvSpPr>
          <p:nvPr>
            <p:ph type="body" idx="1"/>
          </p:nvPr>
        </p:nvSpPr>
        <p:spPr>
          <a:xfrm>
            <a:off x="449264" y="1765299"/>
            <a:ext cx="11291886" cy="4364039"/>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mc:AlternateContent xmlns:mc="http://schemas.openxmlformats.org/markup-compatibility/2006" xmlns:p14="http://schemas.microsoft.com/office/powerpoint/2010/main">
        <mc:Choice Requires="p14">
          <p:contentPart p14:bwMode="auto" r:id="rId20">
            <p14:nvContentPartPr>
              <p14:cNvPr id="7" name="Ink 6">
                <a:extLst>
                  <a:ext uri="{FF2B5EF4-FFF2-40B4-BE49-F238E27FC236}">
                    <a16:creationId xmlns:a16="http://schemas.microsoft.com/office/drawing/2014/main" id="{61D977D2-C1E9-4937-B94A-7C8884DAB5AA}"/>
                  </a:ext>
                </a:extLst>
              </p14:cNvPr>
              <p14:cNvContentPartPr/>
              <p14:nvPr userDrawn="1"/>
            </p14:nvContentPartPr>
            <p14:xfrm>
              <a:off x="11841205" y="6849699"/>
              <a:ext cx="360" cy="360"/>
            </p14:xfrm>
          </p:contentPart>
        </mc:Choice>
        <mc:Fallback>
          <p:pic>
            <p:nvPicPr>
              <p:cNvPr id="7" name="Ink 6">
                <a:extLst>
                  <a:ext uri="{FF2B5EF4-FFF2-40B4-BE49-F238E27FC236}">
                    <a16:creationId xmlns:a16="http://schemas.microsoft.com/office/drawing/2014/main" id="{61D977D2-C1E9-4937-B94A-7C8884DAB5AA}"/>
                  </a:ext>
                </a:extLst>
              </p:cNvPr>
              <p:cNvPicPr/>
              <p:nvPr/>
            </p:nvPicPr>
            <p:blipFill>
              <a:blip r:embed="rId27"/>
              <a:stretch>
                <a:fillRect/>
              </a:stretch>
            </p:blipFill>
            <p:spPr>
              <a:xfrm>
                <a:off x="11832205" y="6840699"/>
                <a:ext cx="18000" cy="18000"/>
              </a:xfrm>
              <a:prstGeom prst="rect">
                <a:avLst/>
              </a:prstGeom>
            </p:spPr>
          </p:pic>
        </mc:Fallback>
      </mc:AlternateContent>
    </p:spTree>
    <p:extLst>
      <p:ext uri="{BB962C8B-B14F-4D97-AF65-F5344CB8AC3E}">
        <p14:creationId xmlns:p14="http://schemas.microsoft.com/office/powerpoint/2010/main" val="3352013344"/>
      </p:ext>
    </p:extLst>
  </p:cSld>
  <p:clrMap bg1="dk1" tx1="lt1" bg2="dk2"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 id="2147483847" r:id="rId18"/>
  </p:sldLayoutIdLst>
  <p:hf hdr="0" ftr="0" dt="0"/>
  <p:txStyles>
    <p:titleStyle>
      <a:lvl1pPr algn="l" defTabSz="914400"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0" indent="0" algn="l" defTabSz="914400" rtl="0" eaLnBrk="1" latinLnBrk="0" hangingPunct="1">
        <a:lnSpc>
          <a:spcPct val="120000"/>
        </a:lnSpc>
        <a:spcBef>
          <a:spcPts val="0"/>
        </a:spcBef>
        <a:buFont typeface="Arial" panose="020B0604020202020204" pitchFamily="34" charset="0"/>
        <a:buNone/>
        <a:defRPr sz="2400" kern="1200">
          <a:solidFill>
            <a:schemeClr val="tx2"/>
          </a:solidFill>
          <a:latin typeface="+mn-lt"/>
          <a:ea typeface="+mn-ea"/>
          <a:cs typeface="+mn-cs"/>
        </a:defRPr>
      </a:lvl1pPr>
      <a:lvl2pPr marL="0" indent="0" algn="l" defTabSz="914400" rtl="0" eaLnBrk="1" latinLnBrk="0" hangingPunct="1">
        <a:lnSpc>
          <a:spcPct val="120000"/>
        </a:lnSpc>
        <a:spcBef>
          <a:spcPts val="0"/>
        </a:spcBef>
        <a:buFont typeface="Arial" panose="020B0604020202020204" pitchFamily="34" charset="0"/>
        <a:buNone/>
        <a:defRPr sz="2400" kern="1200">
          <a:solidFill>
            <a:schemeClr val="tx2"/>
          </a:solidFill>
          <a:latin typeface="+mj-lt"/>
          <a:ea typeface="+mn-ea"/>
          <a:cs typeface="+mn-cs"/>
        </a:defRPr>
      </a:lvl2pPr>
      <a:lvl3pPr marL="358775" indent="-358775" algn="l" defTabSz="914400" rtl="0" eaLnBrk="1" latinLnBrk="0" hangingPunct="1">
        <a:lnSpc>
          <a:spcPct val="120000"/>
        </a:lnSpc>
        <a:spcBef>
          <a:spcPts val="0"/>
        </a:spcBef>
        <a:buClr>
          <a:schemeClr val="bg2"/>
        </a:buClr>
        <a:buSzPct val="100000"/>
        <a:buFont typeface="Symbol" panose="05050102010706020507" pitchFamily="18" charset="2"/>
        <a:buChar char=""/>
        <a:defRPr sz="2400" kern="1200">
          <a:solidFill>
            <a:schemeClr val="tx2"/>
          </a:solidFill>
          <a:latin typeface="+mn-lt"/>
          <a:ea typeface="+mn-ea"/>
          <a:cs typeface="+mn-cs"/>
        </a:defRPr>
      </a:lvl3pPr>
      <a:lvl4pPr marL="717550" indent="-358775" algn="l" defTabSz="717550" rtl="0" eaLnBrk="1" latinLnBrk="0" hangingPunct="1">
        <a:lnSpc>
          <a:spcPct val="120000"/>
        </a:lnSpc>
        <a:spcBef>
          <a:spcPts val="0"/>
        </a:spcBef>
        <a:buClr>
          <a:schemeClr val="bg2"/>
        </a:buClr>
        <a:buSzPct val="100000"/>
        <a:buFont typeface="Symbol" panose="05050102010706020507" pitchFamily="18" charset="2"/>
        <a:buChar char=""/>
        <a:defRPr sz="2400" kern="1200">
          <a:solidFill>
            <a:schemeClr val="tx2"/>
          </a:solidFill>
          <a:latin typeface="+mn-lt"/>
          <a:ea typeface="+mn-ea"/>
          <a:cs typeface="+mn-cs"/>
        </a:defRPr>
      </a:lvl4pPr>
      <a:lvl5pPr marL="1079500" indent="-361950" algn="l" defTabSz="914400" rtl="0" eaLnBrk="1" latinLnBrk="0" hangingPunct="1">
        <a:lnSpc>
          <a:spcPct val="120000"/>
        </a:lnSpc>
        <a:spcBef>
          <a:spcPts val="0"/>
        </a:spcBef>
        <a:buClr>
          <a:schemeClr val="bg2"/>
        </a:buClr>
        <a:buSzPct val="100000"/>
        <a:buFont typeface="Symbol" panose="05050102010706020507" pitchFamily="18" charset="2"/>
        <a:buChar char=""/>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3">
          <p15:clr>
            <a:srgbClr val="F26B43"/>
          </p15:clr>
        </p15:guide>
        <p15:guide id="4" orient="horz" pos="285">
          <p15:clr>
            <a:srgbClr val="F26B43"/>
          </p15:clr>
        </p15:guide>
        <p15:guide id="5" pos="7396">
          <p15:clr>
            <a:srgbClr val="F26B43"/>
          </p15:clr>
        </p15:guide>
        <p15:guide id="6" orient="horz" pos="1112">
          <p15:clr>
            <a:srgbClr val="F26B43"/>
          </p15:clr>
        </p15:guide>
        <p15:guide id="7" orient="horz" pos="4035">
          <p15:clr>
            <a:srgbClr val="F26B43"/>
          </p15:clr>
        </p15:guide>
        <p15:guide id="8" orient="horz" pos="3861">
          <p15:clr>
            <a:srgbClr val="F26B43"/>
          </p15:clr>
        </p15:guide>
      </p15:sldGuideLst>
    </p:ext>
  </p:extLst>
</p:sldMaster>
</file>

<file path=ppt/slideMasters/slideMaster4.xml><?xml version="1.0" encoding="utf-8"?>
<p:sldMaster xmlns:a16="http://schemas.microsoft.com/office/drawing/2014/main" xmlns:mc="http://schemas.openxmlformats.org/markup-compatibility/2006"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D9BEB-F42F-4AE1-9606-651A8BC7EFE8}"/>
              </a:ext>
            </a:extLst>
          </p:cNvPr>
          <p:cNvSpPr>
            <a:spLocks noGrp="1"/>
          </p:cNvSpPr>
          <p:nvPr>
            <p:ph type="title"/>
          </p:nvPr>
        </p:nvSpPr>
        <p:spPr>
          <a:xfrm>
            <a:off x="449263" y="452438"/>
            <a:ext cx="8747999" cy="394727"/>
          </a:xfrm>
          <a:prstGeom prst="rect">
            <a:avLst/>
          </a:prstGeom>
        </p:spPr>
        <p:txBody>
          <a:bodyPr vert="horz" lIns="0" tIns="0" rIns="0" bIns="0" rtlCol="0" anchor="t">
            <a:noAutofit/>
          </a:bodyPr>
          <a:lstStyle/>
          <a:p>
            <a:r>
              <a:rPr lang="en-US"/>
              <a:t>Klicken Sie hier, um den Stil des Haupttitels zu bearbeiten</a:t>
            </a:r>
            <a:endParaRPr lang="en-GB" dirty="0"/>
          </a:p>
        </p:txBody>
      </p:sp>
      <p:sp>
        <p:nvSpPr>
          <p:cNvPr id="3" name="Text Placeholder 2">
            <a:extLst>
              <a:ext uri="{FF2B5EF4-FFF2-40B4-BE49-F238E27FC236}">
                <a16:creationId xmlns:a16="http://schemas.microsoft.com/office/drawing/2014/main" id="{B5BFDD5A-188D-4BE2-B7D6-28D4F3346820}"/>
              </a:ext>
            </a:extLst>
          </p:cNvPr>
          <p:cNvSpPr>
            <a:spLocks noGrp="1"/>
          </p:cNvSpPr>
          <p:nvPr>
            <p:ph type="body" idx="1"/>
          </p:nvPr>
        </p:nvSpPr>
        <p:spPr>
          <a:xfrm>
            <a:off x="449264" y="1765299"/>
            <a:ext cx="11291886" cy="4364039"/>
          </a:xfrm>
          <a:prstGeom prst="rect">
            <a:avLst/>
          </a:prstGeom>
        </p:spPr>
        <p:txBody>
          <a:bodyPr vert="horz" lIns="0" tIns="0" rIns="0" bIns="0" rtlCol="0" anchor="t">
            <a:noAutofit/>
          </a:bodyPr>
          <a:lstStyle/>
          <a:p>
            <a:pPr lvl="0"/>
            <a:r>
              <a:rPr lang="en-US"/>
              <a:t>Klicken Sie hier, um den Stil des Master-Textes zu bearbeiten</a:t>
            </a:r>
          </a:p>
          <a:p>
            <a:pPr lvl="1"/>
            <a:r>
              <a:rPr lang="en-US"/>
              <a:t>Zweite Ebene</a:t>
            </a:r>
          </a:p>
          <a:p>
            <a:pPr lvl="2"/>
            <a:r>
              <a:rPr lang="en-US"/>
              <a:t>Dritte Ebene</a:t>
            </a:r>
          </a:p>
          <a:p>
            <a:pPr lvl="3"/>
            <a:r>
              <a:rPr lang="en-US"/>
              <a:t>Vierte Ebene</a:t>
            </a:r>
          </a:p>
          <a:p>
            <a:pPr lvl="4"/>
            <a:r>
              <a:rPr lang="en-US"/>
              <a:t>Fünfte Ebene</a:t>
            </a:r>
            <a:endParaRPr lang="en-GB" dirty="0"/>
          </a:p>
        </p:txBody>
      </p:sp>
      <p:sp>
        <p:nvSpPr>
          <p:cNvPr id="6" name="Slide Number Placeholder 5">
            <a:extLst>
              <a:ext uri="{FF2B5EF4-FFF2-40B4-BE49-F238E27FC236}">
                <a16:creationId xmlns:a16="http://schemas.microsoft.com/office/drawing/2014/main" id="{F3BEC2DF-CE44-4A27-BBFC-E5C81AEEB94E}"/>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t>‹#›</a:t>
            </a:fld>
            <a:endParaRPr lang="en-GB" dirty="0"/>
          </a:p>
        </p:txBody>
      </p:sp>
      <mc:AlternateContent xmlns:mc="http://schemas.openxmlformats.org/markup-compatibility/2006" xmlns:p14="http://schemas.microsoft.com/office/powerpoint/2010/main">
        <mc:Choice Requires="p14">
          <p:contentPart p14:bwMode="auto" r:id="rId25">
            <p14:nvContentPartPr>
              <p14:cNvPr id="7" name="Ink 6">
                <a:extLst>
                  <a:ext uri="{FF2B5EF4-FFF2-40B4-BE49-F238E27FC236}">
                    <a16:creationId xmlns:a16="http://schemas.microsoft.com/office/drawing/2014/main" id="{61D977D2-C1E9-4937-B94A-7C8884DAB5AA}"/>
                  </a:ext>
                </a:extLst>
              </p14:cNvPr>
              <p14:cNvContentPartPr/>
              <p14:nvPr userDrawn="1"/>
            </p14:nvContentPartPr>
            <p14:xfrm>
              <a:off x="11841205" y="6849699"/>
              <a:ext cx="360" cy="360"/>
            </p14:xfrm>
          </p:contentPart>
        </mc:Choice>
        <mc:Fallback xmlns:a16="http://schemas.microsoft.com/office/drawing/2014/main" xmlns:p15="http://schemas.microsoft.com/office/powerpoint/2012/main">
          <p:pic>
            <p:nvPicPr>
              <p:cNvPr id="7" name="Ink 6">
                <a:extLst>
                  <a:ext uri="{FF2B5EF4-FFF2-40B4-BE49-F238E27FC236}">
                    <a16:creationId xmlns:a16="http://schemas.microsoft.com/office/drawing/2014/main" id="{61D977D2-C1E9-4937-B94A-7C8884DAB5AA}"/>
                  </a:ext>
                </a:extLst>
              </p:cNvPr>
              <p:cNvPicPr/>
              <p:nvPr/>
            </p:nvPicPr>
            <p:blipFill>
              <a:blip r:embed="rId29"/>
              <a:stretch>
                <a:fillRect/>
              </a:stretch>
            </p:blipFill>
            <p:spPr>
              <a:xfrm>
                <a:off x="11832205" y="6840699"/>
                <a:ext cx="18000" cy="18000"/>
              </a:xfrm>
              <a:prstGeom prst="rect">
                <a:avLst/>
              </a:prstGeom>
            </p:spPr>
          </p:pic>
        </mc:Fallback>
      </mc:AlternateContent>
    </p:spTree>
    <p:extLst>
      <p:ext uri="{BB962C8B-B14F-4D97-AF65-F5344CB8AC3E}">
        <p14:creationId xmlns:p14="http://schemas.microsoft.com/office/powerpoint/2010/main" val="2703104735"/>
      </p:ext>
    </p:extLst>
  </p:cSld>
  <p:clrMap bg1="dk1" tx1="lt1" bg2="dk2"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 id="2147483866" r:id="rId18"/>
    <p:sldLayoutId id="2147483867" r:id="rId19"/>
    <p:sldLayoutId id="2147483868" r:id="rId20"/>
    <p:sldLayoutId id="2147483869" r:id="rId21"/>
    <p:sldLayoutId id="2147483870" r:id="rId22"/>
    <p:sldLayoutId id="2147483871" r:id="rId23"/>
  </p:sldLayoutIdLst>
  <p:hf hdr="0" ftr="0" dt="0"/>
  <p:txStyles>
    <p:titleStyle>
      <a:lvl1pPr algn="l" defTabSz="914400" rtl="0" eaLnBrk="1" latinLnBrk="0" hangingPunct="1">
        <a:lnSpc>
          <a:spcPct val="90000"/>
        </a:lnSpc>
        <a:spcBef>
          <a:spcPct val="0"/>
        </a:spcBef>
        <a:buNone/>
        <a:defRPr sz="3600" kern="1200">
          <a:solidFill>
            <a:srgbClr val="FC515B"/>
          </a:solidFill>
          <a:latin typeface="+mj-lt"/>
          <a:ea typeface="+mj-ea"/>
          <a:cs typeface="+mj-cs"/>
        </a:defRPr>
      </a:lvl1pPr>
    </p:titleStyle>
    <p:bodyStyle>
      <a:lvl1pPr marL="0" indent="0" algn="l" defTabSz="914400" rtl="0" eaLnBrk="1" latinLnBrk="0" hangingPunct="1">
        <a:lnSpc>
          <a:spcPct val="120000"/>
        </a:lnSpc>
        <a:spcBef>
          <a:spcPts val="0"/>
        </a:spcBef>
        <a:buFont typeface="Arial" panose="020B0604020202020204" pitchFamily="34" charset="0"/>
        <a:buNone/>
        <a:defRPr sz="2400" kern="1200">
          <a:solidFill>
            <a:srgbClr val="303030"/>
          </a:solidFill>
          <a:latin typeface="+mn-lt"/>
          <a:ea typeface="+mn-ea"/>
          <a:cs typeface="+mn-cs"/>
        </a:defRPr>
      </a:lvl1pPr>
      <a:lvl2pPr marL="0" indent="0" algn="l" defTabSz="914400" rtl="0" eaLnBrk="1" latinLnBrk="0" hangingPunct="1">
        <a:lnSpc>
          <a:spcPct val="120000"/>
        </a:lnSpc>
        <a:spcBef>
          <a:spcPts val="0"/>
        </a:spcBef>
        <a:buFont typeface="Arial" panose="020B0604020202020204" pitchFamily="34" charset="0"/>
        <a:buNone/>
        <a:defRPr sz="2400" kern="1200">
          <a:solidFill>
            <a:srgbClr val="303030"/>
          </a:solidFill>
          <a:latin typeface="+mj-lt"/>
          <a:ea typeface="+mn-ea"/>
          <a:cs typeface="+mn-cs"/>
        </a:defRPr>
      </a:lvl2pPr>
      <a:lvl3pPr marL="358775" indent="-358775" algn="l" defTabSz="914400" rtl="0" eaLnBrk="1" latinLnBrk="0" hangingPunct="1">
        <a:lnSpc>
          <a:spcPct val="120000"/>
        </a:lnSpc>
        <a:spcBef>
          <a:spcPts val="0"/>
        </a:spcBef>
        <a:buClr>
          <a:srgbClr val="FC515B"/>
        </a:buClr>
        <a:buSzPct val="100000"/>
        <a:buFont typeface="Arial" panose="020B0604020202020204" pitchFamily="34" charset="0"/>
        <a:buChar char="•"/>
        <a:defRPr sz="2400" kern="1200">
          <a:solidFill>
            <a:srgbClr val="303030"/>
          </a:solidFill>
          <a:latin typeface="+mn-lt"/>
          <a:ea typeface="+mn-ea"/>
          <a:cs typeface="+mn-cs"/>
        </a:defRPr>
      </a:lvl3pPr>
      <a:lvl4pPr marL="717550" indent="-358775" algn="l" defTabSz="717550" rtl="0" eaLnBrk="1" latinLnBrk="0" hangingPunct="1">
        <a:lnSpc>
          <a:spcPct val="120000"/>
        </a:lnSpc>
        <a:spcBef>
          <a:spcPts val="0"/>
        </a:spcBef>
        <a:buClr>
          <a:srgbClr val="FC515B"/>
        </a:buClr>
        <a:buSzPct val="100000"/>
        <a:buFont typeface="Arial" panose="020B0604020202020204" pitchFamily="34" charset="0"/>
        <a:buChar char="•"/>
        <a:defRPr sz="2400" kern="1200">
          <a:solidFill>
            <a:srgbClr val="303030"/>
          </a:solidFill>
          <a:latin typeface="+mn-lt"/>
          <a:ea typeface="+mn-ea"/>
          <a:cs typeface="+mn-cs"/>
        </a:defRPr>
      </a:lvl4pPr>
      <a:lvl5pPr marL="1079500" indent="-361950" algn="l" defTabSz="914400" rtl="0" eaLnBrk="1" latinLnBrk="0" hangingPunct="1">
        <a:lnSpc>
          <a:spcPct val="120000"/>
        </a:lnSpc>
        <a:spcBef>
          <a:spcPts val="0"/>
        </a:spcBef>
        <a:buClr>
          <a:srgbClr val="FC515B"/>
        </a:buClr>
        <a:buSzPct val="100000"/>
        <a:buFont typeface="Arial" panose="020B0604020202020204" pitchFamily="34" charset="0"/>
        <a:buChar char="•"/>
        <a:defRPr sz="24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3">
          <p15:clr>
            <a:srgbClr val="F26B43"/>
          </p15:clr>
        </p15:guide>
        <p15:guide id="4" orient="horz" pos="285">
          <p15:clr>
            <a:srgbClr val="F26B43"/>
          </p15:clr>
        </p15:guide>
        <p15:guide id="5" pos="7396">
          <p15:clr>
            <a:srgbClr val="F26B43"/>
          </p15:clr>
        </p15:guide>
        <p15:guide id="6" orient="horz" pos="1112">
          <p15:clr>
            <a:srgbClr val="F26B43"/>
          </p15:clr>
        </p15:guide>
        <p15:guide id="7" orient="horz" pos="4035">
          <p15:clr>
            <a:srgbClr val="F26B43"/>
          </p15:clr>
        </p15:guide>
        <p15:guide id="8" orient="horz" pos="3861">
          <p15:clr>
            <a:srgbClr val="F26B43"/>
          </p15:clr>
        </p15:guide>
      </p15:sldGuideLst>
    </p:ext>
  </p:extLst>
</p:sldMaster>
</file>

<file path=ppt/slideMasters/slideMaster5.xml><?xml version="1.0" encoding="utf-8"?>
<p:sldMaster xmlns:a16="http://schemas.microsoft.com/office/drawing/2014/main" xmlns:mc="http://schemas.openxmlformats.org/markup-compatibility/2006" xmlns:p14="http://schemas.microsoft.com/office/powerpoint/2010/main" xmlns:a14="http://schemas.microsoft.com/office/drawing/2010/main" xmlns:p15="http://schemas.microsoft.com/office/powerpoint/2012/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D9BEB-F42F-4AE1-9606-651A8BC7EFE8}"/>
              </a:ext>
            </a:extLst>
          </p:cNvPr>
          <p:cNvSpPr>
            <a:spLocks noGrp="1"/>
          </p:cNvSpPr>
          <p:nvPr>
            <p:ph type="title"/>
          </p:nvPr>
        </p:nvSpPr>
        <p:spPr>
          <a:xfrm>
            <a:off x="449265" y="452440"/>
            <a:ext cx="8747999" cy="394727"/>
          </a:xfrm>
          <a:prstGeom prst="rect">
            <a:avLst/>
          </a:prstGeom>
        </p:spPr>
        <p:txBody>
          <a:bodyPr vert="horz" lIns="0" tIns="0" rIns="0" bIns="0" rtlCol="0" anchor="t">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5BFDD5A-188D-4BE2-B7D6-28D4F3346820}"/>
              </a:ext>
            </a:extLst>
          </p:cNvPr>
          <p:cNvSpPr>
            <a:spLocks noGrp="1"/>
          </p:cNvSpPr>
          <p:nvPr>
            <p:ph type="body" idx="1"/>
          </p:nvPr>
        </p:nvSpPr>
        <p:spPr>
          <a:xfrm>
            <a:off x="449265" y="1765301"/>
            <a:ext cx="11291887" cy="4364039"/>
          </a:xfrm>
          <a:prstGeom prst="rect">
            <a:avLst/>
          </a:prstGeom>
        </p:spPr>
        <p:txBody>
          <a:bodyPr vert="horz" lIns="0" tIns="0" rIns="0" bIns="0" rtlCol="0" anchor="t">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AEBCF79-CE0A-42FF-B8B2-1C7A2FBCACFD}"/>
              </a:ext>
            </a:extLst>
          </p:cNvPr>
          <p:cNvSpPr>
            <a:spLocks noGrp="1"/>
          </p:cNvSpPr>
          <p:nvPr>
            <p:ph type="dt" sz="half" idx="2"/>
          </p:nvPr>
        </p:nvSpPr>
        <p:spPr>
          <a:xfrm>
            <a:off x="450852" y="6219272"/>
            <a:ext cx="1189691" cy="246809"/>
          </a:xfrm>
          <a:prstGeom prst="rect">
            <a:avLst/>
          </a:prstGeom>
        </p:spPr>
        <p:txBody>
          <a:bodyPr vert="horz" lIns="0" tIns="0" rIns="0" bIns="0" rtlCol="0" anchor="b">
            <a:noAutofit/>
          </a:bodyPr>
          <a:lstStyle>
            <a:lvl1pPr algn="l">
              <a:lnSpc>
                <a:spcPct val="90000"/>
              </a:lnSpc>
              <a:defRPr sz="1200">
                <a:solidFill>
                  <a:schemeClr val="tx2"/>
                </a:solidFill>
              </a:defRPr>
            </a:lvl1pPr>
          </a:lstStyle>
          <a:p>
            <a:fld id="{FDD09DDB-80D9-4293-ABEA-ED09322262DA}" type="datetime1">
              <a:rPr lang="en-GB" smtClean="0"/>
              <a:t>01/12/2025</a:t>
            </a:fld>
            <a:endParaRPr lang="en-GB"/>
          </a:p>
        </p:txBody>
      </p:sp>
      <p:sp>
        <p:nvSpPr>
          <p:cNvPr id="5" name="Footer Placeholder 4">
            <a:extLst>
              <a:ext uri="{FF2B5EF4-FFF2-40B4-BE49-F238E27FC236}">
                <a16:creationId xmlns:a16="http://schemas.microsoft.com/office/drawing/2014/main" id="{79290C8B-CFCC-49CF-B7D5-D16EEBF762FA}"/>
              </a:ext>
            </a:extLst>
          </p:cNvPr>
          <p:cNvSpPr>
            <a:spLocks noGrp="1"/>
          </p:cNvSpPr>
          <p:nvPr>
            <p:ph type="ftr" sz="quarter" idx="3"/>
          </p:nvPr>
        </p:nvSpPr>
        <p:spPr>
          <a:xfrm>
            <a:off x="1640543" y="6219269"/>
            <a:ext cx="7556720" cy="246810"/>
          </a:xfrm>
          <a:prstGeom prst="rect">
            <a:avLst/>
          </a:prstGeom>
        </p:spPr>
        <p:txBody>
          <a:bodyPr vert="horz" lIns="0" tIns="0" rIns="0" bIns="0" rtlCol="0" anchor="b">
            <a:noAutofit/>
          </a:bodyPr>
          <a:lstStyle>
            <a:lvl1pPr algn="l">
              <a:lnSpc>
                <a:spcPct val="90000"/>
              </a:lnSpc>
              <a:defRPr sz="1200">
                <a:solidFill>
                  <a:schemeClr val="tx2"/>
                </a:solidFill>
              </a:defRPr>
            </a:lvl1pPr>
          </a:lstStyle>
          <a:p>
            <a:endParaRPr lang="en-GB" dirty="0"/>
          </a:p>
        </p:txBody>
      </p:sp>
      <p:sp>
        <p:nvSpPr>
          <p:cNvPr id="6" name="Slide Number Placeholder 5">
            <a:extLst>
              <a:ext uri="{FF2B5EF4-FFF2-40B4-BE49-F238E27FC236}">
                <a16:creationId xmlns:a16="http://schemas.microsoft.com/office/drawing/2014/main" id="{F3BEC2DF-CE44-4A27-BBFC-E5C81AEEB94E}"/>
              </a:ext>
            </a:extLst>
          </p:cNvPr>
          <p:cNvSpPr>
            <a:spLocks noGrp="1"/>
          </p:cNvSpPr>
          <p:nvPr>
            <p:ph type="sldNum" sz="quarter" idx="4"/>
          </p:nvPr>
        </p:nvSpPr>
        <p:spPr>
          <a:xfrm>
            <a:off x="11419243" y="6219269"/>
            <a:ext cx="321908" cy="246810"/>
          </a:xfrm>
          <a:prstGeom prst="rect">
            <a:avLst/>
          </a:prstGeom>
        </p:spPr>
        <p:txBody>
          <a:bodyPr vert="horz" lIns="0" tIns="0" rIns="0" bIns="0" rtlCol="0" anchor="b">
            <a:noAutofit/>
          </a:bodyPr>
          <a:lstStyle>
            <a:lvl1pPr algn="r">
              <a:lnSpc>
                <a:spcPct val="90000"/>
              </a:lnSpc>
              <a:defRPr sz="1200">
                <a:solidFill>
                  <a:schemeClr val="tx2"/>
                </a:solidFill>
              </a:defRPr>
            </a:lvl1pPr>
          </a:lstStyle>
          <a:p>
            <a:fld id="{AE40F04C-0113-48AC-B208-C432829543B5}" type="slidenum">
              <a:rPr lang="en-GB" smtClean="0"/>
              <a:pPr/>
              <a:t>‹#›</a:t>
            </a:fld>
            <a:endParaRPr lang="en-GB" dirty="0"/>
          </a:p>
        </p:txBody>
      </p:sp>
      <mc:AlternateContent xmlns:mc="http://schemas.openxmlformats.org/markup-compatibility/2006" xmlns:p14="http://schemas.microsoft.com/office/powerpoint/2010/main">
        <mc:Choice Requires="p14">
          <p:contentPart p14:bwMode="auto" r:id="rId27">
            <p14:nvContentPartPr>
              <p14:cNvPr id="7" name="Ink 6">
                <a:extLst>
                  <a:ext uri="{FF2B5EF4-FFF2-40B4-BE49-F238E27FC236}">
                    <a16:creationId xmlns:a16="http://schemas.microsoft.com/office/drawing/2014/main" id="{61D977D2-C1E9-4937-B94A-7C8884DAB5AA}"/>
                  </a:ext>
                </a:extLst>
              </p14:cNvPr>
              <p14:cNvContentPartPr/>
              <p14:nvPr userDrawn="1"/>
            </p14:nvContentPartPr>
            <p14:xfrm>
              <a:off x="11841205" y="6849699"/>
              <a:ext cx="360" cy="360"/>
            </p14:xfrm>
          </p:contentPart>
        </mc:Choice>
        <mc:Fallback>
          <p:pic>
            <p:nvPicPr>
              <p:cNvPr id="7" name="Ink 6">
                <a:extLst>
                  <a:ext uri="{FF2B5EF4-FFF2-40B4-BE49-F238E27FC236}">
                    <a16:creationId xmlns:a16="http://schemas.microsoft.com/office/drawing/2014/main" id="{61D977D2-C1E9-4937-B94A-7C8884DAB5AA}"/>
                  </a:ext>
                </a:extLst>
              </p:cNvPr>
              <p:cNvPicPr/>
              <p:nvPr/>
            </p:nvPicPr>
            <p:blipFill>
              <a:blip r:embed="rId29"/>
              <a:stretch>
                <a:fillRect/>
              </a:stretch>
            </p:blipFill>
            <p:spPr>
              <a:xfrm>
                <a:off x="11832205" y="6840699"/>
                <a:ext cx="18000" cy="18000"/>
              </a:xfrm>
              <a:prstGeom prst="rect">
                <a:avLst/>
              </a:prstGeom>
            </p:spPr>
          </p:pic>
        </mc:Fallback>
      </mc:AlternateContent>
      <p:pic>
        <p:nvPicPr>
          <p:cNvPr id="27" name="Picture 26">
            <a:extLst>
              <a:ext uri="{FF2B5EF4-FFF2-40B4-BE49-F238E27FC236}">
                <a16:creationId xmlns:a16="http://schemas.microsoft.com/office/drawing/2014/main" id="{FC093EAC-606C-4D05-BF5E-1AC5124BDFE4}"/>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70000" y="452440"/>
            <a:ext cx="155448" cy="246889"/>
          </a:xfrm>
          <a:prstGeom prst="rect">
            <a:avLst/>
          </a:prstGeom>
        </p:spPr>
      </p:pic>
    </p:spTree>
    <p:extLst>
      <p:ext uri="{BB962C8B-B14F-4D97-AF65-F5344CB8AC3E}">
        <p14:creationId xmlns:p14="http://schemas.microsoft.com/office/powerpoint/2010/main" val="106712427"/>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 id="2147483890" r:id="rId18"/>
    <p:sldLayoutId id="2147483891" r:id="rId19"/>
    <p:sldLayoutId id="2147483892" r:id="rId20"/>
    <p:sldLayoutId id="2147483893" r:id="rId21"/>
    <p:sldLayoutId id="2147483894" r:id="rId22"/>
    <p:sldLayoutId id="2147483895" r:id="rId23"/>
    <p:sldLayoutId id="2147483896" r:id="rId24"/>
    <p:sldLayoutId id="2147483897" r:id="rId25"/>
  </p:sldLayoutIdLst>
  <p:hf hdr="0" ftr="0" dt="0"/>
  <p:txStyles>
    <p:titleStyle>
      <a:lvl1pPr algn="l" defTabSz="914377" rtl="0" eaLnBrk="1" latinLnBrk="0" hangingPunct="1">
        <a:lnSpc>
          <a:spcPct val="90000"/>
        </a:lnSpc>
        <a:spcBef>
          <a:spcPct val="0"/>
        </a:spcBef>
        <a:buNone/>
        <a:defRPr sz="3200" kern="1200">
          <a:solidFill>
            <a:schemeClr val="bg2"/>
          </a:solidFill>
          <a:latin typeface="+mj-lt"/>
          <a:ea typeface="+mj-ea"/>
          <a:cs typeface="+mj-cs"/>
        </a:defRPr>
      </a:lvl1pPr>
    </p:titleStyle>
    <p:bodyStyle>
      <a:lvl1pPr marL="0" indent="0" algn="l" defTabSz="914377" rtl="0" eaLnBrk="1" latinLnBrk="0" hangingPunct="1">
        <a:lnSpc>
          <a:spcPct val="120000"/>
        </a:lnSpc>
        <a:spcBef>
          <a:spcPts val="0"/>
        </a:spcBef>
        <a:buFont typeface="Arial" panose="020B0604020202020204" pitchFamily="34" charset="0"/>
        <a:buNone/>
        <a:defRPr sz="1800" kern="1200">
          <a:solidFill>
            <a:schemeClr val="tx2"/>
          </a:solidFill>
          <a:latin typeface="+mn-lt"/>
          <a:ea typeface="+mn-ea"/>
          <a:cs typeface="+mn-cs"/>
        </a:defRPr>
      </a:lvl1pPr>
      <a:lvl2pPr marL="0" indent="0" algn="l" defTabSz="914377" rtl="0" eaLnBrk="1" latinLnBrk="0" hangingPunct="1">
        <a:lnSpc>
          <a:spcPct val="120000"/>
        </a:lnSpc>
        <a:spcBef>
          <a:spcPts val="0"/>
        </a:spcBef>
        <a:buFont typeface="Arial" panose="020B0604020202020204" pitchFamily="34" charset="0"/>
        <a:buNone/>
        <a:defRPr sz="1800" kern="1200">
          <a:solidFill>
            <a:schemeClr val="tx2"/>
          </a:solidFill>
          <a:latin typeface="+mj-lt"/>
          <a:ea typeface="+mn-ea"/>
          <a:cs typeface="+mn-cs"/>
        </a:defRPr>
      </a:lvl2pPr>
      <a:lvl3pPr marL="359991" indent="-359991" algn="l" defTabSz="914377" rtl="0" eaLnBrk="1" latinLnBrk="0" hangingPunct="1">
        <a:lnSpc>
          <a:spcPct val="120000"/>
        </a:lnSpc>
        <a:spcBef>
          <a:spcPts val="0"/>
        </a:spcBef>
        <a:buClr>
          <a:schemeClr val="bg2"/>
        </a:buClr>
        <a:buFont typeface="Arial" panose="020B0604020202020204" pitchFamily="34" charset="0"/>
        <a:buChar char="•"/>
        <a:defRPr sz="1800" kern="1200">
          <a:solidFill>
            <a:schemeClr val="tx2"/>
          </a:solidFill>
          <a:latin typeface="+mn-lt"/>
          <a:ea typeface="+mn-ea"/>
          <a:cs typeface="+mn-cs"/>
        </a:defRPr>
      </a:lvl3pPr>
      <a:lvl4pPr marL="899978" indent="-539987" algn="l" defTabSz="914377" rtl="0" eaLnBrk="1" latinLnBrk="0" hangingPunct="1">
        <a:lnSpc>
          <a:spcPct val="120000"/>
        </a:lnSpc>
        <a:spcBef>
          <a:spcPts val="0"/>
        </a:spcBef>
        <a:buClr>
          <a:schemeClr val="bg2"/>
        </a:buClr>
        <a:buFont typeface="Arial" panose="020B0604020202020204" pitchFamily="34" charset="0"/>
        <a:buChar char="•"/>
        <a:defRPr sz="1800" kern="1200">
          <a:solidFill>
            <a:schemeClr val="tx2"/>
          </a:solidFill>
          <a:latin typeface="+mn-lt"/>
          <a:ea typeface="+mn-ea"/>
          <a:cs typeface="+mn-cs"/>
        </a:defRPr>
      </a:lvl4pPr>
      <a:lvl5pPr marL="1439964" indent="-539987" algn="l" defTabSz="914377" rtl="0" eaLnBrk="1" latinLnBrk="0" hangingPunct="1">
        <a:lnSpc>
          <a:spcPct val="120000"/>
        </a:lnSpc>
        <a:spcBef>
          <a:spcPts val="0"/>
        </a:spcBef>
        <a:buClr>
          <a:schemeClr val="bg2"/>
        </a:buClr>
        <a:buFont typeface="Arial" panose="020B0604020202020204" pitchFamily="34" charset="0"/>
        <a:buChar char="•"/>
        <a:defRPr sz="1800"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3">
          <p15:clr>
            <a:srgbClr val="F26B43"/>
          </p15:clr>
        </p15:guide>
        <p15:guide id="4" orient="horz" pos="285">
          <p15:clr>
            <a:srgbClr val="F26B43"/>
          </p15:clr>
        </p15:guide>
        <p15:guide id="5" pos="7396">
          <p15:clr>
            <a:srgbClr val="F26B43"/>
          </p15:clr>
        </p15:guide>
        <p15:guide id="6" orient="horz" pos="1112">
          <p15:clr>
            <a:srgbClr val="F26B43"/>
          </p15:clr>
        </p15:guide>
        <p15:guide id="7" orient="horz" pos="4035">
          <p15:clr>
            <a:srgbClr val="F26B43"/>
          </p15:clr>
        </p15:guide>
        <p15:guide id="8" orient="horz" pos="3861">
          <p15:clr>
            <a:srgbClr val="F26B43"/>
          </p15:clr>
        </p15:guide>
      </p15:sldGuideLst>
    </p:ext>
  </p:extLst>
</p:sldMaster>
</file>

<file path=ppt/slideMasters/slideMaster6.xml><?xml version="1.0" encoding="utf-8"?>
<p:sldMaster xmlns:ma14="http://schemas.microsoft.com/office/mac/drawingml/2011/main" xmlns:a14="http://schemas.microsoft.com/office/drawing/2010/main" xmlns:m="http://schemas.openxmlformats.org/officeDocument/2006/math"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 name="TextBox 80"/>
          <p:cNvSpPr txBox="1"/>
          <p:nvPr/>
        </p:nvSpPr>
        <p:spPr>
          <a:xfrm>
            <a:off x="1691159" y="100190"/>
            <a:ext cx="1658384"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400" spc="350">
                <a:solidFill>
                  <a:srgbClr val="FFFFFF"/>
                </a:solidFill>
                <a:latin typeface="RealText-Medium"/>
                <a:ea typeface="RealText-Medium"/>
                <a:cs typeface="RealText-Medium"/>
                <a:sym typeface="Real Text Medium"/>
              </a:defRPr>
            </a:lvl1pPr>
          </a:lstStyle>
          <a:p>
            <a:r>
              <a:rPr sz="700"/>
              <a:t>PECIAL SITUATIONS</a:t>
            </a:r>
          </a:p>
        </p:txBody>
      </p:sp>
      <p:sp>
        <p:nvSpPr>
          <p:cNvPr id="3" name="Slide Number">
            <a:extLst>
              <a:ext uri="{FF2B5EF4-FFF2-40B4-BE49-F238E27FC236}">
                <a16:creationId xmlns:a16="http://schemas.microsoft.com/office/drawing/2014/main" id="{0985A68D-71AC-954D-3826-94FA6B4FE095}"/>
              </a:ext>
            </a:extLst>
          </p:cNvPr>
          <p:cNvSpPr txBox="1">
            <a:spLocks noGrp="1"/>
          </p:cNvSpPr>
          <p:nvPr>
            <p:ph type="sldNum" sz="quarter" idx="4"/>
          </p:nvPr>
        </p:nvSpPr>
        <p:spPr>
          <a:xfrm>
            <a:off x="11358095" y="6575446"/>
            <a:ext cx="457936" cy="241681"/>
          </a:xfrm>
          <a:prstGeom prst="rect">
            <a:avLst/>
          </a:prstGeom>
        </p:spPr>
        <p:txBody>
          <a:bodyPr anchor="ctr"/>
          <a:lstStyle>
            <a:lvl1pPr algn="r">
              <a:defRPr sz="800" b="0" i="0">
                <a:solidFill>
                  <a:schemeClr val="accent2"/>
                </a:solidFill>
                <a:latin typeface="Real Text" panose="020B0504020101010102"/>
                <a:ea typeface="Real Text" panose="020B0504020101010102"/>
                <a:cs typeface="Real Text" panose="020B0504020101010102"/>
                <a:sym typeface="Real Text"/>
              </a:defRPr>
            </a:lvl1pPr>
          </a:lstStyle>
          <a:p>
            <a:fld id="{86CB4B4D-7CA3-9044-876B-883B54F8677D}" type="slidenum">
              <a:rPr lang="en-GB" smtClean="0"/>
              <a:pPr/>
              <a:t>‹#›</a:t>
            </a:fld>
            <a:endParaRPr lang="en-GB"/>
          </a:p>
        </p:txBody>
      </p:sp>
    </p:spTree>
    <p:extLst>
      <p:ext uri="{BB962C8B-B14F-4D97-AF65-F5344CB8AC3E}">
        <p14:creationId xmlns:p14="http://schemas.microsoft.com/office/powerpoint/2010/main" val="3220966991"/>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 id="2147483917" r:id="rId18"/>
    <p:sldLayoutId id="2147483918" r:id="rId19"/>
    <p:sldLayoutId id="2147483919" r:id="rId20"/>
    <p:sldLayoutId id="2147483920" r:id="rId21"/>
    <p:sldLayoutId id="2147483921" r:id="rId22"/>
    <p:sldLayoutId id="2147483922" r:id="rId23"/>
    <p:sldLayoutId id="2147483923" r:id="rId24"/>
    <p:sldLayoutId id="2147483924" r:id="rId25"/>
    <p:sldLayoutId id="2147483925" r:id="rId26"/>
    <p:sldLayoutId id="2147483926" r:id="rId27"/>
    <p:sldLayoutId id="2147483927" r:id="rId28"/>
    <p:sldLayoutId id="2147483928" r:id="rId29"/>
    <p:sldLayoutId id="2147483929" r:id="rId30"/>
    <p:sldLayoutId id="2147483930" r:id="rId31"/>
    <p:sldLayoutId id="2147483931" r:id="rId32"/>
    <p:sldLayoutId id="2147483932" r:id="rId33"/>
    <p:sldLayoutId id="2147483933" r:id="rId34"/>
    <p:sldLayoutId id="2147483934" r:id="rId35"/>
    <p:sldLayoutId id="2147483935" r:id="rId36"/>
    <p:sldLayoutId id="2147483936" r:id="rId37"/>
    <p:sldLayoutId id="2147483937" r:id="rId38"/>
    <p:sldLayoutId id="2147483938" r:id="rId39"/>
    <p:sldLayoutId id="2147483939" r:id="rId40"/>
    <p:sldLayoutId id="2147483940" r:id="rId41"/>
    <p:sldLayoutId id="2147483941" r:id="rId42"/>
    <p:sldLayoutId id="2147483942" r:id="rId43"/>
    <p:sldLayoutId id="2147483943" r:id="rId44"/>
    <p:sldLayoutId id="2147483944" r:id="rId45"/>
    <p:sldLayoutId id="2147483945" r:id="rId46"/>
    <p:sldLayoutId id="2147483946" r:id="rId47"/>
    <p:sldLayoutId id="2147483947" r:id="rId48"/>
    <p:sldLayoutId id="2147483948" r:id="rId49"/>
    <p:sldLayoutId id="2147483949" r:id="rId50"/>
    <p:sldLayoutId id="2147483950" r:id="rId51"/>
    <p:sldLayoutId id="2147483951" r:id="rId52"/>
    <p:sldLayoutId id="2147483952" r:id="rId53"/>
    <p:sldLayoutId id="2147483953" r:id="rId54"/>
    <p:sldLayoutId id="2147483954" r:id="rId55"/>
    <p:sldLayoutId id="2147483955" r:id="rId56"/>
    <p:sldLayoutId id="2147483956" r:id="rId57"/>
    <p:sldLayoutId id="2147483957" r:id="rId58"/>
    <p:sldLayoutId id="2147483958" r:id="rId59"/>
    <p:sldLayoutId id="2147483959" r:id="rId60"/>
    <p:sldLayoutId id="2147483960" r:id="rId61"/>
    <p:sldLayoutId id="2147483961" r:id="rId62"/>
    <p:sldLayoutId id="2147483962" r:id="rId63"/>
    <p:sldLayoutId id="2147483963" r:id="rId64"/>
    <p:sldLayoutId id="2147483964" r:id="rId65"/>
    <p:sldLayoutId id="2147483965" r:id="rId66"/>
    <p:sldLayoutId id="2147483966" r:id="rId67"/>
    <p:sldLayoutId id="2147483967" r:id="rId68"/>
    <p:sldLayoutId id="2147483968" r:id="rId69"/>
    <p:sldLayoutId id="2147483969" r:id="rId70"/>
    <p:sldLayoutId id="2147483970" r:id="rId71"/>
    <p:sldLayoutId id="2147483971" r:id="rId72"/>
    <p:sldLayoutId id="2147483972" r:id="rId73"/>
    <p:sldLayoutId id="2147483973" r:id="rId74"/>
    <p:sldLayoutId id="2147483974" r:id="rId75"/>
    <p:sldLayoutId id="2147483975" r:id="rId76"/>
    <p:sldLayoutId id="2147483976" r:id="rId77"/>
    <p:sldLayoutId id="2147483977" r:id="rId78"/>
    <p:sldLayoutId id="2147483978" r:id="rId79"/>
    <p:sldLayoutId id="2147483979" r:id="rId80"/>
    <p:sldLayoutId id="2147483980" r:id="rId81"/>
    <p:sldLayoutId id="2147483981" r:id="rId82"/>
    <p:sldLayoutId id="2147483982" r:id="rId83"/>
    <p:sldLayoutId id="2147483983" r:id="rId84"/>
    <p:sldLayoutId id="2147483984" r:id="rId85"/>
    <p:sldLayoutId id="2147483985" r:id="rId86"/>
    <p:sldLayoutId id="2147483986" r:id="rId87"/>
    <p:sldLayoutId id="2147483987" r:id="rId88"/>
    <p:sldLayoutId id="2147483988" r:id="rId89"/>
    <p:sldLayoutId id="2147483989" r:id="rId90"/>
    <p:sldLayoutId id="2147483990" r:id="rId91"/>
    <p:sldLayoutId id="2147483991" r:id="rId92"/>
    <p:sldLayoutId id="2147483992" r:id="rId93"/>
    <p:sldLayoutId id="2147483993" r:id="rId94"/>
    <p:sldLayoutId id="2147483994" r:id="rId95"/>
    <p:sldLayoutId id="2147483995" r:id="rId96"/>
    <p:sldLayoutId id="2147483996" r:id="rId97"/>
  </p:sldLayoutIdLst>
  <p:transition spd="med"/>
  <p:hf hdr="0" ftr="0" dt="0"/>
  <p:txStyles>
    <p:titleStyle>
      <a:lvl1pPr marL="0" marR="0" indent="0" algn="l" defTabSz="587115" rtl="0" latinLnBrk="0">
        <a:lnSpc>
          <a:spcPct val="100000"/>
        </a:lnSpc>
        <a:spcBef>
          <a:spcPts val="0"/>
        </a:spcBef>
        <a:spcAft>
          <a:spcPts val="0"/>
        </a:spcAft>
        <a:buClrTx/>
        <a:buSzTx/>
        <a:buFontTx/>
        <a:buNone/>
        <a:tabLst/>
        <a:defRPr sz="1000" b="0" i="0" u="none" strike="noStrike" cap="none" spc="0" baseline="0">
          <a:solidFill>
            <a:srgbClr val="000000"/>
          </a:solidFill>
          <a:uFillTx/>
          <a:latin typeface="Real Text" panose="020B0504020101010102" pitchFamily="34" charset="77"/>
          <a:ea typeface="+mn-ea"/>
          <a:cs typeface="+mn-cs"/>
          <a:sym typeface="Arial"/>
        </a:defRPr>
      </a:lvl1pPr>
      <a:lvl2pPr marL="0" marR="0" indent="0" algn="l" defTabSz="587115" rtl="0" latinLnBrk="0">
        <a:lnSpc>
          <a:spcPct val="100000"/>
        </a:lnSpc>
        <a:spcBef>
          <a:spcPts val="0"/>
        </a:spcBef>
        <a:spcAft>
          <a:spcPts val="0"/>
        </a:spcAft>
        <a:buClrTx/>
        <a:buSzTx/>
        <a:buFontTx/>
        <a:buNone/>
        <a:tabLst/>
        <a:defRPr sz="1000" b="0" i="0" u="none" strike="noStrike" cap="none" spc="0" baseline="0">
          <a:solidFill>
            <a:srgbClr val="000000"/>
          </a:solidFill>
          <a:uFillTx/>
          <a:latin typeface="+mn-lt"/>
          <a:ea typeface="+mn-ea"/>
          <a:cs typeface="+mn-cs"/>
          <a:sym typeface="Arial"/>
        </a:defRPr>
      </a:lvl2pPr>
      <a:lvl3pPr marL="0" marR="0" indent="0" algn="l" defTabSz="587115" rtl="0" latinLnBrk="0">
        <a:lnSpc>
          <a:spcPct val="100000"/>
        </a:lnSpc>
        <a:spcBef>
          <a:spcPts val="0"/>
        </a:spcBef>
        <a:spcAft>
          <a:spcPts val="0"/>
        </a:spcAft>
        <a:buClrTx/>
        <a:buSzTx/>
        <a:buFontTx/>
        <a:buNone/>
        <a:tabLst/>
        <a:defRPr sz="1000" b="0" i="0" u="none" strike="noStrike" cap="none" spc="0" baseline="0">
          <a:solidFill>
            <a:srgbClr val="000000"/>
          </a:solidFill>
          <a:uFillTx/>
          <a:latin typeface="+mn-lt"/>
          <a:ea typeface="+mn-ea"/>
          <a:cs typeface="+mn-cs"/>
          <a:sym typeface="Arial"/>
        </a:defRPr>
      </a:lvl3pPr>
      <a:lvl4pPr marL="0" marR="0" indent="0" algn="l" defTabSz="587115" rtl="0" latinLnBrk="0">
        <a:lnSpc>
          <a:spcPct val="100000"/>
        </a:lnSpc>
        <a:spcBef>
          <a:spcPts val="0"/>
        </a:spcBef>
        <a:spcAft>
          <a:spcPts val="0"/>
        </a:spcAft>
        <a:buClrTx/>
        <a:buSzTx/>
        <a:buFontTx/>
        <a:buNone/>
        <a:tabLst/>
        <a:defRPr sz="1000" b="0" i="0" u="none" strike="noStrike" cap="none" spc="0" baseline="0">
          <a:solidFill>
            <a:srgbClr val="000000"/>
          </a:solidFill>
          <a:uFillTx/>
          <a:latin typeface="+mn-lt"/>
          <a:ea typeface="+mn-ea"/>
          <a:cs typeface="+mn-cs"/>
          <a:sym typeface="Arial"/>
        </a:defRPr>
      </a:lvl4pPr>
      <a:lvl5pPr marL="0" marR="0" indent="0" algn="l" defTabSz="587115" rtl="0" latinLnBrk="0">
        <a:lnSpc>
          <a:spcPct val="100000"/>
        </a:lnSpc>
        <a:spcBef>
          <a:spcPts val="0"/>
        </a:spcBef>
        <a:spcAft>
          <a:spcPts val="0"/>
        </a:spcAft>
        <a:buClrTx/>
        <a:buSzTx/>
        <a:buFontTx/>
        <a:buNone/>
        <a:tabLst/>
        <a:defRPr sz="1000" b="0" i="0" u="none" strike="noStrike" cap="none" spc="0" baseline="0">
          <a:solidFill>
            <a:srgbClr val="000000"/>
          </a:solidFill>
          <a:uFillTx/>
          <a:latin typeface="+mn-lt"/>
          <a:ea typeface="+mn-ea"/>
          <a:cs typeface="+mn-cs"/>
          <a:sym typeface="Arial"/>
        </a:defRPr>
      </a:lvl5pPr>
      <a:lvl6pPr marL="0" marR="0" indent="0" algn="l" defTabSz="587115" rtl="0" latinLnBrk="0">
        <a:lnSpc>
          <a:spcPct val="100000"/>
        </a:lnSpc>
        <a:spcBef>
          <a:spcPts val="0"/>
        </a:spcBef>
        <a:spcAft>
          <a:spcPts val="0"/>
        </a:spcAft>
        <a:buClrTx/>
        <a:buSzTx/>
        <a:buFontTx/>
        <a:buNone/>
        <a:tabLst/>
        <a:defRPr sz="1000" b="0" i="0" u="none" strike="noStrike" cap="none" spc="0" baseline="0">
          <a:solidFill>
            <a:srgbClr val="000000"/>
          </a:solidFill>
          <a:uFillTx/>
          <a:latin typeface="+mn-lt"/>
          <a:ea typeface="+mn-ea"/>
          <a:cs typeface="+mn-cs"/>
          <a:sym typeface="Arial"/>
        </a:defRPr>
      </a:lvl6pPr>
      <a:lvl7pPr marL="0" marR="0" indent="0" algn="l" defTabSz="587115" rtl="0" latinLnBrk="0">
        <a:lnSpc>
          <a:spcPct val="100000"/>
        </a:lnSpc>
        <a:spcBef>
          <a:spcPts val="0"/>
        </a:spcBef>
        <a:spcAft>
          <a:spcPts val="0"/>
        </a:spcAft>
        <a:buClrTx/>
        <a:buSzTx/>
        <a:buFontTx/>
        <a:buNone/>
        <a:tabLst/>
        <a:defRPr sz="1000" b="0" i="0" u="none" strike="noStrike" cap="none" spc="0" baseline="0">
          <a:solidFill>
            <a:srgbClr val="000000"/>
          </a:solidFill>
          <a:uFillTx/>
          <a:latin typeface="+mn-lt"/>
          <a:ea typeface="+mn-ea"/>
          <a:cs typeface="+mn-cs"/>
          <a:sym typeface="Arial"/>
        </a:defRPr>
      </a:lvl7pPr>
      <a:lvl8pPr marL="0" marR="0" indent="0" algn="l" defTabSz="587115" rtl="0" latinLnBrk="0">
        <a:lnSpc>
          <a:spcPct val="100000"/>
        </a:lnSpc>
        <a:spcBef>
          <a:spcPts val="0"/>
        </a:spcBef>
        <a:spcAft>
          <a:spcPts val="0"/>
        </a:spcAft>
        <a:buClrTx/>
        <a:buSzTx/>
        <a:buFontTx/>
        <a:buNone/>
        <a:tabLst/>
        <a:defRPr sz="1000" b="0" i="0" u="none" strike="noStrike" cap="none" spc="0" baseline="0">
          <a:solidFill>
            <a:srgbClr val="000000"/>
          </a:solidFill>
          <a:uFillTx/>
          <a:latin typeface="+mn-lt"/>
          <a:ea typeface="+mn-ea"/>
          <a:cs typeface="+mn-cs"/>
          <a:sym typeface="Arial"/>
        </a:defRPr>
      </a:lvl8pPr>
      <a:lvl9pPr marL="0" marR="0" indent="0" algn="l" defTabSz="587115" rtl="0" latinLnBrk="0">
        <a:lnSpc>
          <a:spcPct val="100000"/>
        </a:lnSpc>
        <a:spcBef>
          <a:spcPts val="0"/>
        </a:spcBef>
        <a:spcAft>
          <a:spcPts val="0"/>
        </a:spcAft>
        <a:buClrTx/>
        <a:buSzTx/>
        <a:buFontTx/>
        <a:buNone/>
        <a:tabLst/>
        <a:defRPr sz="1000" b="0" i="0" u="none" strike="noStrike" cap="none" spc="0" baseline="0">
          <a:solidFill>
            <a:srgbClr val="000000"/>
          </a:solidFill>
          <a:uFillTx/>
          <a:latin typeface="+mn-lt"/>
          <a:ea typeface="+mn-ea"/>
          <a:cs typeface="+mn-cs"/>
          <a:sym typeface="Arial"/>
        </a:defRPr>
      </a:lvl9pPr>
    </p:titleStyle>
    <p:bodyStyle>
      <a:lvl1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1pPr>
      <a:lvl2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p:bodyStyle>
    <p:otherStyle>
      <a:lvl1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1pPr>
      <a:lvl2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2pPr>
      <a:lvl3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3pPr>
      <a:lvl4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4pPr>
      <a:lvl5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5pPr>
      <a:lvl6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6pPr>
      <a:lvl7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7pPr>
      <a:lvl8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8pPr>
      <a:lvl9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9pPr>
    </p:otherStyle>
  </p:txStyles>
  <p:extLst>
    <p:ext uri="{27BBF7A9-308A-43DC-89C8-2F10F3537804}">
      <p15:sldGuideLst xmlns:p15="http://schemas.microsoft.com/office/powerpoint/2012/main">
        <p15:guide id="1" orient="horz" pos="768">
          <p15:clr>
            <a:srgbClr val="F26B43"/>
          </p15:clr>
        </p15:guide>
        <p15:guide id="2" pos="312">
          <p15:clr>
            <a:srgbClr val="F26B43"/>
          </p15:clr>
        </p15:guide>
        <p15:guide id="3" orient="horz" pos="384">
          <p15:clr>
            <a:srgbClr val="F26B43"/>
          </p15:clr>
        </p15:guide>
        <p15:guide id="4" pos="736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80.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5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79.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79.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79.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4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3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58.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99.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5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hyperlink" Target="http://simmons-simmons.com/en/products/digital-regulation-tracker" TargetMode="External"/><Relationship Id="rId3" Type="http://schemas.openxmlformats.org/officeDocument/2006/relationships/image" Target="../media/image31.png"/><Relationship Id="rId7" Type="http://schemas.openxmlformats.org/officeDocument/2006/relationships/diagramColors" Target="../diagrams/colors3.xml"/><Relationship Id="rId12" Type="http://schemas.openxmlformats.org/officeDocument/2006/relationships/hyperlink" Target="https://www.simmons-simmons.com/en/events/cm69iayx9062sugzgk3bgmiza/the-eu-data-act-what-is-the-data-act" TargetMode="External"/><Relationship Id="rId2" Type="http://schemas.openxmlformats.org/officeDocument/2006/relationships/notesSlide" Target="../notesSlides/notesSlide30.xml"/><Relationship Id="rId1" Type="http://schemas.openxmlformats.org/officeDocument/2006/relationships/slideLayout" Target="../slideLayouts/slideLayout54.xml"/><Relationship Id="rId6" Type="http://schemas.openxmlformats.org/officeDocument/2006/relationships/diagramQuickStyle" Target="../diagrams/quickStyle3.xml"/><Relationship Id="rId11" Type="http://schemas.openxmlformats.org/officeDocument/2006/relationships/hyperlink" Target="https://www.simmons-simmons.com/en/publications/clptn86e8002ou2ewlci4y2qx/ai-view" TargetMode="External"/><Relationship Id="rId5" Type="http://schemas.openxmlformats.org/officeDocument/2006/relationships/diagramLayout" Target="../diagrams/layout3.xml"/><Relationship Id="rId10" Type="http://schemas.openxmlformats.org/officeDocument/2006/relationships/hyperlink" Target="https://www.simmons-simmons.com/en/expertise/service/artificial-intelligence" TargetMode="External"/><Relationship Id="rId4" Type="http://schemas.openxmlformats.org/officeDocument/2006/relationships/diagramData" Target="../diagrams/data3.xml"/><Relationship Id="rId9" Type="http://schemas.openxmlformats.org/officeDocument/2006/relationships/hyperlink" Target="https://www.simmons-simmons.com/en/publications/cmi8snvo60006ura43iilhiip/digital-omnibus-update" TargetMode="External"/><Relationship Id="rId14" Type="http://schemas.openxmlformats.org/officeDocument/2006/relationships/hyperlink" Target="https://www.simmons-simmons.com/en/publications/cmd5zfjgc00zou1lcu5rrwgrm/introducing-the-uk-data-use-and-access-act-2025-duaa"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74.xml"/><Relationship Id="rId6" Type="http://schemas.openxmlformats.org/officeDocument/2006/relationships/image" Target="../media/image53.png"/><Relationship Id="rId5" Type="http://schemas.openxmlformats.org/officeDocument/2006/relationships/image" Target="../media/image31.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33.xml"/><Relationship Id="rId5" Type="http://schemas.openxmlformats.org/officeDocument/2006/relationships/image" Target="../media/image48.sv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7.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37.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1.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5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3009-7F40-62D5-AFC0-BE111C06D8EC}"/>
              </a:ext>
            </a:extLst>
          </p:cNvPr>
          <p:cNvSpPr>
            <a:spLocks noGrp="1"/>
          </p:cNvSpPr>
          <p:nvPr>
            <p:ph type="ctrTitle"/>
          </p:nvPr>
        </p:nvSpPr>
        <p:spPr>
          <a:xfrm>
            <a:off x="419237" y="1392048"/>
            <a:ext cx="5109303" cy="2874399"/>
          </a:xfrm>
        </p:spPr>
        <p:txBody>
          <a:bodyPr/>
          <a:lstStyle/>
          <a:p>
            <a:r>
              <a:rPr lang="en-GB" sz="4400" dirty="0"/>
              <a:t>Digital Rules &amp; </a:t>
            </a:r>
            <a:br>
              <a:rPr lang="en-GB" sz="4400" dirty="0"/>
            </a:br>
            <a:r>
              <a:rPr lang="en-GB" sz="4400" dirty="0"/>
              <a:t>Data Drama: </a:t>
            </a:r>
            <a:br>
              <a:rPr lang="en-GB" dirty="0"/>
            </a:br>
            <a:br>
              <a:rPr lang="en-GB" sz="1600" dirty="0"/>
            </a:br>
            <a:r>
              <a:rPr lang="en-GB" sz="2800" dirty="0">
                <a:latin typeface="REALTEXT-LIGHT" panose="020B0504020101010102" pitchFamily="34" charset="0"/>
              </a:rPr>
              <a:t>2025 EU and UK Law Recap </a:t>
            </a:r>
            <a:br>
              <a:rPr lang="en-GB" sz="2800" dirty="0">
                <a:latin typeface="REALTEXT-LIGHT" panose="020B0504020101010102" pitchFamily="34" charset="0"/>
              </a:rPr>
            </a:br>
            <a:r>
              <a:rPr lang="en-GB" sz="2800" dirty="0">
                <a:latin typeface="REALTEXT-LIGHT" panose="020B0504020101010102" pitchFamily="34" charset="0"/>
              </a:rPr>
              <a:t>+ Your 2026 Survival Guide</a:t>
            </a:r>
            <a:endParaRPr lang="en-IN" dirty="0">
              <a:latin typeface="REALTEXT-LIGHT" panose="020B0504020101010102" pitchFamily="34" charset="0"/>
            </a:endParaRPr>
          </a:p>
        </p:txBody>
      </p:sp>
      <p:sp>
        <p:nvSpPr>
          <p:cNvPr id="5" name="Text Placeholder 4">
            <a:extLst>
              <a:ext uri="{FF2B5EF4-FFF2-40B4-BE49-F238E27FC236}">
                <a16:creationId xmlns:a16="http://schemas.microsoft.com/office/drawing/2014/main" id="{B0E10C6C-58FC-6A6F-5F50-E7D9709266EC}"/>
              </a:ext>
            </a:extLst>
          </p:cNvPr>
          <p:cNvSpPr>
            <a:spLocks noGrp="1"/>
          </p:cNvSpPr>
          <p:nvPr>
            <p:ph type="body" sz="quarter" idx="12"/>
          </p:nvPr>
        </p:nvSpPr>
        <p:spPr>
          <a:xfrm>
            <a:off x="419237" y="4590727"/>
            <a:ext cx="5109303" cy="1343348"/>
          </a:xfrm>
        </p:spPr>
        <p:txBody>
          <a:bodyPr/>
          <a:lstStyle/>
          <a:p>
            <a:r>
              <a:rPr lang="en-IN" dirty="0"/>
              <a:t>3 and 4 December, 2025 </a:t>
            </a:r>
          </a:p>
          <a:p>
            <a:endParaRPr lang="en-IN" dirty="0"/>
          </a:p>
          <a:p>
            <a:r>
              <a:rPr lang="en-IN" dirty="0"/>
              <a:t>Presenters: Alexander Brown, Christopher Götz, Emily Jones, and Olivia Ward</a:t>
            </a:r>
          </a:p>
          <a:p>
            <a:endParaRPr lang="en-IN" dirty="0"/>
          </a:p>
        </p:txBody>
      </p:sp>
    </p:spTree>
    <p:extLst>
      <p:ext uri="{BB962C8B-B14F-4D97-AF65-F5344CB8AC3E}">
        <p14:creationId xmlns:p14="http://schemas.microsoft.com/office/powerpoint/2010/main" val="790516021"/>
      </p:ext>
    </p:extLst>
  </p:cSld>
  <p:clrMapOvr>
    <a:masterClrMapping/>
  </p:clrMapOvr>
  <p:transition spd="med"/>
</p:sld>
</file>

<file path=ppt/slides/slide1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E9E91-EF38-5C88-697F-132CD653DA2E}"/>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9D18B0D4-226E-3ED0-9138-CF48A983D228}"/>
              </a:ext>
            </a:extLst>
          </p:cNvPr>
          <p:cNvSpPr>
            <a:spLocks noGrp="1"/>
          </p:cNvSpPr>
          <p:nvPr>
            <p:ph type="body" sz="quarter" idx="11"/>
          </p:nvPr>
        </p:nvSpPr>
        <p:spPr>
          <a:xfrm>
            <a:off x="179732" y="663466"/>
            <a:ext cx="11178363" cy="648512"/>
          </a:xfrm>
        </p:spPr>
        <p:txBody>
          <a:bodyPr/>
          <a:lstStyle/>
          <a:p>
            <a:r>
              <a:rPr lang="en-US" dirty="0"/>
              <a:t>Comparative Table – EU vs UK Digital Regulation</a:t>
            </a:r>
          </a:p>
        </p:txBody>
      </p:sp>
      <p:sp>
        <p:nvSpPr>
          <p:cNvPr id="12" name="Text Placeholder 11">
            <a:extLst>
              <a:ext uri="{FF2B5EF4-FFF2-40B4-BE49-F238E27FC236}">
                <a16:creationId xmlns:a16="http://schemas.microsoft.com/office/drawing/2014/main" id="{478BD051-3CB9-014C-5EB4-3E83DB503CB5}"/>
              </a:ext>
            </a:extLst>
          </p:cNvPr>
          <p:cNvSpPr>
            <a:spLocks noGrp="1"/>
          </p:cNvSpPr>
          <p:nvPr>
            <p:ph type="body" sz="quarter" idx="4294967295"/>
          </p:nvPr>
        </p:nvSpPr>
        <p:spPr>
          <a:xfrm>
            <a:off x="10471200" y="434731"/>
            <a:ext cx="1628436" cy="123221"/>
          </a:xfrm>
          <a:prstGeom prst="rect">
            <a:avLst/>
          </a:prstGeom>
        </p:spPr>
        <p:txBody>
          <a:bodyPr/>
          <a:lstStyle/>
          <a:p>
            <a:r>
              <a:rPr lang="en-US" sz="1000" dirty="0">
                <a:latin typeface="+mn-lt"/>
              </a:rPr>
              <a:t>EU vs UK Digital Reg</a:t>
            </a:r>
          </a:p>
          <a:p>
            <a:endParaRPr lang="en-US" sz="1000" dirty="0">
              <a:latin typeface="+mn-lt"/>
            </a:endParaRPr>
          </a:p>
        </p:txBody>
      </p:sp>
      <p:pic>
        <p:nvPicPr>
          <p:cNvPr id="15" name="Picture 14">
            <a:extLst>
              <a:ext uri="{FF2B5EF4-FFF2-40B4-BE49-F238E27FC236}">
                <a16:creationId xmlns:a16="http://schemas.microsoft.com/office/drawing/2014/main" id="{F8F3F986-D776-E247-0657-DB398AA63B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cxnSp>
        <p:nvCxnSpPr>
          <p:cNvPr id="16" name="Straight Connector 15">
            <a:extLst>
              <a:ext uri="{FF2B5EF4-FFF2-40B4-BE49-F238E27FC236}">
                <a16:creationId xmlns:a16="http://schemas.microsoft.com/office/drawing/2014/main" id="{C5672202-BF6F-ABAB-E98B-C54643879700}"/>
              </a:ext>
            </a:extLst>
          </p:cNvPr>
          <p:cNvCxnSpPr/>
          <p:nvPr/>
        </p:nvCxnSpPr>
        <p:spPr>
          <a:xfrm flipH="1">
            <a:off x="10471200" y="663467"/>
            <a:ext cx="1720800" cy="0"/>
          </a:xfrm>
          <a:prstGeom prst="line">
            <a:avLst/>
          </a:prstGeom>
          <a:noFill/>
          <a:ln w="28575" cap="flat" cmpd="sng" algn="ctr">
            <a:solidFill>
              <a:srgbClr val="FC515B"/>
            </a:solidFill>
            <a:prstDash val="solid"/>
            <a:miter lim="800000"/>
          </a:ln>
          <a:effectLst/>
        </p:spPr>
      </p:cxnSp>
      <p:graphicFrame>
        <p:nvGraphicFramePr>
          <p:cNvPr id="3" name="Table 2">
            <a:extLst>
              <a:ext uri="{FF2B5EF4-FFF2-40B4-BE49-F238E27FC236}">
                <a16:creationId xmlns:a16="http://schemas.microsoft.com/office/drawing/2014/main" id="{0ED57624-C5B4-B6C5-7354-8745826E3E3A}"/>
              </a:ext>
            </a:extLst>
          </p:cNvPr>
          <p:cNvGraphicFramePr>
            <a:graphicFrameLocks noGrp="1"/>
          </p:cNvGraphicFramePr>
          <p:nvPr>
            <p:extLst>
              <p:ext uri="{D42A27DB-BD31-4B8C-83A1-F6EECF244321}">
                <p14:modId xmlns:p14="http://schemas.microsoft.com/office/powerpoint/2010/main" val="1800354282"/>
              </p:ext>
            </p:extLst>
          </p:nvPr>
        </p:nvGraphicFramePr>
        <p:xfrm>
          <a:off x="604937" y="1456466"/>
          <a:ext cx="11178364" cy="4738068"/>
        </p:xfrm>
        <a:graphic>
          <a:graphicData uri="http://schemas.openxmlformats.org/drawingml/2006/table">
            <a:tbl>
              <a:tblPr firstRow="1" bandRow="1">
                <a:tableStyleId>{00A15C55-8517-42AA-B614-E9B94910E393}</a:tableStyleId>
              </a:tblPr>
              <a:tblGrid>
                <a:gridCol w="1728688">
                  <a:extLst>
                    <a:ext uri="{9D8B030D-6E8A-4147-A177-3AD203B41FA5}">
                      <a16:colId xmlns:a16="http://schemas.microsoft.com/office/drawing/2014/main" val="1166216146"/>
                    </a:ext>
                  </a:extLst>
                </a:gridCol>
                <a:gridCol w="4724838">
                  <a:extLst>
                    <a:ext uri="{9D8B030D-6E8A-4147-A177-3AD203B41FA5}">
                      <a16:colId xmlns:a16="http://schemas.microsoft.com/office/drawing/2014/main" val="2867127539"/>
                    </a:ext>
                  </a:extLst>
                </a:gridCol>
                <a:gridCol w="4724838">
                  <a:extLst>
                    <a:ext uri="{9D8B030D-6E8A-4147-A177-3AD203B41FA5}">
                      <a16:colId xmlns:a16="http://schemas.microsoft.com/office/drawing/2014/main" val="795505039"/>
                    </a:ext>
                  </a:extLst>
                </a:gridCol>
              </a:tblGrid>
              <a:tr h="789678">
                <a:tc>
                  <a:txBody>
                    <a:bodyPr/>
                    <a:lstStyle/>
                    <a:p>
                      <a:pPr algn="ctr"/>
                      <a:r>
                        <a:rPr lang="en-GB" sz="1400" b="1" dirty="0"/>
                        <a:t>Regulatory Area</a:t>
                      </a:r>
                    </a:p>
                  </a:txBody>
                  <a:tcPr anchor="ctr"/>
                </a:tc>
                <a:tc>
                  <a:txBody>
                    <a:bodyPr/>
                    <a:lstStyle/>
                    <a:p>
                      <a:pPr algn="ctr"/>
                      <a:r>
                        <a:rPr lang="en-GB" sz="1400" b="1" dirty="0"/>
                        <a:t>EU Approach</a:t>
                      </a:r>
                    </a:p>
                  </a:txBody>
                  <a:tcPr anchor="ctr"/>
                </a:tc>
                <a:tc>
                  <a:txBody>
                    <a:bodyPr/>
                    <a:lstStyle/>
                    <a:p>
                      <a:pPr algn="ctr"/>
                      <a:r>
                        <a:rPr lang="en-GB" sz="1400" b="1" dirty="0"/>
                        <a:t>UK Approach </a:t>
                      </a:r>
                    </a:p>
                  </a:txBody>
                  <a:tcPr anchor="ctr"/>
                </a:tc>
                <a:extLst>
                  <a:ext uri="{0D108BD9-81ED-4DB2-BD59-A6C34878D82A}">
                    <a16:rowId xmlns:a16="http://schemas.microsoft.com/office/drawing/2014/main" val="1787615483"/>
                  </a:ext>
                </a:extLst>
              </a:tr>
              <a:tr h="789678">
                <a:tc>
                  <a:txBody>
                    <a:bodyPr/>
                    <a:lstStyle/>
                    <a:p>
                      <a:pPr algn="l"/>
                      <a:r>
                        <a:rPr lang="en-GB" sz="1200" b="1" dirty="0"/>
                        <a:t>Data Protection </a:t>
                      </a:r>
                    </a:p>
                  </a:txBody>
                  <a:tcPr/>
                </a:tc>
                <a:tc>
                  <a:txBody>
                    <a:bodyPr/>
                    <a:lstStyle/>
                    <a:p>
                      <a:pPr algn="l"/>
                      <a:r>
                        <a:rPr lang="en-GB" sz="1100" b="1" dirty="0"/>
                        <a:t>EU GDPR</a:t>
                      </a:r>
                      <a:r>
                        <a:rPr lang="en-GB" sz="1100" dirty="0"/>
                        <a:t>: Harmonised law across all member states with a maximum fine of €20 million or 4% of global annual turnover. The valid age of consent is generally 16.</a:t>
                      </a:r>
                    </a:p>
                  </a:txBody>
                  <a:tcPr/>
                </a:tc>
                <a:tc>
                  <a:txBody>
                    <a:bodyPr/>
                    <a:lstStyle/>
                    <a:p>
                      <a:pPr algn="l"/>
                      <a:r>
                        <a:rPr lang="en-GB" sz="1100" b="1" dirty="0"/>
                        <a:t>UK GDPR: </a:t>
                      </a:r>
                      <a:r>
                        <a:rPr lang="en-GB" sz="1100" dirty="0"/>
                        <a:t>Retained EU law with minor domestic changes (via the Data (Use and Access) Act 2025). Fines capped at £17.5 million or 4% of global annual turnover. The age of consent is 13.</a:t>
                      </a:r>
                    </a:p>
                  </a:txBody>
                  <a:tcPr/>
                </a:tc>
                <a:extLst>
                  <a:ext uri="{0D108BD9-81ED-4DB2-BD59-A6C34878D82A}">
                    <a16:rowId xmlns:a16="http://schemas.microsoft.com/office/drawing/2014/main" val="822288440"/>
                  </a:ext>
                </a:extLst>
              </a:tr>
              <a:tr h="789678">
                <a:tc>
                  <a:txBody>
                    <a:bodyPr/>
                    <a:lstStyle/>
                    <a:p>
                      <a:pPr algn="l"/>
                      <a:r>
                        <a:rPr lang="en-GB" sz="1200" b="1" dirty="0"/>
                        <a:t>Digital Markets</a:t>
                      </a:r>
                    </a:p>
                  </a:txBody>
                  <a:tcPr/>
                </a:tc>
                <a:tc>
                  <a:txBody>
                    <a:bodyPr/>
                    <a:lstStyle/>
                    <a:p>
                      <a:pPr algn="l"/>
                      <a:r>
                        <a:rPr lang="en-GB" sz="1100" b="1" u="none" strike="noStrike" cap="none" spc="0" baseline="0" dirty="0">
                          <a:solidFill>
                            <a:schemeClr val="dk1"/>
                          </a:solidFill>
                          <a:effectLst/>
                          <a:uFillTx/>
                          <a:sym typeface="Arial"/>
                        </a:rPr>
                        <a:t>Digital Markets Act (DMA)</a:t>
                      </a:r>
                      <a:r>
                        <a:rPr lang="en-GB" sz="1100" b="0" u="none" strike="noStrike" cap="none" spc="0" baseline="0" dirty="0">
                          <a:solidFill>
                            <a:schemeClr val="dk1"/>
                          </a:solidFill>
                          <a:effectLst/>
                          <a:uFillTx/>
                          <a:sym typeface="Arial"/>
                        </a:rPr>
                        <a:t>: Sets out uniform, prescriptive "dos and don'ts" for all designated "gatekeeper" firms across the EU.</a:t>
                      </a:r>
                      <a:endParaRPr lang="en-GB" sz="1100" dirty="0"/>
                    </a:p>
                  </a:txBody>
                  <a:tcPr/>
                </a:tc>
                <a:tc>
                  <a:txBody>
                    <a:bodyPr/>
                    <a:lstStyle/>
                    <a:p>
                      <a:pPr algn="l"/>
                      <a:r>
                        <a:rPr lang="en-GB" sz="1100" b="1" dirty="0"/>
                        <a:t>Digital Markets, Competition and Consumers (DMCC) Act</a:t>
                      </a:r>
                      <a:r>
                        <a:rPr lang="en-GB" sz="1100" dirty="0"/>
                        <a:t>: Gives the regulator (CMA) flexibility to create bespoke, individual codes of conduct for firms with "strategic market status" after an investigation.</a:t>
                      </a:r>
                    </a:p>
                  </a:txBody>
                  <a:tcPr/>
                </a:tc>
                <a:extLst>
                  <a:ext uri="{0D108BD9-81ED-4DB2-BD59-A6C34878D82A}">
                    <a16:rowId xmlns:a16="http://schemas.microsoft.com/office/drawing/2014/main" val="2474280534"/>
                  </a:ext>
                </a:extLst>
              </a:tr>
              <a:tr h="789678">
                <a:tc>
                  <a:txBody>
                    <a:bodyPr/>
                    <a:lstStyle/>
                    <a:p>
                      <a:pPr algn="l"/>
                      <a:r>
                        <a:rPr lang="en-GB" sz="1200" b="1" dirty="0"/>
                        <a:t>Online Content Regulation </a:t>
                      </a:r>
                    </a:p>
                  </a:txBody>
                  <a:tcPr/>
                </a:tc>
                <a:tc>
                  <a:txBody>
                    <a:bodyPr/>
                    <a:lstStyle/>
                    <a:p>
                      <a:pPr algn="l"/>
                      <a:r>
                        <a:rPr lang="en-GB" sz="1100" b="1" u="none" strike="noStrike" cap="none" spc="0" baseline="0" dirty="0">
                          <a:solidFill>
                            <a:schemeClr val="dk1"/>
                          </a:solidFill>
                          <a:effectLst/>
                          <a:uFillTx/>
                          <a:sym typeface="Arial"/>
                        </a:rPr>
                        <a:t>Digital Services Act (DSA)</a:t>
                      </a:r>
                      <a:r>
                        <a:rPr lang="en-GB" sz="1100" b="0" u="none" strike="noStrike" cap="none" spc="0" baseline="0" dirty="0">
                          <a:solidFill>
                            <a:schemeClr val="dk1"/>
                          </a:solidFill>
                          <a:effectLst/>
                          <a:uFillTx/>
                          <a:sym typeface="Arial"/>
                        </a:rPr>
                        <a:t>: Establishes a comprehensive framework for online platforms regarding content moderation, user rights, and systemic risk assessments.</a:t>
                      </a:r>
                      <a:endParaRPr lang="en-GB" sz="1100" dirty="0"/>
                    </a:p>
                  </a:txBody>
                  <a:tcPr/>
                </a:tc>
                <a:tc>
                  <a:txBody>
                    <a:bodyPr/>
                    <a:lstStyle/>
                    <a:p>
                      <a:pPr algn="l"/>
                      <a:r>
                        <a:rPr lang="en-GB" sz="1100" b="1" u="none" strike="noStrike" cap="none" spc="0" baseline="0" dirty="0">
                          <a:solidFill>
                            <a:schemeClr val="dk1"/>
                          </a:solidFill>
                          <a:effectLst/>
                          <a:uFillTx/>
                          <a:sym typeface="Arial"/>
                        </a:rPr>
                        <a:t>Online Safety Act (OSA)</a:t>
                      </a:r>
                      <a:r>
                        <a:rPr lang="en-GB" sz="1100" b="0" u="none" strike="noStrike" cap="none" spc="0" baseline="0" dirty="0">
                          <a:solidFill>
                            <a:schemeClr val="dk1"/>
                          </a:solidFill>
                          <a:effectLst/>
                          <a:uFillTx/>
                          <a:sym typeface="Arial"/>
                        </a:rPr>
                        <a:t>: Focuses primarily on tackling illegal and harmful content, especially regarding child safety, with many specific rules still to be detailed by the regulator (Ofcom) in secondary legislation.</a:t>
                      </a:r>
                      <a:endParaRPr lang="en-GB" sz="1100" dirty="0"/>
                    </a:p>
                  </a:txBody>
                  <a:tcPr/>
                </a:tc>
                <a:extLst>
                  <a:ext uri="{0D108BD9-81ED-4DB2-BD59-A6C34878D82A}">
                    <a16:rowId xmlns:a16="http://schemas.microsoft.com/office/drawing/2014/main" val="111279491"/>
                  </a:ext>
                </a:extLst>
              </a:tr>
              <a:tr h="789678">
                <a:tc>
                  <a:txBody>
                    <a:bodyPr/>
                    <a:lstStyle/>
                    <a:p>
                      <a:pPr algn="l"/>
                      <a:r>
                        <a:rPr lang="en-GB" sz="1200" b="1" dirty="0"/>
                        <a:t>AI Regulation</a:t>
                      </a:r>
                    </a:p>
                  </a:txBody>
                  <a:tcPr/>
                </a:tc>
                <a:tc>
                  <a:txBody>
                    <a:bodyPr/>
                    <a:lstStyle/>
                    <a:p>
                      <a:pPr algn="l"/>
                      <a:r>
                        <a:rPr lang="en-GB" sz="1100" b="1" dirty="0"/>
                        <a:t>EU AI Act: </a:t>
                      </a:r>
                      <a:r>
                        <a:rPr lang="en-GB" sz="1100" dirty="0"/>
                        <a:t>Adopted a comprehensive, risk-based horizontal law. High-risk AI systems face stringent requirements.</a:t>
                      </a:r>
                    </a:p>
                  </a:txBody>
                  <a:tcPr/>
                </a:tc>
                <a:tc>
                  <a:txBody>
                    <a:bodyPr/>
                    <a:lstStyle/>
                    <a:p>
                      <a:pPr algn="l"/>
                      <a:r>
                        <a:rPr lang="en-GB" sz="1100" b="1" dirty="0"/>
                        <a:t>Pro-innovation Approach: </a:t>
                      </a:r>
                      <a:r>
                        <a:rPr lang="en-GB" sz="1100" dirty="0"/>
                        <a:t>A light-touch, sector-specific approach regulated by existing bodies, though the government plans to regulate powerful AI models in the future.</a:t>
                      </a:r>
                    </a:p>
                  </a:txBody>
                  <a:tcPr/>
                </a:tc>
                <a:extLst>
                  <a:ext uri="{0D108BD9-81ED-4DB2-BD59-A6C34878D82A}">
                    <a16:rowId xmlns:a16="http://schemas.microsoft.com/office/drawing/2014/main" val="2233904237"/>
                  </a:ext>
                </a:extLst>
              </a:tr>
              <a:tr h="789678">
                <a:tc>
                  <a:txBody>
                    <a:bodyPr/>
                    <a:lstStyle/>
                    <a:p>
                      <a:pPr algn="l"/>
                      <a:r>
                        <a:rPr lang="en-GB" sz="1200" b="1" dirty="0"/>
                        <a:t>Enforcement Body </a:t>
                      </a:r>
                    </a:p>
                  </a:txBody>
                  <a:tcPr/>
                </a:tc>
                <a:tc>
                  <a:txBody>
                    <a:bodyPr/>
                    <a:lstStyle/>
                    <a:p>
                      <a:pPr algn="l"/>
                      <a:r>
                        <a:rPr lang="en-GB" sz="1100" dirty="0"/>
                        <a:t>National supervisory authorities in each member state, coordinated by EU-level boards (e.g., EDPB for data protection).</a:t>
                      </a:r>
                    </a:p>
                  </a:txBody>
                  <a:tcPr/>
                </a:tc>
                <a:tc>
                  <a:txBody>
                    <a:bodyPr/>
                    <a:lstStyle/>
                    <a:p>
                      <a:pPr algn="l"/>
                      <a:r>
                        <a:rPr lang="en-GB" sz="1100" dirty="0"/>
                        <a:t>A single national regulator for each area, e.g., the Information Commissioner's Office (ICO) for data, the CMA for digital markets, and Ofcom for online safety.</a:t>
                      </a:r>
                    </a:p>
                  </a:txBody>
                  <a:tcPr/>
                </a:tc>
                <a:extLst>
                  <a:ext uri="{0D108BD9-81ED-4DB2-BD59-A6C34878D82A}">
                    <a16:rowId xmlns:a16="http://schemas.microsoft.com/office/drawing/2014/main" val="3798730647"/>
                  </a:ext>
                </a:extLst>
              </a:tr>
            </a:tbl>
          </a:graphicData>
        </a:graphic>
      </p:graphicFrame>
      <p:sp>
        <p:nvSpPr>
          <p:cNvPr id="4" name="Slide Number Placeholder 14">
            <a:extLst>
              <a:ext uri="{FF2B5EF4-FFF2-40B4-BE49-F238E27FC236}">
                <a16:creationId xmlns:a16="http://schemas.microsoft.com/office/drawing/2014/main" id="{8A334F69-50E8-1672-012A-850D701259D5}"/>
              </a:ext>
            </a:extLst>
          </p:cNvPr>
          <p:cNvSpPr txBox="1">
            <a:spLocks/>
          </p:cNvSpPr>
          <p:nvPr/>
        </p:nvSpPr>
        <p:spPr>
          <a:xfrm>
            <a:off x="11419241" y="6480000"/>
            <a:ext cx="364059" cy="244650"/>
          </a:xfrm>
          <a:prstGeom prst="rect">
            <a:avLst/>
          </a:prstGeom>
        </p:spPr>
        <p:txBody>
          <a:bodyPr/>
          <a:lstStyle>
            <a:defPPr marL="0" marR="0" indent="0" algn="l" defTabSz="45718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1pPr>
            <a:lvl2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2pPr>
            <a:lvl3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3pPr>
            <a:lvl4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4pPr>
            <a:lvl5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5pPr>
            <a:lvl6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6pPr>
            <a:lvl7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7pPr>
            <a:lvl8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8pPr>
            <a:lvl9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9pPr>
          </a:lstStyle>
          <a:p>
            <a:pPr algn="r" defTabSz="914400" hangingPunct="1">
              <a:lnSpc>
                <a:spcPct val="90000"/>
              </a:lnSpc>
              <a:defRPr/>
            </a:pPr>
            <a:fld id="{AE40F04C-0113-48AC-B208-C432829543B5}" type="slidenum">
              <a:rPr lang="en-GB" sz="1200" kern="1200" smtClean="0">
                <a:solidFill>
                  <a:srgbClr val="303030"/>
                </a:solidFill>
                <a:latin typeface="Real Text Light"/>
              </a:rPr>
              <a:pPr algn="r" defTabSz="914400" hangingPunct="1">
                <a:lnSpc>
                  <a:spcPct val="90000"/>
                </a:lnSpc>
                <a:defRPr/>
              </a:pPr>
              <a:t>10</a:t>
            </a:fld>
            <a:endParaRPr lang="en-GB" sz="1200" kern="1200" dirty="0">
              <a:solidFill>
                <a:srgbClr val="303030"/>
              </a:solidFill>
              <a:latin typeface="Real Text Light"/>
            </a:endParaRPr>
          </a:p>
        </p:txBody>
      </p:sp>
    </p:spTree>
    <p:extLst>
      <p:ext uri="{BB962C8B-B14F-4D97-AF65-F5344CB8AC3E}">
        <p14:creationId xmlns:p14="http://schemas.microsoft.com/office/powerpoint/2010/main" val="1974977240"/>
      </p:ext>
    </p:extLst>
  </p:cSld>
  <p:clrMapOvr>
    <a:masterClrMapping/>
  </p:clrMapOvr>
  <p:transition spd="med"/>
</p:sld>
</file>

<file path=ppt/slides/slide1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D0774C-5F77-4F71-C80E-DE6D37C9C17D}"/>
              </a:ext>
            </a:extLst>
          </p:cNvPr>
          <p:cNvSpPr>
            <a:spLocks noGrp="1"/>
          </p:cNvSpPr>
          <p:nvPr>
            <p:ph type="ctrTitle"/>
          </p:nvPr>
        </p:nvSpPr>
        <p:spPr>
          <a:xfrm>
            <a:off x="449263" y="450000"/>
            <a:ext cx="5580000" cy="2866296"/>
          </a:xfrm>
        </p:spPr>
        <p:txBody>
          <a:bodyPr anchor="b">
            <a:normAutofit/>
          </a:bodyPr>
          <a:lstStyle/>
          <a:p>
            <a:r>
              <a:rPr lang="en-GB" dirty="0"/>
              <a:t>Focus on 2026</a:t>
            </a:r>
          </a:p>
        </p:txBody>
      </p:sp>
      <p:sp>
        <p:nvSpPr>
          <p:cNvPr id="2" name="Slide Number Placeholder 14">
            <a:extLst>
              <a:ext uri="{FF2B5EF4-FFF2-40B4-BE49-F238E27FC236}">
                <a16:creationId xmlns:a16="http://schemas.microsoft.com/office/drawing/2014/main" id="{6217D66C-CAE9-F84C-287C-0A37AF2F572F}"/>
              </a:ext>
            </a:extLst>
          </p:cNvPr>
          <p:cNvSpPr txBox="1">
            <a:spLocks/>
          </p:cNvSpPr>
          <p:nvPr/>
        </p:nvSpPr>
        <p:spPr>
          <a:xfrm>
            <a:off x="11419242" y="6480000"/>
            <a:ext cx="391758" cy="246810"/>
          </a:xfrm>
          <a:prstGeom prst="rect">
            <a:avLst/>
          </a:prstGeom>
        </p:spPr>
        <p:txBody>
          <a:bodyPr/>
          <a:lstStyle>
            <a:defPPr marL="0" marR="0" indent="0" algn="l" defTabSz="45718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1pPr>
            <a:lvl2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2pPr>
            <a:lvl3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3pPr>
            <a:lvl4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4pPr>
            <a:lvl5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5pPr>
            <a:lvl6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6pPr>
            <a:lvl7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7pPr>
            <a:lvl8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8pPr>
            <a:lvl9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9pPr>
          </a:lstStyle>
          <a:p>
            <a:pPr algn="r" defTabSz="914400" hangingPunct="1">
              <a:lnSpc>
                <a:spcPct val="90000"/>
              </a:lnSpc>
              <a:defRPr/>
            </a:pPr>
            <a:fld id="{AE40F04C-0113-48AC-B208-C432829543B5}" type="slidenum">
              <a:rPr lang="en-GB" sz="1200" kern="1200" smtClean="0">
                <a:solidFill>
                  <a:srgbClr val="303030"/>
                </a:solidFill>
                <a:latin typeface="Real Text Light"/>
              </a:rPr>
              <a:pPr algn="r" defTabSz="914400" hangingPunct="1">
                <a:lnSpc>
                  <a:spcPct val="90000"/>
                </a:lnSpc>
                <a:defRPr/>
              </a:pPr>
              <a:t>11</a:t>
            </a:fld>
            <a:endParaRPr lang="en-GB" sz="1200" kern="1200" dirty="0">
              <a:solidFill>
                <a:srgbClr val="303030"/>
              </a:solidFill>
              <a:latin typeface="Real Text Light"/>
            </a:endParaRPr>
          </a:p>
        </p:txBody>
      </p:sp>
    </p:spTree>
    <p:extLst>
      <p:ext uri="{BB962C8B-B14F-4D97-AF65-F5344CB8AC3E}">
        <p14:creationId xmlns:p14="http://schemas.microsoft.com/office/powerpoint/2010/main" val="1031254657"/>
      </p:ext>
    </p:extLst>
  </p:cSld>
  <p:clrMapOvr>
    <a:masterClrMapping/>
  </p:clrMapOvr>
  <p:transition spd="med"/>
</p:sld>
</file>

<file path=ppt/slides/slide1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028E4-616E-073A-B275-FA0FD0B4A701}"/>
            </a:ext>
          </a:extLst>
        </p:cNvPr>
        <p:cNvGrpSpPr/>
        <p:nvPr/>
      </p:nvGrpSpPr>
      <p:grpSpPr>
        <a:xfrm>
          <a:off x="0" y="0"/>
          <a:ext cx="0" cy="0"/>
          <a:chOff x="0" y="0"/>
          <a:chExt cx="0" cy="0"/>
        </a:xfrm>
      </p:grpSpPr>
      <p:sp>
        <p:nvSpPr>
          <p:cNvPr id="3" name="Rechteck 24">
            <a:extLst>
              <a:ext uri="{FF2B5EF4-FFF2-40B4-BE49-F238E27FC236}">
                <a16:creationId xmlns:a16="http://schemas.microsoft.com/office/drawing/2014/main" id="{2CA16545-C4A4-D1E5-1CF8-10C828C9D951}"/>
              </a:ext>
            </a:extLst>
          </p:cNvPr>
          <p:cNvSpPr/>
          <p:nvPr/>
        </p:nvSpPr>
        <p:spPr>
          <a:xfrm>
            <a:off x="4759973" y="1160230"/>
            <a:ext cx="7028368" cy="1209600"/>
          </a:xfrm>
          <a:prstGeom prst="rect">
            <a:avLst/>
          </a:prstGeom>
          <a:noFill/>
          <a:ln>
            <a:solidFill>
              <a:srgbClr val="FC51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03030"/>
              </a:solidFill>
              <a:effectLst/>
              <a:uLnTx/>
              <a:uFillTx/>
              <a:latin typeface="Real Text Light"/>
              <a:ea typeface="+mn-ea"/>
              <a:cs typeface="Arial"/>
              <a:sym typeface="Arial"/>
            </a:endParaRPr>
          </a:p>
        </p:txBody>
      </p:sp>
      <p:sp>
        <p:nvSpPr>
          <p:cNvPr id="4" name="Rechteck 29">
            <a:extLst>
              <a:ext uri="{FF2B5EF4-FFF2-40B4-BE49-F238E27FC236}">
                <a16:creationId xmlns:a16="http://schemas.microsoft.com/office/drawing/2014/main" id="{DDEFAD13-92AC-7E6D-38D2-2EEB8C825F68}"/>
              </a:ext>
            </a:extLst>
          </p:cNvPr>
          <p:cNvSpPr/>
          <p:nvPr/>
        </p:nvSpPr>
        <p:spPr>
          <a:xfrm>
            <a:off x="7452814" y="5308540"/>
            <a:ext cx="4340646" cy="107066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03030"/>
              </a:solidFill>
              <a:effectLst/>
              <a:uLnTx/>
              <a:uFillTx/>
              <a:latin typeface="Real Text Light"/>
              <a:ea typeface="+mn-ea"/>
              <a:cs typeface="Arial"/>
              <a:sym typeface="Arial"/>
            </a:endParaRPr>
          </a:p>
        </p:txBody>
      </p:sp>
      <p:sp>
        <p:nvSpPr>
          <p:cNvPr id="6" name="Rechteck 28">
            <a:extLst>
              <a:ext uri="{FF2B5EF4-FFF2-40B4-BE49-F238E27FC236}">
                <a16:creationId xmlns:a16="http://schemas.microsoft.com/office/drawing/2014/main" id="{25F5B98D-7C37-86B6-42F2-5EA56DCA1FE7}"/>
              </a:ext>
            </a:extLst>
          </p:cNvPr>
          <p:cNvSpPr/>
          <p:nvPr/>
        </p:nvSpPr>
        <p:spPr>
          <a:xfrm>
            <a:off x="7095460" y="4596917"/>
            <a:ext cx="4698000" cy="69440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03030"/>
              </a:solidFill>
              <a:effectLst/>
              <a:uLnTx/>
              <a:uFillTx/>
              <a:latin typeface="Real Text Light"/>
              <a:ea typeface="+mn-ea"/>
              <a:cs typeface="Arial"/>
              <a:sym typeface="Arial"/>
            </a:endParaRPr>
          </a:p>
        </p:txBody>
      </p:sp>
      <p:grpSp>
        <p:nvGrpSpPr>
          <p:cNvPr id="8" name="Gruppieren 13">
            <a:extLst>
              <a:ext uri="{FF2B5EF4-FFF2-40B4-BE49-F238E27FC236}">
                <a16:creationId xmlns:a16="http://schemas.microsoft.com/office/drawing/2014/main" id="{79F64216-918D-C4B7-694E-D80F561272D0}"/>
              </a:ext>
            </a:extLst>
          </p:cNvPr>
          <p:cNvGrpSpPr/>
          <p:nvPr/>
        </p:nvGrpSpPr>
        <p:grpSpPr>
          <a:xfrm>
            <a:off x="448380" y="1152199"/>
            <a:ext cx="11334776" cy="5245171"/>
            <a:chOff x="448380" y="1152199"/>
            <a:chExt cx="11334776" cy="5245171"/>
          </a:xfrm>
        </p:grpSpPr>
        <p:sp>
          <p:nvSpPr>
            <p:cNvPr id="9" name="Freihandform 15">
              <a:extLst>
                <a:ext uri="{FF2B5EF4-FFF2-40B4-BE49-F238E27FC236}">
                  <a16:creationId xmlns:a16="http://schemas.microsoft.com/office/drawing/2014/main" id="{E6604BB8-E23E-38B3-F18E-5B8804BFC179}"/>
                </a:ext>
              </a:extLst>
            </p:cNvPr>
            <p:cNvSpPr/>
            <p:nvPr/>
          </p:nvSpPr>
          <p:spPr>
            <a:xfrm>
              <a:off x="3815165" y="1152199"/>
              <a:ext cx="1879200" cy="1350477"/>
            </a:xfrm>
            <a:custGeom>
              <a:avLst/>
              <a:gdLst>
                <a:gd name="connsiteX0" fmla="*/ 0 w 1905035"/>
                <a:gd name="connsiteY0" fmla="*/ 1350477 h 1350477"/>
                <a:gd name="connsiteX1" fmla="*/ 952517 w 1905035"/>
                <a:gd name="connsiteY1" fmla="*/ 0 h 1350477"/>
                <a:gd name="connsiteX2" fmla="*/ 952518 w 1905035"/>
                <a:gd name="connsiteY2" fmla="*/ 0 h 1350477"/>
                <a:gd name="connsiteX3" fmla="*/ 1905035 w 1905035"/>
                <a:gd name="connsiteY3" fmla="*/ 1350477 h 1350477"/>
                <a:gd name="connsiteX4" fmla="*/ 0 w 1905035"/>
                <a:gd name="connsiteY4" fmla="*/ 1350477 h 135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35" h="1350477">
                  <a:moveTo>
                    <a:pt x="0" y="1350477"/>
                  </a:moveTo>
                  <a:lnTo>
                    <a:pt x="952517" y="0"/>
                  </a:lnTo>
                  <a:lnTo>
                    <a:pt x="952518" y="0"/>
                  </a:lnTo>
                  <a:lnTo>
                    <a:pt x="1905035" y="1350477"/>
                  </a:lnTo>
                  <a:lnTo>
                    <a:pt x="0" y="1350477"/>
                  </a:lnTo>
                  <a:close/>
                </a:path>
              </a:pathLst>
            </a:custGeom>
            <a:solidFill>
              <a:srgbClr val="FC515B"/>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76000" tIns="466669" rIns="576000" bIns="1651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Real Text Medium" panose="020B0604020101010102" pitchFamily="34" charset="0"/>
                  <a:ea typeface="+mn-ea"/>
                  <a:cs typeface="Arial"/>
                  <a:sym typeface="Arial"/>
                </a:rPr>
                <a:t>Banned AI  </a:t>
              </a:r>
            </a:p>
          </p:txBody>
        </p:sp>
        <p:sp>
          <p:nvSpPr>
            <p:cNvPr id="10" name="Freihandform 16">
              <a:extLst>
                <a:ext uri="{FF2B5EF4-FFF2-40B4-BE49-F238E27FC236}">
                  <a16:creationId xmlns:a16="http://schemas.microsoft.com/office/drawing/2014/main" id="{EAF73DC9-7DAB-C931-81AF-839A26F2E986}"/>
                </a:ext>
              </a:extLst>
            </p:cNvPr>
            <p:cNvSpPr/>
            <p:nvPr/>
          </p:nvSpPr>
          <p:spPr>
            <a:xfrm>
              <a:off x="3965616" y="2389088"/>
              <a:ext cx="7817540" cy="1350477"/>
            </a:xfrm>
            <a:custGeom>
              <a:avLst/>
              <a:gdLst>
                <a:gd name="connsiteX0" fmla="*/ 0 w 7714199"/>
                <a:gd name="connsiteY0" fmla="*/ 1414239 h 1414239"/>
                <a:gd name="connsiteX1" fmla="*/ 0 w 7714199"/>
                <a:gd name="connsiteY1" fmla="*/ 0 h 1414239"/>
                <a:gd name="connsiteX2" fmla="*/ 6515589 w 7714199"/>
                <a:gd name="connsiteY2" fmla="*/ 0 h 1414239"/>
                <a:gd name="connsiteX3" fmla="*/ 7714199 w 7714199"/>
                <a:gd name="connsiteY3" fmla="*/ 1414239 h 1414239"/>
                <a:gd name="connsiteX4" fmla="*/ 0 w 7714199"/>
                <a:gd name="connsiteY4" fmla="*/ 1414239 h 1414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4199" h="1414239">
                  <a:moveTo>
                    <a:pt x="7714199" y="1"/>
                  </a:moveTo>
                  <a:lnTo>
                    <a:pt x="7714199" y="1414238"/>
                  </a:lnTo>
                  <a:lnTo>
                    <a:pt x="1198610" y="1414238"/>
                  </a:lnTo>
                  <a:lnTo>
                    <a:pt x="0" y="1"/>
                  </a:lnTo>
                  <a:lnTo>
                    <a:pt x="7714199" y="1"/>
                  </a:lnTo>
                  <a:close/>
                </a:path>
              </a:pathLst>
            </a:custGeom>
            <a:noFill/>
            <a:ln w="12700" cap="flat" cmpd="sng" algn="ctr">
              <a:solidFill>
                <a:srgbClr val="FFC000"/>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2523733" tIns="247651" rIns="72528" bIns="423886" numCol="1" spcCol="1270" anchor="ctr" anchorCtr="0">
              <a:noAutofit/>
            </a:bodyPr>
            <a:lstStyle/>
            <a:p>
              <a:pPr marL="177800" marR="0" lvl="1" indent="0" algn="l" defTabSz="466725" rtl="0" eaLnBrk="1" fontAlgn="auto" latinLnBrk="0" hangingPunct="1">
                <a:lnSpc>
                  <a:spcPct val="90000"/>
                </a:lnSpc>
                <a:spcBef>
                  <a:spcPct val="0"/>
                </a:spcBef>
                <a:spcAft>
                  <a:spcPct val="15000"/>
                </a:spcAft>
                <a:buClrTx/>
                <a:buSzTx/>
                <a:buFontTx/>
                <a:buNone/>
                <a:tabLst/>
                <a:defRPr/>
              </a:pPr>
              <a:endParaRPr kumimoji="0" lang="en-GB" sz="1050" b="0" i="0" u="none" strike="noStrike" kern="1200" cap="none" spc="0" normalizeH="0" baseline="0" noProof="0" dirty="0">
                <a:ln>
                  <a:noFill/>
                </a:ln>
                <a:solidFill>
                  <a:srgbClr val="FFFFFF"/>
                </a:solidFill>
                <a:effectLst/>
                <a:uLnTx/>
                <a:uFillTx/>
                <a:latin typeface="Real Text Light"/>
                <a:ea typeface="+mn-ea"/>
                <a:cs typeface="Arial"/>
                <a:sym typeface="Arial"/>
              </a:endParaRPr>
            </a:p>
          </p:txBody>
        </p:sp>
        <p:sp>
          <p:nvSpPr>
            <p:cNvPr id="11" name="Freihandform 17">
              <a:extLst>
                <a:ext uri="{FF2B5EF4-FFF2-40B4-BE49-F238E27FC236}">
                  <a16:creationId xmlns:a16="http://schemas.microsoft.com/office/drawing/2014/main" id="{EE8B4745-8570-484D-8B40-56C79C2A80FA}"/>
                </a:ext>
              </a:extLst>
            </p:cNvPr>
            <p:cNvSpPr/>
            <p:nvPr/>
          </p:nvSpPr>
          <p:spPr>
            <a:xfrm>
              <a:off x="2617695" y="2381387"/>
              <a:ext cx="4274140" cy="1517961"/>
            </a:xfrm>
            <a:custGeom>
              <a:avLst/>
              <a:gdLst>
                <a:gd name="connsiteX0" fmla="*/ 0 w 4330142"/>
                <a:gd name="connsiteY0" fmla="*/ 1517961 h 1517961"/>
                <a:gd name="connsiteX1" fmla="*/ 1286517 w 4330142"/>
                <a:gd name="connsiteY1" fmla="*/ 0 h 1517961"/>
                <a:gd name="connsiteX2" fmla="*/ 3043625 w 4330142"/>
                <a:gd name="connsiteY2" fmla="*/ 0 h 1517961"/>
                <a:gd name="connsiteX3" fmla="*/ 4330142 w 4330142"/>
                <a:gd name="connsiteY3" fmla="*/ 1517961 h 1517961"/>
                <a:gd name="connsiteX4" fmla="*/ 0 w 4330142"/>
                <a:gd name="connsiteY4" fmla="*/ 1517961 h 1517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0142" h="1517961">
                  <a:moveTo>
                    <a:pt x="0" y="1517961"/>
                  </a:moveTo>
                  <a:lnTo>
                    <a:pt x="1286517" y="0"/>
                  </a:lnTo>
                  <a:lnTo>
                    <a:pt x="3043625" y="0"/>
                  </a:lnTo>
                  <a:lnTo>
                    <a:pt x="4330142" y="1517961"/>
                  </a:lnTo>
                  <a:lnTo>
                    <a:pt x="0" y="1517961"/>
                  </a:lnTo>
                  <a:close/>
                </a:path>
              </a:pathLst>
            </a:custGeom>
            <a:solidFill>
              <a:srgbClr val="FFC000"/>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633233" tIns="480342" rIns="1633233" bIns="17780"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GB" sz="1400" b="0"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Arial"/>
                <a:sym typeface="Arial"/>
              </a:endParaRPr>
            </a:p>
          </p:txBody>
        </p:sp>
        <p:sp>
          <p:nvSpPr>
            <p:cNvPr id="12" name="Freihandform 18">
              <a:extLst>
                <a:ext uri="{FF2B5EF4-FFF2-40B4-BE49-F238E27FC236}">
                  <a16:creationId xmlns:a16="http://schemas.microsoft.com/office/drawing/2014/main" id="{677F7AA0-36DD-4834-5B45-89F0B83B5001}"/>
                </a:ext>
              </a:extLst>
            </p:cNvPr>
            <p:cNvSpPr/>
            <p:nvPr/>
          </p:nvSpPr>
          <p:spPr>
            <a:xfrm>
              <a:off x="5638363" y="3762449"/>
              <a:ext cx="6144789" cy="809911"/>
            </a:xfrm>
            <a:custGeom>
              <a:avLst/>
              <a:gdLst>
                <a:gd name="connsiteX0" fmla="*/ 0 w 6860800"/>
                <a:gd name="connsiteY0" fmla="*/ 1023103 h 1023103"/>
                <a:gd name="connsiteX1" fmla="*/ 0 w 6860800"/>
                <a:gd name="connsiteY1" fmla="*/ 0 h 1023103"/>
                <a:gd name="connsiteX2" fmla="*/ 5993690 w 6860800"/>
                <a:gd name="connsiteY2" fmla="*/ 0 h 1023103"/>
                <a:gd name="connsiteX3" fmla="*/ 6860800 w 6860800"/>
                <a:gd name="connsiteY3" fmla="*/ 1023103 h 1023103"/>
                <a:gd name="connsiteX4" fmla="*/ 0 w 6860800"/>
                <a:gd name="connsiteY4" fmla="*/ 1023103 h 102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0800" h="1023103">
                  <a:moveTo>
                    <a:pt x="6860800" y="1"/>
                  </a:moveTo>
                  <a:lnTo>
                    <a:pt x="6860800" y="1023102"/>
                  </a:lnTo>
                  <a:lnTo>
                    <a:pt x="867110" y="1023102"/>
                  </a:lnTo>
                  <a:lnTo>
                    <a:pt x="0" y="1"/>
                  </a:lnTo>
                  <a:lnTo>
                    <a:pt x="6860800" y="1"/>
                  </a:lnTo>
                  <a:close/>
                </a:path>
              </a:pathLst>
            </a:custGeom>
            <a:noFill/>
            <a:ln w="12700" cap="flat" cmpd="sng" algn="ctr">
              <a:solidFill>
                <a:srgbClr val="FFFF00"/>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840809" tIns="247651" rIns="102546" bIns="346374" numCol="1" spcCol="1270" anchor="ctr" anchorCtr="0">
              <a:noAutofit/>
            </a:bodyPr>
            <a:lstStyle/>
            <a:p>
              <a:pPr marL="0" marR="0" lvl="1" indent="0" algn="l" defTabSz="533400" rtl="0" eaLnBrk="1" fontAlgn="auto" latinLnBrk="0" hangingPunct="1">
                <a:lnSpc>
                  <a:spcPct val="90000"/>
                </a:lnSpc>
                <a:spcBef>
                  <a:spcPct val="0"/>
                </a:spcBef>
                <a:spcAft>
                  <a:spcPct val="15000"/>
                </a:spcAft>
                <a:buClrTx/>
                <a:buSzTx/>
                <a:buFontTx/>
                <a:buNone/>
                <a:tabLst/>
                <a:defRPr/>
              </a:pPr>
              <a:endParaRPr kumimoji="0" lang="en-GB" sz="1200" b="0"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Arial"/>
                <a:sym typeface="Arial"/>
              </a:endParaRPr>
            </a:p>
            <a:p>
              <a:pPr marL="171450" marR="0" lvl="1" indent="-171450" algn="l" defTabSz="533400" rtl="0" eaLnBrk="1" fontAlgn="auto" latinLnBrk="0" hangingPunct="1">
                <a:lnSpc>
                  <a:spcPct val="90000"/>
                </a:lnSpc>
                <a:spcBef>
                  <a:spcPct val="0"/>
                </a:spcBef>
                <a:spcAft>
                  <a:spcPct val="15000"/>
                </a:spcAft>
                <a:buClr>
                  <a:srgbClr val="4AAECE"/>
                </a:buClr>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Arial"/>
                  <a:sym typeface="Arial"/>
                </a:rPr>
                <a:t>Obligations on </a:t>
              </a:r>
              <a:r>
                <a:rPr kumimoji="0" lang="en-GB" sz="1200" b="1" i="0" u="sng"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Arial"/>
                  <a:sym typeface="Arial"/>
                </a:rPr>
                <a:t>providers</a:t>
              </a:r>
              <a:r>
                <a:rPr kumimoji="0" lang="en-GB" sz="1200" b="0"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Arial"/>
                  <a:sym typeface="Arial"/>
                </a:rPr>
                <a:t> of </a:t>
              </a:r>
              <a:r>
                <a:rPr kumimoji="0" lang="en-GB" sz="1200" b="1"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Arial"/>
                  <a:sym typeface="Arial"/>
                </a:rPr>
                <a:t>GPAI models</a:t>
              </a:r>
            </a:p>
            <a:p>
              <a:pPr marL="0" marR="0" lvl="1" indent="0" algn="l" defTabSz="533400" rtl="0" eaLnBrk="1" fontAlgn="auto" latinLnBrk="0" hangingPunct="1">
                <a:lnSpc>
                  <a:spcPct val="90000"/>
                </a:lnSpc>
                <a:spcBef>
                  <a:spcPct val="0"/>
                </a:spcBef>
                <a:spcAft>
                  <a:spcPct val="15000"/>
                </a:spcAft>
                <a:buClr>
                  <a:srgbClr val="4AAECE"/>
                </a:buClr>
                <a:buSzTx/>
                <a:buFontTx/>
                <a:buNone/>
                <a:tabLst/>
                <a:defRPr/>
              </a:pPr>
              <a:endParaRPr kumimoji="0" lang="en-GB" sz="500" b="0" i="1" u="none" strike="noStrike" kern="0" cap="none" spc="0" normalizeH="0" baseline="0" noProof="0" dirty="0">
                <a:ln>
                  <a:noFill/>
                </a:ln>
                <a:solidFill>
                  <a:srgbClr val="000000"/>
                </a:solidFill>
                <a:effectLst/>
                <a:uLnTx/>
                <a:uFillTx/>
                <a:latin typeface="Real Text Light"/>
                <a:ea typeface="+mn-lt"/>
                <a:cs typeface="+mn-lt"/>
                <a:sym typeface="Arial"/>
              </a:endParaRPr>
            </a:p>
            <a:p>
              <a:pPr marL="0" marR="0" lvl="1" indent="0" algn="l" defTabSz="533400" rtl="0" eaLnBrk="1" fontAlgn="auto" latinLnBrk="0" hangingPunct="1">
                <a:lnSpc>
                  <a:spcPct val="90000"/>
                </a:lnSpc>
                <a:spcBef>
                  <a:spcPct val="0"/>
                </a:spcBef>
                <a:spcAft>
                  <a:spcPct val="15000"/>
                </a:spcAft>
                <a:buClr>
                  <a:srgbClr val="4AAECE"/>
                </a:buClr>
                <a:buSzTx/>
                <a:buFontTx/>
                <a:buNone/>
                <a:tabLst/>
                <a:defRPr/>
              </a:pPr>
              <a:r>
                <a:rPr kumimoji="0" lang="en-GB" sz="1200" b="0" i="1" u="none" strike="noStrike" kern="0" cap="none" spc="0" normalizeH="0" baseline="0" noProof="0" dirty="0">
                  <a:ln>
                    <a:noFill/>
                  </a:ln>
                  <a:solidFill>
                    <a:srgbClr val="000000"/>
                  </a:solidFill>
                  <a:effectLst/>
                  <a:uLnTx/>
                  <a:uFillTx/>
                  <a:latin typeface="Real Text Light"/>
                  <a:ea typeface="+mn-lt"/>
                  <a:cs typeface="+mn-lt"/>
                  <a:sym typeface="Arial"/>
                </a:rPr>
                <a:t>(“capable of competently performing </a:t>
              </a:r>
              <a:r>
                <a:rPr kumimoji="0" lang="en-GB" sz="1200" b="1" i="1" u="none" strike="noStrike" kern="0" cap="none" spc="0" normalizeH="0" baseline="0" noProof="0" dirty="0">
                  <a:ln>
                    <a:noFill/>
                  </a:ln>
                  <a:solidFill>
                    <a:srgbClr val="000000"/>
                  </a:solidFill>
                  <a:effectLst/>
                  <a:uLnTx/>
                  <a:uFillTx/>
                  <a:latin typeface="Real Text Light"/>
                  <a:ea typeface="+mn-lt"/>
                  <a:cs typeface="+mn-lt"/>
                  <a:sym typeface="Arial"/>
                </a:rPr>
                <a:t>a </a:t>
              </a:r>
              <a:r>
                <a:rPr kumimoji="0" lang="en-GB" sz="1200" b="0" i="1" u="none" strike="noStrike" kern="0" cap="none" spc="0" normalizeH="0" baseline="0" noProof="0" dirty="0">
                  <a:ln>
                    <a:noFill/>
                  </a:ln>
                  <a:solidFill>
                    <a:srgbClr val="000000"/>
                  </a:solidFill>
                  <a:effectLst/>
                  <a:uLnTx/>
                  <a:uFillTx/>
                  <a:latin typeface="Real Text Light"/>
                  <a:ea typeface="+mn-lt"/>
                  <a:cs typeface="+mn-lt"/>
                  <a:sym typeface="Arial"/>
                </a:rPr>
                <a:t>wide range of distinct tasks”)</a:t>
              </a:r>
              <a:endParaRPr kumimoji="0" lang="en-GB" sz="1200" b="0" i="0" u="none" strike="noStrike" kern="1200" cap="none" spc="0" normalizeH="0" baseline="0" noProof="0" dirty="0">
                <a:ln>
                  <a:noFill/>
                </a:ln>
                <a:solidFill>
                  <a:srgbClr val="000000"/>
                </a:solidFill>
                <a:effectLst/>
                <a:uLnTx/>
                <a:uFillTx/>
                <a:latin typeface="Real Text Light"/>
                <a:ea typeface="+mn-ea"/>
                <a:cs typeface="Arial"/>
                <a:sym typeface="Arial"/>
              </a:endParaRPr>
            </a:p>
          </p:txBody>
        </p:sp>
        <p:sp>
          <p:nvSpPr>
            <p:cNvPr id="13" name="Freihandform 19">
              <a:extLst>
                <a:ext uri="{FF2B5EF4-FFF2-40B4-BE49-F238E27FC236}">
                  <a16:creationId xmlns:a16="http://schemas.microsoft.com/office/drawing/2014/main" id="{69C90D85-750A-9E56-DEED-4C3BC219458F}"/>
                </a:ext>
              </a:extLst>
            </p:cNvPr>
            <p:cNvSpPr/>
            <p:nvPr/>
          </p:nvSpPr>
          <p:spPr>
            <a:xfrm>
              <a:off x="2028922" y="3746716"/>
              <a:ext cx="5436000" cy="841485"/>
            </a:xfrm>
            <a:custGeom>
              <a:avLst/>
              <a:gdLst>
                <a:gd name="connsiteX0" fmla="*/ 0 w 5451423"/>
                <a:gd name="connsiteY0" fmla="*/ 841485 h 841485"/>
                <a:gd name="connsiteX1" fmla="*/ 713184 w 5451423"/>
                <a:gd name="connsiteY1" fmla="*/ 0 h 841485"/>
                <a:gd name="connsiteX2" fmla="*/ 4738239 w 5451423"/>
                <a:gd name="connsiteY2" fmla="*/ 0 h 841485"/>
                <a:gd name="connsiteX3" fmla="*/ 5451423 w 5451423"/>
                <a:gd name="connsiteY3" fmla="*/ 841485 h 841485"/>
                <a:gd name="connsiteX4" fmla="*/ 0 w 5451423"/>
                <a:gd name="connsiteY4" fmla="*/ 841485 h 841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1423" h="841485">
                  <a:moveTo>
                    <a:pt x="0" y="841485"/>
                  </a:moveTo>
                  <a:lnTo>
                    <a:pt x="713184" y="0"/>
                  </a:lnTo>
                  <a:lnTo>
                    <a:pt x="4738239" y="0"/>
                  </a:lnTo>
                  <a:lnTo>
                    <a:pt x="5451423" y="841485"/>
                  </a:lnTo>
                  <a:lnTo>
                    <a:pt x="0" y="841485"/>
                  </a:lnTo>
                  <a:close/>
                </a:path>
              </a:pathLst>
            </a:custGeom>
            <a:solidFill>
              <a:srgbClr val="FFFF00"/>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447235" tIns="130690" rIns="1447235" bIns="17780"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GB" sz="1400" b="0"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Arial"/>
                <a:sym typeface="Arial"/>
              </a:endParaRPr>
            </a:p>
          </p:txBody>
        </p:sp>
        <p:sp>
          <p:nvSpPr>
            <p:cNvPr id="14" name="Freihandform 21">
              <a:extLst>
                <a:ext uri="{FF2B5EF4-FFF2-40B4-BE49-F238E27FC236}">
                  <a16:creationId xmlns:a16="http://schemas.microsoft.com/office/drawing/2014/main" id="{EA92EB7E-DD39-03E5-770D-55B6ED5FECEF}"/>
                </a:ext>
              </a:extLst>
            </p:cNvPr>
            <p:cNvSpPr/>
            <p:nvPr/>
          </p:nvSpPr>
          <p:spPr>
            <a:xfrm>
              <a:off x="1371599" y="4590530"/>
              <a:ext cx="6748999" cy="718010"/>
            </a:xfrm>
            <a:custGeom>
              <a:avLst/>
              <a:gdLst>
                <a:gd name="connsiteX0" fmla="*/ 0 w 6755020"/>
                <a:gd name="connsiteY0" fmla="*/ 781244 h 781244"/>
                <a:gd name="connsiteX1" fmla="*/ 662128 w 6755020"/>
                <a:gd name="connsiteY1" fmla="*/ 0 h 781244"/>
                <a:gd name="connsiteX2" fmla="*/ 6092892 w 6755020"/>
                <a:gd name="connsiteY2" fmla="*/ 0 h 781244"/>
                <a:gd name="connsiteX3" fmla="*/ 6755020 w 6755020"/>
                <a:gd name="connsiteY3" fmla="*/ 781244 h 781244"/>
                <a:gd name="connsiteX4" fmla="*/ 0 w 6755020"/>
                <a:gd name="connsiteY4" fmla="*/ 781244 h 78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5020" h="781244">
                  <a:moveTo>
                    <a:pt x="0" y="781244"/>
                  </a:moveTo>
                  <a:lnTo>
                    <a:pt x="662128" y="0"/>
                  </a:lnTo>
                  <a:lnTo>
                    <a:pt x="6092892" y="0"/>
                  </a:lnTo>
                  <a:lnTo>
                    <a:pt x="6755020" y="781244"/>
                  </a:lnTo>
                  <a:lnTo>
                    <a:pt x="0" y="781244"/>
                  </a:lnTo>
                  <a:close/>
                </a:path>
              </a:pathLst>
            </a:custGeom>
            <a:solidFill>
              <a:srgbClr val="92D050"/>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641326" tIns="96321" rIns="1641327" bIns="17780"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GB" sz="1400" b="0"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Arial"/>
                <a:sym typeface="Arial"/>
              </a:endParaRPr>
            </a:p>
          </p:txBody>
        </p:sp>
        <p:sp>
          <p:nvSpPr>
            <p:cNvPr id="15" name="Freihandform 23">
              <a:extLst>
                <a:ext uri="{FF2B5EF4-FFF2-40B4-BE49-F238E27FC236}">
                  <a16:creationId xmlns:a16="http://schemas.microsoft.com/office/drawing/2014/main" id="{52B9ED93-90EF-3423-2C6F-2B31B6B14555}"/>
                </a:ext>
              </a:extLst>
            </p:cNvPr>
            <p:cNvSpPr/>
            <p:nvPr/>
          </p:nvSpPr>
          <p:spPr>
            <a:xfrm>
              <a:off x="448380" y="5308540"/>
              <a:ext cx="8597003" cy="1088830"/>
            </a:xfrm>
            <a:custGeom>
              <a:avLst/>
              <a:gdLst>
                <a:gd name="connsiteX0" fmla="*/ 0 w 8532010"/>
                <a:gd name="connsiteY0" fmla="*/ 1088830 h 1088830"/>
                <a:gd name="connsiteX1" fmla="*/ 922816 w 8532010"/>
                <a:gd name="connsiteY1" fmla="*/ 0 h 1088830"/>
                <a:gd name="connsiteX2" fmla="*/ 7609194 w 8532010"/>
                <a:gd name="connsiteY2" fmla="*/ 0 h 1088830"/>
                <a:gd name="connsiteX3" fmla="*/ 8532010 w 8532010"/>
                <a:gd name="connsiteY3" fmla="*/ 1088830 h 1088830"/>
                <a:gd name="connsiteX4" fmla="*/ 0 w 8532010"/>
                <a:gd name="connsiteY4" fmla="*/ 1088830 h 108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2010" h="1088830">
                  <a:moveTo>
                    <a:pt x="0" y="1088830"/>
                  </a:moveTo>
                  <a:lnTo>
                    <a:pt x="922816" y="0"/>
                  </a:lnTo>
                  <a:lnTo>
                    <a:pt x="7609194" y="0"/>
                  </a:lnTo>
                  <a:lnTo>
                    <a:pt x="8532010" y="1088830"/>
                  </a:lnTo>
                  <a:lnTo>
                    <a:pt x="0" y="1088830"/>
                  </a:lnTo>
                  <a:close/>
                </a:path>
              </a:pathLst>
            </a:custGeom>
            <a:solidFill>
              <a:srgbClr val="00B050"/>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126092" tIns="138567" rIns="2126094"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GB" sz="1400" b="0"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Arial"/>
                <a:sym typeface="Arial"/>
              </a:endParaRPr>
            </a:p>
          </p:txBody>
        </p:sp>
      </p:grpSp>
      <p:cxnSp>
        <p:nvCxnSpPr>
          <p:cNvPr id="16" name="Straight Arrow Connector 15">
            <a:extLst>
              <a:ext uri="{FF2B5EF4-FFF2-40B4-BE49-F238E27FC236}">
                <a16:creationId xmlns:a16="http://schemas.microsoft.com/office/drawing/2014/main" id="{6FEE52B3-C3CF-D287-C265-E49748A8B804}"/>
              </a:ext>
            </a:extLst>
          </p:cNvPr>
          <p:cNvCxnSpPr>
            <a:cxnSpLocks/>
          </p:cNvCxnSpPr>
          <p:nvPr/>
        </p:nvCxnSpPr>
        <p:spPr>
          <a:xfrm>
            <a:off x="11803766" y="976452"/>
            <a:ext cx="0" cy="5569128"/>
          </a:xfrm>
          <a:prstGeom prst="straightConnector1">
            <a:avLst/>
          </a:prstGeom>
          <a:noFill/>
          <a:ln w="57150" cap="flat" cmpd="sng" algn="ctr">
            <a:solidFill>
              <a:srgbClr val="FC515B"/>
            </a:solidFill>
            <a:prstDash val="solid"/>
            <a:miter lim="800000"/>
            <a:headEnd type="triangle"/>
            <a:tailEnd type="triangle"/>
          </a:ln>
          <a:effectLst/>
        </p:spPr>
      </p:cxnSp>
      <p:sp>
        <p:nvSpPr>
          <p:cNvPr id="18" name="TextBox 17">
            <a:extLst>
              <a:ext uri="{FF2B5EF4-FFF2-40B4-BE49-F238E27FC236}">
                <a16:creationId xmlns:a16="http://schemas.microsoft.com/office/drawing/2014/main" id="{88D7A82A-270C-B1F7-A601-FB9240C1AC29}"/>
              </a:ext>
            </a:extLst>
          </p:cNvPr>
          <p:cNvSpPr txBox="1"/>
          <p:nvPr/>
        </p:nvSpPr>
        <p:spPr>
          <a:xfrm>
            <a:off x="11879679" y="5111325"/>
            <a:ext cx="253997" cy="1018013"/>
          </a:xfrm>
          <a:prstGeom prst="rect">
            <a:avLst/>
          </a:prstGeom>
          <a:noFill/>
        </p:spPr>
        <p:txBody>
          <a:bodyPr vert="vert270"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Real Text Light"/>
                <a:ea typeface="+mn-ea"/>
                <a:cs typeface="Arial"/>
                <a:sym typeface="Arial"/>
              </a:rPr>
              <a:t>Low Risk</a:t>
            </a:r>
          </a:p>
        </p:txBody>
      </p:sp>
      <p:sp>
        <p:nvSpPr>
          <p:cNvPr id="19" name="TextBox 18">
            <a:extLst>
              <a:ext uri="{FF2B5EF4-FFF2-40B4-BE49-F238E27FC236}">
                <a16:creationId xmlns:a16="http://schemas.microsoft.com/office/drawing/2014/main" id="{64F01492-C964-BB6C-FE04-103B8A0D2F40}"/>
              </a:ext>
            </a:extLst>
          </p:cNvPr>
          <p:cNvSpPr txBox="1"/>
          <p:nvPr/>
        </p:nvSpPr>
        <p:spPr>
          <a:xfrm>
            <a:off x="11868683" y="1600415"/>
            <a:ext cx="193441" cy="1018011"/>
          </a:xfrm>
          <a:prstGeom prst="rect">
            <a:avLst/>
          </a:prstGeom>
          <a:noFill/>
        </p:spPr>
        <p:txBody>
          <a:bodyPr vert="vert270"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Real Text Light"/>
                <a:ea typeface="+mn-ea"/>
                <a:cs typeface="Arial"/>
                <a:sym typeface="Arial"/>
              </a:rPr>
              <a:t>High Risk</a:t>
            </a:r>
          </a:p>
        </p:txBody>
      </p:sp>
      <p:sp>
        <p:nvSpPr>
          <p:cNvPr id="20" name="Textfeld 31">
            <a:extLst>
              <a:ext uri="{FF2B5EF4-FFF2-40B4-BE49-F238E27FC236}">
                <a16:creationId xmlns:a16="http://schemas.microsoft.com/office/drawing/2014/main" id="{2C0FE331-EB44-EA96-D3E9-92940D7C3B59}"/>
              </a:ext>
            </a:extLst>
          </p:cNvPr>
          <p:cNvSpPr txBox="1"/>
          <p:nvPr/>
        </p:nvSpPr>
        <p:spPr>
          <a:xfrm>
            <a:off x="6516303" y="1386038"/>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03030"/>
              </a:solidFill>
              <a:effectLst/>
              <a:uLnTx/>
              <a:uFillTx/>
              <a:latin typeface="Real Text Light"/>
              <a:ea typeface="+mn-ea"/>
              <a:cs typeface="Arial"/>
              <a:sym typeface="Arial"/>
            </a:endParaRPr>
          </a:p>
        </p:txBody>
      </p:sp>
      <p:sp>
        <p:nvSpPr>
          <p:cNvPr id="21" name="Textfeld 32">
            <a:extLst>
              <a:ext uri="{FF2B5EF4-FFF2-40B4-BE49-F238E27FC236}">
                <a16:creationId xmlns:a16="http://schemas.microsoft.com/office/drawing/2014/main" id="{13175E00-E160-0A12-039F-204CC4DF6F8F}"/>
              </a:ext>
            </a:extLst>
          </p:cNvPr>
          <p:cNvSpPr txBox="1"/>
          <p:nvPr/>
        </p:nvSpPr>
        <p:spPr>
          <a:xfrm>
            <a:off x="5573027" y="1414914"/>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03030"/>
              </a:solidFill>
              <a:effectLst/>
              <a:uLnTx/>
              <a:uFillTx/>
              <a:latin typeface="Real Text Light"/>
              <a:ea typeface="+mn-ea"/>
              <a:cs typeface="Arial"/>
              <a:sym typeface="Arial"/>
            </a:endParaRPr>
          </a:p>
        </p:txBody>
      </p:sp>
      <p:sp>
        <p:nvSpPr>
          <p:cNvPr id="22" name="Textfeld 33">
            <a:extLst>
              <a:ext uri="{FF2B5EF4-FFF2-40B4-BE49-F238E27FC236}">
                <a16:creationId xmlns:a16="http://schemas.microsoft.com/office/drawing/2014/main" id="{1BCAE56B-872B-09E9-B20A-67E0F908FD6C}"/>
              </a:ext>
            </a:extLst>
          </p:cNvPr>
          <p:cNvSpPr txBox="1"/>
          <p:nvPr/>
        </p:nvSpPr>
        <p:spPr>
          <a:xfrm>
            <a:off x="5303520" y="1260909"/>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303030"/>
              </a:solidFill>
              <a:effectLst/>
              <a:uLnTx/>
              <a:uFillTx/>
              <a:latin typeface="Real Text Light"/>
              <a:ea typeface="+mn-ea"/>
              <a:cs typeface="Arial"/>
              <a:sym typeface="Arial"/>
            </a:endParaRPr>
          </a:p>
        </p:txBody>
      </p:sp>
      <p:sp>
        <p:nvSpPr>
          <p:cNvPr id="23" name="Textfeld 34">
            <a:extLst>
              <a:ext uri="{FF2B5EF4-FFF2-40B4-BE49-F238E27FC236}">
                <a16:creationId xmlns:a16="http://schemas.microsoft.com/office/drawing/2014/main" id="{1DD5DB69-6DD6-1B17-B36C-9F82EEF9E358}"/>
              </a:ext>
            </a:extLst>
          </p:cNvPr>
          <p:cNvSpPr txBox="1"/>
          <p:nvPr/>
        </p:nvSpPr>
        <p:spPr>
          <a:xfrm>
            <a:off x="6089073" y="1496291"/>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03030"/>
              </a:solidFill>
              <a:effectLst/>
              <a:uLnTx/>
              <a:uFillTx/>
              <a:latin typeface="Real Text Light"/>
              <a:ea typeface="+mn-ea"/>
              <a:cs typeface="Arial"/>
              <a:sym typeface="Arial"/>
            </a:endParaRPr>
          </a:p>
        </p:txBody>
      </p:sp>
      <p:sp>
        <p:nvSpPr>
          <p:cNvPr id="24" name="Textfeld 35">
            <a:extLst>
              <a:ext uri="{FF2B5EF4-FFF2-40B4-BE49-F238E27FC236}">
                <a16:creationId xmlns:a16="http://schemas.microsoft.com/office/drawing/2014/main" id="{DD95CBD7-9329-FB86-D297-51AEBFAE9263}"/>
              </a:ext>
            </a:extLst>
          </p:cNvPr>
          <p:cNvSpPr txBox="1"/>
          <p:nvPr/>
        </p:nvSpPr>
        <p:spPr>
          <a:xfrm>
            <a:off x="5447899" y="1540042"/>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03030"/>
              </a:solidFill>
              <a:effectLst/>
              <a:uLnTx/>
              <a:uFillTx/>
              <a:latin typeface="Real Text Light"/>
              <a:ea typeface="+mn-ea"/>
              <a:cs typeface="Arial"/>
              <a:sym typeface="Arial"/>
            </a:endParaRPr>
          </a:p>
        </p:txBody>
      </p:sp>
      <p:sp>
        <p:nvSpPr>
          <p:cNvPr id="25" name="Textfeld 36">
            <a:extLst>
              <a:ext uri="{FF2B5EF4-FFF2-40B4-BE49-F238E27FC236}">
                <a16:creationId xmlns:a16="http://schemas.microsoft.com/office/drawing/2014/main" id="{EAEDEC51-12FD-1546-1D5B-E2E884E72EF6}"/>
              </a:ext>
            </a:extLst>
          </p:cNvPr>
          <p:cNvSpPr txBox="1"/>
          <p:nvPr/>
        </p:nvSpPr>
        <p:spPr>
          <a:xfrm>
            <a:off x="5350653" y="1171844"/>
            <a:ext cx="1383779" cy="214999"/>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303030"/>
              </a:solidFill>
              <a:effectLst/>
              <a:uLnTx/>
              <a:uFillTx/>
              <a:latin typeface="Real Text Light"/>
              <a:ea typeface="+mn-ea"/>
              <a:cs typeface="Arial"/>
              <a:sym typeface="Arial"/>
            </a:endParaRPr>
          </a:p>
          <a:p>
            <a:pPr marL="171450" marR="0" lvl="0" indent="-171450" algn="l" defTabSz="914400" rtl="0" eaLnBrk="1" fontAlgn="auto" latinLnBrk="0" hangingPunct="1">
              <a:lnSpc>
                <a:spcPct val="100000"/>
              </a:lnSpc>
              <a:spcBef>
                <a:spcPts val="0"/>
              </a:spcBef>
              <a:spcAft>
                <a:spcPts val="0"/>
              </a:spcAft>
              <a:buClr>
                <a:srgbClr val="4AAECE"/>
              </a:buClr>
              <a:buSzTx/>
              <a:buFont typeface="Arial" panose="020B0604020202020204" pitchFamily="34" charset="0"/>
              <a:buChar char="•"/>
              <a:tabLst/>
              <a:defRPr/>
            </a:pPr>
            <a:r>
              <a:rPr kumimoji="0" lang="en-US" sz="1300" b="0" i="0" u="none" strike="noStrike" kern="1200" cap="none" spc="0" normalizeH="0" baseline="0" noProof="0" dirty="0">
                <a:ln>
                  <a:noFill/>
                </a:ln>
                <a:solidFill>
                  <a:srgbClr val="303030"/>
                </a:solidFill>
                <a:effectLst/>
                <a:uLnTx/>
                <a:uFillTx/>
                <a:latin typeface="Real Text Light"/>
                <a:ea typeface="+mn-ea"/>
                <a:cs typeface="Arial"/>
                <a:sym typeface="Arial"/>
              </a:rPr>
              <a:t>AI systems used for certain biometric identification (exceptions </a:t>
            </a:r>
            <a:r>
              <a:rPr kumimoji="0" lang="en-US" sz="1300" b="0" i="0" u="none" strike="noStrike" kern="1200" cap="none" spc="0" normalizeH="0" baseline="0" noProof="0" dirty="0">
                <a:ln>
                  <a:noFill/>
                </a:ln>
                <a:solidFill>
                  <a:srgbClr val="303030"/>
                </a:solidFill>
                <a:effectLst/>
                <a:uLnTx/>
                <a:uFillTx/>
                <a:latin typeface="Real Text Light"/>
                <a:cs typeface="Arial"/>
                <a:sym typeface="Arial"/>
              </a:rPr>
              <a:t>A</a:t>
            </a:r>
            <a:r>
              <a:rPr kumimoji="0" lang="en-US" sz="1300" b="0" i="0" u="none" strike="noStrike" kern="1200" cap="none" spc="0" normalizeH="0" baseline="0" noProof="0" dirty="0" err="1">
                <a:ln>
                  <a:noFill/>
                </a:ln>
                <a:solidFill>
                  <a:srgbClr val="303030"/>
                </a:solidFill>
                <a:effectLst/>
                <a:uLnTx/>
                <a:uFillTx/>
                <a:latin typeface="Real Text Light"/>
                <a:ea typeface="+mn-ea"/>
                <a:cs typeface="Arial"/>
                <a:sym typeface="Arial"/>
              </a:rPr>
              <a:t>nnex</a:t>
            </a:r>
            <a:r>
              <a:rPr kumimoji="0" lang="en-US" sz="1300" b="0" i="0" u="none" strike="noStrike" kern="1200" cap="none" spc="0" normalizeH="0" baseline="0" noProof="0" dirty="0">
                <a:ln>
                  <a:noFill/>
                </a:ln>
                <a:solidFill>
                  <a:srgbClr val="303030"/>
                </a:solidFill>
                <a:effectLst/>
                <a:uLnTx/>
                <a:uFillTx/>
                <a:latin typeface="Real Text Light"/>
                <a:ea typeface="+mn-ea"/>
                <a:cs typeface="Arial"/>
                <a:sym typeface="Arial"/>
              </a:rPr>
              <a:t> II), emotion </a:t>
            </a:r>
          </a:p>
          <a:p>
            <a:pPr marL="171450" marR="0" lvl="0" indent="-171450" algn="l" defTabSz="914400" rtl="0" eaLnBrk="1" fontAlgn="auto" latinLnBrk="0" hangingPunct="1">
              <a:lnSpc>
                <a:spcPct val="100000"/>
              </a:lnSpc>
              <a:spcBef>
                <a:spcPts val="0"/>
              </a:spcBef>
              <a:spcAft>
                <a:spcPts val="0"/>
              </a:spcAft>
              <a:buClr>
                <a:srgbClr val="4AAECE"/>
              </a:buClr>
              <a:buSzTx/>
              <a:buFont typeface="Arial" panose="020B0604020202020204" pitchFamily="34" charset="0"/>
              <a:buChar char="•"/>
              <a:tabLst/>
              <a:defRPr/>
            </a:pPr>
            <a:r>
              <a:rPr kumimoji="0" lang="en-US" sz="1300" b="0" i="0" u="none" strike="noStrike" kern="1200" cap="none" spc="0" normalizeH="0" baseline="0" noProof="0" dirty="0">
                <a:ln>
                  <a:noFill/>
                </a:ln>
                <a:solidFill>
                  <a:srgbClr val="303030"/>
                </a:solidFill>
                <a:effectLst/>
                <a:uLnTx/>
                <a:uFillTx/>
                <a:latin typeface="Real Text Light"/>
                <a:ea typeface="+mn-ea"/>
                <a:cs typeface="Arial"/>
                <a:sym typeface="Arial"/>
              </a:rPr>
              <a:t>recognition in workplace and education,  social scoring, </a:t>
            </a:r>
          </a:p>
          <a:p>
            <a:pPr marL="171450" marR="0" lvl="0" indent="-171450" algn="l" defTabSz="914400" rtl="0" eaLnBrk="1" fontAlgn="auto" latinLnBrk="0" hangingPunct="1">
              <a:lnSpc>
                <a:spcPct val="100000"/>
              </a:lnSpc>
              <a:spcBef>
                <a:spcPts val="0"/>
              </a:spcBef>
              <a:spcAft>
                <a:spcPts val="0"/>
              </a:spcAft>
              <a:buClr>
                <a:srgbClr val="4AAECE"/>
              </a:buClr>
              <a:buSzTx/>
              <a:buFont typeface="Arial" panose="020B0604020202020204" pitchFamily="34" charset="0"/>
              <a:buChar char="•"/>
              <a:tabLst/>
              <a:defRPr/>
            </a:pPr>
            <a:r>
              <a:rPr kumimoji="0" lang="en-US" sz="1300" b="1" i="0" u="sng" strike="noStrike" kern="1200" cap="none" spc="0" normalizeH="0" baseline="0" noProof="0" dirty="0">
                <a:ln>
                  <a:noFill/>
                </a:ln>
                <a:solidFill>
                  <a:srgbClr val="303030"/>
                </a:solidFill>
                <a:effectLst/>
                <a:uLnTx/>
                <a:uFillTx/>
                <a:latin typeface="Real Text Light"/>
                <a:ea typeface="+mn-ea"/>
                <a:cs typeface="Arial"/>
                <a:sym typeface="Arial"/>
              </a:rPr>
              <a:t>subliminal manipulation</a:t>
            </a:r>
            <a:r>
              <a:rPr kumimoji="0" lang="en-US" sz="1300" b="0" i="0" u="sng" strike="noStrike" kern="1200" cap="none" spc="0" normalizeH="0" baseline="0" noProof="0" dirty="0">
                <a:ln>
                  <a:noFill/>
                </a:ln>
                <a:solidFill>
                  <a:srgbClr val="303030"/>
                </a:solidFill>
                <a:effectLst/>
                <a:uLnTx/>
                <a:uFillTx/>
                <a:latin typeface="Real Text Light"/>
                <a:ea typeface="+mn-ea"/>
                <a:cs typeface="Arial"/>
                <a:sym typeface="Arial"/>
              </a:rPr>
              <a:t>  </a:t>
            </a:r>
            <a:r>
              <a:rPr kumimoji="0" lang="en-US" sz="1300" b="0" i="0" u="none" strike="noStrike" kern="1200" cap="none" spc="0" normalizeH="0" baseline="0" noProof="0" dirty="0">
                <a:ln>
                  <a:noFill/>
                </a:ln>
                <a:solidFill>
                  <a:srgbClr val="303030"/>
                </a:solidFill>
                <a:effectLst/>
                <a:uLnTx/>
                <a:uFillTx/>
                <a:latin typeface="Real Text Light"/>
                <a:cs typeface="Arial"/>
                <a:sym typeface="Wingdings" panose="05000000000000000000" pitchFamily="2" charset="2"/>
              </a:rPr>
              <a:t> ( </a:t>
            </a:r>
            <a:r>
              <a:rPr kumimoji="0" lang="en-US" sz="1300" b="1" i="0" u="none" strike="noStrike" kern="1200" cap="none" spc="0" normalizeH="0" baseline="0" noProof="0" dirty="0">
                <a:ln>
                  <a:noFill/>
                </a:ln>
                <a:solidFill>
                  <a:srgbClr val="303030"/>
                </a:solidFill>
                <a:effectLst/>
                <a:uLnTx/>
                <a:uFillTx/>
                <a:latin typeface="Real Text Light"/>
                <a:cs typeface="Arial"/>
                <a:sym typeface="Wingdings" panose="05000000000000000000" pitchFamily="2" charset="2"/>
              </a:rPr>
              <a:t>class action against X and TikTok</a:t>
            </a:r>
            <a:r>
              <a:rPr kumimoji="0" lang="en-US" sz="1300" b="0" i="0" u="none" strike="noStrike" kern="1200" cap="none" spc="0" normalizeH="0" baseline="0" noProof="0" dirty="0">
                <a:ln>
                  <a:noFill/>
                </a:ln>
                <a:solidFill>
                  <a:srgbClr val="303030"/>
                </a:solidFill>
                <a:effectLst/>
                <a:uLnTx/>
                <a:uFillTx/>
                <a:latin typeface="Real Text Light"/>
                <a:cs typeface="Arial"/>
                <a:sym typeface="Wingdings" panose="05000000000000000000" pitchFamily="2" charset="2"/>
              </a:rPr>
              <a:t>)</a:t>
            </a:r>
            <a:endParaRPr kumimoji="0" lang="en-US" sz="1300" b="0" i="0" u="none" strike="noStrike" kern="1200" cap="none" spc="0" normalizeH="0" baseline="0" noProof="0" dirty="0">
              <a:ln>
                <a:noFill/>
              </a:ln>
              <a:solidFill>
                <a:srgbClr val="303030"/>
              </a:solidFill>
              <a:effectLst/>
              <a:uLnTx/>
              <a:uFillTx/>
              <a:latin typeface="Real Text Light"/>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03030"/>
                </a:solidFill>
                <a:effectLst/>
                <a:uLnTx/>
                <a:uFillTx/>
                <a:latin typeface="Real Text Light"/>
                <a:ea typeface="+mn-ea"/>
                <a:cs typeface="Arial"/>
                <a:sym typeface="Arial"/>
              </a:rPr>
              <a:t>	</a:t>
            </a:r>
          </a:p>
        </p:txBody>
      </p:sp>
      <p:sp>
        <p:nvSpPr>
          <p:cNvPr id="26" name="Textfeld 37">
            <a:extLst>
              <a:ext uri="{FF2B5EF4-FFF2-40B4-BE49-F238E27FC236}">
                <a16:creationId xmlns:a16="http://schemas.microsoft.com/office/drawing/2014/main" id="{EB93D4D3-893E-6A83-F80F-015E2430F24F}"/>
              </a:ext>
            </a:extLst>
          </p:cNvPr>
          <p:cNvSpPr txBox="1"/>
          <p:nvPr/>
        </p:nvSpPr>
        <p:spPr>
          <a:xfrm>
            <a:off x="7555832" y="2820202"/>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03030"/>
              </a:solidFill>
              <a:effectLst/>
              <a:uLnTx/>
              <a:uFillTx/>
              <a:latin typeface="Real Text Light"/>
              <a:ea typeface="+mn-ea"/>
              <a:cs typeface="Arial"/>
              <a:sym typeface="Arial"/>
            </a:endParaRPr>
          </a:p>
        </p:txBody>
      </p:sp>
      <p:sp>
        <p:nvSpPr>
          <p:cNvPr id="27" name="Textfeld 38">
            <a:extLst>
              <a:ext uri="{FF2B5EF4-FFF2-40B4-BE49-F238E27FC236}">
                <a16:creationId xmlns:a16="http://schemas.microsoft.com/office/drawing/2014/main" id="{7C563777-67F9-EEFA-D8F0-4EA8B470B941}"/>
              </a:ext>
            </a:extLst>
          </p:cNvPr>
          <p:cNvSpPr txBox="1"/>
          <p:nvPr/>
        </p:nvSpPr>
        <p:spPr>
          <a:xfrm>
            <a:off x="6477802" y="2704699"/>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03030"/>
              </a:solidFill>
              <a:effectLst/>
              <a:uLnTx/>
              <a:uFillTx/>
              <a:latin typeface="Real Text Light"/>
              <a:ea typeface="+mn-ea"/>
              <a:cs typeface="Arial"/>
              <a:sym typeface="Arial"/>
            </a:endParaRPr>
          </a:p>
        </p:txBody>
      </p:sp>
      <p:sp>
        <p:nvSpPr>
          <p:cNvPr id="28" name="Textfeld 39">
            <a:extLst>
              <a:ext uri="{FF2B5EF4-FFF2-40B4-BE49-F238E27FC236}">
                <a16:creationId xmlns:a16="http://schemas.microsoft.com/office/drawing/2014/main" id="{E030B700-E06E-3CC6-9974-D87357953271}"/>
              </a:ext>
            </a:extLst>
          </p:cNvPr>
          <p:cNvSpPr txBox="1"/>
          <p:nvPr/>
        </p:nvSpPr>
        <p:spPr>
          <a:xfrm>
            <a:off x="6044665" y="2569945"/>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03030"/>
              </a:solidFill>
              <a:effectLst/>
              <a:uLnTx/>
              <a:uFillTx/>
              <a:latin typeface="Real Text Light"/>
              <a:ea typeface="+mn-ea"/>
              <a:cs typeface="Arial"/>
              <a:sym typeface="Arial"/>
            </a:endParaRPr>
          </a:p>
        </p:txBody>
      </p:sp>
      <p:sp>
        <p:nvSpPr>
          <p:cNvPr id="29" name="Textfeld 40">
            <a:extLst>
              <a:ext uri="{FF2B5EF4-FFF2-40B4-BE49-F238E27FC236}">
                <a16:creationId xmlns:a16="http://schemas.microsoft.com/office/drawing/2014/main" id="{93C099DA-F569-4927-6941-34B502EC40AB}"/>
              </a:ext>
            </a:extLst>
          </p:cNvPr>
          <p:cNvSpPr txBox="1"/>
          <p:nvPr/>
        </p:nvSpPr>
        <p:spPr>
          <a:xfrm>
            <a:off x="6237171" y="2550695"/>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03030"/>
              </a:solidFill>
              <a:effectLst/>
              <a:uLnTx/>
              <a:uFillTx/>
              <a:latin typeface="Real Text Light"/>
              <a:ea typeface="+mn-ea"/>
              <a:cs typeface="Arial"/>
              <a:sym typeface="Arial"/>
            </a:endParaRPr>
          </a:p>
        </p:txBody>
      </p:sp>
      <p:sp>
        <p:nvSpPr>
          <p:cNvPr id="30" name="Textfeld 41">
            <a:extLst>
              <a:ext uri="{FF2B5EF4-FFF2-40B4-BE49-F238E27FC236}">
                <a16:creationId xmlns:a16="http://schemas.microsoft.com/office/drawing/2014/main" id="{F7166EF3-6C7C-EC85-BFFA-433365F219EA}"/>
              </a:ext>
            </a:extLst>
          </p:cNvPr>
          <p:cNvSpPr txBox="1"/>
          <p:nvPr/>
        </p:nvSpPr>
        <p:spPr>
          <a:xfrm>
            <a:off x="6160168" y="2589196"/>
            <a:ext cx="0" cy="0"/>
          </a:xfrm>
          <a:prstGeom prst="rect">
            <a:avLst/>
          </a:prstGeom>
          <a:noFill/>
        </p:spPr>
        <p:txBody>
          <a:bodyPr wrap="none" lIns="0" tIns="0" rIns="0" bIns="0" rtlCol="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303030"/>
              </a:solidFill>
              <a:effectLst/>
              <a:uLnTx/>
              <a:uFillTx/>
              <a:latin typeface="Real Text Light"/>
              <a:ea typeface="+mn-ea"/>
              <a:cs typeface="Arial"/>
              <a:sym typeface="Arial"/>
            </a:endParaRPr>
          </a:p>
        </p:txBody>
      </p:sp>
      <p:sp>
        <p:nvSpPr>
          <p:cNvPr id="31" name="Textfeld 42">
            <a:extLst>
              <a:ext uri="{FF2B5EF4-FFF2-40B4-BE49-F238E27FC236}">
                <a16:creationId xmlns:a16="http://schemas.microsoft.com/office/drawing/2014/main" id="{73279B34-F63A-936B-1F3A-B4C0B97D5639}"/>
              </a:ext>
            </a:extLst>
          </p:cNvPr>
          <p:cNvSpPr txBox="1"/>
          <p:nvPr/>
        </p:nvSpPr>
        <p:spPr>
          <a:xfrm>
            <a:off x="6574055" y="2502568"/>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03030"/>
              </a:solidFill>
              <a:effectLst/>
              <a:uLnTx/>
              <a:uFillTx/>
              <a:latin typeface="Real Text Light"/>
              <a:ea typeface="+mn-ea"/>
              <a:cs typeface="Arial"/>
              <a:sym typeface="Arial"/>
            </a:endParaRPr>
          </a:p>
        </p:txBody>
      </p:sp>
      <p:sp>
        <p:nvSpPr>
          <p:cNvPr id="32" name="Textfeld 43">
            <a:extLst>
              <a:ext uri="{FF2B5EF4-FFF2-40B4-BE49-F238E27FC236}">
                <a16:creationId xmlns:a16="http://schemas.microsoft.com/office/drawing/2014/main" id="{320CA608-1713-3783-46C6-1415EE304A0B}"/>
              </a:ext>
            </a:extLst>
          </p:cNvPr>
          <p:cNvSpPr txBox="1"/>
          <p:nvPr/>
        </p:nvSpPr>
        <p:spPr>
          <a:xfrm>
            <a:off x="6304547" y="2569945"/>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03030"/>
              </a:solidFill>
              <a:effectLst/>
              <a:uLnTx/>
              <a:uFillTx/>
              <a:latin typeface="Real Text Light"/>
              <a:ea typeface="+mn-ea"/>
              <a:cs typeface="Arial"/>
              <a:sym typeface="Arial"/>
            </a:endParaRPr>
          </a:p>
        </p:txBody>
      </p:sp>
      <p:sp>
        <p:nvSpPr>
          <p:cNvPr id="34" name="Textfeld 46">
            <a:extLst>
              <a:ext uri="{FF2B5EF4-FFF2-40B4-BE49-F238E27FC236}">
                <a16:creationId xmlns:a16="http://schemas.microsoft.com/office/drawing/2014/main" id="{733E3585-5D56-AEB5-E06D-D6BF6D3C9437}"/>
              </a:ext>
            </a:extLst>
          </p:cNvPr>
          <p:cNvSpPr txBox="1"/>
          <p:nvPr/>
        </p:nvSpPr>
        <p:spPr>
          <a:xfrm>
            <a:off x="7905567" y="4686580"/>
            <a:ext cx="0" cy="0"/>
          </a:xfrm>
          <a:prstGeom prst="rect">
            <a:avLst/>
          </a:prstGeom>
          <a:noFill/>
        </p:spPr>
        <p:txBody>
          <a:bodyPr wrap="none" lIns="0" tIns="0" rIns="0" bIns="0" rtlCol="0">
            <a:noAutofit/>
          </a:bodyPr>
          <a:lstStyle/>
          <a:p>
            <a:pPr marL="171450" marR="0" lvl="0" indent="-171450" algn="l" defTabSz="914400" rtl="0" eaLnBrk="1" fontAlgn="auto" latinLnBrk="0" hangingPunct="1">
              <a:lnSpc>
                <a:spcPct val="100000"/>
              </a:lnSpc>
              <a:spcBef>
                <a:spcPts val="0"/>
              </a:spcBef>
              <a:spcAft>
                <a:spcPts val="0"/>
              </a:spcAft>
              <a:buClr>
                <a:srgbClr val="4AAECE"/>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303030"/>
                </a:solidFill>
                <a:effectLst/>
                <a:uLnTx/>
                <a:uFillTx/>
                <a:latin typeface="Real Text Light"/>
                <a:ea typeface="+mn-ea"/>
                <a:cs typeface="Arial"/>
                <a:sym typeface="Arial"/>
              </a:rPr>
              <a:t>AI systems intended to interact with natural persons,</a:t>
            </a:r>
            <a:br>
              <a:rPr kumimoji="0" lang="en-US" sz="1200" b="0" i="0" u="none" strike="noStrike" kern="1200" cap="none" spc="0" normalizeH="0" baseline="0" noProof="0" dirty="0">
                <a:ln>
                  <a:noFill/>
                </a:ln>
                <a:solidFill>
                  <a:srgbClr val="303030"/>
                </a:solidFill>
                <a:effectLst/>
                <a:uLnTx/>
                <a:uFillTx/>
                <a:latin typeface="Real Text Light"/>
                <a:ea typeface="+mn-ea"/>
                <a:cs typeface="Arial"/>
                <a:sym typeface="Arial"/>
              </a:rPr>
            </a:br>
            <a:r>
              <a:rPr kumimoji="0" lang="en-US" sz="1200" b="0" i="0" u="none" strike="noStrike" kern="1200" cap="none" spc="0" normalizeH="0" baseline="0" noProof="0" dirty="0">
                <a:ln>
                  <a:noFill/>
                </a:ln>
                <a:solidFill>
                  <a:srgbClr val="303030"/>
                </a:solidFill>
                <a:effectLst/>
                <a:uLnTx/>
                <a:uFillTx/>
                <a:latin typeface="Real Text Light"/>
                <a:ea typeface="+mn-ea"/>
                <a:cs typeface="Arial"/>
                <a:sym typeface="Arial"/>
              </a:rPr>
              <a:t>e.g. chatbots, are subject to transparency</a:t>
            </a:r>
            <a:br>
              <a:rPr kumimoji="0" lang="en-US" sz="1200" b="0" i="0" u="none" strike="noStrike" kern="1200" cap="none" spc="0" normalizeH="0" baseline="0" noProof="0" dirty="0">
                <a:ln>
                  <a:noFill/>
                </a:ln>
                <a:solidFill>
                  <a:srgbClr val="303030"/>
                </a:solidFill>
                <a:effectLst/>
                <a:uLnTx/>
                <a:uFillTx/>
                <a:latin typeface="Real Text Light"/>
                <a:ea typeface="+mn-ea"/>
                <a:cs typeface="Arial"/>
                <a:sym typeface="Arial"/>
              </a:rPr>
            </a:br>
            <a:r>
              <a:rPr kumimoji="0" lang="en-US" sz="1200" b="0" i="0" u="none" strike="noStrike" kern="1200" cap="none" spc="0" normalizeH="0" baseline="0" noProof="0" dirty="0">
                <a:ln>
                  <a:noFill/>
                </a:ln>
                <a:solidFill>
                  <a:srgbClr val="303030"/>
                </a:solidFill>
                <a:effectLst/>
                <a:uLnTx/>
                <a:uFillTx/>
                <a:latin typeface="Real Text Light"/>
                <a:ea typeface="+mn-ea"/>
                <a:cs typeface="Arial"/>
                <a:sym typeface="Arial"/>
              </a:rPr>
              <a:t>requirements</a:t>
            </a:r>
          </a:p>
        </p:txBody>
      </p:sp>
      <p:sp>
        <p:nvSpPr>
          <p:cNvPr id="35" name="Textfeld 47">
            <a:extLst>
              <a:ext uri="{FF2B5EF4-FFF2-40B4-BE49-F238E27FC236}">
                <a16:creationId xmlns:a16="http://schemas.microsoft.com/office/drawing/2014/main" id="{DCB08371-FF31-D3AD-836B-B5D752B31900}"/>
              </a:ext>
            </a:extLst>
          </p:cNvPr>
          <p:cNvSpPr txBox="1"/>
          <p:nvPr/>
        </p:nvSpPr>
        <p:spPr>
          <a:xfrm>
            <a:off x="8674443" y="5486400"/>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03030"/>
              </a:solidFill>
              <a:effectLst/>
              <a:uLnTx/>
              <a:uFillTx/>
              <a:latin typeface="Real Text Light"/>
              <a:ea typeface="+mn-ea"/>
              <a:cs typeface="Arial"/>
              <a:sym typeface="Arial"/>
            </a:endParaRPr>
          </a:p>
        </p:txBody>
      </p:sp>
      <p:sp>
        <p:nvSpPr>
          <p:cNvPr id="36" name="Textfeld 48">
            <a:extLst>
              <a:ext uri="{FF2B5EF4-FFF2-40B4-BE49-F238E27FC236}">
                <a16:creationId xmlns:a16="http://schemas.microsoft.com/office/drawing/2014/main" id="{3216EEA5-C5CE-22E6-046D-2FB62EC26BE9}"/>
              </a:ext>
            </a:extLst>
          </p:cNvPr>
          <p:cNvSpPr txBox="1"/>
          <p:nvPr/>
        </p:nvSpPr>
        <p:spPr>
          <a:xfrm>
            <a:off x="8785654" y="5308540"/>
            <a:ext cx="2997499" cy="1070660"/>
          </a:xfrm>
          <a:prstGeom prst="rect">
            <a:avLst/>
          </a:prstGeom>
          <a:noFill/>
        </p:spPr>
        <p:txBody>
          <a:bodyPr wrap="square" lIns="0" tIns="0" rIns="0" bIns="0" rtlCol="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303030"/>
              </a:solidFill>
              <a:effectLst/>
              <a:uLnTx/>
              <a:uFillTx/>
              <a:latin typeface="Real Text Light"/>
              <a:ea typeface="+mn-ea"/>
              <a:cs typeface="Arial"/>
              <a:sym typeface="Arial"/>
            </a:endParaRPr>
          </a:p>
          <a:p>
            <a:pPr marL="171450" marR="0" lvl="0" indent="-171450" algn="l" defTabSz="914400" rtl="0" eaLnBrk="1" fontAlgn="auto" latinLnBrk="0" hangingPunct="1">
              <a:lnSpc>
                <a:spcPct val="100000"/>
              </a:lnSpc>
              <a:spcBef>
                <a:spcPts val="0"/>
              </a:spcBef>
              <a:spcAft>
                <a:spcPts val="0"/>
              </a:spcAft>
              <a:buClr>
                <a:srgbClr val="4AAECE"/>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303030"/>
                </a:solidFill>
                <a:effectLst/>
                <a:uLnTx/>
                <a:uFillTx/>
                <a:latin typeface="Real Text Light"/>
                <a:ea typeface="+mn-ea"/>
                <a:cs typeface="Arial"/>
                <a:sym typeface="Arial"/>
              </a:rPr>
              <a:t>Comply with general principles (AI Literacy)</a:t>
            </a:r>
          </a:p>
          <a:p>
            <a:pPr marL="171450" marR="0" lvl="0" indent="-171450" algn="l" defTabSz="914400" rtl="0" eaLnBrk="1" fontAlgn="auto" latinLnBrk="0" hangingPunct="1">
              <a:lnSpc>
                <a:spcPct val="100000"/>
              </a:lnSpc>
              <a:spcBef>
                <a:spcPts val="0"/>
              </a:spcBef>
              <a:spcAft>
                <a:spcPts val="0"/>
              </a:spcAft>
              <a:buClr>
                <a:srgbClr val="4AAECE"/>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303030"/>
                </a:solidFill>
                <a:effectLst/>
                <a:uLnTx/>
                <a:uFillTx/>
                <a:latin typeface="Real Text Light"/>
                <a:ea typeface="+mn-ea"/>
                <a:cs typeface="Arial"/>
                <a:sym typeface="Arial"/>
              </a:rPr>
              <a:t>Additionally/instead codes of</a:t>
            </a:r>
            <a:br>
              <a:rPr kumimoji="0" lang="en-US" sz="1200" b="0" i="0" u="none" strike="noStrike" kern="1200" cap="none" spc="0" normalizeH="0" baseline="0" noProof="0" dirty="0">
                <a:ln>
                  <a:noFill/>
                </a:ln>
                <a:solidFill>
                  <a:srgbClr val="303030"/>
                </a:solidFill>
                <a:effectLst/>
                <a:uLnTx/>
                <a:uFillTx/>
                <a:latin typeface="Real Text Light"/>
                <a:ea typeface="+mn-ea"/>
                <a:cs typeface="Arial"/>
                <a:sym typeface="Arial"/>
              </a:rPr>
            </a:br>
            <a:r>
              <a:rPr kumimoji="0" lang="en-US" sz="1200" b="0" i="0" u="none" strike="noStrike" kern="1200" cap="none" spc="0" normalizeH="0" baseline="0" noProof="0" dirty="0">
                <a:ln>
                  <a:noFill/>
                </a:ln>
                <a:solidFill>
                  <a:srgbClr val="303030"/>
                </a:solidFill>
                <a:effectLst/>
                <a:uLnTx/>
                <a:uFillTx/>
                <a:latin typeface="Real Text Light"/>
                <a:ea typeface="+mn-ea"/>
                <a:cs typeface="Arial"/>
                <a:sym typeface="Arial"/>
              </a:rPr>
              <a:t>conduct may be introduced for all</a:t>
            </a:r>
            <a:br>
              <a:rPr kumimoji="0" lang="en-US" sz="1200" b="0" i="0" u="none" strike="noStrike" kern="1200" cap="none" spc="0" normalizeH="0" baseline="0" noProof="0" dirty="0">
                <a:ln>
                  <a:noFill/>
                </a:ln>
                <a:solidFill>
                  <a:srgbClr val="303030"/>
                </a:solidFill>
                <a:effectLst/>
                <a:uLnTx/>
                <a:uFillTx/>
                <a:latin typeface="Real Text Light"/>
                <a:ea typeface="+mn-ea"/>
                <a:cs typeface="Arial"/>
                <a:sym typeface="Arial"/>
              </a:rPr>
            </a:br>
            <a:r>
              <a:rPr kumimoji="0" lang="en-US" sz="1200" b="0" i="0" u="none" strike="noStrike" kern="1200" cap="none" spc="0" normalizeH="0" baseline="0" noProof="0" dirty="0">
                <a:ln>
                  <a:noFill/>
                </a:ln>
                <a:solidFill>
                  <a:srgbClr val="303030"/>
                </a:solidFill>
                <a:effectLst/>
                <a:uLnTx/>
                <a:uFillTx/>
                <a:latin typeface="Real Text Light"/>
                <a:ea typeface="+mn-ea"/>
                <a:cs typeface="Arial"/>
                <a:sym typeface="Arial"/>
              </a:rPr>
              <a:t>low risk AI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03030"/>
              </a:solidFill>
              <a:effectLst/>
              <a:uLnTx/>
              <a:uFillTx/>
              <a:latin typeface="Real Text Light"/>
              <a:ea typeface="+mn-ea"/>
              <a:cs typeface="Arial"/>
              <a:sym typeface="Arial"/>
            </a:endParaRPr>
          </a:p>
        </p:txBody>
      </p:sp>
      <p:sp>
        <p:nvSpPr>
          <p:cNvPr id="37" name="Textfeld 49">
            <a:extLst>
              <a:ext uri="{FF2B5EF4-FFF2-40B4-BE49-F238E27FC236}">
                <a16:creationId xmlns:a16="http://schemas.microsoft.com/office/drawing/2014/main" id="{911C833F-A236-C406-F167-7CF9011D5D8F}"/>
              </a:ext>
            </a:extLst>
          </p:cNvPr>
          <p:cNvSpPr txBox="1"/>
          <p:nvPr/>
        </p:nvSpPr>
        <p:spPr>
          <a:xfrm>
            <a:off x="3857859" y="2388152"/>
            <a:ext cx="1737811" cy="135047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03030"/>
                </a:solidFill>
                <a:effectLst/>
                <a:uLnTx/>
                <a:uFillTx/>
                <a:latin typeface="Real Text Light"/>
                <a:ea typeface="+mn-ea"/>
                <a:cs typeface="Arial"/>
                <a:sym typeface="Arial"/>
              </a:rPr>
              <a:t>High Risk AI Systems </a:t>
            </a:r>
            <a:r>
              <a:rPr kumimoji="0" lang="en-US" sz="1400" b="0" i="0" u="none" strike="noStrike" kern="1200" cap="none" spc="0" normalizeH="0" baseline="0" noProof="0" dirty="0">
                <a:ln>
                  <a:noFill/>
                </a:ln>
                <a:solidFill>
                  <a:srgbClr val="303030"/>
                </a:solidFill>
                <a:effectLst/>
                <a:uLnTx/>
                <a:uFillTx/>
                <a:latin typeface="Real Text Light"/>
                <a:ea typeface="+mn-ea"/>
                <a:cs typeface="Arial"/>
                <a:sym typeface="Arial"/>
              </a:rPr>
              <a:t>(HRAIS)</a:t>
            </a:r>
          </a:p>
        </p:txBody>
      </p:sp>
      <p:sp>
        <p:nvSpPr>
          <p:cNvPr id="38" name="Textfeld 50">
            <a:extLst>
              <a:ext uri="{FF2B5EF4-FFF2-40B4-BE49-F238E27FC236}">
                <a16:creationId xmlns:a16="http://schemas.microsoft.com/office/drawing/2014/main" id="{5481F902-317E-A892-6903-A2C084DEE41E}"/>
              </a:ext>
            </a:extLst>
          </p:cNvPr>
          <p:cNvSpPr txBox="1"/>
          <p:nvPr/>
        </p:nvSpPr>
        <p:spPr>
          <a:xfrm>
            <a:off x="2706130" y="3761016"/>
            <a:ext cx="4028302" cy="843682"/>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Arial"/>
                <a:sym typeface="Arial"/>
              </a:rPr>
              <a:t>General Purpose </a:t>
            </a:r>
            <a:r>
              <a:rPr kumimoji="0" lang="en-GB" sz="1400" b="1"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Arial"/>
                <a:sym typeface="Arial"/>
              </a:rPr>
              <a:t>AI </a:t>
            </a:r>
            <a:r>
              <a:rPr kumimoji="0" lang="en-GB" sz="1400" b="1" i="0" u="sng"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Arial"/>
                <a:sym typeface="Arial"/>
              </a:rPr>
              <a:t>Models</a:t>
            </a:r>
            <a:r>
              <a:rPr kumimoji="0" lang="en-GB" sz="1400" b="1"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Arial"/>
                <a:sym typeface="Arial"/>
              </a:rPr>
              <a:t> </a:t>
            </a:r>
            <a:br>
              <a:rPr kumimoji="0" lang="en-GB" sz="1400" b="0"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Arial"/>
                <a:sym typeface="Arial"/>
              </a:rPr>
            </a:br>
            <a:r>
              <a:rPr kumimoji="0" lang="en-GB" sz="1400" b="0"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Arial"/>
                <a:sym typeface="Arial"/>
              </a:rPr>
              <a:t>(with &amp; without systemic risk)</a:t>
            </a:r>
          </a:p>
        </p:txBody>
      </p:sp>
      <p:sp>
        <p:nvSpPr>
          <p:cNvPr id="39" name="Textfeld 51">
            <a:extLst>
              <a:ext uri="{FF2B5EF4-FFF2-40B4-BE49-F238E27FC236}">
                <a16:creationId xmlns:a16="http://schemas.microsoft.com/office/drawing/2014/main" id="{DA4389CA-2805-CD40-55C3-3D626354532A}"/>
              </a:ext>
            </a:extLst>
          </p:cNvPr>
          <p:cNvSpPr txBox="1"/>
          <p:nvPr/>
        </p:nvSpPr>
        <p:spPr>
          <a:xfrm>
            <a:off x="2001392" y="4613414"/>
            <a:ext cx="5451422" cy="676956"/>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Arial"/>
                <a:sym typeface="Arial"/>
              </a:rPr>
              <a:t>AI systems intended to interact with natural persons</a:t>
            </a:r>
          </a:p>
        </p:txBody>
      </p:sp>
      <p:sp>
        <p:nvSpPr>
          <p:cNvPr id="40" name="Textfeld 52">
            <a:extLst>
              <a:ext uri="{FF2B5EF4-FFF2-40B4-BE49-F238E27FC236}">
                <a16:creationId xmlns:a16="http://schemas.microsoft.com/office/drawing/2014/main" id="{A363A80D-38E6-AAFF-8B45-032390C66359}"/>
              </a:ext>
            </a:extLst>
          </p:cNvPr>
          <p:cNvSpPr txBox="1"/>
          <p:nvPr/>
        </p:nvSpPr>
        <p:spPr>
          <a:xfrm>
            <a:off x="1371600" y="5331424"/>
            <a:ext cx="6748998" cy="1047776"/>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Arial"/>
                <a:sym typeface="Arial"/>
              </a:rPr>
              <a:t>Other AI Systems</a:t>
            </a:r>
          </a:p>
        </p:txBody>
      </p:sp>
      <p:sp>
        <p:nvSpPr>
          <p:cNvPr id="17" name="Arrow: Right 16">
            <a:extLst>
              <a:ext uri="{FF2B5EF4-FFF2-40B4-BE49-F238E27FC236}">
                <a16:creationId xmlns:a16="http://schemas.microsoft.com/office/drawing/2014/main" id="{51453028-3CDA-6BEB-F113-4F2187BF48F7}"/>
              </a:ext>
            </a:extLst>
          </p:cNvPr>
          <p:cNvSpPr/>
          <p:nvPr/>
        </p:nvSpPr>
        <p:spPr>
          <a:xfrm>
            <a:off x="847025" y="1994235"/>
            <a:ext cx="2068607" cy="182244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303030"/>
              </a:solidFill>
              <a:effectLst/>
              <a:uLnTx/>
              <a:uFillTx/>
              <a:latin typeface="Real Text Light"/>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a:ln>
                  <a:noFill/>
                </a:ln>
                <a:solidFill>
                  <a:srgbClr val="303030"/>
                </a:solidFill>
                <a:effectLst/>
                <a:uLnTx/>
                <a:uFillTx/>
                <a:latin typeface="Real Text Light"/>
                <a:cs typeface="Arial"/>
                <a:sym typeface="Arial"/>
              </a:rPr>
              <a:t>Obligations</a:t>
            </a:r>
            <a:r>
              <a:rPr kumimoji="0" lang="de-DE" sz="1600" b="0" i="0" u="none" strike="noStrike" kern="1200" cap="none" spc="0" normalizeH="0" baseline="0" noProof="0" dirty="0">
                <a:ln>
                  <a:noFill/>
                </a:ln>
                <a:solidFill>
                  <a:srgbClr val="303030"/>
                </a:solidFill>
                <a:effectLst/>
                <a:uLnTx/>
                <a:uFillTx/>
                <a:latin typeface="Real Text Light"/>
                <a:cs typeface="Arial"/>
                <a:sym typeface="Arial"/>
              </a:rPr>
              <a:t> for </a:t>
            </a:r>
            <a:r>
              <a:rPr kumimoji="0" lang="de-DE" sz="1600" b="1" i="0" u="none" strike="noStrike" kern="1200" cap="none" spc="0" normalizeH="0" baseline="0" noProof="0" dirty="0">
                <a:ln>
                  <a:noFill/>
                </a:ln>
                <a:solidFill>
                  <a:srgbClr val="303030"/>
                </a:solidFill>
                <a:effectLst/>
                <a:uLnTx/>
                <a:uFillTx/>
                <a:latin typeface="Real Text Light"/>
                <a:cs typeface="Arial"/>
                <a:sym typeface="Arial"/>
              </a:rPr>
              <a:t>Providers</a:t>
            </a:r>
            <a:r>
              <a:rPr kumimoji="0" lang="de-DE" sz="1600" b="0" i="0" u="none" strike="noStrike" kern="1200" cap="none" spc="0" normalizeH="0" baseline="0" noProof="0" dirty="0">
                <a:ln>
                  <a:noFill/>
                </a:ln>
                <a:solidFill>
                  <a:srgbClr val="303030"/>
                </a:solidFill>
                <a:effectLst/>
                <a:uLnTx/>
                <a:uFillTx/>
                <a:latin typeface="Real Text Light"/>
                <a:cs typeface="Arial"/>
                <a:sym typeface="Arial"/>
              </a:rPr>
              <a:t> &amp; </a:t>
            </a:r>
            <a:r>
              <a:rPr kumimoji="0" lang="de-DE" sz="1600" b="1" i="0" u="none" strike="noStrike" kern="1200" cap="none" spc="0" normalizeH="0" baseline="0" noProof="0" dirty="0" err="1">
                <a:ln>
                  <a:noFill/>
                </a:ln>
                <a:solidFill>
                  <a:srgbClr val="303030"/>
                </a:solidFill>
                <a:effectLst/>
                <a:uLnTx/>
                <a:uFillTx/>
                <a:latin typeface="Real Text Light"/>
                <a:cs typeface="Arial"/>
                <a:sym typeface="Arial"/>
              </a:rPr>
              <a:t>Deployers</a:t>
            </a:r>
            <a:r>
              <a:rPr kumimoji="0" lang="de-DE" sz="1600" b="0" i="0" u="none" strike="noStrike" kern="1200" cap="none" spc="0" normalizeH="0" baseline="0" noProof="0" dirty="0">
                <a:ln>
                  <a:noFill/>
                </a:ln>
                <a:solidFill>
                  <a:srgbClr val="303030"/>
                </a:solidFill>
                <a:effectLst/>
                <a:uLnTx/>
                <a:uFillTx/>
                <a:latin typeface="Real Text Light"/>
                <a:ea typeface="+mn-ea"/>
                <a:cs typeface="Arial"/>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03030"/>
              </a:solidFill>
              <a:effectLst/>
              <a:uLnTx/>
              <a:uFillTx/>
              <a:latin typeface="Real Text Light"/>
              <a:ea typeface="+mn-ea"/>
              <a:cs typeface="Arial"/>
              <a:sym typeface="Arial"/>
            </a:endParaRPr>
          </a:p>
        </p:txBody>
      </p:sp>
      <p:sp>
        <p:nvSpPr>
          <p:cNvPr id="42" name="TextBox 41">
            <a:extLst>
              <a:ext uri="{FF2B5EF4-FFF2-40B4-BE49-F238E27FC236}">
                <a16:creationId xmlns:a16="http://schemas.microsoft.com/office/drawing/2014/main" id="{C8466738-1E32-4136-57EE-5069778E7B6A}"/>
              </a:ext>
            </a:extLst>
          </p:cNvPr>
          <p:cNvSpPr txBox="1"/>
          <p:nvPr/>
        </p:nvSpPr>
        <p:spPr>
          <a:xfrm>
            <a:off x="6645654" y="2830733"/>
            <a:ext cx="4858570" cy="64625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err="1">
                <a:ln>
                  <a:noFill/>
                </a:ln>
                <a:solidFill>
                  <a:srgbClr val="303030"/>
                </a:solidFill>
                <a:effectLst/>
                <a:uLnTx/>
                <a:uFillTx/>
                <a:latin typeface="Real Text Light"/>
                <a:ea typeface="+mn-ea"/>
                <a:cs typeface="Arial"/>
                <a:sym typeface="Arial"/>
              </a:rPr>
              <a:t>Significant</a:t>
            </a:r>
            <a:r>
              <a:rPr kumimoji="0" lang="de-DE" sz="1200" b="1" i="0" u="none" strike="noStrike" kern="1200" cap="none" spc="0" normalizeH="0" baseline="0" noProof="0" dirty="0">
                <a:ln>
                  <a:noFill/>
                </a:ln>
                <a:solidFill>
                  <a:srgbClr val="303030"/>
                </a:solidFill>
                <a:effectLst/>
                <a:uLnTx/>
                <a:uFillTx/>
                <a:latin typeface="Real Text Light"/>
                <a:ea typeface="+mn-ea"/>
                <a:cs typeface="Arial"/>
                <a:sym typeface="Arial"/>
              </a:rPr>
              <a:t> </a:t>
            </a:r>
            <a:r>
              <a:rPr kumimoji="0" lang="de-DE" sz="1200" b="1" i="0" u="none" strike="noStrike" kern="1200" cap="none" spc="0" normalizeH="0" baseline="0" noProof="0" dirty="0" err="1">
                <a:ln>
                  <a:noFill/>
                </a:ln>
                <a:solidFill>
                  <a:srgbClr val="303030"/>
                </a:solidFill>
                <a:effectLst/>
                <a:uLnTx/>
                <a:uFillTx/>
                <a:latin typeface="Real Text Light"/>
                <a:ea typeface="+mn-ea"/>
                <a:cs typeface="Arial"/>
                <a:sym typeface="Arial"/>
              </a:rPr>
              <a:t>harmful</a:t>
            </a:r>
            <a:r>
              <a:rPr kumimoji="0" lang="de-DE" sz="1200" b="1" i="0" u="none" strike="noStrike" kern="1200" cap="none" spc="0" normalizeH="0" baseline="0" noProof="0" dirty="0">
                <a:ln>
                  <a:noFill/>
                </a:ln>
                <a:solidFill>
                  <a:srgbClr val="303030"/>
                </a:solidFill>
                <a:effectLst/>
                <a:uLnTx/>
                <a:uFillTx/>
                <a:latin typeface="Real Text Light"/>
                <a:ea typeface="+mn-ea"/>
                <a:cs typeface="Arial"/>
                <a:sym typeface="Arial"/>
              </a:rPr>
              <a:t> </a:t>
            </a:r>
            <a:r>
              <a:rPr kumimoji="0" lang="de-DE" sz="1200" b="1" i="0" u="none" strike="noStrike" kern="1200" cap="none" spc="0" normalizeH="0" baseline="0" noProof="0" dirty="0" err="1">
                <a:ln>
                  <a:noFill/>
                </a:ln>
                <a:solidFill>
                  <a:srgbClr val="303030"/>
                </a:solidFill>
                <a:effectLst/>
                <a:uLnTx/>
                <a:uFillTx/>
                <a:latin typeface="Real Text Light"/>
                <a:ea typeface="+mn-ea"/>
                <a:cs typeface="Arial"/>
                <a:sym typeface="Arial"/>
              </a:rPr>
              <a:t>impact</a:t>
            </a:r>
            <a:r>
              <a:rPr kumimoji="0" lang="de-DE" sz="1200" b="1" i="0" u="none" strike="noStrike" kern="1200" cap="none" spc="0" normalizeH="0" baseline="0" noProof="0" dirty="0">
                <a:ln>
                  <a:noFill/>
                </a:ln>
                <a:solidFill>
                  <a:srgbClr val="303030"/>
                </a:solidFill>
                <a:effectLst/>
                <a:uLnTx/>
                <a:uFillTx/>
                <a:latin typeface="Real Text Light"/>
                <a:ea typeface="+mn-ea"/>
                <a:cs typeface="Arial"/>
                <a:sym typeface="Arial"/>
              </a:rPr>
              <a:t> on </a:t>
            </a:r>
            <a:r>
              <a:rPr kumimoji="0" lang="de-DE" sz="1200" b="1" i="0" u="none" strike="noStrike" kern="1200" cap="none" spc="0" normalizeH="0" baseline="0" noProof="0" dirty="0" err="1">
                <a:ln>
                  <a:noFill/>
                </a:ln>
                <a:solidFill>
                  <a:srgbClr val="303030"/>
                </a:solidFill>
                <a:effectLst/>
                <a:uLnTx/>
                <a:uFillTx/>
                <a:latin typeface="Real Text Light"/>
                <a:ea typeface="+mn-ea"/>
                <a:cs typeface="Arial"/>
                <a:sym typeface="Arial"/>
              </a:rPr>
              <a:t>health</a:t>
            </a:r>
            <a:r>
              <a:rPr kumimoji="0" lang="de-DE" sz="1200" b="1" i="0" u="none" strike="noStrike" kern="1200" cap="none" spc="0" normalizeH="0" baseline="0" noProof="0" dirty="0">
                <a:ln>
                  <a:noFill/>
                </a:ln>
                <a:solidFill>
                  <a:srgbClr val="303030"/>
                </a:solidFill>
                <a:effectLst/>
                <a:uLnTx/>
                <a:uFillTx/>
                <a:latin typeface="Real Text Light"/>
                <a:ea typeface="+mn-ea"/>
                <a:cs typeface="Arial"/>
                <a:sym typeface="Arial"/>
              </a:rPr>
              <a:t>, </a:t>
            </a:r>
            <a:r>
              <a:rPr kumimoji="0" lang="de-DE" sz="1200" b="1" i="0" u="none" strike="noStrike" kern="1200" cap="none" spc="0" normalizeH="0" baseline="0" noProof="0" dirty="0" err="1">
                <a:ln>
                  <a:noFill/>
                </a:ln>
                <a:solidFill>
                  <a:srgbClr val="303030"/>
                </a:solidFill>
                <a:effectLst/>
                <a:uLnTx/>
                <a:uFillTx/>
                <a:latin typeface="Real Text Light"/>
                <a:ea typeface="+mn-ea"/>
                <a:cs typeface="Arial"/>
                <a:sym typeface="Arial"/>
              </a:rPr>
              <a:t>safety</a:t>
            </a:r>
            <a:r>
              <a:rPr kumimoji="0" lang="de-DE" sz="1200" b="1" i="0" u="none" strike="noStrike" kern="1200" cap="none" spc="0" normalizeH="0" baseline="0" noProof="0" dirty="0">
                <a:ln>
                  <a:noFill/>
                </a:ln>
                <a:solidFill>
                  <a:srgbClr val="303030"/>
                </a:solidFill>
                <a:effectLst/>
                <a:uLnTx/>
                <a:uFillTx/>
                <a:latin typeface="Real Text Light"/>
                <a:ea typeface="+mn-ea"/>
                <a:cs typeface="Arial"/>
                <a:sym typeface="Arial"/>
              </a:rPr>
              <a:t> and fundamental </a:t>
            </a:r>
            <a:r>
              <a:rPr kumimoji="0" lang="de-DE" sz="1200" b="1" i="0" u="none" strike="noStrike" kern="1200" cap="none" spc="0" normalizeH="0" baseline="0" noProof="0" dirty="0" err="1">
                <a:ln>
                  <a:noFill/>
                </a:ln>
                <a:solidFill>
                  <a:srgbClr val="303030"/>
                </a:solidFill>
                <a:effectLst/>
                <a:uLnTx/>
                <a:uFillTx/>
                <a:latin typeface="Real Text Light"/>
                <a:ea typeface="+mn-ea"/>
                <a:cs typeface="Arial"/>
                <a:sym typeface="Arial"/>
              </a:rPr>
              <a:t>rights</a:t>
            </a:r>
            <a:r>
              <a:rPr kumimoji="0" lang="de-DE" sz="1200" b="1" i="0" u="none" strike="noStrike" kern="1200" cap="none" spc="0" normalizeH="0" baseline="0" noProof="0" dirty="0">
                <a:ln>
                  <a:noFill/>
                </a:ln>
                <a:solidFill>
                  <a:srgbClr val="303030"/>
                </a:solidFill>
                <a:effectLst/>
                <a:uLnTx/>
                <a:uFillTx/>
                <a:latin typeface="Real Text Light"/>
                <a:ea typeface="+mn-ea"/>
                <a:cs typeface="Arial"/>
                <a:sym typeface="Arial"/>
              </a:rPr>
              <a:t> of </a:t>
            </a:r>
            <a:r>
              <a:rPr kumimoji="0" lang="de-DE" sz="1200" b="1" i="0" u="none" strike="noStrike" kern="1200" cap="none" spc="0" normalizeH="0" baseline="0" noProof="0" dirty="0" err="1">
                <a:ln>
                  <a:noFill/>
                </a:ln>
                <a:solidFill>
                  <a:srgbClr val="303030"/>
                </a:solidFill>
                <a:effectLst/>
                <a:uLnTx/>
                <a:uFillTx/>
                <a:latin typeface="Real Text Light"/>
                <a:cs typeface="Arial"/>
                <a:sym typeface="Arial"/>
              </a:rPr>
              <a:t>individuals</a:t>
            </a:r>
            <a:r>
              <a:rPr kumimoji="0" lang="de-DE" sz="1200" b="1" i="0" u="none" strike="noStrike" kern="1200" cap="none" spc="0" normalizeH="0" baseline="0" noProof="0" dirty="0">
                <a:ln>
                  <a:noFill/>
                </a:ln>
                <a:solidFill>
                  <a:srgbClr val="303030"/>
                </a:solidFill>
                <a:effectLst/>
                <a:uLnTx/>
                <a:uFillTx/>
                <a:latin typeface="Real Text Light"/>
                <a:cs typeface="Arial"/>
                <a:sym typeface="Arial"/>
              </a:rPr>
              <a:t> </a:t>
            </a:r>
            <a:r>
              <a:rPr kumimoji="0" lang="de-DE" sz="1200" b="1" i="0" u="none" strike="noStrike" kern="1200" cap="none" spc="0" normalizeH="0" baseline="0" noProof="0" dirty="0">
                <a:ln>
                  <a:noFill/>
                </a:ln>
                <a:solidFill>
                  <a:srgbClr val="303030"/>
                </a:solidFill>
                <a:effectLst/>
                <a:uLnTx/>
                <a:uFillTx/>
                <a:latin typeface="Real Text Light"/>
                <a:ea typeface="+mn-ea"/>
                <a:cs typeface="Arial"/>
                <a:sym typeface="Arial"/>
              </a:rPr>
              <a:t>in the EU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srgbClr val="303030"/>
              </a:solidFill>
              <a:effectLst/>
              <a:uLnTx/>
              <a:uFillTx/>
              <a:latin typeface="Real Text Light"/>
              <a:ea typeface="+mn-ea"/>
              <a:cs typeface="Arial"/>
              <a:sym typeface="Arial"/>
            </a:endParaRPr>
          </a:p>
        </p:txBody>
      </p:sp>
      <p:pic>
        <p:nvPicPr>
          <p:cNvPr id="44" name="Picture 43">
            <a:extLst>
              <a:ext uri="{FF2B5EF4-FFF2-40B4-BE49-F238E27FC236}">
                <a16:creationId xmlns:a16="http://schemas.microsoft.com/office/drawing/2014/main" id="{DFAB55AF-7CD1-C2F8-41BF-F543F22878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sp>
        <p:nvSpPr>
          <p:cNvPr id="45" name="Text Placeholder 11">
            <a:extLst>
              <a:ext uri="{FF2B5EF4-FFF2-40B4-BE49-F238E27FC236}">
                <a16:creationId xmlns:a16="http://schemas.microsoft.com/office/drawing/2014/main" id="{886794FC-BA7D-EDF2-0615-68C494AB3DB0}"/>
              </a:ext>
            </a:extLst>
          </p:cNvPr>
          <p:cNvSpPr txBox="1">
            <a:spLocks/>
          </p:cNvSpPr>
          <p:nvPr/>
        </p:nvSpPr>
        <p:spPr>
          <a:xfrm>
            <a:off x="10471200" y="290953"/>
            <a:ext cx="1213981" cy="354344"/>
          </a:xfrm>
          <a:prstGeom prst="rect">
            <a:avLst/>
          </a:prstGeom>
        </p:spPr>
        <p:txBody>
          <a:bodyPr/>
          <a:lstStyle>
            <a:lvl1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1pPr>
            <a:lvl2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pPr marL="0" marR="0" lvl="0" indent="0" algn="l" defTabSz="587115" rtl="0" eaLnBrk="1" fontAlgn="auto" latinLnBrk="0" hangingPunct="1">
              <a:lnSpc>
                <a:spcPct val="100000"/>
              </a:lnSpc>
              <a:spcBef>
                <a:spcPts val="51"/>
              </a:spcBef>
              <a:spcAft>
                <a:spcPts val="0"/>
              </a:spcAft>
              <a:buClrTx/>
              <a:buSzTx/>
              <a:buFontTx/>
              <a:buNone/>
              <a:tabLst/>
              <a:defRPr/>
            </a:pPr>
            <a:r>
              <a:rPr lang="en-GB" sz="1000" dirty="0">
                <a:latin typeface="Real Text Light"/>
              </a:rPr>
              <a:t>Focus on 2026 – EU AI Act</a:t>
            </a:r>
            <a:endParaRPr kumimoji="0" lang="en-GB" sz="1000" b="0" i="0" u="none" strike="noStrike" kern="0" cap="none" spc="0" normalizeH="0" baseline="0" noProof="0" dirty="0">
              <a:ln>
                <a:noFill/>
              </a:ln>
              <a:solidFill>
                <a:srgbClr val="303030"/>
              </a:solidFill>
              <a:effectLst/>
              <a:uLnTx/>
              <a:uFillTx/>
              <a:latin typeface="Real Text Light"/>
              <a:sym typeface="Real Text Medium"/>
            </a:endParaRPr>
          </a:p>
          <a:p>
            <a:pPr marL="0" marR="0" lvl="0" indent="0" algn="l" defTabSz="587115" rtl="0" eaLnBrk="1" fontAlgn="auto" latinLnBrk="0" hangingPunct="1">
              <a:lnSpc>
                <a:spcPct val="100000"/>
              </a:lnSpc>
              <a:spcBef>
                <a:spcPts val="51"/>
              </a:spcBef>
              <a:spcAft>
                <a:spcPts val="0"/>
              </a:spcAft>
              <a:buClrTx/>
              <a:buSzTx/>
              <a:buFontTx/>
              <a:buNone/>
              <a:tabLst/>
              <a:defRPr/>
            </a:pPr>
            <a:endParaRPr kumimoji="0" lang="en-US" sz="1000" b="0" i="0" u="none" strike="noStrike" kern="0" cap="none" spc="0" normalizeH="0" baseline="0" noProof="0" dirty="0">
              <a:ln>
                <a:noFill/>
              </a:ln>
              <a:solidFill>
                <a:srgbClr val="303030"/>
              </a:solidFill>
              <a:effectLst/>
              <a:uLnTx/>
              <a:uFillTx/>
              <a:latin typeface="Real Text Light"/>
              <a:sym typeface="Real Text Medium"/>
            </a:endParaRPr>
          </a:p>
        </p:txBody>
      </p:sp>
      <p:cxnSp>
        <p:nvCxnSpPr>
          <p:cNvPr id="46" name="Straight Connector 45">
            <a:extLst>
              <a:ext uri="{FF2B5EF4-FFF2-40B4-BE49-F238E27FC236}">
                <a16:creationId xmlns:a16="http://schemas.microsoft.com/office/drawing/2014/main" id="{EC37C85F-6A40-8B4A-584B-2ACBF0F9C266}"/>
              </a:ext>
            </a:extLst>
          </p:cNvPr>
          <p:cNvCxnSpPr/>
          <p:nvPr/>
        </p:nvCxnSpPr>
        <p:spPr>
          <a:xfrm flipH="1">
            <a:off x="10471200" y="663467"/>
            <a:ext cx="1720800" cy="0"/>
          </a:xfrm>
          <a:prstGeom prst="line">
            <a:avLst/>
          </a:prstGeom>
          <a:noFill/>
          <a:ln w="28575" cap="flat" cmpd="sng" algn="ctr">
            <a:solidFill>
              <a:srgbClr val="FC515B"/>
            </a:solidFill>
            <a:prstDash val="solid"/>
            <a:miter lim="800000"/>
          </a:ln>
          <a:effectLst/>
        </p:spPr>
      </p:cxnSp>
      <p:sp>
        <p:nvSpPr>
          <p:cNvPr id="33" name="Text Placeholder 5">
            <a:extLst>
              <a:ext uri="{FF2B5EF4-FFF2-40B4-BE49-F238E27FC236}">
                <a16:creationId xmlns:a16="http://schemas.microsoft.com/office/drawing/2014/main" id="{36FC0E42-2FD5-94D5-CF1C-B1FA32834B69}"/>
              </a:ext>
            </a:extLst>
          </p:cNvPr>
          <p:cNvSpPr txBox="1">
            <a:spLocks/>
          </p:cNvSpPr>
          <p:nvPr/>
        </p:nvSpPr>
        <p:spPr>
          <a:xfrm>
            <a:off x="506818" y="514642"/>
            <a:ext cx="11178363" cy="648512"/>
          </a:xfrm>
          <a:prstGeom prst="rect">
            <a:avLst/>
          </a:prstGeom>
        </p:spPr>
        <p:txBody>
          <a:bodyPr/>
          <a:lstStyle>
            <a:lvl1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1pPr>
            <a:lvl2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pPr marL="0" marR="0" lvl="0" indent="0" algn="l" defTabSz="587115" rtl="0" eaLnBrk="1" fontAlgn="auto" latinLnBrk="0" hangingPunct="1">
              <a:lnSpc>
                <a:spcPct val="100000"/>
              </a:lnSpc>
              <a:spcBef>
                <a:spcPts val="51"/>
              </a:spcBef>
              <a:spcAft>
                <a:spcPts val="0"/>
              </a:spcAft>
              <a:buClrTx/>
              <a:buSzTx/>
              <a:buFontTx/>
              <a:buNone/>
              <a:tabLst/>
              <a:defRPr/>
            </a:pPr>
            <a:r>
              <a:rPr kumimoji="0" lang="en-IN" sz="3600" b="0" i="0" u="none" strike="noStrike" kern="0" cap="none" spc="0" normalizeH="0" baseline="0" noProof="0" dirty="0">
                <a:ln>
                  <a:noFill/>
                </a:ln>
                <a:solidFill>
                  <a:srgbClr val="FC515B"/>
                </a:solidFill>
                <a:effectLst/>
                <a:uLnTx/>
                <a:uFillTx/>
                <a:latin typeface="RealText-Medium"/>
                <a:sym typeface="Real Text Medium"/>
              </a:rPr>
              <a:t>EU AI Act 2026 Actions: High Risk AI System</a:t>
            </a:r>
          </a:p>
        </p:txBody>
      </p:sp>
      <p:sp>
        <p:nvSpPr>
          <p:cNvPr id="41" name="Slide Number Placeholder 14">
            <a:extLst>
              <a:ext uri="{FF2B5EF4-FFF2-40B4-BE49-F238E27FC236}">
                <a16:creationId xmlns:a16="http://schemas.microsoft.com/office/drawing/2014/main" id="{F00D03AE-4068-0487-61EC-F34BCA2DE5D1}"/>
              </a:ext>
            </a:extLst>
          </p:cNvPr>
          <p:cNvSpPr txBox="1">
            <a:spLocks/>
          </p:cNvSpPr>
          <p:nvPr/>
        </p:nvSpPr>
        <p:spPr>
          <a:xfrm>
            <a:off x="11419241" y="6480000"/>
            <a:ext cx="374219" cy="246810"/>
          </a:xfrm>
          <a:prstGeom prst="rect">
            <a:avLst/>
          </a:prstGeom>
        </p:spPr>
        <p:txBody>
          <a:bodyPr/>
          <a:lstStyle>
            <a:defPPr marL="0" marR="0" indent="0" algn="l" defTabSz="45718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1pPr>
            <a:lvl2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2pPr>
            <a:lvl3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3pPr>
            <a:lvl4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4pPr>
            <a:lvl5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5pPr>
            <a:lvl6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6pPr>
            <a:lvl7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7pPr>
            <a:lvl8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8pPr>
            <a:lvl9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9pPr>
          </a:lstStyle>
          <a:p>
            <a:pPr algn="r" defTabSz="914400" hangingPunct="1">
              <a:lnSpc>
                <a:spcPct val="90000"/>
              </a:lnSpc>
              <a:defRPr/>
            </a:pPr>
            <a:fld id="{AE40F04C-0113-48AC-B208-C432829543B5}" type="slidenum">
              <a:rPr lang="en-GB" sz="1200" kern="1200" smtClean="0">
                <a:solidFill>
                  <a:srgbClr val="303030"/>
                </a:solidFill>
                <a:latin typeface="Real Text Light"/>
              </a:rPr>
              <a:pPr algn="r" defTabSz="914400" hangingPunct="1">
                <a:lnSpc>
                  <a:spcPct val="90000"/>
                </a:lnSpc>
                <a:defRPr/>
              </a:pPr>
              <a:t>12</a:t>
            </a:fld>
            <a:endParaRPr lang="en-GB" sz="1200" kern="1200" dirty="0">
              <a:solidFill>
                <a:srgbClr val="303030"/>
              </a:solidFill>
              <a:latin typeface="Real Text Light"/>
            </a:endParaRPr>
          </a:p>
        </p:txBody>
      </p:sp>
    </p:spTree>
    <p:extLst>
      <p:ext uri="{BB962C8B-B14F-4D97-AF65-F5344CB8AC3E}">
        <p14:creationId xmlns:p14="http://schemas.microsoft.com/office/powerpoint/2010/main" val="4278400984"/>
      </p:ext>
    </p:extLst>
  </p:cSld>
  <p:clrMapOvr>
    <a:masterClrMapping/>
  </p:clrMapOvr>
</p:sld>
</file>

<file path=ppt/slides/slide1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BAD8B-3C98-A761-A497-4BF2EFC73FA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B48F764-7703-B033-3F6E-8D3A3B18DC76}"/>
              </a:ext>
            </a:extLst>
          </p:cNvPr>
          <p:cNvSpPr>
            <a:spLocks noGrp="1"/>
          </p:cNvSpPr>
          <p:nvPr>
            <p:ph type="body" sz="quarter" idx="11"/>
          </p:nvPr>
        </p:nvSpPr>
        <p:spPr/>
        <p:txBody>
          <a:bodyPr/>
          <a:lstStyle/>
          <a:p>
            <a:r>
              <a:rPr lang="en-IN" dirty="0"/>
              <a:t>EU AI Act: High Risk AI Systems</a:t>
            </a:r>
          </a:p>
        </p:txBody>
      </p:sp>
      <p:graphicFrame>
        <p:nvGraphicFramePr>
          <p:cNvPr id="2" name="Table 2">
            <a:extLst>
              <a:ext uri="{FF2B5EF4-FFF2-40B4-BE49-F238E27FC236}">
                <a16:creationId xmlns:a16="http://schemas.microsoft.com/office/drawing/2014/main" id="{8BC57C74-839C-9361-5981-404E478D953D}"/>
              </a:ext>
            </a:extLst>
          </p:cNvPr>
          <p:cNvGraphicFramePr>
            <a:graphicFrameLocks noGrp="1"/>
          </p:cNvGraphicFramePr>
          <p:nvPr>
            <p:ph type="tbl" sz="quarter" idx="44"/>
          </p:nvPr>
        </p:nvGraphicFramePr>
        <p:xfrm>
          <a:off x="499287" y="2445321"/>
          <a:ext cx="11082338" cy="4272480"/>
        </p:xfrm>
        <a:graphic>
          <a:graphicData uri="http://schemas.openxmlformats.org/drawingml/2006/table">
            <a:tbl>
              <a:tblPr firstRow="1" bandRow="1">
                <a:tableStyleId>{4C3C2611-4C71-4FC5-86AE-919BDF0F9419}</a:tableStyleId>
              </a:tblPr>
              <a:tblGrid>
                <a:gridCol w="5256054">
                  <a:extLst>
                    <a:ext uri="{9D8B030D-6E8A-4147-A177-3AD203B41FA5}">
                      <a16:colId xmlns:a16="http://schemas.microsoft.com/office/drawing/2014/main" val="3803919371"/>
                    </a:ext>
                  </a:extLst>
                </a:gridCol>
                <a:gridCol w="5826284">
                  <a:extLst>
                    <a:ext uri="{9D8B030D-6E8A-4147-A177-3AD203B41FA5}">
                      <a16:colId xmlns:a16="http://schemas.microsoft.com/office/drawing/2014/main" val="1044011073"/>
                    </a:ext>
                  </a:extLst>
                </a:gridCol>
              </a:tblGrid>
              <a:tr h="414210">
                <a:tc>
                  <a:txBody>
                    <a:bodyPr/>
                    <a:lstStyle/>
                    <a:p>
                      <a:pPr marL="0" marR="0" lvl="0" indent="0" algn="l" defTabSz="587115" rtl="0" eaLnBrk="1" fontAlgn="auto" latinLnBrk="0" hangingPunct="1">
                        <a:lnSpc>
                          <a:spcPct val="100000"/>
                        </a:lnSpc>
                        <a:spcBef>
                          <a:spcPts val="0"/>
                        </a:spcBef>
                        <a:spcAft>
                          <a:spcPts val="0"/>
                        </a:spcAft>
                        <a:buClrTx/>
                        <a:buSzTx/>
                        <a:buFontTx/>
                        <a:buNone/>
                        <a:tabLst/>
                        <a:defRPr/>
                      </a:pPr>
                      <a:r>
                        <a:rPr lang="de-DE" sz="1400" b="1" dirty="0"/>
                        <a:t>Annex I</a:t>
                      </a:r>
                    </a:p>
                  </a:txBody>
                  <a:tcPr marL="180000" marR="180000" marT="108000" marB="108000" anchor="ctr"/>
                </a:tc>
                <a:tc>
                  <a:txBody>
                    <a:bodyPr/>
                    <a:lstStyle/>
                    <a:p>
                      <a:pPr marL="0" marR="0" lvl="0" indent="0" algn="l" defTabSz="587115" rtl="0" eaLnBrk="1" fontAlgn="auto" latinLnBrk="0" hangingPunct="1">
                        <a:lnSpc>
                          <a:spcPct val="100000"/>
                        </a:lnSpc>
                        <a:spcBef>
                          <a:spcPts val="0"/>
                        </a:spcBef>
                        <a:spcAft>
                          <a:spcPts val="0"/>
                        </a:spcAft>
                        <a:buClrTx/>
                        <a:buSzTx/>
                        <a:buFontTx/>
                        <a:buNone/>
                        <a:tabLst/>
                        <a:defRPr/>
                      </a:pPr>
                      <a:r>
                        <a:rPr lang="de-DE" sz="1400" b="1" dirty="0"/>
                        <a:t>Annex III (</a:t>
                      </a:r>
                      <a:r>
                        <a:rPr lang="de-DE" sz="1400" dirty="0"/>
                        <a:t>AI </a:t>
                      </a:r>
                      <a:r>
                        <a:rPr lang="de-DE" sz="1400" dirty="0" err="1"/>
                        <a:t>system</a:t>
                      </a:r>
                      <a:r>
                        <a:rPr lang="de-DE" sz="1400" dirty="0"/>
                        <a:t> </a:t>
                      </a:r>
                      <a:r>
                        <a:rPr lang="de-DE" sz="1400" b="1" dirty="0" err="1"/>
                        <a:t>intended</a:t>
                      </a:r>
                      <a:r>
                        <a:rPr lang="de-DE" sz="1400" b="1" dirty="0"/>
                        <a:t> </a:t>
                      </a:r>
                      <a:r>
                        <a:rPr lang="de-DE" sz="1400" b="1" dirty="0" err="1"/>
                        <a:t>to</a:t>
                      </a:r>
                      <a:r>
                        <a:rPr lang="de-DE" sz="1400" b="1" dirty="0"/>
                        <a:t> </a:t>
                      </a:r>
                      <a:r>
                        <a:rPr lang="de-DE" sz="1400" b="1" dirty="0" err="1"/>
                        <a:t>be</a:t>
                      </a:r>
                      <a:r>
                        <a:rPr lang="de-DE" sz="1400" b="1" dirty="0"/>
                        <a:t> </a:t>
                      </a:r>
                      <a:r>
                        <a:rPr lang="de-DE" sz="1400" b="1" dirty="0" err="1"/>
                        <a:t>used</a:t>
                      </a:r>
                      <a:r>
                        <a:rPr lang="de-DE" sz="1400" b="1" dirty="0"/>
                        <a:t>…, e.g.</a:t>
                      </a:r>
                      <a:r>
                        <a:rPr lang="de-DE" sz="1400" b="1" dirty="0">
                          <a:sym typeface="Wingdings" panose="05000000000000000000" pitchFamily="2" charset="2"/>
                        </a:rPr>
                        <a:t>)</a:t>
                      </a:r>
                      <a:endParaRPr lang="de-DE" sz="1400" dirty="0"/>
                    </a:p>
                  </a:txBody>
                  <a:tcPr marL="180000" marR="180000" marT="108000" marB="108000" anchor="ctr"/>
                </a:tc>
                <a:extLst>
                  <a:ext uri="{0D108BD9-81ED-4DB2-BD59-A6C34878D82A}">
                    <a16:rowId xmlns:a16="http://schemas.microsoft.com/office/drawing/2014/main" val="3269656908"/>
                  </a:ext>
                </a:extLst>
              </a:tr>
              <a:tr h="3707516">
                <a:tc>
                  <a:txBody>
                    <a:bodyPr/>
                    <a:lstStyle/>
                    <a:p>
                      <a:pPr algn="l"/>
                      <a:r>
                        <a:rPr lang="en-US" sz="1400" b="1" dirty="0">
                          <a:solidFill>
                            <a:srgbClr val="303030"/>
                          </a:solidFill>
                        </a:rPr>
                        <a:t>AI system </a:t>
                      </a:r>
                      <a:r>
                        <a:rPr lang="en-US" sz="1400" dirty="0">
                          <a:solidFill>
                            <a:srgbClr val="303030"/>
                          </a:solidFill>
                        </a:rPr>
                        <a:t>is</a:t>
                      </a:r>
                    </a:p>
                    <a:p>
                      <a:pPr algn="l"/>
                      <a:endParaRPr lang="en-US" sz="1400" dirty="0">
                        <a:solidFill>
                          <a:srgbClr val="303030"/>
                        </a:solidFill>
                      </a:endParaRPr>
                    </a:p>
                    <a:p>
                      <a:pPr marL="285750" lvl="7" indent="-285750" algn="l">
                        <a:buClr>
                          <a:schemeClr val="tx2"/>
                        </a:buClr>
                        <a:buFont typeface="Arial" panose="020B0604020202020204" pitchFamily="34" charset="0"/>
                        <a:buChar char="•"/>
                      </a:pPr>
                      <a:r>
                        <a:rPr lang="en-US" sz="1400" dirty="0">
                          <a:solidFill>
                            <a:srgbClr val="303030"/>
                          </a:solidFill>
                        </a:rPr>
                        <a:t>a </a:t>
                      </a:r>
                      <a:r>
                        <a:rPr lang="en-US" sz="1400" b="1" dirty="0">
                          <a:solidFill>
                            <a:srgbClr val="303030"/>
                          </a:solidFill>
                        </a:rPr>
                        <a:t>product</a:t>
                      </a:r>
                      <a:r>
                        <a:rPr lang="en-US" sz="1400" dirty="0">
                          <a:solidFill>
                            <a:srgbClr val="303030"/>
                          </a:solidFill>
                        </a:rPr>
                        <a:t> or </a:t>
                      </a:r>
                    </a:p>
                    <a:p>
                      <a:pPr marL="285750" lvl="7" indent="-285750" algn="l">
                        <a:buClr>
                          <a:schemeClr val="tx2"/>
                        </a:buClr>
                        <a:buFont typeface="Arial" panose="020B0604020202020204" pitchFamily="34" charset="0"/>
                        <a:buChar char="•"/>
                      </a:pPr>
                      <a:r>
                        <a:rPr lang="en-US" sz="1400" dirty="0">
                          <a:solidFill>
                            <a:srgbClr val="303030"/>
                          </a:solidFill>
                        </a:rPr>
                        <a:t>used as </a:t>
                      </a:r>
                      <a:r>
                        <a:rPr lang="en-US" sz="1400" b="1" dirty="0">
                          <a:solidFill>
                            <a:srgbClr val="303030"/>
                          </a:solidFill>
                        </a:rPr>
                        <a:t>safety component </a:t>
                      </a:r>
                      <a:r>
                        <a:rPr lang="en-US" sz="1400" dirty="0">
                          <a:solidFill>
                            <a:srgbClr val="303030"/>
                          </a:solidFill>
                        </a:rPr>
                        <a:t>of product</a:t>
                      </a:r>
                    </a:p>
                    <a:p>
                      <a:pPr algn="l"/>
                      <a:endParaRPr lang="en-US" sz="1400" dirty="0">
                        <a:solidFill>
                          <a:srgbClr val="303030"/>
                        </a:solidFill>
                      </a:endParaRPr>
                    </a:p>
                    <a:p>
                      <a:pPr algn="l"/>
                      <a:r>
                        <a:rPr lang="en-US" sz="1400" b="1" dirty="0">
                          <a:solidFill>
                            <a:srgbClr val="303030"/>
                          </a:solidFill>
                        </a:rPr>
                        <a:t>covered by pre-existing product safety regulation</a:t>
                      </a:r>
                      <a:r>
                        <a:rPr lang="en-US" sz="1400" dirty="0">
                          <a:solidFill>
                            <a:srgbClr val="303030"/>
                          </a:solidFill>
                        </a:rPr>
                        <a:t> listed </a:t>
                      </a:r>
                      <a:r>
                        <a:rPr lang="en-US" sz="1400" b="0" i="0" u="none" strike="noStrike" cap="none" spc="0" baseline="0" dirty="0">
                          <a:solidFill>
                            <a:srgbClr val="303030"/>
                          </a:solidFill>
                          <a:uFillTx/>
                          <a:latin typeface="+mn-lt"/>
                          <a:ea typeface="+mn-ea"/>
                          <a:cs typeface="+mn-cs"/>
                          <a:sym typeface="Arial"/>
                        </a:rPr>
                        <a:t>in Annex I (e</a:t>
                      </a:r>
                      <a:r>
                        <a:rPr lang="en-US" sz="1400" dirty="0">
                          <a:solidFill>
                            <a:srgbClr val="303030"/>
                          </a:solidFill>
                        </a:rPr>
                        <a:t>.g. Medical devices, in vitro, automotive)</a:t>
                      </a:r>
                    </a:p>
                    <a:p>
                      <a:pPr algn="l"/>
                      <a:endParaRPr lang="en-US" sz="1400" dirty="0">
                        <a:solidFill>
                          <a:srgbClr val="303030"/>
                        </a:solidFill>
                      </a:endParaRPr>
                    </a:p>
                    <a:p>
                      <a:pPr algn="l"/>
                      <a:r>
                        <a:rPr lang="en-US" sz="1400" b="1" dirty="0">
                          <a:solidFill>
                            <a:srgbClr val="303030"/>
                          </a:solidFill>
                        </a:rPr>
                        <a:t>AND </a:t>
                      </a:r>
                    </a:p>
                    <a:p>
                      <a:pPr algn="l"/>
                      <a:endParaRPr lang="en-US" sz="1400" dirty="0">
                        <a:solidFill>
                          <a:srgbClr val="303030"/>
                        </a:solidFill>
                      </a:endParaRPr>
                    </a:p>
                    <a:p>
                      <a:pPr marL="285750" indent="-285750" algn="l">
                        <a:buClr>
                          <a:schemeClr val="tx2"/>
                        </a:buClr>
                        <a:buFont typeface="Arial" panose="020B0604020202020204" pitchFamily="34" charset="0"/>
                        <a:buChar char="•"/>
                      </a:pPr>
                      <a:r>
                        <a:rPr lang="en-US" sz="1400" dirty="0">
                          <a:solidFill>
                            <a:srgbClr val="303030"/>
                          </a:solidFill>
                        </a:rPr>
                        <a:t>required to undergo 3rd party-conformity assessment (CE-declaration)</a:t>
                      </a:r>
                      <a:endParaRPr lang="en-GB" sz="1400" dirty="0"/>
                    </a:p>
                    <a:p>
                      <a:pPr marL="0" marR="0" lvl="0" indent="0" algn="l" defTabSz="587115" rtl="0" eaLnBrk="1" fontAlgn="auto" latinLnBrk="0" hangingPunct="1">
                        <a:lnSpc>
                          <a:spcPct val="100000"/>
                        </a:lnSpc>
                        <a:spcBef>
                          <a:spcPts val="0"/>
                        </a:spcBef>
                        <a:spcAft>
                          <a:spcPts val="0"/>
                        </a:spcAft>
                        <a:buClrTx/>
                        <a:buSzTx/>
                        <a:buFontTx/>
                        <a:buNone/>
                        <a:tabLst/>
                        <a:defRPr/>
                      </a:pPr>
                      <a:endParaRPr lang="de-DE" sz="1400" dirty="0"/>
                    </a:p>
                  </a:txBody>
                  <a:tcPr marL="180000" marR="180000" marT="108000" marB="108000" anchor="ctr">
                    <a:solidFill>
                      <a:schemeClr val="bg1">
                        <a:lumMod val="95000"/>
                      </a:schemeClr>
                    </a:solidFill>
                  </a:tcPr>
                </a:tc>
                <a:tc>
                  <a:txBody>
                    <a:bodyPr/>
                    <a:lstStyle/>
                    <a:p>
                      <a:pPr algn="l"/>
                      <a:r>
                        <a:rPr lang="en-GB" sz="1400" b="1" dirty="0"/>
                        <a:t>Employment, workers management (e.g.): </a:t>
                      </a:r>
                    </a:p>
                    <a:p>
                      <a:pPr algn="l"/>
                      <a:r>
                        <a:rPr lang="en-GB" sz="1400" dirty="0">
                          <a:sym typeface="Wingdings" panose="05000000000000000000" pitchFamily="2" charset="2"/>
                        </a:rPr>
                        <a:t> </a:t>
                      </a:r>
                      <a:r>
                        <a:rPr lang="en-GB" sz="1400" dirty="0"/>
                        <a:t>for recruitment / selection, e.g. to place targeted job advertisements, analyse / filter job applications / evaluate candidates, making decisions affecting terms of work-related relationships, promotion or termination</a:t>
                      </a:r>
                    </a:p>
                    <a:p>
                      <a:pPr algn="l"/>
                      <a:endParaRPr lang="en-GB" sz="1400" dirty="0"/>
                    </a:p>
                    <a:p>
                      <a:pPr algn="l"/>
                      <a:r>
                        <a:rPr lang="en-GB" sz="1400" b="1" dirty="0"/>
                        <a:t>Critical infrastructure:</a:t>
                      </a:r>
                    </a:p>
                    <a:p>
                      <a:pPr marL="285750" indent="-285750" algn="l">
                        <a:buFont typeface="Wingdings" panose="05000000000000000000" pitchFamily="2" charset="2"/>
                        <a:buChar char="à"/>
                      </a:pPr>
                      <a:r>
                        <a:rPr lang="en-GB" sz="1400" dirty="0"/>
                        <a:t>safety component in the management / operation of critical digital infrastructure, road traffic, or in the supply of water, gas, heating or electricity</a:t>
                      </a:r>
                    </a:p>
                    <a:p>
                      <a:pPr marL="285750" indent="-285750" algn="l">
                        <a:buFont typeface="Wingdings" panose="05000000000000000000" pitchFamily="2" charset="2"/>
                        <a:buChar char="à"/>
                      </a:pPr>
                      <a:endParaRPr lang="en-GB" sz="1400" dirty="0"/>
                    </a:p>
                    <a:p>
                      <a:pPr algn="l"/>
                      <a:r>
                        <a:rPr lang="en-GB" sz="1400" b="1" dirty="0"/>
                        <a:t>Remote biometric identification </a:t>
                      </a:r>
                    </a:p>
                    <a:p>
                      <a:pPr algn="l"/>
                      <a:endParaRPr lang="en-GB" sz="1400" b="1" dirty="0"/>
                    </a:p>
                    <a:p>
                      <a:pPr algn="l"/>
                      <a:r>
                        <a:rPr lang="en-GB" sz="1400" b="1" dirty="0"/>
                        <a:t>Access to and enjoyment of essential private services and essential public services and benefits (e.g.):</a:t>
                      </a:r>
                    </a:p>
                    <a:p>
                      <a:pPr algn="l"/>
                      <a:r>
                        <a:rPr lang="en-GB" sz="1400" dirty="0"/>
                        <a:t>Creditworthiness checks, establishing credit scores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03030"/>
                        </a:solidFill>
                        <a:effectLst/>
                        <a:uLnTx/>
                        <a:uFillTx/>
                        <a:latin typeface="Real Text Light"/>
                        <a:ea typeface="+mn-ea"/>
                        <a:cs typeface="+mn-cs"/>
                      </a:endParaRPr>
                    </a:p>
                  </a:txBody>
                  <a:tcPr marL="180000" marR="180000" marT="108000" marB="108000" anchor="ctr">
                    <a:solidFill>
                      <a:schemeClr val="bg1">
                        <a:lumMod val="95000"/>
                      </a:schemeClr>
                    </a:solidFill>
                  </a:tcPr>
                </a:tc>
                <a:extLst>
                  <a:ext uri="{0D108BD9-81ED-4DB2-BD59-A6C34878D82A}">
                    <a16:rowId xmlns:a16="http://schemas.microsoft.com/office/drawing/2014/main" val="3562074444"/>
                  </a:ext>
                </a:extLst>
              </a:tr>
            </a:tbl>
          </a:graphicData>
        </a:graphic>
      </p:graphicFrame>
      <p:pic>
        <p:nvPicPr>
          <p:cNvPr id="13" name="Picture 12">
            <a:extLst>
              <a:ext uri="{FF2B5EF4-FFF2-40B4-BE49-F238E27FC236}">
                <a16:creationId xmlns:a16="http://schemas.microsoft.com/office/drawing/2014/main" id="{5A8F87F5-F967-E479-CBBE-949D405E89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cxnSp>
        <p:nvCxnSpPr>
          <p:cNvPr id="14" name="Straight Connector 13">
            <a:extLst>
              <a:ext uri="{FF2B5EF4-FFF2-40B4-BE49-F238E27FC236}">
                <a16:creationId xmlns:a16="http://schemas.microsoft.com/office/drawing/2014/main" id="{7FE7270F-6A8F-8D2E-7231-1118B461C848}"/>
              </a:ext>
            </a:extLst>
          </p:cNvPr>
          <p:cNvCxnSpPr/>
          <p:nvPr/>
        </p:nvCxnSpPr>
        <p:spPr>
          <a:xfrm flipH="1">
            <a:off x="10471200" y="663467"/>
            <a:ext cx="1720800" cy="0"/>
          </a:xfrm>
          <a:prstGeom prst="line">
            <a:avLst/>
          </a:prstGeom>
          <a:noFill/>
          <a:ln w="28575" cap="flat" cmpd="sng" algn="ctr">
            <a:solidFill>
              <a:srgbClr val="FC515B"/>
            </a:solidFill>
            <a:prstDash val="solid"/>
            <a:miter lim="800000"/>
          </a:ln>
          <a:effectLst/>
        </p:spPr>
      </p:cxnSp>
      <p:graphicFrame>
        <p:nvGraphicFramePr>
          <p:cNvPr id="15" name="Table 14">
            <a:extLst>
              <a:ext uri="{FF2B5EF4-FFF2-40B4-BE49-F238E27FC236}">
                <a16:creationId xmlns:a16="http://schemas.microsoft.com/office/drawing/2014/main" id="{76B5DBAD-1C48-106D-DD17-6E7D83CDFECB}"/>
              </a:ext>
            </a:extLst>
          </p:cNvPr>
          <p:cNvGraphicFramePr>
            <a:graphicFrameLocks noGrp="1"/>
          </p:cNvGraphicFramePr>
          <p:nvPr/>
        </p:nvGraphicFramePr>
        <p:xfrm>
          <a:off x="499287" y="1258031"/>
          <a:ext cx="11082338" cy="1072080"/>
        </p:xfrm>
        <a:graphic>
          <a:graphicData uri="http://schemas.openxmlformats.org/drawingml/2006/table">
            <a:tbl>
              <a:tblPr firstRow="1" bandRow="1">
                <a:tableStyleId>{4C3C2611-4C71-4FC5-86AE-919BDF0F9419}</a:tableStyleId>
              </a:tblPr>
              <a:tblGrid>
                <a:gridCol w="11082338">
                  <a:extLst>
                    <a:ext uri="{9D8B030D-6E8A-4147-A177-3AD203B41FA5}">
                      <a16:colId xmlns:a16="http://schemas.microsoft.com/office/drawing/2014/main" val="2166076378"/>
                    </a:ext>
                  </a:extLst>
                </a:gridCol>
              </a:tblGrid>
              <a:tr h="370840">
                <a:tc>
                  <a:txBody>
                    <a:bodyPr/>
                    <a:lstStyle/>
                    <a:p>
                      <a:pPr marL="0" marR="0" lvl="0" indent="0" algn="ctr" defTabSz="587115" rtl="0" eaLnBrk="1" fontAlgn="auto" latinLnBrk="0" hangingPunct="1">
                        <a:lnSpc>
                          <a:spcPct val="100000"/>
                        </a:lnSpc>
                        <a:spcBef>
                          <a:spcPts val="0"/>
                        </a:spcBef>
                        <a:spcAft>
                          <a:spcPts val="0"/>
                        </a:spcAft>
                        <a:buClrTx/>
                        <a:buSzTx/>
                        <a:buFontTx/>
                        <a:buNone/>
                        <a:tabLst/>
                        <a:defRPr/>
                      </a:pPr>
                      <a:r>
                        <a:rPr lang="en-GB" sz="1400" b="0" kern="0" spc="0" baseline="0" dirty="0">
                          <a:solidFill>
                            <a:srgbClr val="FFFFFF"/>
                          </a:solidFill>
                          <a:latin typeface="+mj-lt"/>
                        </a:rPr>
                        <a:t>High Risk AI Systems</a:t>
                      </a:r>
                      <a:endParaRPr lang="en-GB" sz="1400" b="0" i="0" u="none" strike="noStrike" kern="0" cap="none" spc="0" baseline="0" dirty="0">
                        <a:solidFill>
                          <a:srgbClr val="FFFFFF"/>
                        </a:solidFill>
                        <a:uFillTx/>
                        <a:latin typeface="+mj-lt"/>
                        <a:ea typeface="+mn-ea"/>
                        <a:cs typeface="+mn-cs"/>
                        <a:sym typeface="Arial"/>
                      </a:endParaRPr>
                    </a:p>
                  </a:txBody>
                  <a:tcPr marL="180000" marR="180000" marT="108000" marB="108000" anchor="ctr"/>
                </a:tc>
                <a:extLst>
                  <a:ext uri="{0D108BD9-81ED-4DB2-BD59-A6C34878D82A}">
                    <a16:rowId xmlns:a16="http://schemas.microsoft.com/office/drawing/2014/main" val="2309816277"/>
                  </a:ext>
                </a:extLst>
              </a:tr>
              <a:tr h="370840">
                <a:tc>
                  <a:txBody>
                    <a:bodyPr/>
                    <a:lstStyle/>
                    <a:p>
                      <a:pPr marL="0" marR="0" lvl="0" indent="0" algn="l" defTabSz="587115" rtl="0" eaLnBrk="1" fontAlgn="auto" latinLnBrk="0" hangingPunct="1">
                        <a:lnSpc>
                          <a:spcPct val="100000"/>
                        </a:lnSpc>
                        <a:spcBef>
                          <a:spcPts val="0"/>
                        </a:spcBef>
                        <a:spcAft>
                          <a:spcPts val="0"/>
                        </a:spcAft>
                        <a:buClrTx/>
                        <a:buSzTx/>
                        <a:buFontTx/>
                        <a:buNone/>
                        <a:tabLst/>
                        <a:defRPr/>
                      </a:pPr>
                      <a:r>
                        <a:rPr lang="de-DE" sz="1400" dirty="0"/>
                        <a:t>AI </a:t>
                      </a:r>
                      <a:r>
                        <a:rPr lang="de-DE" sz="1400" dirty="0" err="1"/>
                        <a:t>systems</a:t>
                      </a:r>
                      <a:r>
                        <a:rPr lang="de-DE" sz="1400" dirty="0"/>
                        <a:t> </a:t>
                      </a:r>
                      <a:r>
                        <a:rPr lang="de-DE" sz="1400" dirty="0" err="1"/>
                        <a:t>that</a:t>
                      </a:r>
                      <a:r>
                        <a:rPr lang="de-DE" sz="1400" dirty="0"/>
                        <a:t> </a:t>
                      </a:r>
                      <a:r>
                        <a:rPr lang="de-DE" sz="1400" dirty="0" err="1"/>
                        <a:t>have</a:t>
                      </a:r>
                      <a:r>
                        <a:rPr lang="de-DE" sz="1400" dirty="0"/>
                        <a:t> a </a:t>
                      </a:r>
                      <a:r>
                        <a:rPr lang="de-DE" sz="1400" dirty="0" err="1"/>
                        <a:t>significant</a:t>
                      </a:r>
                      <a:r>
                        <a:rPr lang="de-DE" sz="1400" dirty="0"/>
                        <a:t> </a:t>
                      </a:r>
                      <a:r>
                        <a:rPr lang="de-DE" sz="1400" dirty="0" err="1"/>
                        <a:t>harmful</a:t>
                      </a:r>
                      <a:r>
                        <a:rPr lang="de-DE" sz="1400" dirty="0"/>
                        <a:t> </a:t>
                      </a:r>
                      <a:r>
                        <a:rPr lang="de-DE" sz="1400" dirty="0" err="1"/>
                        <a:t>impact</a:t>
                      </a:r>
                      <a:r>
                        <a:rPr lang="de-DE" sz="1400" dirty="0"/>
                        <a:t> on </a:t>
                      </a:r>
                      <a:r>
                        <a:rPr lang="de-DE" sz="1400" dirty="0" err="1"/>
                        <a:t>health</a:t>
                      </a:r>
                      <a:r>
                        <a:rPr lang="de-DE" sz="1400" dirty="0"/>
                        <a:t>, </a:t>
                      </a:r>
                      <a:r>
                        <a:rPr lang="de-DE" sz="1400" dirty="0" err="1"/>
                        <a:t>safety</a:t>
                      </a:r>
                      <a:r>
                        <a:rPr lang="de-DE" sz="1400" dirty="0"/>
                        <a:t> and fundamental </a:t>
                      </a:r>
                      <a:r>
                        <a:rPr lang="de-DE" sz="1400" dirty="0" err="1"/>
                        <a:t>rights</a:t>
                      </a:r>
                      <a:r>
                        <a:rPr lang="de-DE" sz="1400" dirty="0"/>
                        <a:t> </a:t>
                      </a:r>
                      <a:r>
                        <a:rPr lang="de-DE" sz="1400" dirty="0" err="1"/>
                        <a:t>of</a:t>
                      </a:r>
                      <a:r>
                        <a:rPr lang="de-DE" sz="1400" dirty="0"/>
                        <a:t> </a:t>
                      </a:r>
                      <a:r>
                        <a:rPr lang="de-DE" sz="1400" dirty="0" err="1"/>
                        <a:t>persons</a:t>
                      </a:r>
                      <a:r>
                        <a:rPr lang="de-DE" sz="1400" dirty="0"/>
                        <a:t> in </a:t>
                      </a:r>
                      <a:r>
                        <a:rPr lang="de-DE" sz="1400" dirty="0" err="1"/>
                        <a:t>the</a:t>
                      </a:r>
                      <a:r>
                        <a:rPr lang="de-DE" sz="1400" dirty="0"/>
                        <a:t> EU</a:t>
                      </a:r>
                    </a:p>
                    <a:p>
                      <a:pPr marL="0" marR="0" lvl="4" indent="0" algn="l" defTabSz="587115" rtl="0" eaLnBrk="1" fontAlgn="auto" latinLnBrk="0" hangingPunct="1">
                        <a:lnSpc>
                          <a:spcPct val="100000"/>
                        </a:lnSpc>
                        <a:spcBef>
                          <a:spcPts val="0"/>
                        </a:spcBef>
                        <a:spcAft>
                          <a:spcPts val="0"/>
                        </a:spcAft>
                        <a:buClrTx/>
                        <a:buSzTx/>
                        <a:buFontTx/>
                        <a:buNone/>
                        <a:tabLst/>
                        <a:defRPr/>
                      </a:pPr>
                      <a:r>
                        <a:rPr lang="de-DE" sz="1400" dirty="0"/>
                        <a:t>        Annex I and/</a:t>
                      </a:r>
                      <a:r>
                        <a:rPr lang="de-DE" sz="1400" dirty="0" err="1"/>
                        <a:t>or</a:t>
                      </a:r>
                      <a:r>
                        <a:rPr lang="de-DE" sz="1400" dirty="0"/>
                        <a:t> Annex III</a:t>
                      </a:r>
                      <a:endParaRPr lang="en-GB" sz="1400" dirty="0"/>
                    </a:p>
                  </a:txBody>
                  <a:tcPr marL="180000" marR="180000" marT="108000" marB="108000" anchor="ctr">
                    <a:solidFill>
                      <a:schemeClr val="bg1">
                        <a:lumMod val="95000"/>
                      </a:schemeClr>
                    </a:solidFill>
                  </a:tcPr>
                </a:tc>
                <a:extLst>
                  <a:ext uri="{0D108BD9-81ED-4DB2-BD59-A6C34878D82A}">
                    <a16:rowId xmlns:a16="http://schemas.microsoft.com/office/drawing/2014/main" val="420474344"/>
                  </a:ext>
                </a:extLst>
              </a:tr>
            </a:tbl>
          </a:graphicData>
        </a:graphic>
      </p:graphicFrame>
      <p:sp>
        <p:nvSpPr>
          <p:cNvPr id="4" name="Arrow: Right 3">
            <a:extLst>
              <a:ext uri="{FF2B5EF4-FFF2-40B4-BE49-F238E27FC236}">
                <a16:creationId xmlns:a16="http://schemas.microsoft.com/office/drawing/2014/main" id="{D0A8E89C-3509-801B-A005-A4423DF7D2D1}"/>
              </a:ext>
            </a:extLst>
          </p:cNvPr>
          <p:cNvSpPr/>
          <p:nvPr/>
        </p:nvSpPr>
        <p:spPr>
          <a:xfrm>
            <a:off x="693271" y="2020048"/>
            <a:ext cx="268941" cy="143435"/>
          </a:xfrm>
          <a:prstGeom prst="rightArrow">
            <a:avLst/>
          </a:prstGeom>
          <a:solidFill>
            <a:srgbClr val="FFFFFF"/>
          </a:solidFill>
          <a:ln w="25400" cap="flat">
            <a:solidFill>
              <a:schemeClr val="accent1"/>
            </a:solidFill>
            <a:prstDash val="solid"/>
            <a:round/>
          </a:ln>
          <a:effectLst>
            <a:outerShdw blurRad="38100" dist="254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8712" tIns="58712" rIns="58712" bIns="58712" numCol="1" spcCol="38100" rtlCol="0" anchor="ctr">
            <a:spAutoFit/>
          </a:bodyPr>
          <a:lstStyle/>
          <a:p>
            <a:pPr marL="0" marR="0" lvl="0" indent="0" algn="l" defTabSz="1174259" rtl="0" eaLnBrk="1" fontAlgn="auto" latinLnBrk="0" hangingPunct="0">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000000"/>
              </a:solidFill>
              <a:effectLst/>
              <a:uLnTx/>
              <a:uFillTx/>
              <a:latin typeface="Real Text Light"/>
              <a:ea typeface="+mn-ea"/>
              <a:cs typeface="Arial"/>
              <a:sym typeface="Arial"/>
            </a:endParaRPr>
          </a:p>
        </p:txBody>
      </p:sp>
      <p:sp>
        <p:nvSpPr>
          <p:cNvPr id="7" name="TextBox 6">
            <a:extLst>
              <a:ext uri="{FF2B5EF4-FFF2-40B4-BE49-F238E27FC236}">
                <a16:creationId xmlns:a16="http://schemas.microsoft.com/office/drawing/2014/main" id="{8D9493F8-833A-B49B-FF58-80A563E7401F}"/>
              </a:ext>
            </a:extLst>
          </p:cNvPr>
          <p:cNvSpPr txBox="1"/>
          <p:nvPr/>
        </p:nvSpPr>
        <p:spPr>
          <a:xfrm rot="19858477">
            <a:off x="6117836" y="3916644"/>
            <a:ext cx="4955562" cy="954107"/>
          </a:xfrm>
          <a:prstGeom prst="rect">
            <a:avLst/>
          </a:prstGeom>
          <a:solidFill>
            <a:srgbClr val="FF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4AAECE"/>
              </a:buClr>
              <a:buSzTx/>
              <a:buFontTx/>
              <a:buNone/>
              <a:tabLst/>
              <a:defRPr/>
            </a:pPr>
            <a:r>
              <a:rPr kumimoji="0" lang="en-US" sz="1400" b="1" i="0" u="none" strike="noStrike" kern="1200" cap="none" spc="0" normalizeH="0" baseline="0" noProof="0" dirty="0">
                <a:ln>
                  <a:noFill/>
                </a:ln>
                <a:solidFill>
                  <a:srgbClr val="FC515B"/>
                </a:solidFill>
                <a:effectLst/>
                <a:uLnTx/>
                <a:uFillTx/>
                <a:latin typeface="Real Text Light"/>
                <a:cs typeface="Arial"/>
                <a:sym typeface="Arial"/>
              </a:rPr>
              <a:t>UNLESS does not pose significant risk of harm to health, safety, fundamental rights of persons</a:t>
            </a:r>
            <a:r>
              <a:rPr kumimoji="0" lang="en-US" sz="1400" b="1" i="0" u="none" strike="noStrike" kern="1200" cap="none" spc="0" normalizeH="0" baseline="0" noProof="0" dirty="0">
                <a:ln>
                  <a:noFill/>
                </a:ln>
                <a:solidFill>
                  <a:srgbClr val="303030"/>
                </a:solidFill>
                <a:effectLst/>
                <a:uLnTx/>
                <a:uFillTx/>
                <a:latin typeface="Real Text Light"/>
                <a:cs typeface="Arial"/>
                <a:sym typeface="Arial"/>
              </a:rPr>
              <a:t> (Art. 6 (3)), e.g. only preparatory task, improve previously completed human activity.</a:t>
            </a:r>
          </a:p>
        </p:txBody>
      </p:sp>
      <p:sp>
        <p:nvSpPr>
          <p:cNvPr id="10" name="Text Placeholder 11">
            <a:extLst>
              <a:ext uri="{FF2B5EF4-FFF2-40B4-BE49-F238E27FC236}">
                <a16:creationId xmlns:a16="http://schemas.microsoft.com/office/drawing/2014/main" id="{3FB528EB-EACD-FBE2-FDC4-7F46DF721C01}"/>
              </a:ext>
            </a:extLst>
          </p:cNvPr>
          <p:cNvSpPr txBox="1">
            <a:spLocks/>
          </p:cNvSpPr>
          <p:nvPr/>
        </p:nvSpPr>
        <p:spPr>
          <a:xfrm>
            <a:off x="10471200" y="290953"/>
            <a:ext cx="1213981" cy="354344"/>
          </a:xfrm>
          <a:prstGeom prst="rect">
            <a:avLst/>
          </a:prstGeom>
        </p:spPr>
        <p:txBody>
          <a:bodyPr/>
          <a:lstStyle>
            <a:lvl1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1pPr>
            <a:lvl2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pPr marL="0" marR="0" lvl="0" indent="0" algn="l" defTabSz="587115" rtl="0" eaLnBrk="1" fontAlgn="auto" latinLnBrk="0" hangingPunct="1">
              <a:lnSpc>
                <a:spcPct val="100000"/>
              </a:lnSpc>
              <a:spcBef>
                <a:spcPts val="51"/>
              </a:spcBef>
              <a:spcAft>
                <a:spcPts val="0"/>
              </a:spcAft>
              <a:buClrTx/>
              <a:buSzTx/>
              <a:buFontTx/>
              <a:buNone/>
              <a:tabLst/>
              <a:defRPr/>
            </a:pPr>
            <a:r>
              <a:rPr lang="en-GB" sz="1000" dirty="0">
                <a:latin typeface="Real Text Light"/>
              </a:rPr>
              <a:t>Focus on 2026 – EU AI Act</a:t>
            </a:r>
            <a:endParaRPr kumimoji="0" lang="en-GB" sz="1000" b="0" i="0" u="none" strike="noStrike" kern="0" cap="none" spc="0" normalizeH="0" baseline="0" noProof="0" dirty="0">
              <a:ln>
                <a:noFill/>
              </a:ln>
              <a:solidFill>
                <a:srgbClr val="303030"/>
              </a:solidFill>
              <a:effectLst/>
              <a:uLnTx/>
              <a:uFillTx/>
              <a:latin typeface="Real Text Light"/>
              <a:sym typeface="Real Text Medium"/>
            </a:endParaRPr>
          </a:p>
          <a:p>
            <a:pPr marL="0" marR="0" lvl="0" indent="0" algn="l" defTabSz="587115" rtl="0" eaLnBrk="1" fontAlgn="auto" latinLnBrk="0" hangingPunct="1">
              <a:lnSpc>
                <a:spcPct val="100000"/>
              </a:lnSpc>
              <a:spcBef>
                <a:spcPts val="51"/>
              </a:spcBef>
              <a:spcAft>
                <a:spcPts val="0"/>
              </a:spcAft>
              <a:buClrTx/>
              <a:buSzTx/>
              <a:buFontTx/>
              <a:buNone/>
              <a:tabLst/>
              <a:defRPr/>
            </a:pPr>
            <a:endParaRPr kumimoji="0" lang="en-US" sz="1000" b="0" i="0" u="none" strike="noStrike" kern="0" cap="none" spc="0" normalizeH="0" baseline="0" noProof="0" dirty="0">
              <a:ln>
                <a:noFill/>
              </a:ln>
              <a:solidFill>
                <a:srgbClr val="303030"/>
              </a:solidFill>
              <a:effectLst/>
              <a:uLnTx/>
              <a:uFillTx/>
              <a:latin typeface="Real Text Light"/>
              <a:sym typeface="Real Text Medium"/>
            </a:endParaRPr>
          </a:p>
        </p:txBody>
      </p:sp>
      <p:sp>
        <p:nvSpPr>
          <p:cNvPr id="11" name="Slide Number Placeholder 14">
            <a:extLst>
              <a:ext uri="{FF2B5EF4-FFF2-40B4-BE49-F238E27FC236}">
                <a16:creationId xmlns:a16="http://schemas.microsoft.com/office/drawing/2014/main" id="{993F2E6E-1CA2-E146-0486-62CB3A7779ED}"/>
              </a:ext>
            </a:extLst>
          </p:cNvPr>
          <p:cNvSpPr txBox="1">
            <a:spLocks/>
          </p:cNvSpPr>
          <p:nvPr/>
        </p:nvSpPr>
        <p:spPr>
          <a:xfrm>
            <a:off x="11419242" y="6480000"/>
            <a:ext cx="372708" cy="246810"/>
          </a:xfrm>
          <a:prstGeom prst="rect">
            <a:avLst/>
          </a:prstGeom>
        </p:spPr>
        <p:txBody>
          <a:bodyPr/>
          <a:lstStyle>
            <a:defPPr marL="0" marR="0" indent="0" algn="l" defTabSz="45718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1pPr>
            <a:lvl2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2pPr>
            <a:lvl3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3pPr>
            <a:lvl4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4pPr>
            <a:lvl5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5pPr>
            <a:lvl6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6pPr>
            <a:lvl7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7pPr>
            <a:lvl8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8pPr>
            <a:lvl9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9pPr>
          </a:lstStyle>
          <a:p>
            <a:pPr algn="r" defTabSz="914400" hangingPunct="1">
              <a:lnSpc>
                <a:spcPct val="90000"/>
              </a:lnSpc>
              <a:defRPr/>
            </a:pPr>
            <a:fld id="{AE40F04C-0113-48AC-B208-C432829543B5}" type="slidenum">
              <a:rPr lang="en-GB" sz="1200" kern="1200" smtClean="0">
                <a:solidFill>
                  <a:srgbClr val="303030"/>
                </a:solidFill>
                <a:latin typeface="Real Text Light"/>
              </a:rPr>
              <a:pPr algn="r" defTabSz="914400" hangingPunct="1">
                <a:lnSpc>
                  <a:spcPct val="90000"/>
                </a:lnSpc>
                <a:defRPr/>
              </a:pPr>
              <a:t>13</a:t>
            </a:fld>
            <a:endParaRPr lang="en-GB" sz="1200" kern="1200" dirty="0">
              <a:solidFill>
                <a:srgbClr val="303030"/>
              </a:solidFill>
              <a:latin typeface="Real Text Light"/>
            </a:endParaRPr>
          </a:p>
        </p:txBody>
      </p:sp>
    </p:spTree>
    <p:extLst>
      <p:ext uri="{BB962C8B-B14F-4D97-AF65-F5344CB8AC3E}">
        <p14:creationId xmlns:p14="http://schemas.microsoft.com/office/powerpoint/2010/main" val="14612124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9C87-14CD-3451-6C9A-968CCAFE7564}"/>
              </a:ext>
            </a:extLst>
          </p:cNvPr>
          <p:cNvSpPr>
            <a:spLocks noGrp="1"/>
          </p:cNvSpPr>
          <p:nvPr>
            <p:ph type="title"/>
          </p:nvPr>
        </p:nvSpPr>
        <p:spPr>
          <a:xfrm>
            <a:off x="449263" y="452438"/>
            <a:ext cx="9472659" cy="394727"/>
          </a:xfrm>
        </p:spPr>
        <p:txBody>
          <a:bodyPr/>
          <a:lstStyle/>
          <a:p>
            <a:r>
              <a:rPr lang="en-GB" sz="3600" dirty="0">
                <a:solidFill>
                  <a:schemeClr val="tx2"/>
                </a:solidFill>
                <a:latin typeface="RealText-Medium" panose="020B0604020101010102" pitchFamily="34" charset="0"/>
              </a:rPr>
              <a:t>EU AI Act: Stakeholders</a:t>
            </a:r>
            <a:r>
              <a:rPr lang="en-GB" sz="3200" dirty="0"/>
              <a:t> </a:t>
            </a:r>
            <a:r>
              <a:rPr lang="en-GB" sz="3600" dirty="0">
                <a:solidFill>
                  <a:schemeClr val="tx2"/>
                </a:solidFill>
                <a:latin typeface="RealText-Medium" panose="020B0604020101010102" pitchFamily="34" charset="0"/>
              </a:rPr>
              <a:t>– Obligations </a:t>
            </a:r>
          </a:p>
        </p:txBody>
      </p:sp>
      <p:sp>
        <p:nvSpPr>
          <p:cNvPr id="3" name="Oval 2">
            <a:extLst>
              <a:ext uri="{FF2B5EF4-FFF2-40B4-BE49-F238E27FC236}">
                <a16:creationId xmlns:a16="http://schemas.microsoft.com/office/drawing/2014/main" id="{A071F92D-85FF-EE2A-2D4B-34C988524D51}"/>
              </a:ext>
            </a:extLst>
          </p:cNvPr>
          <p:cNvSpPr>
            <a:spLocks noChangeAspect="1"/>
          </p:cNvSpPr>
          <p:nvPr/>
        </p:nvSpPr>
        <p:spPr>
          <a:xfrm>
            <a:off x="2183004" y="1952783"/>
            <a:ext cx="3427616" cy="3427616"/>
          </a:xfrm>
          <a:prstGeom prst="ellipse">
            <a:avLst/>
          </a:prstGeom>
          <a:solidFill>
            <a:schemeClr val="bg2">
              <a:lumMod val="25000"/>
              <a:alpha val="40000"/>
            </a:schemeClr>
          </a:solidFill>
          <a:ln w="12700" cap="flat" cmpd="sng" algn="ctr">
            <a:noFill/>
            <a:prstDash val="solid"/>
            <a:miter lim="800000"/>
          </a:ln>
          <a:effectLst/>
        </p:spPr>
        <p:txBody>
          <a:bodyPr lIns="72000" tIns="72000" rIns="7200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2000" b="0" i="0" u="none" strike="noStrike" kern="0" cap="none" spc="0" normalizeH="0" baseline="0" noProof="0" dirty="0">
                <a:ln>
                  <a:noFill/>
                </a:ln>
                <a:solidFill>
                  <a:prstClr val="black"/>
                </a:solidFill>
                <a:effectLst/>
                <a:uLnTx/>
                <a:uFillTx/>
                <a:latin typeface="Real Text Medium"/>
                <a:ea typeface="+mn-ea"/>
                <a:cs typeface="Arial"/>
                <a:sym typeface="Arial"/>
              </a:rPr>
            </a:br>
            <a:r>
              <a:rPr kumimoji="0" lang="en-GB" sz="2000" b="0" i="0" u="none" strike="noStrike" kern="0" cap="none" spc="0" normalizeH="0" baseline="0" noProof="0" dirty="0">
                <a:ln>
                  <a:noFill/>
                </a:ln>
                <a:solidFill>
                  <a:prstClr val="black"/>
                </a:solidFill>
                <a:effectLst/>
                <a:uLnTx/>
                <a:uFillTx/>
                <a:latin typeface="Real Text Medium"/>
                <a:ea typeface="+mn-ea"/>
                <a:cs typeface="Arial"/>
                <a:sym typeface="Arial"/>
              </a:rPr>
              <a:t>Provider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prstClr val="black"/>
              </a:solidFill>
              <a:effectLst/>
              <a:uLnTx/>
              <a:uFillTx/>
              <a:latin typeface="Real Text Medium"/>
              <a:ea typeface="+mn-ea"/>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Real Text Light" panose="020B0504020101010102" pitchFamily="34" charset="0"/>
                <a:cs typeface="Arial"/>
                <a:sym typeface="Arial"/>
              </a:rPr>
              <a:t>(developer of an AI system- a natural or legal person, authority, institution or other body)</a:t>
            </a:r>
          </a:p>
        </p:txBody>
      </p:sp>
      <p:sp>
        <p:nvSpPr>
          <p:cNvPr id="10" name="Oval 9">
            <a:extLst>
              <a:ext uri="{FF2B5EF4-FFF2-40B4-BE49-F238E27FC236}">
                <a16:creationId xmlns:a16="http://schemas.microsoft.com/office/drawing/2014/main" id="{6D37EDDD-33D3-C5BE-0E89-AB14DD9E10ED}"/>
              </a:ext>
            </a:extLst>
          </p:cNvPr>
          <p:cNvSpPr>
            <a:spLocks noChangeAspect="1"/>
          </p:cNvSpPr>
          <p:nvPr/>
        </p:nvSpPr>
        <p:spPr>
          <a:xfrm>
            <a:off x="6186435" y="1952783"/>
            <a:ext cx="3494173" cy="3494173"/>
          </a:xfrm>
          <a:prstGeom prst="ellipse">
            <a:avLst/>
          </a:prstGeom>
          <a:solidFill>
            <a:srgbClr val="FC515B">
              <a:alpha val="80000"/>
            </a:srgbClr>
          </a:solidFill>
          <a:ln w="12700" cap="flat" cmpd="sng" algn="ctr">
            <a:noFill/>
            <a:prstDash val="solid"/>
            <a:miter lim="800000"/>
          </a:ln>
          <a:effectLst/>
        </p:spPr>
        <p:txBody>
          <a:bodyPr lIns="72000" tIns="72000" rIns="7200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de-DE" sz="2000" b="0" i="0" u="none" strike="noStrike" kern="0" cap="none" spc="0" normalizeH="0" baseline="0" noProof="0">
                <a:ln>
                  <a:noFill/>
                </a:ln>
                <a:solidFill>
                  <a:prstClr val="black"/>
                </a:solidFill>
                <a:effectLst/>
                <a:uLnTx/>
                <a:uFillTx/>
                <a:latin typeface="Real Text Medium"/>
                <a:ea typeface="+mn-ea"/>
                <a:cs typeface="Arial"/>
                <a:sym typeface="Arial"/>
              </a:rPr>
            </a:br>
            <a:r>
              <a:rPr kumimoji="0" lang="de-DE" sz="2000" b="0" i="0" u="none" strike="noStrike" kern="0" cap="none" spc="0" normalizeH="0" baseline="0" noProof="0">
                <a:ln>
                  <a:noFill/>
                </a:ln>
                <a:solidFill>
                  <a:prstClr val="black"/>
                </a:solidFill>
                <a:effectLst/>
                <a:uLnTx/>
                <a:uFillTx/>
                <a:latin typeface="Real Text Medium"/>
                <a:ea typeface="+mn-ea"/>
                <a:cs typeface="Arial"/>
                <a:sym typeface="Arial"/>
              </a:rPr>
              <a:t>Deployer</a:t>
            </a:r>
            <a:endParaRPr kumimoji="0" lang="en-GB" sz="2000" b="0" i="0" u="none" strike="noStrike" kern="0" cap="none" spc="0" normalizeH="0" baseline="0" noProof="0">
              <a:ln>
                <a:noFill/>
              </a:ln>
              <a:solidFill>
                <a:prstClr val="black"/>
              </a:solidFill>
              <a:effectLst/>
              <a:uLnTx/>
              <a:uFillTx/>
              <a:latin typeface="Real Text Medium"/>
              <a:ea typeface="+mn-ea"/>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Real Text Medium"/>
              <a:ea typeface="+mn-ea"/>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prstClr val="black"/>
                </a:solidFill>
                <a:effectLst/>
                <a:uLnTx/>
                <a:uFillTx/>
                <a:latin typeface="Real Text Light" panose="020B0504020101010102" pitchFamily="34" charset="0"/>
                <a:cs typeface="Arial"/>
                <a:sym typeface="Arial"/>
              </a:rPr>
              <a:t>(natural or legal person, etc., under whose responsibility AI system </a:t>
            </a:r>
            <a:br>
              <a:rPr kumimoji="0" lang="en-GB" sz="1600" b="0" i="0" u="none" strike="noStrike" kern="0" cap="none" spc="0" normalizeH="0" baseline="0" noProof="0">
                <a:ln>
                  <a:noFill/>
                </a:ln>
                <a:solidFill>
                  <a:prstClr val="black"/>
                </a:solidFill>
                <a:effectLst/>
                <a:uLnTx/>
                <a:uFillTx/>
                <a:latin typeface="Real Text Light" panose="020B0504020101010102" pitchFamily="34" charset="0"/>
                <a:cs typeface="Arial"/>
                <a:sym typeface="Arial"/>
              </a:rPr>
            </a:br>
            <a:r>
              <a:rPr kumimoji="0" lang="en-GB" sz="1600" b="0" i="0" u="none" strike="noStrike" kern="0" cap="none" spc="0" normalizeH="0" baseline="0" noProof="0">
                <a:ln>
                  <a:noFill/>
                </a:ln>
                <a:solidFill>
                  <a:prstClr val="black"/>
                </a:solidFill>
                <a:effectLst/>
                <a:uLnTx/>
                <a:uFillTx/>
                <a:latin typeface="Real Text Light" panose="020B0504020101010102" pitchFamily="34" charset="0"/>
                <a:cs typeface="Arial"/>
                <a:sym typeface="Arial"/>
              </a:rPr>
              <a:t>is used)</a:t>
            </a:r>
            <a:endParaRPr kumimoji="0" lang="en-GB" sz="1600" b="0" i="0" u="none" strike="noStrike" kern="0" cap="none" spc="0" normalizeH="0" baseline="0" noProof="0" dirty="0">
              <a:ln>
                <a:noFill/>
              </a:ln>
              <a:solidFill>
                <a:prstClr val="black"/>
              </a:solidFill>
              <a:effectLst/>
              <a:uLnTx/>
              <a:uFillTx/>
              <a:latin typeface="Real Text Light" panose="020B0504020101010102" pitchFamily="34" charset="0"/>
              <a:cs typeface="Arial"/>
              <a:sym typeface="Arial"/>
            </a:endParaRPr>
          </a:p>
        </p:txBody>
      </p:sp>
      <p:pic>
        <p:nvPicPr>
          <p:cNvPr id="48" name="Picture 47">
            <a:extLst>
              <a:ext uri="{FF2B5EF4-FFF2-40B4-BE49-F238E27FC236}">
                <a16:creationId xmlns:a16="http://schemas.microsoft.com/office/drawing/2014/main" id="{52029936-1E79-1B74-E859-59C5B92914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cxnSp>
        <p:nvCxnSpPr>
          <p:cNvPr id="50" name="Straight Connector 49">
            <a:extLst>
              <a:ext uri="{FF2B5EF4-FFF2-40B4-BE49-F238E27FC236}">
                <a16:creationId xmlns:a16="http://schemas.microsoft.com/office/drawing/2014/main" id="{910444C3-1F4D-2F47-07D9-64CD0728626F}"/>
              </a:ext>
            </a:extLst>
          </p:cNvPr>
          <p:cNvCxnSpPr/>
          <p:nvPr/>
        </p:nvCxnSpPr>
        <p:spPr>
          <a:xfrm flipH="1">
            <a:off x="10471200" y="663467"/>
            <a:ext cx="1720800" cy="0"/>
          </a:xfrm>
          <a:prstGeom prst="line">
            <a:avLst/>
          </a:prstGeom>
          <a:noFill/>
          <a:ln w="28575" cap="flat" cmpd="sng" algn="ctr">
            <a:solidFill>
              <a:srgbClr val="FC515B"/>
            </a:solidFill>
            <a:prstDash val="solid"/>
            <a:miter lim="800000"/>
          </a:ln>
          <a:effectLst/>
        </p:spPr>
      </p:cxnSp>
      <p:sp>
        <p:nvSpPr>
          <p:cNvPr id="52" name="Text Placeholder 11">
            <a:extLst>
              <a:ext uri="{FF2B5EF4-FFF2-40B4-BE49-F238E27FC236}">
                <a16:creationId xmlns:a16="http://schemas.microsoft.com/office/drawing/2014/main" id="{17BA32F9-EE51-B091-1779-7866DF7C1FC3}"/>
              </a:ext>
            </a:extLst>
          </p:cNvPr>
          <p:cNvSpPr txBox="1">
            <a:spLocks/>
          </p:cNvSpPr>
          <p:nvPr/>
        </p:nvSpPr>
        <p:spPr>
          <a:xfrm>
            <a:off x="10471200" y="290953"/>
            <a:ext cx="1213981" cy="354344"/>
          </a:xfrm>
          <a:prstGeom prst="rect">
            <a:avLst/>
          </a:prstGeom>
        </p:spPr>
        <p:txBody>
          <a:bodyPr/>
          <a:lstStyle>
            <a:lvl1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1pPr>
            <a:lvl2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pPr marL="0" marR="0" lvl="0" indent="0" algn="l" defTabSz="587115" rtl="0" eaLnBrk="1" fontAlgn="auto" latinLnBrk="0" hangingPunct="1">
              <a:lnSpc>
                <a:spcPct val="100000"/>
              </a:lnSpc>
              <a:spcBef>
                <a:spcPts val="51"/>
              </a:spcBef>
              <a:spcAft>
                <a:spcPts val="0"/>
              </a:spcAft>
              <a:buClrTx/>
              <a:buSzTx/>
              <a:buFontTx/>
              <a:buNone/>
              <a:tabLst/>
              <a:defRPr/>
            </a:pPr>
            <a:r>
              <a:rPr lang="en-GB" sz="1000" dirty="0">
                <a:latin typeface="Real Text Light"/>
              </a:rPr>
              <a:t>Focus on 2026 – EU AI Act</a:t>
            </a:r>
            <a:endParaRPr kumimoji="0" lang="en-GB" sz="1000" b="0" i="0" u="none" strike="noStrike" kern="0" cap="none" spc="0" normalizeH="0" baseline="0" noProof="0" dirty="0">
              <a:ln>
                <a:noFill/>
              </a:ln>
              <a:solidFill>
                <a:srgbClr val="303030"/>
              </a:solidFill>
              <a:effectLst/>
              <a:uLnTx/>
              <a:uFillTx/>
              <a:latin typeface="Real Text Light"/>
              <a:sym typeface="Real Text Medium"/>
            </a:endParaRPr>
          </a:p>
          <a:p>
            <a:pPr marL="0" marR="0" lvl="0" indent="0" algn="l" defTabSz="587115" rtl="0" eaLnBrk="1" fontAlgn="auto" latinLnBrk="0" hangingPunct="1">
              <a:lnSpc>
                <a:spcPct val="100000"/>
              </a:lnSpc>
              <a:spcBef>
                <a:spcPts val="51"/>
              </a:spcBef>
              <a:spcAft>
                <a:spcPts val="0"/>
              </a:spcAft>
              <a:buClrTx/>
              <a:buSzTx/>
              <a:buFontTx/>
              <a:buNone/>
              <a:tabLst/>
              <a:defRPr/>
            </a:pPr>
            <a:endParaRPr kumimoji="0" lang="en-US" sz="1000" b="0" i="0" u="none" strike="noStrike" kern="0" cap="none" spc="0" normalizeH="0" baseline="0" noProof="0" dirty="0">
              <a:ln>
                <a:noFill/>
              </a:ln>
              <a:solidFill>
                <a:srgbClr val="303030"/>
              </a:solidFill>
              <a:effectLst/>
              <a:uLnTx/>
              <a:uFillTx/>
              <a:latin typeface="Real Text Light"/>
              <a:sym typeface="Real Text Medium"/>
            </a:endParaRPr>
          </a:p>
        </p:txBody>
      </p:sp>
      <p:sp>
        <p:nvSpPr>
          <p:cNvPr id="54" name="Slide Number Placeholder 14">
            <a:extLst>
              <a:ext uri="{FF2B5EF4-FFF2-40B4-BE49-F238E27FC236}">
                <a16:creationId xmlns:a16="http://schemas.microsoft.com/office/drawing/2014/main" id="{E17D4504-78CA-4FFF-B26F-BAFEBA91C2FD}"/>
              </a:ext>
            </a:extLst>
          </p:cNvPr>
          <p:cNvSpPr>
            <a:spLocks noGrp="1"/>
          </p:cNvSpPr>
          <p:nvPr>
            <p:ph type="sldNum" sz="quarter" idx="4"/>
          </p:nvPr>
        </p:nvSpPr>
        <p:spPr>
          <a:xfrm>
            <a:off x="11419242" y="6480000"/>
            <a:ext cx="321908" cy="246810"/>
          </a:xfrm>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AE40F04C-0113-48AC-B208-C432829543B5}" type="slidenum">
              <a:rPr kumimoji="0" lang="en-GB" sz="1200" b="0" i="0" u="none" strike="noStrike" kern="1200" cap="none" spc="0" normalizeH="0" baseline="0" noProof="0" smtClean="0">
                <a:ln>
                  <a:noFill/>
                </a:ln>
                <a:solidFill>
                  <a:srgbClr val="303030"/>
                </a:solidFill>
                <a:effectLst/>
                <a:uLnTx/>
                <a:uFillTx/>
                <a:latin typeface="Real Text Light"/>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srgbClr val="303030"/>
              </a:solidFill>
              <a:effectLst/>
              <a:uLnTx/>
              <a:uFillTx/>
              <a:latin typeface="Real Text Light"/>
              <a:ea typeface="+mn-ea"/>
              <a:cs typeface="+mn-cs"/>
            </a:endParaRPr>
          </a:p>
        </p:txBody>
      </p:sp>
    </p:spTree>
    <p:extLst>
      <p:ext uri="{BB962C8B-B14F-4D97-AF65-F5344CB8AC3E}">
        <p14:creationId xmlns:p14="http://schemas.microsoft.com/office/powerpoint/2010/main" val="1002692951"/>
      </p:ext>
    </p:extLst>
  </p:cSld>
  <p:clrMapOvr>
    <a:masterClrMapping/>
  </p:clrMapOvr>
</p:sld>
</file>

<file path=ppt/slides/slide1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9C87-14CD-3451-6C9A-968CCAFE7564}"/>
              </a:ext>
            </a:extLst>
          </p:cNvPr>
          <p:cNvSpPr>
            <a:spLocks noGrp="1"/>
          </p:cNvSpPr>
          <p:nvPr>
            <p:ph type="title"/>
          </p:nvPr>
        </p:nvSpPr>
        <p:spPr>
          <a:xfrm>
            <a:off x="287001" y="743412"/>
            <a:ext cx="11398180" cy="394727"/>
          </a:xfrm>
        </p:spPr>
        <p:txBody>
          <a:bodyPr/>
          <a:lstStyle/>
          <a:p>
            <a:r>
              <a:rPr lang="en-GB" sz="3200" dirty="0">
                <a:solidFill>
                  <a:schemeClr val="tx2"/>
                </a:solidFill>
                <a:latin typeface="RealText-Medium" panose="020B0604020101010102" pitchFamily="34" charset="0"/>
              </a:rPr>
              <a:t>EU AI Act: </a:t>
            </a:r>
            <a:r>
              <a:rPr lang="en-GB" sz="3200" u="sng" dirty="0">
                <a:solidFill>
                  <a:schemeClr val="tx2"/>
                </a:solidFill>
                <a:latin typeface="RealText-Medium" panose="020B0604020101010102" pitchFamily="34" charset="0"/>
              </a:rPr>
              <a:t>Provider</a:t>
            </a:r>
            <a:r>
              <a:rPr lang="en-GB" sz="3200" dirty="0">
                <a:solidFill>
                  <a:schemeClr val="tx2"/>
                </a:solidFill>
                <a:latin typeface="RealText-Medium" panose="020B0604020101010102" pitchFamily="34" charset="0"/>
              </a:rPr>
              <a:t> obligations re high-risk AI systems </a:t>
            </a:r>
          </a:p>
        </p:txBody>
      </p:sp>
      <p:grpSp>
        <p:nvGrpSpPr>
          <p:cNvPr id="12" name="Group 11">
            <a:extLst>
              <a:ext uri="{FF2B5EF4-FFF2-40B4-BE49-F238E27FC236}">
                <a16:creationId xmlns:a16="http://schemas.microsoft.com/office/drawing/2014/main" id="{F09FA097-D28B-ED0E-D6D6-52C446F60253}"/>
              </a:ext>
            </a:extLst>
          </p:cNvPr>
          <p:cNvGrpSpPr/>
          <p:nvPr/>
        </p:nvGrpSpPr>
        <p:grpSpPr>
          <a:xfrm>
            <a:off x="-96094" y="1430898"/>
            <a:ext cx="2621758" cy="2621758"/>
            <a:chOff x="981075" y="1509712"/>
            <a:chExt cx="1852613" cy="1852613"/>
          </a:xfrm>
        </p:grpSpPr>
        <p:sp>
          <p:nvSpPr>
            <p:cNvPr id="13" name="Oval 12">
              <a:extLst>
                <a:ext uri="{FF2B5EF4-FFF2-40B4-BE49-F238E27FC236}">
                  <a16:creationId xmlns:a16="http://schemas.microsoft.com/office/drawing/2014/main" id="{2D54113D-2485-229F-9CDB-00FBC5ABE64B}"/>
                </a:ext>
              </a:extLst>
            </p:cNvPr>
            <p:cNvSpPr/>
            <p:nvPr/>
          </p:nvSpPr>
          <p:spPr>
            <a:xfrm>
              <a:off x="981075" y="1509712"/>
              <a:ext cx="1852613" cy="1852613"/>
            </a:xfrm>
            <a:prstGeom prst="ellipse">
              <a:avLst/>
            </a:prstGeom>
            <a:solidFill>
              <a:srgbClr val="303030">
                <a:lumMod val="25000"/>
                <a:lumOff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303030"/>
                </a:solidFill>
                <a:effectLst/>
                <a:uLnTx/>
                <a:uFillTx/>
                <a:latin typeface="Real Text Light"/>
                <a:ea typeface="+mn-ea"/>
                <a:cs typeface="Arial"/>
                <a:sym typeface="Arial"/>
              </a:endParaRPr>
            </a:p>
          </p:txBody>
        </p:sp>
        <p:sp>
          <p:nvSpPr>
            <p:cNvPr id="14" name="TextBox 13">
              <a:extLst>
                <a:ext uri="{FF2B5EF4-FFF2-40B4-BE49-F238E27FC236}">
                  <a16:creationId xmlns:a16="http://schemas.microsoft.com/office/drawing/2014/main" id="{4E39CD0E-653A-4B95-48FB-7F69AA2C6D80}"/>
                </a:ext>
              </a:extLst>
            </p:cNvPr>
            <p:cNvSpPr txBox="1"/>
            <p:nvPr/>
          </p:nvSpPr>
          <p:spPr>
            <a:xfrm>
              <a:off x="1121569" y="1921466"/>
              <a:ext cx="1571626" cy="121079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GB" sz="1600" b="0" i="0" u="none" strike="noStrike" kern="0" cap="none" spc="0" normalizeH="0" baseline="0" noProof="0" dirty="0" err="1">
                  <a:ln>
                    <a:noFill/>
                  </a:ln>
                  <a:solidFill>
                    <a:srgbClr val="303030"/>
                  </a:solidFill>
                  <a:effectLst/>
                  <a:uLnTx/>
                  <a:uFillTx/>
                  <a:latin typeface="Real Text Medium"/>
                  <a:cs typeface="Arial"/>
                  <a:sym typeface="Arial"/>
                </a:rPr>
                <a:t>Risk managemen</a:t>
              </a:r>
              <a:r>
                <a:rPr kumimoji="0" lang="en-GB" sz="1600" b="0" i="0" u="none" strike="noStrike" kern="0" cap="none" spc="0" normalizeH="0" baseline="0" noProof="0" dirty="0">
                  <a:ln>
                    <a:noFill/>
                  </a:ln>
                  <a:solidFill>
                    <a:srgbClr val="303030"/>
                  </a:solidFill>
                  <a:effectLst/>
                  <a:uLnTx/>
                  <a:uFillTx/>
                  <a:latin typeface="Real Text Medium"/>
                  <a:cs typeface="Arial"/>
                  <a:sym typeface="Arial"/>
                </a:rPr>
                <a:t>t </a:t>
              </a:r>
              <a:endParaRPr kumimoji="0" lang="en-GB" sz="1200" b="0" i="0" u="none" strike="noStrike" kern="0" cap="none" spc="0" normalizeH="0" baseline="0" noProof="0" dirty="0">
                <a:ln>
                  <a:noFill/>
                </a:ln>
                <a:solidFill>
                  <a:srgbClr val="303030"/>
                </a:solidFill>
                <a:effectLst/>
                <a:uLnTx/>
                <a:uFillTx/>
                <a:latin typeface="Real Text Light"/>
                <a:cs typeface="Arial"/>
                <a:sym typeface="Arial"/>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200" b="0" i="0" u="none" strike="noStrike" kern="0" cap="none" spc="0" normalizeH="0" baseline="0" noProof="0" dirty="0">
                  <a:ln>
                    <a:noFill/>
                  </a:ln>
                  <a:solidFill>
                    <a:srgbClr val="303030"/>
                  </a:solidFill>
                  <a:effectLst/>
                  <a:uLnTx/>
                  <a:uFillTx/>
                  <a:latin typeface="Real Text Light"/>
                  <a:cs typeface="Arial"/>
                  <a:sym typeface="Arial"/>
                </a:rPr>
                <a:t>Implementing process for entire lifecycle of HRAIS to identify, analyse and mitigate risks</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200" b="0" i="1" u="none" strike="noStrike" kern="0" cap="none" spc="0" normalizeH="0" baseline="0" noProof="0" dirty="0">
                  <a:ln>
                    <a:noFill/>
                  </a:ln>
                  <a:solidFill>
                    <a:srgbClr val="303030"/>
                  </a:solidFill>
                  <a:effectLst/>
                  <a:uLnTx/>
                  <a:uFillTx/>
                  <a:latin typeface="Real Text Light"/>
                  <a:cs typeface="Arial"/>
                  <a:sym typeface="Arial"/>
                </a:rPr>
                <a:t>Article 9</a:t>
              </a:r>
            </a:p>
          </p:txBody>
        </p:sp>
      </p:grpSp>
      <p:grpSp>
        <p:nvGrpSpPr>
          <p:cNvPr id="15" name="Group 14">
            <a:extLst>
              <a:ext uri="{FF2B5EF4-FFF2-40B4-BE49-F238E27FC236}">
                <a16:creationId xmlns:a16="http://schemas.microsoft.com/office/drawing/2014/main" id="{C9553E70-2A84-6758-F3AF-12444AD65D31}"/>
              </a:ext>
            </a:extLst>
          </p:cNvPr>
          <p:cNvGrpSpPr/>
          <p:nvPr/>
        </p:nvGrpSpPr>
        <p:grpSpPr>
          <a:xfrm>
            <a:off x="2365320" y="1480545"/>
            <a:ext cx="2621758" cy="2621758"/>
            <a:chOff x="978350" y="1526704"/>
            <a:chExt cx="1852613" cy="1852613"/>
          </a:xfrm>
          <a:solidFill>
            <a:schemeClr val="tx2"/>
          </a:solidFill>
        </p:grpSpPr>
        <p:sp>
          <p:nvSpPr>
            <p:cNvPr id="16" name="Oval 15">
              <a:extLst>
                <a:ext uri="{FF2B5EF4-FFF2-40B4-BE49-F238E27FC236}">
                  <a16:creationId xmlns:a16="http://schemas.microsoft.com/office/drawing/2014/main" id="{98CA1AE6-B065-FB98-CD84-72E4C45F99C1}"/>
                </a:ext>
              </a:extLst>
            </p:cNvPr>
            <p:cNvSpPr/>
            <p:nvPr/>
          </p:nvSpPr>
          <p:spPr>
            <a:xfrm>
              <a:off x="978350" y="1526704"/>
              <a:ext cx="1852613" cy="1852613"/>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303030"/>
                </a:solidFill>
                <a:effectLst/>
                <a:uLnTx/>
                <a:uFillTx/>
                <a:latin typeface="Real Text Light"/>
                <a:ea typeface="+mn-ea"/>
                <a:cs typeface="Arial"/>
                <a:sym typeface="Arial"/>
              </a:endParaRPr>
            </a:p>
          </p:txBody>
        </p:sp>
        <p:sp>
          <p:nvSpPr>
            <p:cNvPr id="17" name="TextBox 16">
              <a:extLst>
                <a:ext uri="{FF2B5EF4-FFF2-40B4-BE49-F238E27FC236}">
                  <a16:creationId xmlns:a16="http://schemas.microsoft.com/office/drawing/2014/main" id="{64691402-2181-B3E3-C293-A66B40EA7730}"/>
                </a:ext>
              </a:extLst>
            </p:cNvPr>
            <p:cNvSpPr txBox="1"/>
            <p:nvPr/>
          </p:nvSpPr>
          <p:spPr>
            <a:xfrm>
              <a:off x="1197109" y="1900674"/>
              <a:ext cx="1439925" cy="114613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GB" sz="1600" b="0" i="0" u="none" strike="noStrike" kern="0" cap="none" spc="0" normalizeH="0" baseline="0" noProof="0" dirty="0" err="1">
                  <a:ln>
                    <a:noFill/>
                  </a:ln>
                  <a:solidFill>
                    <a:srgbClr val="FFFFFF"/>
                  </a:solidFill>
                  <a:effectLst/>
                  <a:uLnTx/>
                  <a:uFillTx/>
                  <a:latin typeface="Real Text Medium"/>
                  <a:cs typeface="Arial"/>
                  <a:sym typeface="Arial"/>
                </a:rPr>
                <a:t>Data quality </a:t>
              </a:r>
              <a:r>
                <a:rPr kumimoji="0" lang="en-GB" sz="1600" b="0" i="0" u="none" strike="noStrike" kern="0" cap="none" spc="0" normalizeH="0" baseline="0" noProof="0" dirty="0">
                  <a:ln>
                    <a:noFill/>
                  </a:ln>
                  <a:solidFill>
                    <a:srgbClr val="FFFFFF"/>
                  </a:solidFill>
                  <a:effectLst/>
                  <a:uLnTx/>
                  <a:uFillTx/>
                  <a:latin typeface="Real Text Medium"/>
                  <a:cs typeface="Arial"/>
                  <a:sym typeface="Arial"/>
                </a:rPr>
                <a:t>/ Data</a:t>
              </a:r>
              <a:br>
                <a:rPr kumimoji="0" lang="en-GB" sz="1600" b="0" i="0" u="none" strike="noStrike" kern="0" cap="none" spc="0" normalizeH="0" baseline="0" noProof="0" dirty="0">
                  <a:ln>
                    <a:noFill/>
                  </a:ln>
                  <a:solidFill>
                    <a:srgbClr val="FFFFFF"/>
                  </a:solidFill>
                  <a:effectLst/>
                  <a:uLnTx/>
                  <a:uFillTx/>
                  <a:latin typeface="Real Text Medium"/>
                  <a:cs typeface="Arial"/>
                  <a:sym typeface="Arial"/>
                </a:rPr>
              </a:br>
              <a:r>
                <a:rPr kumimoji="0" lang="en-GB" sz="1600" b="0" i="0" u="none" strike="noStrike" kern="0" cap="none" spc="0" normalizeH="0" baseline="0" noProof="0" dirty="0">
                  <a:ln>
                    <a:noFill/>
                  </a:ln>
                  <a:solidFill>
                    <a:srgbClr val="FFFFFF"/>
                  </a:solidFill>
                  <a:effectLst/>
                  <a:uLnTx/>
                  <a:uFillTx/>
                  <a:latin typeface="Real Text Medium"/>
                  <a:cs typeface="Arial"/>
                  <a:sym typeface="Arial"/>
                </a:rPr>
                <a:t> Governance</a:t>
              </a:r>
              <a:endParaRPr kumimoji="0" lang="en-GB" sz="1600" b="0" i="0" u="none" strike="noStrike" kern="0" cap="none" spc="0" normalizeH="0" baseline="0" noProof="0" dirty="0">
                <a:ln>
                  <a:noFill/>
                </a:ln>
                <a:solidFill>
                  <a:srgbClr val="FFFFFF"/>
                </a:solidFill>
                <a:effectLst/>
                <a:uLnTx/>
                <a:uFillTx/>
                <a:latin typeface="Real Text Light"/>
                <a:cs typeface="Arial"/>
                <a:sym typeface="Arial"/>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Real Text Light"/>
                  <a:cs typeface="Arial"/>
                  <a:sym typeface="Arial"/>
                </a:rPr>
                <a:t>Training and testing of HRAIS using data shall be undertaken in accordance with </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200" b="0" i="1" u="none" strike="noStrike" kern="0" cap="none" spc="0" normalizeH="0" baseline="0" noProof="0" dirty="0">
                  <a:ln>
                    <a:noFill/>
                  </a:ln>
                  <a:solidFill>
                    <a:srgbClr val="FFFFFF"/>
                  </a:solidFill>
                  <a:effectLst/>
                  <a:uLnTx/>
                  <a:uFillTx/>
                  <a:latin typeface="Real Text Light"/>
                  <a:cs typeface="Arial"/>
                  <a:sym typeface="Arial"/>
                </a:rPr>
                <a:t>Article 10</a:t>
              </a:r>
            </a:p>
          </p:txBody>
        </p:sp>
      </p:grpSp>
      <p:grpSp>
        <p:nvGrpSpPr>
          <p:cNvPr id="18" name="Group 17">
            <a:extLst>
              <a:ext uri="{FF2B5EF4-FFF2-40B4-BE49-F238E27FC236}">
                <a16:creationId xmlns:a16="http://schemas.microsoft.com/office/drawing/2014/main" id="{145411DA-85D2-220E-310B-16324DE96C92}"/>
              </a:ext>
            </a:extLst>
          </p:cNvPr>
          <p:cNvGrpSpPr/>
          <p:nvPr/>
        </p:nvGrpSpPr>
        <p:grpSpPr>
          <a:xfrm>
            <a:off x="4797980" y="1430898"/>
            <a:ext cx="2621758" cy="2621758"/>
            <a:chOff x="981075" y="1509712"/>
            <a:chExt cx="1852613" cy="1852613"/>
          </a:xfrm>
        </p:grpSpPr>
        <p:sp>
          <p:nvSpPr>
            <p:cNvPr id="19" name="Oval 18">
              <a:extLst>
                <a:ext uri="{FF2B5EF4-FFF2-40B4-BE49-F238E27FC236}">
                  <a16:creationId xmlns:a16="http://schemas.microsoft.com/office/drawing/2014/main" id="{86FAA2D4-D22A-5F71-0B61-BD37112A409F}"/>
                </a:ext>
              </a:extLst>
            </p:cNvPr>
            <p:cNvSpPr/>
            <p:nvPr/>
          </p:nvSpPr>
          <p:spPr>
            <a:xfrm>
              <a:off x="981075" y="1509712"/>
              <a:ext cx="1852613" cy="1852613"/>
            </a:xfrm>
            <a:prstGeom prst="ellipse">
              <a:avLst/>
            </a:prstGeom>
            <a:solidFill>
              <a:srgbClr val="303030">
                <a:lumMod val="25000"/>
                <a:lumOff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303030"/>
                </a:solidFill>
                <a:effectLst/>
                <a:uLnTx/>
                <a:uFillTx/>
                <a:latin typeface="Real Text Light"/>
                <a:ea typeface="+mn-ea"/>
                <a:cs typeface="Arial"/>
                <a:sym typeface="Arial"/>
              </a:endParaRPr>
            </a:p>
          </p:txBody>
        </p:sp>
        <p:sp>
          <p:nvSpPr>
            <p:cNvPr id="20" name="TextBox 19">
              <a:extLst>
                <a:ext uri="{FF2B5EF4-FFF2-40B4-BE49-F238E27FC236}">
                  <a16:creationId xmlns:a16="http://schemas.microsoft.com/office/drawing/2014/main" id="{2FCA2853-AD53-0FBE-D399-F484BF0E4195}"/>
                </a:ext>
              </a:extLst>
            </p:cNvPr>
            <p:cNvSpPr txBox="1"/>
            <p:nvPr/>
          </p:nvSpPr>
          <p:spPr>
            <a:xfrm>
              <a:off x="1118844" y="1830620"/>
              <a:ext cx="1571626" cy="121079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GB" sz="1600" b="0" i="0" u="none" strike="noStrike" kern="0" cap="none" spc="0" normalizeH="0" baseline="0" noProof="0" dirty="0" err="1">
                  <a:ln>
                    <a:noFill/>
                  </a:ln>
                  <a:solidFill>
                    <a:srgbClr val="303030"/>
                  </a:solidFill>
                  <a:effectLst/>
                  <a:uLnTx/>
                  <a:uFillTx/>
                  <a:latin typeface="Real Text Medium"/>
                  <a:cs typeface="Arial"/>
                  <a:sym typeface="Arial"/>
                </a:rPr>
                <a:t>Technical</a:t>
              </a:r>
              <a:br>
                <a:rPr kumimoji="0" lang="en-GB" sz="1600" b="0" i="0" u="none" strike="noStrike" kern="0" cap="none" spc="0" normalizeH="0" baseline="0" noProof="0" dirty="0">
                  <a:ln>
                    <a:noFill/>
                  </a:ln>
                  <a:solidFill>
                    <a:srgbClr val="303030"/>
                  </a:solidFill>
                  <a:effectLst/>
                  <a:uLnTx/>
                  <a:uFillTx/>
                  <a:latin typeface="Real Text Medium"/>
                  <a:cs typeface="Arial"/>
                  <a:sym typeface="Arial"/>
                </a:rPr>
              </a:br>
              <a:r>
                <a:rPr kumimoji="0" lang="en-GB" sz="1600" b="0" i="0" u="none" strike="noStrike" kern="0" cap="none" spc="0" normalizeH="0" baseline="0" noProof="0" dirty="0" err="1">
                  <a:ln>
                    <a:noFill/>
                  </a:ln>
                  <a:solidFill>
                    <a:srgbClr val="303030"/>
                  </a:solidFill>
                  <a:effectLst/>
                  <a:uLnTx/>
                  <a:uFillTx/>
                  <a:latin typeface="Real Text Medium"/>
                  <a:cs typeface="Arial"/>
                  <a:sym typeface="Arial"/>
                </a:rPr>
                <a:t>Documentation</a:t>
              </a:r>
              <a:endParaRPr kumimoji="0" lang="en-GB" sz="1600" b="0" i="0" u="none" strike="noStrike" kern="0" cap="none" spc="0" normalizeH="0" baseline="0" noProof="0" dirty="0">
                <a:ln>
                  <a:noFill/>
                </a:ln>
                <a:solidFill>
                  <a:srgbClr val="303030"/>
                </a:solidFill>
                <a:effectLst/>
                <a:uLnTx/>
                <a:uFillTx/>
                <a:latin typeface="Real Text Light"/>
                <a:cs typeface="Arial"/>
                <a:sym typeface="Arial"/>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200" b="0" i="0" u="none" strike="noStrike" kern="0" cap="none" spc="0" normalizeH="0" baseline="0" noProof="0" dirty="0">
                  <a:ln>
                    <a:noFill/>
                  </a:ln>
                  <a:solidFill>
                    <a:srgbClr val="303030"/>
                  </a:solidFill>
                  <a:effectLst/>
                  <a:uLnTx/>
                  <a:uFillTx/>
                  <a:latin typeface="Real Text Light"/>
                  <a:cs typeface="Arial"/>
                  <a:sym typeface="Arial"/>
                </a:rPr>
                <a:t>Drafting comprehensive "manual" for HRAIS which contains, at a minimum the Annex IV information</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200" b="0" i="1" u="none" strike="noStrike" kern="0" cap="none" spc="0" normalizeH="0" baseline="0" noProof="0" dirty="0">
                  <a:ln>
                    <a:noFill/>
                  </a:ln>
                  <a:solidFill>
                    <a:srgbClr val="303030"/>
                  </a:solidFill>
                  <a:effectLst/>
                  <a:uLnTx/>
                  <a:uFillTx/>
                  <a:latin typeface="Real Text Light"/>
                  <a:cs typeface="Arial"/>
                  <a:sym typeface="Arial"/>
                </a:rPr>
                <a:t>Article 11</a:t>
              </a:r>
            </a:p>
          </p:txBody>
        </p:sp>
      </p:grpSp>
      <p:grpSp>
        <p:nvGrpSpPr>
          <p:cNvPr id="21" name="Group 20">
            <a:extLst>
              <a:ext uri="{FF2B5EF4-FFF2-40B4-BE49-F238E27FC236}">
                <a16:creationId xmlns:a16="http://schemas.microsoft.com/office/drawing/2014/main" id="{AF2D1513-303D-17D6-9F6B-015203D7D874}"/>
              </a:ext>
            </a:extLst>
          </p:cNvPr>
          <p:cNvGrpSpPr/>
          <p:nvPr/>
        </p:nvGrpSpPr>
        <p:grpSpPr>
          <a:xfrm>
            <a:off x="7141439" y="1456498"/>
            <a:ext cx="2621758" cy="2621758"/>
            <a:chOff x="981075" y="1509712"/>
            <a:chExt cx="1852613" cy="1852613"/>
          </a:xfrm>
          <a:solidFill>
            <a:srgbClr val="303030"/>
          </a:solidFill>
        </p:grpSpPr>
        <p:sp>
          <p:nvSpPr>
            <p:cNvPr id="22" name="Oval 21">
              <a:extLst>
                <a:ext uri="{FF2B5EF4-FFF2-40B4-BE49-F238E27FC236}">
                  <a16:creationId xmlns:a16="http://schemas.microsoft.com/office/drawing/2014/main" id="{937DD4EE-BB39-A383-3F59-718BBC4E54D5}"/>
                </a:ext>
              </a:extLst>
            </p:cNvPr>
            <p:cNvSpPr/>
            <p:nvPr/>
          </p:nvSpPr>
          <p:spPr>
            <a:xfrm>
              <a:off x="981075" y="1509712"/>
              <a:ext cx="1852613" cy="1852613"/>
            </a:xfrm>
            <a:prstGeom prst="ellipse">
              <a:avLst/>
            </a:prstGeom>
            <a:solidFill>
              <a:srgbClr val="53C2E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303030"/>
                </a:solidFill>
                <a:effectLst/>
                <a:uLnTx/>
                <a:uFillTx/>
                <a:latin typeface="Real Text Light"/>
                <a:ea typeface="+mn-ea"/>
                <a:cs typeface="Arial"/>
                <a:sym typeface="Arial"/>
              </a:endParaRPr>
            </a:p>
          </p:txBody>
        </p:sp>
        <p:sp>
          <p:nvSpPr>
            <p:cNvPr id="23" name="TextBox 22">
              <a:extLst>
                <a:ext uri="{FF2B5EF4-FFF2-40B4-BE49-F238E27FC236}">
                  <a16:creationId xmlns:a16="http://schemas.microsoft.com/office/drawing/2014/main" id="{C7F7D5BF-1FD7-6A09-77B1-38181A9BCDFA}"/>
                </a:ext>
              </a:extLst>
            </p:cNvPr>
            <p:cNvSpPr txBox="1"/>
            <p:nvPr/>
          </p:nvSpPr>
          <p:spPr>
            <a:xfrm>
              <a:off x="1121568" y="1781190"/>
              <a:ext cx="1571626" cy="121079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Real Text Medium"/>
                  <a:cs typeface="Arial"/>
                  <a:sym typeface="Arial"/>
                </a:rPr>
                <a:t>"Record-keeping"</a:t>
              </a:r>
              <a:endParaRPr kumimoji="0" lang="en-GB" sz="1600" b="0" i="0" u="none" strike="noStrike" kern="0" cap="none" spc="0" normalizeH="0" baseline="0" noProof="0" dirty="0">
                <a:ln>
                  <a:noFill/>
                </a:ln>
                <a:solidFill>
                  <a:srgbClr val="FFFFFF"/>
                </a:solidFill>
                <a:effectLst/>
                <a:uLnTx/>
                <a:uFillTx/>
                <a:latin typeface="Real Text Light"/>
                <a:cs typeface="Arial"/>
                <a:sym typeface="Arial"/>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Real Text Light"/>
                  <a:cs typeface="Arial"/>
                  <a:sym typeface="Arial"/>
                </a:rPr>
                <a:t>HRAIS must be designed to ensure automatic logging of events eg period of use and input data reviewed (Article 12) and providers must keep these logs </a:t>
              </a:r>
              <a:endParaRPr kumimoji="0" lang="en-GB" sz="1800" b="0" i="0" u="none" strike="noStrike" kern="0" cap="none" spc="0" normalizeH="0" baseline="0" noProof="0" dirty="0">
                <a:ln>
                  <a:noFill/>
                </a:ln>
                <a:solidFill>
                  <a:srgbClr val="FFFFFF"/>
                </a:solidFill>
                <a:effectLst/>
                <a:uLnTx/>
                <a:uFillTx/>
                <a:latin typeface="Real Text Light"/>
                <a:cs typeface="Arial"/>
                <a:sym typeface="Arial"/>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200" b="0" i="1" u="none" strike="noStrike" kern="0" cap="none" spc="0" normalizeH="0" baseline="0" noProof="0" dirty="0">
                  <a:ln>
                    <a:noFill/>
                  </a:ln>
                  <a:solidFill>
                    <a:srgbClr val="FFFFFF"/>
                  </a:solidFill>
                  <a:effectLst/>
                  <a:uLnTx/>
                  <a:uFillTx/>
                  <a:latin typeface="Real Text Light"/>
                  <a:cs typeface="Arial"/>
                  <a:sym typeface="Arial"/>
                </a:rPr>
                <a:t>Article 12</a:t>
              </a:r>
            </a:p>
          </p:txBody>
        </p:sp>
      </p:grpSp>
      <p:grpSp>
        <p:nvGrpSpPr>
          <p:cNvPr id="24" name="Group 23">
            <a:extLst>
              <a:ext uri="{FF2B5EF4-FFF2-40B4-BE49-F238E27FC236}">
                <a16:creationId xmlns:a16="http://schemas.microsoft.com/office/drawing/2014/main" id="{7F6231F9-1FA8-83E0-F521-4BB65B1DE8B6}"/>
              </a:ext>
            </a:extLst>
          </p:cNvPr>
          <p:cNvGrpSpPr/>
          <p:nvPr/>
        </p:nvGrpSpPr>
        <p:grpSpPr>
          <a:xfrm>
            <a:off x="9454796" y="3809404"/>
            <a:ext cx="2621759" cy="2621758"/>
            <a:chOff x="30527" y="1495781"/>
            <a:chExt cx="1852613" cy="1852613"/>
          </a:xfrm>
        </p:grpSpPr>
        <p:sp>
          <p:nvSpPr>
            <p:cNvPr id="25" name="Oval 24">
              <a:extLst>
                <a:ext uri="{FF2B5EF4-FFF2-40B4-BE49-F238E27FC236}">
                  <a16:creationId xmlns:a16="http://schemas.microsoft.com/office/drawing/2014/main" id="{8AC7BF28-A527-1E4D-2210-0176C075011F}"/>
                </a:ext>
              </a:extLst>
            </p:cNvPr>
            <p:cNvSpPr/>
            <p:nvPr/>
          </p:nvSpPr>
          <p:spPr>
            <a:xfrm>
              <a:off x="30527" y="1495781"/>
              <a:ext cx="1852613" cy="1852613"/>
            </a:xfrm>
            <a:prstGeom prst="ellipse">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303030"/>
                </a:solidFill>
                <a:effectLst/>
                <a:uLnTx/>
                <a:uFillTx/>
                <a:latin typeface="Real Text Light"/>
                <a:ea typeface="+mn-ea"/>
                <a:cs typeface="Arial"/>
                <a:sym typeface="Arial"/>
              </a:endParaRPr>
            </a:p>
          </p:txBody>
        </p:sp>
        <p:sp>
          <p:nvSpPr>
            <p:cNvPr id="26" name="TextBox 25">
              <a:extLst>
                <a:ext uri="{FF2B5EF4-FFF2-40B4-BE49-F238E27FC236}">
                  <a16:creationId xmlns:a16="http://schemas.microsoft.com/office/drawing/2014/main" id="{05CEC93F-5810-ABE2-762F-F05E6BD0CB0C}"/>
                </a:ext>
              </a:extLst>
            </p:cNvPr>
            <p:cNvSpPr txBox="1"/>
            <p:nvPr/>
          </p:nvSpPr>
          <p:spPr>
            <a:xfrm>
              <a:off x="186506" y="1702752"/>
              <a:ext cx="1608815" cy="142294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Real Text Medium"/>
                  <a:cs typeface="Arial"/>
                  <a:sym typeface="Arial"/>
                </a:rPr>
                <a:t>Post-market</a:t>
              </a:r>
              <a:br>
                <a:rPr kumimoji="0" lang="en-GB" sz="1600" b="0" i="0" u="none" strike="noStrike" kern="0" cap="none" spc="0" normalizeH="0" baseline="0" noProof="0" dirty="0">
                  <a:ln>
                    <a:noFill/>
                  </a:ln>
                  <a:solidFill>
                    <a:srgbClr val="000000"/>
                  </a:solidFill>
                  <a:effectLst/>
                  <a:uLnTx/>
                  <a:uFillTx/>
                  <a:latin typeface="Real Text Medium"/>
                  <a:cs typeface="Arial"/>
                  <a:sym typeface="Arial"/>
                </a:rPr>
              </a:br>
              <a:r>
                <a:rPr kumimoji="0" lang="en-GB" sz="1600" b="0" i="0" u="none" strike="noStrike" kern="0" cap="none" spc="0" normalizeH="0" baseline="0" noProof="0" dirty="0">
                  <a:ln>
                    <a:noFill/>
                  </a:ln>
                  <a:solidFill>
                    <a:srgbClr val="000000"/>
                  </a:solidFill>
                  <a:effectLst/>
                  <a:uLnTx/>
                  <a:uFillTx/>
                  <a:latin typeface="Real Text Medium"/>
                  <a:cs typeface="Arial"/>
                  <a:sym typeface="Arial"/>
                </a:rPr>
                <a:t>monitoring</a:t>
              </a:r>
              <a:endParaRPr kumimoji="0" lang="en-GB" sz="1600" b="0" i="0" u="none" strike="noStrike" kern="0" cap="none" spc="0" normalizeH="0" baseline="0" noProof="0" dirty="0">
                <a:ln>
                  <a:noFill/>
                </a:ln>
                <a:solidFill>
                  <a:srgbClr val="000000"/>
                </a:solidFill>
                <a:effectLst/>
                <a:uLnTx/>
                <a:uFillTx/>
                <a:latin typeface="Real Text Light"/>
                <a:cs typeface="Arial"/>
                <a:sym typeface="Arial"/>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Real Text Light"/>
                  <a:cs typeface="Arial"/>
                  <a:sym typeface="Arial"/>
                </a:rPr>
                <a:t>HRAIS providers must document a system to collect and analyse data provided by users on the performance of the HRAIS throughout its lifetime</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200" b="0" i="1" u="none" strike="noStrike" kern="0" cap="none" spc="0" normalizeH="0" baseline="0" noProof="0" dirty="0">
                  <a:ln>
                    <a:noFill/>
                  </a:ln>
                  <a:solidFill>
                    <a:srgbClr val="000000"/>
                  </a:solidFill>
                  <a:effectLst/>
                  <a:uLnTx/>
                  <a:uFillTx/>
                  <a:latin typeface="Real Text Light"/>
                  <a:cs typeface="Arial"/>
                  <a:sym typeface="Arial"/>
                </a:rPr>
                <a:t>Article 72</a:t>
              </a:r>
            </a:p>
          </p:txBody>
        </p:sp>
      </p:grpSp>
      <p:grpSp>
        <p:nvGrpSpPr>
          <p:cNvPr id="27" name="Group 26">
            <a:extLst>
              <a:ext uri="{FF2B5EF4-FFF2-40B4-BE49-F238E27FC236}">
                <a16:creationId xmlns:a16="http://schemas.microsoft.com/office/drawing/2014/main" id="{3B704BB4-6253-5B1C-4E1C-90E5AFD12EC5}"/>
              </a:ext>
            </a:extLst>
          </p:cNvPr>
          <p:cNvGrpSpPr/>
          <p:nvPr/>
        </p:nvGrpSpPr>
        <p:grpSpPr>
          <a:xfrm>
            <a:off x="58377" y="3761394"/>
            <a:ext cx="2621758" cy="2656073"/>
            <a:chOff x="180712" y="1509540"/>
            <a:chExt cx="1852613" cy="1876860"/>
          </a:xfrm>
          <a:solidFill>
            <a:srgbClr val="303030"/>
          </a:solidFill>
        </p:grpSpPr>
        <p:sp>
          <p:nvSpPr>
            <p:cNvPr id="28" name="Oval 27">
              <a:extLst>
                <a:ext uri="{FF2B5EF4-FFF2-40B4-BE49-F238E27FC236}">
                  <a16:creationId xmlns:a16="http://schemas.microsoft.com/office/drawing/2014/main" id="{599E7FB7-CFF9-DAA3-97F9-64E4923DEAC1}"/>
                </a:ext>
              </a:extLst>
            </p:cNvPr>
            <p:cNvSpPr/>
            <p:nvPr/>
          </p:nvSpPr>
          <p:spPr>
            <a:xfrm>
              <a:off x="180712" y="1509540"/>
              <a:ext cx="1852613" cy="1852613"/>
            </a:xfrm>
            <a:prstGeom prst="ellipse">
              <a:avLst/>
            </a:prstGeom>
            <a:solidFill>
              <a:srgbClr val="53C2E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303030"/>
                </a:solidFill>
                <a:effectLst/>
                <a:uLnTx/>
                <a:uFillTx/>
                <a:latin typeface="Real Text Light"/>
                <a:ea typeface="+mn-ea"/>
                <a:cs typeface="Arial"/>
                <a:sym typeface="Arial"/>
              </a:endParaRPr>
            </a:p>
          </p:txBody>
        </p:sp>
        <p:sp>
          <p:nvSpPr>
            <p:cNvPr id="29" name="TextBox 28">
              <a:extLst>
                <a:ext uri="{FF2B5EF4-FFF2-40B4-BE49-F238E27FC236}">
                  <a16:creationId xmlns:a16="http://schemas.microsoft.com/office/drawing/2014/main" id="{996AEB38-448F-41F9-779E-BFEF5BB0695A}"/>
                </a:ext>
              </a:extLst>
            </p:cNvPr>
            <p:cNvSpPr txBox="1"/>
            <p:nvPr/>
          </p:nvSpPr>
          <p:spPr>
            <a:xfrm>
              <a:off x="321206" y="1805265"/>
              <a:ext cx="1571626" cy="158113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Real Text Medium"/>
                  <a:cs typeface="Arial"/>
                  <a:sym typeface="Arial"/>
                </a:rPr>
                <a:t>"Human oversight"</a:t>
              </a:r>
              <a:endParaRPr kumimoji="0" lang="en-GB" sz="1600" b="0" i="0" u="none" strike="noStrike" kern="0" cap="none" spc="0" normalizeH="0" baseline="0" noProof="0" dirty="0">
                <a:ln>
                  <a:noFill/>
                </a:ln>
                <a:solidFill>
                  <a:srgbClr val="FFFFFF"/>
                </a:solidFill>
                <a:effectLst/>
                <a:uLnTx/>
                <a:uFillTx/>
                <a:latin typeface="Real Text Light"/>
                <a:cs typeface="Arial"/>
                <a:sym typeface="Arial"/>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Real Text Light"/>
                  <a:cs typeface="Arial"/>
                  <a:sym typeface="Arial"/>
                </a:rPr>
                <a:t>HRAIS must be designed so they can be overseen by humans, who should meet various requirements eg being able to understand the HRAIS and to stop its use </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200" b="0" i="1" u="none" strike="noStrike" kern="0" cap="none" spc="0" normalizeH="0" baseline="0" noProof="0" dirty="0">
                  <a:ln>
                    <a:noFill/>
                  </a:ln>
                  <a:solidFill>
                    <a:srgbClr val="FFFFFF"/>
                  </a:solidFill>
                  <a:effectLst/>
                  <a:uLnTx/>
                  <a:uFillTx/>
                  <a:latin typeface="Real Text Light"/>
                  <a:cs typeface="Arial"/>
                  <a:sym typeface="Arial"/>
                </a:rPr>
                <a:t>Article 14</a:t>
              </a:r>
            </a:p>
          </p:txBody>
        </p:sp>
      </p:grpSp>
      <p:grpSp>
        <p:nvGrpSpPr>
          <p:cNvPr id="30" name="Group 29">
            <a:extLst>
              <a:ext uri="{FF2B5EF4-FFF2-40B4-BE49-F238E27FC236}">
                <a16:creationId xmlns:a16="http://schemas.microsoft.com/office/drawing/2014/main" id="{6B54C719-EC7B-D7C6-7000-A0F13A9662B8}"/>
              </a:ext>
            </a:extLst>
          </p:cNvPr>
          <p:cNvGrpSpPr/>
          <p:nvPr/>
        </p:nvGrpSpPr>
        <p:grpSpPr>
          <a:xfrm>
            <a:off x="2428180" y="3783805"/>
            <a:ext cx="2621758" cy="2621758"/>
            <a:chOff x="133582" y="1517034"/>
            <a:chExt cx="1852613" cy="1852613"/>
          </a:xfrm>
        </p:grpSpPr>
        <p:sp>
          <p:nvSpPr>
            <p:cNvPr id="31" name="Oval 30">
              <a:extLst>
                <a:ext uri="{FF2B5EF4-FFF2-40B4-BE49-F238E27FC236}">
                  <a16:creationId xmlns:a16="http://schemas.microsoft.com/office/drawing/2014/main" id="{6AB99985-EB7E-B99D-40DF-519EB9EC8AA8}"/>
                </a:ext>
              </a:extLst>
            </p:cNvPr>
            <p:cNvSpPr/>
            <p:nvPr/>
          </p:nvSpPr>
          <p:spPr>
            <a:xfrm>
              <a:off x="133582" y="1517034"/>
              <a:ext cx="1852613" cy="1852613"/>
            </a:xfrm>
            <a:prstGeom prst="ellipse">
              <a:avLst/>
            </a:prstGeom>
            <a:solidFill>
              <a:srgbClr val="303030">
                <a:lumMod val="25000"/>
                <a:lumOff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303030"/>
                </a:solidFill>
                <a:effectLst/>
                <a:uLnTx/>
                <a:uFillTx/>
                <a:latin typeface="Real Text Light"/>
                <a:ea typeface="+mn-ea"/>
                <a:cs typeface="Arial"/>
                <a:sym typeface="Arial"/>
              </a:endParaRPr>
            </a:p>
          </p:txBody>
        </p:sp>
        <p:sp>
          <p:nvSpPr>
            <p:cNvPr id="32" name="TextBox 31">
              <a:extLst>
                <a:ext uri="{FF2B5EF4-FFF2-40B4-BE49-F238E27FC236}">
                  <a16:creationId xmlns:a16="http://schemas.microsoft.com/office/drawing/2014/main" id="{811D9501-97C2-4512-882F-B5DC2CD255E8}"/>
                </a:ext>
              </a:extLst>
            </p:cNvPr>
            <p:cNvSpPr txBox="1"/>
            <p:nvPr/>
          </p:nvSpPr>
          <p:spPr>
            <a:xfrm>
              <a:off x="280732" y="1856031"/>
              <a:ext cx="1571626" cy="121079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GB" sz="1600" b="0" i="0" u="none" strike="noStrike" kern="0" cap="none" spc="0" normalizeH="0" baseline="0" noProof="0" dirty="0" err="1">
                  <a:ln>
                    <a:noFill/>
                  </a:ln>
                  <a:solidFill>
                    <a:srgbClr val="303030"/>
                  </a:solidFill>
                  <a:effectLst/>
                  <a:uLnTx/>
                  <a:uFillTx/>
                  <a:latin typeface="Real Text Medium"/>
                  <a:cs typeface="Arial"/>
                  <a:sym typeface="Arial"/>
                </a:rPr>
                <a:t>Accuracy</a:t>
              </a:r>
              <a:r>
                <a:rPr kumimoji="0" lang="en-GB" sz="1600" b="0" i="0" u="none" strike="noStrike" kern="0" cap="none" spc="0" normalizeH="0" baseline="0" noProof="0" dirty="0">
                  <a:ln>
                    <a:noFill/>
                  </a:ln>
                  <a:solidFill>
                    <a:srgbClr val="303030"/>
                  </a:solidFill>
                  <a:effectLst/>
                  <a:uLnTx/>
                  <a:uFillTx/>
                  <a:latin typeface="Real Text Medium"/>
                  <a:cs typeface="Arial"/>
                  <a:sym typeface="Arial"/>
                </a:rPr>
                <a:t>, </a:t>
              </a:r>
              <a:r>
                <a:rPr kumimoji="0" lang="en-GB" sz="1600" b="0" i="0" u="none" strike="noStrike" kern="0" cap="none" spc="0" normalizeH="0" baseline="0" noProof="0" dirty="0" err="1">
                  <a:ln>
                    <a:noFill/>
                  </a:ln>
                  <a:solidFill>
                    <a:srgbClr val="303030"/>
                  </a:solidFill>
                  <a:effectLst/>
                  <a:uLnTx/>
                  <a:uFillTx/>
                  <a:latin typeface="Real Text Medium"/>
                  <a:cs typeface="Arial"/>
                  <a:sym typeface="Arial"/>
                </a:rPr>
                <a:t>resilience </a:t>
              </a:r>
              <a:r>
                <a:rPr kumimoji="0" lang="en-GB" sz="1600" b="0" i="0" u="none" strike="noStrike" kern="0" cap="none" spc="0" normalizeH="0" baseline="0" noProof="0" dirty="0">
                  <a:ln>
                    <a:noFill/>
                  </a:ln>
                  <a:solidFill>
                    <a:srgbClr val="303030"/>
                  </a:solidFill>
                  <a:effectLst/>
                  <a:uLnTx/>
                  <a:uFillTx/>
                  <a:latin typeface="Real Text Medium"/>
                  <a:cs typeface="Arial"/>
                  <a:sym typeface="Arial"/>
                </a:rPr>
                <a:t>and </a:t>
              </a:r>
              <a:r>
                <a:rPr kumimoji="0" lang="en-GB" sz="1600" b="0" i="0" u="none" strike="noStrike" kern="0" cap="none" spc="0" normalizeH="0" baseline="0" noProof="0" dirty="0" err="1">
                  <a:ln>
                    <a:noFill/>
                  </a:ln>
                  <a:solidFill>
                    <a:srgbClr val="303030"/>
                  </a:solidFill>
                  <a:effectLst/>
                  <a:uLnTx/>
                  <a:uFillTx/>
                  <a:latin typeface="Real Text Medium"/>
                  <a:cs typeface="Arial"/>
                  <a:sym typeface="Arial"/>
                </a:rPr>
                <a:t>cyber security</a:t>
              </a:r>
              <a:endParaRPr kumimoji="0" lang="en-GB" sz="1600" b="0" i="0" u="none" strike="noStrike" kern="0" cap="none" spc="0" normalizeH="0" baseline="0" noProof="0" dirty="0">
                <a:ln>
                  <a:noFill/>
                </a:ln>
                <a:solidFill>
                  <a:srgbClr val="303030"/>
                </a:solidFill>
                <a:effectLst/>
                <a:uLnTx/>
                <a:uFillTx/>
                <a:latin typeface="Real Text Light"/>
                <a:cs typeface="Arial"/>
                <a:sym typeface="Arial"/>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100" b="0" i="0" u="none" strike="noStrike" kern="0" cap="none" spc="0" normalizeH="0" baseline="0" noProof="0" dirty="0">
                  <a:ln>
                    <a:noFill/>
                  </a:ln>
                  <a:solidFill>
                    <a:srgbClr val="303030"/>
                  </a:solidFill>
                  <a:effectLst/>
                  <a:uLnTx/>
                  <a:uFillTx/>
                  <a:latin typeface="Real Text Light"/>
                  <a:cs typeface="Arial"/>
                  <a:sym typeface="Arial"/>
                </a:rPr>
                <a:t>HEAIS must be accurate (with accuracy metrics included in instructions for use), resilient to errors or inconsistencies (eg through fail-safe plans) and resilient to cyber-attacks</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100" b="0" i="1" u="none" strike="noStrike" kern="0" cap="none" spc="0" normalizeH="0" baseline="0" noProof="0" dirty="0">
                  <a:ln>
                    <a:noFill/>
                  </a:ln>
                  <a:solidFill>
                    <a:srgbClr val="303030"/>
                  </a:solidFill>
                  <a:effectLst/>
                  <a:uLnTx/>
                  <a:uFillTx/>
                  <a:latin typeface="Real Text Light"/>
                  <a:cs typeface="Arial"/>
                  <a:sym typeface="Arial"/>
                </a:rPr>
                <a:t>Article 15</a:t>
              </a:r>
            </a:p>
          </p:txBody>
        </p:sp>
      </p:grpSp>
      <p:grpSp>
        <p:nvGrpSpPr>
          <p:cNvPr id="33" name="Group 32">
            <a:extLst>
              <a:ext uri="{FF2B5EF4-FFF2-40B4-BE49-F238E27FC236}">
                <a16:creationId xmlns:a16="http://schemas.microsoft.com/office/drawing/2014/main" id="{A4DEC35F-2C88-0B2D-9E0A-1C51921B9E5F}"/>
              </a:ext>
            </a:extLst>
          </p:cNvPr>
          <p:cNvGrpSpPr/>
          <p:nvPr/>
        </p:nvGrpSpPr>
        <p:grpSpPr>
          <a:xfrm>
            <a:off x="4770874" y="3809404"/>
            <a:ext cx="2621758" cy="2621758"/>
            <a:chOff x="136219" y="1535123"/>
            <a:chExt cx="1852613" cy="1852613"/>
          </a:xfrm>
          <a:solidFill>
            <a:srgbClr val="303030"/>
          </a:solidFill>
        </p:grpSpPr>
        <p:sp>
          <p:nvSpPr>
            <p:cNvPr id="34" name="Oval 33">
              <a:extLst>
                <a:ext uri="{FF2B5EF4-FFF2-40B4-BE49-F238E27FC236}">
                  <a16:creationId xmlns:a16="http://schemas.microsoft.com/office/drawing/2014/main" id="{0AA21239-706E-9D1F-91F4-B1F87955FEE7}"/>
                </a:ext>
              </a:extLst>
            </p:cNvPr>
            <p:cNvSpPr/>
            <p:nvPr/>
          </p:nvSpPr>
          <p:spPr>
            <a:xfrm>
              <a:off x="136219" y="1535123"/>
              <a:ext cx="1852613" cy="1852613"/>
            </a:xfrm>
            <a:prstGeom prst="ellipse">
              <a:avLst/>
            </a:prstGeom>
            <a:solidFill>
              <a:srgbClr val="53C2E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303030"/>
                </a:solidFill>
                <a:effectLst/>
                <a:uLnTx/>
                <a:uFillTx/>
                <a:latin typeface="Real Text Light"/>
                <a:ea typeface="+mn-ea"/>
                <a:cs typeface="Arial"/>
                <a:sym typeface="Arial"/>
              </a:endParaRPr>
            </a:p>
          </p:txBody>
        </p:sp>
        <p:sp>
          <p:nvSpPr>
            <p:cNvPr id="35" name="TextBox 34">
              <a:extLst>
                <a:ext uri="{FF2B5EF4-FFF2-40B4-BE49-F238E27FC236}">
                  <a16:creationId xmlns:a16="http://schemas.microsoft.com/office/drawing/2014/main" id="{C2B2F400-C44B-1A02-D926-10229A9AA6DD}"/>
                </a:ext>
              </a:extLst>
            </p:cNvPr>
            <p:cNvSpPr txBox="1"/>
            <p:nvPr/>
          </p:nvSpPr>
          <p:spPr>
            <a:xfrm>
              <a:off x="242990" y="1849547"/>
              <a:ext cx="1571626" cy="142294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GB" sz="1600" b="0" i="0" u="none" strike="noStrike" kern="0" cap="none" spc="0" normalizeH="0" baseline="0" noProof="0" dirty="0" err="1">
                  <a:ln>
                    <a:noFill/>
                  </a:ln>
                  <a:solidFill>
                    <a:srgbClr val="FFFFFF"/>
                  </a:solidFill>
                  <a:effectLst/>
                  <a:uLnTx/>
                  <a:uFillTx/>
                  <a:latin typeface="Real Text Medium"/>
                  <a:cs typeface="Arial"/>
                  <a:sym typeface="Arial"/>
                </a:rPr>
                <a:t>Quality </a:t>
              </a:r>
              <a:r>
                <a:rPr kumimoji="0" lang="en-GB" sz="1600" b="0" i="0" u="none" strike="noStrike" kern="0" cap="none" spc="0" normalizeH="0" baseline="0" noProof="0" dirty="0">
                  <a:ln>
                    <a:noFill/>
                  </a:ln>
                  <a:solidFill>
                    <a:srgbClr val="FFFFFF"/>
                  </a:solidFill>
                  <a:effectLst/>
                  <a:uLnTx/>
                  <a:uFillTx/>
                  <a:latin typeface="Real Text Medium"/>
                  <a:cs typeface="Arial"/>
                  <a:sym typeface="Arial"/>
                </a:rPr>
                <a:t>-</a:t>
              </a:r>
              <a:br>
                <a:rPr kumimoji="0" lang="en-GB" sz="1600" b="0" i="0" u="none" strike="noStrike" kern="0" cap="none" spc="0" normalizeH="0" baseline="0" noProof="0" dirty="0">
                  <a:ln>
                    <a:noFill/>
                  </a:ln>
                  <a:solidFill>
                    <a:srgbClr val="FFFFFF"/>
                  </a:solidFill>
                  <a:effectLst/>
                  <a:uLnTx/>
                  <a:uFillTx/>
                  <a:latin typeface="Real Text Medium"/>
                  <a:cs typeface="Arial"/>
                  <a:sym typeface="Arial"/>
                </a:rPr>
              </a:br>
              <a:r>
                <a:rPr kumimoji="0" lang="en-GB" sz="1600" b="0" i="0" u="none" strike="noStrike" kern="0" cap="none" spc="0" normalizeH="0" baseline="0" noProof="0" dirty="0">
                  <a:ln>
                    <a:noFill/>
                  </a:ln>
                  <a:solidFill>
                    <a:srgbClr val="FFFFFF"/>
                  </a:solidFill>
                  <a:effectLst/>
                  <a:uLnTx/>
                  <a:uFillTx/>
                  <a:latin typeface="Real Text Medium"/>
                  <a:cs typeface="Arial"/>
                  <a:sym typeface="Arial"/>
                </a:rPr>
                <a:t> Management </a:t>
              </a:r>
              <a:r>
                <a:rPr kumimoji="0" lang="en-GB" sz="1600" b="0" i="0" u="none" strike="noStrike" kern="0" cap="none" spc="0" normalizeH="0" baseline="0" noProof="0" dirty="0" err="1">
                  <a:ln>
                    <a:noFill/>
                  </a:ln>
                  <a:solidFill>
                    <a:srgbClr val="FFFFFF"/>
                  </a:solidFill>
                  <a:effectLst/>
                  <a:uLnTx/>
                  <a:uFillTx/>
                  <a:latin typeface="Real Text Medium"/>
                  <a:cs typeface="Arial"/>
                  <a:sym typeface="Arial"/>
                </a:rPr>
                <a:t>Systems</a:t>
              </a:r>
              <a:endParaRPr kumimoji="0" lang="en-GB" sz="1600" b="0" i="0" u="none" strike="noStrike" kern="0" cap="none" spc="0" normalizeH="0" baseline="0" noProof="0" dirty="0">
                <a:ln>
                  <a:noFill/>
                </a:ln>
                <a:solidFill>
                  <a:srgbClr val="FFFFFF"/>
                </a:solidFill>
                <a:effectLst/>
                <a:uLnTx/>
                <a:uFillTx/>
                <a:latin typeface="Real Text Light"/>
                <a:cs typeface="Arial"/>
                <a:sym typeface="Arial"/>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Real Text Light"/>
                  <a:cs typeface="Arial"/>
                  <a:sym typeface="Arial"/>
                </a:rPr>
                <a:t>HRAIS providers must put in place a comprehensive quality management system which includes at least the extensive information requirements</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200" b="0" i="1" u="none" strike="noStrike" kern="0" cap="none" spc="0" normalizeH="0" baseline="0" noProof="0" dirty="0">
                  <a:ln>
                    <a:noFill/>
                  </a:ln>
                  <a:solidFill>
                    <a:srgbClr val="FFFFFF"/>
                  </a:solidFill>
                  <a:effectLst/>
                  <a:uLnTx/>
                  <a:uFillTx/>
                  <a:latin typeface="Real Text Light"/>
                  <a:cs typeface="Arial"/>
                  <a:sym typeface="Arial"/>
                </a:rPr>
                <a:t>Article 17</a:t>
              </a:r>
            </a:p>
          </p:txBody>
        </p:sp>
      </p:grpSp>
      <p:grpSp>
        <p:nvGrpSpPr>
          <p:cNvPr id="36" name="Group 35">
            <a:extLst>
              <a:ext uri="{FF2B5EF4-FFF2-40B4-BE49-F238E27FC236}">
                <a16:creationId xmlns:a16="http://schemas.microsoft.com/office/drawing/2014/main" id="{F8BD97F5-8526-63EF-89D9-F3C5A1E45E9A}"/>
              </a:ext>
            </a:extLst>
          </p:cNvPr>
          <p:cNvGrpSpPr/>
          <p:nvPr/>
        </p:nvGrpSpPr>
        <p:grpSpPr>
          <a:xfrm>
            <a:off x="9570242" y="1456498"/>
            <a:ext cx="2621758" cy="2621758"/>
            <a:chOff x="981075" y="1509712"/>
            <a:chExt cx="1852613" cy="1852613"/>
          </a:xfrm>
          <a:solidFill>
            <a:schemeClr val="bg2">
              <a:lumMod val="90000"/>
            </a:schemeClr>
          </a:solidFill>
        </p:grpSpPr>
        <p:sp>
          <p:nvSpPr>
            <p:cNvPr id="37" name="Oval 36">
              <a:extLst>
                <a:ext uri="{FF2B5EF4-FFF2-40B4-BE49-F238E27FC236}">
                  <a16:creationId xmlns:a16="http://schemas.microsoft.com/office/drawing/2014/main" id="{25C9965E-8F79-073A-E8AD-D495498C68DA}"/>
                </a:ext>
              </a:extLst>
            </p:cNvPr>
            <p:cNvSpPr/>
            <p:nvPr/>
          </p:nvSpPr>
          <p:spPr>
            <a:xfrm>
              <a:off x="981075" y="1509712"/>
              <a:ext cx="1852613" cy="1852613"/>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303030"/>
                </a:solidFill>
                <a:effectLst/>
                <a:uLnTx/>
                <a:uFillTx/>
                <a:latin typeface="Real Text Light"/>
                <a:ea typeface="+mn-ea"/>
                <a:cs typeface="Arial"/>
                <a:sym typeface="Arial"/>
              </a:endParaRPr>
            </a:p>
          </p:txBody>
        </p:sp>
        <p:sp>
          <p:nvSpPr>
            <p:cNvPr id="38" name="TextBox 37">
              <a:extLst>
                <a:ext uri="{FF2B5EF4-FFF2-40B4-BE49-F238E27FC236}">
                  <a16:creationId xmlns:a16="http://schemas.microsoft.com/office/drawing/2014/main" id="{750396BE-8C2D-418A-EC29-286F76C8C53B}"/>
                </a:ext>
              </a:extLst>
            </p:cNvPr>
            <p:cNvSpPr txBox="1"/>
            <p:nvPr/>
          </p:nvSpPr>
          <p:spPr>
            <a:xfrm>
              <a:off x="1284616" y="1728468"/>
              <a:ext cx="1257188" cy="1337646"/>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Real Text Medium"/>
                  <a:cs typeface="Arial"/>
                  <a:sym typeface="Arial"/>
                </a:rPr>
                <a:t>Transparency / Explainability</a:t>
              </a:r>
              <a:endParaRPr kumimoji="0" lang="en-GB" sz="1200" b="0" i="0" u="none" strike="noStrike" kern="0" cap="none" spc="0" normalizeH="0" baseline="0" noProof="0" dirty="0">
                <a:ln>
                  <a:noFill/>
                </a:ln>
                <a:solidFill>
                  <a:srgbClr val="000000"/>
                </a:solidFill>
                <a:effectLst/>
                <a:uLnTx/>
                <a:uFillTx/>
                <a:latin typeface="Real Text Light"/>
                <a:cs typeface="Arial"/>
                <a:sym typeface="Arial"/>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Real Text Light"/>
                  <a:cs typeface="Arial"/>
                  <a:sym typeface="Arial"/>
                </a:rPr>
                <a:t>HRAIS must be accompanied by instructions for use which include detailed information including their characteristics, capabilities and limitations  </a:t>
              </a:r>
              <a:r>
                <a:rPr kumimoji="0" lang="en-GB" sz="1200" b="0" i="1" u="none" strike="noStrike" kern="0" cap="none" spc="0" normalizeH="0" baseline="0" noProof="0" dirty="0">
                  <a:ln>
                    <a:noFill/>
                  </a:ln>
                  <a:solidFill>
                    <a:srgbClr val="000000"/>
                  </a:solidFill>
                  <a:effectLst/>
                  <a:uLnTx/>
                  <a:uFillTx/>
                  <a:latin typeface="Real Text Light"/>
                  <a:cs typeface="Arial"/>
                  <a:sym typeface="Arial"/>
                </a:rPr>
                <a:t>Article 13</a:t>
              </a:r>
            </a:p>
          </p:txBody>
        </p:sp>
      </p:grpSp>
      <p:sp>
        <p:nvSpPr>
          <p:cNvPr id="39" name="Oval 38">
            <a:extLst>
              <a:ext uri="{FF2B5EF4-FFF2-40B4-BE49-F238E27FC236}">
                <a16:creationId xmlns:a16="http://schemas.microsoft.com/office/drawing/2014/main" id="{800752FE-6618-2C17-207E-C1D31A655001}"/>
              </a:ext>
            </a:extLst>
          </p:cNvPr>
          <p:cNvSpPr/>
          <p:nvPr/>
        </p:nvSpPr>
        <p:spPr>
          <a:xfrm>
            <a:off x="7091872" y="3783805"/>
            <a:ext cx="2621758" cy="2621759"/>
          </a:xfrm>
          <a:prstGeom prst="ellipse">
            <a:avLst/>
          </a:prstGeom>
          <a:solidFill>
            <a:schemeClr val="bg2">
              <a:lumMod val="9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srgbClr val="000000"/>
                </a:solidFill>
                <a:effectLst/>
                <a:uLnTx/>
                <a:uFillTx/>
                <a:latin typeface="Real Text Medium"/>
                <a:ea typeface="+mn-ea"/>
                <a:cs typeface="Arial"/>
                <a:sym typeface="Arial"/>
              </a:rPr>
              <a:t>Conformity assessment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rgbClr val="000000"/>
              </a:solidFill>
              <a:effectLst/>
              <a:uLnTx/>
              <a:uFillTx/>
              <a:latin typeface="Real Text Medium"/>
              <a:ea typeface="+mn-ea"/>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solidFill>
                  <a:srgbClr val="000000"/>
                </a:solidFill>
                <a:effectLst/>
                <a:uLnTx/>
                <a:uFillTx/>
                <a:latin typeface="Real Text Light"/>
                <a:ea typeface="+mn-ea"/>
                <a:cs typeface="Arial"/>
                <a:sym typeface="Arial"/>
              </a:rPr>
              <a:t>HRAIS provider </a:t>
            </a:r>
            <a:r>
              <a:rPr kumimoji="0" lang="de-DE" sz="1200" b="0" i="0" u="none" strike="noStrike" kern="0" cap="none" spc="0" normalizeH="0" baseline="0" noProof="0" dirty="0" err="1">
                <a:ln>
                  <a:noFill/>
                </a:ln>
                <a:solidFill>
                  <a:srgbClr val="000000"/>
                </a:solidFill>
                <a:effectLst/>
                <a:uLnTx/>
                <a:uFillTx/>
                <a:latin typeface="Real Text Light"/>
                <a:ea typeface="+mn-ea"/>
                <a:cs typeface="Arial"/>
                <a:sym typeface="Arial"/>
              </a:rPr>
              <a:t>shall</a:t>
            </a:r>
            <a:r>
              <a:rPr kumimoji="0" lang="de-DE" sz="1200" b="0" i="0" u="none" strike="noStrike" kern="0" cap="none" spc="0" normalizeH="0" baseline="0" noProof="0" dirty="0">
                <a:ln>
                  <a:noFill/>
                </a:ln>
                <a:solidFill>
                  <a:srgbClr val="000000"/>
                </a:solidFill>
                <a:effectLst/>
                <a:uLnTx/>
                <a:uFillTx/>
                <a:latin typeface="Real Text Light"/>
                <a:ea typeface="+mn-ea"/>
                <a:cs typeface="Arial"/>
                <a:sym typeface="Arial"/>
              </a:rPr>
              <a:t> follow </a:t>
            </a:r>
            <a:r>
              <a:rPr kumimoji="0" lang="de-DE" sz="1200" b="0" i="0" u="none" strike="noStrike" kern="0" cap="none" spc="0" normalizeH="0" baseline="0" noProof="0" dirty="0" err="1">
                <a:ln>
                  <a:noFill/>
                </a:ln>
                <a:solidFill>
                  <a:srgbClr val="000000"/>
                </a:solidFill>
                <a:effectLst/>
                <a:uLnTx/>
                <a:uFillTx/>
                <a:latin typeface="Real Text Light"/>
                <a:ea typeface="+mn-ea"/>
                <a:cs typeface="Arial"/>
                <a:sym typeface="Arial"/>
              </a:rPr>
              <a:t>conformity</a:t>
            </a:r>
            <a:r>
              <a:rPr kumimoji="0" lang="de-DE" sz="1200" b="0" i="0" u="none" strike="noStrike" kern="0" cap="none" spc="0" normalizeH="0" baseline="0" noProof="0" dirty="0">
                <a:ln>
                  <a:noFill/>
                </a:ln>
                <a:solidFill>
                  <a:srgbClr val="000000"/>
                </a:solidFill>
                <a:effectLst/>
                <a:uLnTx/>
                <a:uFillTx/>
                <a:latin typeface="Real Text Light"/>
                <a:ea typeface="+mn-ea"/>
                <a:cs typeface="Arial"/>
                <a:sym typeface="Arial"/>
              </a:rPr>
              <a:t> assessment </a:t>
            </a:r>
            <a:r>
              <a:rPr kumimoji="0" lang="de-DE" sz="1200" b="0" i="0" u="none" strike="noStrike" kern="0" cap="none" spc="0" normalizeH="0" baseline="0" noProof="0" dirty="0" err="1">
                <a:ln>
                  <a:noFill/>
                </a:ln>
                <a:solidFill>
                  <a:srgbClr val="000000"/>
                </a:solidFill>
                <a:effectLst/>
                <a:uLnTx/>
                <a:uFillTx/>
                <a:latin typeface="Real Text Light"/>
                <a:ea typeface="+mn-ea"/>
                <a:cs typeface="Arial"/>
                <a:sym typeface="Arial"/>
              </a:rPr>
              <a:t>procedure</a:t>
            </a:r>
            <a:endParaRPr kumimoji="0" lang="de-DE" sz="1200" b="0" i="0" u="none" strike="noStrike" kern="0" cap="none" spc="0" normalizeH="0" baseline="0" noProof="0" dirty="0">
              <a:ln>
                <a:noFill/>
              </a:ln>
              <a:solidFill>
                <a:srgbClr val="000000"/>
              </a:solidFill>
              <a:effectLst/>
              <a:uLnTx/>
              <a:uFillTx/>
              <a:latin typeface="Real Text Light"/>
              <a:ea typeface="+mn-ea"/>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dirty="0">
              <a:ln>
                <a:noFill/>
              </a:ln>
              <a:solidFill>
                <a:srgbClr val="000000"/>
              </a:solidFill>
              <a:effectLst/>
              <a:uLnTx/>
              <a:uFillTx/>
              <a:latin typeface="Real Text Light"/>
              <a:ea typeface="+mn-ea"/>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1" u="none" strike="noStrike" kern="0" cap="none" spc="0" normalizeH="0" baseline="0" noProof="0" dirty="0" err="1">
                <a:ln>
                  <a:noFill/>
                </a:ln>
                <a:solidFill>
                  <a:srgbClr val="000000"/>
                </a:solidFill>
                <a:effectLst/>
                <a:uLnTx/>
                <a:uFillTx/>
                <a:latin typeface="Real Text Light"/>
                <a:ea typeface="+mn-ea"/>
                <a:cs typeface="Arial"/>
                <a:sym typeface="Arial"/>
              </a:rPr>
              <a:t>Article</a:t>
            </a:r>
            <a:r>
              <a:rPr kumimoji="0" lang="de-DE" sz="1200" b="0" i="1" u="none" strike="noStrike" kern="0" cap="none" spc="0" normalizeH="0" baseline="0" noProof="0" dirty="0">
                <a:ln>
                  <a:noFill/>
                </a:ln>
                <a:solidFill>
                  <a:srgbClr val="000000"/>
                </a:solidFill>
                <a:effectLst/>
                <a:uLnTx/>
                <a:uFillTx/>
                <a:latin typeface="Real Text Light"/>
                <a:ea typeface="+mn-ea"/>
                <a:cs typeface="Arial"/>
                <a:sym typeface="Arial"/>
              </a:rPr>
              <a:t> 43/20</a:t>
            </a:r>
            <a:endParaRPr kumimoji="0" lang="en-GB" sz="1200" b="0" i="1" u="none" strike="noStrike" kern="0" cap="none" spc="0" normalizeH="0" baseline="0" noProof="0" dirty="0">
              <a:ln>
                <a:noFill/>
              </a:ln>
              <a:solidFill>
                <a:srgbClr val="000000"/>
              </a:solidFill>
              <a:effectLst/>
              <a:uLnTx/>
              <a:uFillTx/>
              <a:latin typeface="Real Text Light"/>
              <a:ea typeface="+mn-ea"/>
              <a:cs typeface="Arial"/>
              <a:sym typeface="Arial"/>
            </a:endParaRPr>
          </a:p>
        </p:txBody>
      </p:sp>
      <p:pic>
        <p:nvPicPr>
          <p:cNvPr id="10" name="Picture 9">
            <a:extLst>
              <a:ext uri="{FF2B5EF4-FFF2-40B4-BE49-F238E27FC236}">
                <a16:creationId xmlns:a16="http://schemas.microsoft.com/office/drawing/2014/main" id="{6B3BBE06-BF95-9ED2-34AD-363259EF5F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cxnSp>
        <p:nvCxnSpPr>
          <p:cNvPr id="11" name="Straight Connector 10">
            <a:extLst>
              <a:ext uri="{FF2B5EF4-FFF2-40B4-BE49-F238E27FC236}">
                <a16:creationId xmlns:a16="http://schemas.microsoft.com/office/drawing/2014/main" id="{DE2F4BD6-495B-FF42-2DFA-E37EC5EDEE9A}"/>
              </a:ext>
            </a:extLst>
          </p:cNvPr>
          <p:cNvCxnSpPr/>
          <p:nvPr/>
        </p:nvCxnSpPr>
        <p:spPr>
          <a:xfrm flipH="1">
            <a:off x="10471200" y="663467"/>
            <a:ext cx="1720800" cy="0"/>
          </a:xfrm>
          <a:prstGeom prst="line">
            <a:avLst/>
          </a:prstGeom>
          <a:noFill/>
          <a:ln w="28575" cap="flat" cmpd="sng" algn="ctr">
            <a:solidFill>
              <a:srgbClr val="FC515B"/>
            </a:solidFill>
            <a:prstDash val="solid"/>
            <a:miter lim="800000"/>
          </a:ln>
          <a:effectLst/>
        </p:spPr>
      </p:cxnSp>
      <p:sp>
        <p:nvSpPr>
          <p:cNvPr id="40" name="Text Placeholder 11">
            <a:extLst>
              <a:ext uri="{FF2B5EF4-FFF2-40B4-BE49-F238E27FC236}">
                <a16:creationId xmlns:a16="http://schemas.microsoft.com/office/drawing/2014/main" id="{7977D0EA-0682-81C9-C631-5C49F8E70F61}"/>
              </a:ext>
            </a:extLst>
          </p:cNvPr>
          <p:cNvSpPr txBox="1">
            <a:spLocks/>
          </p:cNvSpPr>
          <p:nvPr/>
        </p:nvSpPr>
        <p:spPr>
          <a:xfrm>
            <a:off x="10471200" y="290953"/>
            <a:ext cx="1213981" cy="354344"/>
          </a:xfrm>
          <a:prstGeom prst="rect">
            <a:avLst/>
          </a:prstGeom>
        </p:spPr>
        <p:txBody>
          <a:bodyPr/>
          <a:lstStyle>
            <a:lvl1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1pPr>
            <a:lvl2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pPr marL="0" marR="0" lvl="0" indent="0" algn="l" defTabSz="587115" rtl="0" eaLnBrk="1" fontAlgn="auto" latinLnBrk="0" hangingPunct="1">
              <a:lnSpc>
                <a:spcPct val="100000"/>
              </a:lnSpc>
              <a:spcBef>
                <a:spcPts val="51"/>
              </a:spcBef>
              <a:spcAft>
                <a:spcPts val="0"/>
              </a:spcAft>
              <a:buClrTx/>
              <a:buSzTx/>
              <a:buFontTx/>
              <a:buNone/>
              <a:tabLst/>
              <a:defRPr/>
            </a:pPr>
            <a:r>
              <a:rPr lang="en-GB" sz="1000" dirty="0">
                <a:latin typeface="Real Text Light"/>
              </a:rPr>
              <a:t>Focus on 2026 – EU AI Act</a:t>
            </a:r>
            <a:endParaRPr kumimoji="0" lang="en-GB" sz="1000" b="0" i="0" u="none" strike="noStrike" kern="0" cap="none" spc="0" normalizeH="0" baseline="0" noProof="0" dirty="0">
              <a:ln>
                <a:noFill/>
              </a:ln>
              <a:solidFill>
                <a:srgbClr val="303030"/>
              </a:solidFill>
              <a:effectLst/>
              <a:uLnTx/>
              <a:uFillTx/>
              <a:latin typeface="Real Text Light"/>
              <a:sym typeface="Real Text Medium"/>
            </a:endParaRPr>
          </a:p>
          <a:p>
            <a:pPr marL="0" marR="0" lvl="0" indent="0" algn="l" defTabSz="587115" rtl="0" eaLnBrk="1" fontAlgn="auto" latinLnBrk="0" hangingPunct="1">
              <a:lnSpc>
                <a:spcPct val="100000"/>
              </a:lnSpc>
              <a:spcBef>
                <a:spcPts val="51"/>
              </a:spcBef>
              <a:spcAft>
                <a:spcPts val="0"/>
              </a:spcAft>
              <a:buClrTx/>
              <a:buSzTx/>
              <a:buFontTx/>
              <a:buNone/>
              <a:tabLst/>
              <a:defRPr/>
            </a:pPr>
            <a:endParaRPr kumimoji="0" lang="en-US" sz="1000" b="0" i="0" u="none" strike="noStrike" kern="0" cap="none" spc="0" normalizeH="0" baseline="0" noProof="0" dirty="0">
              <a:ln>
                <a:noFill/>
              </a:ln>
              <a:solidFill>
                <a:srgbClr val="303030"/>
              </a:solidFill>
              <a:effectLst/>
              <a:uLnTx/>
              <a:uFillTx/>
              <a:latin typeface="Real Text Light"/>
              <a:sym typeface="Real Text Medium"/>
            </a:endParaRPr>
          </a:p>
        </p:txBody>
      </p:sp>
      <p:sp>
        <p:nvSpPr>
          <p:cNvPr id="41" name="Slide Number Placeholder 14">
            <a:extLst>
              <a:ext uri="{FF2B5EF4-FFF2-40B4-BE49-F238E27FC236}">
                <a16:creationId xmlns:a16="http://schemas.microsoft.com/office/drawing/2014/main" id="{61D3C8AB-943E-6019-6852-EA2C454AE5E8}"/>
              </a:ext>
            </a:extLst>
          </p:cNvPr>
          <p:cNvSpPr>
            <a:spLocks noGrp="1"/>
          </p:cNvSpPr>
          <p:nvPr>
            <p:ph type="sldNum" sz="quarter" idx="4"/>
          </p:nvPr>
        </p:nvSpPr>
        <p:spPr>
          <a:xfrm>
            <a:off x="11419242" y="6480000"/>
            <a:ext cx="321908" cy="246810"/>
          </a:xfrm>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AE40F04C-0113-48AC-B208-C432829543B5}" type="slidenum">
              <a:rPr kumimoji="0" lang="en-GB" sz="1200" b="0" i="0" u="none" strike="noStrike" kern="1200" cap="none" spc="0" normalizeH="0" baseline="0" noProof="0" smtClean="0">
                <a:ln>
                  <a:noFill/>
                </a:ln>
                <a:solidFill>
                  <a:srgbClr val="303030"/>
                </a:solidFill>
                <a:effectLst/>
                <a:uLnTx/>
                <a:uFillTx/>
                <a:latin typeface="Real Text Light"/>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srgbClr val="303030"/>
              </a:solidFill>
              <a:effectLst/>
              <a:uLnTx/>
              <a:uFillTx/>
              <a:latin typeface="Real Text Light"/>
              <a:ea typeface="+mn-ea"/>
              <a:cs typeface="+mn-cs"/>
            </a:endParaRPr>
          </a:p>
        </p:txBody>
      </p:sp>
    </p:spTree>
    <p:extLst>
      <p:ext uri="{BB962C8B-B14F-4D97-AF65-F5344CB8AC3E}">
        <p14:creationId xmlns:p14="http://schemas.microsoft.com/office/powerpoint/2010/main" val="4139738894"/>
      </p:ext>
    </p:extLst>
  </p:cSld>
  <p:clrMapOvr>
    <a:masterClrMapping/>
  </p:clrMapOvr>
</p:sld>
</file>

<file path=ppt/slides/slide1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9C87-14CD-3451-6C9A-968CCAFE7564}"/>
              </a:ext>
            </a:extLst>
          </p:cNvPr>
          <p:cNvSpPr>
            <a:spLocks noGrp="1"/>
          </p:cNvSpPr>
          <p:nvPr>
            <p:ph type="title"/>
          </p:nvPr>
        </p:nvSpPr>
        <p:spPr>
          <a:xfrm>
            <a:off x="449263" y="452438"/>
            <a:ext cx="9472659" cy="394727"/>
          </a:xfrm>
        </p:spPr>
        <p:txBody>
          <a:bodyPr/>
          <a:lstStyle/>
          <a:p>
            <a:r>
              <a:rPr lang="en-GB" sz="3600" dirty="0">
                <a:solidFill>
                  <a:schemeClr val="tx2"/>
                </a:solidFill>
                <a:latin typeface="RealText-Medium" panose="020B0604020101010102" pitchFamily="34" charset="0"/>
              </a:rPr>
              <a:t>EU AI Act: Obligations for </a:t>
            </a:r>
            <a:r>
              <a:rPr lang="en-GB" sz="3600" u="sng" dirty="0">
                <a:solidFill>
                  <a:schemeClr val="tx2"/>
                </a:solidFill>
                <a:latin typeface="RealText-Medium" panose="020B0604020101010102" pitchFamily="34" charset="0"/>
              </a:rPr>
              <a:t>Deployers</a:t>
            </a:r>
            <a:r>
              <a:rPr lang="en-GB" sz="3600" dirty="0">
                <a:solidFill>
                  <a:schemeClr val="tx2"/>
                </a:solidFill>
                <a:latin typeface="RealText-Medium" panose="020B0604020101010102" pitchFamily="34" charset="0"/>
              </a:rPr>
              <a:t> of high-risk AI systems </a:t>
            </a:r>
          </a:p>
        </p:txBody>
      </p:sp>
      <p:sp>
        <p:nvSpPr>
          <p:cNvPr id="9" name="Content Placeholder 2">
            <a:extLst>
              <a:ext uri="{FF2B5EF4-FFF2-40B4-BE49-F238E27FC236}">
                <a16:creationId xmlns:a16="http://schemas.microsoft.com/office/drawing/2014/main" id="{26EC9875-F343-ADC8-B7FB-210E18553046}"/>
              </a:ext>
            </a:extLst>
          </p:cNvPr>
          <p:cNvSpPr>
            <a:spLocks noGrp="1"/>
          </p:cNvSpPr>
          <p:nvPr>
            <p:ph idx="1"/>
          </p:nvPr>
        </p:nvSpPr>
        <p:spPr>
          <a:xfrm>
            <a:off x="288310" y="1810642"/>
            <a:ext cx="11396871" cy="4756403"/>
          </a:xfrm>
        </p:spPr>
        <p:txBody>
          <a:bodyPr/>
          <a:lstStyle/>
          <a:p>
            <a:pPr marL="342900" indent="-342900">
              <a:buClr>
                <a:schemeClr val="tx2"/>
              </a:buClr>
              <a:buFont typeface="Arial" panose="020B0604020202020204" pitchFamily="34" charset="0"/>
              <a:buChar char="•"/>
            </a:pPr>
            <a:r>
              <a:rPr lang="de-DE" sz="1800" dirty="0">
                <a:latin typeface="Real Text Light" panose="020B0504020101010102" pitchFamily="34" charset="0"/>
              </a:rPr>
              <a:t>Use in </a:t>
            </a:r>
            <a:r>
              <a:rPr lang="de-DE" sz="1800" dirty="0" err="1">
                <a:latin typeface="Real Text Light" panose="020B0504020101010102" pitchFamily="34" charset="0"/>
              </a:rPr>
              <a:t>accordance</a:t>
            </a:r>
            <a:r>
              <a:rPr lang="de-DE" sz="1800" dirty="0">
                <a:latin typeface="Real Text Light" panose="020B0504020101010102" pitchFamily="34" charset="0"/>
              </a:rPr>
              <a:t> with </a:t>
            </a:r>
            <a:r>
              <a:rPr lang="de-DE" sz="1800" dirty="0" err="1">
                <a:latin typeface="Real Text Light" panose="020B0504020101010102" pitchFamily="34" charset="0"/>
              </a:rPr>
              <a:t>operating</a:t>
            </a:r>
            <a:r>
              <a:rPr lang="de-DE" sz="1800" dirty="0">
                <a:latin typeface="Real Text Light" panose="020B0504020101010102" pitchFamily="34" charset="0"/>
              </a:rPr>
              <a:t> </a:t>
            </a:r>
            <a:r>
              <a:rPr lang="de-DE" sz="1800" dirty="0" err="1">
                <a:latin typeface="Real Text Light" panose="020B0504020101010102" pitchFamily="34" charset="0"/>
              </a:rPr>
              <a:t>instructions</a:t>
            </a:r>
            <a:endParaRPr lang="de-DE" sz="1800" dirty="0">
              <a:latin typeface="Real Text Light" panose="020B0504020101010102" pitchFamily="34" charset="0"/>
            </a:endParaRPr>
          </a:p>
          <a:p>
            <a:pPr marL="342900" indent="-342900">
              <a:buClr>
                <a:schemeClr val="tx2"/>
              </a:buClr>
              <a:buFont typeface="Arial" panose="020B0604020202020204" pitchFamily="34" charset="0"/>
              <a:buChar char="•"/>
            </a:pPr>
            <a:endParaRPr lang="de-DE" sz="1800" dirty="0">
              <a:latin typeface="Real Text Light" panose="020B0504020101010102" pitchFamily="34" charset="0"/>
            </a:endParaRPr>
          </a:p>
          <a:p>
            <a:pPr marL="342900" indent="-342900">
              <a:buClr>
                <a:schemeClr val="tx2"/>
              </a:buClr>
              <a:buFont typeface="Arial" panose="020B0604020202020204" pitchFamily="34" charset="0"/>
              <a:buChar char="•"/>
            </a:pPr>
            <a:r>
              <a:rPr lang="de-DE" sz="1800" dirty="0">
                <a:latin typeface="Real Text Light" panose="020B0504020101010102" pitchFamily="34" charset="0"/>
              </a:rPr>
              <a:t>Human </a:t>
            </a:r>
            <a:r>
              <a:rPr lang="de-DE" sz="1800" dirty="0" err="1">
                <a:latin typeface="Real Text Light" panose="020B0504020101010102" pitchFamily="34" charset="0"/>
              </a:rPr>
              <a:t>oversight</a:t>
            </a:r>
            <a:r>
              <a:rPr lang="de-DE" sz="1800" dirty="0">
                <a:latin typeface="Real Text Light" panose="020B0504020101010102" pitchFamily="34" charset="0"/>
              </a:rPr>
              <a:t> </a:t>
            </a:r>
            <a:r>
              <a:rPr lang="de-DE" sz="1800" dirty="0" err="1">
                <a:latin typeface="Real Text Light" panose="020B0504020101010102" pitchFamily="34" charset="0"/>
              </a:rPr>
              <a:t>is</a:t>
            </a:r>
            <a:r>
              <a:rPr lang="de-DE" sz="1800" dirty="0">
                <a:latin typeface="Real Text Light" panose="020B0504020101010102" pitchFamily="34" charset="0"/>
              </a:rPr>
              <a:t> </a:t>
            </a:r>
            <a:r>
              <a:rPr lang="de-DE" sz="1800" dirty="0" err="1">
                <a:latin typeface="Real Text Light" panose="020B0504020101010102" pitchFamily="34" charset="0"/>
              </a:rPr>
              <a:t>only</a:t>
            </a:r>
            <a:r>
              <a:rPr lang="de-DE" sz="1800" dirty="0">
                <a:latin typeface="Real Text Light" panose="020B0504020101010102" pitchFamily="34" charset="0"/>
              </a:rPr>
              <a:t> </a:t>
            </a:r>
            <a:r>
              <a:rPr lang="de-DE" sz="1800" dirty="0" err="1">
                <a:latin typeface="Real Text Light" panose="020B0504020101010102" pitchFamily="34" charset="0"/>
              </a:rPr>
              <a:t>delegated</a:t>
            </a:r>
            <a:r>
              <a:rPr lang="de-DE" sz="1800" dirty="0">
                <a:latin typeface="Real Text Light" panose="020B0504020101010102" pitchFamily="34" charset="0"/>
              </a:rPr>
              <a:t> to </a:t>
            </a:r>
            <a:r>
              <a:rPr lang="de-DE" sz="1800" dirty="0" err="1">
                <a:latin typeface="Real Text Light" panose="020B0504020101010102" pitchFamily="34" charset="0"/>
              </a:rPr>
              <a:t>natural</a:t>
            </a:r>
            <a:r>
              <a:rPr lang="de-DE" sz="1800" dirty="0">
                <a:latin typeface="Real Text Light" panose="020B0504020101010102" pitchFamily="34" charset="0"/>
              </a:rPr>
              <a:t> </a:t>
            </a:r>
            <a:r>
              <a:rPr lang="de-DE" sz="1800" dirty="0" err="1">
                <a:latin typeface="Real Text Light" panose="020B0504020101010102" pitchFamily="34" charset="0"/>
              </a:rPr>
              <a:t>persons</a:t>
            </a:r>
            <a:r>
              <a:rPr lang="de-DE" sz="1800" dirty="0">
                <a:latin typeface="Real Text Light" panose="020B0504020101010102" pitchFamily="34" charset="0"/>
              </a:rPr>
              <a:t> </a:t>
            </a:r>
            <a:r>
              <a:rPr lang="de-DE" sz="1800" dirty="0" err="1">
                <a:latin typeface="Real Text Light" panose="020B0504020101010102" pitchFamily="34" charset="0"/>
              </a:rPr>
              <a:t>who</a:t>
            </a:r>
            <a:r>
              <a:rPr lang="de-DE" sz="1800" dirty="0">
                <a:latin typeface="Real Text Light" panose="020B0504020101010102" pitchFamily="34" charset="0"/>
              </a:rPr>
              <a:t> </a:t>
            </a:r>
            <a:r>
              <a:rPr lang="de-DE" sz="1800" dirty="0" err="1">
                <a:latin typeface="Real Text Light" panose="020B0504020101010102" pitchFamily="34" charset="0"/>
              </a:rPr>
              <a:t>have</a:t>
            </a:r>
            <a:r>
              <a:rPr lang="de-DE" sz="1800" dirty="0">
                <a:latin typeface="Real Text Light" panose="020B0504020101010102" pitchFamily="34" charset="0"/>
              </a:rPr>
              <a:t> the </a:t>
            </a:r>
            <a:r>
              <a:rPr lang="de-DE" sz="1800" dirty="0" err="1">
                <a:latin typeface="Real Text Light" panose="020B0504020101010102" pitchFamily="34" charset="0"/>
              </a:rPr>
              <a:t>necessary</a:t>
            </a:r>
            <a:r>
              <a:rPr lang="de-DE" sz="1800" dirty="0">
                <a:latin typeface="Real Text Light" panose="020B0504020101010102" pitchFamily="34" charset="0"/>
              </a:rPr>
              <a:t> </a:t>
            </a:r>
            <a:r>
              <a:rPr lang="de-DE" sz="1800" dirty="0" err="1">
                <a:latin typeface="Real Text Light" panose="020B0504020101010102" pitchFamily="34" charset="0"/>
              </a:rPr>
              <a:t>competence</a:t>
            </a:r>
            <a:r>
              <a:rPr lang="de-DE" sz="1800" dirty="0">
                <a:latin typeface="Real Text Light" panose="020B0504020101010102" pitchFamily="34" charset="0"/>
              </a:rPr>
              <a:t>, </a:t>
            </a:r>
            <a:r>
              <a:rPr lang="de-DE" sz="1800" dirty="0" err="1">
                <a:latin typeface="Real Text Light" panose="020B0504020101010102" pitchFamily="34" charset="0"/>
              </a:rPr>
              <a:t>training</a:t>
            </a:r>
            <a:r>
              <a:rPr lang="de-DE" sz="1800" dirty="0">
                <a:latin typeface="Real Text Light" panose="020B0504020101010102" pitchFamily="34" charset="0"/>
              </a:rPr>
              <a:t>, and </a:t>
            </a:r>
            <a:r>
              <a:rPr lang="de-DE" sz="1800" dirty="0" err="1">
                <a:latin typeface="Real Text Light" panose="020B0504020101010102" pitchFamily="34" charset="0"/>
              </a:rPr>
              <a:t>authority</a:t>
            </a:r>
            <a:r>
              <a:rPr lang="de-DE" sz="1800" dirty="0">
                <a:latin typeface="Real Text Light" panose="020B0504020101010102" pitchFamily="34" charset="0"/>
              </a:rPr>
              <a:t> and </a:t>
            </a:r>
            <a:r>
              <a:rPr lang="de-DE" sz="1800" dirty="0" err="1">
                <a:latin typeface="Real Text Light" panose="020B0504020101010102" pitchFamily="34" charset="0"/>
              </a:rPr>
              <a:t>receive</a:t>
            </a:r>
            <a:r>
              <a:rPr lang="de-DE" sz="1800" dirty="0">
                <a:latin typeface="Real Text Light" panose="020B0504020101010102" pitchFamily="34" charset="0"/>
              </a:rPr>
              <a:t> the </a:t>
            </a:r>
            <a:r>
              <a:rPr lang="de-DE" sz="1800" dirty="0" err="1">
                <a:latin typeface="Real Text Light" panose="020B0504020101010102" pitchFamily="34" charset="0"/>
              </a:rPr>
              <a:t>necessary</a:t>
            </a:r>
            <a:r>
              <a:rPr lang="de-DE" sz="1800" dirty="0">
                <a:latin typeface="Real Text Light" panose="020B0504020101010102" pitchFamily="34" charset="0"/>
              </a:rPr>
              <a:t> support</a:t>
            </a:r>
          </a:p>
          <a:p>
            <a:pPr marL="342900" indent="-342900">
              <a:buClr>
                <a:schemeClr val="tx2"/>
              </a:buClr>
              <a:buFont typeface="Arial" panose="020B0604020202020204" pitchFamily="34" charset="0"/>
              <a:buChar char="•"/>
            </a:pPr>
            <a:endParaRPr lang="de-DE" sz="1800" dirty="0">
              <a:latin typeface="Real Text Light" panose="020B0504020101010102" pitchFamily="34" charset="0"/>
            </a:endParaRPr>
          </a:p>
          <a:p>
            <a:pPr marL="342900" indent="-342900">
              <a:buClr>
                <a:schemeClr val="tx2"/>
              </a:buClr>
              <a:buFont typeface="Arial" panose="020B0604020202020204" pitchFamily="34" charset="0"/>
              <a:buChar char="•"/>
            </a:pPr>
            <a:r>
              <a:rPr lang="de-DE" sz="1800" dirty="0" err="1">
                <a:latin typeface="Real Text Light" panose="020B0504020101010102" pitchFamily="34" charset="0"/>
              </a:rPr>
              <a:t>Ensure</a:t>
            </a:r>
            <a:r>
              <a:rPr lang="de-DE" sz="1800" dirty="0">
                <a:latin typeface="Real Text Light" panose="020B0504020101010102" pitchFamily="34" charset="0"/>
              </a:rPr>
              <a:t> </a:t>
            </a:r>
            <a:r>
              <a:rPr lang="de-DE" sz="1800" dirty="0" err="1">
                <a:latin typeface="Real Text Light" panose="020B0504020101010102" pitchFamily="34" charset="0"/>
              </a:rPr>
              <a:t>that</a:t>
            </a:r>
            <a:r>
              <a:rPr lang="de-DE" sz="1800" dirty="0">
                <a:latin typeface="Real Text Light" panose="020B0504020101010102" pitchFamily="34" charset="0"/>
              </a:rPr>
              <a:t> </a:t>
            </a:r>
            <a:r>
              <a:rPr lang="de-DE" sz="1800" dirty="0" err="1">
                <a:latin typeface="Real Text Light" panose="020B0504020101010102" pitchFamily="34" charset="0"/>
              </a:rPr>
              <a:t>input</a:t>
            </a:r>
            <a:r>
              <a:rPr lang="de-DE" sz="1800" dirty="0">
                <a:latin typeface="Real Text Light" panose="020B0504020101010102" pitchFamily="34" charset="0"/>
              </a:rPr>
              <a:t> data </a:t>
            </a:r>
            <a:r>
              <a:rPr lang="de-DE" sz="1800" dirty="0" err="1">
                <a:latin typeface="Real Text Light" panose="020B0504020101010102" pitchFamily="34" charset="0"/>
              </a:rPr>
              <a:t>is</a:t>
            </a:r>
            <a:r>
              <a:rPr lang="de-DE" sz="1800" dirty="0">
                <a:latin typeface="Real Text Light" panose="020B0504020101010102" pitchFamily="34" charset="0"/>
              </a:rPr>
              <a:t> </a:t>
            </a:r>
            <a:r>
              <a:rPr lang="de-DE" sz="1800" dirty="0" err="1">
                <a:latin typeface="Real Text Light" panose="020B0504020101010102" pitchFamily="34" charset="0"/>
              </a:rPr>
              <a:t>appropriate</a:t>
            </a:r>
            <a:r>
              <a:rPr lang="de-DE" sz="1800" dirty="0">
                <a:latin typeface="Real Text Light" panose="020B0504020101010102" pitchFamily="34" charset="0"/>
              </a:rPr>
              <a:t> for the </a:t>
            </a:r>
            <a:r>
              <a:rPr lang="de-DE" sz="1800" dirty="0" err="1">
                <a:latin typeface="Real Text Light" panose="020B0504020101010102" pitchFamily="34" charset="0"/>
              </a:rPr>
              <a:t>intended</a:t>
            </a:r>
            <a:r>
              <a:rPr lang="de-DE" sz="1800" dirty="0">
                <a:latin typeface="Real Text Light" panose="020B0504020101010102" pitchFamily="34" charset="0"/>
              </a:rPr>
              <a:t> </a:t>
            </a:r>
            <a:r>
              <a:rPr lang="de-DE" sz="1800" dirty="0" err="1">
                <a:latin typeface="Real Text Light" panose="020B0504020101010102" pitchFamily="34" charset="0"/>
              </a:rPr>
              <a:t>purpose</a:t>
            </a:r>
            <a:r>
              <a:rPr lang="de-DE" sz="1800" dirty="0">
                <a:latin typeface="Real Text Light" panose="020B0504020101010102" pitchFamily="34" charset="0"/>
              </a:rPr>
              <a:t> of the high-</a:t>
            </a:r>
            <a:r>
              <a:rPr lang="de-DE" sz="1800" dirty="0" err="1">
                <a:latin typeface="Real Text Light" panose="020B0504020101010102" pitchFamily="34" charset="0"/>
              </a:rPr>
              <a:t>risk</a:t>
            </a:r>
            <a:r>
              <a:rPr lang="de-DE" sz="1800" dirty="0">
                <a:latin typeface="Real Text Light" panose="020B0504020101010102" pitchFamily="34" charset="0"/>
              </a:rPr>
              <a:t> AI </a:t>
            </a:r>
            <a:r>
              <a:rPr lang="de-DE" sz="1800" dirty="0" err="1">
                <a:latin typeface="Real Text Light" panose="020B0504020101010102" pitchFamily="34" charset="0"/>
              </a:rPr>
              <a:t>system</a:t>
            </a:r>
            <a:r>
              <a:rPr lang="de-DE" sz="1800" dirty="0">
                <a:latin typeface="Real Text Light" panose="020B0504020101010102" pitchFamily="34" charset="0"/>
              </a:rPr>
              <a:t> and </a:t>
            </a:r>
            <a:r>
              <a:rPr lang="de-DE" sz="1800" dirty="0" err="1">
                <a:latin typeface="Real Text Light" panose="020B0504020101010102" pitchFamily="34" charset="0"/>
              </a:rPr>
              <a:t>is</a:t>
            </a:r>
            <a:r>
              <a:rPr lang="de-DE" sz="1800" dirty="0">
                <a:latin typeface="Real Text Light" panose="020B0504020101010102" pitchFamily="34" charset="0"/>
              </a:rPr>
              <a:t> </a:t>
            </a:r>
            <a:r>
              <a:rPr lang="de-DE" sz="1800" dirty="0" err="1">
                <a:latin typeface="Real Text Light" panose="020B0504020101010102" pitchFamily="34" charset="0"/>
              </a:rPr>
              <a:t>sufficiently</a:t>
            </a:r>
            <a:r>
              <a:rPr lang="de-DE" sz="1800" dirty="0">
                <a:latin typeface="Real Text Light" panose="020B0504020101010102" pitchFamily="34" charset="0"/>
              </a:rPr>
              <a:t> </a:t>
            </a:r>
            <a:r>
              <a:rPr lang="de-DE" sz="1800" dirty="0" err="1">
                <a:latin typeface="Real Text Light" panose="020B0504020101010102" pitchFamily="34" charset="0"/>
              </a:rPr>
              <a:t>representative</a:t>
            </a:r>
            <a:endParaRPr lang="de-DE" sz="1800" dirty="0">
              <a:latin typeface="Real Text Light" panose="020B0504020101010102" pitchFamily="34" charset="0"/>
            </a:endParaRPr>
          </a:p>
          <a:p>
            <a:pPr marL="342900" indent="-342900">
              <a:buClr>
                <a:schemeClr val="tx2"/>
              </a:buClr>
              <a:buFont typeface="Arial" panose="020B0604020202020204" pitchFamily="34" charset="0"/>
              <a:buChar char="•"/>
            </a:pPr>
            <a:endParaRPr lang="de-DE" sz="1800" dirty="0">
              <a:latin typeface="Real Text Light" panose="020B0504020101010102" pitchFamily="34" charset="0"/>
            </a:endParaRPr>
          </a:p>
          <a:p>
            <a:pPr marL="342900" indent="-342900">
              <a:buClr>
                <a:schemeClr val="tx2"/>
              </a:buClr>
              <a:buFont typeface="Arial" panose="020B0604020202020204" pitchFamily="34" charset="0"/>
              <a:buChar char="•"/>
            </a:pPr>
            <a:r>
              <a:rPr lang="de-DE" sz="1800" dirty="0">
                <a:latin typeface="Real Text Light" panose="020B0504020101010102" pitchFamily="34" charset="0"/>
              </a:rPr>
              <a:t>Monitor the </a:t>
            </a:r>
            <a:r>
              <a:rPr lang="de-DE" sz="1800" dirty="0" err="1">
                <a:latin typeface="Real Text Light" panose="020B0504020101010102" pitchFamily="34" charset="0"/>
              </a:rPr>
              <a:t>operation</a:t>
            </a:r>
            <a:r>
              <a:rPr lang="de-DE" sz="1800" dirty="0">
                <a:latin typeface="Real Text Light" panose="020B0504020101010102" pitchFamily="34" charset="0"/>
              </a:rPr>
              <a:t> of the </a:t>
            </a:r>
            <a:r>
              <a:rPr lang="de-DE" sz="1800" dirty="0" err="1">
                <a:latin typeface="Real Text Light" panose="020B0504020101010102" pitchFamily="34" charset="0"/>
              </a:rPr>
              <a:t>system</a:t>
            </a:r>
            <a:r>
              <a:rPr lang="de-DE" sz="1800" dirty="0">
                <a:latin typeface="Real Text Light" panose="020B0504020101010102" pitchFamily="34" charset="0"/>
              </a:rPr>
              <a:t> and </a:t>
            </a:r>
            <a:r>
              <a:rPr lang="de-DE" sz="1800" dirty="0" err="1">
                <a:latin typeface="Real Text Light" panose="020B0504020101010102" pitchFamily="34" charset="0"/>
              </a:rPr>
              <a:t>inform</a:t>
            </a:r>
            <a:r>
              <a:rPr lang="de-DE" sz="1800" dirty="0">
                <a:latin typeface="Real Text Light" panose="020B0504020101010102" pitchFamily="34" charset="0"/>
              </a:rPr>
              <a:t> the </a:t>
            </a:r>
            <a:r>
              <a:rPr lang="de-DE" sz="1800" dirty="0" err="1">
                <a:latin typeface="Real Text Light" panose="020B0504020101010102" pitchFamily="34" charset="0"/>
              </a:rPr>
              <a:t>provider</a:t>
            </a:r>
            <a:r>
              <a:rPr lang="de-DE" sz="1800" dirty="0">
                <a:latin typeface="Real Text Light" panose="020B0504020101010102" pitchFamily="34" charset="0"/>
              </a:rPr>
              <a:t> &amp; </a:t>
            </a:r>
            <a:r>
              <a:rPr lang="de-DE" sz="1800" dirty="0" err="1">
                <a:latin typeface="Real Text Light" panose="020B0504020101010102" pitchFamily="34" charset="0"/>
              </a:rPr>
              <a:t>suspend</a:t>
            </a:r>
            <a:r>
              <a:rPr lang="de-DE" sz="1800" dirty="0">
                <a:latin typeface="Real Text Light" panose="020B0504020101010102" pitchFamily="34" charset="0"/>
              </a:rPr>
              <a:t> use (in the event of a </a:t>
            </a:r>
            <a:r>
              <a:rPr lang="de-DE" sz="1800" dirty="0" err="1">
                <a:latin typeface="Real Text Light" panose="020B0504020101010102" pitchFamily="34" charset="0"/>
              </a:rPr>
              <a:t>serious</a:t>
            </a:r>
            <a:r>
              <a:rPr lang="de-DE" sz="1800" dirty="0">
                <a:latin typeface="Real Text Light" panose="020B0504020101010102" pitchFamily="34" charset="0"/>
              </a:rPr>
              <a:t> </a:t>
            </a:r>
            <a:r>
              <a:rPr lang="de-DE" sz="1800" dirty="0" err="1">
                <a:latin typeface="Real Text Light" panose="020B0504020101010102" pitchFamily="34" charset="0"/>
              </a:rPr>
              <a:t>incident</a:t>
            </a:r>
            <a:r>
              <a:rPr lang="de-DE" sz="1800" dirty="0">
                <a:latin typeface="Real Text Light" panose="020B0504020101010102" pitchFamily="34" charset="0"/>
              </a:rPr>
              <a:t>: </a:t>
            </a:r>
            <a:r>
              <a:rPr lang="de-DE" sz="1800" dirty="0" err="1">
                <a:latin typeface="Real Text Light" panose="020B0504020101010102" pitchFamily="34" charset="0"/>
              </a:rPr>
              <a:t>additionally</a:t>
            </a:r>
            <a:r>
              <a:rPr lang="de-DE" sz="1800" dirty="0">
                <a:latin typeface="Real Text Light" panose="020B0504020101010102" pitchFamily="34" charset="0"/>
              </a:rPr>
              <a:t> </a:t>
            </a:r>
            <a:r>
              <a:rPr lang="de-DE" sz="1800" dirty="0" err="1">
                <a:latin typeface="Real Text Light" panose="020B0504020101010102" pitchFamily="34" charset="0"/>
              </a:rPr>
              <a:t>inform</a:t>
            </a:r>
            <a:r>
              <a:rPr lang="de-DE" sz="1800" dirty="0">
                <a:latin typeface="Real Text Light" panose="020B0504020101010102" pitchFamily="34" charset="0"/>
              </a:rPr>
              <a:t> the </a:t>
            </a:r>
            <a:r>
              <a:rPr lang="de-DE" sz="1800" dirty="0" err="1">
                <a:latin typeface="Real Text Light" panose="020B0504020101010102" pitchFamily="34" charset="0"/>
              </a:rPr>
              <a:t>market</a:t>
            </a:r>
            <a:r>
              <a:rPr lang="de-DE" sz="1800" dirty="0">
                <a:latin typeface="Real Text Light" panose="020B0504020101010102" pitchFamily="34" charset="0"/>
              </a:rPr>
              <a:t> </a:t>
            </a:r>
            <a:r>
              <a:rPr lang="de-DE" sz="1800" dirty="0" err="1">
                <a:latin typeface="Real Text Light" panose="020B0504020101010102" pitchFamily="34" charset="0"/>
              </a:rPr>
              <a:t>surveillance</a:t>
            </a:r>
            <a:r>
              <a:rPr lang="de-DE" sz="1800" dirty="0">
                <a:latin typeface="Real Text Light" panose="020B0504020101010102" pitchFamily="34" charset="0"/>
              </a:rPr>
              <a:t> </a:t>
            </a:r>
            <a:r>
              <a:rPr lang="de-DE" sz="1800" dirty="0" err="1">
                <a:latin typeface="Real Text Light" panose="020B0504020101010102" pitchFamily="34" charset="0"/>
              </a:rPr>
              <a:t>authority</a:t>
            </a:r>
            <a:r>
              <a:rPr lang="de-DE" sz="1800" dirty="0">
                <a:latin typeface="Real Text Light" panose="020B0504020101010102" pitchFamily="34" charset="0"/>
              </a:rPr>
              <a:t>)</a:t>
            </a:r>
          </a:p>
          <a:p>
            <a:pPr marL="342900" indent="-342900">
              <a:buClr>
                <a:schemeClr val="tx2"/>
              </a:buClr>
              <a:buFont typeface="Arial" panose="020B0604020202020204" pitchFamily="34" charset="0"/>
              <a:buChar char="•"/>
            </a:pPr>
            <a:endParaRPr lang="de-DE" sz="1800" dirty="0">
              <a:latin typeface="Real Text Light" panose="020B0504020101010102" pitchFamily="34" charset="0"/>
            </a:endParaRPr>
          </a:p>
          <a:p>
            <a:pPr marL="342900" indent="-342900">
              <a:buClr>
                <a:schemeClr val="tx2"/>
              </a:buClr>
              <a:buFont typeface="Arial" panose="020B0604020202020204" pitchFamily="34" charset="0"/>
              <a:buChar char="•"/>
            </a:pPr>
            <a:r>
              <a:rPr lang="de-DE" sz="1800" dirty="0" err="1">
                <a:latin typeface="Real Text Light" panose="020B0504020101010102" pitchFamily="34" charset="0"/>
              </a:rPr>
              <a:t>Logging</a:t>
            </a:r>
            <a:r>
              <a:rPr lang="de-DE" sz="1800" dirty="0">
                <a:latin typeface="Real Text Light" panose="020B0504020101010102" pitchFamily="34" charset="0"/>
              </a:rPr>
              <a:t> and event </a:t>
            </a:r>
            <a:r>
              <a:rPr lang="de-DE" sz="1800" dirty="0" err="1">
                <a:latin typeface="Real Text Light" panose="020B0504020101010102" pitchFamily="34" charset="0"/>
              </a:rPr>
              <a:t>recording</a:t>
            </a:r>
            <a:r>
              <a:rPr lang="de-DE" sz="1800" dirty="0">
                <a:latin typeface="Real Text Light" panose="020B0504020101010102" pitchFamily="34" charset="0"/>
              </a:rPr>
              <a:t> (</a:t>
            </a:r>
            <a:r>
              <a:rPr lang="de-DE" sz="1800" dirty="0" err="1">
                <a:latin typeface="Real Text Light" panose="020B0504020101010102" pitchFamily="34" charset="0"/>
              </a:rPr>
              <a:t>obligation</a:t>
            </a:r>
            <a:r>
              <a:rPr lang="de-DE" sz="1800" dirty="0">
                <a:latin typeface="Real Text Light" panose="020B0504020101010102" pitchFamily="34" charset="0"/>
              </a:rPr>
              <a:t> to </a:t>
            </a:r>
            <a:r>
              <a:rPr lang="de-DE" sz="1800" dirty="0" err="1">
                <a:latin typeface="Real Text Light" panose="020B0504020101010102" pitchFamily="34" charset="0"/>
              </a:rPr>
              <a:t>retain</a:t>
            </a:r>
            <a:r>
              <a:rPr lang="de-DE" sz="1800" dirty="0">
                <a:latin typeface="Real Text Light" panose="020B0504020101010102" pitchFamily="34" charset="0"/>
              </a:rPr>
              <a:t> for 6 </a:t>
            </a:r>
            <a:r>
              <a:rPr lang="de-DE" sz="1800" dirty="0" err="1">
                <a:latin typeface="Real Text Light" panose="020B0504020101010102" pitchFamily="34" charset="0"/>
              </a:rPr>
              <a:t>months</a:t>
            </a:r>
            <a:r>
              <a:rPr lang="de-DE" sz="1800" dirty="0">
                <a:latin typeface="Real Text Light" panose="020B0504020101010102" pitchFamily="34" charset="0"/>
              </a:rPr>
              <a:t>, </a:t>
            </a:r>
            <a:r>
              <a:rPr lang="de-DE" sz="1800" dirty="0" err="1">
                <a:latin typeface="Real Text Light" panose="020B0504020101010102" pitchFamily="34" charset="0"/>
              </a:rPr>
              <a:t>unless</a:t>
            </a:r>
            <a:r>
              <a:rPr lang="de-DE" sz="1800" dirty="0">
                <a:latin typeface="Real Text Light" panose="020B0504020101010102" pitchFamily="34" charset="0"/>
              </a:rPr>
              <a:t> </a:t>
            </a:r>
            <a:r>
              <a:rPr lang="de-DE" sz="1800" dirty="0" err="1">
                <a:latin typeface="Real Text Light" panose="020B0504020101010102" pitchFamily="34" charset="0"/>
              </a:rPr>
              <a:t>contrary</a:t>
            </a:r>
            <a:r>
              <a:rPr lang="de-DE" sz="1800" dirty="0">
                <a:latin typeface="Real Text Light" panose="020B0504020101010102" pitchFamily="34" charset="0"/>
              </a:rPr>
              <a:t> to GDPR)</a:t>
            </a:r>
          </a:p>
          <a:p>
            <a:pPr marL="342900" indent="-342900">
              <a:buClr>
                <a:schemeClr val="tx2"/>
              </a:buClr>
              <a:buFont typeface="Arial" panose="020B0604020202020204" pitchFamily="34" charset="0"/>
              <a:buChar char="•"/>
            </a:pPr>
            <a:endParaRPr lang="de-DE" sz="1800" dirty="0">
              <a:latin typeface="Real Text Light" panose="020B0504020101010102" pitchFamily="34" charset="0"/>
            </a:endParaRPr>
          </a:p>
          <a:p>
            <a:pPr marL="342900" indent="-342900">
              <a:buClr>
                <a:schemeClr val="tx2"/>
              </a:buClr>
              <a:buFont typeface="Arial" panose="020B0604020202020204" pitchFamily="34" charset="0"/>
              <a:buChar char="•"/>
            </a:pPr>
            <a:r>
              <a:rPr lang="de-DE" sz="1800" dirty="0" err="1">
                <a:latin typeface="Real Text Light" panose="020B0504020101010102" pitchFamily="34" charset="0"/>
              </a:rPr>
              <a:t>Before</a:t>
            </a:r>
            <a:r>
              <a:rPr lang="de-DE" sz="1800" dirty="0">
                <a:latin typeface="Real Text Light" panose="020B0504020101010102" pitchFamily="34" charset="0"/>
              </a:rPr>
              <a:t> </a:t>
            </a:r>
            <a:r>
              <a:rPr lang="de-DE" sz="1800" dirty="0" err="1">
                <a:latin typeface="Real Text Light" panose="020B0504020101010102" pitchFamily="34" charset="0"/>
              </a:rPr>
              <a:t>commissioning</a:t>
            </a:r>
            <a:r>
              <a:rPr lang="de-DE" sz="1800" dirty="0">
                <a:latin typeface="Real Text Light" panose="020B0504020101010102" pitchFamily="34" charset="0"/>
              </a:rPr>
              <a:t>/use at the </a:t>
            </a:r>
            <a:r>
              <a:rPr lang="de-DE" sz="1800" dirty="0" err="1">
                <a:latin typeface="Real Text Light" panose="020B0504020101010102" pitchFamily="34" charset="0"/>
              </a:rPr>
              <a:t>workplace</a:t>
            </a:r>
            <a:r>
              <a:rPr lang="de-DE" sz="1800" dirty="0">
                <a:latin typeface="Real Text Light" panose="020B0504020101010102" pitchFamily="34" charset="0"/>
              </a:rPr>
              <a:t>: </a:t>
            </a:r>
            <a:r>
              <a:rPr lang="de-DE" sz="1800" dirty="0" err="1">
                <a:latin typeface="Real Text Light" panose="020B0504020101010102" pitchFamily="34" charset="0"/>
              </a:rPr>
              <a:t>Employers</a:t>
            </a:r>
            <a:r>
              <a:rPr lang="de-DE" sz="1800" dirty="0">
                <a:latin typeface="Real Text Light" panose="020B0504020101010102" pitchFamily="34" charset="0"/>
              </a:rPr>
              <a:t> </a:t>
            </a:r>
            <a:r>
              <a:rPr lang="de-DE" sz="1800" dirty="0" err="1">
                <a:latin typeface="Real Text Light" panose="020B0504020101010102" pitchFamily="34" charset="0"/>
              </a:rPr>
              <a:t>inform</a:t>
            </a:r>
            <a:r>
              <a:rPr lang="de-DE" sz="1800" dirty="0">
                <a:latin typeface="Real Text Light" panose="020B0504020101010102" pitchFamily="34" charset="0"/>
              </a:rPr>
              <a:t> </a:t>
            </a:r>
            <a:r>
              <a:rPr lang="de-DE" sz="1800" dirty="0" err="1">
                <a:latin typeface="Real Text Light" panose="020B0504020101010102" pitchFamily="34" charset="0"/>
              </a:rPr>
              <a:t>employee</a:t>
            </a:r>
            <a:r>
              <a:rPr lang="de-DE" sz="1800" dirty="0">
                <a:latin typeface="Real Text Light" panose="020B0504020101010102" pitchFamily="34" charset="0"/>
              </a:rPr>
              <a:t> </a:t>
            </a:r>
            <a:r>
              <a:rPr lang="de-DE" sz="1800" dirty="0" err="1">
                <a:latin typeface="Real Text Light" panose="020B0504020101010102" pitchFamily="34" charset="0"/>
              </a:rPr>
              <a:t>representatives</a:t>
            </a:r>
            <a:r>
              <a:rPr lang="de-DE" sz="1800" dirty="0">
                <a:latin typeface="Real Text Light" panose="020B0504020101010102" pitchFamily="34" charset="0"/>
              </a:rPr>
              <a:t> and </a:t>
            </a:r>
            <a:r>
              <a:rPr lang="de-DE" sz="1800" dirty="0" err="1">
                <a:latin typeface="Real Text Light" panose="020B0504020101010102" pitchFamily="34" charset="0"/>
              </a:rPr>
              <a:t>affected</a:t>
            </a:r>
            <a:r>
              <a:rPr lang="de-DE" sz="1800" dirty="0">
                <a:latin typeface="Real Text Light" panose="020B0504020101010102" pitchFamily="34" charset="0"/>
              </a:rPr>
              <a:t> </a:t>
            </a:r>
            <a:r>
              <a:rPr lang="de-DE" sz="1800" dirty="0" err="1">
                <a:latin typeface="Real Text Light" panose="020B0504020101010102" pitchFamily="34" charset="0"/>
              </a:rPr>
              <a:t>employees</a:t>
            </a:r>
            <a:endParaRPr lang="de-DE" sz="1800" kern="1200" dirty="0">
              <a:solidFill>
                <a:schemeClr val="bg2"/>
              </a:solidFill>
              <a:latin typeface="Real Text Light"/>
              <a:ea typeface="+mn-ea"/>
              <a:cs typeface="+mn-cs"/>
            </a:endParaRPr>
          </a:p>
          <a:p>
            <a:pPr marL="701675" lvl="2">
              <a:lnSpc>
                <a:spcPct val="100000"/>
              </a:lnSpc>
              <a:buFont typeface="Wingdings" panose="05000000000000000000" pitchFamily="2" charset="2"/>
              <a:buChar char="q"/>
              <a:defRPr/>
            </a:pPr>
            <a:endParaRPr kumimoji="0" lang="de-DE" sz="2200" b="0" i="0" u="none" strike="noStrike" kern="1200" cap="none" spc="0" normalizeH="0" baseline="0" noProof="0" dirty="0">
              <a:ln>
                <a:noFill/>
              </a:ln>
              <a:solidFill>
                <a:srgbClr val="303030"/>
              </a:solidFill>
              <a:effectLst/>
              <a:uLnTx/>
              <a:uFillTx/>
              <a:latin typeface="Real Text Light"/>
              <a:ea typeface="+mn-ea"/>
              <a:cs typeface="+mn-cs"/>
            </a:endParaRPr>
          </a:p>
          <a:p>
            <a:endParaRPr lang="en-GB" dirty="0"/>
          </a:p>
        </p:txBody>
      </p:sp>
      <p:pic>
        <p:nvPicPr>
          <p:cNvPr id="16" name="Picture 15">
            <a:extLst>
              <a:ext uri="{FF2B5EF4-FFF2-40B4-BE49-F238E27FC236}">
                <a16:creationId xmlns:a16="http://schemas.microsoft.com/office/drawing/2014/main" id="{E4A09BEF-F185-AFBB-9A2C-18CDB96D6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cxnSp>
        <p:nvCxnSpPr>
          <p:cNvPr id="17" name="Straight Connector 16">
            <a:extLst>
              <a:ext uri="{FF2B5EF4-FFF2-40B4-BE49-F238E27FC236}">
                <a16:creationId xmlns:a16="http://schemas.microsoft.com/office/drawing/2014/main" id="{3E912C88-68C4-D485-FE91-F07BE8E5F772}"/>
              </a:ext>
            </a:extLst>
          </p:cNvPr>
          <p:cNvCxnSpPr/>
          <p:nvPr/>
        </p:nvCxnSpPr>
        <p:spPr>
          <a:xfrm flipH="1">
            <a:off x="10471200" y="663467"/>
            <a:ext cx="1720800" cy="0"/>
          </a:xfrm>
          <a:prstGeom prst="line">
            <a:avLst/>
          </a:prstGeom>
          <a:noFill/>
          <a:ln w="28575" cap="flat" cmpd="sng" algn="ctr">
            <a:solidFill>
              <a:srgbClr val="FC515B"/>
            </a:solidFill>
            <a:prstDash val="solid"/>
            <a:miter lim="800000"/>
          </a:ln>
          <a:effectLst/>
        </p:spPr>
      </p:cxnSp>
      <p:sp>
        <p:nvSpPr>
          <p:cNvPr id="18" name="Text Placeholder 11">
            <a:extLst>
              <a:ext uri="{FF2B5EF4-FFF2-40B4-BE49-F238E27FC236}">
                <a16:creationId xmlns:a16="http://schemas.microsoft.com/office/drawing/2014/main" id="{30D0B884-BD34-E3DB-919F-438CF67594C4}"/>
              </a:ext>
            </a:extLst>
          </p:cNvPr>
          <p:cNvSpPr txBox="1">
            <a:spLocks/>
          </p:cNvSpPr>
          <p:nvPr/>
        </p:nvSpPr>
        <p:spPr>
          <a:xfrm>
            <a:off x="10471200" y="290953"/>
            <a:ext cx="1213981" cy="354344"/>
          </a:xfrm>
          <a:prstGeom prst="rect">
            <a:avLst/>
          </a:prstGeom>
        </p:spPr>
        <p:txBody>
          <a:bodyPr/>
          <a:lstStyle>
            <a:lvl1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1pPr>
            <a:lvl2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pPr marL="0" marR="0" lvl="0" indent="0" algn="l" defTabSz="587115" rtl="0" eaLnBrk="1" fontAlgn="auto" latinLnBrk="0" hangingPunct="1">
              <a:lnSpc>
                <a:spcPct val="100000"/>
              </a:lnSpc>
              <a:spcBef>
                <a:spcPts val="51"/>
              </a:spcBef>
              <a:spcAft>
                <a:spcPts val="0"/>
              </a:spcAft>
              <a:buClrTx/>
              <a:buSzTx/>
              <a:buFontTx/>
              <a:buNone/>
              <a:tabLst/>
              <a:defRPr/>
            </a:pPr>
            <a:r>
              <a:rPr lang="en-GB" sz="1000" dirty="0">
                <a:latin typeface="Real Text Light"/>
              </a:rPr>
              <a:t>Focus on 2026 – EU AI Act</a:t>
            </a:r>
            <a:endParaRPr kumimoji="0" lang="en-GB" sz="1000" b="0" i="0" u="none" strike="noStrike" kern="0" cap="none" spc="0" normalizeH="0" baseline="0" noProof="0" dirty="0">
              <a:ln>
                <a:noFill/>
              </a:ln>
              <a:solidFill>
                <a:srgbClr val="303030"/>
              </a:solidFill>
              <a:effectLst/>
              <a:uLnTx/>
              <a:uFillTx/>
              <a:latin typeface="Real Text Light"/>
              <a:sym typeface="Real Text Medium"/>
            </a:endParaRPr>
          </a:p>
          <a:p>
            <a:pPr marL="0" marR="0" lvl="0" indent="0" algn="l" defTabSz="587115" rtl="0" eaLnBrk="1" fontAlgn="auto" latinLnBrk="0" hangingPunct="1">
              <a:lnSpc>
                <a:spcPct val="100000"/>
              </a:lnSpc>
              <a:spcBef>
                <a:spcPts val="51"/>
              </a:spcBef>
              <a:spcAft>
                <a:spcPts val="0"/>
              </a:spcAft>
              <a:buClrTx/>
              <a:buSzTx/>
              <a:buFontTx/>
              <a:buNone/>
              <a:tabLst/>
              <a:defRPr/>
            </a:pPr>
            <a:endParaRPr kumimoji="0" lang="en-US" sz="1000" b="0" i="0" u="none" strike="noStrike" kern="0" cap="none" spc="0" normalizeH="0" baseline="0" noProof="0" dirty="0">
              <a:ln>
                <a:noFill/>
              </a:ln>
              <a:solidFill>
                <a:srgbClr val="303030"/>
              </a:solidFill>
              <a:effectLst/>
              <a:uLnTx/>
              <a:uFillTx/>
              <a:latin typeface="Real Text Light"/>
              <a:sym typeface="Real Text Medium"/>
            </a:endParaRPr>
          </a:p>
        </p:txBody>
      </p:sp>
      <p:sp>
        <p:nvSpPr>
          <p:cNvPr id="19" name="Slide Number Placeholder 14">
            <a:extLst>
              <a:ext uri="{FF2B5EF4-FFF2-40B4-BE49-F238E27FC236}">
                <a16:creationId xmlns:a16="http://schemas.microsoft.com/office/drawing/2014/main" id="{0C729C1F-167C-43E3-74E5-49C8521EE85B}"/>
              </a:ext>
            </a:extLst>
          </p:cNvPr>
          <p:cNvSpPr>
            <a:spLocks noGrp="1"/>
          </p:cNvSpPr>
          <p:nvPr>
            <p:ph type="sldNum" sz="quarter" idx="4"/>
          </p:nvPr>
        </p:nvSpPr>
        <p:spPr>
          <a:xfrm>
            <a:off x="11419242" y="6480000"/>
            <a:ext cx="321908" cy="246810"/>
          </a:xfrm>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AE40F04C-0113-48AC-B208-C432829543B5}" type="slidenum">
              <a:rPr kumimoji="0" lang="en-GB" sz="1200" b="0" i="0" u="none" strike="noStrike" kern="1200" cap="none" spc="0" normalizeH="0" baseline="0" noProof="0" smtClean="0">
                <a:ln>
                  <a:noFill/>
                </a:ln>
                <a:solidFill>
                  <a:srgbClr val="303030"/>
                </a:solidFill>
                <a:effectLst/>
                <a:uLnTx/>
                <a:uFillTx/>
                <a:latin typeface="Real Text Light"/>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srgbClr val="303030"/>
              </a:solidFill>
              <a:effectLst/>
              <a:uLnTx/>
              <a:uFillTx/>
              <a:latin typeface="Real Text Light"/>
              <a:ea typeface="+mn-ea"/>
              <a:cs typeface="+mn-cs"/>
            </a:endParaRPr>
          </a:p>
        </p:txBody>
      </p:sp>
    </p:spTree>
    <p:extLst>
      <p:ext uri="{BB962C8B-B14F-4D97-AF65-F5344CB8AC3E}">
        <p14:creationId xmlns:p14="http://schemas.microsoft.com/office/powerpoint/2010/main" val="2564362444"/>
      </p:ext>
    </p:extLst>
  </p:cSld>
  <p:clrMapOvr>
    <a:masterClrMapping/>
  </p:clrMapOvr>
</p:sld>
</file>

<file path=ppt/slides/slide17.xml><?xml version="1.0" encoding="utf-8"?>
<p:sld xmlns:a16="http://schemas.microsoft.com/office/drawing/2014/main" xmlns:p14="http://schemas.microsoft.com/office/powerpoint/2010/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5">
            <a:extLst>
              <a:ext uri="{FF2B5EF4-FFF2-40B4-BE49-F238E27FC236}">
                <a16:creationId xmlns:a16="http://schemas.microsoft.com/office/drawing/2014/main" id="{46E3E2CE-7512-16B8-2D14-1B70B38A617B}"/>
              </a:ext>
            </a:extLst>
          </p:cNvPr>
          <p:cNvGraphicFramePr>
            <a:graphicFrameLocks/>
          </p:cNvGraphicFramePr>
          <p:nvPr>
            <p:extLst>
              <p:ext uri="{D42A27DB-BD31-4B8C-83A1-F6EECF244321}">
                <p14:modId xmlns:p14="http://schemas.microsoft.com/office/powerpoint/2010/main" val="1657928234"/>
              </p:ext>
            </p:extLst>
          </p:nvPr>
        </p:nvGraphicFramePr>
        <p:xfrm>
          <a:off x="587644" y="1771652"/>
          <a:ext cx="5101455" cy="3755136"/>
        </p:xfrm>
        <a:graphic>
          <a:graphicData uri="http://schemas.openxmlformats.org/drawingml/2006/table">
            <a:tbl>
              <a:tblPr>
                <a:tableStyleId>{5C22544A-7EE6-4342-B048-85BDC9FD1C3A}</a:tableStyleId>
              </a:tblPr>
              <a:tblGrid>
                <a:gridCol w="986655">
                  <a:extLst>
                    <a:ext uri="{9D8B030D-6E8A-4147-A177-3AD203B41FA5}">
                      <a16:colId xmlns:a16="http://schemas.microsoft.com/office/drawing/2014/main" val="3018911143"/>
                    </a:ext>
                  </a:extLst>
                </a:gridCol>
                <a:gridCol w="4114800">
                  <a:extLst>
                    <a:ext uri="{9D8B030D-6E8A-4147-A177-3AD203B41FA5}">
                      <a16:colId xmlns:a16="http://schemas.microsoft.com/office/drawing/2014/main" val="3288139577"/>
                    </a:ext>
                  </a:extLst>
                </a:gridCol>
              </a:tblGrid>
              <a:tr h="938784">
                <a:tc>
                  <a:txBody>
                    <a:bodyPr/>
                    <a:lstStyle/>
                    <a:p>
                      <a:pPr algn="l">
                        <a:lnSpc>
                          <a:spcPct val="90000"/>
                        </a:lnSpc>
                      </a:pPr>
                      <a:r>
                        <a:rPr lang="en-GB" sz="4400" dirty="0">
                          <a:solidFill>
                            <a:srgbClr val="FC515B"/>
                          </a:solidFill>
                          <a:latin typeface="REALTEXT-LIGHT" panose="020B0504020101010102"/>
                        </a:rPr>
                        <a:t>1</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1pPr>
                      <a:lvl2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2pPr>
                      <a:lvl3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3pPr>
                      <a:lvl4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4pPr>
                      <a:lvl5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5pPr>
                      <a:lvl6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6pPr>
                      <a:lvl7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7pPr>
                      <a:lvl8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8pPr>
                      <a:lvl9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9pPr>
                    </a:lstStyle>
                    <a:p>
                      <a:pPr marL="0" marR="0" lvl="0" indent="0" algn="l" defTabSz="587115" rtl="0" eaLnBrk="1" fontAlgn="auto" latinLnBrk="0" hangingPunct="1">
                        <a:lnSpc>
                          <a:spcPct val="100000"/>
                        </a:lnSpc>
                        <a:spcBef>
                          <a:spcPts val="0"/>
                        </a:spcBef>
                        <a:spcAft>
                          <a:spcPts val="0"/>
                        </a:spcAft>
                        <a:buClrTx/>
                        <a:buSzTx/>
                        <a:buFontTx/>
                        <a:buNone/>
                        <a:tabLst/>
                        <a:defRPr/>
                      </a:pPr>
                      <a:r>
                        <a:rPr lang="de-DE" sz="2000" dirty="0" err="1"/>
                        <a:t>Comprehensive</a:t>
                      </a:r>
                      <a:r>
                        <a:rPr lang="de-DE" sz="2000" dirty="0"/>
                        <a:t> </a:t>
                      </a:r>
                      <a:r>
                        <a:rPr lang="de-DE" sz="2000" dirty="0" err="1"/>
                        <a:t>inventory</a:t>
                      </a:r>
                      <a:r>
                        <a:rPr lang="de-DE" sz="2000" dirty="0"/>
                        <a:t> </a:t>
                      </a:r>
                      <a:r>
                        <a:rPr lang="de-DE" sz="2000" dirty="0" err="1"/>
                        <a:t>of</a:t>
                      </a:r>
                      <a:r>
                        <a:rPr lang="de-DE" sz="2000" dirty="0"/>
                        <a:t> AI </a:t>
                      </a:r>
                      <a:r>
                        <a:rPr lang="de-DE" sz="2000" dirty="0" err="1"/>
                        <a:t>applications</a:t>
                      </a:r>
                      <a:r>
                        <a:rPr lang="en-GB" sz="2000" dirty="0">
                          <a:solidFill>
                            <a:srgbClr val="303030"/>
                          </a:solidFill>
                          <a:latin typeface="REALTEXT-LIGHT" panose="020B0504020101010102"/>
                        </a:rPr>
                        <a:t>.</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56420251"/>
                  </a:ext>
                </a:extLst>
              </a:tr>
              <a:tr h="938784">
                <a:tc>
                  <a:txBody>
                    <a:bodyPr/>
                    <a:lstStyle/>
                    <a:p>
                      <a:pPr algn="l">
                        <a:lnSpc>
                          <a:spcPct val="90000"/>
                        </a:lnSpc>
                      </a:pPr>
                      <a:r>
                        <a:rPr lang="en-GB" sz="4400" dirty="0">
                          <a:solidFill>
                            <a:srgbClr val="FC515B"/>
                          </a:solidFill>
                          <a:latin typeface="REALTEXT-LIGHT" panose="020B0504020101010102"/>
                        </a:rPr>
                        <a:t>2</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1pPr>
                      <a:lvl2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2pPr>
                      <a:lvl3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3pPr>
                      <a:lvl4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4pPr>
                      <a:lvl5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5pPr>
                      <a:lvl6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6pPr>
                      <a:lvl7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7pPr>
                      <a:lvl8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8pPr>
                      <a:lvl9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t>Clear </a:t>
                      </a:r>
                      <a:r>
                        <a:rPr lang="de-DE" sz="2000" dirty="0" err="1"/>
                        <a:t>understanding</a:t>
                      </a:r>
                      <a:r>
                        <a:rPr lang="de-DE" sz="2000" dirty="0"/>
                        <a:t> </a:t>
                      </a:r>
                      <a:r>
                        <a:rPr lang="de-DE" sz="2000" dirty="0" err="1"/>
                        <a:t>of</a:t>
                      </a:r>
                      <a:r>
                        <a:rPr lang="de-DE" sz="2000" dirty="0"/>
                        <a:t> </a:t>
                      </a:r>
                      <a:r>
                        <a:rPr lang="de-DE" sz="2000" dirty="0" err="1"/>
                        <a:t>usage</a:t>
                      </a:r>
                      <a:r>
                        <a:rPr lang="de-DE" sz="2000" dirty="0"/>
                        <a:t> </a:t>
                      </a:r>
                      <a:r>
                        <a:rPr lang="de-DE" sz="2000" dirty="0" err="1"/>
                        <a:t>of</a:t>
                      </a:r>
                      <a:r>
                        <a:rPr lang="de-DE" sz="2000" dirty="0"/>
                        <a:t> AI in </a:t>
                      </a:r>
                      <a:r>
                        <a:rPr lang="de-DE" sz="2000" dirty="0" err="1"/>
                        <a:t>organisation</a:t>
                      </a:r>
                      <a:r>
                        <a:rPr kumimoji="0" lang="en-GB" sz="2000" b="0" i="0" u="none" strike="noStrike" kern="1200" cap="none" spc="0" normalizeH="0" baseline="0" noProof="0" dirty="0">
                          <a:ln>
                            <a:noFill/>
                          </a:ln>
                          <a:solidFill>
                            <a:srgbClr val="303030"/>
                          </a:solidFill>
                          <a:effectLst/>
                          <a:uLnTx/>
                          <a:uFillTx/>
                          <a:latin typeface="REALTEXT-LIGHT" panose="020B0504020101010102"/>
                          <a:ea typeface="+mn-ea"/>
                          <a:cs typeface="+mn-cs"/>
                        </a:rPr>
                        <a:t>.</a:t>
                      </a:r>
                      <a:endParaRPr lang="de-DE" sz="2000" dirty="0"/>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95625679"/>
                  </a:ext>
                </a:extLst>
              </a:tr>
              <a:tr h="938784">
                <a:tc>
                  <a:txBody>
                    <a:bodyPr/>
                    <a:lstStyle/>
                    <a:p>
                      <a:pPr algn="l">
                        <a:lnSpc>
                          <a:spcPct val="90000"/>
                        </a:lnSpc>
                      </a:pPr>
                      <a:r>
                        <a:rPr lang="en-GB" sz="4400" dirty="0">
                          <a:solidFill>
                            <a:srgbClr val="FC515B"/>
                          </a:solidFill>
                          <a:latin typeface="REALTEXT-LIGHT" panose="020B0504020101010102"/>
                        </a:rPr>
                        <a:t>3</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1pPr>
                      <a:lvl2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2pPr>
                      <a:lvl3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3pPr>
                      <a:lvl4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4pPr>
                      <a:lvl5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5pPr>
                      <a:lvl6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6pPr>
                      <a:lvl7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7pPr>
                      <a:lvl8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8pPr>
                      <a:lvl9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t>Perform </a:t>
                      </a:r>
                      <a:r>
                        <a:rPr lang="de-DE" sz="2000" dirty="0" err="1"/>
                        <a:t>risk</a:t>
                      </a:r>
                      <a:r>
                        <a:rPr lang="de-DE" sz="2000" dirty="0"/>
                        <a:t> assessment to </a:t>
                      </a:r>
                      <a:r>
                        <a:rPr lang="de-DE" sz="2000" dirty="0" err="1"/>
                        <a:t>determine</a:t>
                      </a:r>
                      <a:r>
                        <a:rPr lang="de-DE" sz="2000" dirty="0"/>
                        <a:t> </a:t>
                      </a:r>
                      <a:r>
                        <a:rPr lang="de-DE" sz="2000" dirty="0" err="1"/>
                        <a:t>obligation</a:t>
                      </a:r>
                      <a:r>
                        <a:rPr lang="de-DE" sz="2000" dirty="0"/>
                        <a:t> </a:t>
                      </a:r>
                      <a:r>
                        <a:rPr lang="de-DE" sz="2000" dirty="0" err="1"/>
                        <a:t>levels</a:t>
                      </a:r>
                      <a:r>
                        <a:rPr kumimoji="0" lang="en-GB" sz="2000" b="0" i="0" u="none" strike="noStrike" kern="1200" cap="none" spc="0" normalizeH="0" baseline="0" noProof="0" dirty="0">
                          <a:ln>
                            <a:noFill/>
                          </a:ln>
                          <a:solidFill>
                            <a:srgbClr val="303030"/>
                          </a:solidFill>
                          <a:effectLst/>
                          <a:uLnTx/>
                          <a:uFillTx/>
                          <a:latin typeface="REALTEXT-LIGHT" panose="020B0504020101010102"/>
                          <a:ea typeface="+mn-ea"/>
                          <a:cs typeface="+mn-cs"/>
                        </a:rPr>
                        <a:t>.</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90917840"/>
                  </a:ext>
                </a:extLst>
              </a:tr>
              <a:tr h="938784">
                <a:tc>
                  <a:txBody>
                    <a:bodyPr/>
                    <a:lstStyle/>
                    <a:p>
                      <a:pPr algn="l">
                        <a:lnSpc>
                          <a:spcPct val="90000"/>
                        </a:lnSpc>
                      </a:pPr>
                      <a:r>
                        <a:rPr lang="en-GB" sz="4400" dirty="0">
                          <a:solidFill>
                            <a:srgbClr val="FC515B"/>
                          </a:solidFill>
                          <a:latin typeface="REALTEXT-LIGHT" panose="020B0504020101010102"/>
                        </a:rPr>
                        <a:t>4</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1pPr>
                      <a:lvl2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2pPr>
                      <a:lvl3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3pPr>
                      <a:lvl4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4pPr>
                      <a:lvl5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5pPr>
                      <a:lvl6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6pPr>
                      <a:lvl7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7pPr>
                      <a:lvl8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8pPr>
                      <a:lvl9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err="1"/>
                        <a:t>Assess</a:t>
                      </a:r>
                      <a:r>
                        <a:rPr lang="de-DE" sz="2000" dirty="0"/>
                        <a:t> </a:t>
                      </a:r>
                      <a:r>
                        <a:rPr lang="de-DE" sz="2000" dirty="0" err="1"/>
                        <a:t>whether</a:t>
                      </a:r>
                      <a:r>
                        <a:rPr lang="de-DE" sz="2000" dirty="0"/>
                        <a:t> AI </a:t>
                      </a:r>
                      <a:r>
                        <a:rPr lang="de-DE" sz="2000" dirty="0" err="1"/>
                        <a:t>system</a:t>
                      </a:r>
                      <a:r>
                        <a:rPr lang="de-DE" sz="2000" dirty="0"/>
                        <a:t> </a:t>
                      </a:r>
                      <a:r>
                        <a:rPr lang="de-DE" sz="2000" dirty="0" err="1"/>
                        <a:t>is</a:t>
                      </a:r>
                      <a:r>
                        <a:rPr lang="de-DE" sz="2000" dirty="0"/>
                        <a:t> High Risk </a:t>
                      </a:r>
                      <a:r>
                        <a:rPr lang="de-DE" sz="2000" dirty="0" err="1"/>
                        <a:t>or</a:t>
                      </a:r>
                      <a:r>
                        <a:rPr lang="de-DE" sz="2000" dirty="0"/>
                        <a:t> not</a:t>
                      </a:r>
                      <a:r>
                        <a:rPr kumimoji="0" lang="en-GB" sz="2000" b="0" i="0" u="none" strike="noStrike" kern="1200" cap="none" spc="0" normalizeH="0" baseline="0" noProof="0" dirty="0">
                          <a:ln>
                            <a:noFill/>
                          </a:ln>
                          <a:solidFill>
                            <a:srgbClr val="303030"/>
                          </a:solidFill>
                          <a:effectLst/>
                          <a:uLnTx/>
                          <a:uFillTx/>
                          <a:latin typeface="REALTEXT-LIGHT" panose="020B0504020101010102"/>
                          <a:ea typeface="+mn-ea"/>
                          <a:cs typeface="+mn-cs"/>
                        </a:rPr>
                        <a:t>.</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2174278"/>
                  </a:ext>
                </a:extLst>
              </a:tr>
            </a:tbl>
          </a:graphicData>
        </a:graphic>
      </p:graphicFrame>
      <p:sp>
        <p:nvSpPr>
          <p:cNvPr id="2" name="Text Placeholder 1">
            <a:extLst>
              <a:ext uri="{FF2B5EF4-FFF2-40B4-BE49-F238E27FC236}">
                <a16:creationId xmlns:a16="http://schemas.microsoft.com/office/drawing/2014/main" id="{37DFCA5C-D3E4-6F2B-E95B-58C0AC2E8F83}"/>
              </a:ext>
            </a:extLst>
          </p:cNvPr>
          <p:cNvSpPr>
            <a:spLocks noGrp="1"/>
          </p:cNvSpPr>
          <p:nvPr>
            <p:ph type="body" sz="quarter" idx="11"/>
          </p:nvPr>
        </p:nvSpPr>
        <p:spPr>
          <a:xfrm>
            <a:off x="499287" y="625409"/>
            <a:ext cx="11178363" cy="400110"/>
          </a:xfrm>
        </p:spPr>
        <p:txBody>
          <a:bodyPr/>
          <a:lstStyle/>
          <a:p>
            <a:r>
              <a:rPr lang="en-IN" dirty="0"/>
              <a:t>EU AI Act: Practical Steps for 2026</a:t>
            </a:r>
          </a:p>
        </p:txBody>
      </p:sp>
      <p:graphicFrame>
        <p:nvGraphicFramePr>
          <p:cNvPr id="30" name="Content Placeholder 5">
            <a:extLst>
              <a:ext uri="{FF2B5EF4-FFF2-40B4-BE49-F238E27FC236}">
                <a16:creationId xmlns:a16="http://schemas.microsoft.com/office/drawing/2014/main" id="{0E685B37-A649-6E78-CEFA-2BB6CCD41B6D}"/>
              </a:ext>
            </a:extLst>
          </p:cNvPr>
          <p:cNvGraphicFramePr>
            <a:graphicFrameLocks/>
          </p:cNvGraphicFramePr>
          <p:nvPr>
            <p:extLst>
              <p:ext uri="{D42A27DB-BD31-4B8C-83A1-F6EECF244321}">
                <p14:modId xmlns:p14="http://schemas.microsoft.com/office/powerpoint/2010/main" val="1655843179"/>
              </p:ext>
            </p:extLst>
          </p:nvPr>
        </p:nvGraphicFramePr>
        <p:xfrm>
          <a:off x="6740031" y="1771652"/>
          <a:ext cx="5076000" cy="3767328"/>
        </p:xfrm>
        <a:graphic>
          <a:graphicData uri="http://schemas.openxmlformats.org/drawingml/2006/table">
            <a:tbl>
              <a:tblPr/>
              <a:tblGrid>
                <a:gridCol w="1005650">
                  <a:extLst>
                    <a:ext uri="{9D8B030D-6E8A-4147-A177-3AD203B41FA5}">
                      <a16:colId xmlns:a16="http://schemas.microsoft.com/office/drawing/2014/main" val="3018911143"/>
                    </a:ext>
                  </a:extLst>
                </a:gridCol>
                <a:gridCol w="4070350">
                  <a:extLst>
                    <a:ext uri="{9D8B030D-6E8A-4147-A177-3AD203B41FA5}">
                      <a16:colId xmlns:a16="http://schemas.microsoft.com/office/drawing/2014/main" val="3288139577"/>
                    </a:ext>
                  </a:extLst>
                </a:gridCol>
              </a:tblGrid>
              <a:tr h="941832">
                <a:tc>
                  <a:txBody>
                    <a:bodyPr/>
                    <a:lstStyle/>
                    <a:p>
                      <a:pPr algn="l">
                        <a:lnSpc>
                          <a:spcPct val="90000"/>
                        </a:lnSpc>
                      </a:pPr>
                      <a:r>
                        <a:rPr lang="en-GB" sz="4400" dirty="0">
                          <a:solidFill>
                            <a:srgbClr val="FC515B"/>
                          </a:solidFill>
                          <a:latin typeface="REALTEXT-LIGHT" panose="020B0504020101010102"/>
                        </a:rPr>
                        <a:t>5</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1pPr>
                      <a:lvl2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2pPr>
                      <a:lvl3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3pPr>
                      <a:lvl4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4pPr>
                      <a:lvl5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5pPr>
                      <a:lvl6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6pPr>
                      <a:lvl7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7pPr>
                      <a:lvl8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8pPr>
                      <a:lvl9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err="1"/>
                        <a:t>Assess</a:t>
                      </a:r>
                      <a:r>
                        <a:rPr lang="de-DE" sz="2000" dirty="0"/>
                        <a:t> </a:t>
                      </a:r>
                      <a:r>
                        <a:rPr lang="de-DE" sz="2000" dirty="0" err="1"/>
                        <a:t>whether</a:t>
                      </a:r>
                      <a:r>
                        <a:rPr lang="de-DE" sz="2000" dirty="0"/>
                        <a:t> </a:t>
                      </a:r>
                      <a:r>
                        <a:rPr lang="de-DE" sz="2000" dirty="0" err="1"/>
                        <a:t>you</a:t>
                      </a:r>
                      <a:r>
                        <a:rPr lang="de-DE" sz="2000" dirty="0"/>
                        <a:t> </a:t>
                      </a:r>
                      <a:r>
                        <a:rPr lang="de-DE" sz="2000" dirty="0" err="1"/>
                        <a:t>are</a:t>
                      </a:r>
                      <a:r>
                        <a:rPr lang="de-DE" sz="2000" dirty="0"/>
                        <a:t> Provider </a:t>
                      </a:r>
                      <a:r>
                        <a:rPr lang="de-DE" sz="2000" dirty="0" err="1"/>
                        <a:t>or</a:t>
                      </a:r>
                      <a:r>
                        <a:rPr lang="de-DE" sz="2000" dirty="0"/>
                        <a:t> </a:t>
                      </a:r>
                      <a:r>
                        <a:rPr lang="de-DE" sz="2000" dirty="0" err="1"/>
                        <a:t>Deployer</a:t>
                      </a:r>
                      <a:r>
                        <a:rPr lang="de-DE" sz="2000" dirty="0"/>
                        <a:t> (</a:t>
                      </a:r>
                      <a:r>
                        <a:rPr lang="de-DE" sz="2000" dirty="0" err="1"/>
                        <a:t>or</a:t>
                      </a:r>
                      <a:r>
                        <a:rPr lang="de-DE" sz="2000" dirty="0"/>
                        <a:t> </a:t>
                      </a:r>
                      <a:r>
                        <a:rPr lang="de-DE" sz="2000" dirty="0" err="1"/>
                        <a:t>both</a:t>
                      </a:r>
                      <a:r>
                        <a:rPr lang="de-DE" sz="2000" dirty="0"/>
                        <a:t>)</a:t>
                      </a:r>
                      <a:r>
                        <a:rPr kumimoji="0" lang="en-GB" sz="2000" b="0" i="0" u="none" strike="noStrike" kern="1200" cap="none" spc="0" normalizeH="0" baseline="0" noProof="0" dirty="0">
                          <a:ln>
                            <a:noFill/>
                          </a:ln>
                          <a:solidFill>
                            <a:srgbClr val="303030"/>
                          </a:solidFill>
                          <a:effectLst/>
                          <a:uLnTx/>
                          <a:uFillTx/>
                          <a:latin typeface="REALTEXT-LIGHT" panose="020B0504020101010102"/>
                          <a:ea typeface="+mn-ea"/>
                          <a:cs typeface="+mn-cs"/>
                        </a:rPr>
                        <a:t>.</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342664"/>
                  </a:ext>
                </a:extLst>
              </a:tr>
              <a:tr h="941832">
                <a:tc>
                  <a:txBody>
                    <a:bodyPr/>
                    <a:lstStyle>
                      <a:lvl1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1pPr>
                      <a:lvl2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2pPr>
                      <a:lvl3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3pPr>
                      <a:lvl4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4pPr>
                      <a:lvl5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5pPr>
                      <a:lvl6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6pPr>
                      <a:lvl7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7pPr>
                      <a:lvl8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8pPr>
                      <a:lvl9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9pPr>
                    </a:lstStyle>
                    <a:p>
                      <a:pPr algn="l">
                        <a:lnSpc>
                          <a:spcPct val="90000"/>
                        </a:lnSpc>
                      </a:pPr>
                      <a:r>
                        <a:rPr lang="en-GB" sz="4400" dirty="0">
                          <a:solidFill>
                            <a:srgbClr val="FC515B"/>
                          </a:solidFill>
                          <a:latin typeface="REALTEXT-LIGHT" panose="020B0504020101010102"/>
                        </a:rPr>
                        <a:t>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1pPr>
                      <a:lvl2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2pPr>
                      <a:lvl3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3pPr>
                      <a:lvl4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4pPr>
                      <a:lvl5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5pPr>
                      <a:lvl6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6pPr>
                      <a:lvl7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7pPr>
                      <a:lvl8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8pPr>
                      <a:lvl9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err="1"/>
                        <a:t>Ensure</a:t>
                      </a:r>
                      <a:r>
                        <a:rPr lang="de-DE" sz="2000" dirty="0"/>
                        <a:t> </a:t>
                      </a:r>
                      <a:r>
                        <a:rPr lang="de-DE" sz="2000" dirty="0" err="1"/>
                        <a:t>compliance</a:t>
                      </a:r>
                      <a:r>
                        <a:rPr lang="de-DE" sz="2000" dirty="0"/>
                        <a:t> </a:t>
                      </a:r>
                      <a:r>
                        <a:rPr lang="de-DE" sz="2000" dirty="0" err="1"/>
                        <a:t>with</a:t>
                      </a:r>
                      <a:r>
                        <a:rPr lang="de-DE" sz="2000" dirty="0"/>
                        <a:t> </a:t>
                      </a:r>
                      <a:r>
                        <a:rPr lang="de-DE" sz="2000" dirty="0" err="1"/>
                        <a:t>your</a:t>
                      </a:r>
                      <a:r>
                        <a:rPr lang="de-DE" sz="2000" dirty="0"/>
                        <a:t> </a:t>
                      </a:r>
                      <a:r>
                        <a:rPr lang="de-DE" sz="2000" dirty="0" err="1"/>
                        <a:t>obligations</a:t>
                      </a:r>
                      <a:r>
                        <a:rPr lang="de-DE" sz="2000" dirty="0"/>
                        <a:t> </a:t>
                      </a:r>
                      <a:r>
                        <a:rPr lang="de-DE" sz="2000" dirty="0" err="1"/>
                        <a:t>under</a:t>
                      </a:r>
                      <a:r>
                        <a:rPr lang="de-DE" sz="2000" dirty="0"/>
                        <a:t> AI Act</a:t>
                      </a:r>
                      <a:r>
                        <a:rPr kumimoji="0" lang="en-GB" sz="2000" b="0" i="0" u="none" strike="noStrike" kern="1200" cap="none" spc="0" normalizeH="0" baseline="0" noProof="0" dirty="0">
                          <a:ln>
                            <a:noFill/>
                          </a:ln>
                          <a:solidFill>
                            <a:srgbClr val="303030"/>
                          </a:solidFill>
                          <a:effectLst/>
                          <a:uLnTx/>
                          <a:uFillTx/>
                          <a:latin typeface="REALTEXT-LIGHT" panose="020B0504020101010102"/>
                          <a:ea typeface="+mn-ea"/>
                          <a:cs typeface="+mn-cs"/>
                        </a:rPr>
                        <a:t>.</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56420251"/>
                  </a:ext>
                </a:extLst>
              </a:tr>
              <a:tr h="941832">
                <a:tc>
                  <a:txBody>
                    <a:bodyPr/>
                    <a:lstStyle>
                      <a:lvl1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1pPr>
                      <a:lvl2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2pPr>
                      <a:lvl3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3pPr>
                      <a:lvl4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4pPr>
                      <a:lvl5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5pPr>
                      <a:lvl6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6pPr>
                      <a:lvl7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7pPr>
                      <a:lvl8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8pPr>
                      <a:lvl9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9pPr>
                    </a:lstStyle>
                    <a:p>
                      <a:pPr algn="l">
                        <a:lnSpc>
                          <a:spcPct val="90000"/>
                        </a:lnSpc>
                      </a:pPr>
                      <a:r>
                        <a:rPr lang="en-GB" sz="4400" dirty="0">
                          <a:solidFill>
                            <a:srgbClr val="FC515B"/>
                          </a:solidFill>
                          <a:latin typeface="REALTEXT-LIGHT" panose="020B0504020101010102"/>
                        </a:rPr>
                        <a:t>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1pPr>
                      <a:lvl2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2pPr>
                      <a:lvl3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3pPr>
                      <a:lvl4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4pPr>
                      <a:lvl5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5pPr>
                      <a:lvl6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6pPr>
                      <a:lvl7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7pPr>
                      <a:lvl8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8pPr>
                      <a:lvl9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t>Register High Risk AI </a:t>
                      </a:r>
                      <a:r>
                        <a:rPr lang="de-DE" sz="2000" dirty="0" err="1"/>
                        <a:t>system</a:t>
                      </a:r>
                      <a:r>
                        <a:rPr lang="de-DE" sz="2000" dirty="0"/>
                        <a:t> in </a:t>
                      </a:r>
                      <a:r>
                        <a:rPr lang="de-DE" sz="2000" dirty="0" err="1"/>
                        <a:t>database</a:t>
                      </a:r>
                      <a:r>
                        <a:rPr kumimoji="0" lang="en-GB" sz="2000" b="0" i="0" u="none" strike="noStrike" kern="1200" cap="none" spc="0" normalizeH="0" baseline="0" noProof="0" dirty="0">
                          <a:ln>
                            <a:noFill/>
                          </a:ln>
                          <a:solidFill>
                            <a:srgbClr val="303030"/>
                          </a:solidFill>
                          <a:effectLst/>
                          <a:uLnTx/>
                          <a:uFillTx/>
                          <a:latin typeface="REALTEXT-LIGHT" panose="020B0504020101010102"/>
                          <a:ea typeface="+mn-ea"/>
                          <a:cs typeface="+mn-cs"/>
                        </a:rPr>
                        <a:t>.</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95625679"/>
                  </a:ext>
                </a:extLst>
              </a:tr>
              <a:tr h="941832">
                <a:tc>
                  <a:txBody>
                    <a:bodyPr/>
                    <a:lstStyle>
                      <a:lvl1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1pPr>
                      <a:lvl2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2pPr>
                      <a:lvl3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3pPr>
                      <a:lvl4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4pPr>
                      <a:lvl5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5pPr>
                      <a:lvl6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6pPr>
                      <a:lvl7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7pPr>
                      <a:lvl8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8pPr>
                      <a:lvl9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9pPr>
                    </a:lstStyle>
                    <a:p>
                      <a:pPr algn="l">
                        <a:lnSpc>
                          <a:spcPct val="90000"/>
                        </a:lnSpc>
                      </a:pPr>
                      <a:r>
                        <a:rPr lang="en-GB" sz="4400" dirty="0">
                          <a:solidFill>
                            <a:srgbClr val="FC515B"/>
                          </a:solidFill>
                          <a:latin typeface="REALTEXT-LIGHT" panose="020B0504020101010102"/>
                        </a:rPr>
                        <a:t>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1pPr>
                      <a:lvl2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2pPr>
                      <a:lvl3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3pPr>
                      <a:lvl4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4pPr>
                      <a:lvl5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5pPr>
                      <a:lvl6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6pPr>
                      <a:lvl7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7pPr>
                      <a:lvl8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8pPr>
                      <a:lvl9pPr marL="0" marR="0" indent="0" algn="r" defTabSz="587115" rtl="0" latinLnBrk="0">
                        <a:lnSpc>
                          <a:spcPct val="100000"/>
                        </a:lnSpc>
                        <a:spcBef>
                          <a:spcPts val="0"/>
                        </a:spcBef>
                        <a:spcAft>
                          <a:spcPts val="0"/>
                        </a:spcAft>
                        <a:buClrTx/>
                        <a:buSzTx/>
                        <a:buFontTx/>
                        <a:buNone/>
                        <a:tabLst/>
                        <a:defRPr sz="700" b="0" i="0" u="none" strike="noStrike" cap="none" spc="0" baseline="0">
                          <a:solidFill>
                            <a:schemeClr val="dk1"/>
                          </a:solidFill>
                          <a:uFillTx/>
                          <a:latin typeface="Real Text Light"/>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err="1"/>
                        <a:t>Ensure</a:t>
                      </a:r>
                      <a:r>
                        <a:rPr lang="de-DE" sz="2000" dirty="0"/>
                        <a:t> AI </a:t>
                      </a:r>
                      <a:r>
                        <a:rPr lang="de-DE" sz="2000" dirty="0" err="1"/>
                        <a:t>Literacy</a:t>
                      </a:r>
                      <a:r>
                        <a:rPr lang="de-DE" sz="2000" dirty="0"/>
                        <a:t>*</a:t>
                      </a:r>
                      <a:r>
                        <a:rPr kumimoji="0" lang="en-GB" sz="2000" b="0" i="0" u="none" strike="noStrike" kern="1200" cap="none" spc="0" normalizeH="0" baseline="0" noProof="0" dirty="0">
                          <a:ln>
                            <a:noFill/>
                          </a:ln>
                          <a:solidFill>
                            <a:srgbClr val="303030"/>
                          </a:solidFill>
                          <a:effectLst/>
                          <a:uLnTx/>
                          <a:uFillTx/>
                          <a:latin typeface="REALTEXT-LIGHT" panose="020B0504020101010102"/>
                          <a:ea typeface="+mn-ea"/>
                          <a:cs typeface="+mn-cs"/>
                        </a:rPr>
                        <a:t>.</a:t>
                      </a:r>
                      <a:endParaRPr lang="de-DE" sz="2000" dirty="0"/>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90917840"/>
                  </a:ext>
                </a:extLst>
              </a:tr>
            </a:tbl>
          </a:graphicData>
        </a:graphic>
      </p:graphicFrame>
      <p:pic>
        <p:nvPicPr>
          <p:cNvPr id="3" name="Picture 2">
            <a:extLst>
              <a:ext uri="{FF2B5EF4-FFF2-40B4-BE49-F238E27FC236}">
                <a16:creationId xmlns:a16="http://schemas.microsoft.com/office/drawing/2014/main" id="{8544A4F2-254B-8EB2-9ECC-2944DABCD3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cxnSp>
        <p:nvCxnSpPr>
          <p:cNvPr id="4" name="Straight Connector 3">
            <a:extLst>
              <a:ext uri="{FF2B5EF4-FFF2-40B4-BE49-F238E27FC236}">
                <a16:creationId xmlns:a16="http://schemas.microsoft.com/office/drawing/2014/main" id="{7D01FAB4-5A7E-ACA9-779E-E8DE66AD780E}"/>
              </a:ext>
            </a:extLst>
          </p:cNvPr>
          <p:cNvCxnSpPr/>
          <p:nvPr/>
        </p:nvCxnSpPr>
        <p:spPr>
          <a:xfrm flipH="1">
            <a:off x="10471200" y="663467"/>
            <a:ext cx="1720800" cy="0"/>
          </a:xfrm>
          <a:prstGeom prst="line">
            <a:avLst/>
          </a:prstGeom>
          <a:noFill/>
          <a:ln w="28575" cap="flat" cmpd="sng" algn="ctr">
            <a:solidFill>
              <a:srgbClr val="FC515B"/>
            </a:solidFill>
            <a:prstDash val="solid"/>
            <a:miter lim="800000"/>
          </a:ln>
          <a:effectLst/>
        </p:spPr>
      </p:cxnSp>
      <p:sp>
        <p:nvSpPr>
          <p:cNvPr id="9" name="Text Placeholder 11">
            <a:extLst>
              <a:ext uri="{FF2B5EF4-FFF2-40B4-BE49-F238E27FC236}">
                <a16:creationId xmlns:a16="http://schemas.microsoft.com/office/drawing/2014/main" id="{13E74015-8C08-B244-E657-14B81A420A11}"/>
              </a:ext>
            </a:extLst>
          </p:cNvPr>
          <p:cNvSpPr txBox="1">
            <a:spLocks/>
          </p:cNvSpPr>
          <p:nvPr/>
        </p:nvSpPr>
        <p:spPr>
          <a:xfrm>
            <a:off x="10471200" y="290953"/>
            <a:ext cx="1213981" cy="354344"/>
          </a:xfrm>
          <a:prstGeom prst="rect">
            <a:avLst/>
          </a:prstGeom>
        </p:spPr>
        <p:txBody>
          <a:bodyPr/>
          <a:lstStyle>
            <a:lvl1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1pPr>
            <a:lvl2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pPr marL="0" marR="0" lvl="0" indent="0" algn="l" defTabSz="587115" rtl="0" eaLnBrk="1" fontAlgn="auto" latinLnBrk="0" hangingPunct="1">
              <a:lnSpc>
                <a:spcPct val="100000"/>
              </a:lnSpc>
              <a:spcBef>
                <a:spcPts val="51"/>
              </a:spcBef>
              <a:spcAft>
                <a:spcPts val="0"/>
              </a:spcAft>
              <a:buClrTx/>
              <a:buSzTx/>
              <a:buFontTx/>
              <a:buNone/>
              <a:tabLst/>
              <a:defRPr/>
            </a:pPr>
            <a:r>
              <a:rPr lang="en-GB" sz="1000" dirty="0">
                <a:latin typeface="Real Text Light"/>
              </a:rPr>
              <a:t>Focus on 2026 – EU AI Act</a:t>
            </a:r>
            <a:endParaRPr kumimoji="0" lang="en-GB" sz="1000" b="0" i="0" u="none" strike="noStrike" kern="0" cap="none" spc="0" normalizeH="0" baseline="0" noProof="0" dirty="0">
              <a:ln>
                <a:noFill/>
              </a:ln>
              <a:solidFill>
                <a:srgbClr val="303030"/>
              </a:solidFill>
              <a:effectLst/>
              <a:uLnTx/>
              <a:uFillTx/>
              <a:latin typeface="Real Text Light"/>
              <a:sym typeface="Real Text Medium"/>
            </a:endParaRPr>
          </a:p>
          <a:p>
            <a:pPr marL="0" marR="0" lvl="0" indent="0" algn="l" defTabSz="587115" rtl="0" eaLnBrk="1" fontAlgn="auto" latinLnBrk="0" hangingPunct="1">
              <a:lnSpc>
                <a:spcPct val="100000"/>
              </a:lnSpc>
              <a:spcBef>
                <a:spcPts val="51"/>
              </a:spcBef>
              <a:spcAft>
                <a:spcPts val="0"/>
              </a:spcAft>
              <a:buClrTx/>
              <a:buSzTx/>
              <a:buFontTx/>
              <a:buNone/>
              <a:tabLst/>
              <a:defRPr/>
            </a:pPr>
            <a:endParaRPr kumimoji="0" lang="en-US" sz="1000" b="0" i="0" u="none" strike="noStrike" kern="0" cap="none" spc="0" normalizeH="0" baseline="0" noProof="0" dirty="0">
              <a:ln>
                <a:noFill/>
              </a:ln>
              <a:solidFill>
                <a:srgbClr val="303030"/>
              </a:solidFill>
              <a:effectLst/>
              <a:uLnTx/>
              <a:uFillTx/>
              <a:latin typeface="Real Text Light"/>
              <a:sym typeface="Real Text Medium"/>
            </a:endParaRPr>
          </a:p>
        </p:txBody>
      </p:sp>
      <p:sp>
        <p:nvSpPr>
          <p:cNvPr id="10" name="Slide Number Placeholder 14">
            <a:extLst>
              <a:ext uri="{FF2B5EF4-FFF2-40B4-BE49-F238E27FC236}">
                <a16:creationId xmlns:a16="http://schemas.microsoft.com/office/drawing/2014/main" id="{ABA44A81-9C52-1B9B-027C-6736D1913ECA}"/>
              </a:ext>
            </a:extLst>
          </p:cNvPr>
          <p:cNvSpPr txBox="1">
            <a:spLocks/>
          </p:cNvSpPr>
          <p:nvPr/>
        </p:nvSpPr>
        <p:spPr>
          <a:xfrm>
            <a:off x="11419241" y="6480000"/>
            <a:ext cx="396789" cy="246810"/>
          </a:xfrm>
          <a:prstGeom prst="rect">
            <a:avLst/>
          </a:prstGeom>
        </p:spPr>
        <p:txBody>
          <a:bodyPr/>
          <a:lstStyle>
            <a:defPPr marL="0" marR="0" indent="0" algn="l" defTabSz="45718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1pPr>
            <a:lvl2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2pPr>
            <a:lvl3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3pPr>
            <a:lvl4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4pPr>
            <a:lvl5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5pPr>
            <a:lvl6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6pPr>
            <a:lvl7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7pPr>
            <a:lvl8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8pPr>
            <a:lvl9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9pPr>
          </a:lstStyle>
          <a:p>
            <a:pPr algn="r" defTabSz="914400" hangingPunct="1">
              <a:lnSpc>
                <a:spcPct val="90000"/>
              </a:lnSpc>
              <a:defRPr/>
            </a:pPr>
            <a:fld id="{AE40F04C-0113-48AC-B208-C432829543B5}" type="slidenum">
              <a:rPr lang="en-GB" sz="1200" kern="1200" smtClean="0">
                <a:solidFill>
                  <a:srgbClr val="303030"/>
                </a:solidFill>
                <a:latin typeface="Real Text Light"/>
              </a:rPr>
              <a:pPr algn="r" defTabSz="914400" hangingPunct="1">
                <a:lnSpc>
                  <a:spcPct val="90000"/>
                </a:lnSpc>
                <a:defRPr/>
              </a:pPr>
              <a:t>17</a:t>
            </a:fld>
            <a:endParaRPr lang="en-GB" sz="1200" kern="1200" dirty="0">
              <a:solidFill>
                <a:srgbClr val="303030"/>
              </a:solidFill>
              <a:latin typeface="Real Text Light"/>
            </a:endParaRPr>
          </a:p>
        </p:txBody>
      </p:sp>
    </p:spTree>
    <p:extLst>
      <p:ext uri="{BB962C8B-B14F-4D97-AF65-F5344CB8AC3E}">
        <p14:creationId xmlns:p14="http://schemas.microsoft.com/office/powerpoint/2010/main" val="1749167224"/>
      </p:ext>
    </p:extLst>
  </p:cSld>
  <p:clrMapOvr>
    <a:masterClrMapping/>
  </p:clrMapOvr>
  <p:transition spd="med"/>
</p:sld>
</file>

<file path=ppt/slides/slide18.xml><?xml version="1.0" encoding="utf-8"?>
<p:sld xmlns:a16="http://schemas.microsoft.com/office/drawing/2014/main" xmlns:ask="http://schemas.microsoft.com/office/drawing/2018/sketchyshapes"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CE7CE-EDDD-A0C3-8CB7-1B1FC5D5F9A3}"/>
            </a:ext>
          </a:extLst>
        </p:cNvPr>
        <p:cNvGrpSpPr/>
        <p:nvPr/>
      </p:nvGrpSpPr>
      <p:grpSpPr>
        <a:xfrm>
          <a:off x="0" y="0"/>
          <a:ext cx="0" cy="0"/>
          <a:chOff x="0" y="0"/>
          <a:chExt cx="0" cy="0"/>
        </a:xfrm>
      </p:grpSpPr>
      <p:sp>
        <p:nvSpPr>
          <p:cNvPr id="2" name="Title 1" descr="|">
            <a:extLst>
              <a:ext uri="{FF2B5EF4-FFF2-40B4-BE49-F238E27FC236}">
                <a16:creationId xmlns:a16="http://schemas.microsoft.com/office/drawing/2014/main" id="{01FDDD2B-3388-DB0F-F351-B4A4C1B2AF42}"/>
              </a:ext>
            </a:extLst>
          </p:cNvPr>
          <p:cNvSpPr>
            <a:spLocks noGrp="1"/>
          </p:cNvSpPr>
          <p:nvPr>
            <p:ph type="title"/>
          </p:nvPr>
        </p:nvSpPr>
        <p:spPr/>
        <p:txBody>
          <a:bodyPr/>
          <a:lstStyle/>
          <a:p>
            <a:r>
              <a:rPr lang="en-GB" dirty="0"/>
              <a:t>EU Data Act</a:t>
            </a:r>
          </a:p>
        </p:txBody>
      </p:sp>
      <p:sp>
        <p:nvSpPr>
          <p:cNvPr id="4" name="Text Placeholder 7" descr="|">
            <a:extLst>
              <a:ext uri="{FF2B5EF4-FFF2-40B4-BE49-F238E27FC236}">
                <a16:creationId xmlns:a16="http://schemas.microsoft.com/office/drawing/2014/main" id="{43C49D75-1174-0661-4503-BBBF24C63852}"/>
              </a:ext>
            </a:extLst>
          </p:cNvPr>
          <p:cNvSpPr>
            <a:spLocks noGrp="1"/>
          </p:cNvSpPr>
          <p:nvPr>
            <p:ph type="body" sz="quarter" idx="13"/>
          </p:nvPr>
        </p:nvSpPr>
        <p:spPr>
          <a:xfrm>
            <a:off x="449263" y="874801"/>
            <a:ext cx="7028497" cy="442826"/>
          </a:xfrm>
        </p:spPr>
        <p:txBody>
          <a:bodyPr/>
          <a:lstStyle/>
          <a:p>
            <a:r>
              <a:rPr lang="de-DE" dirty="0"/>
              <a:t>O</a:t>
            </a:r>
            <a:r>
              <a:rPr lang="en-GB" dirty="0" err="1"/>
              <a:t>verview</a:t>
            </a:r>
            <a:endParaRPr lang="en-GB" dirty="0"/>
          </a:p>
        </p:txBody>
      </p:sp>
      <p:sp>
        <p:nvSpPr>
          <p:cNvPr id="9" name="Slide Number Placeholder 5" descr="|">
            <a:extLst>
              <a:ext uri="{FF2B5EF4-FFF2-40B4-BE49-F238E27FC236}">
                <a16:creationId xmlns:a16="http://schemas.microsoft.com/office/drawing/2014/main" id="{C79F4242-13E9-30CA-76F8-5D19E361D997}"/>
              </a:ext>
            </a:extLst>
          </p:cNvPr>
          <p:cNvSpPr txBox="1">
            <a:spLocks/>
          </p:cNvSpPr>
          <p:nvPr/>
        </p:nvSpPr>
        <p:spPr>
          <a:xfrm>
            <a:off x="11419242" y="6480000"/>
            <a:ext cx="321908" cy="246810"/>
          </a:xfrm>
          <a:prstGeom prst="rect">
            <a:avLst/>
          </a:prstGeom>
        </p:spPr>
        <p:txBody>
          <a:bodyPr vert="horz" lIns="0" tIns="0" rIns="0" bIns="0" rtlCol="0" anchor="b">
            <a:noAutofit/>
          </a:bodyPr>
          <a:lstStyle>
            <a:defPPr>
              <a:defRPr lang="en-US"/>
            </a:defPPr>
            <a:lvl1pPr marL="0" algn="r" defTabSz="914400" rtl="0" eaLnBrk="1" latinLnBrk="0" hangingPunct="1">
              <a:lnSpc>
                <a:spcPct val="90000"/>
              </a:lnSpc>
              <a:defRPr sz="1200" kern="1200">
                <a:solidFill>
                  <a:srgbClr val="30303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Tx/>
              <a:buNone/>
              <a:tabLst/>
              <a:defRPr/>
            </a:pPr>
            <a:fld id="{AE40F04C-0113-48AC-B208-C432829543B5}" type="slidenum">
              <a:rPr kumimoji="0" lang="en-GB" sz="1200" b="0" i="0" u="none" strike="noStrike" kern="1200" cap="none" spc="0" normalizeH="0" baseline="0" noProof="0" smtClean="0">
                <a:ln>
                  <a:noFill/>
                </a:ln>
                <a:solidFill>
                  <a:srgbClr val="303030"/>
                </a:solidFill>
                <a:effectLst/>
                <a:uLnTx/>
                <a:uFillTx/>
                <a:latin typeface="Real Text Light"/>
                <a:ea typeface="+mn-ea"/>
                <a:cs typeface="+mn-cs"/>
                <a:sym typeface="Arial"/>
              </a:rPr>
              <a:pPr marL="0" marR="0" lvl="0" indent="0" algn="r" defTabSz="914400" rtl="0" eaLnBrk="1" fontAlgn="auto" latinLnBrk="0" hangingPunct="1">
                <a:lnSpc>
                  <a:spcPct val="9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10" name="Rectangle: Rounded Corners 9">
            <a:extLst>
              <a:ext uri="{FF2B5EF4-FFF2-40B4-BE49-F238E27FC236}">
                <a16:creationId xmlns:a16="http://schemas.microsoft.com/office/drawing/2014/main" id="{62A8800D-B0B1-A2AC-9E9B-E8A878547ECB}"/>
              </a:ext>
            </a:extLst>
          </p:cNvPr>
          <p:cNvSpPr/>
          <p:nvPr/>
        </p:nvSpPr>
        <p:spPr>
          <a:xfrm>
            <a:off x="694336" y="1590628"/>
            <a:ext cx="2039815" cy="416302"/>
          </a:xfrm>
          <a:prstGeom prst="roundRect">
            <a:avLst/>
          </a:prstGeom>
          <a:noFill/>
          <a:ln w="38100">
            <a:solidFill>
              <a:srgbClr val="FFAE0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AE0D"/>
                </a:solidFill>
                <a:effectLst/>
                <a:uLnTx/>
                <a:uFillTx/>
                <a:latin typeface="Real Text Medium"/>
                <a:ea typeface="+mn-ea"/>
                <a:cs typeface="+mn-cs"/>
                <a:sym typeface="Arial"/>
              </a:rPr>
              <a:t>B2B DATA ACCESS</a:t>
            </a:r>
          </a:p>
        </p:txBody>
      </p:sp>
      <p:sp>
        <p:nvSpPr>
          <p:cNvPr id="11" name="Rectangle: Rounded Corners 10">
            <a:extLst>
              <a:ext uri="{FF2B5EF4-FFF2-40B4-BE49-F238E27FC236}">
                <a16:creationId xmlns:a16="http://schemas.microsoft.com/office/drawing/2014/main" id="{7612EE44-DBCA-665D-E47B-E08F96CE27F4}"/>
              </a:ext>
            </a:extLst>
          </p:cNvPr>
          <p:cNvSpPr/>
          <p:nvPr/>
        </p:nvSpPr>
        <p:spPr>
          <a:xfrm>
            <a:off x="3987922" y="1529668"/>
            <a:ext cx="1985554" cy="416302"/>
          </a:xfrm>
          <a:prstGeom prst="roundRect">
            <a:avLst/>
          </a:prstGeom>
          <a:noFill/>
          <a:ln w="38100">
            <a:solidFill>
              <a:srgbClr val="F1836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18367"/>
                </a:solidFill>
                <a:effectLst/>
                <a:uLnTx/>
                <a:uFillTx/>
                <a:latin typeface="Real Text Medium"/>
                <a:ea typeface="+mn-ea"/>
                <a:cs typeface="+mn-cs"/>
                <a:sym typeface="Arial"/>
              </a:rPr>
              <a:t>B2C DATA ACCESS</a:t>
            </a:r>
          </a:p>
        </p:txBody>
      </p:sp>
      <p:sp>
        <p:nvSpPr>
          <p:cNvPr id="12" name="Rectangle: Rounded Corners 11">
            <a:extLst>
              <a:ext uri="{FF2B5EF4-FFF2-40B4-BE49-F238E27FC236}">
                <a16:creationId xmlns:a16="http://schemas.microsoft.com/office/drawing/2014/main" id="{8DD68AE9-49FC-A0E2-C251-8FDDE6C04EF6}"/>
              </a:ext>
            </a:extLst>
          </p:cNvPr>
          <p:cNvSpPr/>
          <p:nvPr/>
        </p:nvSpPr>
        <p:spPr>
          <a:xfrm>
            <a:off x="6377832" y="1531450"/>
            <a:ext cx="2039815" cy="416302"/>
          </a:xfrm>
          <a:prstGeom prst="roundRect">
            <a:avLst/>
          </a:prstGeom>
          <a:noFill/>
          <a:ln w="38100">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3C2E5">
                    <a:lumMod val="75000"/>
                  </a:srgbClr>
                </a:solidFill>
                <a:effectLst/>
                <a:uLnTx/>
                <a:uFillTx/>
                <a:latin typeface="Real Text Medium"/>
                <a:ea typeface="+mn-ea"/>
                <a:cs typeface="+mn-cs"/>
                <a:sym typeface="Arial"/>
              </a:rPr>
              <a:t>B2G DATA ACCESS</a:t>
            </a:r>
          </a:p>
        </p:txBody>
      </p:sp>
      <p:sp>
        <p:nvSpPr>
          <p:cNvPr id="13" name="Rectangle: Rounded Corners 12">
            <a:extLst>
              <a:ext uri="{FF2B5EF4-FFF2-40B4-BE49-F238E27FC236}">
                <a16:creationId xmlns:a16="http://schemas.microsoft.com/office/drawing/2014/main" id="{3907AACF-4E32-0691-B3E6-1A187615F932}"/>
              </a:ext>
            </a:extLst>
          </p:cNvPr>
          <p:cNvSpPr/>
          <p:nvPr/>
        </p:nvSpPr>
        <p:spPr>
          <a:xfrm>
            <a:off x="8980306" y="1550828"/>
            <a:ext cx="2672616" cy="416302"/>
          </a:xfrm>
          <a:prstGeom prst="roundRect">
            <a:avLst/>
          </a:prstGeom>
          <a:noFill/>
          <a:ln w="3810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8E5BD">
                    <a:lumMod val="75000"/>
                  </a:srgbClr>
                </a:solidFill>
                <a:effectLst/>
                <a:uLnTx/>
                <a:uFillTx/>
                <a:latin typeface="Real Text Medium"/>
                <a:ea typeface="+mn-ea"/>
                <a:cs typeface="+mn-cs"/>
                <a:sym typeface="Arial"/>
              </a:rPr>
              <a:t>DATA INFRASTRUCTURES</a:t>
            </a:r>
          </a:p>
        </p:txBody>
      </p:sp>
      <p:cxnSp>
        <p:nvCxnSpPr>
          <p:cNvPr id="14" name="Straight Connector 13">
            <a:extLst>
              <a:ext uri="{FF2B5EF4-FFF2-40B4-BE49-F238E27FC236}">
                <a16:creationId xmlns:a16="http://schemas.microsoft.com/office/drawing/2014/main" id="{3537A1EE-570C-BAED-8157-437F83F11169}"/>
              </a:ext>
            </a:extLst>
          </p:cNvPr>
          <p:cNvCxnSpPr>
            <a:cxnSpLocks/>
          </p:cNvCxnSpPr>
          <p:nvPr/>
        </p:nvCxnSpPr>
        <p:spPr>
          <a:xfrm flipV="1">
            <a:off x="2732315" y="1695824"/>
            <a:ext cx="1231196" cy="8396"/>
          </a:xfrm>
          <a:prstGeom prst="line">
            <a:avLst/>
          </a:prstGeom>
          <a:ln w="76200">
            <a:solidFill>
              <a:srgbClr val="FFAE0D"/>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1E2091A-B1DC-D8FC-5D71-29689996EFEF}"/>
              </a:ext>
            </a:extLst>
          </p:cNvPr>
          <p:cNvCxnSpPr>
            <a:cxnSpLocks/>
          </p:cNvCxnSpPr>
          <p:nvPr/>
        </p:nvCxnSpPr>
        <p:spPr>
          <a:xfrm>
            <a:off x="3254086" y="1737819"/>
            <a:ext cx="0" cy="418796"/>
          </a:xfrm>
          <a:prstGeom prst="straightConnector1">
            <a:avLst/>
          </a:prstGeom>
          <a:ln w="76200">
            <a:solidFill>
              <a:srgbClr val="FFAE0D"/>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BB8251EF-4F27-B520-D9BC-D98B87E7220E}"/>
              </a:ext>
            </a:extLst>
          </p:cNvPr>
          <p:cNvSpPr/>
          <p:nvPr/>
        </p:nvSpPr>
        <p:spPr>
          <a:xfrm>
            <a:off x="1429435" y="2109291"/>
            <a:ext cx="3838465" cy="1017793"/>
          </a:xfrm>
          <a:prstGeom prst="roundRect">
            <a:avLst/>
          </a:prstGeom>
          <a:solidFill>
            <a:srgbClr val="FBE9D5"/>
          </a:solidFill>
          <a:ln>
            <a:solidFill>
              <a:srgbClr val="FFAE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03030"/>
                </a:solidFill>
                <a:effectLst/>
                <a:uLnTx/>
                <a:uFillTx/>
                <a:latin typeface="Real Text Light"/>
                <a:ea typeface="+mn-ea"/>
                <a:cs typeface="+mn-cs"/>
                <a:sym typeface="Arial"/>
              </a:rPr>
              <a:t>Right of “users” </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to </a:t>
            </a:r>
            <a:r>
              <a:rPr kumimoji="0" lang="en-GB" sz="1400" b="1" i="0" u="none" strike="noStrike" kern="1200" cap="none" spc="0" normalizeH="0" baseline="0" noProof="0" dirty="0">
                <a:ln>
                  <a:noFill/>
                </a:ln>
                <a:solidFill>
                  <a:srgbClr val="303030"/>
                </a:solidFill>
                <a:effectLst/>
                <a:uLnTx/>
                <a:uFillTx/>
                <a:latin typeface="Real Text Light"/>
                <a:ea typeface="+mn-ea"/>
                <a:cs typeface="+mn-cs"/>
                <a:sym typeface="Arial"/>
              </a:rPr>
              <a:t>access data generated </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by connected product (incl. metadata) &amp; </a:t>
            </a:r>
            <a:r>
              <a:rPr kumimoji="0" lang="en-GB" sz="1400" b="1" i="0" u="none" strike="noStrike" kern="1200" cap="none" spc="0" normalizeH="0" baseline="0" noProof="0" dirty="0">
                <a:ln>
                  <a:noFill/>
                </a:ln>
                <a:solidFill>
                  <a:srgbClr val="303030"/>
                </a:solidFill>
                <a:effectLst/>
                <a:uLnTx/>
                <a:uFillTx/>
                <a:latin typeface="Real Text Light"/>
                <a:ea typeface="+mn-ea"/>
                <a:cs typeface="+mn-cs"/>
                <a:sym typeface="Arial"/>
              </a:rPr>
              <a:t>allow 3</a:t>
            </a:r>
            <a:r>
              <a:rPr kumimoji="0" lang="en-GB" sz="1400" b="1" i="0" u="none" strike="noStrike" kern="1200" cap="none" spc="0" normalizeH="0" baseline="30000" noProof="0" dirty="0">
                <a:ln>
                  <a:noFill/>
                </a:ln>
                <a:solidFill>
                  <a:srgbClr val="303030"/>
                </a:solidFill>
                <a:effectLst/>
                <a:uLnTx/>
                <a:uFillTx/>
                <a:latin typeface="Real Text Light"/>
                <a:ea typeface="+mn-ea"/>
                <a:cs typeface="+mn-cs"/>
                <a:sym typeface="Arial"/>
              </a:rPr>
              <a:t>rd</a:t>
            </a:r>
            <a:r>
              <a:rPr kumimoji="0" lang="en-GB" sz="1400" b="1" i="0" u="none" strike="noStrike" kern="1200" cap="none" spc="0" normalizeH="0" baseline="0" noProof="0" dirty="0">
                <a:ln>
                  <a:noFill/>
                </a:ln>
                <a:solidFill>
                  <a:srgbClr val="303030"/>
                </a:solidFill>
                <a:effectLst/>
                <a:uLnTx/>
                <a:uFillTx/>
                <a:latin typeface="Real Text Light"/>
                <a:ea typeface="+mn-ea"/>
                <a:cs typeface="+mn-cs"/>
                <a:sym typeface="Arial"/>
              </a:rPr>
              <a:t> parties to access </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data</a:t>
            </a:r>
          </a:p>
        </p:txBody>
      </p:sp>
      <p:sp>
        <p:nvSpPr>
          <p:cNvPr id="19" name="Rectangle: Rounded Corners 18">
            <a:extLst>
              <a:ext uri="{FF2B5EF4-FFF2-40B4-BE49-F238E27FC236}">
                <a16:creationId xmlns:a16="http://schemas.microsoft.com/office/drawing/2014/main" id="{9C3D88E5-BCA7-98B5-D937-B88B3EC4C158}"/>
              </a:ext>
            </a:extLst>
          </p:cNvPr>
          <p:cNvSpPr/>
          <p:nvPr/>
        </p:nvSpPr>
        <p:spPr>
          <a:xfrm>
            <a:off x="1429435" y="3208096"/>
            <a:ext cx="3838465" cy="868552"/>
          </a:xfrm>
          <a:prstGeom prst="roundRect">
            <a:avLst/>
          </a:prstGeom>
          <a:solidFill>
            <a:srgbClr val="FBE9D5"/>
          </a:solidFill>
          <a:ln>
            <a:solidFill>
              <a:srgbClr val="FFAE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hangingPunct="1">
              <a:defRPr/>
            </a:pPr>
            <a:r>
              <a:rPr lang="en-GB" sz="1400" kern="1200" dirty="0">
                <a:solidFill>
                  <a:srgbClr val="303030"/>
                </a:solidFill>
              </a:rPr>
              <a:t>“</a:t>
            </a:r>
            <a:r>
              <a:rPr kumimoji="0" lang="de-DE" sz="1400" b="1" i="0" u="none" strike="noStrike" kern="1200" cap="none" spc="0" normalizeH="0" baseline="0" noProof="0" dirty="0" err="1">
                <a:ln>
                  <a:noFill/>
                </a:ln>
                <a:solidFill>
                  <a:srgbClr val="303030"/>
                </a:solidFill>
                <a:effectLst/>
                <a:uLnTx/>
                <a:uFillTx/>
                <a:latin typeface="Real Text Light"/>
                <a:ea typeface="+mn-ea"/>
                <a:cs typeface="+mn-cs"/>
                <a:sym typeface="Arial"/>
              </a:rPr>
              <a:t>Connected</a:t>
            </a:r>
            <a:r>
              <a:rPr kumimoji="0" lang="de-DE" sz="1400" b="1" i="0" u="none" strike="noStrike" kern="1200" cap="none" spc="0" normalizeH="0" baseline="0" noProof="0" dirty="0">
                <a:ln>
                  <a:noFill/>
                </a:ln>
                <a:solidFill>
                  <a:srgbClr val="303030"/>
                </a:solidFill>
                <a:effectLst/>
                <a:uLnTx/>
                <a:uFillTx/>
                <a:latin typeface="Real Text Light"/>
                <a:ea typeface="+mn-ea"/>
                <a:cs typeface="+mn-cs"/>
                <a:sym typeface="Arial"/>
              </a:rPr>
              <a:t> </a:t>
            </a:r>
            <a:r>
              <a:rPr kumimoji="0" lang="de-DE" sz="1400" b="1" i="0" u="none" strike="noStrike" kern="1200" cap="none" spc="0" normalizeH="0" baseline="0" noProof="0" dirty="0" err="1">
                <a:ln>
                  <a:noFill/>
                </a:ln>
                <a:solidFill>
                  <a:srgbClr val="303030"/>
                </a:solidFill>
                <a:effectLst/>
                <a:uLnTx/>
                <a:uFillTx/>
                <a:latin typeface="Real Text Light"/>
                <a:ea typeface="+mn-ea"/>
                <a:cs typeface="+mn-cs"/>
                <a:sym typeface="Arial"/>
              </a:rPr>
              <a:t>Product</a:t>
            </a:r>
            <a:r>
              <a:rPr lang="en-GB" sz="1400" kern="1200" dirty="0">
                <a:solidFill>
                  <a:srgbClr val="303030"/>
                </a:solidFill>
              </a:rPr>
              <a:t>” </a:t>
            </a:r>
            <a:r>
              <a:rPr kumimoji="0" lang="de-DE" sz="1400" b="0" i="0" u="none" strike="noStrike" kern="1200" cap="none" spc="0" normalizeH="0" baseline="0" noProof="0" dirty="0">
                <a:ln>
                  <a:noFill/>
                </a:ln>
                <a:solidFill>
                  <a:srgbClr val="303030"/>
                </a:solidFill>
                <a:effectLst/>
                <a:uLnTx/>
                <a:uFillTx/>
                <a:latin typeface="Real Text Light"/>
                <a:ea typeface="+mn-ea"/>
                <a:cs typeface="+mn-cs"/>
                <a:sym typeface="Arial"/>
              </a:rPr>
              <a:t>: e.g. </a:t>
            </a:r>
            <a:r>
              <a:rPr kumimoji="0" lang="de-DE" sz="1400" b="0" i="0" u="none" strike="noStrike" kern="1200" cap="none" spc="0" normalizeH="0" baseline="0" noProof="0" dirty="0" err="1">
                <a:ln>
                  <a:noFill/>
                </a:ln>
                <a:solidFill>
                  <a:srgbClr val="303030"/>
                </a:solidFill>
                <a:effectLst/>
                <a:uLnTx/>
                <a:uFillTx/>
                <a:latin typeface="Real Text Light"/>
                <a:ea typeface="+mn-ea"/>
                <a:cs typeface="+mn-cs"/>
                <a:sym typeface="Arial"/>
              </a:rPr>
              <a:t>autonomous</a:t>
            </a:r>
            <a:r>
              <a:rPr kumimoji="0" lang="de-DE" sz="1400" b="0" i="0" u="none" strike="noStrike" kern="1200" cap="none" spc="0" normalizeH="0" baseline="0" noProof="0" dirty="0">
                <a:ln>
                  <a:noFill/>
                </a:ln>
                <a:solidFill>
                  <a:srgbClr val="303030"/>
                </a:solidFill>
                <a:effectLst/>
                <a:uLnTx/>
                <a:uFillTx/>
                <a:latin typeface="Real Text Light"/>
                <a:ea typeface="+mn-ea"/>
                <a:cs typeface="+mn-cs"/>
                <a:sym typeface="Arial"/>
              </a:rPr>
              <a:t> </a:t>
            </a:r>
            <a:r>
              <a:rPr kumimoji="0" lang="de-DE" sz="1400" b="0" i="0" u="none" strike="noStrike" kern="1200" cap="none" spc="0" normalizeH="0" baseline="0" noProof="0" dirty="0" err="1">
                <a:ln>
                  <a:noFill/>
                </a:ln>
                <a:solidFill>
                  <a:srgbClr val="303030"/>
                </a:solidFill>
                <a:effectLst/>
                <a:uLnTx/>
                <a:uFillTx/>
                <a:latin typeface="Real Text Light"/>
                <a:ea typeface="+mn-ea"/>
                <a:cs typeface="+mn-cs"/>
                <a:sym typeface="Arial"/>
              </a:rPr>
              <a:t>cars</a:t>
            </a:r>
            <a:r>
              <a:rPr kumimoji="0" lang="de-DE" sz="1400" b="0" i="0" u="none" strike="noStrike" kern="1200" cap="none" spc="0" normalizeH="0" baseline="0" noProof="0" dirty="0">
                <a:ln>
                  <a:noFill/>
                </a:ln>
                <a:solidFill>
                  <a:srgbClr val="303030"/>
                </a:solidFill>
                <a:effectLst/>
                <a:uLnTx/>
                <a:uFillTx/>
                <a:latin typeface="Real Text Light"/>
                <a:ea typeface="+mn-ea"/>
                <a:cs typeface="+mn-cs"/>
                <a:sym typeface="Arial"/>
              </a:rPr>
              <a:t>, smart </a:t>
            </a:r>
            <a:r>
              <a:rPr kumimoji="0" lang="de-DE" sz="1400" b="0" i="0" u="none" strike="noStrike" kern="1200" cap="none" spc="0" normalizeH="0" baseline="0" noProof="0" dirty="0" err="1">
                <a:ln>
                  <a:noFill/>
                </a:ln>
                <a:solidFill>
                  <a:srgbClr val="303030"/>
                </a:solidFill>
                <a:effectLst/>
                <a:uLnTx/>
                <a:uFillTx/>
                <a:latin typeface="Real Text Light"/>
                <a:ea typeface="+mn-ea"/>
                <a:cs typeface="+mn-cs"/>
                <a:sym typeface="Arial"/>
              </a:rPr>
              <a:t>factory</a:t>
            </a:r>
            <a:r>
              <a:rPr kumimoji="0" lang="de-DE" sz="1400" b="0" i="0" u="none" strike="noStrike" kern="1200" cap="none" spc="0" normalizeH="0" baseline="0" noProof="0" dirty="0">
                <a:ln>
                  <a:noFill/>
                </a:ln>
                <a:solidFill>
                  <a:srgbClr val="303030"/>
                </a:solidFill>
                <a:effectLst/>
                <a:uLnTx/>
                <a:uFillTx/>
                <a:latin typeface="Real Text Light"/>
                <a:ea typeface="+mn-ea"/>
                <a:cs typeface="+mn-cs"/>
                <a:sym typeface="Arial"/>
              </a:rPr>
              <a:t>, </a:t>
            </a:r>
            <a:r>
              <a:rPr kumimoji="0" lang="de-DE" sz="1400" b="0" i="0" u="none" strike="noStrike" kern="1200" cap="none" spc="0" normalizeH="0" baseline="0" noProof="0" dirty="0" err="1">
                <a:ln>
                  <a:noFill/>
                </a:ln>
                <a:solidFill>
                  <a:srgbClr val="303030"/>
                </a:solidFill>
                <a:effectLst/>
                <a:uLnTx/>
                <a:uFillTx/>
                <a:latin typeface="Real Text Light"/>
                <a:ea typeface="+mn-ea"/>
                <a:cs typeface="+mn-cs"/>
                <a:sym typeface="Arial"/>
              </a:rPr>
              <a:t>robot</a:t>
            </a:r>
            <a:r>
              <a:rPr kumimoji="0" lang="de-DE" sz="1400" b="0" i="0" u="none" strike="noStrike" kern="1200" cap="none" spc="0" normalizeH="0" baseline="0" noProof="0" dirty="0">
                <a:ln>
                  <a:noFill/>
                </a:ln>
                <a:solidFill>
                  <a:srgbClr val="303030"/>
                </a:solidFill>
                <a:effectLst/>
                <a:uLnTx/>
                <a:uFillTx/>
                <a:latin typeface="Real Text Light"/>
                <a:ea typeface="+mn-ea"/>
                <a:cs typeface="+mn-cs"/>
                <a:sym typeface="Arial"/>
              </a:rPr>
              <a:t>, </a:t>
            </a:r>
            <a:r>
              <a:rPr kumimoji="0" lang="de-DE" sz="1400" b="0" i="0" u="none" strike="noStrike" kern="1200" cap="none" spc="0" normalizeH="0" baseline="0" noProof="0" dirty="0" err="1">
                <a:ln>
                  <a:noFill/>
                </a:ln>
                <a:solidFill>
                  <a:srgbClr val="303030"/>
                </a:solidFill>
                <a:effectLst/>
                <a:uLnTx/>
                <a:uFillTx/>
                <a:latin typeface="Real Text Light"/>
                <a:ea typeface="+mn-ea"/>
                <a:cs typeface="+mn-cs"/>
                <a:sym typeface="Arial"/>
              </a:rPr>
              <a:t>medical</a:t>
            </a:r>
            <a:r>
              <a:rPr kumimoji="0" lang="de-DE" sz="1400" b="0" i="0" u="none" strike="noStrike" kern="1200" cap="none" spc="0" normalizeH="0" baseline="0" noProof="0" dirty="0">
                <a:ln>
                  <a:noFill/>
                </a:ln>
                <a:solidFill>
                  <a:srgbClr val="303030"/>
                </a:solidFill>
                <a:effectLst/>
                <a:uLnTx/>
                <a:uFillTx/>
                <a:latin typeface="Real Text Light"/>
                <a:ea typeface="+mn-ea"/>
                <a:cs typeface="+mn-cs"/>
                <a:sym typeface="Arial"/>
              </a:rPr>
              <a:t> </a:t>
            </a:r>
            <a:r>
              <a:rPr kumimoji="0" lang="de-DE" sz="1400" b="0" i="0" u="none" strike="noStrike" kern="1200" cap="none" spc="0" normalizeH="0" baseline="0" noProof="0" dirty="0" err="1">
                <a:ln>
                  <a:noFill/>
                </a:ln>
                <a:solidFill>
                  <a:srgbClr val="303030"/>
                </a:solidFill>
                <a:effectLst/>
                <a:uLnTx/>
                <a:uFillTx/>
                <a:latin typeface="Real Text Light"/>
                <a:ea typeface="+mn-ea"/>
                <a:cs typeface="+mn-cs"/>
                <a:sym typeface="Arial"/>
              </a:rPr>
              <a:t>device</a:t>
            </a:r>
            <a:r>
              <a:rPr kumimoji="0" lang="de-DE" sz="1400" b="0" i="0" u="none" strike="noStrike" kern="1200" cap="none" spc="0" normalizeH="0" baseline="0" noProof="0" dirty="0">
                <a:ln>
                  <a:noFill/>
                </a:ln>
                <a:solidFill>
                  <a:srgbClr val="303030"/>
                </a:solidFill>
                <a:effectLst/>
                <a:uLnTx/>
                <a:uFillTx/>
                <a:latin typeface="Real Text Light"/>
                <a:ea typeface="+mn-ea"/>
                <a:cs typeface="+mn-cs"/>
                <a:sym typeface="Arial"/>
              </a:rPr>
              <a:t> </a:t>
            </a:r>
            <a:endPar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20" name="Rectangle: Rounded Corners 19">
            <a:extLst>
              <a:ext uri="{FF2B5EF4-FFF2-40B4-BE49-F238E27FC236}">
                <a16:creationId xmlns:a16="http://schemas.microsoft.com/office/drawing/2014/main" id="{7D89EA13-7FF1-12A1-3E73-E1EF4D6A3A3A}"/>
              </a:ext>
            </a:extLst>
          </p:cNvPr>
          <p:cNvSpPr/>
          <p:nvPr/>
        </p:nvSpPr>
        <p:spPr>
          <a:xfrm>
            <a:off x="1429435" y="4157660"/>
            <a:ext cx="3838465" cy="836011"/>
          </a:xfrm>
          <a:prstGeom prst="roundRect">
            <a:avLst/>
          </a:prstGeom>
          <a:solidFill>
            <a:srgbClr val="FBE9D5"/>
          </a:solidFill>
          <a:ln>
            <a:solidFill>
              <a:srgbClr val="FFAE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303030"/>
                </a:solidFill>
                <a:effectLst/>
                <a:uLnTx/>
                <a:uFillTx/>
                <a:latin typeface="Real Text Light"/>
                <a:ea typeface="+mn-ea"/>
                <a:cs typeface="+mn-cs"/>
                <a:sym typeface="Arial"/>
              </a:rPr>
              <a:t>E</a:t>
            </a:r>
            <a:r>
              <a:rPr kumimoji="0" lang="en-GB" sz="1400" b="1" i="0" u="none" strike="noStrike" kern="1200" cap="none" spc="0" normalizeH="0" baseline="0" noProof="0" dirty="0" err="1">
                <a:ln>
                  <a:noFill/>
                </a:ln>
                <a:solidFill>
                  <a:srgbClr val="303030"/>
                </a:solidFill>
                <a:effectLst/>
                <a:uLnTx/>
                <a:uFillTx/>
                <a:latin typeface="Real Text Light"/>
                <a:ea typeface="+mn-ea"/>
                <a:cs typeface="+mn-cs"/>
                <a:sym typeface="Arial"/>
              </a:rPr>
              <a:t>xclusion</a:t>
            </a:r>
            <a:r>
              <a:rPr kumimoji="0" lang="en-GB" sz="1400" b="1" i="0" u="none" strike="noStrike" kern="1200" cap="none" spc="0" normalizeH="0" baseline="0" noProof="0" dirty="0">
                <a:ln>
                  <a:noFill/>
                </a:ln>
                <a:solidFill>
                  <a:srgbClr val="303030"/>
                </a:solidFill>
                <a:effectLst/>
                <a:uLnTx/>
                <a:uFillTx/>
                <a:latin typeface="Real Text Light"/>
                <a:ea typeface="+mn-ea"/>
                <a:cs typeface="+mn-cs"/>
                <a:sym typeface="Arial"/>
              </a:rPr>
              <a:t>:</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 data that is subject to IP rights (processed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Trade secrets? </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Wingdings" panose="05000000000000000000" pitchFamily="2" charset="2"/>
              </a:rPr>
              <a:t></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 NDA!</a:t>
            </a:r>
          </a:p>
        </p:txBody>
      </p:sp>
      <p:sp>
        <p:nvSpPr>
          <p:cNvPr id="21" name="Rectangle: Rounded Corners 20">
            <a:extLst>
              <a:ext uri="{FF2B5EF4-FFF2-40B4-BE49-F238E27FC236}">
                <a16:creationId xmlns:a16="http://schemas.microsoft.com/office/drawing/2014/main" id="{A7FA3CC9-CEF4-CC74-E97F-3DCB4C569739}"/>
              </a:ext>
            </a:extLst>
          </p:cNvPr>
          <p:cNvSpPr/>
          <p:nvPr/>
        </p:nvSpPr>
        <p:spPr>
          <a:xfrm>
            <a:off x="2722759" y="5067072"/>
            <a:ext cx="2545142" cy="708872"/>
          </a:xfrm>
          <a:prstGeom prst="roundRect">
            <a:avLst/>
          </a:prstGeom>
          <a:solidFill>
            <a:srgbClr val="FBE9D5"/>
          </a:solidFill>
          <a:ln>
            <a:solidFill>
              <a:srgbClr val="FFAE0D"/>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Contractual transparency: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Information obligation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Prior consent </a:t>
            </a:r>
          </a:p>
        </p:txBody>
      </p:sp>
      <p:sp>
        <p:nvSpPr>
          <p:cNvPr id="22" name="Rectangle: Rounded Corners 21">
            <a:extLst>
              <a:ext uri="{FF2B5EF4-FFF2-40B4-BE49-F238E27FC236}">
                <a16:creationId xmlns:a16="http://schemas.microsoft.com/office/drawing/2014/main" id="{70D56B8C-BC84-22FC-21CE-ABBE6D384A79}"/>
              </a:ext>
            </a:extLst>
          </p:cNvPr>
          <p:cNvSpPr/>
          <p:nvPr/>
        </p:nvSpPr>
        <p:spPr>
          <a:xfrm>
            <a:off x="334163" y="5067071"/>
            <a:ext cx="2311121" cy="471657"/>
          </a:xfrm>
          <a:prstGeom prst="roundRect">
            <a:avLst/>
          </a:prstGeom>
          <a:solidFill>
            <a:srgbClr val="FFE48D"/>
          </a:solidFill>
          <a:ln>
            <a:solidFill>
              <a:srgbClr val="FFAE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03030"/>
                </a:solidFill>
                <a:effectLst/>
                <a:uLnTx/>
                <a:uFillTx/>
                <a:latin typeface="Real Text Light"/>
                <a:ea typeface="+mn-ea"/>
                <a:cs typeface="+mn-cs"/>
                <a:sym typeface="Arial"/>
              </a:rPr>
              <a:t>Model contract terms and unfairness test</a:t>
            </a:r>
          </a:p>
        </p:txBody>
      </p:sp>
      <p:sp>
        <p:nvSpPr>
          <p:cNvPr id="23" name="Rectangle: Rounded Corners 22">
            <a:extLst>
              <a:ext uri="{FF2B5EF4-FFF2-40B4-BE49-F238E27FC236}">
                <a16:creationId xmlns:a16="http://schemas.microsoft.com/office/drawing/2014/main" id="{D42E3B98-3946-5B5E-2BF8-8653CB33818D}"/>
              </a:ext>
            </a:extLst>
          </p:cNvPr>
          <p:cNvSpPr/>
          <p:nvPr/>
        </p:nvSpPr>
        <p:spPr>
          <a:xfrm>
            <a:off x="334163" y="5593481"/>
            <a:ext cx="2311121" cy="300046"/>
          </a:xfrm>
          <a:prstGeom prst="roundRect">
            <a:avLst/>
          </a:prstGeom>
          <a:solidFill>
            <a:srgbClr val="FFE48D"/>
          </a:solidFill>
          <a:ln>
            <a:solidFill>
              <a:srgbClr val="FFAE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03030"/>
                </a:solidFill>
                <a:effectLst/>
                <a:uLnTx/>
                <a:uFillTx/>
                <a:latin typeface="Real Text Light"/>
                <a:ea typeface="+mn-ea"/>
                <a:cs typeface="+mn-cs"/>
                <a:sym typeface="Arial"/>
              </a:rPr>
              <a:t>General access rules</a:t>
            </a:r>
          </a:p>
        </p:txBody>
      </p:sp>
      <p:cxnSp>
        <p:nvCxnSpPr>
          <p:cNvPr id="24" name="Straight Arrow Connector 23">
            <a:extLst>
              <a:ext uri="{FF2B5EF4-FFF2-40B4-BE49-F238E27FC236}">
                <a16:creationId xmlns:a16="http://schemas.microsoft.com/office/drawing/2014/main" id="{2AEBFC9D-2655-06B7-AEA6-A69F85957D36}"/>
              </a:ext>
            </a:extLst>
          </p:cNvPr>
          <p:cNvCxnSpPr>
            <a:cxnSpLocks/>
          </p:cNvCxnSpPr>
          <p:nvPr/>
        </p:nvCxnSpPr>
        <p:spPr>
          <a:xfrm>
            <a:off x="1025680" y="2006930"/>
            <a:ext cx="0" cy="3060141"/>
          </a:xfrm>
          <a:prstGeom prst="straightConnector1">
            <a:avLst/>
          </a:prstGeom>
          <a:ln w="76200">
            <a:solidFill>
              <a:srgbClr val="FFAE0D"/>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979A5E67-FA8C-10B2-C428-531828917D2D}"/>
              </a:ext>
            </a:extLst>
          </p:cNvPr>
          <p:cNvSpPr/>
          <p:nvPr/>
        </p:nvSpPr>
        <p:spPr>
          <a:xfrm>
            <a:off x="6000606" y="2620271"/>
            <a:ext cx="2794268" cy="1379235"/>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Specific rules for data requests by national and EU bodies towards private companies in “</a:t>
            </a:r>
            <a:r>
              <a:rPr kumimoji="0" lang="en-GB" sz="1400" b="1" i="0" u="none" strike="noStrike" kern="1200" cap="none" spc="0" normalizeH="0" baseline="0" noProof="0" dirty="0">
                <a:ln>
                  <a:noFill/>
                </a:ln>
                <a:solidFill>
                  <a:srgbClr val="303030"/>
                </a:solidFill>
                <a:effectLst/>
                <a:uLnTx/>
                <a:uFillTx/>
                <a:latin typeface="Real Text Light"/>
                <a:ea typeface="+mn-ea"/>
                <a:cs typeface="+mn-cs"/>
                <a:sym typeface="Arial"/>
              </a:rPr>
              <a:t>exceptional situations</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a:t>
            </a:r>
          </a:p>
        </p:txBody>
      </p:sp>
      <p:sp>
        <p:nvSpPr>
          <p:cNvPr id="27" name="Rectangle: Rounded Corners 26">
            <a:extLst>
              <a:ext uri="{FF2B5EF4-FFF2-40B4-BE49-F238E27FC236}">
                <a16:creationId xmlns:a16="http://schemas.microsoft.com/office/drawing/2014/main" id="{60BA388B-E25C-98C0-AF04-9EAE483C4680}"/>
              </a:ext>
            </a:extLst>
          </p:cNvPr>
          <p:cNvSpPr/>
          <p:nvPr/>
        </p:nvSpPr>
        <p:spPr>
          <a:xfrm>
            <a:off x="6000606" y="4238553"/>
            <a:ext cx="2794268" cy="1164506"/>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303030"/>
                </a:solidFill>
                <a:effectLst/>
                <a:uLnTx/>
                <a:uFillTx/>
                <a:latin typeface="Real Text Light"/>
                <a:ea typeface="+mn-ea"/>
                <a:cs typeface="+mn-cs"/>
                <a:sym typeface="Arial"/>
              </a:rPr>
              <a:t>Requirements </a:t>
            </a:r>
            <a:r>
              <a:rPr kumimoji="0" lang="de-DE" sz="1400" b="0" i="0" u="none" strike="noStrike" kern="1200" cap="none" spc="0" normalizeH="0" baseline="0" noProof="0" dirty="0" err="1">
                <a:ln>
                  <a:noFill/>
                </a:ln>
                <a:solidFill>
                  <a:srgbClr val="303030"/>
                </a:solidFill>
                <a:effectLst/>
                <a:uLnTx/>
                <a:uFillTx/>
                <a:latin typeface="Real Text Light"/>
                <a:ea typeface="+mn-ea"/>
                <a:cs typeface="+mn-cs"/>
                <a:sym typeface="Arial"/>
              </a:rPr>
              <a:t>set</a:t>
            </a:r>
            <a:r>
              <a:rPr kumimoji="0" lang="de-DE" sz="1400" b="0" i="0" u="none" strike="noStrike" kern="1200" cap="none" spc="0" normalizeH="0" baseline="0" noProof="0" dirty="0">
                <a:ln>
                  <a:noFill/>
                </a:ln>
                <a:solidFill>
                  <a:srgbClr val="303030"/>
                </a:solidFill>
                <a:effectLst/>
                <a:uLnTx/>
                <a:uFillTx/>
                <a:latin typeface="Real Text Light"/>
                <a:ea typeface="+mn-ea"/>
                <a:cs typeface="+mn-cs"/>
                <a:sym typeface="Arial"/>
              </a:rPr>
              <a:t> out</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 to facilitate B2G data sharing + “</a:t>
            </a:r>
            <a:r>
              <a:rPr kumimoji="0" lang="en-GB" sz="1400" b="1" i="0" u="none" strike="noStrike" kern="1200" cap="none" spc="0" normalizeH="0" baseline="0" noProof="0" dirty="0">
                <a:ln>
                  <a:noFill/>
                </a:ln>
                <a:solidFill>
                  <a:srgbClr val="303030"/>
                </a:solidFill>
                <a:effectLst/>
                <a:uLnTx/>
                <a:uFillTx/>
                <a:latin typeface="Real Text Light"/>
                <a:ea typeface="+mn-ea"/>
                <a:cs typeface="+mn-cs"/>
                <a:sym typeface="Arial"/>
              </a:rPr>
              <a:t>once-only principle</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a:t>
            </a:r>
          </a:p>
        </p:txBody>
      </p:sp>
      <p:cxnSp>
        <p:nvCxnSpPr>
          <p:cNvPr id="28" name="Straight Arrow Connector 27">
            <a:extLst>
              <a:ext uri="{FF2B5EF4-FFF2-40B4-BE49-F238E27FC236}">
                <a16:creationId xmlns:a16="http://schemas.microsoft.com/office/drawing/2014/main" id="{EAEE7033-812C-2762-7175-0DEFB6CB19DA}"/>
              </a:ext>
            </a:extLst>
          </p:cNvPr>
          <p:cNvCxnSpPr>
            <a:cxnSpLocks/>
            <a:stCxn id="12" idx="2"/>
            <a:endCxn id="25" idx="0"/>
          </p:cNvCxnSpPr>
          <p:nvPr/>
        </p:nvCxnSpPr>
        <p:spPr>
          <a:xfrm>
            <a:off x="7397740" y="1947752"/>
            <a:ext cx="0" cy="672519"/>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44596FCC-BC0B-CD05-4AFB-FA12D08C0E12}"/>
              </a:ext>
            </a:extLst>
          </p:cNvPr>
          <p:cNvSpPr/>
          <p:nvPr/>
        </p:nvSpPr>
        <p:spPr>
          <a:xfrm>
            <a:off x="444093" y="6122900"/>
            <a:ext cx="11218275" cy="300046"/>
          </a:xfrm>
          <a:prstGeom prst="roundRect">
            <a:avLst/>
          </a:prstGeom>
          <a:solidFill>
            <a:schemeClr val="bg2">
              <a:lumMod val="40000"/>
              <a:lumOff val="60000"/>
            </a:schemeClr>
          </a:solidFill>
          <a:ln w="9525">
            <a:solidFill>
              <a:srgbClr val="30303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03030"/>
                </a:solidFill>
                <a:effectLst/>
                <a:uLnTx/>
                <a:uFillTx/>
                <a:latin typeface="Real Text Light" panose="020B0504020101010102" pitchFamily="34" charset="0"/>
                <a:sym typeface="Arial"/>
              </a:rPr>
              <a:t>BETTER CROSS-SECTORAL STANDARDISATION: LEGAL BASIS FOR DELEGATED ACTS</a:t>
            </a:r>
          </a:p>
        </p:txBody>
      </p:sp>
      <p:sp>
        <p:nvSpPr>
          <p:cNvPr id="30" name="Rectangle: Rounded Corners 29">
            <a:extLst>
              <a:ext uri="{FF2B5EF4-FFF2-40B4-BE49-F238E27FC236}">
                <a16:creationId xmlns:a16="http://schemas.microsoft.com/office/drawing/2014/main" id="{4C4A079C-42B7-F287-5436-B2612EC429C3}"/>
              </a:ext>
            </a:extLst>
          </p:cNvPr>
          <p:cNvSpPr/>
          <p:nvPr/>
        </p:nvSpPr>
        <p:spPr>
          <a:xfrm>
            <a:off x="8980306" y="2673502"/>
            <a:ext cx="2672616" cy="920739"/>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303030"/>
                </a:solidFill>
                <a:effectLst/>
                <a:uLnTx/>
                <a:uFillTx/>
                <a:latin typeface="Real Text Light"/>
                <a:ea typeface="+mn-ea"/>
                <a:cs typeface="+mn-cs"/>
                <a:sym typeface="Arial"/>
              </a:rPr>
              <a:t>Switchability</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 requirements </a:t>
            </a:r>
            <a:r>
              <a:rPr kumimoji="0" lang="en-GB" sz="1400" b="1" i="0" u="none" strike="noStrike" kern="1200" cap="none" spc="0" normalizeH="0" baseline="0" noProof="0" dirty="0">
                <a:ln>
                  <a:noFill/>
                </a:ln>
                <a:solidFill>
                  <a:srgbClr val="303030"/>
                </a:solidFill>
                <a:effectLst/>
                <a:uLnTx/>
                <a:uFillTx/>
                <a:latin typeface="Real Text Light"/>
                <a:ea typeface="+mn-ea"/>
                <a:cs typeface="+mn-cs"/>
                <a:sym typeface="Arial"/>
              </a:rPr>
              <a:t>(contractual</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 for providers of cloud services</a:t>
            </a:r>
            <a:endParaRPr kumimoji="0" lang="en-GB" sz="1400" b="1"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31" name="Rectangle: Rounded Corners 30">
            <a:extLst>
              <a:ext uri="{FF2B5EF4-FFF2-40B4-BE49-F238E27FC236}">
                <a16:creationId xmlns:a16="http://schemas.microsoft.com/office/drawing/2014/main" id="{147B15D4-C808-57A8-4340-6EFACEBDEB04}"/>
              </a:ext>
            </a:extLst>
          </p:cNvPr>
          <p:cNvSpPr/>
          <p:nvPr/>
        </p:nvSpPr>
        <p:spPr>
          <a:xfrm>
            <a:off x="8980306" y="3749160"/>
            <a:ext cx="2672616" cy="617982"/>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03030"/>
                </a:solidFill>
                <a:effectLst/>
                <a:uLnTx/>
                <a:uFillTx/>
                <a:latin typeface="Real Text Light"/>
                <a:ea typeface="+mn-ea"/>
                <a:cs typeface="+mn-cs"/>
                <a:sym typeface="Arial"/>
              </a:rPr>
              <a:t>I</a:t>
            </a:r>
            <a:r>
              <a:rPr kumimoji="0" lang="en-GB" sz="1400" b="1" i="0" u="none" strike="noStrike" kern="1200" cap="none" spc="0" normalizeH="0" baseline="0" noProof="0" dirty="0" err="1">
                <a:ln>
                  <a:noFill/>
                </a:ln>
                <a:solidFill>
                  <a:srgbClr val="303030"/>
                </a:solidFill>
                <a:effectLst/>
                <a:uLnTx/>
                <a:uFillTx/>
                <a:latin typeface="Real Text Light"/>
                <a:ea typeface="+mn-ea"/>
                <a:cs typeface="+mn-cs"/>
                <a:sym typeface="Arial"/>
              </a:rPr>
              <a:t>nteroperability</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 requirements </a:t>
            </a:r>
          </a:p>
        </p:txBody>
      </p:sp>
      <p:sp>
        <p:nvSpPr>
          <p:cNvPr id="32" name="Rectangle: Rounded Corners 31">
            <a:extLst>
              <a:ext uri="{FF2B5EF4-FFF2-40B4-BE49-F238E27FC236}">
                <a16:creationId xmlns:a16="http://schemas.microsoft.com/office/drawing/2014/main" id="{D5D8F524-5A7F-FBDE-1F6F-8CE429B3ABA0}"/>
              </a:ext>
            </a:extLst>
          </p:cNvPr>
          <p:cNvSpPr/>
          <p:nvPr/>
        </p:nvSpPr>
        <p:spPr>
          <a:xfrm>
            <a:off x="8980306" y="4499119"/>
            <a:ext cx="2672616" cy="924177"/>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Requirements to </a:t>
            </a:r>
            <a:r>
              <a:rPr kumimoji="0" lang="en-GB" sz="1400" b="1" i="0" u="none" strike="noStrike" kern="1200" cap="none" spc="0" normalizeH="0" baseline="0" noProof="0" dirty="0">
                <a:ln>
                  <a:noFill/>
                </a:ln>
                <a:solidFill>
                  <a:srgbClr val="303030"/>
                </a:solidFill>
                <a:effectLst/>
                <a:uLnTx/>
                <a:uFillTx/>
                <a:latin typeface="Real Text Light"/>
                <a:ea typeface="+mn-ea"/>
                <a:cs typeface="+mn-cs"/>
                <a:sym typeface="Arial"/>
              </a:rPr>
              <a:t>prevent unlawful 3</a:t>
            </a:r>
            <a:r>
              <a:rPr kumimoji="0" lang="en-GB" sz="1400" b="1" i="0" u="none" strike="noStrike" kern="1200" cap="none" spc="0" normalizeH="0" baseline="30000" noProof="0" dirty="0">
                <a:ln>
                  <a:noFill/>
                </a:ln>
                <a:solidFill>
                  <a:srgbClr val="303030"/>
                </a:solidFill>
                <a:effectLst/>
                <a:uLnTx/>
                <a:uFillTx/>
                <a:latin typeface="Real Text Light"/>
                <a:ea typeface="+mn-ea"/>
                <a:cs typeface="+mn-cs"/>
                <a:sym typeface="Arial"/>
              </a:rPr>
              <a:t>rd</a:t>
            </a:r>
            <a:r>
              <a:rPr kumimoji="0" lang="en-GB" sz="1400" b="1" i="0" u="none" strike="noStrike" kern="1200" cap="none" spc="0" normalizeH="0" baseline="0" noProof="0" dirty="0">
                <a:ln>
                  <a:noFill/>
                </a:ln>
                <a:solidFill>
                  <a:srgbClr val="303030"/>
                </a:solidFill>
                <a:effectLst/>
                <a:uLnTx/>
                <a:uFillTx/>
                <a:latin typeface="Real Text Light"/>
                <a:ea typeface="+mn-ea"/>
                <a:cs typeface="+mn-cs"/>
                <a:sym typeface="Arial"/>
              </a:rPr>
              <a:t> country data </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access</a:t>
            </a:r>
          </a:p>
        </p:txBody>
      </p:sp>
      <p:cxnSp>
        <p:nvCxnSpPr>
          <p:cNvPr id="33" name="Straight Arrow Connector 32">
            <a:extLst>
              <a:ext uri="{FF2B5EF4-FFF2-40B4-BE49-F238E27FC236}">
                <a16:creationId xmlns:a16="http://schemas.microsoft.com/office/drawing/2014/main" id="{DA0BD53C-F60B-BA4B-FAD4-483713DB7502}"/>
              </a:ext>
            </a:extLst>
          </p:cNvPr>
          <p:cNvCxnSpPr>
            <a:cxnSpLocks/>
            <a:stCxn id="13" idx="2"/>
            <a:endCxn id="30" idx="0"/>
          </p:cNvCxnSpPr>
          <p:nvPr/>
        </p:nvCxnSpPr>
        <p:spPr>
          <a:xfrm>
            <a:off x="10316614" y="1967130"/>
            <a:ext cx="0" cy="706372"/>
          </a:xfrm>
          <a:prstGeom prst="straightConnector1">
            <a:avLst/>
          </a:prstGeom>
          <a:ln w="762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C60C1A74-7D31-A3E5-C8D7-B03A00E7A515}"/>
              </a:ext>
            </a:extLst>
          </p:cNvPr>
          <p:cNvSpPr/>
          <p:nvPr/>
        </p:nvSpPr>
        <p:spPr>
          <a:xfrm>
            <a:off x="434647" y="6544187"/>
            <a:ext cx="3394031" cy="1745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prstClr val="black"/>
                </a:solidFill>
                <a:effectLst/>
                <a:uLnTx/>
                <a:uFillTx/>
                <a:latin typeface="Real Text Light"/>
                <a:ea typeface="+mn-ea"/>
                <a:cs typeface="+mn-cs"/>
                <a:sym typeface="Arial"/>
              </a:rPr>
              <a:t>Source: EU </a:t>
            </a:r>
            <a:r>
              <a:rPr kumimoji="0" lang="de-DE" sz="800" b="0" i="0" u="none" strike="noStrike" kern="1200" cap="none" spc="0" normalizeH="0" baseline="0" noProof="0" dirty="0" err="1">
                <a:ln>
                  <a:noFill/>
                </a:ln>
                <a:solidFill>
                  <a:prstClr val="black"/>
                </a:solidFill>
                <a:effectLst/>
                <a:uLnTx/>
                <a:uFillTx/>
                <a:latin typeface="Real Text Light"/>
                <a:ea typeface="+mn-ea"/>
                <a:cs typeface="+mn-cs"/>
                <a:sym typeface="Arial"/>
              </a:rPr>
              <a:t>Commission</a:t>
            </a:r>
            <a:r>
              <a:rPr kumimoji="0" lang="de-DE" sz="800" b="0" i="0" u="none" strike="noStrike" kern="1200" cap="none" spc="0" normalizeH="0" baseline="0" noProof="0" dirty="0">
                <a:ln>
                  <a:noFill/>
                </a:ln>
                <a:solidFill>
                  <a:prstClr val="black"/>
                </a:solidFill>
                <a:effectLst/>
                <a:uLnTx/>
                <a:uFillTx/>
                <a:latin typeface="Real Text Light"/>
                <a:ea typeface="+mn-ea"/>
                <a:cs typeface="+mn-cs"/>
                <a:sym typeface="Arial"/>
              </a:rPr>
              <a:t>, SWD/2022/34 final, p. 66 </a:t>
            </a:r>
            <a:endParaRPr kumimoji="0" lang="en-GB" sz="800" b="0" i="0" u="none" strike="noStrike" kern="1200" cap="none" spc="0" normalizeH="0" baseline="0" noProof="0" dirty="0">
              <a:ln>
                <a:noFill/>
              </a:ln>
              <a:solidFill>
                <a:prstClr val="black"/>
              </a:solidFill>
              <a:effectLst/>
              <a:uLnTx/>
              <a:uFillTx/>
              <a:latin typeface="Real Text Light"/>
              <a:ea typeface="+mn-ea"/>
              <a:cs typeface="+mn-cs"/>
              <a:sym typeface="Arial"/>
            </a:endParaRPr>
          </a:p>
        </p:txBody>
      </p:sp>
      <p:sp>
        <p:nvSpPr>
          <p:cNvPr id="17" name="Star: 6 Points 16">
            <a:extLst>
              <a:ext uri="{FF2B5EF4-FFF2-40B4-BE49-F238E27FC236}">
                <a16:creationId xmlns:a16="http://schemas.microsoft.com/office/drawing/2014/main" id="{D640CBBA-37C7-44E0-917A-F1617A2CA42E}"/>
              </a:ext>
            </a:extLst>
          </p:cNvPr>
          <p:cNvSpPr/>
          <p:nvPr/>
        </p:nvSpPr>
        <p:spPr>
          <a:xfrm>
            <a:off x="10683383" y="171103"/>
            <a:ext cx="1828907" cy="1719368"/>
          </a:xfrm>
          <a:prstGeom prst="star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white"/>
                </a:solidFill>
                <a:effectLst/>
                <a:uLnTx/>
                <a:uFillTx/>
                <a:latin typeface="Real Text Light"/>
                <a:ea typeface="+mn-ea"/>
                <a:cs typeface="+mn-cs"/>
                <a:sym typeface="Arial"/>
              </a:rPr>
              <a:t>Data </a:t>
            </a:r>
            <a:r>
              <a:rPr kumimoji="0" lang="de-DE" sz="1600" b="0" i="0" u="none" strike="noStrike" kern="1200" cap="none" spc="0" normalizeH="0" baseline="0" noProof="0" dirty="0" err="1">
                <a:ln>
                  <a:noFill/>
                </a:ln>
                <a:solidFill>
                  <a:prstClr val="white"/>
                </a:solidFill>
                <a:effectLst/>
                <a:uLnTx/>
                <a:uFillTx/>
                <a:latin typeface="Real Text Light"/>
                <a:ea typeface="+mn-ea"/>
                <a:cs typeface="+mn-cs"/>
                <a:sym typeface="Arial"/>
              </a:rPr>
              <a:t>processing</a:t>
            </a:r>
            <a:r>
              <a:rPr kumimoji="0" lang="de-DE" sz="1600" b="0" i="0" u="none" strike="noStrike" kern="1200" cap="none" spc="0" normalizeH="0" baseline="0" noProof="0" dirty="0">
                <a:ln>
                  <a:noFill/>
                </a:ln>
                <a:solidFill>
                  <a:prstClr val="white"/>
                </a:solidFill>
                <a:effectLst/>
                <a:uLnTx/>
                <a:uFillTx/>
                <a:latin typeface="Real Text Light"/>
                <a:ea typeface="+mn-ea"/>
                <a:cs typeface="+mn-cs"/>
                <a:sym typeface="Arial"/>
              </a:rPr>
              <a:t> </a:t>
            </a:r>
            <a:r>
              <a:rPr kumimoji="0" lang="de-DE" sz="1600" b="0" i="0" u="none" strike="noStrike" kern="1200" cap="none" spc="0" normalizeH="0" baseline="0" noProof="0" dirty="0" err="1">
                <a:ln>
                  <a:noFill/>
                </a:ln>
                <a:solidFill>
                  <a:prstClr val="white"/>
                </a:solidFill>
                <a:effectLst/>
                <a:uLnTx/>
                <a:uFillTx/>
                <a:latin typeface="Real Text Light"/>
                <a:ea typeface="+mn-ea"/>
                <a:cs typeface="+mn-cs"/>
                <a:sym typeface="Arial"/>
              </a:rPr>
              <a:t>services</a:t>
            </a:r>
            <a:endParaRPr kumimoji="0" lang="en-GB" sz="1600" b="0" i="0" u="none" strike="noStrike" kern="1200" cap="none" spc="0" normalizeH="0" baseline="0" noProof="0" dirty="0">
              <a:ln>
                <a:noFill/>
              </a:ln>
              <a:solidFill>
                <a:prstClr val="white"/>
              </a:solidFill>
              <a:effectLst/>
              <a:uLnTx/>
              <a:uFillTx/>
              <a:latin typeface="Real Text Light"/>
              <a:ea typeface="+mn-ea"/>
              <a:cs typeface="+mn-cs"/>
              <a:sym typeface="Arial"/>
            </a:endParaRPr>
          </a:p>
        </p:txBody>
      </p:sp>
      <p:sp>
        <p:nvSpPr>
          <p:cNvPr id="18" name="Star: 6 Points 17">
            <a:extLst>
              <a:ext uri="{FF2B5EF4-FFF2-40B4-BE49-F238E27FC236}">
                <a16:creationId xmlns:a16="http://schemas.microsoft.com/office/drawing/2014/main" id="{CC18C873-DAEE-6927-1A96-F7E89A2B65DE}"/>
              </a:ext>
            </a:extLst>
          </p:cNvPr>
          <p:cNvSpPr/>
          <p:nvPr/>
        </p:nvSpPr>
        <p:spPr>
          <a:xfrm>
            <a:off x="2990510" y="247762"/>
            <a:ext cx="1828907" cy="1719368"/>
          </a:xfrm>
          <a:prstGeom prst="star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white"/>
                </a:solidFill>
                <a:effectLst/>
                <a:uLnTx/>
                <a:uFillTx/>
                <a:latin typeface="Real Text Light"/>
                <a:ea typeface="+mn-ea"/>
                <a:cs typeface="+mn-cs"/>
                <a:sym typeface="Arial"/>
              </a:rPr>
              <a:t>Connected</a:t>
            </a:r>
            <a:r>
              <a:rPr kumimoji="0" lang="de-DE" sz="1600" b="0" i="0" u="none" strike="noStrike" kern="1200" cap="none" spc="0" normalizeH="0" baseline="0" noProof="0" dirty="0">
                <a:ln>
                  <a:noFill/>
                </a:ln>
                <a:solidFill>
                  <a:prstClr val="white"/>
                </a:solidFill>
                <a:effectLst/>
                <a:uLnTx/>
                <a:uFillTx/>
                <a:latin typeface="Real Text Light"/>
                <a:ea typeface="+mn-ea"/>
                <a:cs typeface="+mn-cs"/>
                <a:sym typeface="Arial"/>
              </a:rPr>
              <a:t> Products</a:t>
            </a:r>
            <a:endParaRPr kumimoji="0" lang="en-GB" sz="1600" b="0" i="0" u="none" strike="noStrike" kern="1200" cap="none" spc="0" normalizeH="0" baseline="0" noProof="0" dirty="0">
              <a:ln>
                <a:noFill/>
              </a:ln>
              <a:solidFill>
                <a:prstClr val="white"/>
              </a:solidFill>
              <a:effectLst/>
              <a:uLnTx/>
              <a:uFillTx/>
              <a:latin typeface="Real Text Light"/>
              <a:ea typeface="+mn-ea"/>
              <a:cs typeface="+mn-cs"/>
              <a:sym typeface="Arial"/>
            </a:endParaRPr>
          </a:p>
        </p:txBody>
      </p:sp>
      <p:sp>
        <p:nvSpPr>
          <p:cNvPr id="39" name="Rectangle 38">
            <a:extLst>
              <a:ext uri="{FF2B5EF4-FFF2-40B4-BE49-F238E27FC236}">
                <a16:creationId xmlns:a16="http://schemas.microsoft.com/office/drawing/2014/main" id="{9A7BCE6A-4E39-6D5D-6BE0-1B8FE2EDFD5F}"/>
              </a:ext>
            </a:extLst>
          </p:cNvPr>
          <p:cNvSpPr/>
          <p:nvPr/>
        </p:nvSpPr>
        <p:spPr>
          <a:xfrm>
            <a:off x="8878206" y="1400117"/>
            <a:ext cx="2889724" cy="4138611"/>
          </a:xfrm>
          <a:prstGeom prst="rect">
            <a:avLst/>
          </a:prstGeom>
          <a:noFill/>
          <a:ln w="38100" cap="rnd" cmpd="sng">
            <a:solidFill>
              <a:schemeClr val="bg2"/>
            </a:solidFill>
            <a:prstDash val="lgDash"/>
            <a:miter lim="800000"/>
            <a:extLst>
              <a:ext uri="{C807C97D-BFC1-408E-A445-0C87EB9F89A2}">
                <ask:lineSketchStyleProps xmlns:ask="http://schemas.microsoft.com/office/drawing/2018/sketchyshapes" sd="1219033472">
                  <a:custGeom>
                    <a:avLst/>
                    <a:gdLst>
                      <a:gd name="connsiteX0" fmla="*/ 0 w 6114554"/>
                      <a:gd name="connsiteY0" fmla="*/ 0 h 4663282"/>
                      <a:gd name="connsiteX1" fmla="*/ 6114554 w 6114554"/>
                      <a:gd name="connsiteY1" fmla="*/ 0 h 4663282"/>
                      <a:gd name="connsiteX2" fmla="*/ 6114554 w 6114554"/>
                      <a:gd name="connsiteY2" fmla="*/ 4663282 h 4663282"/>
                      <a:gd name="connsiteX3" fmla="*/ 0 w 6114554"/>
                      <a:gd name="connsiteY3" fmla="*/ 4663282 h 4663282"/>
                      <a:gd name="connsiteX4" fmla="*/ 0 w 6114554"/>
                      <a:gd name="connsiteY4" fmla="*/ 0 h 4663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554" h="4663282" extrusionOk="0">
                        <a:moveTo>
                          <a:pt x="0" y="0"/>
                        </a:moveTo>
                        <a:cubicBezTo>
                          <a:pt x="2075214" y="118645"/>
                          <a:pt x="4649614" y="116012"/>
                          <a:pt x="6114554" y="0"/>
                        </a:cubicBezTo>
                        <a:cubicBezTo>
                          <a:pt x="5981672" y="1806415"/>
                          <a:pt x="6199505" y="4182017"/>
                          <a:pt x="6114554" y="4663282"/>
                        </a:cubicBezTo>
                        <a:cubicBezTo>
                          <a:pt x="4506899" y="4797882"/>
                          <a:pt x="2898625" y="4506086"/>
                          <a:pt x="0" y="4663282"/>
                        </a:cubicBezTo>
                        <a:cubicBezTo>
                          <a:pt x="-20187" y="2940265"/>
                          <a:pt x="-152480" y="1773423"/>
                          <a:pt x="0" y="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Real Text Light"/>
              <a:ea typeface="+mn-ea"/>
              <a:cs typeface="+mn-cs"/>
              <a:sym typeface="Arial"/>
            </a:endParaRPr>
          </a:p>
        </p:txBody>
      </p:sp>
    </p:spTree>
    <p:extLst>
      <p:ext uri="{BB962C8B-B14F-4D97-AF65-F5344CB8AC3E}">
        <p14:creationId xmlns:p14="http://schemas.microsoft.com/office/powerpoint/2010/main" val="1574587269"/>
      </p:ext>
    </p:extLst>
  </p:cSld>
  <p:clrMapOvr>
    <a:masterClrMapping/>
  </p:clrMapOvr>
</p:sld>
</file>

<file path=ppt/slides/slide1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763C4-4BB3-37E4-CCD8-AFC6A57A6E1E}"/>
            </a:ext>
          </a:extLst>
        </p:cNvPr>
        <p:cNvGrpSpPr/>
        <p:nvPr/>
      </p:nvGrpSpPr>
      <p:grpSpPr>
        <a:xfrm>
          <a:off x="0" y="0"/>
          <a:ext cx="0" cy="0"/>
          <a:chOff x="0" y="0"/>
          <a:chExt cx="0" cy="0"/>
        </a:xfrm>
      </p:grpSpPr>
      <p:sp>
        <p:nvSpPr>
          <p:cNvPr id="9" name="Arrow: Chevron 8">
            <a:extLst>
              <a:ext uri="{FF2B5EF4-FFF2-40B4-BE49-F238E27FC236}">
                <a16:creationId xmlns:a16="http://schemas.microsoft.com/office/drawing/2014/main" id="{69E1AF68-2D04-6477-D586-20374B234317}"/>
              </a:ext>
            </a:extLst>
          </p:cNvPr>
          <p:cNvSpPr/>
          <p:nvPr/>
        </p:nvSpPr>
        <p:spPr>
          <a:xfrm>
            <a:off x="4146698" y="0"/>
            <a:ext cx="8045302" cy="6858000"/>
          </a:xfrm>
          <a:prstGeom prst="chevron">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Real Text Light"/>
              <a:ea typeface="+mn-ea"/>
              <a:cs typeface="+mn-cs"/>
              <a:sym typeface="Arial"/>
            </a:endParaRPr>
          </a:p>
        </p:txBody>
      </p:sp>
      <p:sp>
        <p:nvSpPr>
          <p:cNvPr id="2" name="Title 1">
            <a:extLst>
              <a:ext uri="{FF2B5EF4-FFF2-40B4-BE49-F238E27FC236}">
                <a16:creationId xmlns:a16="http://schemas.microsoft.com/office/drawing/2014/main" id="{017BC9F7-6207-92E6-8BC9-74C393D884D8}"/>
              </a:ext>
            </a:extLst>
          </p:cNvPr>
          <p:cNvSpPr>
            <a:spLocks noGrp="1"/>
          </p:cNvSpPr>
          <p:nvPr>
            <p:ph type="title"/>
          </p:nvPr>
        </p:nvSpPr>
        <p:spPr>
          <a:xfrm>
            <a:off x="449263" y="452438"/>
            <a:ext cx="9720737" cy="394727"/>
          </a:xfrm>
        </p:spPr>
        <p:txBody>
          <a:bodyPr/>
          <a:lstStyle/>
          <a:p>
            <a:r>
              <a:rPr lang="en-GB" dirty="0"/>
              <a:t>EU Data Act: Switching data processing services - Obligations</a:t>
            </a:r>
          </a:p>
        </p:txBody>
      </p:sp>
      <p:sp>
        <p:nvSpPr>
          <p:cNvPr id="3" name="Content Placeholder 2">
            <a:extLst>
              <a:ext uri="{FF2B5EF4-FFF2-40B4-BE49-F238E27FC236}">
                <a16:creationId xmlns:a16="http://schemas.microsoft.com/office/drawing/2014/main" id="{70999AC2-7B2B-9AF7-26C1-61E0920E10BC}"/>
              </a:ext>
            </a:extLst>
          </p:cNvPr>
          <p:cNvSpPr>
            <a:spLocks noGrp="1"/>
          </p:cNvSpPr>
          <p:nvPr>
            <p:ph idx="1"/>
          </p:nvPr>
        </p:nvSpPr>
        <p:spPr/>
        <p:txBody>
          <a:bodyPr/>
          <a:lstStyle/>
          <a:p>
            <a:pPr>
              <a:buClr>
                <a:schemeClr val="accent5"/>
              </a:buClr>
            </a:pPr>
            <a:r>
              <a:rPr lang="en-GB" sz="1600" dirty="0">
                <a:latin typeface="+mj-lt"/>
              </a:rPr>
              <a:t>Key Contractual Provisions:</a:t>
            </a:r>
          </a:p>
          <a:p>
            <a:pPr marL="644525" lvl="2" indent="-285750">
              <a:buClr>
                <a:schemeClr val="accent5"/>
              </a:buClr>
            </a:pPr>
            <a:r>
              <a:rPr lang="en-GB" sz="1600" dirty="0"/>
              <a:t>Initiation of cloud switching by customer (B2B &amp; B2C): notice period of only 2 months</a:t>
            </a:r>
          </a:p>
          <a:p>
            <a:pPr marL="644525" lvl="2" indent="-285750">
              <a:buClr>
                <a:schemeClr val="accent5"/>
              </a:buClr>
            </a:pPr>
            <a:r>
              <a:rPr lang="en-GB" sz="1600" dirty="0"/>
              <a:t>Mandatory transitional period of max 30 days, extendable to max 7 months by provider if technically not feasible</a:t>
            </a:r>
          </a:p>
          <a:p>
            <a:pPr marL="644525" lvl="2" indent="-285750">
              <a:buClr>
                <a:schemeClr val="accent5"/>
              </a:buClr>
            </a:pPr>
            <a:r>
              <a:rPr lang="en-GB" sz="1600" dirty="0"/>
              <a:t>Exhaustive specification of data and applications included in (and excluded from) the switch</a:t>
            </a:r>
          </a:p>
          <a:p>
            <a:pPr marL="644525" lvl="2" indent="-285750">
              <a:buClr>
                <a:schemeClr val="accent5"/>
              </a:buClr>
            </a:pPr>
            <a:r>
              <a:rPr lang="en-GB" sz="1600" dirty="0"/>
              <a:t>Minimum data retrieval period of 30 days from end of transitional period</a:t>
            </a:r>
          </a:p>
          <a:p>
            <a:pPr marL="644525" lvl="2" indent="-285750">
              <a:buClr>
                <a:schemeClr val="accent5"/>
              </a:buClr>
            </a:pPr>
            <a:r>
              <a:rPr lang="en-GB" sz="1600" dirty="0"/>
              <a:t>Disclosure of all data, including metadata, upon termination</a:t>
            </a:r>
          </a:p>
          <a:p>
            <a:pPr marL="644525" lvl="2" indent="-285750">
              <a:buClr>
                <a:schemeClr val="accent5"/>
              </a:buClr>
            </a:pPr>
            <a:r>
              <a:rPr lang="en-GB" sz="1600" dirty="0"/>
              <a:t>“Guarantee” of full erasure</a:t>
            </a:r>
          </a:p>
          <a:p>
            <a:pPr marL="285750" indent="-285750">
              <a:buClr>
                <a:schemeClr val="accent5"/>
              </a:buClr>
              <a:buFont typeface="Arial" panose="020B0604020202020204" pitchFamily="34" charset="0"/>
              <a:buChar char="•"/>
            </a:pPr>
            <a:endParaRPr lang="en-GB" sz="1600" dirty="0"/>
          </a:p>
          <a:p>
            <a:pPr lvl="1">
              <a:buClr>
                <a:schemeClr val="accent5"/>
              </a:buClr>
            </a:pPr>
            <a:r>
              <a:rPr lang="en-GB" sz="1600" dirty="0"/>
              <a:t>Cooperation, Information and Transparency obligations:</a:t>
            </a:r>
          </a:p>
          <a:p>
            <a:pPr marL="644525" lvl="2" indent="-285750">
              <a:buClr>
                <a:schemeClr val="accent5"/>
              </a:buClr>
            </a:pPr>
            <a:r>
              <a:rPr lang="en-GB" sz="1600" dirty="0"/>
              <a:t>Good faith cooperation</a:t>
            </a:r>
          </a:p>
          <a:p>
            <a:pPr marL="644525" lvl="2" indent="-285750">
              <a:buClr>
                <a:schemeClr val="accent5"/>
              </a:buClr>
            </a:pPr>
            <a:r>
              <a:rPr lang="en-GB" sz="1600" dirty="0"/>
              <a:t>Information on switching and porting procedures, methods and formats, as well as restrictions and technical limitations</a:t>
            </a:r>
          </a:p>
          <a:p>
            <a:pPr marL="644525" lvl="2" indent="-285750">
              <a:buClr>
                <a:schemeClr val="accent5"/>
              </a:buClr>
            </a:pPr>
            <a:r>
              <a:rPr lang="en-GB" sz="1600" dirty="0"/>
              <a:t>Online register of all data structures and formats, as well relevant standards and open interoperability specifications, in which exportable data are available</a:t>
            </a:r>
          </a:p>
        </p:txBody>
      </p:sp>
      <p:sp>
        <p:nvSpPr>
          <p:cNvPr id="5" name="Slide Number Placeholder 4">
            <a:extLst>
              <a:ext uri="{FF2B5EF4-FFF2-40B4-BE49-F238E27FC236}">
                <a16:creationId xmlns:a16="http://schemas.microsoft.com/office/drawing/2014/main" id="{9E83388E-FCF7-136E-495C-88BB80992C3B}"/>
              </a:ext>
            </a:extLst>
          </p:cNvPr>
          <p:cNvSpPr>
            <a:spLocks noGrp="1"/>
          </p:cNvSpPr>
          <p:nvPr>
            <p:ph type="sldNum" sz="quarter" idx="4"/>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AE40F04C-0113-48AC-B208-C432829543B5}" type="slidenum">
              <a:rPr kumimoji="0" lang="en-GB" sz="1200" b="0" i="0" u="none" strike="noStrike" kern="1200" cap="none" spc="0" normalizeH="0" baseline="0" noProof="0" smtClean="0">
                <a:ln>
                  <a:noFill/>
                </a:ln>
                <a:solidFill>
                  <a:srgbClr val="303030"/>
                </a:solidFill>
                <a:effectLst/>
                <a:uLnTx/>
                <a:uFillTx/>
                <a:latin typeface="Real Text Light"/>
                <a:ea typeface="+mn-ea"/>
                <a:cs typeface="+mn-cs"/>
                <a:sym typeface="Arial"/>
              </a:rPr>
              <a:pPr marL="0" marR="0" lvl="0" indent="0" algn="r" defTabSz="914400" rtl="0" eaLnBrk="1" fontAlgn="auto" latinLnBrk="0" hangingPunct="1">
                <a:lnSpc>
                  <a:spcPct val="9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pic>
        <p:nvPicPr>
          <p:cNvPr id="10" name="Picture 9">
            <a:extLst>
              <a:ext uri="{FF2B5EF4-FFF2-40B4-BE49-F238E27FC236}">
                <a16:creationId xmlns:a16="http://schemas.microsoft.com/office/drawing/2014/main" id="{57E1B2A9-AFB2-5677-7D73-DBF5575F2D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cxnSp>
        <p:nvCxnSpPr>
          <p:cNvPr id="11" name="Straight Connector 10">
            <a:extLst>
              <a:ext uri="{FF2B5EF4-FFF2-40B4-BE49-F238E27FC236}">
                <a16:creationId xmlns:a16="http://schemas.microsoft.com/office/drawing/2014/main" id="{78984CBD-C89B-57C6-EEF2-0ABEF13BA22F}"/>
              </a:ext>
            </a:extLst>
          </p:cNvPr>
          <p:cNvCxnSpPr/>
          <p:nvPr/>
        </p:nvCxnSpPr>
        <p:spPr>
          <a:xfrm flipH="1">
            <a:off x="10471200" y="663467"/>
            <a:ext cx="1720800" cy="0"/>
          </a:xfrm>
          <a:prstGeom prst="line">
            <a:avLst/>
          </a:prstGeom>
          <a:noFill/>
          <a:ln w="28575" cap="flat" cmpd="sng" algn="ctr">
            <a:solidFill>
              <a:srgbClr val="FC515B"/>
            </a:solidFill>
            <a:prstDash val="solid"/>
            <a:miter lim="800000"/>
          </a:ln>
          <a:effectLst/>
        </p:spPr>
      </p:cxnSp>
      <p:sp>
        <p:nvSpPr>
          <p:cNvPr id="12" name="Text Placeholder 11">
            <a:extLst>
              <a:ext uri="{FF2B5EF4-FFF2-40B4-BE49-F238E27FC236}">
                <a16:creationId xmlns:a16="http://schemas.microsoft.com/office/drawing/2014/main" id="{59F77FF4-ABC3-59BE-E0EE-0C9F81193158}"/>
              </a:ext>
            </a:extLst>
          </p:cNvPr>
          <p:cNvSpPr txBox="1">
            <a:spLocks/>
          </p:cNvSpPr>
          <p:nvPr/>
        </p:nvSpPr>
        <p:spPr>
          <a:xfrm>
            <a:off x="10471200" y="290953"/>
            <a:ext cx="1213981" cy="354344"/>
          </a:xfrm>
          <a:prstGeom prst="rect">
            <a:avLst/>
          </a:prstGeom>
        </p:spPr>
        <p:txBody>
          <a:bodyPr/>
          <a:lstStyle>
            <a:lvl1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1pPr>
            <a:lvl2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pPr marL="0" marR="0" lvl="0" indent="0" algn="l" defTabSz="587115" rtl="0" eaLnBrk="1" fontAlgn="auto" latinLnBrk="0" hangingPunct="1">
              <a:lnSpc>
                <a:spcPct val="100000"/>
              </a:lnSpc>
              <a:spcBef>
                <a:spcPts val="51"/>
              </a:spcBef>
              <a:spcAft>
                <a:spcPts val="0"/>
              </a:spcAft>
              <a:buClrTx/>
              <a:buSzTx/>
              <a:buFontTx/>
              <a:buNone/>
              <a:tabLst/>
              <a:defRPr/>
            </a:pPr>
            <a:r>
              <a:rPr lang="en-GB" sz="1000" dirty="0">
                <a:latin typeface="Real Text Light"/>
              </a:rPr>
              <a:t>Focus on 2026 – EU Data Act</a:t>
            </a:r>
            <a:endParaRPr kumimoji="0" lang="en-GB" sz="1000" b="0" i="0" u="none" strike="noStrike" kern="0" cap="none" spc="0" normalizeH="0" baseline="0" noProof="0" dirty="0">
              <a:ln>
                <a:noFill/>
              </a:ln>
              <a:solidFill>
                <a:srgbClr val="303030"/>
              </a:solidFill>
              <a:effectLst/>
              <a:uLnTx/>
              <a:uFillTx/>
              <a:latin typeface="Real Text Light"/>
              <a:sym typeface="Real Text Medium"/>
            </a:endParaRPr>
          </a:p>
          <a:p>
            <a:pPr marL="0" marR="0" lvl="0" indent="0" algn="l" defTabSz="587115" rtl="0" eaLnBrk="1" fontAlgn="auto" latinLnBrk="0" hangingPunct="1">
              <a:lnSpc>
                <a:spcPct val="100000"/>
              </a:lnSpc>
              <a:spcBef>
                <a:spcPts val="51"/>
              </a:spcBef>
              <a:spcAft>
                <a:spcPts val="0"/>
              </a:spcAft>
              <a:buClrTx/>
              <a:buSzTx/>
              <a:buFontTx/>
              <a:buNone/>
              <a:tabLst/>
              <a:defRPr/>
            </a:pPr>
            <a:endParaRPr kumimoji="0" lang="en-US" sz="1000" b="0" i="0" u="none" strike="noStrike" kern="0" cap="none" spc="0" normalizeH="0" baseline="0" noProof="0" dirty="0">
              <a:ln>
                <a:noFill/>
              </a:ln>
              <a:solidFill>
                <a:srgbClr val="303030"/>
              </a:solidFill>
              <a:effectLst/>
              <a:uLnTx/>
              <a:uFillTx/>
              <a:latin typeface="Real Text Light"/>
              <a:sym typeface="Real Text Medium"/>
            </a:endParaRPr>
          </a:p>
        </p:txBody>
      </p:sp>
    </p:spTree>
    <p:extLst>
      <p:ext uri="{BB962C8B-B14F-4D97-AF65-F5344CB8AC3E}">
        <p14:creationId xmlns:p14="http://schemas.microsoft.com/office/powerpoint/2010/main" val="2902735003"/>
      </p:ext>
    </p:extLst>
  </p:cSld>
  <p:clrMapOvr>
    <a:masterClrMapping/>
  </p:clrMapOvr>
</p:sld>
</file>

<file path=ppt/slides/slide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ontent Placeholder 5">
            <a:extLst>
              <a:ext uri="{FF2B5EF4-FFF2-40B4-BE49-F238E27FC236}">
                <a16:creationId xmlns:a16="http://schemas.microsoft.com/office/drawing/2014/main" id="{74EAE541-3309-88C1-47C5-C5E43E5BCCBC}"/>
              </a:ext>
            </a:extLst>
          </p:cNvPr>
          <p:cNvGraphicFramePr>
            <a:graphicFrameLocks/>
          </p:cNvGraphicFramePr>
          <p:nvPr>
            <p:extLst>
              <p:ext uri="{D42A27DB-BD31-4B8C-83A1-F6EECF244321}">
                <p14:modId xmlns:p14="http://schemas.microsoft.com/office/powerpoint/2010/main" val="2553968876"/>
              </p:ext>
            </p:extLst>
          </p:nvPr>
        </p:nvGraphicFramePr>
        <p:xfrm>
          <a:off x="473341" y="1933574"/>
          <a:ext cx="6575160" cy="4143375"/>
        </p:xfrm>
        <a:graphic>
          <a:graphicData uri="http://schemas.openxmlformats.org/drawingml/2006/table">
            <a:tbl>
              <a:tblPr>
                <a:tableStyleId>{5C22544A-7EE6-4342-B048-85BDC9FD1C3A}</a:tableStyleId>
              </a:tblPr>
              <a:tblGrid>
                <a:gridCol w="340232">
                  <a:extLst>
                    <a:ext uri="{9D8B030D-6E8A-4147-A177-3AD203B41FA5}">
                      <a16:colId xmlns:a16="http://schemas.microsoft.com/office/drawing/2014/main" val="3018911143"/>
                    </a:ext>
                  </a:extLst>
                </a:gridCol>
                <a:gridCol w="6234928">
                  <a:extLst>
                    <a:ext uri="{9D8B030D-6E8A-4147-A177-3AD203B41FA5}">
                      <a16:colId xmlns:a16="http://schemas.microsoft.com/office/drawing/2014/main" val="3288139577"/>
                    </a:ext>
                  </a:extLst>
                </a:gridCol>
              </a:tblGrid>
              <a:tr h="459364">
                <a:tc>
                  <a:txBody>
                    <a:bodyPr/>
                    <a:lstStyle/>
                    <a:p>
                      <a:pPr algn="l">
                        <a:lnSpc>
                          <a:spcPct val="90000"/>
                        </a:lnSpc>
                      </a:pPr>
                      <a:r>
                        <a:rPr lang="en-GB" sz="1800" dirty="0">
                          <a:solidFill>
                            <a:srgbClr val="FC515B"/>
                          </a:solidFill>
                          <a:latin typeface="REALTEXT-LIGHT" panose="020B0504020101010102"/>
                        </a:rPr>
                        <a:t>1</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1800" dirty="0">
                          <a:solidFill>
                            <a:srgbClr val="000000"/>
                          </a:solidFill>
                          <a:latin typeface="REALTEXT-LIGHT" panose="020B0504020101010102"/>
                        </a:rPr>
                        <a:t>2025 – A Year in Review</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56420251"/>
                  </a:ext>
                </a:extLst>
              </a:tr>
              <a:tr h="522448">
                <a:tc>
                  <a:txBody>
                    <a:bodyPr/>
                    <a:lstStyle/>
                    <a:p>
                      <a:pPr algn="l">
                        <a:lnSpc>
                          <a:spcPct val="90000"/>
                        </a:lnSpc>
                      </a:pPr>
                      <a:r>
                        <a:rPr lang="en-GB" sz="1800" dirty="0">
                          <a:solidFill>
                            <a:srgbClr val="FC515B"/>
                          </a:solidFill>
                          <a:latin typeface="REALTEXT-LIGHT" panose="020B0504020101010102"/>
                        </a:rPr>
                        <a:t>2</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latin typeface="REALTEXT-LIGHT" panose="020B0504020101010102"/>
                        </a:rPr>
                        <a:t>EU Regulatory Milestones in 2025</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95625679"/>
                  </a:ext>
                </a:extLst>
              </a:tr>
              <a:tr h="351379">
                <a:tc>
                  <a:txBody>
                    <a:bodyPr/>
                    <a:lstStyle/>
                    <a:p>
                      <a:pPr algn="l">
                        <a:lnSpc>
                          <a:spcPct val="90000"/>
                        </a:lnSpc>
                      </a:pPr>
                      <a:r>
                        <a:rPr lang="en-GB" sz="1800" dirty="0">
                          <a:solidFill>
                            <a:srgbClr val="FC515B"/>
                          </a:solidFill>
                          <a:latin typeface="REALTEXT-LIGHT" panose="020B0504020101010102"/>
                        </a:rPr>
                        <a:t>3</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latin typeface="REALTEXT-LIGHT" panose="020B0504020101010102"/>
                        </a:rPr>
                        <a:t>UK Regulatory Milestones in 2025</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90917840"/>
                  </a:ext>
                </a:extLst>
              </a:tr>
              <a:tr h="463878">
                <a:tc>
                  <a:txBody>
                    <a:bodyPr/>
                    <a:lstStyle/>
                    <a:p>
                      <a:pPr algn="l">
                        <a:lnSpc>
                          <a:spcPct val="90000"/>
                        </a:lnSpc>
                      </a:pPr>
                      <a:r>
                        <a:rPr lang="en-GB" sz="1800" dirty="0">
                          <a:solidFill>
                            <a:srgbClr val="FC515B"/>
                          </a:solidFill>
                          <a:latin typeface="REALTEXT-LIGHT" panose="020B0504020101010102"/>
                        </a:rPr>
                        <a:t>4</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latin typeface="REALTEXT-LIGHT" panose="020B0504020101010102"/>
                        </a:rPr>
                        <a:t>Focus on 2026 - EU AI Act</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6644538"/>
                  </a:ext>
                </a:extLst>
              </a:tr>
              <a:tr h="449120">
                <a:tc>
                  <a:txBody>
                    <a:bodyPr/>
                    <a:lstStyle/>
                    <a:p>
                      <a:pPr algn="l">
                        <a:lnSpc>
                          <a:spcPct val="90000"/>
                        </a:lnSpc>
                      </a:pPr>
                      <a:r>
                        <a:rPr lang="en-GB" sz="1800" dirty="0">
                          <a:solidFill>
                            <a:srgbClr val="FC515B"/>
                          </a:solidFill>
                          <a:latin typeface="REALTEXT-LIGHT" panose="020B0504020101010102"/>
                        </a:rPr>
                        <a:t>5</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latin typeface="REALTEXT-LIGHT" panose="020B0504020101010102"/>
                        </a:rPr>
                        <a:t>Focus on 2026 - EU Data Act</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1894066"/>
                  </a:ext>
                </a:extLst>
              </a:tr>
              <a:tr h="351379">
                <a:tc>
                  <a:txBody>
                    <a:bodyPr/>
                    <a:lstStyle/>
                    <a:p>
                      <a:pPr algn="l">
                        <a:lnSpc>
                          <a:spcPct val="90000"/>
                        </a:lnSpc>
                      </a:pPr>
                      <a:r>
                        <a:rPr lang="en-GB" sz="1800" dirty="0">
                          <a:solidFill>
                            <a:srgbClr val="FC515B"/>
                          </a:solidFill>
                          <a:latin typeface="REALTEXT-LIGHT" panose="020B0504020101010102"/>
                        </a:rPr>
                        <a:t>6</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latin typeface="REALTEXT-LIGHT" panose="020B0504020101010102"/>
                        </a:rPr>
                        <a:t>Focus on 2026 - Cybersecurity &amp; Vulnerability Reporting </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02774810"/>
                  </a:ext>
                </a:extLst>
              </a:tr>
              <a:tr h="437254">
                <a:tc>
                  <a:txBody>
                    <a:bodyPr/>
                    <a:lstStyle/>
                    <a:p>
                      <a:pPr algn="l">
                        <a:lnSpc>
                          <a:spcPct val="90000"/>
                        </a:lnSpc>
                      </a:pPr>
                      <a:r>
                        <a:rPr lang="en-GB" sz="1800" dirty="0">
                          <a:solidFill>
                            <a:srgbClr val="FC515B"/>
                          </a:solidFill>
                          <a:latin typeface="REALTEXT-LIGHT" panose="020B0504020101010102"/>
                        </a:rPr>
                        <a:t>7</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latin typeface="REALTEXT-LIGHT" panose="020B0504020101010102"/>
                        </a:rPr>
                        <a:t>The Future of AI &amp; Data Regulation in the UK</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3018246"/>
                  </a:ext>
                </a:extLst>
              </a:tr>
              <a:tr h="351379">
                <a:tc>
                  <a:txBody>
                    <a:bodyPr/>
                    <a:lstStyle/>
                    <a:p>
                      <a:pPr algn="l">
                        <a:lnSpc>
                          <a:spcPct val="90000"/>
                        </a:lnSpc>
                      </a:pPr>
                      <a:r>
                        <a:rPr lang="en-GB" sz="1800" dirty="0">
                          <a:solidFill>
                            <a:srgbClr val="FC515B"/>
                          </a:solidFill>
                          <a:latin typeface="REALTEXT-LIGHT" panose="020B0504020101010102"/>
                        </a:rPr>
                        <a:t>8</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latin typeface="REALTEXT-LIGHT" panose="020B0504020101010102"/>
                        </a:rPr>
                        <a:t>2026 Compliance Checklist</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2677225"/>
                  </a:ext>
                </a:extLst>
              </a:tr>
              <a:tr h="366629">
                <a:tc>
                  <a:txBody>
                    <a:bodyPr/>
                    <a:lstStyle/>
                    <a:p>
                      <a:pPr algn="l">
                        <a:lnSpc>
                          <a:spcPct val="90000"/>
                        </a:lnSpc>
                      </a:pPr>
                      <a:r>
                        <a:rPr lang="en-GB" sz="1800" dirty="0">
                          <a:solidFill>
                            <a:srgbClr val="FC515B"/>
                          </a:solidFill>
                          <a:latin typeface="REALTEXT-LIGHT" panose="020B0504020101010102"/>
                        </a:rPr>
                        <a:t>9</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latin typeface="REALTEXT-LIGHT" panose="020B0504020101010102"/>
                        </a:rPr>
                        <a:t>Practical Guidance &amp; Resources</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1348623"/>
                  </a:ext>
                </a:extLst>
              </a:tr>
              <a:tr h="390545">
                <a:tc>
                  <a:txBody>
                    <a:bodyPr/>
                    <a:lstStyle/>
                    <a:p>
                      <a:pPr algn="l">
                        <a:lnSpc>
                          <a:spcPct val="90000"/>
                        </a:lnSpc>
                      </a:pPr>
                      <a:r>
                        <a:rPr lang="en-GB" sz="1800" dirty="0">
                          <a:solidFill>
                            <a:srgbClr val="FC515B"/>
                          </a:solidFill>
                          <a:latin typeface="REALTEXT-LIGHT" panose="020B0504020101010102"/>
                        </a:rPr>
                        <a:t>10</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latin typeface="REALTEXT-LIGHT" panose="020B0504020101010102"/>
                        </a:rPr>
                        <a:t>Q&amp;A</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2415192"/>
                  </a:ext>
                </a:extLst>
              </a:tr>
            </a:tbl>
          </a:graphicData>
        </a:graphic>
      </p:graphicFrame>
      <p:sp>
        <p:nvSpPr>
          <p:cNvPr id="2" name="Text Placeholder 1">
            <a:extLst>
              <a:ext uri="{FF2B5EF4-FFF2-40B4-BE49-F238E27FC236}">
                <a16:creationId xmlns:a16="http://schemas.microsoft.com/office/drawing/2014/main" id="{93F6E174-CF5D-00D9-90A5-6E679F844058}"/>
              </a:ext>
            </a:extLst>
          </p:cNvPr>
          <p:cNvSpPr>
            <a:spLocks noGrp="1"/>
          </p:cNvSpPr>
          <p:nvPr>
            <p:ph type="body" sz="quarter" idx="11"/>
          </p:nvPr>
        </p:nvSpPr>
        <p:spPr>
          <a:xfrm>
            <a:off x="473340" y="587954"/>
            <a:ext cx="11178363" cy="400110"/>
          </a:xfrm>
        </p:spPr>
        <p:txBody>
          <a:bodyPr/>
          <a:lstStyle/>
          <a:p>
            <a:r>
              <a:rPr lang="en-IN" dirty="0"/>
              <a:t>Session Overview</a:t>
            </a:r>
          </a:p>
        </p:txBody>
      </p:sp>
      <p:sp>
        <p:nvSpPr>
          <p:cNvPr id="16" name="Slide Number Placeholder 15">
            <a:extLst>
              <a:ext uri="{FF2B5EF4-FFF2-40B4-BE49-F238E27FC236}">
                <a16:creationId xmlns:a16="http://schemas.microsoft.com/office/drawing/2014/main" id="{C7C8A89D-4789-29FE-D890-078B323C8937}"/>
              </a:ext>
            </a:extLst>
          </p:cNvPr>
          <p:cNvSpPr>
            <a:spLocks noGrp="1"/>
          </p:cNvSpPr>
          <p:nvPr>
            <p:ph type="sldNum" sz="quarter" idx="52"/>
          </p:nvPr>
        </p:nvSpPr>
        <p:spPr/>
        <p:txBody>
          <a:bodyPr/>
          <a:lstStyle/>
          <a:p>
            <a:fld id="{86CB4B4D-7CA3-9044-876B-883B54F8677D}" type="slidenum">
              <a:rPr lang="en-GB" smtClean="0"/>
              <a:pPr/>
              <a:t>2</a:t>
            </a:fld>
            <a:endParaRPr lang="en-GB"/>
          </a:p>
        </p:txBody>
      </p:sp>
      <p:sp>
        <p:nvSpPr>
          <p:cNvPr id="7" name="Text Placeholder 2">
            <a:extLst>
              <a:ext uri="{FF2B5EF4-FFF2-40B4-BE49-F238E27FC236}">
                <a16:creationId xmlns:a16="http://schemas.microsoft.com/office/drawing/2014/main" id="{3D6EF6B7-76BF-D3B6-C1CA-58F62B65993A}"/>
              </a:ext>
            </a:extLst>
          </p:cNvPr>
          <p:cNvSpPr txBox="1">
            <a:spLocks/>
          </p:cNvSpPr>
          <p:nvPr/>
        </p:nvSpPr>
        <p:spPr>
          <a:xfrm>
            <a:off x="473339" y="1690842"/>
            <a:ext cx="11178363" cy="340120"/>
          </a:xfrm>
          <a:prstGeom prst="rect">
            <a:avLst/>
          </a:prstGeom>
        </p:spPr>
        <p:txBody>
          <a:bodyPr lIns="0" tIns="0" rIns="0" bIns="0" numCol="1" spcCol="0"/>
          <a:lstStyle>
            <a:lvl1pPr marL="0" marR="0" indent="0" algn="l" defTabSz="587115" rtl="0" latinLnBrk="0">
              <a:lnSpc>
                <a:spcPct val="100000"/>
              </a:lnSpc>
              <a:spcBef>
                <a:spcPts val="0"/>
              </a:spcBef>
              <a:spcAft>
                <a:spcPts val="600"/>
              </a:spcAft>
              <a:buClrTx/>
              <a:buSzTx/>
              <a:buFontTx/>
              <a:buNone/>
              <a:tabLst/>
              <a:defRPr sz="2800" b="0" i="0" u="none" strike="noStrike" cap="none" spc="0" baseline="0">
                <a:solidFill>
                  <a:schemeClr val="tx1"/>
                </a:solidFill>
                <a:uFillTx/>
                <a:latin typeface="REALTEXT-LIGHT" panose="020B0504020101010102" pitchFamily="34" charset="0"/>
                <a:ea typeface="RealText-Medium"/>
                <a:cs typeface="RealText-Medium"/>
                <a:sym typeface="Real Text Medium"/>
              </a:defRPr>
            </a:lvl1pPr>
            <a:lvl2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pPr hangingPunct="1"/>
            <a:endParaRPr lang="en-IN" sz="2000" dirty="0"/>
          </a:p>
        </p:txBody>
      </p:sp>
      <p:sp>
        <p:nvSpPr>
          <p:cNvPr id="12" name="Text Placeholder 11">
            <a:extLst>
              <a:ext uri="{FF2B5EF4-FFF2-40B4-BE49-F238E27FC236}">
                <a16:creationId xmlns:a16="http://schemas.microsoft.com/office/drawing/2014/main" id="{2DBC4623-19ED-4D2C-AFEA-2A8D39DBD073}"/>
              </a:ext>
            </a:extLst>
          </p:cNvPr>
          <p:cNvSpPr>
            <a:spLocks noGrp="1"/>
          </p:cNvSpPr>
          <p:nvPr>
            <p:ph type="body" sz="quarter" idx="28"/>
          </p:nvPr>
        </p:nvSpPr>
        <p:spPr/>
        <p:txBody>
          <a:bodyPr/>
          <a:lstStyle/>
          <a:p>
            <a:r>
              <a:rPr lang="en-IN" dirty="0"/>
              <a:t>Key topics to be covered</a:t>
            </a:r>
          </a:p>
          <a:p>
            <a:endParaRPr lang="en-GB" dirty="0"/>
          </a:p>
        </p:txBody>
      </p:sp>
    </p:spTree>
    <p:extLst>
      <p:ext uri="{BB962C8B-B14F-4D97-AF65-F5344CB8AC3E}">
        <p14:creationId xmlns:p14="http://schemas.microsoft.com/office/powerpoint/2010/main" val="4206341700"/>
      </p:ext>
    </p:extLst>
  </p:cSld>
  <p:clrMapOvr>
    <a:masterClrMapping/>
  </p:clrMapOvr>
  <p:transition spd="med"/>
</p:sld>
</file>

<file path=ppt/slides/slide2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BE66E-94A7-408A-BB6E-21324B9816EA}"/>
            </a:ext>
          </a:extLst>
        </p:cNvPr>
        <p:cNvGrpSpPr/>
        <p:nvPr/>
      </p:nvGrpSpPr>
      <p:grpSpPr>
        <a:xfrm>
          <a:off x="0" y="0"/>
          <a:ext cx="0" cy="0"/>
          <a:chOff x="0" y="0"/>
          <a:chExt cx="0" cy="0"/>
        </a:xfrm>
      </p:grpSpPr>
      <p:sp>
        <p:nvSpPr>
          <p:cNvPr id="9" name="Arrow: Chevron 8">
            <a:extLst>
              <a:ext uri="{FF2B5EF4-FFF2-40B4-BE49-F238E27FC236}">
                <a16:creationId xmlns:a16="http://schemas.microsoft.com/office/drawing/2014/main" id="{87DAE83B-E28B-9118-1662-25714CE8A1D3}"/>
              </a:ext>
            </a:extLst>
          </p:cNvPr>
          <p:cNvSpPr/>
          <p:nvPr/>
        </p:nvSpPr>
        <p:spPr>
          <a:xfrm>
            <a:off x="4146698" y="0"/>
            <a:ext cx="8045302" cy="6858000"/>
          </a:xfrm>
          <a:prstGeom prst="chevron">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Real Text Light"/>
              <a:ea typeface="+mn-ea"/>
              <a:cs typeface="+mn-cs"/>
              <a:sym typeface="Arial"/>
            </a:endParaRPr>
          </a:p>
        </p:txBody>
      </p:sp>
      <p:sp>
        <p:nvSpPr>
          <p:cNvPr id="2" name="Title 1">
            <a:extLst>
              <a:ext uri="{FF2B5EF4-FFF2-40B4-BE49-F238E27FC236}">
                <a16:creationId xmlns:a16="http://schemas.microsoft.com/office/drawing/2014/main" id="{7132D7A6-8816-90B7-BDC0-A3D9BCFB1B2F}"/>
              </a:ext>
            </a:extLst>
          </p:cNvPr>
          <p:cNvSpPr>
            <a:spLocks noGrp="1"/>
          </p:cNvSpPr>
          <p:nvPr>
            <p:ph type="title"/>
          </p:nvPr>
        </p:nvSpPr>
        <p:spPr>
          <a:xfrm>
            <a:off x="449263" y="452438"/>
            <a:ext cx="9720737" cy="394727"/>
          </a:xfrm>
        </p:spPr>
        <p:txBody>
          <a:bodyPr/>
          <a:lstStyle/>
          <a:p>
            <a:r>
              <a:rPr lang="en-GB" dirty="0"/>
              <a:t>EU Data Act: Switching data processing services – Interoperability obligations</a:t>
            </a:r>
          </a:p>
        </p:txBody>
      </p:sp>
      <p:sp>
        <p:nvSpPr>
          <p:cNvPr id="3" name="Content Placeholder 2">
            <a:extLst>
              <a:ext uri="{FF2B5EF4-FFF2-40B4-BE49-F238E27FC236}">
                <a16:creationId xmlns:a16="http://schemas.microsoft.com/office/drawing/2014/main" id="{14336767-5762-4C30-2742-E933787CD210}"/>
              </a:ext>
            </a:extLst>
          </p:cNvPr>
          <p:cNvSpPr>
            <a:spLocks noGrp="1"/>
          </p:cNvSpPr>
          <p:nvPr>
            <p:ph idx="1"/>
          </p:nvPr>
        </p:nvSpPr>
        <p:spPr/>
        <p:txBody>
          <a:bodyPr/>
          <a:lstStyle/>
          <a:p>
            <a:pPr lvl="1">
              <a:buClr>
                <a:schemeClr val="accent5"/>
              </a:buClr>
            </a:pPr>
            <a:r>
              <a:rPr lang="en-GB" sz="1600" dirty="0">
                <a:solidFill>
                  <a:schemeClr val="bg1"/>
                </a:solidFill>
              </a:rPr>
              <a:t>Technical requirements:</a:t>
            </a:r>
          </a:p>
          <a:p>
            <a:pPr marL="644525" lvl="2" indent="-285750">
              <a:buClr>
                <a:schemeClr val="accent5"/>
              </a:buClr>
            </a:pPr>
            <a:r>
              <a:rPr lang="en-GB" sz="1600" dirty="0"/>
              <a:t>Infrastructure providers (including IaaS):</a:t>
            </a:r>
          </a:p>
          <a:p>
            <a:pPr marL="1158875" lvl="3" indent="-342900">
              <a:buClr>
                <a:schemeClr val="accent5"/>
              </a:buClr>
              <a:buFont typeface="Real Text Light" panose="020B0504020101010102" pitchFamily="34" charset="0"/>
              <a:buChar char="⁻"/>
            </a:pPr>
            <a:r>
              <a:rPr lang="en-GB" sz="1600" dirty="0"/>
              <a:t>Facilitate the transition process by providing functions, appropriate information, documentation, technical support and, where necessary, tools.</a:t>
            </a:r>
          </a:p>
          <a:p>
            <a:pPr marL="644525" lvl="2" indent="-285750">
              <a:buClr>
                <a:schemeClr val="accent5"/>
              </a:buClr>
            </a:pPr>
            <a:r>
              <a:rPr lang="en-GB" sz="1600" dirty="0"/>
              <a:t>Other providers (including PaaS and SaaS):</a:t>
            </a:r>
          </a:p>
          <a:p>
            <a:pPr marL="1158875" lvl="3" indent="-342900">
              <a:buClr>
                <a:schemeClr val="accent5"/>
              </a:buClr>
            </a:pPr>
            <a:r>
              <a:rPr lang="en-GB" sz="1600" dirty="0"/>
              <a:t>provide open interfaces free of charge to facilitate switching process, and enable portability and interoperability.</a:t>
            </a:r>
          </a:p>
          <a:p>
            <a:pPr marL="1158875" lvl="3" indent="-342900">
              <a:buClr>
                <a:schemeClr val="accent5"/>
              </a:buClr>
            </a:pPr>
            <a:r>
              <a:rPr lang="en-GB" sz="1600" dirty="0"/>
              <a:t>adhere to published open interoperability standards or enable data export in common, machine-readable formats.</a:t>
            </a:r>
          </a:p>
          <a:p>
            <a:pPr marL="457200" lvl="2" indent="0">
              <a:buClr>
                <a:schemeClr val="accent5"/>
              </a:buClr>
              <a:buNone/>
            </a:pPr>
            <a:r>
              <a:rPr lang="en-GB" sz="1600" dirty="0">
                <a:solidFill>
                  <a:schemeClr val="bg1"/>
                </a:solidFill>
                <a:latin typeface="Real Text Medium"/>
              </a:rPr>
              <a:t>European Commission: Development of standards and specifications for interoperability</a:t>
            </a:r>
            <a:endParaRPr lang="en-GB" sz="1600" dirty="0"/>
          </a:p>
          <a:p>
            <a:pPr>
              <a:buClr>
                <a:schemeClr val="accent5"/>
              </a:buClr>
            </a:pPr>
            <a:endParaRPr lang="en-GB" sz="1600" dirty="0"/>
          </a:p>
          <a:p>
            <a:pPr lvl="1">
              <a:buClr>
                <a:schemeClr val="accent5"/>
              </a:buClr>
            </a:pPr>
            <a:r>
              <a:rPr lang="en-GB" sz="1600" dirty="0">
                <a:solidFill>
                  <a:schemeClr val="bg1"/>
                </a:solidFill>
              </a:rPr>
              <a:t>Switching charges:</a:t>
            </a:r>
          </a:p>
          <a:p>
            <a:pPr marL="644525" lvl="2" indent="-285750">
              <a:buClr>
                <a:schemeClr val="accent5"/>
              </a:buClr>
            </a:pPr>
            <a:r>
              <a:rPr lang="en-GB" sz="1600" dirty="0"/>
              <a:t>From 12 Jan 2027: switching charges completely removed.</a:t>
            </a:r>
          </a:p>
          <a:p>
            <a:pPr marL="644525" lvl="2" indent="-285750">
              <a:buClr>
                <a:schemeClr val="accent5"/>
              </a:buClr>
            </a:pPr>
            <a:r>
              <a:rPr lang="en-GB" sz="1600" dirty="0"/>
              <a:t>From 11 Jan 2024 to 12 Jan 2027: providers may impose reduced switching charges.</a:t>
            </a:r>
          </a:p>
          <a:p>
            <a:endParaRPr lang="en-GB" dirty="0"/>
          </a:p>
        </p:txBody>
      </p:sp>
      <p:sp>
        <p:nvSpPr>
          <p:cNvPr id="5" name="Slide Number Placeholder 4">
            <a:extLst>
              <a:ext uri="{FF2B5EF4-FFF2-40B4-BE49-F238E27FC236}">
                <a16:creationId xmlns:a16="http://schemas.microsoft.com/office/drawing/2014/main" id="{E3352312-2FCA-081E-09E5-BD0FC09D0727}"/>
              </a:ext>
            </a:extLst>
          </p:cNvPr>
          <p:cNvSpPr>
            <a:spLocks noGrp="1"/>
          </p:cNvSpPr>
          <p:nvPr>
            <p:ph type="sldNum" sz="quarter" idx="4"/>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AE40F04C-0113-48AC-B208-C432829543B5}" type="slidenum">
              <a:rPr kumimoji="0" lang="en-GB" sz="1200" b="0" i="0" u="none" strike="noStrike" kern="1200" cap="none" spc="0" normalizeH="0" baseline="0" noProof="0" smtClean="0">
                <a:ln>
                  <a:noFill/>
                </a:ln>
                <a:solidFill>
                  <a:srgbClr val="303030"/>
                </a:solidFill>
                <a:effectLst/>
                <a:uLnTx/>
                <a:uFillTx/>
                <a:latin typeface="Real Text Light"/>
                <a:ea typeface="+mn-ea"/>
                <a:cs typeface="+mn-cs"/>
                <a:sym typeface="Arial"/>
              </a:rPr>
              <a:pPr marL="0" marR="0" lvl="0" indent="0" algn="r" defTabSz="914400" rtl="0" eaLnBrk="1" fontAlgn="auto" latinLnBrk="0" hangingPunct="1">
                <a:lnSpc>
                  <a:spcPct val="9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11" name="Oval 10">
            <a:extLst>
              <a:ext uri="{FF2B5EF4-FFF2-40B4-BE49-F238E27FC236}">
                <a16:creationId xmlns:a16="http://schemas.microsoft.com/office/drawing/2014/main" id="{94F35466-24D8-5D55-2A43-3BEBD5FE6172}"/>
              </a:ext>
            </a:extLst>
          </p:cNvPr>
          <p:cNvSpPr/>
          <p:nvPr/>
        </p:nvSpPr>
        <p:spPr>
          <a:xfrm>
            <a:off x="9606059" y="4631584"/>
            <a:ext cx="1948632" cy="193546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hangingPunct="1">
              <a:defRPr/>
            </a:pPr>
            <a:r>
              <a:rPr lang="en-GB" sz="1600" kern="1200" dirty="0">
                <a:solidFill>
                  <a:schemeClr val="tx2"/>
                </a:solidFill>
              </a:rPr>
              <a:t>“Termination fees” </a:t>
            </a:r>
            <a:r>
              <a:rPr kumimoji="0" lang="de-DE" sz="1600" b="0" i="0" u="none" strike="noStrike" kern="1200" cap="none" spc="0" normalizeH="0" baseline="0" noProof="0" dirty="0" err="1">
                <a:ln>
                  <a:noFill/>
                </a:ln>
                <a:solidFill>
                  <a:prstClr val="white"/>
                </a:solidFill>
                <a:effectLst/>
                <a:uLnTx/>
                <a:uFillTx/>
                <a:latin typeface="Real Text Light"/>
                <a:ea typeface="+mn-ea"/>
                <a:cs typeface="+mn-cs"/>
                <a:sym typeface="Arial"/>
              </a:rPr>
              <a:t>affected</a:t>
            </a:r>
            <a:r>
              <a:rPr kumimoji="0" lang="de-DE" sz="1600" b="0" i="0" u="none" strike="noStrike" kern="1200" cap="none" spc="0" normalizeH="0" baseline="0" noProof="0" dirty="0">
                <a:ln>
                  <a:noFill/>
                </a:ln>
                <a:solidFill>
                  <a:prstClr val="white"/>
                </a:solidFill>
                <a:effectLst/>
                <a:uLnTx/>
                <a:uFillTx/>
                <a:latin typeface="Real Text Light"/>
                <a:ea typeface="+mn-ea"/>
                <a:cs typeface="+mn-cs"/>
                <a:sym typeface="Arial"/>
              </a:rPr>
              <a:t>?</a:t>
            </a:r>
            <a:endParaRPr kumimoji="0" lang="en-GB" sz="1600" b="0" i="0" u="none" strike="noStrike" kern="1200" cap="none" spc="0" normalizeH="0" baseline="0" noProof="0" dirty="0">
              <a:ln>
                <a:noFill/>
              </a:ln>
              <a:solidFill>
                <a:prstClr val="white"/>
              </a:solidFill>
              <a:effectLst/>
              <a:uLnTx/>
              <a:uFillTx/>
              <a:latin typeface="Real Text Light"/>
              <a:ea typeface="+mn-ea"/>
              <a:cs typeface="+mn-cs"/>
              <a:sym typeface="Arial"/>
            </a:endParaRPr>
          </a:p>
        </p:txBody>
      </p:sp>
      <p:pic>
        <p:nvPicPr>
          <p:cNvPr id="10" name="Picture 9">
            <a:extLst>
              <a:ext uri="{FF2B5EF4-FFF2-40B4-BE49-F238E27FC236}">
                <a16:creationId xmlns:a16="http://schemas.microsoft.com/office/drawing/2014/main" id="{86DED15B-0EE8-A564-9B30-9C24D7DD7A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cxnSp>
        <p:nvCxnSpPr>
          <p:cNvPr id="12" name="Straight Connector 11">
            <a:extLst>
              <a:ext uri="{FF2B5EF4-FFF2-40B4-BE49-F238E27FC236}">
                <a16:creationId xmlns:a16="http://schemas.microsoft.com/office/drawing/2014/main" id="{E973BB9C-7E92-7311-023B-572B46FC75F3}"/>
              </a:ext>
            </a:extLst>
          </p:cNvPr>
          <p:cNvCxnSpPr/>
          <p:nvPr/>
        </p:nvCxnSpPr>
        <p:spPr>
          <a:xfrm flipH="1">
            <a:off x="10471200" y="663467"/>
            <a:ext cx="1720800" cy="0"/>
          </a:xfrm>
          <a:prstGeom prst="line">
            <a:avLst/>
          </a:prstGeom>
          <a:noFill/>
          <a:ln w="28575" cap="flat" cmpd="sng" algn="ctr">
            <a:solidFill>
              <a:srgbClr val="FC515B"/>
            </a:solidFill>
            <a:prstDash val="solid"/>
            <a:miter lim="800000"/>
          </a:ln>
          <a:effectLst/>
        </p:spPr>
      </p:cxnSp>
      <p:sp>
        <p:nvSpPr>
          <p:cNvPr id="14" name="Text Placeholder 11">
            <a:extLst>
              <a:ext uri="{FF2B5EF4-FFF2-40B4-BE49-F238E27FC236}">
                <a16:creationId xmlns:a16="http://schemas.microsoft.com/office/drawing/2014/main" id="{5A3D3495-D8C8-E3B1-9A18-36EE023F60E2}"/>
              </a:ext>
            </a:extLst>
          </p:cNvPr>
          <p:cNvSpPr txBox="1">
            <a:spLocks/>
          </p:cNvSpPr>
          <p:nvPr/>
        </p:nvSpPr>
        <p:spPr>
          <a:xfrm>
            <a:off x="10471200" y="290953"/>
            <a:ext cx="1213981" cy="354344"/>
          </a:xfrm>
          <a:prstGeom prst="rect">
            <a:avLst/>
          </a:prstGeom>
        </p:spPr>
        <p:txBody>
          <a:bodyPr/>
          <a:lstStyle>
            <a:lvl1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1pPr>
            <a:lvl2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pPr marL="0" marR="0" lvl="0" indent="0" algn="l" defTabSz="587115" rtl="0" eaLnBrk="1" fontAlgn="auto" latinLnBrk="0" hangingPunct="1">
              <a:lnSpc>
                <a:spcPct val="100000"/>
              </a:lnSpc>
              <a:spcBef>
                <a:spcPts val="51"/>
              </a:spcBef>
              <a:spcAft>
                <a:spcPts val="0"/>
              </a:spcAft>
              <a:buClrTx/>
              <a:buSzTx/>
              <a:buFontTx/>
              <a:buNone/>
              <a:tabLst/>
              <a:defRPr/>
            </a:pPr>
            <a:r>
              <a:rPr lang="en-GB" sz="1000" dirty="0">
                <a:latin typeface="Real Text Light"/>
              </a:rPr>
              <a:t>Focus on 2026 – EU Data Act</a:t>
            </a:r>
            <a:endParaRPr kumimoji="0" lang="en-GB" sz="1000" b="0" i="0" u="none" strike="noStrike" kern="0" cap="none" spc="0" normalizeH="0" baseline="0" noProof="0" dirty="0">
              <a:ln>
                <a:noFill/>
              </a:ln>
              <a:solidFill>
                <a:srgbClr val="303030"/>
              </a:solidFill>
              <a:effectLst/>
              <a:uLnTx/>
              <a:uFillTx/>
              <a:latin typeface="Real Text Light"/>
              <a:sym typeface="Real Text Medium"/>
            </a:endParaRPr>
          </a:p>
          <a:p>
            <a:pPr marL="0" marR="0" lvl="0" indent="0" algn="l" defTabSz="587115" rtl="0" eaLnBrk="1" fontAlgn="auto" latinLnBrk="0" hangingPunct="1">
              <a:lnSpc>
                <a:spcPct val="100000"/>
              </a:lnSpc>
              <a:spcBef>
                <a:spcPts val="51"/>
              </a:spcBef>
              <a:spcAft>
                <a:spcPts val="0"/>
              </a:spcAft>
              <a:buClrTx/>
              <a:buSzTx/>
              <a:buFontTx/>
              <a:buNone/>
              <a:tabLst/>
              <a:defRPr/>
            </a:pPr>
            <a:endParaRPr kumimoji="0" lang="en-US" sz="1000" b="0" i="0" u="none" strike="noStrike" kern="0" cap="none" spc="0" normalizeH="0" baseline="0" noProof="0" dirty="0">
              <a:ln>
                <a:noFill/>
              </a:ln>
              <a:solidFill>
                <a:srgbClr val="303030"/>
              </a:solidFill>
              <a:effectLst/>
              <a:uLnTx/>
              <a:uFillTx/>
              <a:latin typeface="Real Text Light"/>
              <a:sym typeface="Real Text Medium"/>
            </a:endParaRPr>
          </a:p>
        </p:txBody>
      </p:sp>
    </p:spTree>
    <p:extLst>
      <p:ext uri="{BB962C8B-B14F-4D97-AF65-F5344CB8AC3E}">
        <p14:creationId xmlns:p14="http://schemas.microsoft.com/office/powerpoint/2010/main" val="1993883512"/>
      </p:ext>
    </p:extLst>
  </p:cSld>
  <p:clrMapOvr>
    <a:masterClrMapping/>
  </p:clrMapOvr>
</p:sld>
</file>

<file path=ppt/slides/slide2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D6F43-F751-4735-AC1D-50C92CC2D11E}"/>
              </a:ext>
            </a:extLst>
          </p:cNvPr>
          <p:cNvSpPr>
            <a:spLocks noGrp="1"/>
          </p:cNvSpPr>
          <p:nvPr>
            <p:ph type="title"/>
          </p:nvPr>
        </p:nvSpPr>
        <p:spPr/>
        <p:txBody>
          <a:bodyPr/>
          <a:lstStyle/>
          <a:p>
            <a:r>
              <a:rPr lang="de-DE" dirty="0"/>
              <a:t>EU Data Act – Actions for 2026</a:t>
            </a:r>
            <a:endParaRPr lang="en-GB" dirty="0">
              <a:highlight>
                <a:srgbClr val="FFFF00"/>
              </a:highlight>
            </a:endParaRPr>
          </a:p>
        </p:txBody>
      </p:sp>
      <p:sp>
        <p:nvSpPr>
          <p:cNvPr id="4" name="Slide Number Placeholder 3">
            <a:extLst>
              <a:ext uri="{FF2B5EF4-FFF2-40B4-BE49-F238E27FC236}">
                <a16:creationId xmlns:a16="http://schemas.microsoft.com/office/drawing/2014/main" id="{337B8CDA-7627-4505-8F09-B72E8DD9E1D0}"/>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AE40F04C-0113-48AC-B208-C432829543B5}" type="slidenum">
              <a:rPr kumimoji="0" lang="en-GB" sz="1200" b="0" i="0" u="none" strike="noStrike" kern="1200" cap="none" spc="0" normalizeH="0" baseline="0" noProof="0" smtClean="0">
                <a:ln>
                  <a:noFill/>
                </a:ln>
                <a:solidFill>
                  <a:srgbClr val="303030"/>
                </a:solidFill>
                <a:effectLst/>
                <a:uLnTx/>
                <a:uFillTx/>
                <a:latin typeface="Real Text Light"/>
                <a:ea typeface="+mn-ea"/>
                <a:cs typeface="+mn-cs"/>
                <a:sym typeface="Arial"/>
              </a:rPr>
              <a:pPr marL="0" marR="0" lvl="0" indent="0" algn="r" defTabSz="914400" rtl="0" eaLnBrk="1" fontAlgn="auto" latinLnBrk="0" hangingPunct="1">
                <a:lnSpc>
                  <a:spcPct val="9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303030"/>
              </a:solidFill>
              <a:effectLst/>
              <a:uLnTx/>
              <a:uFillTx/>
              <a:latin typeface="Real Text Light"/>
              <a:ea typeface="+mn-ea"/>
              <a:cs typeface="+mn-cs"/>
              <a:sym typeface="Arial"/>
            </a:endParaRPr>
          </a:p>
        </p:txBody>
      </p:sp>
      <p:sp>
        <p:nvSpPr>
          <p:cNvPr id="7" name="Content Placeholder 2">
            <a:extLst>
              <a:ext uri="{FF2B5EF4-FFF2-40B4-BE49-F238E27FC236}">
                <a16:creationId xmlns:a16="http://schemas.microsoft.com/office/drawing/2014/main" id="{41AD8A9F-1AAF-4265-B8C2-7A9C0D601ED9}"/>
              </a:ext>
            </a:extLst>
          </p:cNvPr>
          <p:cNvSpPr txBox="1">
            <a:spLocks/>
          </p:cNvSpPr>
          <p:nvPr/>
        </p:nvSpPr>
        <p:spPr>
          <a:xfrm>
            <a:off x="449263" y="1127387"/>
            <a:ext cx="7822866" cy="5113605"/>
          </a:xfrm>
          <a:prstGeom prst="rect">
            <a:avLst/>
          </a:prstGeom>
          <a:solidFill>
            <a:schemeClr val="tx1"/>
          </a:solidFill>
        </p:spPr>
        <p:txBody>
          <a:bodyPr vert="horz" lIns="0" tIns="0" rIns="0" bIns="0" rtlCol="0" anchor="t">
            <a:noAutofit/>
          </a:bodyPr>
          <a:lstStyle>
            <a:lvl1pPr marL="0" indent="0" algn="l" defTabSz="914377" rtl="0" eaLnBrk="1" latinLnBrk="0" hangingPunct="1">
              <a:lnSpc>
                <a:spcPct val="120000"/>
              </a:lnSpc>
              <a:spcBef>
                <a:spcPts val="0"/>
              </a:spcBef>
              <a:buFont typeface="Arial" panose="020B0604020202020204" pitchFamily="34" charset="0"/>
              <a:buNone/>
              <a:defRPr sz="2600" kern="1200">
                <a:solidFill>
                  <a:schemeClr val="tx2"/>
                </a:solidFill>
                <a:latin typeface="+mn-lt"/>
                <a:ea typeface="+mn-ea"/>
                <a:cs typeface="+mn-cs"/>
              </a:defRPr>
            </a:lvl1pPr>
            <a:lvl2pPr marL="0" indent="0" algn="l" defTabSz="914377" rtl="0" eaLnBrk="1" latinLnBrk="0" hangingPunct="1">
              <a:lnSpc>
                <a:spcPct val="120000"/>
              </a:lnSpc>
              <a:spcBef>
                <a:spcPts val="0"/>
              </a:spcBef>
              <a:buFont typeface="Arial" panose="020B0604020202020204" pitchFamily="34" charset="0"/>
              <a:buNone/>
              <a:defRPr sz="2600" kern="1200">
                <a:solidFill>
                  <a:schemeClr val="tx2"/>
                </a:solidFill>
                <a:latin typeface="+mj-lt"/>
                <a:ea typeface="+mn-ea"/>
                <a:cs typeface="+mn-cs"/>
              </a:defRPr>
            </a:lvl2pPr>
            <a:lvl3pPr marL="359991" indent="-359991" algn="l" defTabSz="914377" rtl="0" eaLnBrk="1" latinLnBrk="0" hangingPunct="1">
              <a:lnSpc>
                <a:spcPct val="120000"/>
              </a:lnSpc>
              <a:spcBef>
                <a:spcPts val="0"/>
              </a:spcBef>
              <a:buClr>
                <a:schemeClr val="bg2"/>
              </a:buClr>
              <a:buFont typeface="Arial" panose="020B0604020202020204" pitchFamily="34" charset="0"/>
              <a:buChar char="•"/>
              <a:defRPr sz="2600" kern="1200">
                <a:solidFill>
                  <a:schemeClr val="tx2"/>
                </a:solidFill>
                <a:latin typeface="+mn-lt"/>
                <a:ea typeface="+mn-ea"/>
                <a:cs typeface="+mn-cs"/>
              </a:defRPr>
            </a:lvl3pPr>
            <a:lvl4pPr marL="899978" indent="-539987" algn="l" defTabSz="914377" rtl="0" eaLnBrk="1" latinLnBrk="0" hangingPunct="1">
              <a:lnSpc>
                <a:spcPct val="120000"/>
              </a:lnSpc>
              <a:spcBef>
                <a:spcPts val="0"/>
              </a:spcBef>
              <a:buClr>
                <a:schemeClr val="bg2"/>
              </a:buClr>
              <a:buFont typeface="Arial" panose="020B0604020202020204" pitchFamily="34" charset="0"/>
              <a:buChar char="•"/>
              <a:defRPr sz="2600" kern="1200">
                <a:solidFill>
                  <a:schemeClr val="tx2"/>
                </a:solidFill>
                <a:latin typeface="+mn-lt"/>
                <a:ea typeface="+mn-ea"/>
                <a:cs typeface="+mn-cs"/>
              </a:defRPr>
            </a:lvl4pPr>
            <a:lvl5pPr marL="1439964" indent="-539987" algn="l" defTabSz="914377" rtl="0" eaLnBrk="1" latinLnBrk="0" hangingPunct="1">
              <a:lnSpc>
                <a:spcPct val="120000"/>
              </a:lnSpc>
              <a:spcBef>
                <a:spcPts val="0"/>
              </a:spcBef>
              <a:buClr>
                <a:schemeClr val="bg2"/>
              </a:buClr>
              <a:buFont typeface="Arial" panose="020B0604020202020204" pitchFamily="34" charset="0"/>
              <a:buChar char="•"/>
              <a:defRPr sz="2600"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l" defTabSz="914400" rtl="0" eaLnBrk="1" fontAlgn="auto" latinLnBrk="0" hangingPunct="1">
              <a:lnSpc>
                <a:spcPct val="100000"/>
              </a:lnSpc>
              <a:spcBef>
                <a:spcPts val="0"/>
              </a:spcBef>
              <a:spcAft>
                <a:spcPts val="0"/>
              </a:spcAft>
              <a:buClr>
                <a:srgbClr val="FC515B"/>
              </a:buClr>
              <a:buSzPct val="100000"/>
              <a:buNone/>
              <a:tabLst/>
              <a:defRPr/>
            </a:pPr>
            <a:r>
              <a:rPr kumimoji="0" lang="en-GB" sz="1700" b="1" i="0" u="none" strike="noStrike" kern="1200" cap="none" spc="0" normalizeH="0" baseline="0" noProof="0" dirty="0">
                <a:ln>
                  <a:noFill/>
                </a:ln>
                <a:solidFill>
                  <a:srgbClr val="FC515B"/>
                </a:solidFill>
                <a:effectLst/>
                <a:uLnTx/>
                <a:uFillTx/>
                <a:latin typeface="Real Text Medium"/>
                <a:ea typeface="+mn-ea"/>
                <a:cs typeface="+mn-cs"/>
                <a:sym typeface="Arial"/>
              </a:rPr>
              <a:t>Manufacturer / Data Holder</a:t>
            </a:r>
          </a:p>
          <a:p>
            <a:pPr marL="0" marR="0" lvl="2" indent="0" algn="l" defTabSz="914400" rtl="0" eaLnBrk="1" fontAlgn="auto" latinLnBrk="0" hangingPunct="1">
              <a:lnSpc>
                <a:spcPct val="100000"/>
              </a:lnSpc>
              <a:spcBef>
                <a:spcPts val="0"/>
              </a:spcBef>
              <a:spcAft>
                <a:spcPts val="0"/>
              </a:spcAft>
              <a:buClr>
                <a:srgbClr val="FC515B"/>
              </a:buClr>
              <a:buSzPct val="100000"/>
              <a:buFont typeface="Arial" panose="020B0604020202020204" pitchFamily="34" charset="0"/>
              <a:buNone/>
              <a:tabLst/>
              <a:defRPr/>
            </a:pPr>
            <a:endParaRPr kumimoji="0" lang="en-GB" sz="500" b="0" i="0" u="none" strike="noStrike" kern="1200" cap="none" spc="0" normalizeH="0" baseline="0" noProof="0" dirty="0">
              <a:ln>
                <a:noFill/>
              </a:ln>
              <a:solidFill>
                <a:srgbClr val="303030"/>
              </a:solidFill>
              <a:effectLst/>
              <a:uLnTx/>
              <a:uFillTx/>
              <a:latin typeface="Real Text Light"/>
              <a:ea typeface="+mn-ea"/>
              <a:cs typeface="+mn-cs"/>
              <a:sym typeface="Arial"/>
            </a:endParaRPr>
          </a:p>
          <a:p>
            <a:pPr marL="899978" marR="0" lvl="3" indent="-539987" algn="l" defTabSz="914400" rtl="0" eaLnBrk="1" fontAlgn="auto" latinLnBrk="0" hangingPunct="1">
              <a:lnSpc>
                <a:spcPct val="100000"/>
              </a:lnSpc>
              <a:spcBef>
                <a:spcPts val="0"/>
              </a:spcBef>
              <a:spcAft>
                <a:spcPts val="0"/>
              </a:spcAft>
              <a:buClr>
                <a:srgbClr val="FC515B"/>
              </a:buClr>
              <a:buSzPct val="100000"/>
              <a:buFont typeface="Arial" panose="020B0604020202020204" pitchFamily="34" charset="0"/>
              <a:buChar char="•"/>
              <a:tabLst/>
              <a:defRPr/>
            </a:pPr>
            <a:r>
              <a:rPr kumimoji="0" lang="en-GB" sz="1700" b="0" i="0" u="none" strike="noStrike" kern="1200" cap="none" spc="0" normalizeH="0" baseline="0" noProof="0" dirty="0">
                <a:ln>
                  <a:noFill/>
                </a:ln>
                <a:solidFill>
                  <a:srgbClr val="303030"/>
                </a:solidFill>
                <a:effectLst/>
                <a:uLnTx/>
                <a:uFillTx/>
                <a:latin typeface="Real Text Light"/>
                <a:ea typeface="+mn-ea"/>
                <a:cs typeface="+mn-cs"/>
                <a:sym typeface="Arial"/>
              </a:rPr>
              <a:t>Implement design requirements in time (Manufacturer / Provider) </a:t>
            </a:r>
          </a:p>
          <a:p>
            <a:pPr marL="899978" marR="0" lvl="3" indent="-539987" algn="l" defTabSz="914400" rtl="0" eaLnBrk="1" fontAlgn="auto" latinLnBrk="0" hangingPunct="1">
              <a:lnSpc>
                <a:spcPct val="100000"/>
              </a:lnSpc>
              <a:spcBef>
                <a:spcPts val="0"/>
              </a:spcBef>
              <a:spcAft>
                <a:spcPts val="0"/>
              </a:spcAft>
              <a:buClr>
                <a:srgbClr val="FC515B"/>
              </a:buClr>
              <a:buSzPct val="100000"/>
              <a:buFont typeface="Arial" panose="020B0604020202020204" pitchFamily="34" charset="0"/>
              <a:buChar char="•"/>
              <a:tabLst/>
              <a:defRPr/>
            </a:pPr>
            <a:r>
              <a:rPr kumimoji="0" lang="en-GB" sz="1700" b="0" i="0" u="none" strike="noStrike" kern="1200" cap="none" spc="0" normalizeH="0" baseline="0" noProof="0" dirty="0">
                <a:ln>
                  <a:noFill/>
                </a:ln>
                <a:solidFill>
                  <a:srgbClr val="303030"/>
                </a:solidFill>
                <a:effectLst/>
                <a:uLnTx/>
                <a:uFillTx/>
                <a:latin typeface="Real Text Light"/>
                <a:ea typeface="+mn-ea"/>
                <a:cs typeface="+mn-cs"/>
                <a:sym typeface="Arial"/>
              </a:rPr>
              <a:t>Get to know your data</a:t>
            </a:r>
          </a:p>
          <a:p>
            <a:pPr marL="899978" marR="0" lvl="3" indent="-539987" algn="l" defTabSz="914400" rtl="0" eaLnBrk="1" fontAlgn="auto" latinLnBrk="0" hangingPunct="1">
              <a:lnSpc>
                <a:spcPct val="100000"/>
              </a:lnSpc>
              <a:spcBef>
                <a:spcPts val="0"/>
              </a:spcBef>
              <a:spcAft>
                <a:spcPts val="0"/>
              </a:spcAft>
              <a:buClr>
                <a:srgbClr val="FC515B"/>
              </a:buClr>
              <a:buSzPct val="100000"/>
              <a:buFont typeface="Arial" panose="020B0604020202020204" pitchFamily="34" charset="0"/>
              <a:buChar char="•"/>
              <a:tabLst/>
              <a:defRPr/>
            </a:pPr>
            <a:r>
              <a:rPr kumimoji="0" lang="en-GB" sz="1700" b="0" i="0" u="none" strike="noStrike" kern="1200" cap="none" spc="0" normalizeH="0" baseline="0" noProof="0" dirty="0">
                <a:ln>
                  <a:noFill/>
                </a:ln>
                <a:solidFill>
                  <a:srgbClr val="303030"/>
                </a:solidFill>
                <a:effectLst/>
                <a:uLnTx/>
                <a:uFillTx/>
                <a:latin typeface="Real Text Light"/>
                <a:ea typeface="+mn-ea"/>
                <a:cs typeface="+mn-cs"/>
                <a:sym typeface="Arial"/>
              </a:rPr>
              <a:t>Start developing price book for data</a:t>
            </a:r>
          </a:p>
          <a:p>
            <a:pPr marL="899978" marR="0" lvl="3" indent="-539987" algn="l" defTabSz="914400" rtl="0" eaLnBrk="1" fontAlgn="auto" latinLnBrk="0" hangingPunct="1">
              <a:lnSpc>
                <a:spcPct val="100000"/>
              </a:lnSpc>
              <a:spcBef>
                <a:spcPts val="0"/>
              </a:spcBef>
              <a:spcAft>
                <a:spcPts val="0"/>
              </a:spcAft>
              <a:buClr>
                <a:srgbClr val="FC515B"/>
              </a:buClr>
              <a:buSzPct val="100000"/>
              <a:buFont typeface="Arial" panose="020B0604020202020204" pitchFamily="34" charset="0"/>
              <a:buChar char="•"/>
              <a:tabLst/>
              <a:defRPr/>
            </a:pPr>
            <a:r>
              <a:rPr kumimoji="0" lang="en-GB" sz="1700" b="0" i="0" u="none" strike="noStrike" kern="1200" cap="none" spc="0" normalizeH="0" baseline="0" noProof="0" dirty="0">
                <a:ln>
                  <a:noFill/>
                </a:ln>
                <a:solidFill>
                  <a:srgbClr val="303030"/>
                </a:solidFill>
                <a:effectLst/>
                <a:uLnTx/>
                <a:uFillTx/>
                <a:latin typeface="Real Text Light"/>
                <a:ea typeface="+mn-ea"/>
                <a:cs typeface="+mn-cs"/>
                <a:sym typeface="Arial"/>
              </a:rPr>
              <a:t>Classify non-personal – personal data (tricky in large data sets / machine data)</a:t>
            </a:r>
          </a:p>
          <a:p>
            <a:pPr marL="899978" marR="0" lvl="3" indent="-539987" algn="l" defTabSz="914400" rtl="0" eaLnBrk="1" fontAlgn="auto" latinLnBrk="0" hangingPunct="1">
              <a:lnSpc>
                <a:spcPct val="100000"/>
              </a:lnSpc>
              <a:spcBef>
                <a:spcPts val="0"/>
              </a:spcBef>
              <a:spcAft>
                <a:spcPts val="0"/>
              </a:spcAft>
              <a:buClr>
                <a:srgbClr val="FC515B"/>
              </a:buClr>
              <a:buSzPct val="100000"/>
              <a:buFont typeface="Arial" panose="020B0604020202020204" pitchFamily="34" charset="0"/>
              <a:buChar char="•"/>
              <a:tabLst/>
              <a:defRPr/>
            </a:pPr>
            <a:r>
              <a:rPr kumimoji="0" lang="en-GB" sz="1700" b="0" i="0" u="none" strike="noStrike" kern="1200" cap="none" spc="0" normalizeH="0" baseline="0" noProof="0" dirty="0">
                <a:ln>
                  <a:noFill/>
                </a:ln>
                <a:solidFill>
                  <a:srgbClr val="303030"/>
                </a:solidFill>
                <a:effectLst/>
                <a:uLnTx/>
                <a:uFillTx/>
                <a:latin typeface="Real Text Light"/>
                <a:ea typeface="+mn-ea"/>
                <a:cs typeface="+mn-cs"/>
                <a:sym typeface="Arial"/>
              </a:rPr>
              <a:t>Draft proper license terms</a:t>
            </a:r>
          </a:p>
          <a:p>
            <a:pPr marL="0" marR="0" lvl="2" indent="0" algn="l" defTabSz="914400" rtl="0" eaLnBrk="1" fontAlgn="auto" latinLnBrk="0" hangingPunct="1">
              <a:lnSpc>
                <a:spcPct val="100000"/>
              </a:lnSpc>
              <a:spcBef>
                <a:spcPts val="0"/>
              </a:spcBef>
              <a:spcAft>
                <a:spcPts val="0"/>
              </a:spcAft>
              <a:buClr>
                <a:srgbClr val="FC515B"/>
              </a:buClr>
              <a:buSzPct val="100000"/>
              <a:buFont typeface="Arial" panose="020B0604020202020204" pitchFamily="34" charset="0"/>
              <a:buNone/>
              <a:tabLst/>
              <a:defRPr/>
            </a:pPr>
            <a:endParaRPr kumimoji="0" lang="en-GB" sz="1000" b="1" i="0" u="none" strike="noStrike" kern="1200" cap="none" spc="0" normalizeH="0" baseline="0" noProof="0" dirty="0">
              <a:ln>
                <a:noFill/>
              </a:ln>
              <a:solidFill>
                <a:srgbClr val="303030"/>
              </a:solidFill>
              <a:effectLst/>
              <a:uLnTx/>
              <a:uFillTx/>
              <a:latin typeface="Real Text Light"/>
              <a:ea typeface="+mn-ea"/>
              <a:cs typeface="+mn-cs"/>
              <a:sym typeface="Arial"/>
            </a:endParaRPr>
          </a:p>
          <a:p>
            <a:pPr marL="0" marR="0" lvl="2" indent="0" algn="l" defTabSz="914400" rtl="0" eaLnBrk="1" fontAlgn="auto" latinLnBrk="0" hangingPunct="1">
              <a:lnSpc>
                <a:spcPct val="100000"/>
              </a:lnSpc>
              <a:spcBef>
                <a:spcPts val="0"/>
              </a:spcBef>
              <a:spcAft>
                <a:spcPts val="0"/>
              </a:spcAft>
              <a:buClr>
                <a:srgbClr val="FC515B"/>
              </a:buClr>
              <a:buSzPct val="100000"/>
              <a:buNone/>
              <a:tabLst/>
              <a:defRPr/>
            </a:pPr>
            <a:r>
              <a:rPr kumimoji="0" lang="en-GB" sz="1700" b="1" i="0" u="none" strike="noStrike" kern="1200" cap="none" spc="0" normalizeH="0" baseline="0" noProof="0" dirty="0">
                <a:ln>
                  <a:noFill/>
                </a:ln>
                <a:solidFill>
                  <a:srgbClr val="FC515B"/>
                </a:solidFill>
                <a:effectLst/>
                <a:uLnTx/>
                <a:uFillTx/>
                <a:latin typeface="Real Text Medium"/>
                <a:ea typeface="+mn-ea"/>
                <a:cs typeface="+mn-cs"/>
                <a:sym typeface="Arial"/>
              </a:rPr>
              <a:t>Data Recipient</a:t>
            </a:r>
          </a:p>
          <a:p>
            <a:pPr marL="0" marR="0" lvl="2" indent="0" algn="l" defTabSz="914400" rtl="0" eaLnBrk="1" fontAlgn="auto" latinLnBrk="0" hangingPunct="1">
              <a:lnSpc>
                <a:spcPct val="100000"/>
              </a:lnSpc>
              <a:spcBef>
                <a:spcPts val="0"/>
              </a:spcBef>
              <a:spcAft>
                <a:spcPts val="0"/>
              </a:spcAft>
              <a:buClr>
                <a:srgbClr val="FC515B"/>
              </a:buClr>
              <a:buSzPct val="100000"/>
              <a:buFont typeface="Arial" panose="020B0604020202020204" pitchFamily="34" charset="0"/>
              <a:buNone/>
              <a:tabLst/>
              <a:defRPr/>
            </a:pPr>
            <a:endParaRPr kumimoji="0" lang="en-GB" sz="500" b="0" i="0" u="none" strike="noStrike" kern="1200" cap="none" spc="0" normalizeH="0" baseline="0" noProof="0" dirty="0">
              <a:ln>
                <a:noFill/>
              </a:ln>
              <a:solidFill>
                <a:srgbClr val="303030"/>
              </a:solidFill>
              <a:effectLst/>
              <a:uLnTx/>
              <a:uFillTx/>
              <a:latin typeface="Real Text Light"/>
              <a:ea typeface="+mn-ea"/>
              <a:cs typeface="+mn-cs"/>
              <a:sym typeface="Arial"/>
            </a:endParaRPr>
          </a:p>
          <a:p>
            <a:pPr marL="899978" marR="0" lvl="3" indent="-539987" algn="l" defTabSz="914400" rtl="0" eaLnBrk="1" fontAlgn="auto" latinLnBrk="0" hangingPunct="1">
              <a:lnSpc>
                <a:spcPct val="100000"/>
              </a:lnSpc>
              <a:spcBef>
                <a:spcPts val="0"/>
              </a:spcBef>
              <a:spcAft>
                <a:spcPts val="0"/>
              </a:spcAft>
              <a:buClr>
                <a:srgbClr val="FC515B"/>
              </a:buClr>
              <a:buSzPct val="100000"/>
              <a:buFont typeface="Arial" panose="020B0604020202020204" pitchFamily="34" charset="0"/>
              <a:buChar char="•"/>
              <a:tabLst/>
              <a:defRPr/>
            </a:pPr>
            <a:r>
              <a:rPr kumimoji="0" lang="en-GB" sz="1700" b="0" i="0" u="none" strike="noStrike" kern="1200" cap="none" spc="0" normalizeH="0" baseline="0" noProof="0" dirty="0">
                <a:ln>
                  <a:noFill/>
                </a:ln>
                <a:solidFill>
                  <a:srgbClr val="303030"/>
                </a:solidFill>
                <a:effectLst/>
                <a:uLnTx/>
                <a:uFillTx/>
                <a:latin typeface="Real Text Light"/>
                <a:ea typeface="+mn-ea"/>
                <a:cs typeface="+mn-cs"/>
                <a:sym typeface="Arial"/>
              </a:rPr>
              <a:t>Assess where / whether you may profit as Data Recipient (aftermarket services!) </a:t>
            </a:r>
          </a:p>
          <a:p>
            <a:pPr marL="0" marR="0" lvl="2" indent="0" algn="l" defTabSz="914400" rtl="0" eaLnBrk="1" fontAlgn="auto" latinLnBrk="0" hangingPunct="1">
              <a:lnSpc>
                <a:spcPct val="100000"/>
              </a:lnSpc>
              <a:spcBef>
                <a:spcPts val="0"/>
              </a:spcBef>
              <a:spcAft>
                <a:spcPts val="0"/>
              </a:spcAft>
              <a:buClr>
                <a:srgbClr val="FC515B"/>
              </a:buClr>
              <a:buSzPct val="100000"/>
              <a:buFont typeface="Arial" panose="020B0604020202020204" pitchFamily="34" charset="0"/>
              <a:buNone/>
              <a:tabLst/>
              <a:defRPr/>
            </a:pPr>
            <a:endParaRPr kumimoji="0" lang="en-GB" sz="1000" b="1" i="0" u="none" strike="noStrike" kern="1200" cap="none" spc="0" normalizeH="0" baseline="0" noProof="0" dirty="0">
              <a:ln>
                <a:noFill/>
              </a:ln>
              <a:solidFill>
                <a:srgbClr val="303030"/>
              </a:solidFill>
              <a:effectLst/>
              <a:uLnTx/>
              <a:uFillTx/>
              <a:latin typeface="Real Text Light"/>
              <a:ea typeface="+mn-ea"/>
              <a:cs typeface="+mn-cs"/>
              <a:sym typeface="Arial"/>
            </a:endParaRPr>
          </a:p>
          <a:p>
            <a:pPr marL="0" marR="0" lvl="2" indent="0" algn="l" defTabSz="914400" rtl="0" eaLnBrk="1" fontAlgn="auto" latinLnBrk="0" hangingPunct="1">
              <a:lnSpc>
                <a:spcPct val="100000"/>
              </a:lnSpc>
              <a:spcBef>
                <a:spcPts val="0"/>
              </a:spcBef>
              <a:spcAft>
                <a:spcPts val="0"/>
              </a:spcAft>
              <a:buClr>
                <a:srgbClr val="FC515B"/>
              </a:buClr>
              <a:buSzPct val="100000"/>
              <a:buNone/>
              <a:tabLst/>
              <a:defRPr/>
            </a:pPr>
            <a:r>
              <a:rPr kumimoji="0" lang="en-GB" sz="1700" b="1" i="0" u="none" strike="noStrike" kern="1200" cap="none" spc="0" normalizeH="0" baseline="0" noProof="0" dirty="0">
                <a:ln>
                  <a:noFill/>
                </a:ln>
                <a:solidFill>
                  <a:srgbClr val="FC515B"/>
                </a:solidFill>
                <a:effectLst/>
                <a:uLnTx/>
                <a:uFillTx/>
                <a:latin typeface="Real Text Medium"/>
                <a:ea typeface="+mn-ea"/>
                <a:cs typeface="+mn-cs"/>
                <a:sym typeface="Arial"/>
              </a:rPr>
              <a:t>User</a:t>
            </a:r>
          </a:p>
          <a:p>
            <a:pPr marL="0" marR="0" lvl="2" indent="0" algn="l" defTabSz="914400" rtl="0" eaLnBrk="1" fontAlgn="auto" latinLnBrk="0" hangingPunct="1">
              <a:lnSpc>
                <a:spcPct val="100000"/>
              </a:lnSpc>
              <a:spcBef>
                <a:spcPts val="0"/>
              </a:spcBef>
              <a:spcAft>
                <a:spcPts val="0"/>
              </a:spcAft>
              <a:buClr>
                <a:srgbClr val="FC515B"/>
              </a:buClr>
              <a:buSzPct val="100000"/>
              <a:buFont typeface="Arial" panose="020B0604020202020204" pitchFamily="34" charset="0"/>
              <a:buNone/>
              <a:tabLst/>
              <a:defRPr/>
            </a:pPr>
            <a:endParaRPr kumimoji="0" lang="en-GB" sz="500" b="0" i="0" u="none" strike="noStrike" kern="1200" cap="none" spc="0" normalizeH="0" baseline="0" noProof="0" dirty="0">
              <a:ln>
                <a:noFill/>
              </a:ln>
              <a:solidFill>
                <a:srgbClr val="303030"/>
              </a:solidFill>
              <a:effectLst/>
              <a:uLnTx/>
              <a:uFillTx/>
              <a:latin typeface="Real Text Light"/>
              <a:ea typeface="+mn-ea"/>
              <a:cs typeface="+mn-cs"/>
              <a:sym typeface="Arial"/>
            </a:endParaRPr>
          </a:p>
          <a:p>
            <a:pPr marL="899978" marR="0" lvl="3" indent="-539987" algn="l" defTabSz="914400" rtl="0" eaLnBrk="1" fontAlgn="auto" latinLnBrk="0" hangingPunct="1">
              <a:lnSpc>
                <a:spcPct val="100000"/>
              </a:lnSpc>
              <a:spcBef>
                <a:spcPts val="0"/>
              </a:spcBef>
              <a:spcAft>
                <a:spcPts val="0"/>
              </a:spcAft>
              <a:buClr>
                <a:srgbClr val="FC515B"/>
              </a:buClr>
              <a:buSzPct val="100000"/>
              <a:buFont typeface="Arial" panose="020B0604020202020204" pitchFamily="34" charset="0"/>
              <a:buChar char="•"/>
              <a:tabLst/>
              <a:defRPr/>
            </a:pPr>
            <a:r>
              <a:rPr kumimoji="0" lang="en-GB" sz="1700" b="0" i="0" u="none" strike="noStrike" kern="1200" cap="none" spc="0" normalizeH="0" baseline="0" noProof="0" dirty="0">
                <a:ln>
                  <a:noFill/>
                </a:ln>
                <a:solidFill>
                  <a:srgbClr val="303030"/>
                </a:solidFill>
                <a:effectLst/>
                <a:uLnTx/>
                <a:uFillTx/>
                <a:latin typeface="Real Text Light"/>
                <a:ea typeface="+mn-ea"/>
                <a:cs typeface="+mn-cs"/>
                <a:sym typeface="Arial"/>
              </a:rPr>
              <a:t>Assess where you are a User and may profit from access to data</a:t>
            </a:r>
          </a:p>
          <a:p>
            <a:pPr marL="0" marR="0" lvl="2" indent="0" algn="l" defTabSz="914400" rtl="0" eaLnBrk="1" fontAlgn="auto" latinLnBrk="0" hangingPunct="1">
              <a:lnSpc>
                <a:spcPct val="100000"/>
              </a:lnSpc>
              <a:spcBef>
                <a:spcPts val="0"/>
              </a:spcBef>
              <a:spcAft>
                <a:spcPts val="0"/>
              </a:spcAft>
              <a:buClr>
                <a:srgbClr val="FC515B"/>
              </a:buClr>
              <a:buSzPct val="100000"/>
              <a:buFont typeface="Arial" panose="020B0604020202020204" pitchFamily="34" charset="0"/>
              <a:buNone/>
              <a:tabLst/>
              <a:defRPr/>
            </a:pPr>
            <a:endParaRPr kumimoji="0" lang="en-GB" sz="1000" b="0" i="0" u="none" strike="noStrike" kern="1200" cap="none" spc="0" normalizeH="0" baseline="0" noProof="0" dirty="0">
              <a:ln>
                <a:noFill/>
              </a:ln>
              <a:solidFill>
                <a:srgbClr val="FC515B"/>
              </a:solidFill>
              <a:effectLst/>
              <a:uLnTx/>
              <a:uFillTx/>
              <a:latin typeface="Real Text Medium"/>
              <a:ea typeface="+mn-ea"/>
              <a:cs typeface="+mn-cs"/>
              <a:sym typeface="Arial"/>
            </a:endParaRPr>
          </a:p>
          <a:p>
            <a:pPr marL="0" marR="0" lvl="2" indent="0" algn="l" defTabSz="914400" rtl="0" eaLnBrk="1" fontAlgn="auto" latinLnBrk="0" hangingPunct="1">
              <a:lnSpc>
                <a:spcPct val="100000"/>
              </a:lnSpc>
              <a:spcBef>
                <a:spcPts val="0"/>
              </a:spcBef>
              <a:spcAft>
                <a:spcPts val="0"/>
              </a:spcAft>
              <a:buClr>
                <a:srgbClr val="FC515B"/>
              </a:buClr>
              <a:buSzPct val="100000"/>
              <a:buNone/>
              <a:tabLst/>
              <a:defRPr/>
            </a:pPr>
            <a:r>
              <a:rPr kumimoji="0" lang="en-GB" sz="1700" b="1" i="0" u="none" strike="noStrike" kern="1200" cap="none" spc="0" normalizeH="0" baseline="0" noProof="0" dirty="0">
                <a:ln>
                  <a:noFill/>
                </a:ln>
                <a:solidFill>
                  <a:srgbClr val="FC515B"/>
                </a:solidFill>
                <a:effectLst/>
                <a:uLnTx/>
                <a:uFillTx/>
                <a:latin typeface="Real Text Medium"/>
                <a:ea typeface="+mn-ea"/>
                <a:cs typeface="+mn-cs"/>
                <a:sym typeface="Arial"/>
              </a:rPr>
              <a:t>Cloud Provider / Cloud Switching</a:t>
            </a:r>
          </a:p>
          <a:p>
            <a:pPr marL="359991" marR="0" lvl="2" indent="-359991" algn="l" defTabSz="914400" rtl="0" eaLnBrk="1" fontAlgn="auto" latinLnBrk="0" hangingPunct="1">
              <a:lnSpc>
                <a:spcPct val="100000"/>
              </a:lnSpc>
              <a:spcBef>
                <a:spcPts val="0"/>
              </a:spcBef>
              <a:spcAft>
                <a:spcPts val="0"/>
              </a:spcAft>
              <a:buClr>
                <a:srgbClr val="FC515B"/>
              </a:buClr>
              <a:buSzPct val="100000"/>
              <a:buFont typeface="Arial" panose="020B0604020202020204" pitchFamily="34" charset="0"/>
              <a:buChar char="•"/>
              <a:tabLst/>
              <a:defRPr/>
            </a:pPr>
            <a:endParaRPr kumimoji="0" lang="en-GB" sz="500" b="0" i="0" u="none" strike="noStrike" kern="1200" cap="none" spc="0" normalizeH="0" baseline="0" noProof="0" dirty="0">
              <a:ln>
                <a:noFill/>
              </a:ln>
              <a:solidFill>
                <a:srgbClr val="303030"/>
              </a:solidFill>
              <a:effectLst/>
              <a:uLnTx/>
              <a:uFillTx/>
              <a:latin typeface="Real Text Light"/>
              <a:ea typeface="+mn-ea"/>
              <a:cs typeface="+mn-cs"/>
              <a:sym typeface="Arial"/>
            </a:endParaRPr>
          </a:p>
          <a:p>
            <a:pPr marL="899978" marR="0" lvl="3" indent="-539987" algn="l" defTabSz="914400" rtl="0" eaLnBrk="1" fontAlgn="auto" latinLnBrk="0" hangingPunct="1">
              <a:lnSpc>
                <a:spcPct val="100000"/>
              </a:lnSpc>
              <a:spcBef>
                <a:spcPts val="0"/>
              </a:spcBef>
              <a:spcAft>
                <a:spcPts val="0"/>
              </a:spcAft>
              <a:buClr>
                <a:srgbClr val="FC515B"/>
              </a:buClr>
              <a:buSzPct val="100000"/>
              <a:buFont typeface="Arial" panose="020B0604020202020204" pitchFamily="34" charset="0"/>
              <a:buChar char="•"/>
              <a:tabLst/>
              <a:defRPr/>
            </a:pPr>
            <a:r>
              <a:rPr kumimoji="0" lang="en-GB" sz="1700" b="0" i="0" u="none" strike="noStrike" kern="1200" cap="none" spc="0" normalizeH="0" baseline="0" noProof="0" dirty="0">
                <a:ln>
                  <a:noFill/>
                </a:ln>
                <a:solidFill>
                  <a:srgbClr val="303030"/>
                </a:solidFill>
                <a:effectLst/>
                <a:uLnTx/>
                <a:uFillTx/>
                <a:latin typeface="Real Text Light"/>
                <a:ea typeface="+mn-ea"/>
                <a:cs typeface="+mn-cs"/>
                <a:sym typeface="Arial"/>
              </a:rPr>
              <a:t>Legally assess applicability of EU Data Act (see Digital Omnibus)</a:t>
            </a:r>
          </a:p>
          <a:p>
            <a:pPr marL="899978" marR="0" lvl="3" indent="-539987" algn="l" defTabSz="914400" rtl="0" eaLnBrk="1" fontAlgn="auto" latinLnBrk="0" hangingPunct="1">
              <a:lnSpc>
                <a:spcPct val="100000"/>
              </a:lnSpc>
              <a:spcBef>
                <a:spcPts val="0"/>
              </a:spcBef>
              <a:spcAft>
                <a:spcPts val="0"/>
              </a:spcAft>
              <a:buClr>
                <a:srgbClr val="FC515B"/>
              </a:buClr>
              <a:buSzPct val="100000"/>
              <a:buFont typeface="Arial" panose="020B0604020202020204" pitchFamily="34" charset="0"/>
              <a:buChar char="•"/>
              <a:tabLst/>
              <a:defRPr/>
            </a:pPr>
            <a:r>
              <a:rPr kumimoji="0" lang="en-GB" sz="1700" b="0" i="0" u="none" strike="noStrike" kern="1200" cap="none" spc="0" normalizeH="0" baseline="0" noProof="0" dirty="0">
                <a:ln>
                  <a:noFill/>
                </a:ln>
                <a:solidFill>
                  <a:srgbClr val="303030"/>
                </a:solidFill>
                <a:effectLst/>
                <a:uLnTx/>
                <a:uFillTx/>
                <a:latin typeface="Real Text Light"/>
                <a:ea typeface="+mn-ea"/>
                <a:cs typeface="+mn-cs"/>
                <a:sym typeface="Arial"/>
              </a:rPr>
              <a:t>Structure contracts appropriately</a:t>
            </a:r>
          </a:p>
          <a:p>
            <a:pPr marL="899978" marR="0" lvl="3" indent="-539987" algn="l" defTabSz="914400" rtl="0" eaLnBrk="1" fontAlgn="auto" latinLnBrk="0" hangingPunct="1">
              <a:lnSpc>
                <a:spcPct val="100000"/>
              </a:lnSpc>
              <a:spcBef>
                <a:spcPts val="0"/>
              </a:spcBef>
              <a:spcAft>
                <a:spcPts val="0"/>
              </a:spcAft>
              <a:buClr>
                <a:srgbClr val="FC515B"/>
              </a:buClr>
              <a:buSzPct val="100000"/>
              <a:buFont typeface="Arial" panose="020B0604020202020204" pitchFamily="34" charset="0"/>
              <a:buChar char="•"/>
              <a:tabLst/>
              <a:defRPr/>
            </a:pPr>
            <a:r>
              <a:rPr kumimoji="0" lang="en-GB" sz="1700" b="0" i="0" u="none" strike="noStrike" kern="1200" cap="none" spc="0" normalizeH="0" baseline="0" noProof="0" dirty="0">
                <a:ln>
                  <a:noFill/>
                </a:ln>
                <a:solidFill>
                  <a:srgbClr val="303030"/>
                </a:solidFill>
                <a:effectLst/>
                <a:uLnTx/>
                <a:uFillTx/>
                <a:latin typeface="Real Text Light"/>
                <a:ea typeface="+mn-ea"/>
                <a:cs typeface="+mn-cs"/>
                <a:sym typeface="Wingdings" panose="05000000000000000000" pitchFamily="2" charset="2"/>
              </a:rPr>
              <a:t>Be aware of interoperability requirements</a:t>
            </a:r>
            <a:endParaRPr kumimoji="0" lang="en-GB" sz="1700" b="0" i="0" u="none" strike="noStrike" kern="1200" cap="none" spc="0" normalizeH="0" baseline="0" noProof="0" dirty="0">
              <a:ln>
                <a:noFill/>
              </a:ln>
              <a:solidFill>
                <a:srgbClr val="303030"/>
              </a:solidFill>
              <a:effectLst/>
              <a:uLnTx/>
              <a:uFillTx/>
              <a:latin typeface="Real Text Medium"/>
              <a:ea typeface="+mn-ea"/>
              <a:cs typeface="+mn-cs"/>
              <a:sym typeface="Wingdings" panose="05000000000000000000" pitchFamily="2" charset="2"/>
            </a:endParaRPr>
          </a:p>
        </p:txBody>
      </p:sp>
      <p:sp>
        <p:nvSpPr>
          <p:cNvPr id="10" name="Content Placeholder 2">
            <a:extLst>
              <a:ext uri="{FF2B5EF4-FFF2-40B4-BE49-F238E27FC236}">
                <a16:creationId xmlns:a16="http://schemas.microsoft.com/office/drawing/2014/main" id="{72EDD247-EC7B-41E7-9912-FE31DD2C4FA3}"/>
              </a:ext>
            </a:extLst>
          </p:cNvPr>
          <p:cNvSpPr txBox="1">
            <a:spLocks/>
          </p:cNvSpPr>
          <p:nvPr/>
        </p:nvSpPr>
        <p:spPr>
          <a:xfrm>
            <a:off x="8644299" y="1276356"/>
            <a:ext cx="2935898" cy="4733919"/>
          </a:xfrm>
          <a:prstGeom prst="rect">
            <a:avLst/>
          </a:prstGeom>
          <a:solidFill>
            <a:schemeClr val="bg2"/>
          </a:solidFill>
          <a:ln w="12700">
            <a:solidFill>
              <a:schemeClr val="bg1">
                <a:lumMod val="50000"/>
              </a:schemeClr>
            </a:solidFill>
          </a:ln>
        </p:spPr>
        <p:txBody>
          <a:bodyPr vert="horz" lIns="180000" tIns="0" rIns="216000" bIns="0" rtlCol="0" anchor="ctr" anchorCtr="1">
            <a:noAutofit/>
          </a:bodyPr>
          <a:lstStyle>
            <a:lvl1pPr marL="0" indent="0" algn="l" defTabSz="914377" rtl="0" eaLnBrk="1" latinLnBrk="0" hangingPunct="1">
              <a:lnSpc>
                <a:spcPct val="120000"/>
              </a:lnSpc>
              <a:spcBef>
                <a:spcPts val="0"/>
              </a:spcBef>
              <a:buFont typeface="Arial" panose="020B0604020202020204" pitchFamily="34" charset="0"/>
              <a:buNone/>
              <a:defRPr sz="2600" kern="1200">
                <a:solidFill>
                  <a:schemeClr val="tx2"/>
                </a:solidFill>
                <a:latin typeface="+mn-lt"/>
                <a:ea typeface="+mn-ea"/>
                <a:cs typeface="+mn-cs"/>
              </a:defRPr>
            </a:lvl1pPr>
            <a:lvl2pPr marL="0" indent="0" algn="l" defTabSz="914377" rtl="0" eaLnBrk="1" latinLnBrk="0" hangingPunct="1">
              <a:lnSpc>
                <a:spcPct val="120000"/>
              </a:lnSpc>
              <a:spcBef>
                <a:spcPts val="0"/>
              </a:spcBef>
              <a:buFont typeface="Arial" panose="020B0604020202020204" pitchFamily="34" charset="0"/>
              <a:buNone/>
              <a:defRPr sz="2600" kern="1200">
                <a:solidFill>
                  <a:schemeClr val="tx2"/>
                </a:solidFill>
                <a:latin typeface="+mj-lt"/>
                <a:ea typeface="+mn-ea"/>
                <a:cs typeface="+mn-cs"/>
              </a:defRPr>
            </a:lvl2pPr>
            <a:lvl3pPr marL="359991" indent="-359991" algn="l" defTabSz="914377" rtl="0" eaLnBrk="1" latinLnBrk="0" hangingPunct="1">
              <a:lnSpc>
                <a:spcPct val="120000"/>
              </a:lnSpc>
              <a:spcBef>
                <a:spcPts val="0"/>
              </a:spcBef>
              <a:buClr>
                <a:schemeClr val="bg2"/>
              </a:buClr>
              <a:buFont typeface="Arial" panose="020B0604020202020204" pitchFamily="34" charset="0"/>
              <a:buChar char="•"/>
              <a:defRPr sz="2600" kern="1200">
                <a:solidFill>
                  <a:schemeClr val="tx2"/>
                </a:solidFill>
                <a:latin typeface="+mn-lt"/>
                <a:ea typeface="+mn-ea"/>
                <a:cs typeface="+mn-cs"/>
              </a:defRPr>
            </a:lvl3pPr>
            <a:lvl4pPr marL="899978" indent="-539987" algn="l" defTabSz="914377" rtl="0" eaLnBrk="1" latinLnBrk="0" hangingPunct="1">
              <a:lnSpc>
                <a:spcPct val="120000"/>
              </a:lnSpc>
              <a:spcBef>
                <a:spcPts val="0"/>
              </a:spcBef>
              <a:buClr>
                <a:schemeClr val="bg2"/>
              </a:buClr>
              <a:buFont typeface="Arial" panose="020B0604020202020204" pitchFamily="34" charset="0"/>
              <a:buChar char="•"/>
              <a:defRPr sz="2600" kern="1200">
                <a:solidFill>
                  <a:schemeClr val="tx2"/>
                </a:solidFill>
                <a:latin typeface="+mn-lt"/>
                <a:ea typeface="+mn-ea"/>
                <a:cs typeface="+mn-cs"/>
              </a:defRPr>
            </a:lvl4pPr>
            <a:lvl5pPr marL="1439964" indent="-539987" algn="l" defTabSz="914377" rtl="0" eaLnBrk="1" latinLnBrk="0" hangingPunct="1">
              <a:lnSpc>
                <a:spcPct val="120000"/>
              </a:lnSpc>
              <a:spcBef>
                <a:spcPts val="0"/>
              </a:spcBef>
              <a:buClr>
                <a:schemeClr val="bg2"/>
              </a:buClr>
              <a:buFont typeface="Arial" panose="020B0604020202020204" pitchFamily="34" charset="0"/>
              <a:buChar char="•"/>
              <a:defRPr sz="2600"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ctr" defTabSz="914400" rtl="0" eaLnBrk="1" fontAlgn="auto" latinLnBrk="0" hangingPunct="1">
              <a:lnSpc>
                <a:spcPct val="100000"/>
              </a:lnSpc>
              <a:spcBef>
                <a:spcPct val="0"/>
              </a:spcBef>
              <a:spcAft>
                <a:spcPts val="600"/>
              </a:spcAft>
              <a:buClr>
                <a:prstClr val="black"/>
              </a:buClr>
              <a:buSzPct val="100000"/>
              <a:buFont typeface="Arial" panose="020B0604020202020204" pitchFamily="34" charset="0"/>
              <a:buNone/>
              <a:tabLst/>
              <a:defRPr/>
            </a:pPr>
            <a:r>
              <a:rPr kumimoji="0" lang="en-GB" sz="1600" b="1" i="0" u="none" strike="noStrike" kern="1200" cap="none" spc="0" normalizeH="0" baseline="0" noProof="0" dirty="0">
                <a:ln>
                  <a:noFill/>
                </a:ln>
                <a:solidFill>
                  <a:prstClr val="black"/>
                </a:solidFill>
                <a:effectLst/>
                <a:uLnTx/>
                <a:uFillTx/>
                <a:latin typeface="Real Text Light"/>
                <a:ea typeface="+mn-ea"/>
                <a:cs typeface="+mn-cs"/>
                <a:sym typeface="Wingdings" panose="05000000000000000000" pitchFamily="2" charset="2"/>
              </a:rPr>
              <a:t>WATCH OUT FOR</a:t>
            </a:r>
          </a:p>
          <a:p>
            <a:pPr marL="0" marR="0" lvl="2" indent="0" algn="l" defTabSz="914400" rtl="0" eaLnBrk="1" fontAlgn="auto" latinLnBrk="0" hangingPunct="1">
              <a:lnSpc>
                <a:spcPct val="100000"/>
              </a:lnSpc>
              <a:spcBef>
                <a:spcPct val="0"/>
              </a:spcBef>
              <a:spcAft>
                <a:spcPts val="600"/>
              </a:spcAft>
              <a:buClr>
                <a:prstClr val="black"/>
              </a:buClr>
              <a:buSzPct val="100000"/>
              <a:buFont typeface="Arial" panose="020B0604020202020204" pitchFamily="34" charset="0"/>
              <a:buNone/>
              <a:tabLst/>
              <a:defRPr/>
            </a:pPr>
            <a:endParaRPr kumimoji="0" lang="en-GB" sz="1400" b="1" i="0" u="none" strike="noStrike" kern="1200" cap="none" spc="0" normalizeH="0" baseline="0" noProof="0" dirty="0">
              <a:ln>
                <a:noFill/>
              </a:ln>
              <a:solidFill>
                <a:prstClr val="black"/>
              </a:solidFill>
              <a:effectLst/>
              <a:uLnTx/>
              <a:uFillTx/>
              <a:latin typeface="Real Text Light"/>
              <a:ea typeface="+mn-ea"/>
              <a:cs typeface="+mn-cs"/>
              <a:sym typeface="Wingdings" panose="05000000000000000000" pitchFamily="2" charset="2"/>
            </a:endParaRPr>
          </a:p>
          <a:p>
            <a:pPr marL="359991" marR="0" lvl="2" indent="-359991" defTabSz="914400" rtl="0" eaLnBrk="1" fontAlgn="auto" latinLnBrk="0" hangingPunct="1">
              <a:lnSpc>
                <a:spcPct val="100000"/>
              </a:lnSpc>
              <a:spcBef>
                <a:spcPct val="0"/>
              </a:spcBef>
              <a:spcAft>
                <a:spcPts val="600"/>
              </a:spcAft>
              <a:buClr>
                <a:prstClr val="black"/>
              </a:buClr>
              <a:buSzPct val="100000"/>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Real Text Light"/>
                <a:ea typeface="+mn-ea"/>
                <a:cs typeface="+mn-cs"/>
                <a:sym typeface="Wingdings" panose="05000000000000000000" pitchFamily="2" charset="2"/>
              </a:rPr>
              <a:t>interoperability standardisation </a:t>
            </a:r>
            <a:r>
              <a:rPr kumimoji="0" lang="en-GB" sz="1400" b="0" i="0" u="none" strike="noStrike" kern="1200" cap="none" spc="0" normalizeH="0" baseline="0" noProof="0" dirty="0">
                <a:ln>
                  <a:noFill/>
                </a:ln>
                <a:solidFill>
                  <a:prstClr val="black"/>
                </a:solidFill>
                <a:effectLst/>
                <a:uLnTx/>
                <a:uFillTx/>
                <a:latin typeface="Real Text Light"/>
                <a:ea typeface="+mn-ea"/>
                <a:cs typeface="+mn-cs"/>
                <a:sym typeface="Wingdings" panose="05000000000000000000" pitchFamily="2" charset="2"/>
              </a:rPr>
              <a:t>being published by the Commission regarding data spaces, cloud services</a:t>
            </a:r>
          </a:p>
          <a:p>
            <a:pPr marL="359991" marR="0" lvl="2" indent="-359991" defTabSz="914400" rtl="0" eaLnBrk="1" fontAlgn="auto" latinLnBrk="0" hangingPunct="1">
              <a:lnSpc>
                <a:spcPct val="100000"/>
              </a:lnSpc>
              <a:spcBef>
                <a:spcPct val="0"/>
              </a:spcBef>
              <a:spcAft>
                <a:spcPts val="600"/>
              </a:spcAft>
              <a:buClr>
                <a:prstClr val="black"/>
              </a:buClr>
              <a:buSzPct val="100000"/>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Real Text Light"/>
              <a:ea typeface="+mn-ea"/>
              <a:cs typeface="+mn-cs"/>
              <a:sym typeface="Wingdings" panose="05000000000000000000" pitchFamily="2" charset="2"/>
            </a:endParaRPr>
          </a:p>
          <a:p>
            <a:pPr marL="359991" marR="0" lvl="2" indent="-359991" defTabSz="914400" rtl="0" eaLnBrk="1" fontAlgn="auto" latinLnBrk="0" hangingPunct="1">
              <a:lnSpc>
                <a:spcPct val="100000"/>
              </a:lnSpc>
              <a:spcBef>
                <a:spcPct val="0"/>
              </a:spcBef>
              <a:spcAft>
                <a:spcPts val="600"/>
              </a:spcAft>
              <a:buClr>
                <a:prstClr val="black"/>
              </a:buClr>
              <a:buSzPct val="100000"/>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Real Text Light"/>
                <a:ea typeface="+mn-ea"/>
                <a:cs typeface="+mn-cs"/>
                <a:sym typeface="Wingdings" panose="05000000000000000000" pitchFamily="2" charset="2"/>
              </a:rPr>
              <a:t>member state legislation regarding </a:t>
            </a:r>
          </a:p>
          <a:p>
            <a:pPr marL="0" marR="0" lvl="2" indent="0" defTabSz="914400" rtl="0" eaLnBrk="1" fontAlgn="auto" latinLnBrk="0" hangingPunct="1">
              <a:lnSpc>
                <a:spcPct val="100000"/>
              </a:lnSpc>
              <a:spcBef>
                <a:spcPct val="0"/>
              </a:spcBef>
              <a:spcAft>
                <a:spcPts val="600"/>
              </a:spcAft>
              <a:buClr>
                <a:prstClr val="black"/>
              </a:buClr>
              <a:buSzPct val="100000"/>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Real Text Light"/>
                <a:ea typeface="+mn-ea"/>
                <a:cs typeface="+mn-cs"/>
                <a:sym typeface="Wingdings" panose="05000000000000000000" pitchFamily="2" charset="2"/>
              </a:rPr>
              <a:t>      - </a:t>
            </a:r>
            <a:r>
              <a:rPr kumimoji="0" lang="en-GB" sz="1400" b="1" i="0" u="none" strike="noStrike" kern="1200" cap="none" spc="0" normalizeH="0" baseline="0" noProof="0" dirty="0">
                <a:ln>
                  <a:noFill/>
                </a:ln>
                <a:solidFill>
                  <a:prstClr val="black"/>
                </a:solidFill>
                <a:effectLst/>
                <a:uLnTx/>
                <a:uFillTx/>
                <a:latin typeface="Real Text Light"/>
                <a:ea typeface="+mn-ea"/>
                <a:cs typeface="+mn-cs"/>
                <a:sym typeface="Wingdings" panose="05000000000000000000" pitchFamily="2" charset="2"/>
              </a:rPr>
              <a:t>penalties</a:t>
            </a:r>
            <a:r>
              <a:rPr kumimoji="0" lang="en-GB" sz="1400" b="0" i="0" u="none" strike="noStrike" kern="1200" cap="none" spc="0" normalizeH="0" baseline="0" noProof="0" dirty="0">
                <a:ln>
                  <a:noFill/>
                </a:ln>
                <a:solidFill>
                  <a:prstClr val="black"/>
                </a:solidFill>
                <a:effectLst/>
                <a:uLnTx/>
                <a:uFillTx/>
                <a:latin typeface="Real Text Light"/>
                <a:ea typeface="+mn-ea"/>
                <a:cs typeface="+mn-cs"/>
                <a:sym typeface="Wingdings" panose="05000000000000000000" pitchFamily="2" charset="2"/>
              </a:rPr>
              <a:t> for non- </a:t>
            </a:r>
          </a:p>
          <a:p>
            <a:pPr marL="0" marR="0" lvl="2" indent="0" defTabSz="914400" rtl="0" eaLnBrk="1" fontAlgn="auto" latinLnBrk="0" hangingPunct="1">
              <a:lnSpc>
                <a:spcPct val="100000"/>
              </a:lnSpc>
              <a:spcBef>
                <a:spcPct val="0"/>
              </a:spcBef>
              <a:spcAft>
                <a:spcPts val="600"/>
              </a:spcAft>
              <a:buClr>
                <a:prstClr val="black"/>
              </a:buClr>
              <a:buSzPct val="100000"/>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Real Text Light"/>
                <a:ea typeface="+mn-ea"/>
                <a:cs typeface="+mn-cs"/>
                <a:sym typeface="Wingdings" panose="05000000000000000000" pitchFamily="2" charset="2"/>
              </a:rPr>
              <a:t>        compliance with Data Act</a:t>
            </a:r>
          </a:p>
          <a:p>
            <a:pPr marL="0" marR="0" lvl="2" indent="0" defTabSz="914400" rtl="0" eaLnBrk="1" fontAlgn="auto" latinLnBrk="0" hangingPunct="1">
              <a:lnSpc>
                <a:spcPct val="100000"/>
              </a:lnSpc>
              <a:spcBef>
                <a:spcPct val="0"/>
              </a:spcBef>
              <a:spcAft>
                <a:spcPts val="600"/>
              </a:spcAft>
              <a:buClr>
                <a:prstClr val="black"/>
              </a:buClr>
              <a:buSzPct val="100000"/>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Real Text Light"/>
                <a:ea typeface="+mn-ea"/>
                <a:cs typeface="+mn-cs"/>
                <a:sym typeface="Wingdings" panose="05000000000000000000" pitchFamily="2" charset="2"/>
              </a:rPr>
              <a:t>      - responsible </a:t>
            </a:r>
            <a:r>
              <a:rPr kumimoji="0" lang="en-GB" sz="1400" b="1" i="0" u="none" strike="noStrike" kern="1200" cap="none" spc="0" normalizeH="0" baseline="0" noProof="0" dirty="0">
                <a:ln>
                  <a:noFill/>
                </a:ln>
                <a:solidFill>
                  <a:prstClr val="black"/>
                </a:solidFill>
                <a:effectLst/>
                <a:uLnTx/>
                <a:uFillTx/>
                <a:latin typeface="Real Text Light"/>
                <a:ea typeface="+mn-ea"/>
                <a:cs typeface="+mn-cs"/>
                <a:sym typeface="Wingdings" panose="05000000000000000000" pitchFamily="2" charset="2"/>
              </a:rPr>
              <a:t>authorities</a:t>
            </a:r>
            <a:r>
              <a:rPr kumimoji="0" lang="en-GB" sz="1400" b="0" i="0" u="none" strike="noStrike" kern="1200" cap="none" spc="0" normalizeH="0" baseline="0" noProof="0" dirty="0">
                <a:ln>
                  <a:noFill/>
                </a:ln>
                <a:solidFill>
                  <a:prstClr val="black"/>
                </a:solidFill>
                <a:effectLst/>
                <a:uLnTx/>
                <a:uFillTx/>
                <a:latin typeface="Real Text Light"/>
                <a:ea typeface="+mn-ea"/>
                <a:cs typeface="+mn-cs"/>
                <a:sym typeface="Wingdings" panose="05000000000000000000" pitchFamily="2" charset="2"/>
              </a:rPr>
              <a:t>!</a:t>
            </a:r>
          </a:p>
        </p:txBody>
      </p:sp>
      <p:pic>
        <p:nvPicPr>
          <p:cNvPr id="8" name="Picture 7">
            <a:extLst>
              <a:ext uri="{FF2B5EF4-FFF2-40B4-BE49-F238E27FC236}">
                <a16:creationId xmlns:a16="http://schemas.microsoft.com/office/drawing/2014/main" id="{AA178527-1B39-DAF3-5457-60E1C0A86D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cxnSp>
        <p:nvCxnSpPr>
          <p:cNvPr id="9" name="Straight Connector 8">
            <a:extLst>
              <a:ext uri="{FF2B5EF4-FFF2-40B4-BE49-F238E27FC236}">
                <a16:creationId xmlns:a16="http://schemas.microsoft.com/office/drawing/2014/main" id="{BD46444C-CD25-6C9B-B688-714842D63FB4}"/>
              </a:ext>
            </a:extLst>
          </p:cNvPr>
          <p:cNvCxnSpPr/>
          <p:nvPr/>
        </p:nvCxnSpPr>
        <p:spPr>
          <a:xfrm flipH="1">
            <a:off x="10471200" y="663467"/>
            <a:ext cx="1720800" cy="0"/>
          </a:xfrm>
          <a:prstGeom prst="line">
            <a:avLst/>
          </a:prstGeom>
          <a:noFill/>
          <a:ln w="28575" cap="flat" cmpd="sng" algn="ctr">
            <a:solidFill>
              <a:srgbClr val="FC515B"/>
            </a:solidFill>
            <a:prstDash val="solid"/>
            <a:miter lim="800000"/>
          </a:ln>
          <a:effectLst/>
        </p:spPr>
      </p:cxnSp>
      <p:sp>
        <p:nvSpPr>
          <p:cNvPr id="11" name="Text Placeholder 11">
            <a:extLst>
              <a:ext uri="{FF2B5EF4-FFF2-40B4-BE49-F238E27FC236}">
                <a16:creationId xmlns:a16="http://schemas.microsoft.com/office/drawing/2014/main" id="{0A87D1D5-7595-606B-1A21-CFDF94873492}"/>
              </a:ext>
            </a:extLst>
          </p:cNvPr>
          <p:cNvSpPr txBox="1">
            <a:spLocks/>
          </p:cNvSpPr>
          <p:nvPr/>
        </p:nvSpPr>
        <p:spPr>
          <a:xfrm>
            <a:off x="10471200" y="290953"/>
            <a:ext cx="1213981" cy="354344"/>
          </a:xfrm>
          <a:prstGeom prst="rect">
            <a:avLst/>
          </a:prstGeom>
        </p:spPr>
        <p:txBody>
          <a:bodyPr/>
          <a:lstStyle>
            <a:lvl1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1pPr>
            <a:lvl2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pPr marL="0" marR="0" lvl="0" indent="0" algn="l" defTabSz="587115" rtl="0" eaLnBrk="1" fontAlgn="auto" latinLnBrk="0" hangingPunct="1">
              <a:lnSpc>
                <a:spcPct val="100000"/>
              </a:lnSpc>
              <a:spcBef>
                <a:spcPts val="51"/>
              </a:spcBef>
              <a:spcAft>
                <a:spcPts val="0"/>
              </a:spcAft>
              <a:buClrTx/>
              <a:buSzTx/>
              <a:buFontTx/>
              <a:buNone/>
              <a:tabLst/>
              <a:defRPr/>
            </a:pPr>
            <a:r>
              <a:rPr lang="en-GB" sz="1000" dirty="0">
                <a:latin typeface="Real Text Light"/>
              </a:rPr>
              <a:t>Focus on 2026 – EU Data Act</a:t>
            </a:r>
            <a:endParaRPr kumimoji="0" lang="en-GB" sz="1000" b="0" i="0" u="none" strike="noStrike" kern="0" cap="none" spc="0" normalizeH="0" baseline="0" noProof="0" dirty="0">
              <a:ln>
                <a:noFill/>
              </a:ln>
              <a:solidFill>
                <a:srgbClr val="303030"/>
              </a:solidFill>
              <a:effectLst/>
              <a:uLnTx/>
              <a:uFillTx/>
              <a:latin typeface="Real Text Light"/>
              <a:sym typeface="Real Text Medium"/>
            </a:endParaRPr>
          </a:p>
          <a:p>
            <a:pPr marL="0" marR="0" lvl="0" indent="0" algn="l" defTabSz="587115" rtl="0" eaLnBrk="1" fontAlgn="auto" latinLnBrk="0" hangingPunct="1">
              <a:lnSpc>
                <a:spcPct val="100000"/>
              </a:lnSpc>
              <a:spcBef>
                <a:spcPts val="51"/>
              </a:spcBef>
              <a:spcAft>
                <a:spcPts val="0"/>
              </a:spcAft>
              <a:buClrTx/>
              <a:buSzTx/>
              <a:buFontTx/>
              <a:buNone/>
              <a:tabLst/>
              <a:defRPr/>
            </a:pPr>
            <a:endParaRPr kumimoji="0" lang="en-US" sz="1000" b="0" i="0" u="none" strike="noStrike" kern="0" cap="none" spc="0" normalizeH="0" baseline="0" noProof="0" dirty="0">
              <a:ln>
                <a:noFill/>
              </a:ln>
              <a:solidFill>
                <a:srgbClr val="303030"/>
              </a:solidFill>
              <a:effectLst/>
              <a:uLnTx/>
              <a:uFillTx/>
              <a:latin typeface="Real Text Light"/>
              <a:sym typeface="Real Text Medium"/>
            </a:endParaRPr>
          </a:p>
        </p:txBody>
      </p:sp>
    </p:spTree>
    <p:extLst>
      <p:ext uri="{BB962C8B-B14F-4D97-AF65-F5344CB8AC3E}">
        <p14:creationId xmlns:p14="http://schemas.microsoft.com/office/powerpoint/2010/main" val="331979877"/>
      </p:ext>
    </p:extLst>
  </p:cSld>
  <p:clrMapOvr>
    <a:masterClrMapping/>
  </p:clrMapOvr>
</p:sld>
</file>

<file path=ppt/slides/slide22.xml><?xml version="1.0" encoding="utf-8"?>
<p:sld xmlns:a16="http://schemas.microsoft.com/office/drawing/2014/main" xmlns:p14="http://schemas.microsoft.com/office/powerpoint/2010/main" xmlns:a14="http://schemas.microsoft.com/office/drawing/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FF5B7-7F30-7560-6616-5DFE802112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5DBF41-5432-EF3B-22C0-DB7C6849A9BF}"/>
              </a:ext>
            </a:extLst>
          </p:cNvPr>
          <p:cNvSpPr>
            <a:spLocks noGrp="1"/>
          </p:cNvSpPr>
          <p:nvPr>
            <p:ph type="title"/>
          </p:nvPr>
        </p:nvSpPr>
        <p:spPr/>
        <p:txBody>
          <a:bodyPr/>
          <a:lstStyle/>
          <a:p>
            <a:r>
              <a:rPr lang="en-GB" sz="3200" dirty="0"/>
              <a:t>Focus on 2026 – Preparing for EU Laws on Cybersecurity &amp; Vulnerability Reporting</a:t>
            </a:r>
            <a:br>
              <a:rPr lang="en-GB" sz="3200" dirty="0"/>
            </a:br>
            <a:endParaRPr lang="en-GB" sz="3200" dirty="0">
              <a:solidFill>
                <a:srgbClr val="FC515B"/>
              </a:solidFill>
            </a:endParaRPr>
          </a:p>
        </p:txBody>
      </p:sp>
      <p:graphicFrame>
        <p:nvGraphicFramePr>
          <p:cNvPr id="4" name="Content Placeholder 3">
            <a:extLst>
              <a:ext uri="{FF2B5EF4-FFF2-40B4-BE49-F238E27FC236}">
                <a16:creationId xmlns:a16="http://schemas.microsoft.com/office/drawing/2014/main" id="{E4A2A638-F55F-F930-D86E-D6FC10D9DA61}"/>
              </a:ext>
            </a:extLst>
          </p:cNvPr>
          <p:cNvGraphicFramePr>
            <a:graphicFrameLocks noGrp="1"/>
          </p:cNvGraphicFramePr>
          <p:nvPr>
            <p:ph idx="1"/>
            <p:extLst>
              <p:ext uri="{D42A27DB-BD31-4B8C-83A1-F6EECF244321}">
                <p14:modId xmlns:p14="http://schemas.microsoft.com/office/powerpoint/2010/main" val="3627099517"/>
              </p:ext>
            </p:extLst>
          </p:nvPr>
        </p:nvGraphicFramePr>
        <p:xfrm>
          <a:off x="449263" y="1891773"/>
          <a:ext cx="11183936" cy="4302760"/>
        </p:xfrm>
        <a:graphic>
          <a:graphicData uri="http://schemas.openxmlformats.org/drawingml/2006/table">
            <a:tbl>
              <a:tblPr firstRow="1" bandRow="1">
                <a:tableStyleId>{7DF18680-E054-41AD-8BC1-D1AEF772440D}</a:tableStyleId>
              </a:tblPr>
              <a:tblGrid>
                <a:gridCol w="1643698">
                  <a:extLst>
                    <a:ext uri="{9D8B030D-6E8A-4147-A177-3AD203B41FA5}">
                      <a16:colId xmlns:a16="http://schemas.microsoft.com/office/drawing/2014/main" val="2648028145"/>
                    </a:ext>
                  </a:extLst>
                </a:gridCol>
                <a:gridCol w="3261360">
                  <a:extLst>
                    <a:ext uri="{9D8B030D-6E8A-4147-A177-3AD203B41FA5}">
                      <a16:colId xmlns:a16="http://schemas.microsoft.com/office/drawing/2014/main" val="3387232393"/>
                    </a:ext>
                  </a:extLst>
                </a:gridCol>
                <a:gridCol w="3108960">
                  <a:extLst>
                    <a:ext uri="{9D8B030D-6E8A-4147-A177-3AD203B41FA5}">
                      <a16:colId xmlns:a16="http://schemas.microsoft.com/office/drawing/2014/main" val="3280703159"/>
                    </a:ext>
                  </a:extLst>
                </a:gridCol>
                <a:gridCol w="3169918">
                  <a:extLst>
                    <a:ext uri="{9D8B030D-6E8A-4147-A177-3AD203B41FA5}">
                      <a16:colId xmlns:a16="http://schemas.microsoft.com/office/drawing/2014/main" val="2043271601"/>
                    </a:ext>
                  </a:extLst>
                </a:gridCol>
              </a:tblGrid>
              <a:tr h="370840">
                <a:tc>
                  <a:txBody>
                    <a:bodyPr/>
                    <a:lstStyle/>
                    <a:p>
                      <a:pPr>
                        <a:buNone/>
                      </a:pPr>
                      <a:r>
                        <a:rPr lang="en-GB" sz="1600" b="1" dirty="0"/>
                        <a:t>Aspect</a:t>
                      </a:r>
                      <a:endParaRPr lang="en-GB" sz="1600" dirty="0"/>
                    </a:p>
                  </a:txBody>
                  <a:tcPr anchor="ctr"/>
                </a:tc>
                <a:tc>
                  <a:txBody>
                    <a:bodyPr/>
                    <a:lstStyle/>
                    <a:p>
                      <a:pPr>
                        <a:buNone/>
                      </a:pPr>
                      <a:r>
                        <a:rPr lang="en-GB" sz="1600" b="1" dirty="0"/>
                        <a:t>Cyber Resilience Act (CRA)</a:t>
                      </a:r>
                      <a:endParaRPr lang="en-GB" sz="1600" dirty="0"/>
                    </a:p>
                  </a:txBody>
                  <a:tcPr anchor="ctr"/>
                </a:tc>
                <a:tc>
                  <a:txBody>
                    <a:bodyPr/>
                    <a:lstStyle/>
                    <a:p>
                      <a:pPr>
                        <a:buNone/>
                      </a:pPr>
                      <a:r>
                        <a:rPr lang="en-GB" sz="1600" b="1" dirty="0"/>
                        <a:t>AI Act</a:t>
                      </a:r>
                      <a:endParaRPr lang="en-GB" sz="1600" dirty="0"/>
                    </a:p>
                  </a:txBody>
                  <a:tcPr anchor="ctr"/>
                </a:tc>
                <a:tc>
                  <a:txBody>
                    <a:bodyPr/>
                    <a:lstStyle/>
                    <a:p>
                      <a:pPr>
                        <a:buNone/>
                      </a:pPr>
                      <a:r>
                        <a:rPr lang="en-GB" sz="1600" b="1" dirty="0"/>
                        <a:t>NIS2 Directive</a:t>
                      </a:r>
                      <a:endParaRPr lang="en-GB" sz="1600" dirty="0"/>
                    </a:p>
                  </a:txBody>
                  <a:tcPr anchor="ctr"/>
                </a:tc>
                <a:extLst>
                  <a:ext uri="{0D108BD9-81ED-4DB2-BD59-A6C34878D82A}">
                    <a16:rowId xmlns:a16="http://schemas.microsoft.com/office/drawing/2014/main" val="3673789167"/>
                  </a:ext>
                </a:extLst>
              </a:tr>
              <a:tr h="370840">
                <a:tc>
                  <a:txBody>
                    <a:bodyPr/>
                    <a:lstStyle/>
                    <a:p>
                      <a:pPr>
                        <a:buNone/>
                      </a:pPr>
                      <a:r>
                        <a:rPr lang="en-GB" sz="1600" b="1" dirty="0"/>
                        <a:t>Primary Focus</a:t>
                      </a:r>
                      <a:endParaRPr lang="en-GB" sz="1600" dirty="0"/>
                    </a:p>
                  </a:txBody>
                  <a:tcPr anchor="ctr"/>
                </a:tc>
                <a:tc>
                  <a:txBody>
                    <a:bodyPr/>
                    <a:lstStyle/>
                    <a:p>
                      <a:pPr>
                        <a:buNone/>
                      </a:pPr>
                      <a:r>
                        <a:rPr lang="en-GB" sz="1600" dirty="0"/>
                        <a:t>Ensure cybersecurity of products with digital elements (hardware/software) across the EU.</a:t>
                      </a:r>
                    </a:p>
                    <a:p>
                      <a:pPr>
                        <a:buNone/>
                      </a:pPr>
                      <a:endParaRPr lang="en-GB" sz="1600" dirty="0"/>
                    </a:p>
                  </a:txBody>
                  <a:tcPr anchor="ctr"/>
                </a:tc>
                <a:tc>
                  <a:txBody>
                    <a:bodyPr/>
                    <a:lstStyle/>
                    <a:p>
                      <a:pPr>
                        <a:buNone/>
                      </a:pPr>
                      <a:r>
                        <a:rPr lang="en-GB" sz="1600" dirty="0"/>
                        <a:t>Create a harmonised legal framework for AI systems in the EU that ensures they are safe, ethical, and trustworthy, whilst fostering innovation.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Enhance cybersecurity for </a:t>
                      </a:r>
                      <a:r>
                        <a:rPr lang="en-GB" sz="1600" b="1" dirty="0"/>
                        <a:t>essential and important entities</a:t>
                      </a:r>
                      <a:r>
                        <a:rPr lang="en-GB" sz="1600" dirty="0"/>
                        <a:t> across critical sectors.</a:t>
                      </a:r>
                    </a:p>
                    <a:p>
                      <a:pPr>
                        <a:buNone/>
                      </a:pPr>
                      <a:endParaRPr lang="fr-FR" sz="1600" dirty="0"/>
                    </a:p>
                  </a:txBody>
                  <a:tcPr anchor="ctr"/>
                </a:tc>
                <a:extLst>
                  <a:ext uri="{0D108BD9-81ED-4DB2-BD59-A6C34878D82A}">
                    <a16:rowId xmlns:a16="http://schemas.microsoft.com/office/drawing/2014/main" val="863186312"/>
                  </a:ext>
                </a:extLst>
              </a:tr>
              <a:tr h="370840">
                <a:tc>
                  <a:txBody>
                    <a:bodyPr/>
                    <a:lstStyle/>
                    <a:p>
                      <a:pPr>
                        <a:buNone/>
                      </a:pPr>
                      <a:r>
                        <a:rPr lang="en-GB" sz="1600" b="1" dirty="0"/>
                        <a:t>Effective Date</a:t>
                      </a:r>
                      <a:endParaRPr lang="en-GB" sz="1600" dirty="0"/>
                    </a:p>
                  </a:txBody>
                  <a:tcPr anchor="ctr"/>
                </a:tc>
                <a:tc>
                  <a:txBody>
                    <a:bodyPr/>
                    <a:lstStyle/>
                    <a:p>
                      <a:pPr>
                        <a:buNone/>
                      </a:pPr>
                      <a:r>
                        <a:rPr lang="en-GB" sz="1600" dirty="0"/>
                        <a:t>Entered into </a:t>
                      </a:r>
                      <a:r>
                        <a:rPr lang="en-GB" sz="1600" b="0" dirty="0"/>
                        <a:t>force 10 Dec 2024</a:t>
                      </a:r>
                      <a:r>
                        <a:rPr lang="en-GB" sz="1600" dirty="0"/>
                        <a:t>; phased compliance obligations for manufacturers with full compliance required by </a:t>
                      </a:r>
                      <a:r>
                        <a:rPr lang="en-GB" sz="1600" b="1" dirty="0"/>
                        <a:t>December 2027</a:t>
                      </a:r>
                      <a:r>
                        <a:rPr lang="en-GB" sz="1600" dirty="0"/>
                        <a:t>.</a:t>
                      </a:r>
                    </a:p>
                  </a:txBody>
                  <a:tcPr anchor="ctr"/>
                </a:tc>
                <a:tc>
                  <a:txBody>
                    <a:bodyPr/>
                    <a:lstStyle/>
                    <a:p>
                      <a:pPr>
                        <a:buNone/>
                      </a:pPr>
                      <a:r>
                        <a:rPr lang="en-GB" sz="1600" dirty="0"/>
                        <a:t>Entered into force 1 August 2024 with phased implementation. Most provisions in force by </a:t>
                      </a:r>
                      <a:r>
                        <a:rPr lang="en-GB" sz="1600" b="1" dirty="0"/>
                        <a:t>August 2026</a:t>
                      </a:r>
                      <a:r>
                        <a:rPr lang="en-GB" sz="1600" dirty="0"/>
                        <a:t>.</a:t>
                      </a:r>
                    </a:p>
                  </a:txBody>
                  <a:tcPr anchor="ctr"/>
                </a:tc>
                <a:tc>
                  <a:txBody>
                    <a:bodyPr/>
                    <a:lstStyle/>
                    <a:p>
                      <a:pPr>
                        <a:buNone/>
                      </a:pPr>
                      <a:r>
                        <a:rPr lang="en-GB" sz="1600" dirty="0"/>
                        <a:t>Adopted Nov 2022. Member States must transpose by </a:t>
                      </a:r>
                      <a:r>
                        <a:rPr lang="en-GB" sz="1600" b="1" dirty="0"/>
                        <a:t>17 Oct 2024 </a:t>
                      </a:r>
                      <a:r>
                        <a:rPr lang="en-GB" sz="1600" b="0" dirty="0"/>
                        <a:t>but many are delayed.</a:t>
                      </a:r>
                    </a:p>
                  </a:txBody>
                  <a:tcPr anchor="ctr"/>
                </a:tc>
                <a:extLst>
                  <a:ext uri="{0D108BD9-81ED-4DB2-BD59-A6C34878D82A}">
                    <a16:rowId xmlns:a16="http://schemas.microsoft.com/office/drawing/2014/main" val="4288160440"/>
                  </a:ext>
                </a:extLst>
              </a:tr>
              <a:tr h="370840">
                <a:tc>
                  <a:txBody>
                    <a:bodyPr/>
                    <a:lstStyle/>
                    <a:p>
                      <a:pPr>
                        <a:buNone/>
                      </a:pPr>
                      <a:r>
                        <a:rPr lang="en-GB" sz="1600" b="1" dirty="0"/>
                        <a:t>Scope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All </a:t>
                      </a:r>
                      <a:r>
                        <a:rPr kumimoji="0" lang="en-GB" sz="1600" b="1" i="0" u="none" strike="noStrike" kern="1200" cap="none" spc="0" normalizeH="0" baseline="0" noProof="0" dirty="0">
                          <a:ln>
                            <a:noFill/>
                          </a:ln>
                          <a:solidFill>
                            <a:prstClr val="black"/>
                          </a:solidFill>
                          <a:effectLst/>
                          <a:uLnTx/>
                          <a:uFillTx/>
                          <a:latin typeface="+mn-lt"/>
                          <a:ea typeface="+mn-ea"/>
                          <a:cs typeface="+mn-cs"/>
                        </a:rPr>
                        <a:t>products with digital elements </a:t>
                      </a:r>
                      <a:r>
                        <a:rPr kumimoji="0" lang="en-GB" sz="1600" b="0" i="0" u="none" strike="noStrike" kern="1200" cap="none" spc="0" normalizeH="0" baseline="0" noProof="0" dirty="0">
                          <a:ln>
                            <a:noFill/>
                          </a:ln>
                          <a:solidFill>
                            <a:prstClr val="black"/>
                          </a:solidFill>
                          <a:effectLst/>
                          <a:uLnTx/>
                          <a:uFillTx/>
                          <a:latin typeface="+mn-lt"/>
                          <a:ea typeface="+mn-ea"/>
                          <a:cs typeface="+mn-cs"/>
                        </a:rPr>
                        <a:t>marketed in the EU (IoT, software, hardware). </a:t>
                      </a:r>
                    </a:p>
                  </a:txBody>
                  <a:tcPr anchor="ctr"/>
                </a:tc>
                <a:tc>
                  <a:txBody>
                    <a:bodyPr/>
                    <a:lstStyle/>
                    <a:p>
                      <a:pPr>
                        <a:buNone/>
                      </a:pPr>
                      <a:r>
                        <a:rPr lang="en-GB" sz="1600" dirty="0"/>
                        <a:t>Introduces </a:t>
                      </a:r>
                      <a:r>
                        <a:rPr lang="en-GB" sz="1600" b="1" dirty="0"/>
                        <a:t>a tiered, risk-based approach </a:t>
                      </a:r>
                      <a:r>
                        <a:rPr lang="en-GB" sz="1600" dirty="0"/>
                        <a:t>with rules for placing AI systems on the market, obligations for providers and deployers.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mn-lt"/>
                          <a:ea typeface="+mn-ea"/>
                          <a:cs typeface="+mn-cs"/>
                        </a:rPr>
                        <a:t>Broad: </a:t>
                      </a:r>
                      <a:r>
                        <a:rPr kumimoji="0" lang="en-GB" sz="1600" b="0" i="0" u="none" strike="noStrike" kern="1200" cap="none" spc="0" normalizeH="0" baseline="0" noProof="0" dirty="0">
                          <a:ln>
                            <a:noFill/>
                          </a:ln>
                          <a:solidFill>
                            <a:prstClr val="black"/>
                          </a:solidFill>
                          <a:effectLst/>
                          <a:uLnTx/>
                          <a:uFillTx/>
                          <a:latin typeface="+mn-lt"/>
                          <a:ea typeface="+mn-ea"/>
                          <a:cs typeface="+mn-cs"/>
                        </a:rPr>
                        <a:t>18 sectors, including energy, transport, healthcare, banking, digital infrastructure. </a:t>
                      </a:r>
                    </a:p>
                  </a:txBody>
                  <a:tcPr anchor="ctr"/>
                </a:tc>
                <a:extLst>
                  <a:ext uri="{0D108BD9-81ED-4DB2-BD59-A6C34878D82A}">
                    <a16:rowId xmlns:a16="http://schemas.microsoft.com/office/drawing/2014/main" val="1803586968"/>
                  </a:ext>
                </a:extLst>
              </a:tr>
            </a:tbl>
          </a:graphicData>
        </a:graphic>
      </p:graphicFrame>
      <p:sp>
        <p:nvSpPr>
          <p:cNvPr id="15" name="Slide Number Placeholder 14">
            <a:extLst>
              <a:ext uri="{FF2B5EF4-FFF2-40B4-BE49-F238E27FC236}">
                <a16:creationId xmlns:a16="http://schemas.microsoft.com/office/drawing/2014/main" id="{51EA5642-C98C-64A7-D799-83860CF93777}"/>
              </a:ext>
            </a:extLst>
          </p:cNvPr>
          <p:cNvSpPr>
            <a:spLocks noGrp="1"/>
          </p:cNvSpPr>
          <p:nvPr>
            <p:ph type="sldNum" sz="quarter" idx="4"/>
          </p:nvPr>
        </p:nvSpPr>
        <p:spPr>
          <a:xfrm>
            <a:off x="11419242" y="6480000"/>
            <a:ext cx="321908" cy="246810"/>
          </a:xfrm>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AE40F04C-0113-48AC-B208-C432829543B5}" type="slidenum">
              <a:rPr kumimoji="0" lang="en-GB" sz="1200" b="0" i="0" u="none" strike="noStrike" kern="1200" cap="none" spc="0" normalizeH="0" baseline="0" noProof="0" smtClean="0">
                <a:ln>
                  <a:noFill/>
                </a:ln>
                <a:solidFill>
                  <a:srgbClr val="303030"/>
                </a:solidFill>
                <a:effectLst/>
                <a:uLnTx/>
                <a:uFillTx/>
                <a:latin typeface="Real Text Light"/>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srgbClr val="303030"/>
              </a:solidFill>
              <a:effectLst/>
              <a:uLnTx/>
              <a:uFillTx/>
              <a:latin typeface="Real Text Light"/>
              <a:ea typeface="+mn-ea"/>
              <a:cs typeface="+mn-cs"/>
            </a:endParaRPr>
          </a:p>
        </p:txBody>
      </p:sp>
      <p:pic>
        <p:nvPicPr>
          <p:cNvPr id="7" name="Picture 6">
            <a:extLst>
              <a:ext uri="{FF2B5EF4-FFF2-40B4-BE49-F238E27FC236}">
                <a16:creationId xmlns:a16="http://schemas.microsoft.com/office/drawing/2014/main" id="{D1AE284F-7E50-8973-69C3-AD87C8327F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cxnSp>
        <p:nvCxnSpPr>
          <p:cNvPr id="10" name="Straight Connector 9">
            <a:extLst>
              <a:ext uri="{FF2B5EF4-FFF2-40B4-BE49-F238E27FC236}">
                <a16:creationId xmlns:a16="http://schemas.microsoft.com/office/drawing/2014/main" id="{62F45259-04E1-ECCC-6974-D042BE88D2A2}"/>
              </a:ext>
            </a:extLst>
          </p:cNvPr>
          <p:cNvCxnSpPr/>
          <p:nvPr/>
        </p:nvCxnSpPr>
        <p:spPr>
          <a:xfrm flipH="1">
            <a:off x="10471200" y="663467"/>
            <a:ext cx="1720800" cy="0"/>
          </a:xfrm>
          <a:prstGeom prst="line">
            <a:avLst/>
          </a:prstGeom>
          <a:noFill/>
          <a:ln w="28575" cap="flat" cmpd="sng" algn="ctr">
            <a:solidFill>
              <a:srgbClr val="FC515B"/>
            </a:solidFill>
            <a:prstDash val="solid"/>
            <a:miter lim="800000"/>
          </a:ln>
          <a:effectLst/>
        </p:spPr>
      </p:cxnSp>
      <p:sp>
        <p:nvSpPr>
          <p:cNvPr id="11" name="Text Placeholder 11">
            <a:extLst>
              <a:ext uri="{FF2B5EF4-FFF2-40B4-BE49-F238E27FC236}">
                <a16:creationId xmlns:a16="http://schemas.microsoft.com/office/drawing/2014/main" id="{8EE18A5D-6A2F-4103-EF12-CAC53D04DCDA}"/>
              </a:ext>
            </a:extLst>
          </p:cNvPr>
          <p:cNvSpPr txBox="1">
            <a:spLocks/>
          </p:cNvSpPr>
          <p:nvPr/>
        </p:nvSpPr>
        <p:spPr>
          <a:xfrm>
            <a:off x="10471200" y="290953"/>
            <a:ext cx="1213981" cy="354344"/>
          </a:xfrm>
          <a:prstGeom prst="rect">
            <a:avLst/>
          </a:prstGeom>
        </p:spPr>
        <p:txBody>
          <a:bodyPr/>
          <a:lstStyle>
            <a:lvl1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1pPr>
            <a:lvl2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pPr marL="0" marR="0" lvl="0" indent="0" algn="l" defTabSz="587115" rtl="0" eaLnBrk="1" fontAlgn="auto" latinLnBrk="0" hangingPunct="1">
              <a:lnSpc>
                <a:spcPct val="100000"/>
              </a:lnSpc>
              <a:spcBef>
                <a:spcPts val="51"/>
              </a:spcBef>
              <a:spcAft>
                <a:spcPts val="0"/>
              </a:spcAft>
              <a:buClrTx/>
              <a:buSzTx/>
              <a:buFontTx/>
              <a:buNone/>
              <a:tabLst/>
              <a:defRPr/>
            </a:pPr>
            <a:r>
              <a:rPr lang="en-GB" sz="1000" dirty="0">
                <a:latin typeface="Real Text Light"/>
              </a:rPr>
              <a:t>Focus on 2026 – Cybersecurity</a:t>
            </a:r>
            <a:endParaRPr kumimoji="0" lang="en-GB" sz="1000" b="0" i="0" u="none" strike="noStrike" kern="0" cap="none" spc="0" normalizeH="0" baseline="0" noProof="0" dirty="0">
              <a:ln>
                <a:noFill/>
              </a:ln>
              <a:solidFill>
                <a:srgbClr val="303030"/>
              </a:solidFill>
              <a:effectLst/>
              <a:uLnTx/>
              <a:uFillTx/>
              <a:latin typeface="Real Text Light"/>
              <a:sym typeface="Real Text Medium"/>
            </a:endParaRPr>
          </a:p>
          <a:p>
            <a:pPr marL="0" marR="0" lvl="0" indent="0" algn="l" defTabSz="587115" rtl="0" eaLnBrk="1" fontAlgn="auto" latinLnBrk="0" hangingPunct="1">
              <a:lnSpc>
                <a:spcPct val="100000"/>
              </a:lnSpc>
              <a:spcBef>
                <a:spcPts val="51"/>
              </a:spcBef>
              <a:spcAft>
                <a:spcPts val="0"/>
              </a:spcAft>
              <a:buClrTx/>
              <a:buSzTx/>
              <a:buFontTx/>
              <a:buNone/>
              <a:tabLst/>
              <a:defRPr/>
            </a:pPr>
            <a:endParaRPr kumimoji="0" lang="en-US" sz="1000" b="0" i="0" u="none" strike="noStrike" kern="0" cap="none" spc="0" normalizeH="0" baseline="0" noProof="0" dirty="0">
              <a:ln>
                <a:noFill/>
              </a:ln>
              <a:solidFill>
                <a:srgbClr val="303030"/>
              </a:solidFill>
              <a:effectLst/>
              <a:uLnTx/>
              <a:uFillTx/>
              <a:latin typeface="Real Text Light"/>
              <a:sym typeface="Real Text Medium"/>
            </a:endParaRPr>
          </a:p>
        </p:txBody>
      </p:sp>
    </p:spTree>
    <p:extLst>
      <p:ext uri="{BB962C8B-B14F-4D97-AF65-F5344CB8AC3E}">
        <p14:creationId xmlns:p14="http://schemas.microsoft.com/office/powerpoint/2010/main" val="1369468288"/>
      </p:ext>
    </p:extLst>
  </p:cSld>
  <p:clrMapOvr>
    <a:masterClrMapping/>
  </p:clrMapOvr>
</p:sld>
</file>

<file path=ppt/slides/slide23.xml><?xml version="1.0" encoding="utf-8"?>
<p:sld xmlns:a16="http://schemas.microsoft.com/office/drawing/2014/main" xmlns:p14="http://schemas.microsoft.com/office/powerpoint/2010/main" xmlns:a14="http://schemas.microsoft.com/office/drawing/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21FFC-805E-5523-1EA5-CAF7898C40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DF002B-03B2-3C4E-B0EC-908E3497B629}"/>
              </a:ext>
            </a:extLst>
          </p:cNvPr>
          <p:cNvSpPr>
            <a:spLocks noGrp="1"/>
          </p:cNvSpPr>
          <p:nvPr>
            <p:ph type="title"/>
          </p:nvPr>
        </p:nvSpPr>
        <p:spPr/>
        <p:txBody>
          <a:bodyPr/>
          <a:lstStyle/>
          <a:p>
            <a:r>
              <a:rPr lang="en-GB" sz="3200" dirty="0"/>
              <a:t>Focus on 2026 – Preparing for EU laws on Cybersecurity &amp; Vulnerability Reporting</a:t>
            </a:r>
            <a:br>
              <a:rPr lang="en-GB" dirty="0"/>
            </a:br>
            <a:endParaRPr lang="en-GB" dirty="0">
              <a:solidFill>
                <a:srgbClr val="FC515B"/>
              </a:solidFill>
            </a:endParaRPr>
          </a:p>
        </p:txBody>
      </p:sp>
      <p:graphicFrame>
        <p:nvGraphicFramePr>
          <p:cNvPr id="4" name="Content Placeholder 3">
            <a:extLst>
              <a:ext uri="{FF2B5EF4-FFF2-40B4-BE49-F238E27FC236}">
                <a16:creationId xmlns:a16="http://schemas.microsoft.com/office/drawing/2014/main" id="{CC8B3E9F-8C2D-621B-9B85-DF0C79936A17}"/>
              </a:ext>
            </a:extLst>
          </p:cNvPr>
          <p:cNvGraphicFramePr>
            <a:graphicFrameLocks noGrp="1"/>
          </p:cNvGraphicFramePr>
          <p:nvPr>
            <p:ph idx="1"/>
            <p:extLst>
              <p:ext uri="{D42A27DB-BD31-4B8C-83A1-F6EECF244321}">
                <p14:modId xmlns:p14="http://schemas.microsoft.com/office/powerpoint/2010/main" val="1308392969"/>
              </p:ext>
            </p:extLst>
          </p:nvPr>
        </p:nvGraphicFramePr>
        <p:xfrm>
          <a:off x="449263" y="1358373"/>
          <a:ext cx="11183936" cy="4668520"/>
        </p:xfrm>
        <a:graphic>
          <a:graphicData uri="http://schemas.openxmlformats.org/drawingml/2006/table">
            <a:tbl>
              <a:tblPr firstRow="1" bandRow="1">
                <a:tableStyleId>{7DF18680-E054-41AD-8BC1-D1AEF772440D}</a:tableStyleId>
              </a:tblPr>
              <a:tblGrid>
                <a:gridCol w="1643698">
                  <a:extLst>
                    <a:ext uri="{9D8B030D-6E8A-4147-A177-3AD203B41FA5}">
                      <a16:colId xmlns:a16="http://schemas.microsoft.com/office/drawing/2014/main" val="2648028145"/>
                    </a:ext>
                  </a:extLst>
                </a:gridCol>
                <a:gridCol w="3261360">
                  <a:extLst>
                    <a:ext uri="{9D8B030D-6E8A-4147-A177-3AD203B41FA5}">
                      <a16:colId xmlns:a16="http://schemas.microsoft.com/office/drawing/2014/main" val="3387232393"/>
                    </a:ext>
                  </a:extLst>
                </a:gridCol>
                <a:gridCol w="3108960">
                  <a:extLst>
                    <a:ext uri="{9D8B030D-6E8A-4147-A177-3AD203B41FA5}">
                      <a16:colId xmlns:a16="http://schemas.microsoft.com/office/drawing/2014/main" val="3280703159"/>
                    </a:ext>
                  </a:extLst>
                </a:gridCol>
                <a:gridCol w="3169918">
                  <a:extLst>
                    <a:ext uri="{9D8B030D-6E8A-4147-A177-3AD203B41FA5}">
                      <a16:colId xmlns:a16="http://schemas.microsoft.com/office/drawing/2014/main" val="2043271601"/>
                    </a:ext>
                  </a:extLst>
                </a:gridCol>
              </a:tblGrid>
              <a:tr h="370840">
                <a:tc>
                  <a:txBody>
                    <a:bodyPr/>
                    <a:lstStyle/>
                    <a:p>
                      <a:pPr>
                        <a:buNone/>
                      </a:pPr>
                      <a:r>
                        <a:rPr lang="en-GB" sz="1200" b="1" dirty="0"/>
                        <a:t>Aspect</a:t>
                      </a:r>
                      <a:endParaRPr lang="en-GB" sz="1200" dirty="0"/>
                    </a:p>
                  </a:txBody>
                  <a:tcPr anchor="ctr"/>
                </a:tc>
                <a:tc>
                  <a:txBody>
                    <a:bodyPr/>
                    <a:lstStyle/>
                    <a:p>
                      <a:pPr>
                        <a:buNone/>
                      </a:pPr>
                      <a:r>
                        <a:rPr lang="en-GB" sz="1200" b="1" dirty="0"/>
                        <a:t>Cyber Resilience Act (CRA)</a:t>
                      </a:r>
                      <a:endParaRPr lang="en-GB" sz="1200" dirty="0"/>
                    </a:p>
                  </a:txBody>
                  <a:tcPr anchor="ctr"/>
                </a:tc>
                <a:tc>
                  <a:txBody>
                    <a:bodyPr/>
                    <a:lstStyle/>
                    <a:p>
                      <a:pPr>
                        <a:buNone/>
                      </a:pPr>
                      <a:r>
                        <a:rPr lang="en-GB" sz="1200" b="1" dirty="0"/>
                        <a:t>AI Act</a:t>
                      </a:r>
                      <a:endParaRPr lang="en-GB" sz="1200" dirty="0"/>
                    </a:p>
                  </a:txBody>
                  <a:tcPr anchor="ctr"/>
                </a:tc>
                <a:tc>
                  <a:txBody>
                    <a:bodyPr/>
                    <a:lstStyle/>
                    <a:p>
                      <a:pPr>
                        <a:buNone/>
                      </a:pPr>
                      <a:r>
                        <a:rPr lang="en-GB" sz="1200" b="1" dirty="0"/>
                        <a:t>NIS2 Directive</a:t>
                      </a:r>
                      <a:endParaRPr lang="en-GB" sz="1200" dirty="0"/>
                    </a:p>
                  </a:txBody>
                  <a:tcPr anchor="ctr"/>
                </a:tc>
                <a:extLst>
                  <a:ext uri="{0D108BD9-81ED-4DB2-BD59-A6C34878D82A}">
                    <a16:rowId xmlns:a16="http://schemas.microsoft.com/office/drawing/2014/main" val="3673789167"/>
                  </a:ext>
                </a:extLst>
              </a:tr>
              <a:tr h="370840">
                <a:tc>
                  <a:txBody>
                    <a:bodyPr/>
                    <a:lstStyle/>
                    <a:p>
                      <a:pPr>
                        <a:buNone/>
                      </a:pPr>
                      <a:r>
                        <a:rPr lang="en-GB" sz="1200" b="1" dirty="0"/>
                        <a:t>Key security requirements</a:t>
                      </a:r>
                      <a:endParaRPr lang="en-GB" sz="1200" dirty="0"/>
                    </a:p>
                  </a:txBody>
                  <a:tcPr anchor="ctr"/>
                </a:tc>
                <a:tc>
                  <a:txBody>
                    <a:bodyPr/>
                    <a:lstStyle/>
                    <a:p>
                      <a:pPr marL="342900" indent="-342900">
                        <a:buFont typeface="Arial" panose="020B0604020202020204" pitchFamily="34" charset="0"/>
                        <a:buChar char="•"/>
                      </a:pPr>
                      <a:r>
                        <a:rPr lang="en-GB" sz="1200" dirty="0"/>
                        <a:t>Secure design &amp; development</a:t>
                      </a:r>
                    </a:p>
                    <a:p>
                      <a:pPr marL="342900" indent="-342900">
                        <a:buFont typeface="Arial" panose="020B0604020202020204" pitchFamily="34" charset="0"/>
                        <a:buChar char="•"/>
                      </a:pPr>
                      <a:r>
                        <a:rPr lang="en-GB" sz="1200" dirty="0"/>
                        <a:t>Vulnerability handling</a:t>
                      </a:r>
                    </a:p>
                    <a:p>
                      <a:pPr marL="342900" indent="-342900">
                        <a:buFont typeface="Arial" panose="020B0604020202020204" pitchFamily="34" charset="0"/>
                        <a:buChar char="•"/>
                      </a:pPr>
                      <a:r>
                        <a:rPr lang="en-GB" sz="1200" dirty="0"/>
                        <a:t>Incident reporting</a:t>
                      </a:r>
                    </a:p>
                    <a:p>
                      <a:pPr marL="342900" indent="-342900">
                        <a:buFont typeface="Arial" panose="020B0604020202020204" pitchFamily="34" charset="0"/>
                        <a:buChar char="•"/>
                      </a:pPr>
                      <a:r>
                        <a:rPr lang="en-GB" sz="1200" dirty="0"/>
                        <a:t>Compliance before market release. </a:t>
                      </a:r>
                    </a:p>
                    <a:p>
                      <a:pPr marL="342900" indent="-342900">
                        <a:buFont typeface="Arial" panose="020B0604020202020204" pitchFamily="34" charset="0"/>
                        <a:buChar char="•"/>
                      </a:pPr>
                      <a:r>
                        <a:rPr lang="en-GB" sz="1200" dirty="0"/>
                        <a:t>Security obligations throughout product lifecycle (updates, support, end-of-life).</a:t>
                      </a:r>
                    </a:p>
                  </a:txBody>
                  <a:tcPr anchor="ctr"/>
                </a:tc>
                <a:tc>
                  <a:txBody>
                    <a:bodyPr/>
                    <a:lstStyle/>
                    <a:p>
                      <a:pPr>
                        <a:buNone/>
                      </a:pPr>
                      <a:r>
                        <a:rPr lang="en-GB" sz="1200" dirty="0"/>
                        <a:t>Requirements for high-risk AI systems, including that ensuring robustness and resilience against attacks, measures to prevent unauthorised access or tampering, maintaining accuracy and reliability. </a:t>
                      </a:r>
                    </a:p>
                    <a:p>
                      <a:pPr>
                        <a:buNone/>
                      </a:pPr>
                      <a:endParaRPr lang="en-GB" sz="1200" dirty="0"/>
                    </a:p>
                    <a:p>
                      <a:pPr>
                        <a:buNone/>
                      </a:pPr>
                      <a:r>
                        <a:rPr lang="en-GB" sz="1200" dirty="0"/>
                        <a:t>Monitoring and reporting obligations for providers and deployers of high-risk AI systems.</a:t>
                      </a:r>
                    </a:p>
                    <a:p>
                      <a:pPr>
                        <a:buNone/>
                      </a:pPr>
                      <a:endParaRPr lang="en-GB" sz="1200" dirty="0"/>
                    </a:p>
                    <a:p>
                      <a:pPr>
                        <a:buNone/>
                      </a:pPr>
                      <a:r>
                        <a:rPr lang="en-GB" sz="1200" dirty="0"/>
                        <a:t>GPAI providers with systemic risk also have reporting duties.</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Incident reporting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Risk management &amp; governance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Incident reporting within 24h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Supply chain security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Multifactor authentication &amp; monitoring.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Cooperation among Member States.</a:t>
                      </a:r>
                    </a:p>
                    <a:p>
                      <a:pPr>
                        <a:buNone/>
                      </a:pPr>
                      <a:endParaRPr lang="fr-FR" sz="1200" dirty="0"/>
                    </a:p>
                  </a:txBody>
                  <a:tcPr anchor="ctr"/>
                </a:tc>
                <a:extLst>
                  <a:ext uri="{0D108BD9-81ED-4DB2-BD59-A6C34878D82A}">
                    <a16:rowId xmlns:a16="http://schemas.microsoft.com/office/drawing/2014/main" val="863186312"/>
                  </a:ext>
                </a:extLst>
              </a:tr>
              <a:tr h="370840">
                <a:tc>
                  <a:txBody>
                    <a:bodyPr/>
                    <a:lstStyle/>
                    <a:p>
                      <a:pPr>
                        <a:buNone/>
                      </a:pPr>
                      <a:r>
                        <a:rPr lang="en-GB" sz="1200" b="1" dirty="0"/>
                        <a:t>Incident Reporting</a:t>
                      </a:r>
                      <a:endParaRPr lang="en-GB" sz="1200" dirty="0"/>
                    </a:p>
                  </a:txBody>
                  <a:tcPr anchor="ctr"/>
                </a:tc>
                <a:tc>
                  <a:txBody>
                    <a:bodyPr/>
                    <a:lstStyle/>
                    <a:p>
                      <a:pPr>
                        <a:buNone/>
                      </a:pPr>
                      <a:r>
                        <a:rPr lang="en-GB" sz="1200" dirty="0"/>
                        <a:t>Report exploited vulnerabilities &amp; major incidents </a:t>
                      </a:r>
                      <a:r>
                        <a:rPr lang="en-GB" sz="1200" b="1" dirty="0"/>
                        <a:t>without undue delay </a:t>
                      </a:r>
                      <a:r>
                        <a:rPr lang="en-GB" sz="1200" b="0" dirty="0"/>
                        <a:t>and</a:t>
                      </a:r>
                      <a:r>
                        <a:rPr lang="en-GB" sz="1200" b="1" dirty="0"/>
                        <a:t> within 24 hours</a:t>
                      </a:r>
                      <a:r>
                        <a:rPr lang="en-GB" sz="1200" dirty="0"/>
                        <a:t>.</a:t>
                      </a:r>
                    </a:p>
                  </a:txBody>
                  <a:tcPr anchor="ctr"/>
                </a:tc>
                <a:tc>
                  <a:txBody>
                    <a:bodyPr/>
                    <a:lstStyle/>
                    <a:p>
                      <a:pPr>
                        <a:buNone/>
                      </a:pPr>
                      <a:r>
                        <a:rPr lang="en-GB" sz="1200" dirty="0"/>
                        <a:t>Various timelines depending on severity of impact and category of AI.</a:t>
                      </a:r>
                    </a:p>
                  </a:txBody>
                  <a:tcPr anchor="ctr"/>
                </a:tc>
                <a:tc>
                  <a:txBody>
                    <a:bodyPr/>
                    <a:lstStyle/>
                    <a:p>
                      <a:pPr>
                        <a:buNone/>
                      </a:pPr>
                      <a:r>
                        <a:rPr lang="en-GB" sz="1200" dirty="0"/>
                        <a:t>Report significant cybersecurity incidents within </a:t>
                      </a:r>
                      <a:r>
                        <a:rPr lang="en-GB" sz="1200" b="1" dirty="0"/>
                        <a:t>24 hours</a:t>
                      </a:r>
                      <a:r>
                        <a:rPr lang="en-GB" sz="1200" dirty="0"/>
                        <a:t> to national authorities.</a:t>
                      </a:r>
                    </a:p>
                  </a:txBody>
                  <a:tcPr anchor="ctr"/>
                </a:tc>
                <a:extLst>
                  <a:ext uri="{0D108BD9-81ED-4DB2-BD59-A6C34878D82A}">
                    <a16:rowId xmlns:a16="http://schemas.microsoft.com/office/drawing/2014/main" val="4288160440"/>
                  </a:ext>
                </a:extLst>
              </a:tr>
              <a:tr h="0">
                <a:tc>
                  <a:txBody>
                    <a:bodyPr/>
                    <a:lstStyle/>
                    <a:p>
                      <a:pPr>
                        <a:buNone/>
                      </a:pPr>
                      <a:r>
                        <a:rPr lang="en-GB" sz="1200" b="1" dirty="0"/>
                        <a:t>Enforcement bodies &amp; Penalties</a:t>
                      </a:r>
                      <a:endParaRPr lang="en-GB" sz="1200" dirty="0"/>
                    </a:p>
                  </a:txBody>
                  <a:tcPr anchor="ctr"/>
                </a:tc>
                <a:tc>
                  <a:txBody>
                    <a:bodyPr/>
                    <a:lstStyle/>
                    <a:p>
                      <a:pPr>
                        <a:buNone/>
                      </a:pPr>
                      <a:r>
                        <a:rPr lang="en-GB" sz="1200" dirty="0"/>
                        <a:t>Market surveillance authorities.  Penalties for non-compliance (market withdrawal/recall of products, fines).</a:t>
                      </a:r>
                    </a:p>
                  </a:txBody>
                  <a:tcPr anchor="ctr"/>
                </a:tc>
                <a:tc>
                  <a:txBody>
                    <a:bodyPr/>
                    <a:lstStyle/>
                    <a:p>
                      <a:pPr>
                        <a:buNone/>
                      </a:pPr>
                      <a:r>
                        <a:rPr lang="en-GB" sz="1200" dirty="0"/>
                        <a:t>Multi-level governance and enforcement structure, combining EU-level bodies with national authorities. Up to </a:t>
                      </a:r>
                      <a:r>
                        <a:rPr lang="en-GB" sz="1200" b="1" dirty="0"/>
                        <a:t>€35 million or 7% of global annual turnover</a:t>
                      </a:r>
                      <a:r>
                        <a:rPr lang="en-GB" sz="1200" dirty="0"/>
                        <a:t> for the most severe breaches, such as non-compliance with prohibited AI practices.</a:t>
                      </a:r>
                    </a:p>
                  </a:txBody>
                  <a:tcPr anchor="ctr"/>
                </a:tc>
                <a:tc>
                  <a:txBody>
                    <a:bodyPr/>
                    <a:lstStyle/>
                    <a:p>
                      <a:pPr>
                        <a:buNone/>
                      </a:pPr>
                      <a:r>
                        <a:rPr lang="en-GB" sz="1200" dirty="0"/>
                        <a:t>National authorities. Fines up to </a:t>
                      </a:r>
                      <a:r>
                        <a:rPr lang="en-GB" sz="1200" b="1" dirty="0"/>
                        <a:t>€10M or 2% of global turnover</a:t>
                      </a:r>
                      <a:r>
                        <a:rPr lang="en-GB" sz="1200" dirty="0"/>
                        <a:t>; executive liability possible.</a:t>
                      </a:r>
                    </a:p>
                  </a:txBody>
                  <a:tcPr anchor="ctr"/>
                </a:tc>
                <a:extLst>
                  <a:ext uri="{0D108BD9-81ED-4DB2-BD59-A6C34878D82A}">
                    <a16:rowId xmlns:a16="http://schemas.microsoft.com/office/drawing/2014/main" val="1803586968"/>
                  </a:ext>
                </a:extLst>
              </a:tr>
            </a:tbl>
          </a:graphicData>
        </a:graphic>
      </p:graphicFrame>
      <p:sp>
        <p:nvSpPr>
          <p:cNvPr id="15" name="Slide Number Placeholder 14">
            <a:extLst>
              <a:ext uri="{FF2B5EF4-FFF2-40B4-BE49-F238E27FC236}">
                <a16:creationId xmlns:a16="http://schemas.microsoft.com/office/drawing/2014/main" id="{804B9B55-73C3-6B0B-9261-CDA124252631}"/>
              </a:ext>
            </a:extLst>
          </p:cNvPr>
          <p:cNvSpPr>
            <a:spLocks noGrp="1"/>
          </p:cNvSpPr>
          <p:nvPr>
            <p:ph type="sldNum" sz="quarter" idx="4"/>
          </p:nvPr>
        </p:nvSpPr>
        <p:spPr>
          <a:xfrm>
            <a:off x="11419242" y="6480000"/>
            <a:ext cx="321908" cy="246810"/>
          </a:xfrm>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AE40F04C-0113-48AC-B208-C432829543B5}" type="slidenum">
              <a:rPr kumimoji="0" lang="en-GB" sz="1200" b="0" i="0" u="none" strike="noStrike" kern="1200" cap="none" spc="0" normalizeH="0" baseline="0" noProof="0" smtClean="0">
                <a:ln>
                  <a:noFill/>
                </a:ln>
                <a:solidFill>
                  <a:srgbClr val="303030"/>
                </a:solidFill>
                <a:effectLst/>
                <a:uLnTx/>
                <a:uFillTx/>
                <a:latin typeface="Real Text Light"/>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srgbClr val="303030"/>
              </a:solidFill>
              <a:effectLst/>
              <a:uLnTx/>
              <a:uFillTx/>
              <a:latin typeface="Real Text Light"/>
              <a:ea typeface="+mn-ea"/>
              <a:cs typeface="+mn-cs"/>
            </a:endParaRPr>
          </a:p>
        </p:txBody>
      </p:sp>
      <p:pic>
        <p:nvPicPr>
          <p:cNvPr id="7" name="Picture 6">
            <a:extLst>
              <a:ext uri="{FF2B5EF4-FFF2-40B4-BE49-F238E27FC236}">
                <a16:creationId xmlns:a16="http://schemas.microsoft.com/office/drawing/2014/main" id="{FB1C5533-4A59-888E-F83D-5FF8495078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cxnSp>
        <p:nvCxnSpPr>
          <p:cNvPr id="10" name="Straight Connector 9">
            <a:extLst>
              <a:ext uri="{FF2B5EF4-FFF2-40B4-BE49-F238E27FC236}">
                <a16:creationId xmlns:a16="http://schemas.microsoft.com/office/drawing/2014/main" id="{F90868C3-1137-4B01-190E-AA02B472638B}"/>
              </a:ext>
            </a:extLst>
          </p:cNvPr>
          <p:cNvCxnSpPr/>
          <p:nvPr/>
        </p:nvCxnSpPr>
        <p:spPr>
          <a:xfrm flipH="1">
            <a:off x="10471200" y="663467"/>
            <a:ext cx="1720800" cy="0"/>
          </a:xfrm>
          <a:prstGeom prst="line">
            <a:avLst/>
          </a:prstGeom>
          <a:noFill/>
          <a:ln w="28575" cap="flat" cmpd="sng" algn="ctr">
            <a:solidFill>
              <a:srgbClr val="FC515B"/>
            </a:solidFill>
            <a:prstDash val="solid"/>
            <a:miter lim="800000"/>
          </a:ln>
          <a:effectLst/>
        </p:spPr>
      </p:cxnSp>
      <p:sp>
        <p:nvSpPr>
          <p:cNvPr id="11" name="Text Placeholder 11">
            <a:extLst>
              <a:ext uri="{FF2B5EF4-FFF2-40B4-BE49-F238E27FC236}">
                <a16:creationId xmlns:a16="http://schemas.microsoft.com/office/drawing/2014/main" id="{6F423A69-A7C0-B034-2D54-B725359F0281}"/>
              </a:ext>
            </a:extLst>
          </p:cNvPr>
          <p:cNvSpPr txBox="1">
            <a:spLocks/>
          </p:cNvSpPr>
          <p:nvPr/>
        </p:nvSpPr>
        <p:spPr>
          <a:xfrm>
            <a:off x="10471200" y="290953"/>
            <a:ext cx="1213981" cy="354344"/>
          </a:xfrm>
          <a:prstGeom prst="rect">
            <a:avLst/>
          </a:prstGeom>
        </p:spPr>
        <p:txBody>
          <a:bodyPr/>
          <a:lstStyle>
            <a:lvl1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1pPr>
            <a:lvl2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pPr marL="0" marR="0" lvl="0" indent="0" algn="l" defTabSz="587115" rtl="0" eaLnBrk="1" fontAlgn="auto" latinLnBrk="0" hangingPunct="1">
              <a:lnSpc>
                <a:spcPct val="100000"/>
              </a:lnSpc>
              <a:spcBef>
                <a:spcPts val="51"/>
              </a:spcBef>
              <a:spcAft>
                <a:spcPts val="0"/>
              </a:spcAft>
              <a:buClrTx/>
              <a:buSzTx/>
              <a:buFontTx/>
              <a:buNone/>
              <a:tabLst/>
              <a:defRPr/>
            </a:pPr>
            <a:r>
              <a:rPr lang="en-GB" sz="1000" dirty="0">
                <a:latin typeface="Real Text Light"/>
              </a:rPr>
              <a:t>Focus on 2026 – Cybersecurity</a:t>
            </a:r>
            <a:endParaRPr kumimoji="0" lang="en-GB" sz="1000" b="0" i="0" u="none" strike="noStrike" kern="0" cap="none" spc="0" normalizeH="0" baseline="0" noProof="0" dirty="0">
              <a:ln>
                <a:noFill/>
              </a:ln>
              <a:solidFill>
                <a:srgbClr val="303030"/>
              </a:solidFill>
              <a:effectLst/>
              <a:uLnTx/>
              <a:uFillTx/>
              <a:latin typeface="Real Text Light"/>
              <a:sym typeface="Real Text Medium"/>
            </a:endParaRPr>
          </a:p>
          <a:p>
            <a:pPr marL="0" marR="0" lvl="0" indent="0" algn="l" defTabSz="587115" rtl="0" eaLnBrk="1" fontAlgn="auto" latinLnBrk="0" hangingPunct="1">
              <a:lnSpc>
                <a:spcPct val="100000"/>
              </a:lnSpc>
              <a:spcBef>
                <a:spcPts val="51"/>
              </a:spcBef>
              <a:spcAft>
                <a:spcPts val="0"/>
              </a:spcAft>
              <a:buClrTx/>
              <a:buSzTx/>
              <a:buFontTx/>
              <a:buNone/>
              <a:tabLst/>
              <a:defRPr/>
            </a:pPr>
            <a:endParaRPr kumimoji="0" lang="en-US" sz="1000" b="0" i="0" u="none" strike="noStrike" kern="0" cap="none" spc="0" normalizeH="0" baseline="0" noProof="0" dirty="0">
              <a:ln>
                <a:noFill/>
              </a:ln>
              <a:solidFill>
                <a:srgbClr val="303030"/>
              </a:solidFill>
              <a:effectLst/>
              <a:uLnTx/>
              <a:uFillTx/>
              <a:latin typeface="Real Text Light"/>
              <a:sym typeface="Real Text Medium"/>
            </a:endParaRPr>
          </a:p>
        </p:txBody>
      </p:sp>
    </p:spTree>
    <p:extLst>
      <p:ext uri="{BB962C8B-B14F-4D97-AF65-F5344CB8AC3E}">
        <p14:creationId xmlns:p14="http://schemas.microsoft.com/office/powerpoint/2010/main" val="2194125708"/>
      </p:ext>
    </p:extLst>
  </p:cSld>
  <p:clrMapOvr>
    <a:masterClrMapping/>
  </p:clrMapOvr>
</p:sld>
</file>

<file path=ppt/slides/slide2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FAD1D-9A43-4974-EA6A-49B4589B6135}"/>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7B9A1618-12A8-BE34-890E-90E386CF5AB7}"/>
              </a:ext>
            </a:extLst>
          </p:cNvPr>
          <p:cNvSpPr>
            <a:spLocks noGrp="1"/>
          </p:cNvSpPr>
          <p:nvPr>
            <p:ph type="body" sz="quarter" idx="11"/>
          </p:nvPr>
        </p:nvSpPr>
        <p:spPr>
          <a:xfrm>
            <a:off x="506818" y="699327"/>
            <a:ext cx="11178363" cy="648512"/>
          </a:xfrm>
        </p:spPr>
        <p:txBody>
          <a:bodyPr/>
          <a:lstStyle/>
          <a:p>
            <a:r>
              <a:rPr lang="en-GB" dirty="0"/>
              <a:t>Focus on 2026 – UK Cyber Security Legislation</a:t>
            </a:r>
            <a:endParaRPr lang="en-US" dirty="0"/>
          </a:p>
        </p:txBody>
      </p:sp>
      <p:sp>
        <p:nvSpPr>
          <p:cNvPr id="3" name="Text Placeholder 2">
            <a:extLst>
              <a:ext uri="{FF2B5EF4-FFF2-40B4-BE49-F238E27FC236}">
                <a16:creationId xmlns:a16="http://schemas.microsoft.com/office/drawing/2014/main" id="{F322E9D9-80E9-7E33-260F-9893EFCBF593}"/>
              </a:ext>
            </a:extLst>
          </p:cNvPr>
          <p:cNvSpPr>
            <a:spLocks noGrp="1"/>
          </p:cNvSpPr>
          <p:nvPr>
            <p:ph type="body" sz="quarter" idx="28"/>
          </p:nvPr>
        </p:nvSpPr>
        <p:spPr>
          <a:xfrm>
            <a:off x="494687" y="1886527"/>
            <a:ext cx="11178363" cy="467037"/>
          </a:xfrm>
        </p:spPr>
        <p:txBody>
          <a:bodyPr/>
          <a:lstStyle/>
          <a:p>
            <a:r>
              <a:rPr lang="en-GB" sz="2000" b="1" dirty="0"/>
              <a:t>Cyber Security and Resilience (Network Information Systems) Bill</a:t>
            </a:r>
          </a:p>
          <a:p>
            <a:pPr marL="285750" indent="-285750">
              <a:buClr>
                <a:schemeClr val="tx2"/>
              </a:buClr>
              <a:buFont typeface="Arial" panose="020B0604020202020204" pitchFamily="34" charset="0"/>
              <a:buChar char="•"/>
            </a:pPr>
            <a:r>
              <a:rPr lang="en-GB" sz="1400" dirty="0"/>
              <a:t>Addresses the shortfalls of the Network and Information Systems Regulations (NISR) 2018 owing to the heightened risks posed to the provision of essential services due to the exploitation of supply chain vulnerabilities.</a:t>
            </a:r>
          </a:p>
          <a:p>
            <a:pPr marL="285750" indent="-285750">
              <a:buClr>
                <a:schemeClr val="tx2"/>
              </a:buClr>
              <a:buFont typeface="Arial" panose="020B0604020202020204" pitchFamily="34" charset="0"/>
              <a:buChar char="•"/>
            </a:pPr>
            <a:r>
              <a:rPr lang="en-GB" sz="1400" dirty="0"/>
              <a:t>Bill is progressing through second reading. </a:t>
            </a:r>
          </a:p>
          <a:p>
            <a:br>
              <a:rPr lang="en-GB" sz="2000" dirty="0"/>
            </a:br>
            <a:endParaRPr lang="en-GB" sz="2000" dirty="0"/>
          </a:p>
        </p:txBody>
      </p:sp>
      <p:sp>
        <p:nvSpPr>
          <p:cNvPr id="4" name="Text Placeholder 3">
            <a:extLst>
              <a:ext uri="{FF2B5EF4-FFF2-40B4-BE49-F238E27FC236}">
                <a16:creationId xmlns:a16="http://schemas.microsoft.com/office/drawing/2014/main" id="{57D9763E-B4EA-8400-1734-9A2A316501AB}"/>
              </a:ext>
            </a:extLst>
          </p:cNvPr>
          <p:cNvSpPr>
            <a:spLocks noGrp="1"/>
          </p:cNvSpPr>
          <p:nvPr>
            <p:ph type="body" sz="quarter" idx="41"/>
          </p:nvPr>
        </p:nvSpPr>
        <p:spPr>
          <a:xfrm>
            <a:off x="494687" y="3043756"/>
            <a:ext cx="10670159" cy="3652530"/>
          </a:xfrm>
        </p:spPr>
        <p:txBody>
          <a:bodyPr/>
          <a:lstStyle/>
          <a:p>
            <a:r>
              <a:rPr lang="en-GB" sz="1400" b="1" dirty="0">
                <a:solidFill>
                  <a:srgbClr val="FC515B"/>
                </a:solidFill>
              </a:rPr>
              <a:t>Key amendments proposed to the Network and Information Systems Regulations (NISR) 2018 :</a:t>
            </a:r>
          </a:p>
          <a:p>
            <a:r>
              <a:rPr lang="en-GB" sz="1400" b="1" dirty="0"/>
              <a:t>1. Expansion of the scope of the NISR 2018:</a:t>
            </a:r>
          </a:p>
          <a:p>
            <a:pPr marL="285750" indent="-285750">
              <a:buClr>
                <a:schemeClr val="tx2"/>
              </a:buClr>
              <a:buFont typeface="Arial" panose="020B0604020202020204" pitchFamily="34" charset="0"/>
              <a:buChar char="•"/>
            </a:pPr>
            <a:r>
              <a:rPr lang="en-GB" sz="1400" dirty="0"/>
              <a:t>Data centres, managed service providers, and large load controllers brought into scope. </a:t>
            </a:r>
          </a:p>
          <a:p>
            <a:pPr marL="285750" indent="-285750">
              <a:buClr>
                <a:schemeClr val="tx2"/>
              </a:buClr>
              <a:buFont typeface="Arial" panose="020B0604020202020204" pitchFamily="34" charset="0"/>
              <a:buChar char="•"/>
            </a:pPr>
            <a:r>
              <a:rPr lang="en-GB" sz="1400" dirty="0"/>
              <a:t>Authorities may also designate “critical suppliers” at which a disruption would significantly impact the economy or society.</a:t>
            </a:r>
          </a:p>
          <a:p>
            <a:endParaRPr lang="en-GB" sz="1400" dirty="0"/>
          </a:p>
          <a:p>
            <a:r>
              <a:rPr lang="en-GB" sz="1400" b="1" dirty="0"/>
              <a:t>2. Reform of incident reporting obligations</a:t>
            </a:r>
            <a:r>
              <a:rPr lang="en-GB" sz="1400" dirty="0"/>
              <a:t>: </a:t>
            </a:r>
          </a:p>
          <a:p>
            <a:pPr marL="285750" indent="-285750">
              <a:buClr>
                <a:schemeClr val="tx2"/>
              </a:buClr>
              <a:buFont typeface="Arial" panose="020B0604020202020204" pitchFamily="34" charset="0"/>
              <a:buChar char="•"/>
            </a:pPr>
            <a:r>
              <a:rPr lang="en-GB" sz="1400" dirty="0"/>
              <a:t>Businesses will have to report cyber breaches that have the </a:t>
            </a:r>
            <a:r>
              <a:rPr lang="en-GB" sz="1400" i="1" dirty="0"/>
              <a:t>potential</a:t>
            </a:r>
            <a:r>
              <a:rPr lang="en-GB" sz="1400" dirty="0"/>
              <a:t> to cause significant impacts. Data centres and digital and managed service providers will need to inform their customers if they are </a:t>
            </a:r>
            <a:r>
              <a:rPr lang="en-GB" sz="1400" i="1" dirty="0"/>
              <a:t>likely</a:t>
            </a:r>
            <a:r>
              <a:rPr lang="en-GB" sz="1400" dirty="0"/>
              <a:t> to have been impacted.</a:t>
            </a:r>
          </a:p>
          <a:p>
            <a:pPr marL="285750" indent="-285750">
              <a:buFont typeface="Arial" panose="020B0604020202020204" pitchFamily="34" charset="0"/>
              <a:buChar char="•"/>
            </a:pPr>
            <a:endParaRPr lang="en-GB" sz="1400" dirty="0"/>
          </a:p>
          <a:p>
            <a:r>
              <a:rPr lang="en-GB" sz="1400" b="1" dirty="0"/>
              <a:t>3. Sector-specific regulation and regulator duties</a:t>
            </a:r>
            <a:r>
              <a:rPr lang="en-GB" sz="1400" dirty="0"/>
              <a:t>: </a:t>
            </a:r>
          </a:p>
          <a:p>
            <a:pPr marL="285750" indent="-285750">
              <a:buClr>
                <a:schemeClr val="tx2"/>
              </a:buClr>
              <a:buFont typeface="Arial" panose="020B0604020202020204" pitchFamily="34" charset="0"/>
              <a:buChar char="•"/>
            </a:pPr>
            <a:r>
              <a:rPr lang="en-GB" sz="1400" dirty="0"/>
              <a:t>12 regulators will regulate implementation, who will be duty bound to seek specified priority outcomes.</a:t>
            </a:r>
          </a:p>
          <a:p>
            <a:endParaRPr lang="en-GB" sz="1400" dirty="0"/>
          </a:p>
          <a:p>
            <a:r>
              <a:rPr lang="en-GB" sz="1400" b="1" dirty="0"/>
              <a:t>4. More severe enforcement penalties</a:t>
            </a:r>
            <a:r>
              <a:rPr lang="en-GB" sz="1400" dirty="0"/>
              <a:t>: </a:t>
            </a:r>
          </a:p>
          <a:p>
            <a:pPr marL="285750" indent="-285750">
              <a:buClr>
                <a:schemeClr val="tx2"/>
              </a:buClr>
              <a:buFont typeface="Arial" panose="020B0604020202020204" pitchFamily="34" charset="0"/>
              <a:buChar char="•"/>
            </a:pPr>
            <a:r>
              <a:rPr lang="en-GB" sz="1400" dirty="0"/>
              <a:t>Substantially greater “standard” penalty capped at the greater of £10,000,000 or 2% of global turnover. More serious failings can attract the greater of £17,000,000 or 4% of global turnover.</a:t>
            </a:r>
          </a:p>
          <a:p>
            <a:endParaRPr lang="en-GB" sz="1400" dirty="0"/>
          </a:p>
          <a:p>
            <a:endParaRPr lang="en-GB" sz="1400" dirty="0"/>
          </a:p>
          <a:p>
            <a:endParaRPr lang="en-GB" sz="1400" dirty="0"/>
          </a:p>
          <a:p>
            <a:endParaRPr lang="en-GB" sz="1400" dirty="0"/>
          </a:p>
          <a:p>
            <a:endParaRPr lang="en-GB" dirty="0"/>
          </a:p>
        </p:txBody>
      </p:sp>
      <p:sp>
        <p:nvSpPr>
          <p:cNvPr id="12" name="Text Placeholder 11">
            <a:extLst>
              <a:ext uri="{FF2B5EF4-FFF2-40B4-BE49-F238E27FC236}">
                <a16:creationId xmlns:a16="http://schemas.microsoft.com/office/drawing/2014/main" id="{C544950C-57D9-6146-1A53-086963D2B01A}"/>
              </a:ext>
            </a:extLst>
          </p:cNvPr>
          <p:cNvSpPr>
            <a:spLocks noGrp="1"/>
          </p:cNvSpPr>
          <p:nvPr>
            <p:ph type="body" sz="quarter" idx="40"/>
          </p:nvPr>
        </p:nvSpPr>
        <p:spPr>
          <a:xfrm>
            <a:off x="10495703" y="342542"/>
            <a:ext cx="1720800" cy="246887"/>
          </a:xfrm>
          <a:prstGeom prst="rect">
            <a:avLst/>
          </a:prstGeom>
        </p:spPr>
        <p:txBody>
          <a:bodyPr/>
          <a:lstStyle/>
          <a:p>
            <a:r>
              <a:rPr lang="en-GB" sz="1000" dirty="0"/>
              <a:t>Focus on 2026 - UK Cyber Security Legislation</a:t>
            </a:r>
            <a:endParaRPr lang="en-GB" sz="1000" dirty="0">
              <a:latin typeface="REALTEXT-LIGHT" panose="020B0504020101010102" pitchFamily="34" charset="0"/>
            </a:endParaRPr>
          </a:p>
        </p:txBody>
      </p:sp>
      <p:pic>
        <p:nvPicPr>
          <p:cNvPr id="15" name="Picture 14">
            <a:extLst>
              <a:ext uri="{FF2B5EF4-FFF2-40B4-BE49-F238E27FC236}">
                <a16:creationId xmlns:a16="http://schemas.microsoft.com/office/drawing/2014/main" id="{41FD8D22-23D5-5D1A-93DE-0DE032BAB3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cxnSp>
        <p:nvCxnSpPr>
          <p:cNvPr id="16" name="Straight Connector 15">
            <a:extLst>
              <a:ext uri="{FF2B5EF4-FFF2-40B4-BE49-F238E27FC236}">
                <a16:creationId xmlns:a16="http://schemas.microsoft.com/office/drawing/2014/main" id="{CD322D8B-B3E6-10E4-5B3F-9BD8A4BA3BF1}"/>
              </a:ext>
            </a:extLst>
          </p:cNvPr>
          <p:cNvCxnSpPr/>
          <p:nvPr/>
        </p:nvCxnSpPr>
        <p:spPr>
          <a:xfrm flipH="1">
            <a:off x="10471200" y="663467"/>
            <a:ext cx="1720800" cy="0"/>
          </a:xfrm>
          <a:prstGeom prst="line">
            <a:avLst/>
          </a:prstGeom>
          <a:noFill/>
          <a:ln w="28575" cap="flat" cmpd="sng" algn="ctr">
            <a:solidFill>
              <a:srgbClr val="FC515B"/>
            </a:solidFill>
            <a:prstDash val="solid"/>
            <a:miter lim="800000"/>
          </a:ln>
          <a:effectLst/>
        </p:spPr>
      </p:cxnSp>
      <p:sp>
        <p:nvSpPr>
          <p:cNvPr id="6" name="Slide Number Placeholder 14">
            <a:extLst>
              <a:ext uri="{FF2B5EF4-FFF2-40B4-BE49-F238E27FC236}">
                <a16:creationId xmlns:a16="http://schemas.microsoft.com/office/drawing/2014/main" id="{2117D68F-923A-6439-7A4B-9E8F44F5CD17}"/>
              </a:ext>
            </a:extLst>
          </p:cNvPr>
          <p:cNvSpPr txBox="1">
            <a:spLocks/>
          </p:cNvSpPr>
          <p:nvPr/>
        </p:nvSpPr>
        <p:spPr>
          <a:xfrm>
            <a:off x="11419242" y="6480000"/>
            <a:ext cx="391758" cy="246810"/>
          </a:xfrm>
          <a:prstGeom prst="rect">
            <a:avLst/>
          </a:prstGeom>
        </p:spPr>
        <p:txBody>
          <a:bodyPr/>
          <a:lstStyle>
            <a:defPPr marL="0" marR="0" indent="0" algn="l" defTabSz="45718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1pPr>
            <a:lvl2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2pPr>
            <a:lvl3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3pPr>
            <a:lvl4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4pPr>
            <a:lvl5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5pPr>
            <a:lvl6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6pPr>
            <a:lvl7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7pPr>
            <a:lvl8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8pPr>
            <a:lvl9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9pPr>
          </a:lstStyle>
          <a:p>
            <a:pPr algn="r" defTabSz="914400" hangingPunct="1">
              <a:lnSpc>
                <a:spcPct val="90000"/>
              </a:lnSpc>
              <a:defRPr/>
            </a:pPr>
            <a:fld id="{AE40F04C-0113-48AC-B208-C432829543B5}" type="slidenum">
              <a:rPr lang="en-GB" sz="1200" kern="1200" smtClean="0">
                <a:solidFill>
                  <a:srgbClr val="303030"/>
                </a:solidFill>
                <a:latin typeface="Real Text Light"/>
              </a:rPr>
              <a:pPr algn="r" defTabSz="914400" hangingPunct="1">
                <a:lnSpc>
                  <a:spcPct val="90000"/>
                </a:lnSpc>
                <a:defRPr/>
              </a:pPr>
              <a:t>24</a:t>
            </a:fld>
            <a:endParaRPr lang="en-GB" sz="1200" kern="1200" dirty="0">
              <a:solidFill>
                <a:srgbClr val="303030"/>
              </a:solidFill>
              <a:latin typeface="Real Text Light"/>
            </a:endParaRPr>
          </a:p>
        </p:txBody>
      </p:sp>
    </p:spTree>
    <p:extLst>
      <p:ext uri="{BB962C8B-B14F-4D97-AF65-F5344CB8AC3E}">
        <p14:creationId xmlns:p14="http://schemas.microsoft.com/office/powerpoint/2010/main" val="3312866856"/>
      </p:ext>
    </p:extLst>
  </p:cSld>
  <p:clrMapOvr>
    <a:masterClrMapping/>
  </p:clrMapOvr>
  <p:transition spd="med"/>
</p:sld>
</file>

<file path=ppt/slides/slide2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34AE3-4720-1ED7-E165-F5E4E017CE59}"/>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110CA371-2015-53E5-5F14-BB5D2D00371A}"/>
              </a:ext>
            </a:extLst>
          </p:cNvPr>
          <p:cNvSpPr>
            <a:spLocks noGrp="1"/>
          </p:cNvSpPr>
          <p:nvPr>
            <p:ph type="body" sz="quarter" idx="11"/>
          </p:nvPr>
        </p:nvSpPr>
        <p:spPr>
          <a:xfrm>
            <a:off x="506818" y="699327"/>
            <a:ext cx="11178363" cy="648512"/>
          </a:xfrm>
        </p:spPr>
        <p:txBody>
          <a:bodyPr/>
          <a:lstStyle/>
          <a:p>
            <a:r>
              <a:rPr lang="en-GB" dirty="0"/>
              <a:t>Focus on 2026 - The Future of AI &amp; Data Regulation in the UK</a:t>
            </a:r>
            <a:endParaRPr lang="en-US" dirty="0"/>
          </a:p>
        </p:txBody>
      </p:sp>
      <p:sp>
        <p:nvSpPr>
          <p:cNvPr id="3" name="Text Placeholder 2">
            <a:extLst>
              <a:ext uri="{FF2B5EF4-FFF2-40B4-BE49-F238E27FC236}">
                <a16:creationId xmlns:a16="http://schemas.microsoft.com/office/drawing/2014/main" id="{636D1554-3DF9-D7C6-3C42-C64AD0FB9255}"/>
              </a:ext>
            </a:extLst>
          </p:cNvPr>
          <p:cNvSpPr>
            <a:spLocks noGrp="1"/>
          </p:cNvSpPr>
          <p:nvPr>
            <p:ph type="body" sz="quarter" idx="28"/>
          </p:nvPr>
        </p:nvSpPr>
        <p:spPr>
          <a:xfrm>
            <a:off x="514351" y="1876695"/>
            <a:ext cx="11539997" cy="467037"/>
          </a:xfrm>
        </p:spPr>
        <p:txBody>
          <a:bodyPr/>
          <a:lstStyle/>
          <a:p>
            <a:r>
              <a:rPr lang="en-GB" sz="2000" b="1" dirty="0">
                <a:solidFill>
                  <a:srgbClr val="303030"/>
                </a:solidFill>
              </a:rPr>
              <a:t>Data (Use and Access) Act 2025</a:t>
            </a:r>
          </a:p>
          <a:p>
            <a:r>
              <a:rPr lang="en-GB" sz="1400" dirty="0">
                <a:solidFill>
                  <a:srgbClr val="303030"/>
                </a:solidFill>
              </a:rPr>
              <a:t>First major Post-Brexit reform of UK data protection regime - staged 12-month implementation following June 2025 Royal Assent. </a:t>
            </a:r>
            <a:br>
              <a:rPr lang="en-GB" sz="2000" dirty="0"/>
            </a:br>
            <a:endParaRPr lang="en-GB" sz="2000" dirty="0"/>
          </a:p>
        </p:txBody>
      </p:sp>
      <p:sp>
        <p:nvSpPr>
          <p:cNvPr id="4" name="Text Placeholder 3">
            <a:extLst>
              <a:ext uri="{FF2B5EF4-FFF2-40B4-BE49-F238E27FC236}">
                <a16:creationId xmlns:a16="http://schemas.microsoft.com/office/drawing/2014/main" id="{8E43A0B6-5494-67FB-C741-681050EDC2C9}"/>
              </a:ext>
            </a:extLst>
          </p:cNvPr>
          <p:cNvSpPr>
            <a:spLocks noGrp="1"/>
          </p:cNvSpPr>
          <p:nvPr>
            <p:ph type="body" sz="quarter" idx="41"/>
          </p:nvPr>
        </p:nvSpPr>
        <p:spPr>
          <a:xfrm>
            <a:off x="514350" y="2541576"/>
            <a:ext cx="5581649" cy="3158677"/>
          </a:xfrm>
        </p:spPr>
        <p:txBody>
          <a:bodyPr/>
          <a:lstStyle/>
          <a:p>
            <a:pPr>
              <a:spcBef>
                <a:spcPts val="115"/>
              </a:spcBef>
            </a:pPr>
            <a:r>
              <a:rPr lang="en-GB" sz="1400" b="1" dirty="0">
                <a:solidFill>
                  <a:srgbClr val="FC515B"/>
                </a:solidFill>
                <a:latin typeface="+mn-lt"/>
                <a:ea typeface="+mn-ea"/>
                <a:cs typeface="+mn-cs"/>
                <a:sym typeface="Arial"/>
              </a:rPr>
              <a:t>Key amendments to UK GDPR:</a:t>
            </a:r>
          </a:p>
          <a:p>
            <a:pPr marL="342900" indent="-342900">
              <a:lnSpc>
                <a:spcPct val="150000"/>
              </a:lnSpc>
              <a:spcBef>
                <a:spcPts val="115"/>
              </a:spcBef>
              <a:buClr>
                <a:schemeClr val="tx2"/>
              </a:buClr>
              <a:buFont typeface="+mj-lt"/>
              <a:buAutoNum type="arabicPeriod"/>
            </a:pPr>
            <a:r>
              <a:rPr lang="en-GB" sz="1400" dirty="0"/>
              <a:t>Introduction of “Recognised Legitimate Interests.”</a:t>
            </a:r>
          </a:p>
          <a:p>
            <a:pPr marL="342900" indent="-342900">
              <a:lnSpc>
                <a:spcPct val="150000"/>
              </a:lnSpc>
              <a:spcBef>
                <a:spcPts val="115"/>
              </a:spcBef>
              <a:buClr>
                <a:schemeClr val="tx2"/>
              </a:buClr>
              <a:buFont typeface="+mj-lt"/>
              <a:buAutoNum type="arabicPeriod"/>
            </a:pPr>
            <a:r>
              <a:rPr lang="en-GB" sz="1400" dirty="0"/>
              <a:t>Relaxation of the prohibition on using personal data in Automated Decision Making for ‘significant’ decision-making.</a:t>
            </a:r>
          </a:p>
          <a:p>
            <a:pPr marL="342900" indent="-342900">
              <a:lnSpc>
                <a:spcPct val="150000"/>
              </a:lnSpc>
              <a:spcBef>
                <a:spcPts val="115"/>
              </a:spcBef>
              <a:buClr>
                <a:schemeClr val="tx2"/>
              </a:buClr>
              <a:buFont typeface="+mj-lt"/>
              <a:buAutoNum type="arabicPeriod"/>
            </a:pPr>
            <a:r>
              <a:rPr lang="en-GB" sz="1400" dirty="0"/>
              <a:t>“Legitimate interest” lawful basis available for ADM. </a:t>
            </a:r>
          </a:p>
          <a:p>
            <a:pPr marL="342900" indent="-342900">
              <a:lnSpc>
                <a:spcPct val="150000"/>
              </a:lnSpc>
              <a:spcBef>
                <a:spcPts val="115"/>
              </a:spcBef>
              <a:buClr>
                <a:schemeClr val="tx2"/>
              </a:buClr>
              <a:buFont typeface="+mj-lt"/>
              <a:buAutoNum type="arabicPeriod"/>
            </a:pPr>
            <a:r>
              <a:rPr lang="en-GB" sz="1400" dirty="0"/>
              <a:t>Codification of “reasonable and proportionate” DSAR searches. </a:t>
            </a:r>
          </a:p>
          <a:p>
            <a:pPr marL="342900" indent="-342900">
              <a:lnSpc>
                <a:spcPct val="150000"/>
              </a:lnSpc>
              <a:spcBef>
                <a:spcPts val="115"/>
              </a:spcBef>
              <a:buClr>
                <a:schemeClr val="tx2"/>
              </a:buClr>
              <a:buFont typeface="+mj-lt"/>
              <a:buAutoNum type="arabicPeriod"/>
            </a:pPr>
            <a:r>
              <a:rPr lang="en-GB" sz="1400" dirty="0"/>
              <a:t>New “stop the clock” mechanism for DSAR searches.</a:t>
            </a:r>
          </a:p>
          <a:p>
            <a:pPr marL="342900" indent="-342900">
              <a:lnSpc>
                <a:spcPct val="150000"/>
              </a:lnSpc>
              <a:spcBef>
                <a:spcPts val="115"/>
              </a:spcBef>
              <a:buClr>
                <a:schemeClr val="tx2"/>
              </a:buClr>
              <a:buFont typeface="+mj-lt"/>
              <a:buAutoNum type="arabicPeriod"/>
            </a:pPr>
            <a:r>
              <a:rPr lang="en-GB" sz="1400" dirty="0"/>
              <a:t>New formal requirements for data subject complaints.</a:t>
            </a:r>
          </a:p>
          <a:p>
            <a:pPr marL="342900" indent="-342900">
              <a:lnSpc>
                <a:spcPct val="150000"/>
              </a:lnSpc>
              <a:spcBef>
                <a:spcPts val="115"/>
              </a:spcBef>
              <a:buClr>
                <a:schemeClr val="tx2"/>
              </a:buClr>
              <a:buFont typeface="+mj-lt"/>
              <a:buAutoNum type="arabicPeriod"/>
            </a:pPr>
            <a:r>
              <a:rPr lang="en-GB" sz="1400" dirty="0"/>
              <a:t>Introduction of an “assumption of compatibility” for certain re-uses of personal data.</a:t>
            </a:r>
          </a:p>
          <a:p>
            <a:pPr marL="342900" indent="-342900">
              <a:lnSpc>
                <a:spcPct val="150000"/>
              </a:lnSpc>
              <a:spcBef>
                <a:spcPts val="115"/>
              </a:spcBef>
              <a:buClr>
                <a:schemeClr val="tx2"/>
              </a:buClr>
              <a:buFont typeface="+mj-lt"/>
              <a:buAutoNum type="arabicPeriod"/>
            </a:pPr>
            <a:r>
              <a:rPr lang="en-GB" sz="1400" dirty="0"/>
              <a:t>Cookies consent not required for specific purposes.</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endParaRPr lang="en-GB" sz="1600" dirty="0"/>
          </a:p>
          <a:p>
            <a:endParaRPr lang="en-GB" sz="1800" dirty="0"/>
          </a:p>
          <a:p>
            <a:endParaRPr lang="en-GB" dirty="0"/>
          </a:p>
        </p:txBody>
      </p:sp>
      <p:sp>
        <p:nvSpPr>
          <p:cNvPr id="12" name="Text Placeholder 11">
            <a:extLst>
              <a:ext uri="{FF2B5EF4-FFF2-40B4-BE49-F238E27FC236}">
                <a16:creationId xmlns:a16="http://schemas.microsoft.com/office/drawing/2014/main" id="{4D15C2DA-8996-A14B-7166-F85B8275855A}"/>
              </a:ext>
            </a:extLst>
          </p:cNvPr>
          <p:cNvSpPr>
            <a:spLocks noGrp="1"/>
          </p:cNvSpPr>
          <p:nvPr>
            <p:ph type="body" sz="quarter" idx="40"/>
          </p:nvPr>
        </p:nvSpPr>
        <p:spPr>
          <a:xfrm>
            <a:off x="10495703" y="342542"/>
            <a:ext cx="1696297" cy="246881"/>
          </a:xfrm>
          <a:prstGeom prst="rect">
            <a:avLst/>
          </a:prstGeom>
        </p:spPr>
        <p:txBody>
          <a:bodyPr/>
          <a:lstStyle/>
          <a:p>
            <a:r>
              <a:rPr lang="en-GB" sz="900" dirty="0">
                <a:latin typeface="REALTEXT-LIGHT" panose="020B0504020101010102" pitchFamily="34" charset="0"/>
              </a:rPr>
              <a:t>Focus on 2026 - The Future of AI &amp; Data Regulation in the UK</a:t>
            </a:r>
          </a:p>
        </p:txBody>
      </p:sp>
      <p:pic>
        <p:nvPicPr>
          <p:cNvPr id="15" name="Picture 14">
            <a:extLst>
              <a:ext uri="{FF2B5EF4-FFF2-40B4-BE49-F238E27FC236}">
                <a16:creationId xmlns:a16="http://schemas.microsoft.com/office/drawing/2014/main" id="{B46CEBA5-D05C-AEA7-7E23-F3BA0C570C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cxnSp>
        <p:nvCxnSpPr>
          <p:cNvPr id="16" name="Straight Connector 15">
            <a:extLst>
              <a:ext uri="{FF2B5EF4-FFF2-40B4-BE49-F238E27FC236}">
                <a16:creationId xmlns:a16="http://schemas.microsoft.com/office/drawing/2014/main" id="{2441747E-3EC6-0078-B8FE-B3122DCD4315}"/>
              </a:ext>
            </a:extLst>
          </p:cNvPr>
          <p:cNvCxnSpPr/>
          <p:nvPr/>
        </p:nvCxnSpPr>
        <p:spPr>
          <a:xfrm flipH="1">
            <a:off x="10471200" y="663467"/>
            <a:ext cx="1720800" cy="0"/>
          </a:xfrm>
          <a:prstGeom prst="line">
            <a:avLst/>
          </a:prstGeom>
          <a:noFill/>
          <a:ln w="28575" cap="flat" cmpd="sng" algn="ctr">
            <a:solidFill>
              <a:srgbClr val="FC515B"/>
            </a:solidFill>
            <a:prstDash val="solid"/>
            <a:miter lim="800000"/>
          </a:ln>
          <a:effectLst/>
        </p:spPr>
      </p:cxnSp>
      <p:sp>
        <p:nvSpPr>
          <p:cNvPr id="11" name="Text Placeholder 3">
            <a:extLst>
              <a:ext uri="{FF2B5EF4-FFF2-40B4-BE49-F238E27FC236}">
                <a16:creationId xmlns:a16="http://schemas.microsoft.com/office/drawing/2014/main" id="{7BD667E0-3A9E-BC50-894F-7ABABD5C04B4}"/>
              </a:ext>
            </a:extLst>
          </p:cNvPr>
          <p:cNvSpPr txBox="1">
            <a:spLocks/>
          </p:cNvSpPr>
          <p:nvPr/>
        </p:nvSpPr>
        <p:spPr>
          <a:xfrm>
            <a:off x="6272983" y="2541577"/>
            <a:ext cx="5412197" cy="3406938"/>
          </a:xfrm>
          <a:prstGeom prst="rect">
            <a:avLst/>
          </a:prstGeom>
        </p:spPr>
        <p:txBody>
          <a:bodyPr lIns="0" tIns="45720" rIns="91440" bIns="45720"/>
          <a:lstStyle>
            <a:lvl1pPr marL="0" marR="0" indent="0" algn="l" defTabSz="587115" rtl="0" latinLnBrk="0">
              <a:lnSpc>
                <a:spcPct val="100000"/>
              </a:lnSpc>
              <a:spcBef>
                <a:spcPts val="51"/>
              </a:spcBef>
              <a:spcAft>
                <a:spcPts val="0"/>
              </a:spcAft>
              <a:buClrTx/>
              <a:buSzTx/>
              <a:buFont typeface="Arial" panose="020B0604020202020204" pitchFamily="34" charset="0"/>
              <a:buNone/>
              <a:tabLst/>
              <a:defRPr sz="2000" b="0" i="0" u="none" strike="noStrike" cap="none" spc="0" baseline="0">
                <a:solidFill>
                  <a:srgbClr val="303030"/>
                </a:solidFill>
                <a:uFillTx/>
                <a:latin typeface="REALTEXT-LIGHT" panose="020B0504020101010102" pitchFamily="34" charset="0"/>
                <a:ea typeface="RealText-Medium"/>
                <a:cs typeface="RealText-Medium"/>
                <a:sym typeface="Real Text Medium"/>
              </a:defRPr>
            </a:lvl1pPr>
            <a:lvl2pPr marL="0" marR="0" indent="0" algn="l" defTabSz="587115" rtl="0" latinLnBrk="0">
              <a:lnSpc>
                <a:spcPct val="100000"/>
              </a:lnSpc>
              <a:spcBef>
                <a:spcPts val="51"/>
              </a:spcBef>
              <a:spcAft>
                <a:spcPts val="0"/>
              </a:spcAft>
              <a:buClrTx/>
              <a:buSzTx/>
              <a:buFont typeface="Arial" panose="020B0604020202020204" pitchFamily="34" charset="0"/>
              <a:buNone/>
              <a:tabLst/>
              <a:defRPr sz="2000" b="0" i="0" u="none" strike="noStrike" cap="none" spc="0" baseline="0">
                <a:solidFill>
                  <a:srgbClr val="303030"/>
                </a:solidFill>
                <a:uFillTx/>
                <a:latin typeface="RealText-Medium" panose="020B0604020101010102" pitchFamily="34" charset="0"/>
                <a:ea typeface="RealText-Medium"/>
                <a:cs typeface="RealText-Medium"/>
                <a:sym typeface="Real Text Medium"/>
              </a:defRPr>
            </a:lvl2pPr>
            <a:lvl3pPr marL="0" marR="0" indent="-356616" algn="l" defTabSz="587115" rtl="0" latinLnBrk="0">
              <a:lnSpc>
                <a:spcPct val="100000"/>
              </a:lnSpc>
              <a:spcBef>
                <a:spcPts val="51"/>
              </a:spcBef>
              <a:spcAft>
                <a:spcPts val="0"/>
              </a:spcAft>
              <a:buClr>
                <a:schemeClr val="tx2"/>
              </a:buClr>
              <a:buSzPct val="100000"/>
              <a:buFont typeface="Arial" panose="020B0604020202020204" pitchFamily="34" charset="0"/>
              <a:buChar char="•"/>
              <a:tabLst/>
              <a:defRPr sz="2000" b="0" i="0" u="none" strike="noStrike" cap="none" spc="0" baseline="0">
                <a:solidFill>
                  <a:srgbClr val="303030"/>
                </a:solidFill>
                <a:uFillTx/>
                <a:latin typeface="REALTEXT-LIGHT" panose="020B0504020101010102" pitchFamily="34" charset="0"/>
                <a:ea typeface="RealText-Medium"/>
                <a:cs typeface="RealText-Medium"/>
                <a:sym typeface="Real Text Medium"/>
              </a:defRPr>
            </a:lvl3pPr>
            <a:lvl4pPr marL="722376" marR="0" indent="-356616" algn="l" defTabSz="587115" rtl="0" latinLnBrk="0">
              <a:lnSpc>
                <a:spcPct val="100000"/>
              </a:lnSpc>
              <a:spcBef>
                <a:spcPts val="51"/>
              </a:spcBef>
              <a:spcAft>
                <a:spcPts val="0"/>
              </a:spcAft>
              <a:buClr>
                <a:schemeClr val="tx2"/>
              </a:buClr>
              <a:buSzTx/>
              <a:buFont typeface="Arial" panose="020B0604020202020204" pitchFamily="34" charset="0"/>
              <a:buChar char="•"/>
              <a:tabLst/>
              <a:defRPr sz="2000" b="0" i="0" u="none" strike="noStrike" cap="none" spc="0" baseline="0">
                <a:solidFill>
                  <a:srgbClr val="303030"/>
                </a:solidFill>
                <a:uFillTx/>
                <a:latin typeface="REALTEXT-LIGHT" panose="020B0504020101010102" pitchFamily="34" charset="0"/>
                <a:ea typeface="RealText-Medium"/>
                <a:cs typeface="RealText-Medium"/>
                <a:sym typeface="Real Text Medium"/>
              </a:defRPr>
            </a:lvl4pPr>
            <a:lvl5pPr marL="1078992" marR="0" indent="-365760" algn="l" defTabSz="587115" rtl="0" latinLnBrk="0">
              <a:lnSpc>
                <a:spcPct val="100000"/>
              </a:lnSpc>
              <a:spcBef>
                <a:spcPts val="51"/>
              </a:spcBef>
              <a:spcAft>
                <a:spcPts val="0"/>
              </a:spcAft>
              <a:buClr>
                <a:schemeClr val="tx2"/>
              </a:buClr>
              <a:buSzTx/>
              <a:buFont typeface="Arial" panose="020B0604020202020204" pitchFamily="34" charset="0"/>
              <a:buChar char="•"/>
              <a:tabLst/>
              <a:defRPr sz="2000" b="0" i="0" u="none" strike="noStrike" cap="none" spc="0" baseline="0">
                <a:solidFill>
                  <a:srgbClr val="303030"/>
                </a:solidFill>
                <a:uFillTx/>
                <a:latin typeface="REALTEXT-LIGHT" panose="020B0504020101010102" pitchFamily="34" charset="0"/>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r>
              <a:rPr lang="en-GB" sz="1400" b="1" kern="0" dirty="0">
                <a:solidFill>
                  <a:srgbClr val="FC515B"/>
                </a:solidFill>
              </a:rPr>
              <a:t>Implications for businesses</a:t>
            </a:r>
            <a:r>
              <a:rPr lang="en-GB" sz="1400" b="1" kern="0" dirty="0">
                <a:solidFill>
                  <a:srgbClr val="FF0000"/>
                </a:solidFill>
              </a:rPr>
              <a:t>:</a:t>
            </a:r>
          </a:p>
          <a:p>
            <a:pPr marL="285750" indent="-285750">
              <a:lnSpc>
                <a:spcPct val="150000"/>
              </a:lnSpc>
              <a:buClr>
                <a:schemeClr val="tx2"/>
              </a:buClr>
              <a:buFont typeface="Arial" panose="020B0604020202020204" pitchFamily="34" charset="0"/>
              <a:buChar char="•"/>
            </a:pPr>
            <a:r>
              <a:rPr lang="en-GB" sz="1400" kern="0" dirty="0"/>
              <a:t>Impacts are highly </a:t>
            </a:r>
            <a:r>
              <a:rPr lang="en-GB" sz="1400" b="1" kern="0" dirty="0"/>
              <a:t>contingent on the UK’s EU adequacy status being formally renewed </a:t>
            </a:r>
            <a:r>
              <a:rPr lang="en-GB" sz="1400" kern="0" dirty="0"/>
              <a:t>on 27 December 2025, which is expected to take place.</a:t>
            </a:r>
          </a:p>
          <a:p>
            <a:pPr marL="285750" indent="-285750">
              <a:lnSpc>
                <a:spcPct val="150000"/>
              </a:lnSpc>
              <a:buClr>
                <a:schemeClr val="tx2"/>
              </a:buClr>
              <a:buFont typeface="Arial" panose="020B0604020202020204" pitchFamily="34" charset="0"/>
              <a:buChar char="•"/>
            </a:pPr>
            <a:r>
              <a:rPr lang="en-GB" sz="1400" kern="0" dirty="0"/>
              <a:t>The European Commission has proposed to extend the current adequacy arrangements for six years to December 2031.</a:t>
            </a:r>
          </a:p>
          <a:p>
            <a:pPr marL="285750" indent="-285750">
              <a:lnSpc>
                <a:spcPct val="150000"/>
              </a:lnSpc>
              <a:buClr>
                <a:schemeClr val="tx2"/>
              </a:buClr>
              <a:buFont typeface="Arial" panose="020B0604020202020204" pitchFamily="34" charset="0"/>
              <a:buChar char="•"/>
            </a:pPr>
            <a:r>
              <a:rPr lang="en-GB" sz="1400" kern="0" dirty="0"/>
              <a:t>If the UK retains EU adequacy, businesses will benefit from continued seamless UK-EU data flows and opportunities for compliance simplification and enhanced business flexibility.</a:t>
            </a:r>
          </a:p>
          <a:p>
            <a:pPr marL="285750" indent="-285750">
              <a:lnSpc>
                <a:spcPct val="150000"/>
              </a:lnSpc>
              <a:buFont typeface="Arial" panose="020B0604020202020204" pitchFamily="34" charset="0"/>
              <a:buChar char="•"/>
            </a:pPr>
            <a:endParaRPr lang="en-GB" sz="1600" kern="0" dirty="0"/>
          </a:p>
          <a:p>
            <a:endParaRPr lang="en-GB" sz="1600" kern="0" dirty="0"/>
          </a:p>
          <a:p>
            <a:endParaRPr lang="en-GB" sz="1800" kern="0" dirty="0"/>
          </a:p>
          <a:p>
            <a:endParaRPr lang="en-GB" kern="0" dirty="0"/>
          </a:p>
        </p:txBody>
      </p:sp>
      <p:sp>
        <p:nvSpPr>
          <p:cNvPr id="5" name="Slide Number Placeholder 14">
            <a:extLst>
              <a:ext uri="{FF2B5EF4-FFF2-40B4-BE49-F238E27FC236}">
                <a16:creationId xmlns:a16="http://schemas.microsoft.com/office/drawing/2014/main" id="{B0694FC7-9FD4-A052-AA7A-2B6D36BD24EA}"/>
              </a:ext>
            </a:extLst>
          </p:cNvPr>
          <p:cNvSpPr txBox="1">
            <a:spLocks/>
          </p:cNvSpPr>
          <p:nvPr/>
        </p:nvSpPr>
        <p:spPr>
          <a:xfrm>
            <a:off x="11419241" y="6480000"/>
            <a:ext cx="382233" cy="246810"/>
          </a:xfrm>
          <a:prstGeom prst="rect">
            <a:avLst/>
          </a:prstGeom>
        </p:spPr>
        <p:txBody>
          <a:bodyPr/>
          <a:lstStyle>
            <a:defPPr marL="0" marR="0" indent="0" algn="l" defTabSz="45718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1pPr>
            <a:lvl2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2pPr>
            <a:lvl3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3pPr>
            <a:lvl4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4pPr>
            <a:lvl5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5pPr>
            <a:lvl6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6pPr>
            <a:lvl7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7pPr>
            <a:lvl8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8pPr>
            <a:lvl9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9pPr>
          </a:lstStyle>
          <a:p>
            <a:pPr algn="r" defTabSz="914400" hangingPunct="1">
              <a:lnSpc>
                <a:spcPct val="90000"/>
              </a:lnSpc>
              <a:defRPr/>
            </a:pPr>
            <a:fld id="{AE40F04C-0113-48AC-B208-C432829543B5}" type="slidenum">
              <a:rPr lang="en-GB" sz="1200" kern="1200" smtClean="0">
                <a:solidFill>
                  <a:srgbClr val="303030"/>
                </a:solidFill>
                <a:latin typeface="Real Text Light"/>
              </a:rPr>
              <a:pPr algn="r" defTabSz="914400" hangingPunct="1">
                <a:lnSpc>
                  <a:spcPct val="90000"/>
                </a:lnSpc>
                <a:defRPr/>
              </a:pPr>
              <a:t>25</a:t>
            </a:fld>
            <a:endParaRPr lang="en-GB" sz="1200" kern="1200" dirty="0">
              <a:solidFill>
                <a:srgbClr val="303030"/>
              </a:solidFill>
              <a:latin typeface="Real Text Light"/>
            </a:endParaRPr>
          </a:p>
        </p:txBody>
      </p:sp>
    </p:spTree>
    <p:extLst>
      <p:ext uri="{BB962C8B-B14F-4D97-AF65-F5344CB8AC3E}">
        <p14:creationId xmlns:p14="http://schemas.microsoft.com/office/powerpoint/2010/main" val="2179490361"/>
      </p:ext>
    </p:extLst>
  </p:cSld>
  <p:clrMapOvr>
    <a:masterClrMapping/>
  </p:clrMapOvr>
  <p:transition spd="med"/>
</p:sld>
</file>

<file path=ppt/slides/slide26.xml><?xml version="1.0" encoding="utf-8"?>
<p:sld xmlns:a16="http://schemas.microsoft.com/office/drawing/2014/main" xmlns:p14="http://schemas.microsoft.com/office/powerpoint/2010/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ontent Placeholder 5">
            <a:extLst>
              <a:ext uri="{FF2B5EF4-FFF2-40B4-BE49-F238E27FC236}">
                <a16:creationId xmlns:a16="http://schemas.microsoft.com/office/drawing/2014/main" id="{74EAE541-3309-88C1-47C5-C5E43E5BCCBC}"/>
              </a:ext>
            </a:extLst>
          </p:cNvPr>
          <p:cNvGraphicFramePr>
            <a:graphicFrameLocks/>
          </p:cNvGraphicFramePr>
          <p:nvPr>
            <p:extLst>
              <p:ext uri="{D42A27DB-BD31-4B8C-83A1-F6EECF244321}">
                <p14:modId xmlns:p14="http://schemas.microsoft.com/office/powerpoint/2010/main" val="1913451408"/>
              </p:ext>
            </p:extLst>
          </p:nvPr>
        </p:nvGraphicFramePr>
        <p:xfrm>
          <a:off x="449263" y="2103940"/>
          <a:ext cx="11228386" cy="3755136"/>
        </p:xfrm>
        <a:graphic>
          <a:graphicData uri="http://schemas.openxmlformats.org/drawingml/2006/table">
            <a:tbl>
              <a:tblPr>
                <a:tableStyleId>{5C22544A-7EE6-4342-B048-85BDC9FD1C3A}</a:tableStyleId>
              </a:tblPr>
              <a:tblGrid>
                <a:gridCol w="986655">
                  <a:extLst>
                    <a:ext uri="{9D8B030D-6E8A-4147-A177-3AD203B41FA5}">
                      <a16:colId xmlns:a16="http://schemas.microsoft.com/office/drawing/2014/main" val="3018911143"/>
                    </a:ext>
                  </a:extLst>
                </a:gridCol>
                <a:gridCol w="10241731">
                  <a:extLst>
                    <a:ext uri="{9D8B030D-6E8A-4147-A177-3AD203B41FA5}">
                      <a16:colId xmlns:a16="http://schemas.microsoft.com/office/drawing/2014/main" val="3288139577"/>
                    </a:ext>
                  </a:extLst>
                </a:gridCol>
              </a:tblGrid>
              <a:tr h="938784">
                <a:tc>
                  <a:txBody>
                    <a:bodyPr/>
                    <a:lstStyle/>
                    <a:p>
                      <a:pPr algn="l">
                        <a:lnSpc>
                          <a:spcPct val="90000"/>
                        </a:lnSpc>
                      </a:pPr>
                      <a:r>
                        <a:rPr lang="en-GB" sz="6400" dirty="0">
                          <a:solidFill>
                            <a:srgbClr val="FC515B"/>
                          </a:solidFill>
                          <a:latin typeface="REALTEXT-LIGHT" panose="020B0504020101010102"/>
                        </a:rPr>
                        <a:t>1</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2000" dirty="0"/>
                        <a:t>“</a:t>
                      </a:r>
                      <a:r>
                        <a:rPr lang="en-GB" sz="2000" b="1" dirty="0"/>
                        <a:t>Personal data</a:t>
                      </a:r>
                      <a:r>
                        <a:rPr lang="en-GB" sz="2000" dirty="0"/>
                        <a:t>”: identification must reasonably be possible for the data holding entity  (e.g. dynamic IP address = personal data?)</a:t>
                      </a:r>
                      <a:endParaRPr lang="en-GB" sz="2000" dirty="0">
                        <a:solidFill>
                          <a:srgbClr val="000000"/>
                        </a:solidFill>
                        <a:latin typeface="REALTEXT-LIGHT" panose="020B0504020101010102"/>
                      </a:endParaRP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356420251"/>
                  </a:ext>
                </a:extLst>
              </a:tr>
              <a:tr h="938784">
                <a:tc>
                  <a:txBody>
                    <a:bodyPr/>
                    <a:lstStyle/>
                    <a:p>
                      <a:pPr algn="l">
                        <a:lnSpc>
                          <a:spcPct val="90000"/>
                        </a:lnSpc>
                      </a:pPr>
                      <a:r>
                        <a:rPr lang="en-GB" sz="6400" dirty="0">
                          <a:solidFill>
                            <a:srgbClr val="FC515B"/>
                          </a:solidFill>
                          <a:latin typeface="REALTEXT-LIGHT" panose="020B0504020101010102"/>
                        </a:rPr>
                        <a:t>2</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AI training </a:t>
                      </a:r>
                      <a:r>
                        <a:rPr lang="en-GB" sz="2000" dirty="0"/>
                        <a:t>on personal data based on </a:t>
                      </a:r>
                      <a:r>
                        <a:rPr lang="en-GB" sz="2000" b="1" dirty="0"/>
                        <a:t>legitimate interests </a:t>
                      </a:r>
                      <a:r>
                        <a:rPr lang="en-GB" sz="2000" dirty="0"/>
                        <a:t>allowed.</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95625679"/>
                  </a:ext>
                </a:extLst>
              </a:tr>
              <a:tr h="938784">
                <a:tc>
                  <a:txBody>
                    <a:bodyPr/>
                    <a:lstStyle/>
                    <a:p>
                      <a:pPr algn="l">
                        <a:lnSpc>
                          <a:spcPct val="90000"/>
                        </a:lnSpc>
                      </a:pPr>
                      <a:r>
                        <a:rPr lang="en-GB" sz="6400" dirty="0">
                          <a:solidFill>
                            <a:srgbClr val="FC515B"/>
                          </a:solidFill>
                          <a:latin typeface="REALTEXT-LIGHT" panose="020B0504020101010102"/>
                        </a:rPr>
                        <a:t>3</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u="none" strike="noStrike" cap="none" spc="0" baseline="0" dirty="0">
                          <a:solidFill>
                            <a:schemeClr val="dk1"/>
                          </a:solidFill>
                          <a:uFillTx/>
                          <a:latin typeface="+mn-lt"/>
                          <a:ea typeface="+mn-ea"/>
                          <a:cs typeface="+mn-cs"/>
                          <a:sym typeface="Arial"/>
                        </a:rPr>
                        <a:t>Processing of </a:t>
                      </a:r>
                      <a:r>
                        <a:rPr lang="en-GB" sz="2000" b="1" i="0" u="none" strike="noStrike" cap="none" spc="0" baseline="0" dirty="0">
                          <a:solidFill>
                            <a:schemeClr val="dk1"/>
                          </a:solidFill>
                          <a:uFillTx/>
                          <a:latin typeface="+mn-lt"/>
                          <a:ea typeface="+mn-ea"/>
                          <a:cs typeface="+mn-cs"/>
                          <a:sym typeface="Arial"/>
                        </a:rPr>
                        <a:t>biometric data for identity verification </a:t>
                      </a:r>
                      <a:r>
                        <a:rPr lang="en-GB" sz="2000" b="0" i="0" u="none" strike="noStrike" cap="none" spc="0" baseline="0" dirty="0">
                          <a:solidFill>
                            <a:schemeClr val="dk1"/>
                          </a:solidFill>
                          <a:uFillTx/>
                          <a:latin typeface="+mn-lt"/>
                          <a:ea typeface="+mn-ea"/>
                          <a:cs typeface="+mn-cs"/>
                          <a:sym typeface="Arial"/>
                        </a:rPr>
                        <a:t>in </a:t>
                      </a:r>
                      <a:r>
                        <a:rPr lang="en-GB" sz="2000" b="1" i="0" u="none" strike="noStrike" cap="none" spc="0" baseline="0" dirty="0">
                          <a:solidFill>
                            <a:schemeClr val="dk1"/>
                          </a:solidFill>
                          <a:uFillTx/>
                          <a:latin typeface="+mn-lt"/>
                          <a:ea typeface="+mn-ea"/>
                          <a:cs typeface="+mn-cs"/>
                          <a:sym typeface="Arial"/>
                        </a:rPr>
                        <a:t>AI systems </a:t>
                      </a:r>
                      <a:r>
                        <a:rPr lang="en-GB" sz="2000" b="0" i="0" u="none" strike="noStrike" cap="none" spc="0" baseline="0" dirty="0">
                          <a:solidFill>
                            <a:schemeClr val="dk1"/>
                          </a:solidFill>
                          <a:uFillTx/>
                          <a:latin typeface="+mn-lt"/>
                          <a:ea typeface="+mn-ea"/>
                          <a:cs typeface="+mn-cs"/>
                          <a:sym typeface="Arial"/>
                        </a:rPr>
                        <a:t>allowed, if the data or verification means remain under the sole control of the data subject.</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090917840"/>
                  </a:ext>
                </a:extLst>
              </a:tr>
              <a:tr h="938784">
                <a:tc>
                  <a:txBody>
                    <a:bodyPr/>
                    <a:lstStyle/>
                    <a:p>
                      <a:pPr algn="l">
                        <a:lnSpc>
                          <a:spcPct val="90000"/>
                        </a:lnSpc>
                      </a:pPr>
                      <a:r>
                        <a:rPr lang="en-GB" sz="6400" dirty="0">
                          <a:solidFill>
                            <a:srgbClr val="FC515B"/>
                          </a:solidFill>
                          <a:latin typeface="REALTEXT-LIGHT" panose="020B0504020101010102"/>
                        </a:rPr>
                        <a:t>4</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Data breach notification to DPA limited to</a:t>
                      </a:r>
                      <a:r>
                        <a:rPr lang="en-GB" sz="2000" dirty="0"/>
                        <a:t> “high risk for individual”; via single entry point.</a:t>
                      </a:r>
                      <a:endParaRPr lang="en-GB" sz="2000" dirty="0">
                        <a:solidFill>
                          <a:srgbClr val="000000"/>
                        </a:solidFill>
                        <a:latin typeface="REALTEXT-LIGHT" panose="020B0504020101010102"/>
                      </a:endParaRP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552174278"/>
                  </a:ext>
                </a:extLst>
              </a:tr>
            </a:tbl>
          </a:graphicData>
        </a:graphic>
      </p:graphicFrame>
      <p:sp>
        <p:nvSpPr>
          <p:cNvPr id="2" name="Text Placeholder 1">
            <a:extLst>
              <a:ext uri="{FF2B5EF4-FFF2-40B4-BE49-F238E27FC236}">
                <a16:creationId xmlns:a16="http://schemas.microsoft.com/office/drawing/2014/main" id="{93F6E174-CF5D-00D9-90A5-6E679F844058}"/>
              </a:ext>
            </a:extLst>
          </p:cNvPr>
          <p:cNvSpPr>
            <a:spLocks noGrp="1"/>
          </p:cNvSpPr>
          <p:nvPr>
            <p:ph type="body" sz="quarter" idx="11"/>
          </p:nvPr>
        </p:nvSpPr>
        <p:spPr/>
        <p:txBody>
          <a:bodyPr/>
          <a:lstStyle/>
          <a:p>
            <a:r>
              <a:rPr lang="en-US" dirty="0"/>
              <a:t>EU Digital Omnibus – Impact on </a:t>
            </a:r>
            <a:r>
              <a:rPr lang="en-US" u="sng" dirty="0"/>
              <a:t>GDPR</a:t>
            </a:r>
            <a:r>
              <a:rPr lang="en-US" dirty="0"/>
              <a:t> &amp; </a:t>
            </a:r>
            <a:r>
              <a:rPr lang="en-US" u="sng" dirty="0"/>
              <a:t>Privacy</a:t>
            </a:r>
          </a:p>
          <a:p>
            <a:endParaRPr lang="en-IN" dirty="0"/>
          </a:p>
        </p:txBody>
      </p:sp>
      <p:pic>
        <p:nvPicPr>
          <p:cNvPr id="5" name="Picture 4">
            <a:extLst>
              <a:ext uri="{FF2B5EF4-FFF2-40B4-BE49-F238E27FC236}">
                <a16:creationId xmlns:a16="http://schemas.microsoft.com/office/drawing/2014/main" id="{C5E47C04-DD68-C191-5F3D-BE3639F14B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cxnSp>
        <p:nvCxnSpPr>
          <p:cNvPr id="6" name="Straight Connector 5">
            <a:extLst>
              <a:ext uri="{FF2B5EF4-FFF2-40B4-BE49-F238E27FC236}">
                <a16:creationId xmlns:a16="http://schemas.microsoft.com/office/drawing/2014/main" id="{93A00726-D944-5550-2373-AA97B8F0B7EA}"/>
              </a:ext>
            </a:extLst>
          </p:cNvPr>
          <p:cNvCxnSpPr/>
          <p:nvPr/>
        </p:nvCxnSpPr>
        <p:spPr>
          <a:xfrm flipH="1">
            <a:off x="10471200" y="663467"/>
            <a:ext cx="1720800" cy="0"/>
          </a:xfrm>
          <a:prstGeom prst="line">
            <a:avLst/>
          </a:prstGeom>
          <a:noFill/>
          <a:ln w="28575" cap="flat" cmpd="sng" algn="ctr">
            <a:solidFill>
              <a:srgbClr val="FC515B"/>
            </a:solidFill>
            <a:prstDash val="solid"/>
            <a:miter lim="800000"/>
          </a:ln>
          <a:effectLst/>
        </p:spPr>
      </p:cxnSp>
      <p:sp>
        <p:nvSpPr>
          <p:cNvPr id="7" name="Text Placeholder 11">
            <a:extLst>
              <a:ext uri="{FF2B5EF4-FFF2-40B4-BE49-F238E27FC236}">
                <a16:creationId xmlns:a16="http://schemas.microsoft.com/office/drawing/2014/main" id="{5E8C8FDD-7BDC-AF9E-49CE-564E5B0FF5AB}"/>
              </a:ext>
            </a:extLst>
          </p:cNvPr>
          <p:cNvSpPr txBox="1">
            <a:spLocks/>
          </p:cNvSpPr>
          <p:nvPr/>
        </p:nvSpPr>
        <p:spPr>
          <a:xfrm>
            <a:off x="10471200" y="283396"/>
            <a:ext cx="1526836" cy="235657"/>
          </a:xfrm>
          <a:prstGeom prst="rect">
            <a:avLst/>
          </a:prstGeom>
        </p:spPr>
        <p:txBody>
          <a:bodyPr/>
          <a:lstStyle>
            <a:lvl1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1pPr>
            <a:lvl2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pPr marL="0" marR="0" lvl="0" indent="0" algn="l" defTabSz="587115" rtl="0" eaLnBrk="1" fontAlgn="auto" latinLnBrk="0" hangingPunct="1">
              <a:lnSpc>
                <a:spcPct val="100000"/>
              </a:lnSpc>
              <a:spcBef>
                <a:spcPts val="51"/>
              </a:spcBef>
              <a:spcAft>
                <a:spcPts val="0"/>
              </a:spcAft>
              <a:buClrTx/>
              <a:buSzTx/>
              <a:buFontTx/>
              <a:buNone/>
              <a:tabLst/>
              <a:defRPr/>
            </a:pPr>
            <a:r>
              <a:rPr kumimoji="0" lang="en-GB" sz="1000" b="0" i="0" u="none" strike="noStrike" kern="0" cap="none" spc="0" normalizeH="0" baseline="0" noProof="0" dirty="0">
                <a:ln>
                  <a:noFill/>
                </a:ln>
                <a:solidFill>
                  <a:srgbClr val="303030"/>
                </a:solidFill>
                <a:effectLst/>
                <a:uLnTx/>
                <a:uFillTx/>
                <a:latin typeface="Real Text Light"/>
                <a:sym typeface="Real Text Medium"/>
              </a:rPr>
              <a:t>Focus on 2026 – </a:t>
            </a:r>
          </a:p>
          <a:p>
            <a:pPr marL="0" marR="0" lvl="0" indent="0" algn="l" defTabSz="587115" rtl="0" eaLnBrk="1" fontAlgn="auto" latinLnBrk="0" hangingPunct="1">
              <a:lnSpc>
                <a:spcPct val="100000"/>
              </a:lnSpc>
              <a:spcBef>
                <a:spcPts val="51"/>
              </a:spcBef>
              <a:spcAft>
                <a:spcPts val="0"/>
              </a:spcAft>
              <a:buClrTx/>
              <a:buSzTx/>
              <a:buFontTx/>
              <a:buNone/>
              <a:tabLst/>
              <a:defRPr/>
            </a:pPr>
            <a:r>
              <a:rPr kumimoji="0" lang="en-GB" sz="1000" b="0" i="0" u="none" strike="noStrike" kern="0" cap="none" spc="0" normalizeH="0" baseline="0" noProof="0" dirty="0">
                <a:ln>
                  <a:noFill/>
                </a:ln>
                <a:solidFill>
                  <a:srgbClr val="303030"/>
                </a:solidFill>
                <a:effectLst/>
                <a:uLnTx/>
                <a:uFillTx/>
                <a:latin typeface="Real Text Light"/>
                <a:sym typeface="Real Text Medium"/>
              </a:rPr>
              <a:t>EU Digital Omnibus</a:t>
            </a:r>
          </a:p>
          <a:p>
            <a:pPr marL="0" marR="0" lvl="0" indent="0" algn="l" defTabSz="587115" rtl="0" eaLnBrk="1" fontAlgn="auto" latinLnBrk="0" hangingPunct="1">
              <a:lnSpc>
                <a:spcPct val="100000"/>
              </a:lnSpc>
              <a:spcBef>
                <a:spcPts val="51"/>
              </a:spcBef>
              <a:spcAft>
                <a:spcPts val="0"/>
              </a:spcAft>
              <a:buClrTx/>
              <a:buSzTx/>
              <a:buFontTx/>
              <a:buNone/>
              <a:tabLst/>
              <a:defRPr/>
            </a:pPr>
            <a:endParaRPr kumimoji="0" lang="en-US" sz="1000" b="0" i="0" u="none" strike="noStrike" kern="0" cap="none" spc="0" normalizeH="0" baseline="0" noProof="0" dirty="0">
              <a:ln>
                <a:noFill/>
              </a:ln>
              <a:solidFill>
                <a:srgbClr val="303030"/>
              </a:solidFill>
              <a:effectLst/>
              <a:uLnTx/>
              <a:uFillTx/>
              <a:latin typeface="Real Text Light"/>
              <a:sym typeface="Real Text Medium"/>
            </a:endParaRPr>
          </a:p>
        </p:txBody>
      </p:sp>
      <p:sp>
        <p:nvSpPr>
          <p:cNvPr id="4" name="Slide Number Placeholder 14">
            <a:extLst>
              <a:ext uri="{FF2B5EF4-FFF2-40B4-BE49-F238E27FC236}">
                <a16:creationId xmlns:a16="http://schemas.microsoft.com/office/drawing/2014/main" id="{CC636493-650C-57CF-CA7C-2B13CC07FD0D}"/>
              </a:ext>
            </a:extLst>
          </p:cNvPr>
          <p:cNvSpPr txBox="1">
            <a:spLocks/>
          </p:cNvSpPr>
          <p:nvPr/>
        </p:nvSpPr>
        <p:spPr>
          <a:xfrm>
            <a:off x="11419241" y="6480000"/>
            <a:ext cx="363183" cy="246810"/>
          </a:xfrm>
          <a:prstGeom prst="rect">
            <a:avLst/>
          </a:prstGeom>
        </p:spPr>
        <p:txBody>
          <a:bodyPr/>
          <a:lstStyle>
            <a:defPPr marL="0" marR="0" indent="0" algn="l" defTabSz="45718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1pPr>
            <a:lvl2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2pPr>
            <a:lvl3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3pPr>
            <a:lvl4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4pPr>
            <a:lvl5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5pPr>
            <a:lvl6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6pPr>
            <a:lvl7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7pPr>
            <a:lvl8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8pPr>
            <a:lvl9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9pPr>
          </a:lstStyle>
          <a:p>
            <a:pPr algn="r" defTabSz="914400" hangingPunct="1">
              <a:lnSpc>
                <a:spcPct val="90000"/>
              </a:lnSpc>
              <a:defRPr/>
            </a:pPr>
            <a:fld id="{AE40F04C-0113-48AC-B208-C432829543B5}" type="slidenum">
              <a:rPr lang="en-GB" sz="1200" kern="1200" smtClean="0">
                <a:solidFill>
                  <a:srgbClr val="303030"/>
                </a:solidFill>
                <a:latin typeface="Real Text Light"/>
              </a:rPr>
              <a:pPr algn="r" defTabSz="914400" hangingPunct="1">
                <a:lnSpc>
                  <a:spcPct val="90000"/>
                </a:lnSpc>
                <a:defRPr/>
              </a:pPr>
              <a:t>26</a:t>
            </a:fld>
            <a:endParaRPr lang="en-GB" sz="1200" kern="1200" dirty="0">
              <a:solidFill>
                <a:srgbClr val="303030"/>
              </a:solidFill>
              <a:latin typeface="Real Text Light"/>
            </a:endParaRPr>
          </a:p>
        </p:txBody>
      </p:sp>
    </p:spTree>
    <p:extLst>
      <p:ext uri="{BB962C8B-B14F-4D97-AF65-F5344CB8AC3E}">
        <p14:creationId xmlns:p14="http://schemas.microsoft.com/office/powerpoint/2010/main" val="805486399"/>
      </p:ext>
    </p:extLst>
  </p:cSld>
  <p:clrMapOvr>
    <a:masterClrMapping/>
  </p:clrMapOvr>
  <p:transition spd="med"/>
</p:sld>
</file>

<file path=ppt/slides/slide2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ontent Placeholder 5">
            <a:extLst>
              <a:ext uri="{FF2B5EF4-FFF2-40B4-BE49-F238E27FC236}">
                <a16:creationId xmlns:a16="http://schemas.microsoft.com/office/drawing/2014/main" id="{74EAE541-3309-88C1-47C5-C5E43E5BCCBC}"/>
              </a:ext>
            </a:extLst>
          </p:cNvPr>
          <p:cNvGraphicFramePr>
            <a:graphicFrameLocks/>
          </p:cNvGraphicFramePr>
          <p:nvPr/>
        </p:nvGraphicFramePr>
        <p:xfrm>
          <a:off x="449263" y="1742024"/>
          <a:ext cx="11228386" cy="4693920"/>
        </p:xfrm>
        <a:graphic>
          <a:graphicData uri="http://schemas.openxmlformats.org/drawingml/2006/table">
            <a:tbl>
              <a:tblPr>
                <a:tableStyleId>{5C22544A-7EE6-4342-B048-85BDC9FD1C3A}</a:tableStyleId>
              </a:tblPr>
              <a:tblGrid>
                <a:gridCol w="986655">
                  <a:extLst>
                    <a:ext uri="{9D8B030D-6E8A-4147-A177-3AD203B41FA5}">
                      <a16:colId xmlns:a16="http://schemas.microsoft.com/office/drawing/2014/main" val="3018911143"/>
                    </a:ext>
                  </a:extLst>
                </a:gridCol>
                <a:gridCol w="10241731">
                  <a:extLst>
                    <a:ext uri="{9D8B030D-6E8A-4147-A177-3AD203B41FA5}">
                      <a16:colId xmlns:a16="http://schemas.microsoft.com/office/drawing/2014/main" val="3288139577"/>
                    </a:ext>
                  </a:extLst>
                </a:gridCol>
              </a:tblGrid>
              <a:tr h="938784">
                <a:tc>
                  <a:txBody>
                    <a:bodyPr/>
                    <a:lstStyle/>
                    <a:p>
                      <a:pPr algn="l">
                        <a:lnSpc>
                          <a:spcPct val="90000"/>
                        </a:lnSpc>
                      </a:pPr>
                      <a:r>
                        <a:rPr lang="en-GB" sz="6400" dirty="0">
                          <a:solidFill>
                            <a:srgbClr val="FC515B"/>
                          </a:solidFill>
                          <a:latin typeface="REALTEXT-LIGHT" panose="020B0504020101010102"/>
                        </a:rPr>
                        <a:t>1</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2" indent="0" algn="l" defTabSz="587115" rtl="0" eaLnBrk="1" fontAlgn="auto" latinLnBrk="0" hangingPunct="1">
                        <a:lnSpc>
                          <a:spcPct val="100000"/>
                        </a:lnSpc>
                        <a:spcBef>
                          <a:spcPts val="51"/>
                        </a:spcBef>
                        <a:spcAft>
                          <a:spcPts val="600"/>
                        </a:spcAft>
                        <a:buClr>
                          <a:srgbClr val="FC515B"/>
                        </a:buClr>
                        <a:buSzPct val="100000"/>
                        <a:buFont typeface="Arial" panose="020B0604020202020204" pitchFamily="34" charset="0"/>
                        <a:buNone/>
                        <a:tabLst/>
                        <a:defRPr/>
                      </a:pPr>
                      <a:r>
                        <a:rPr kumimoji="0" lang="en-GB" sz="2000" b="0" i="0" u="none" strike="noStrike" kern="0" cap="none" spc="0" normalizeH="0" baseline="0" noProof="0" dirty="0">
                          <a:ln>
                            <a:noFill/>
                          </a:ln>
                          <a:solidFill>
                            <a:srgbClr val="303030"/>
                          </a:solidFill>
                          <a:effectLst/>
                          <a:uLnTx/>
                          <a:uFillTx/>
                          <a:latin typeface="REALTEXT-LIGHT" panose="020B0504020101010102" pitchFamily="34" charset="0"/>
                          <a:sym typeface="Real Text Medium"/>
                        </a:rPr>
                        <a:t>Delayed obligations regarding high-risk AI and transparency of AI systems generating synthetic content.</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356420251"/>
                  </a:ext>
                </a:extLst>
              </a:tr>
              <a:tr h="938784">
                <a:tc>
                  <a:txBody>
                    <a:bodyPr/>
                    <a:lstStyle/>
                    <a:p>
                      <a:pPr algn="l">
                        <a:lnSpc>
                          <a:spcPct val="90000"/>
                        </a:lnSpc>
                      </a:pPr>
                      <a:r>
                        <a:rPr lang="en-GB" sz="6400" dirty="0">
                          <a:solidFill>
                            <a:srgbClr val="FC515B"/>
                          </a:solidFill>
                          <a:latin typeface="REALTEXT-LIGHT" panose="020B0504020101010102"/>
                        </a:rPr>
                        <a:t>2</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2" indent="0" algn="l" defTabSz="587115" rtl="0" eaLnBrk="1" fontAlgn="auto" latinLnBrk="0" hangingPunct="1">
                        <a:lnSpc>
                          <a:spcPct val="100000"/>
                        </a:lnSpc>
                        <a:spcBef>
                          <a:spcPts val="51"/>
                        </a:spcBef>
                        <a:spcAft>
                          <a:spcPts val="600"/>
                        </a:spcAft>
                        <a:buClr>
                          <a:srgbClr val="FC515B"/>
                        </a:buClr>
                        <a:buSzPct val="100000"/>
                        <a:buFont typeface="Arial" panose="020B0604020202020204" pitchFamily="34" charset="0"/>
                        <a:buNone/>
                        <a:tabLst/>
                        <a:defRPr/>
                      </a:pPr>
                      <a:r>
                        <a:rPr kumimoji="0" lang="en-GB" sz="2000" b="0" i="0" u="none" strike="noStrike" kern="0" cap="none" spc="0" normalizeH="0" baseline="0" noProof="0" dirty="0">
                          <a:ln>
                            <a:noFill/>
                          </a:ln>
                          <a:solidFill>
                            <a:srgbClr val="303030"/>
                          </a:solidFill>
                          <a:effectLst/>
                          <a:uLnTx/>
                          <a:uFillTx/>
                          <a:latin typeface="REALTEXT-LIGHT" panose="020B0504020101010102" pitchFamily="34" charset="0"/>
                          <a:sym typeface="Real Text Medium"/>
                        </a:rPr>
                        <a:t>Reduced compliance: AI literacy only to be “encouraged”, no obligation.</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95625679"/>
                  </a:ext>
                </a:extLst>
              </a:tr>
              <a:tr h="938784">
                <a:tc>
                  <a:txBody>
                    <a:bodyPr/>
                    <a:lstStyle/>
                    <a:p>
                      <a:pPr algn="l">
                        <a:lnSpc>
                          <a:spcPct val="90000"/>
                        </a:lnSpc>
                      </a:pPr>
                      <a:r>
                        <a:rPr lang="en-GB" sz="6400" dirty="0">
                          <a:solidFill>
                            <a:srgbClr val="FC515B"/>
                          </a:solidFill>
                          <a:latin typeface="REALTEXT-LIGHT" panose="020B0504020101010102"/>
                        </a:rPr>
                        <a:t>3</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Processing of special categories of data for bias detection and correction allowed for all AI systems (with safeguards).</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090917840"/>
                  </a:ext>
                </a:extLst>
              </a:tr>
              <a:tr h="938784">
                <a:tc>
                  <a:txBody>
                    <a:bodyPr/>
                    <a:lstStyle/>
                    <a:p>
                      <a:pPr algn="l">
                        <a:lnSpc>
                          <a:spcPct val="90000"/>
                        </a:lnSpc>
                      </a:pPr>
                      <a:r>
                        <a:rPr lang="en-GB" sz="6400" dirty="0">
                          <a:solidFill>
                            <a:srgbClr val="FC515B"/>
                          </a:solidFill>
                          <a:latin typeface="REALTEXT-LIGHT" panose="020B0504020101010102"/>
                        </a:rPr>
                        <a:t>4</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Public database registration for certain high-risk AI systems to be removed.</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552174278"/>
                  </a:ext>
                </a:extLst>
              </a:tr>
              <a:tr h="938784">
                <a:tc>
                  <a:txBody>
                    <a:bodyPr/>
                    <a:lstStyle/>
                    <a:p>
                      <a:pPr algn="l">
                        <a:lnSpc>
                          <a:spcPct val="90000"/>
                        </a:lnSpc>
                      </a:pPr>
                      <a:r>
                        <a:rPr lang="en-GB" sz="6400" dirty="0">
                          <a:solidFill>
                            <a:srgbClr val="FC515B"/>
                          </a:solidFill>
                          <a:latin typeface="REALTEXT-LIGHT" panose="020B0504020101010102"/>
                        </a:rPr>
                        <a:t>5</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AI Office gains exclusive authority for AI </a:t>
                      </a:r>
                      <a:r>
                        <a:rPr lang="en-GB" sz="2000" i="1" dirty="0"/>
                        <a:t>systems</a:t>
                      </a:r>
                      <a:r>
                        <a:rPr lang="en-GB" sz="2000" dirty="0"/>
                        <a:t> based on GPAI models.</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006644538"/>
                  </a:ext>
                </a:extLst>
              </a:tr>
            </a:tbl>
          </a:graphicData>
        </a:graphic>
      </p:graphicFrame>
      <p:sp>
        <p:nvSpPr>
          <p:cNvPr id="2" name="Text Placeholder 1">
            <a:extLst>
              <a:ext uri="{FF2B5EF4-FFF2-40B4-BE49-F238E27FC236}">
                <a16:creationId xmlns:a16="http://schemas.microsoft.com/office/drawing/2014/main" id="{93F6E174-CF5D-00D9-90A5-6E679F844058}"/>
              </a:ext>
            </a:extLst>
          </p:cNvPr>
          <p:cNvSpPr>
            <a:spLocks noGrp="1"/>
          </p:cNvSpPr>
          <p:nvPr>
            <p:ph type="body" sz="quarter" idx="11"/>
          </p:nvPr>
        </p:nvSpPr>
        <p:spPr/>
        <p:txBody>
          <a:bodyPr/>
          <a:lstStyle/>
          <a:p>
            <a:r>
              <a:rPr lang="en-US" dirty="0"/>
              <a:t>EU Digital Omnibus – Impact on </a:t>
            </a:r>
            <a:r>
              <a:rPr lang="en-US" u="sng" dirty="0"/>
              <a:t>AI Act</a:t>
            </a:r>
          </a:p>
          <a:p>
            <a:endParaRPr lang="en-IN" dirty="0"/>
          </a:p>
        </p:txBody>
      </p:sp>
      <p:sp>
        <p:nvSpPr>
          <p:cNvPr id="3" name="Text Placeholder 2">
            <a:extLst>
              <a:ext uri="{FF2B5EF4-FFF2-40B4-BE49-F238E27FC236}">
                <a16:creationId xmlns:a16="http://schemas.microsoft.com/office/drawing/2014/main" id="{CB581691-0663-2694-F958-5D325D7ECD4B}"/>
              </a:ext>
            </a:extLst>
          </p:cNvPr>
          <p:cNvSpPr>
            <a:spLocks noGrp="1"/>
          </p:cNvSpPr>
          <p:nvPr>
            <p:ph type="body" sz="quarter" idx="28"/>
          </p:nvPr>
        </p:nvSpPr>
        <p:spPr/>
        <p:txBody>
          <a:bodyPr/>
          <a:lstStyle/>
          <a:p>
            <a:r>
              <a:rPr lang="en-IN" dirty="0"/>
              <a:t>Proposal to simplify &amp; streamline various digital laws</a:t>
            </a:r>
          </a:p>
        </p:txBody>
      </p:sp>
      <p:pic>
        <p:nvPicPr>
          <p:cNvPr id="5" name="Picture 4">
            <a:extLst>
              <a:ext uri="{FF2B5EF4-FFF2-40B4-BE49-F238E27FC236}">
                <a16:creationId xmlns:a16="http://schemas.microsoft.com/office/drawing/2014/main" id="{C5E47C04-DD68-C191-5F3D-BE3639F14B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cxnSp>
        <p:nvCxnSpPr>
          <p:cNvPr id="6" name="Straight Connector 5">
            <a:extLst>
              <a:ext uri="{FF2B5EF4-FFF2-40B4-BE49-F238E27FC236}">
                <a16:creationId xmlns:a16="http://schemas.microsoft.com/office/drawing/2014/main" id="{93A00726-D944-5550-2373-AA97B8F0B7EA}"/>
              </a:ext>
            </a:extLst>
          </p:cNvPr>
          <p:cNvCxnSpPr/>
          <p:nvPr/>
        </p:nvCxnSpPr>
        <p:spPr>
          <a:xfrm flipH="1">
            <a:off x="10471200" y="663467"/>
            <a:ext cx="1720800" cy="0"/>
          </a:xfrm>
          <a:prstGeom prst="line">
            <a:avLst/>
          </a:prstGeom>
          <a:noFill/>
          <a:ln w="28575" cap="flat" cmpd="sng" algn="ctr">
            <a:solidFill>
              <a:srgbClr val="FC515B"/>
            </a:solidFill>
            <a:prstDash val="solid"/>
            <a:miter lim="800000"/>
          </a:ln>
          <a:effectLst/>
        </p:spPr>
      </p:cxnSp>
      <p:sp>
        <p:nvSpPr>
          <p:cNvPr id="7" name="Text Placeholder 11">
            <a:extLst>
              <a:ext uri="{FF2B5EF4-FFF2-40B4-BE49-F238E27FC236}">
                <a16:creationId xmlns:a16="http://schemas.microsoft.com/office/drawing/2014/main" id="{1B3C30F0-1F90-8E26-407B-DE5FA12152BF}"/>
              </a:ext>
            </a:extLst>
          </p:cNvPr>
          <p:cNvSpPr txBox="1">
            <a:spLocks/>
          </p:cNvSpPr>
          <p:nvPr/>
        </p:nvSpPr>
        <p:spPr>
          <a:xfrm>
            <a:off x="10471200" y="290953"/>
            <a:ext cx="1526836" cy="235657"/>
          </a:xfrm>
          <a:prstGeom prst="rect">
            <a:avLst/>
          </a:prstGeom>
        </p:spPr>
        <p:txBody>
          <a:bodyPr/>
          <a:lstStyle>
            <a:lvl1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1pPr>
            <a:lvl2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pPr marL="0" marR="0" lvl="0" indent="0" algn="l" defTabSz="587115" rtl="0" eaLnBrk="1" fontAlgn="auto" latinLnBrk="0" hangingPunct="1">
              <a:lnSpc>
                <a:spcPct val="100000"/>
              </a:lnSpc>
              <a:spcBef>
                <a:spcPts val="51"/>
              </a:spcBef>
              <a:spcAft>
                <a:spcPts val="0"/>
              </a:spcAft>
              <a:buClrTx/>
              <a:buSzTx/>
              <a:buFontTx/>
              <a:buNone/>
              <a:tabLst/>
              <a:defRPr/>
            </a:pPr>
            <a:r>
              <a:rPr lang="en-GB" sz="1000" dirty="0">
                <a:latin typeface="Real Text Light"/>
              </a:rPr>
              <a:t>Focus on 2026 – </a:t>
            </a:r>
          </a:p>
          <a:p>
            <a:pPr marL="0" marR="0" lvl="0" indent="0" algn="l" defTabSz="587115" rtl="0" eaLnBrk="1" fontAlgn="auto" latinLnBrk="0" hangingPunct="1">
              <a:lnSpc>
                <a:spcPct val="100000"/>
              </a:lnSpc>
              <a:spcBef>
                <a:spcPts val="51"/>
              </a:spcBef>
              <a:spcAft>
                <a:spcPts val="0"/>
              </a:spcAft>
              <a:buClrTx/>
              <a:buSzTx/>
              <a:buFontTx/>
              <a:buNone/>
              <a:tabLst/>
              <a:defRPr/>
            </a:pPr>
            <a:r>
              <a:rPr lang="en-GB" sz="1000" dirty="0">
                <a:latin typeface="Real Text Light"/>
              </a:rPr>
              <a:t>EU Digital Omnibus</a:t>
            </a:r>
            <a:endParaRPr kumimoji="0" lang="en-GB" sz="1000" b="0" i="0" u="none" strike="noStrike" kern="0" cap="none" spc="0" normalizeH="0" baseline="0" noProof="0" dirty="0">
              <a:ln>
                <a:noFill/>
              </a:ln>
              <a:solidFill>
                <a:srgbClr val="303030"/>
              </a:solidFill>
              <a:effectLst/>
              <a:uLnTx/>
              <a:uFillTx/>
              <a:latin typeface="Real Text Light"/>
              <a:sym typeface="Real Text Medium"/>
            </a:endParaRPr>
          </a:p>
          <a:p>
            <a:pPr marL="0" marR="0" lvl="0" indent="0" algn="l" defTabSz="587115" rtl="0" eaLnBrk="1" fontAlgn="auto" latinLnBrk="0" hangingPunct="1">
              <a:lnSpc>
                <a:spcPct val="100000"/>
              </a:lnSpc>
              <a:spcBef>
                <a:spcPts val="51"/>
              </a:spcBef>
              <a:spcAft>
                <a:spcPts val="0"/>
              </a:spcAft>
              <a:buClrTx/>
              <a:buSzTx/>
              <a:buFontTx/>
              <a:buNone/>
              <a:tabLst/>
              <a:defRPr/>
            </a:pPr>
            <a:endParaRPr kumimoji="0" lang="en-US" sz="1000" b="0" i="0" u="none" strike="noStrike" kern="0" cap="none" spc="0" normalizeH="0" baseline="0" noProof="0" dirty="0">
              <a:ln>
                <a:noFill/>
              </a:ln>
              <a:solidFill>
                <a:srgbClr val="303030"/>
              </a:solidFill>
              <a:effectLst/>
              <a:uLnTx/>
              <a:uFillTx/>
              <a:latin typeface="Real Text Light"/>
              <a:sym typeface="Real Text Medium"/>
            </a:endParaRPr>
          </a:p>
        </p:txBody>
      </p:sp>
      <p:sp>
        <p:nvSpPr>
          <p:cNvPr id="4" name="Slide Number Placeholder 14">
            <a:extLst>
              <a:ext uri="{FF2B5EF4-FFF2-40B4-BE49-F238E27FC236}">
                <a16:creationId xmlns:a16="http://schemas.microsoft.com/office/drawing/2014/main" id="{982B9FE3-9758-5A89-920C-731F821C20CA}"/>
              </a:ext>
            </a:extLst>
          </p:cNvPr>
          <p:cNvSpPr txBox="1">
            <a:spLocks/>
          </p:cNvSpPr>
          <p:nvPr/>
        </p:nvSpPr>
        <p:spPr>
          <a:xfrm>
            <a:off x="11419241" y="6480000"/>
            <a:ext cx="382233" cy="225598"/>
          </a:xfrm>
          <a:prstGeom prst="rect">
            <a:avLst/>
          </a:prstGeom>
        </p:spPr>
        <p:txBody>
          <a:bodyPr/>
          <a:lstStyle>
            <a:defPPr marL="0" marR="0" indent="0" algn="l" defTabSz="45718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1pPr>
            <a:lvl2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2pPr>
            <a:lvl3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3pPr>
            <a:lvl4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4pPr>
            <a:lvl5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5pPr>
            <a:lvl6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6pPr>
            <a:lvl7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7pPr>
            <a:lvl8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8pPr>
            <a:lvl9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9pPr>
          </a:lstStyle>
          <a:p>
            <a:pPr algn="r" defTabSz="914400" hangingPunct="1">
              <a:lnSpc>
                <a:spcPct val="90000"/>
              </a:lnSpc>
              <a:defRPr/>
            </a:pPr>
            <a:fld id="{AE40F04C-0113-48AC-B208-C432829543B5}" type="slidenum">
              <a:rPr lang="en-GB" sz="1200" kern="1200" smtClean="0">
                <a:solidFill>
                  <a:srgbClr val="303030"/>
                </a:solidFill>
                <a:latin typeface="Real Text Light"/>
              </a:rPr>
              <a:pPr algn="r" defTabSz="914400" hangingPunct="1">
                <a:lnSpc>
                  <a:spcPct val="90000"/>
                </a:lnSpc>
                <a:defRPr/>
              </a:pPr>
              <a:t>27</a:t>
            </a:fld>
            <a:endParaRPr lang="en-GB" sz="1200" kern="1200" dirty="0">
              <a:solidFill>
                <a:srgbClr val="303030"/>
              </a:solidFill>
              <a:latin typeface="Real Text Light"/>
            </a:endParaRPr>
          </a:p>
        </p:txBody>
      </p:sp>
    </p:spTree>
    <p:extLst>
      <p:ext uri="{BB962C8B-B14F-4D97-AF65-F5344CB8AC3E}">
        <p14:creationId xmlns:p14="http://schemas.microsoft.com/office/powerpoint/2010/main" val="1167820037"/>
      </p:ext>
    </p:extLst>
  </p:cSld>
  <p:clrMapOvr>
    <a:masterClrMapping/>
  </p:clrMapOvr>
  <p:transition spd="med"/>
</p:sld>
</file>

<file path=ppt/slides/slide28.xml><?xml version="1.0" encoding="utf-8"?>
<p:sld xmlns:a16="http://schemas.microsoft.com/office/drawing/2014/main" xmlns:p14="http://schemas.microsoft.com/office/powerpoint/2010/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ontent Placeholder 5">
            <a:extLst>
              <a:ext uri="{FF2B5EF4-FFF2-40B4-BE49-F238E27FC236}">
                <a16:creationId xmlns:a16="http://schemas.microsoft.com/office/drawing/2014/main" id="{74EAE541-3309-88C1-47C5-C5E43E5BCCBC}"/>
              </a:ext>
            </a:extLst>
          </p:cNvPr>
          <p:cNvGraphicFramePr>
            <a:graphicFrameLocks/>
          </p:cNvGraphicFramePr>
          <p:nvPr>
            <p:extLst>
              <p:ext uri="{D42A27DB-BD31-4B8C-83A1-F6EECF244321}">
                <p14:modId xmlns:p14="http://schemas.microsoft.com/office/powerpoint/2010/main" val="2688422817"/>
              </p:ext>
            </p:extLst>
          </p:nvPr>
        </p:nvGraphicFramePr>
        <p:xfrm>
          <a:off x="449263" y="1742024"/>
          <a:ext cx="11228386" cy="4706112"/>
        </p:xfrm>
        <a:graphic>
          <a:graphicData uri="http://schemas.openxmlformats.org/drawingml/2006/table">
            <a:tbl>
              <a:tblPr>
                <a:tableStyleId>{5C22544A-7EE6-4342-B048-85BDC9FD1C3A}</a:tableStyleId>
              </a:tblPr>
              <a:tblGrid>
                <a:gridCol w="986655">
                  <a:extLst>
                    <a:ext uri="{9D8B030D-6E8A-4147-A177-3AD203B41FA5}">
                      <a16:colId xmlns:a16="http://schemas.microsoft.com/office/drawing/2014/main" val="3018911143"/>
                    </a:ext>
                  </a:extLst>
                </a:gridCol>
                <a:gridCol w="10241731">
                  <a:extLst>
                    <a:ext uri="{9D8B030D-6E8A-4147-A177-3AD203B41FA5}">
                      <a16:colId xmlns:a16="http://schemas.microsoft.com/office/drawing/2014/main" val="3288139577"/>
                    </a:ext>
                  </a:extLst>
                </a:gridCol>
              </a:tblGrid>
              <a:tr h="938784">
                <a:tc>
                  <a:txBody>
                    <a:bodyPr/>
                    <a:lstStyle/>
                    <a:p>
                      <a:pPr algn="l">
                        <a:lnSpc>
                          <a:spcPct val="90000"/>
                        </a:lnSpc>
                      </a:pPr>
                      <a:r>
                        <a:rPr lang="en-GB" sz="6400" dirty="0">
                          <a:solidFill>
                            <a:srgbClr val="FC515B"/>
                          </a:solidFill>
                          <a:latin typeface="REALTEXT-LIGHT" panose="020B0504020101010102"/>
                        </a:rPr>
                        <a:t>1</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587115" rtl="0" eaLnBrk="1" fontAlgn="auto" latinLnBrk="0" hangingPunct="1">
                        <a:lnSpc>
                          <a:spcPct val="100000"/>
                        </a:lnSpc>
                        <a:spcBef>
                          <a:spcPts val="0"/>
                        </a:spcBef>
                        <a:spcAft>
                          <a:spcPts val="0"/>
                        </a:spcAft>
                        <a:buClrTx/>
                        <a:buSzTx/>
                        <a:buFontTx/>
                        <a:buNone/>
                        <a:tabLst/>
                        <a:defRPr/>
                      </a:pPr>
                      <a:r>
                        <a:rPr lang="en-GB" sz="2000" dirty="0"/>
                        <a:t>Key data laws </a:t>
                      </a:r>
                      <a:r>
                        <a:rPr lang="en-GB" sz="2000" b="0" i="0" u="none" strike="noStrike" cap="none" spc="0" baseline="0" dirty="0">
                          <a:solidFill>
                            <a:schemeClr val="dk1"/>
                          </a:solidFill>
                          <a:uFillTx/>
                          <a:latin typeface="+mn-lt"/>
                          <a:ea typeface="+mn-ea"/>
                          <a:cs typeface="+mn-cs"/>
                          <a:sym typeface="Arial"/>
                        </a:rPr>
                        <a:t>(</a:t>
                      </a:r>
                      <a:r>
                        <a:rPr lang="en-GB" sz="2000" b="1" i="0" u="none" strike="noStrike" cap="none" spc="0" baseline="0" dirty="0">
                          <a:solidFill>
                            <a:schemeClr val="dk1"/>
                          </a:solidFill>
                          <a:uFillTx/>
                          <a:latin typeface="+mn-lt"/>
                          <a:ea typeface="+mn-ea"/>
                          <a:cs typeface="+mn-cs"/>
                          <a:sym typeface="Arial"/>
                        </a:rPr>
                        <a:t>Free Flow of Non-Personal Data Regulation</a:t>
                      </a:r>
                      <a:r>
                        <a:rPr lang="en-GB" sz="2000" b="0" i="0" u="none" strike="noStrike" cap="none" spc="0" baseline="0" dirty="0">
                          <a:solidFill>
                            <a:schemeClr val="dk1"/>
                          </a:solidFill>
                          <a:uFillTx/>
                          <a:latin typeface="+mn-lt"/>
                          <a:ea typeface="+mn-ea"/>
                          <a:cs typeface="+mn-cs"/>
                          <a:sym typeface="Arial"/>
                        </a:rPr>
                        <a:t>, </a:t>
                      </a:r>
                      <a:r>
                        <a:rPr lang="en-GB" sz="2000" b="1" i="0" u="none" strike="noStrike" cap="none" spc="0" baseline="0" dirty="0">
                          <a:solidFill>
                            <a:schemeClr val="dk1"/>
                          </a:solidFill>
                          <a:uFillTx/>
                          <a:latin typeface="+mn-lt"/>
                          <a:ea typeface="+mn-ea"/>
                          <a:cs typeface="+mn-cs"/>
                          <a:sym typeface="Arial"/>
                        </a:rPr>
                        <a:t>Data Governance Act</a:t>
                      </a:r>
                      <a:r>
                        <a:rPr lang="en-GB" sz="2000" b="0" i="0" u="none" strike="noStrike" cap="none" spc="0" baseline="0" dirty="0">
                          <a:solidFill>
                            <a:schemeClr val="dk1"/>
                          </a:solidFill>
                          <a:uFillTx/>
                          <a:latin typeface="+mn-lt"/>
                          <a:ea typeface="+mn-ea"/>
                          <a:cs typeface="+mn-cs"/>
                          <a:sym typeface="Arial"/>
                        </a:rPr>
                        <a:t>, </a:t>
                      </a:r>
                      <a:r>
                        <a:rPr lang="en-GB" sz="2000" b="1" i="0" u="none" strike="noStrike" cap="none" spc="0" baseline="0" dirty="0">
                          <a:solidFill>
                            <a:schemeClr val="dk1"/>
                          </a:solidFill>
                          <a:uFillTx/>
                          <a:latin typeface="+mn-lt"/>
                          <a:ea typeface="+mn-ea"/>
                          <a:cs typeface="+mn-cs"/>
                          <a:sym typeface="Arial"/>
                        </a:rPr>
                        <a:t>Open Data Directive</a:t>
                      </a:r>
                      <a:r>
                        <a:rPr lang="en-GB" sz="2000" b="0" i="0" u="none" strike="noStrike" cap="none" spc="0" baseline="0" dirty="0">
                          <a:solidFill>
                            <a:schemeClr val="dk1"/>
                          </a:solidFill>
                          <a:uFillTx/>
                          <a:latin typeface="+mn-lt"/>
                          <a:ea typeface="+mn-ea"/>
                          <a:cs typeface="+mn-cs"/>
                          <a:sym typeface="Arial"/>
                        </a:rPr>
                        <a:t>) repealed (almost) entirely and </a:t>
                      </a:r>
                      <a:r>
                        <a:rPr lang="en-GB" sz="2000" b="1" dirty="0"/>
                        <a:t>merged into the Data Act</a:t>
                      </a:r>
                      <a:r>
                        <a:rPr lang="en-GB" sz="2000" dirty="0"/>
                        <a:t>.</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356420251"/>
                  </a:ext>
                </a:extLst>
              </a:tr>
              <a:tr h="938784">
                <a:tc>
                  <a:txBody>
                    <a:bodyPr/>
                    <a:lstStyle/>
                    <a:p>
                      <a:pPr algn="l">
                        <a:lnSpc>
                          <a:spcPct val="90000"/>
                        </a:lnSpc>
                      </a:pPr>
                      <a:r>
                        <a:rPr lang="en-GB" sz="6400" dirty="0">
                          <a:solidFill>
                            <a:srgbClr val="FC515B"/>
                          </a:solidFill>
                          <a:latin typeface="REALTEXT-LIGHT" panose="020B0504020101010102"/>
                        </a:rPr>
                        <a:t>2</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Some definitions clarified.</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95625679"/>
                  </a:ext>
                </a:extLst>
              </a:tr>
              <a:tr h="936505">
                <a:tc>
                  <a:txBody>
                    <a:bodyPr/>
                    <a:lstStyle/>
                    <a:p>
                      <a:pPr algn="l">
                        <a:lnSpc>
                          <a:spcPct val="90000"/>
                        </a:lnSpc>
                      </a:pPr>
                      <a:r>
                        <a:rPr lang="en-GB" sz="6400" dirty="0">
                          <a:solidFill>
                            <a:srgbClr val="FC515B"/>
                          </a:solidFill>
                          <a:latin typeface="REALTEXT-LIGHT" panose="020B0504020101010102"/>
                        </a:rPr>
                        <a:t>3</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Data holders may </a:t>
                      </a:r>
                      <a:r>
                        <a:rPr lang="en-GB" sz="2000" b="0" dirty="0"/>
                        <a:t>refuse disclosure of </a:t>
                      </a:r>
                      <a:r>
                        <a:rPr lang="en-GB" sz="2000" b="1" dirty="0"/>
                        <a:t>trade secrets if </a:t>
                      </a:r>
                      <a:r>
                        <a:rPr lang="en-GB" sz="2000" dirty="0"/>
                        <a:t>there is a high risk of unlawful acquisition, use, or disclosure to countries with weaker protections.</a:t>
                      </a:r>
                      <a:endParaRPr lang="en-GB" sz="2000" dirty="0">
                        <a:solidFill>
                          <a:srgbClr val="000000"/>
                        </a:solidFill>
                        <a:latin typeface="REALTEXT-LIGHT" panose="020B0504020101010102"/>
                      </a:endParaRP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090917840"/>
                  </a:ext>
                </a:extLst>
              </a:tr>
              <a:tr h="938784">
                <a:tc>
                  <a:txBody>
                    <a:bodyPr/>
                    <a:lstStyle/>
                    <a:p>
                      <a:pPr algn="l">
                        <a:lnSpc>
                          <a:spcPct val="90000"/>
                        </a:lnSpc>
                      </a:pPr>
                      <a:r>
                        <a:rPr lang="en-GB" sz="6400" dirty="0">
                          <a:solidFill>
                            <a:srgbClr val="FC515B"/>
                          </a:solidFill>
                          <a:latin typeface="REALTEXT-LIGHT" panose="020B0504020101010102"/>
                        </a:rPr>
                        <a:t>4</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B2G data requests </a:t>
                      </a:r>
                      <a:r>
                        <a:rPr lang="en-GB" sz="2000" dirty="0"/>
                        <a:t>limited to </a:t>
                      </a:r>
                      <a:r>
                        <a:rPr lang="en-GB" sz="2000" b="1" dirty="0"/>
                        <a:t>public emergencies</a:t>
                      </a:r>
                      <a:r>
                        <a:rPr lang="en-GB" sz="2000" dirty="0"/>
                        <a:t>, e.</a:t>
                      </a:r>
                      <a:r>
                        <a:rPr lang="en-GB" sz="2000" b="0" i="0" u="none" strike="noStrike" cap="none" spc="0" baseline="0" dirty="0">
                          <a:solidFill>
                            <a:schemeClr val="dk1"/>
                          </a:solidFill>
                          <a:uFillTx/>
                          <a:latin typeface="+mn-lt"/>
                          <a:ea typeface="+mn-ea"/>
                          <a:cs typeface="+mn-cs"/>
                          <a:sym typeface="Arial"/>
                        </a:rPr>
                        <a:t>g. a cybersecurity incident with serious, lasting effects on people or economic/financial stability in the EU or a Member State, officially recognised under EU or national law.</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552174278"/>
                  </a:ext>
                </a:extLst>
              </a:tr>
              <a:tr h="938784">
                <a:tc>
                  <a:txBody>
                    <a:bodyPr/>
                    <a:lstStyle/>
                    <a:p>
                      <a:pPr algn="l">
                        <a:lnSpc>
                          <a:spcPct val="90000"/>
                        </a:lnSpc>
                      </a:pPr>
                      <a:r>
                        <a:rPr lang="en-GB" sz="6400" dirty="0">
                          <a:solidFill>
                            <a:srgbClr val="FC515B"/>
                          </a:solidFill>
                          <a:latin typeface="REALTEXT-LIGHT" panose="020B0504020101010102"/>
                        </a:rPr>
                        <a:t>5</a:t>
                      </a: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Exempted from cloud switching rules: </a:t>
                      </a:r>
                      <a:r>
                        <a:rPr lang="en-GB" sz="2000" dirty="0"/>
                        <a:t>contracts concluded before 12 Sep 2025 in relation to </a:t>
                      </a:r>
                      <a:r>
                        <a:rPr lang="en-GB" sz="2000" b="1" dirty="0"/>
                        <a:t>custom-made</a:t>
                      </a:r>
                      <a:r>
                        <a:rPr lang="en-GB" sz="2000" dirty="0"/>
                        <a:t> services, SMEs and/or SMCs.</a:t>
                      </a:r>
                      <a:endParaRPr lang="en-GB" sz="2000" dirty="0">
                        <a:latin typeface="+mn-lt"/>
                      </a:endParaRPr>
                    </a:p>
                  </a:txBody>
                  <a:tcPr marL="45720" marR="18288"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006644538"/>
                  </a:ext>
                </a:extLst>
              </a:tr>
            </a:tbl>
          </a:graphicData>
        </a:graphic>
      </p:graphicFrame>
      <p:sp>
        <p:nvSpPr>
          <p:cNvPr id="2" name="Text Placeholder 1">
            <a:extLst>
              <a:ext uri="{FF2B5EF4-FFF2-40B4-BE49-F238E27FC236}">
                <a16:creationId xmlns:a16="http://schemas.microsoft.com/office/drawing/2014/main" id="{93F6E174-CF5D-00D9-90A5-6E679F844058}"/>
              </a:ext>
            </a:extLst>
          </p:cNvPr>
          <p:cNvSpPr>
            <a:spLocks noGrp="1"/>
          </p:cNvSpPr>
          <p:nvPr>
            <p:ph type="body" sz="quarter" idx="11"/>
          </p:nvPr>
        </p:nvSpPr>
        <p:spPr/>
        <p:txBody>
          <a:bodyPr/>
          <a:lstStyle/>
          <a:p>
            <a:r>
              <a:rPr lang="en-US" dirty="0"/>
              <a:t>EU Digital Omnibus – Impact on </a:t>
            </a:r>
            <a:r>
              <a:rPr lang="en-US" u="sng" dirty="0"/>
              <a:t>Data Act</a:t>
            </a:r>
          </a:p>
          <a:p>
            <a:endParaRPr lang="en-IN" dirty="0"/>
          </a:p>
        </p:txBody>
      </p:sp>
      <p:sp>
        <p:nvSpPr>
          <p:cNvPr id="3" name="Text Placeholder 2">
            <a:extLst>
              <a:ext uri="{FF2B5EF4-FFF2-40B4-BE49-F238E27FC236}">
                <a16:creationId xmlns:a16="http://schemas.microsoft.com/office/drawing/2014/main" id="{CB581691-0663-2694-F958-5D325D7ECD4B}"/>
              </a:ext>
            </a:extLst>
          </p:cNvPr>
          <p:cNvSpPr>
            <a:spLocks noGrp="1"/>
          </p:cNvSpPr>
          <p:nvPr>
            <p:ph type="body" sz="quarter" idx="28"/>
          </p:nvPr>
        </p:nvSpPr>
        <p:spPr/>
        <p:txBody>
          <a:bodyPr/>
          <a:lstStyle/>
          <a:p>
            <a:r>
              <a:rPr lang="en-IN" dirty="0"/>
              <a:t>Proposal to streamline &amp; clarify</a:t>
            </a:r>
          </a:p>
        </p:txBody>
      </p:sp>
      <p:pic>
        <p:nvPicPr>
          <p:cNvPr id="5" name="Picture 4">
            <a:extLst>
              <a:ext uri="{FF2B5EF4-FFF2-40B4-BE49-F238E27FC236}">
                <a16:creationId xmlns:a16="http://schemas.microsoft.com/office/drawing/2014/main" id="{C5E47C04-DD68-C191-5F3D-BE3639F14B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cxnSp>
        <p:nvCxnSpPr>
          <p:cNvPr id="6" name="Straight Connector 5">
            <a:extLst>
              <a:ext uri="{FF2B5EF4-FFF2-40B4-BE49-F238E27FC236}">
                <a16:creationId xmlns:a16="http://schemas.microsoft.com/office/drawing/2014/main" id="{93A00726-D944-5550-2373-AA97B8F0B7EA}"/>
              </a:ext>
            </a:extLst>
          </p:cNvPr>
          <p:cNvCxnSpPr/>
          <p:nvPr/>
        </p:nvCxnSpPr>
        <p:spPr>
          <a:xfrm flipH="1">
            <a:off x="10471200" y="663467"/>
            <a:ext cx="1720800" cy="0"/>
          </a:xfrm>
          <a:prstGeom prst="line">
            <a:avLst/>
          </a:prstGeom>
          <a:noFill/>
          <a:ln w="28575" cap="flat" cmpd="sng" algn="ctr">
            <a:solidFill>
              <a:srgbClr val="FC515B"/>
            </a:solidFill>
            <a:prstDash val="solid"/>
            <a:miter lim="800000"/>
          </a:ln>
          <a:effectLst/>
        </p:spPr>
      </p:cxnSp>
      <p:sp>
        <p:nvSpPr>
          <p:cNvPr id="7" name="Text Placeholder 11">
            <a:extLst>
              <a:ext uri="{FF2B5EF4-FFF2-40B4-BE49-F238E27FC236}">
                <a16:creationId xmlns:a16="http://schemas.microsoft.com/office/drawing/2014/main" id="{13C6E875-B555-9CD2-61AF-9D61F73A9EFA}"/>
              </a:ext>
            </a:extLst>
          </p:cNvPr>
          <p:cNvSpPr txBox="1">
            <a:spLocks/>
          </p:cNvSpPr>
          <p:nvPr/>
        </p:nvSpPr>
        <p:spPr>
          <a:xfrm>
            <a:off x="10471200" y="290953"/>
            <a:ext cx="1526836" cy="235657"/>
          </a:xfrm>
          <a:prstGeom prst="rect">
            <a:avLst/>
          </a:prstGeom>
        </p:spPr>
        <p:txBody>
          <a:bodyPr/>
          <a:lstStyle>
            <a:lvl1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1pPr>
            <a:lvl2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pPr marL="0" marR="0" lvl="0" indent="0" algn="l" defTabSz="587115" rtl="0" eaLnBrk="1" fontAlgn="auto" latinLnBrk="0" hangingPunct="1">
              <a:lnSpc>
                <a:spcPct val="100000"/>
              </a:lnSpc>
              <a:spcBef>
                <a:spcPts val="51"/>
              </a:spcBef>
              <a:spcAft>
                <a:spcPts val="0"/>
              </a:spcAft>
              <a:buClrTx/>
              <a:buSzTx/>
              <a:buFontTx/>
              <a:buNone/>
              <a:tabLst/>
              <a:defRPr/>
            </a:pPr>
            <a:r>
              <a:rPr kumimoji="0" lang="en-GB" sz="1000" b="0" i="0" u="none" strike="noStrike" kern="0" cap="none" spc="0" normalizeH="0" baseline="0" noProof="0" dirty="0">
                <a:ln>
                  <a:noFill/>
                </a:ln>
                <a:solidFill>
                  <a:srgbClr val="303030"/>
                </a:solidFill>
                <a:effectLst/>
                <a:uLnTx/>
                <a:uFillTx/>
                <a:latin typeface="Real Text Light"/>
                <a:sym typeface="Real Text Medium"/>
              </a:rPr>
              <a:t>Focus on 2026 – </a:t>
            </a:r>
          </a:p>
          <a:p>
            <a:pPr marL="0" marR="0" lvl="0" indent="0" algn="l" defTabSz="587115" rtl="0" eaLnBrk="1" fontAlgn="auto" latinLnBrk="0" hangingPunct="1">
              <a:lnSpc>
                <a:spcPct val="100000"/>
              </a:lnSpc>
              <a:spcBef>
                <a:spcPts val="51"/>
              </a:spcBef>
              <a:spcAft>
                <a:spcPts val="0"/>
              </a:spcAft>
              <a:buClrTx/>
              <a:buSzTx/>
              <a:buFontTx/>
              <a:buNone/>
              <a:tabLst/>
              <a:defRPr/>
            </a:pPr>
            <a:r>
              <a:rPr kumimoji="0" lang="en-GB" sz="1000" b="0" i="0" u="none" strike="noStrike" kern="0" cap="none" spc="0" normalizeH="0" baseline="0" noProof="0" dirty="0">
                <a:ln>
                  <a:noFill/>
                </a:ln>
                <a:solidFill>
                  <a:srgbClr val="303030"/>
                </a:solidFill>
                <a:effectLst/>
                <a:uLnTx/>
                <a:uFillTx/>
                <a:latin typeface="Real Text Light"/>
                <a:sym typeface="Real Text Medium"/>
              </a:rPr>
              <a:t>EU Digital Omnibus</a:t>
            </a:r>
          </a:p>
          <a:p>
            <a:pPr marL="0" marR="0" lvl="0" indent="0" algn="l" defTabSz="587115" rtl="0" eaLnBrk="1" fontAlgn="auto" latinLnBrk="0" hangingPunct="1">
              <a:lnSpc>
                <a:spcPct val="100000"/>
              </a:lnSpc>
              <a:spcBef>
                <a:spcPts val="51"/>
              </a:spcBef>
              <a:spcAft>
                <a:spcPts val="0"/>
              </a:spcAft>
              <a:buClrTx/>
              <a:buSzTx/>
              <a:buFontTx/>
              <a:buNone/>
              <a:tabLst/>
              <a:defRPr/>
            </a:pPr>
            <a:endParaRPr kumimoji="0" lang="en-US" sz="1000" b="0" i="0" u="none" strike="noStrike" kern="0" cap="none" spc="0" normalizeH="0" baseline="0" noProof="0" dirty="0">
              <a:ln>
                <a:noFill/>
              </a:ln>
              <a:solidFill>
                <a:srgbClr val="303030"/>
              </a:solidFill>
              <a:effectLst/>
              <a:uLnTx/>
              <a:uFillTx/>
              <a:latin typeface="Real Text Light"/>
              <a:sym typeface="Real Text Medium"/>
            </a:endParaRPr>
          </a:p>
        </p:txBody>
      </p:sp>
      <p:sp>
        <p:nvSpPr>
          <p:cNvPr id="4" name="Slide Number Placeholder 14">
            <a:extLst>
              <a:ext uri="{FF2B5EF4-FFF2-40B4-BE49-F238E27FC236}">
                <a16:creationId xmlns:a16="http://schemas.microsoft.com/office/drawing/2014/main" id="{255620DA-FFCB-B669-7B36-227E6F848296}"/>
              </a:ext>
            </a:extLst>
          </p:cNvPr>
          <p:cNvSpPr txBox="1">
            <a:spLocks/>
          </p:cNvSpPr>
          <p:nvPr/>
        </p:nvSpPr>
        <p:spPr>
          <a:xfrm>
            <a:off x="11419242" y="6480000"/>
            <a:ext cx="372708" cy="246810"/>
          </a:xfrm>
          <a:prstGeom prst="rect">
            <a:avLst/>
          </a:prstGeom>
        </p:spPr>
        <p:txBody>
          <a:bodyPr/>
          <a:lstStyle>
            <a:defPPr marL="0" marR="0" indent="0" algn="l" defTabSz="45718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1pPr>
            <a:lvl2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2pPr>
            <a:lvl3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3pPr>
            <a:lvl4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4pPr>
            <a:lvl5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5pPr>
            <a:lvl6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6pPr>
            <a:lvl7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7pPr>
            <a:lvl8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8pPr>
            <a:lvl9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9pPr>
          </a:lstStyle>
          <a:p>
            <a:pPr algn="r" defTabSz="914400" hangingPunct="1">
              <a:lnSpc>
                <a:spcPct val="90000"/>
              </a:lnSpc>
              <a:defRPr/>
            </a:pPr>
            <a:fld id="{AE40F04C-0113-48AC-B208-C432829543B5}" type="slidenum">
              <a:rPr lang="en-GB" sz="1200" kern="1200" smtClean="0">
                <a:solidFill>
                  <a:srgbClr val="303030"/>
                </a:solidFill>
                <a:latin typeface="Real Text Light"/>
              </a:rPr>
              <a:pPr algn="r" defTabSz="914400" hangingPunct="1">
                <a:lnSpc>
                  <a:spcPct val="90000"/>
                </a:lnSpc>
                <a:defRPr/>
              </a:pPr>
              <a:t>28</a:t>
            </a:fld>
            <a:endParaRPr lang="en-GB" sz="1200" kern="1200" dirty="0">
              <a:solidFill>
                <a:srgbClr val="303030"/>
              </a:solidFill>
              <a:latin typeface="Real Text Light"/>
            </a:endParaRPr>
          </a:p>
        </p:txBody>
      </p:sp>
    </p:spTree>
    <p:extLst>
      <p:ext uri="{BB962C8B-B14F-4D97-AF65-F5344CB8AC3E}">
        <p14:creationId xmlns:p14="http://schemas.microsoft.com/office/powerpoint/2010/main" val="3426618031"/>
      </p:ext>
    </p:extLst>
  </p:cSld>
  <p:clrMapOvr>
    <a:masterClrMapping/>
  </p:clrMapOvr>
  <p:transition spd="med"/>
</p:sld>
</file>

<file path=ppt/slides/slide29.xml><?xml version="1.0" encoding="utf-8"?>
<p:sld xmlns:a16="http://schemas.microsoft.com/office/drawing/2014/main" xmlns:p14="http://schemas.microsoft.com/office/powerpoint/2010/main" xmlns:dgm="http://schemas.openxmlformats.org/drawingml/2006/diagram" xmlns:a14="http://schemas.microsoft.com/office/drawing/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E2C23-78CC-6ED7-F2EE-CD3684ECB8BA}"/>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465DB4A2-8E73-6F8A-5F48-0B4B0BFB3FE1}"/>
              </a:ext>
            </a:extLst>
          </p:cNvPr>
          <p:cNvSpPr>
            <a:spLocks noGrp="1"/>
          </p:cNvSpPr>
          <p:nvPr>
            <p:ph type="body" sz="quarter" idx="11"/>
          </p:nvPr>
        </p:nvSpPr>
        <p:spPr>
          <a:xfrm>
            <a:off x="506818" y="303672"/>
            <a:ext cx="11178363" cy="648512"/>
          </a:xfrm>
        </p:spPr>
        <p:txBody>
          <a:bodyPr/>
          <a:lstStyle/>
          <a:p>
            <a:r>
              <a:rPr lang="en-US" dirty="0"/>
              <a:t>2026 Compliance Checklist</a:t>
            </a:r>
          </a:p>
        </p:txBody>
      </p:sp>
      <p:graphicFrame>
        <p:nvGraphicFramePr>
          <p:cNvPr id="4" name="Diagram 3">
            <a:extLst>
              <a:ext uri="{FF2B5EF4-FFF2-40B4-BE49-F238E27FC236}">
                <a16:creationId xmlns:a16="http://schemas.microsoft.com/office/drawing/2014/main" id="{F3D00A17-C6A1-3440-3EE0-05A9ACA1BAA3}"/>
              </a:ext>
            </a:extLst>
          </p:cNvPr>
          <p:cNvGraphicFramePr/>
          <p:nvPr>
            <p:extLst>
              <p:ext uri="{D42A27DB-BD31-4B8C-83A1-F6EECF244321}">
                <p14:modId xmlns:p14="http://schemas.microsoft.com/office/powerpoint/2010/main" val="3821697700"/>
              </p:ext>
            </p:extLst>
          </p:nvPr>
        </p:nvGraphicFramePr>
        <p:xfrm>
          <a:off x="323850" y="1054481"/>
          <a:ext cx="11361331" cy="5422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11">
            <a:extLst>
              <a:ext uri="{FF2B5EF4-FFF2-40B4-BE49-F238E27FC236}">
                <a16:creationId xmlns:a16="http://schemas.microsoft.com/office/drawing/2014/main" id="{50F05B0C-CFEA-BD60-60C7-01D703D96B82}"/>
              </a:ext>
            </a:extLst>
          </p:cNvPr>
          <p:cNvSpPr txBox="1">
            <a:spLocks/>
          </p:cNvSpPr>
          <p:nvPr/>
        </p:nvSpPr>
        <p:spPr>
          <a:xfrm>
            <a:off x="10495703" y="452438"/>
            <a:ext cx="1720800" cy="136991"/>
          </a:xfrm>
          <a:prstGeom prst="rect">
            <a:avLst/>
          </a:prstGeom>
        </p:spPr>
        <p:txBody>
          <a:bodyPr lIns="0" tIns="0" rIns="0" bIns="0" numCol="1" spcCol="0"/>
          <a:lstStyle>
            <a:lvl1pPr marL="0" marR="0" indent="0" algn="l" defTabSz="587115" rtl="0" latinLnBrk="0">
              <a:lnSpc>
                <a:spcPct val="100000"/>
              </a:lnSpc>
              <a:spcBef>
                <a:spcPts val="0"/>
              </a:spcBef>
              <a:spcAft>
                <a:spcPts val="600"/>
              </a:spcAft>
              <a:buClrTx/>
              <a:buSzTx/>
              <a:buFontTx/>
              <a:buNone/>
              <a:tabLst/>
              <a:defRPr sz="1000" b="0" i="0" u="none" strike="noStrike" cap="none" spc="0" baseline="0">
                <a:solidFill>
                  <a:schemeClr val="tx1"/>
                </a:solidFill>
                <a:uFillTx/>
                <a:latin typeface="+mn-lt"/>
                <a:ea typeface="RealText-Medium"/>
                <a:cs typeface="RealText-Medium"/>
                <a:sym typeface="Real Text Medium"/>
              </a:defRPr>
            </a:lvl1pPr>
            <a:lvl2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pPr hangingPunct="1"/>
            <a:r>
              <a:rPr lang="en-GB" dirty="0"/>
              <a:t>2026 Compliance Checklist</a:t>
            </a:r>
            <a:endParaRPr lang="en-GB" dirty="0">
              <a:latin typeface="REALTEXT-LIGHT" panose="020B0504020101010102" pitchFamily="34" charset="0"/>
            </a:endParaRPr>
          </a:p>
        </p:txBody>
      </p:sp>
      <p:pic>
        <p:nvPicPr>
          <p:cNvPr id="5" name="Picture 4">
            <a:extLst>
              <a:ext uri="{FF2B5EF4-FFF2-40B4-BE49-F238E27FC236}">
                <a16:creationId xmlns:a16="http://schemas.microsoft.com/office/drawing/2014/main" id="{A5099DE0-0D66-AED0-F505-E46CDFCAD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cxnSp>
        <p:nvCxnSpPr>
          <p:cNvPr id="6" name="Straight Connector 5">
            <a:extLst>
              <a:ext uri="{FF2B5EF4-FFF2-40B4-BE49-F238E27FC236}">
                <a16:creationId xmlns:a16="http://schemas.microsoft.com/office/drawing/2014/main" id="{3E283D55-A016-ED66-FE5D-4EDE73D6900C}"/>
              </a:ext>
            </a:extLst>
          </p:cNvPr>
          <p:cNvCxnSpPr/>
          <p:nvPr/>
        </p:nvCxnSpPr>
        <p:spPr>
          <a:xfrm flipH="1">
            <a:off x="10471200" y="663467"/>
            <a:ext cx="1720800" cy="0"/>
          </a:xfrm>
          <a:prstGeom prst="line">
            <a:avLst/>
          </a:prstGeom>
          <a:noFill/>
          <a:ln w="28575" cap="flat" cmpd="sng" algn="ctr">
            <a:solidFill>
              <a:srgbClr val="FC515B"/>
            </a:solidFill>
            <a:prstDash val="solid"/>
            <a:miter lim="800000"/>
          </a:ln>
          <a:effectLst/>
        </p:spPr>
      </p:cxnSp>
      <p:sp>
        <p:nvSpPr>
          <p:cNvPr id="7" name="Slide Number Placeholder 14">
            <a:extLst>
              <a:ext uri="{FF2B5EF4-FFF2-40B4-BE49-F238E27FC236}">
                <a16:creationId xmlns:a16="http://schemas.microsoft.com/office/drawing/2014/main" id="{98B0498D-E63A-178D-2E1F-3E7F3BE2C016}"/>
              </a:ext>
            </a:extLst>
          </p:cNvPr>
          <p:cNvSpPr txBox="1">
            <a:spLocks/>
          </p:cNvSpPr>
          <p:nvPr/>
        </p:nvSpPr>
        <p:spPr>
          <a:xfrm>
            <a:off x="11419242" y="6480000"/>
            <a:ext cx="391758" cy="246810"/>
          </a:xfrm>
          <a:prstGeom prst="rect">
            <a:avLst/>
          </a:prstGeom>
        </p:spPr>
        <p:txBody>
          <a:bodyPr/>
          <a:lstStyle>
            <a:defPPr marL="0" marR="0" indent="0" algn="l" defTabSz="45718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1pPr>
            <a:lvl2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2pPr>
            <a:lvl3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3pPr>
            <a:lvl4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4pPr>
            <a:lvl5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5pPr>
            <a:lvl6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6pPr>
            <a:lvl7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7pPr>
            <a:lvl8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8pPr>
            <a:lvl9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9pPr>
          </a:lstStyle>
          <a:p>
            <a:pPr algn="r" defTabSz="914400" hangingPunct="1">
              <a:lnSpc>
                <a:spcPct val="90000"/>
              </a:lnSpc>
              <a:defRPr/>
            </a:pPr>
            <a:fld id="{AE40F04C-0113-48AC-B208-C432829543B5}" type="slidenum">
              <a:rPr lang="en-GB" sz="1200" kern="1200" smtClean="0">
                <a:solidFill>
                  <a:srgbClr val="303030"/>
                </a:solidFill>
                <a:latin typeface="Real Text Light"/>
              </a:rPr>
              <a:pPr algn="r" defTabSz="914400" hangingPunct="1">
                <a:lnSpc>
                  <a:spcPct val="90000"/>
                </a:lnSpc>
                <a:defRPr/>
              </a:pPr>
              <a:t>29</a:t>
            </a:fld>
            <a:endParaRPr lang="en-GB" sz="1200" kern="1200" dirty="0">
              <a:solidFill>
                <a:srgbClr val="303030"/>
              </a:solidFill>
              <a:latin typeface="Real Text Light"/>
            </a:endParaRPr>
          </a:p>
        </p:txBody>
      </p:sp>
    </p:spTree>
    <p:extLst>
      <p:ext uri="{BB962C8B-B14F-4D97-AF65-F5344CB8AC3E}">
        <p14:creationId xmlns:p14="http://schemas.microsoft.com/office/powerpoint/2010/main" val="2744336464"/>
      </p:ext>
    </p:extLst>
  </p:cSld>
  <p:clrMapOvr>
    <a:masterClrMapping/>
  </p:clrMapOvr>
  <p:transition spd="med"/>
</p:sld>
</file>

<file path=ppt/slides/slide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9377C2F-653A-7601-7D9D-5A2D00ADD206}"/>
              </a:ext>
            </a:extLst>
          </p:cNvPr>
          <p:cNvSpPr>
            <a:spLocks noGrp="1"/>
          </p:cNvSpPr>
          <p:nvPr>
            <p:ph type="body" sz="quarter" idx="11"/>
          </p:nvPr>
        </p:nvSpPr>
        <p:spPr/>
        <p:txBody>
          <a:bodyPr/>
          <a:lstStyle/>
          <a:p>
            <a:r>
              <a:rPr lang="en-US" dirty="0"/>
              <a:t>2025 – A year in review</a:t>
            </a:r>
          </a:p>
        </p:txBody>
      </p:sp>
      <p:sp>
        <p:nvSpPr>
          <p:cNvPr id="11" name="Text Placeholder 10">
            <a:extLst>
              <a:ext uri="{FF2B5EF4-FFF2-40B4-BE49-F238E27FC236}">
                <a16:creationId xmlns:a16="http://schemas.microsoft.com/office/drawing/2014/main" id="{7EB96519-DA6B-E3FB-958E-2444EECF12F3}"/>
              </a:ext>
            </a:extLst>
          </p:cNvPr>
          <p:cNvSpPr>
            <a:spLocks noGrp="1"/>
          </p:cNvSpPr>
          <p:nvPr>
            <p:ph type="body" sz="quarter" idx="28"/>
          </p:nvPr>
        </p:nvSpPr>
        <p:spPr>
          <a:xfrm>
            <a:off x="506818" y="1429286"/>
            <a:ext cx="11178363" cy="340120"/>
          </a:xfrm>
        </p:spPr>
        <p:txBody>
          <a:bodyPr/>
          <a:lstStyle/>
          <a:p>
            <a:r>
              <a:rPr lang="en-GB" sz="2500" dirty="0"/>
              <a:t>Brief summary of the digital and data regulatory landscape in the EU and UK</a:t>
            </a:r>
          </a:p>
          <a:p>
            <a:endParaRPr lang="en-US" dirty="0"/>
          </a:p>
        </p:txBody>
      </p:sp>
      <p:sp>
        <p:nvSpPr>
          <p:cNvPr id="12" name="Text Placeholder 11">
            <a:extLst>
              <a:ext uri="{FF2B5EF4-FFF2-40B4-BE49-F238E27FC236}">
                <a16:creationId xmlns:a16="http://schemas.microsoft.com/office/drawing/2014/main" id="{E4922BCD-6034-2417-06E8-BB780A58E07E}"/>
              </a:ext>
            </a:extLst>
          </p:cNvPr>
          <p:cNvSpPr>
            <a:spLocks noGrp="1"/>
          </p:cNvSpPr>
          <p:nvPr>
            <p:ph type="body" sz="quarter" idx="4294967295"/>
          </p:nvPr>
        </p:nvSpPr>
        <p:spPr>
          <a:xfrm>
            <a:off x="10471200" y="452438"/>
            <a:ext cx="1628436" cy="197363"/>
          </a:xfrm>
          <a:prstGeom prst="rect">
            <a:avLst/>
          </a:prstGeom>
        </p:spPr>
        <p:txBody>
          <a:bodyPr/>
          <a:lstStyle/>
          <a:p>
            <a:r>
              <a:rPr lang="en-GB" sz="1000" dirty="0">
                <a:latin typeface="+mn-lt"/>
              </a:rPr>
              <a:t>2025 – A year in review</a:t>
            </a:r>
          </a:p>
        </p:txBody>
      </p:sp>
      <p:sp>
        <p:nvSpPr>
          <p:cNvPr id="7" name="Text Placeholder 6">
            <a:extLst>
              <a:ext uri="{FF2B5EF4-FFF2-40B4-BE49-F238E27FC236}">
                <a16:creationId xmlns:a16="http://schemas.microsoft.com/office/drawing/2014/main" id="{DCDE2CF3-8521-8484-91A2-7F3A8A323B8B}"/>
              </a:ext>
            </a:extLst>
          </p:cNvPr>
          <p:cNvSpPr>
            <a:spLocks noGrp="1"/>
          </p:cNvSpPr>
          <p:nvPr>
            <p:ph type="body" sz="quarter" idx="41"/>
          </p:nvPr>
        </p:nvSpPr>
        <p:spPr>
          <a:xfrm>
            <a:off x="499286" y="1924771"/>
            <a:ext cx="11178363" cy="4364039"/>
          </a:xfrm>
        </p:spPr>
        <p:txBody>
          <a:bodyPr/>
          <a:lstStyle/>
          <a:p>
            <a:r>
              <a:rPr lang="en-GB" sz="2500" dirty="0"/>
              <a:t>Key themes and drivers:</a:t>
            </a:r>
          </a:p>
          <a:p>
            <a:pPr marL="457200" lvl="2" indent="-457200"/>
            <a:r>
              <a:rPr lang="en-GB" sz="2500" dirty="0"/>
              <a:t>Increase in laws addressing security and cyber issues</a:t>
            </a:r>
          </a:p>
          <a:p>
            <a:pPr marL="457200" lvl="2" indent="-457200"/>
            <a:r>
              <a:rPr lang="en-GB" sz="2500" dirty="0"/>
              <a:t>No one stop shop across the EU</a:t>
            </a:r>
          </a:p>
          <a:p>
            <a:pPr marL="457200" lvl="2" indent="-457200"/>
            <a:r>
              <a:rPr lang="en-GB" sz="2500" dirty="0"/>
              <a:t>Extra-territorial effect of new laws</a:t>
            </a:r>
          </a:p>
          <a:p>
            <a:pPr marL="457200" lvl="2" indent="-457200"/>
            <a:r>
              <a:rPr lang="en-GB" sz="2500" dirty="0"/>
              <a:t>Greater vendor due diligence required</a:t>
            </a:r>
          </a:p>
          <a:p>
            <a:pPr marL="457200" lvl="2" indent="-457200"/>
            <a:r>
              <a:rPr lang="en-GB" sz="2500" dirty="0"/>
              <a:t>Combination of EU Directives and EU Regulations making harmonisation more challenging</a:t>
            </a:r>
          </a:p>
          <a:p>
            <a:pPr marL="457200" lvl="2" indent="-457200"/>
            <a:r>
              <a:rPr lang="en-GB" sz="2500" dirty="0"/>
              <a:t>Higher 'GDPR style' fines</a:t>
            </a:r>
          </a:p>
          <a:p>
            <a:pPr marL="457200" lvl="2" indent="-457200"/>
            <a:r>
              <a:rPr lang="en-GB" sz="2500" dirty="0"/>
              <a:t>UK divergence</a:t>
            </a:r>
          </a:p>
        </p:txBody>
      </p:sp>
      <p:pic>
        <p:nvPicPr>
          <p:cNvPr id="15" name="Picture 14">
            <a:extLst>
              <a:ext uri="{FF2B5EF4-FFF2-40B4-BE49-F238E27FC236}">
                <a16:creationId xmlns:a16="http://schemas.microsoft.com/office/drawing/2014/main" id="{AF0DA4D4-9B4E-8060-CD95-2A2E4A2D5B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cxnSp>
        <p:nvCxnSpPr>
          <p:cNvPr id="16" name="Straight Connector 15">
            <a:extLst>
              <a:ext uri="{FF2B5EF4-FFF2-40B4-BE49-F238E27FC236}">
                <a16:creationId xmlns:a16="http://schemas.microsoft.com/office/drawing/2014/main" id="{7352E761-E037-D370-7387-C74ED4870839}"/>
              </a:ext>
            </a:extLst>
          </p:cNvPr>
          <p:cNvCxnSpPr/>
          <p:nvPr/>
        </p:nvCxnSpPr>
        <p:spPr>
          <a:xfrm flipH="1">
            <a:off x="10471200" y="663467"/>
            <a:ext cx="1720800" cy="0"/>
          </a:xfrm>
          <a:prstGeom prst="line">
            <a:avLst/>
          </a:prstGeom>
          <a:noFill/>
          <a:ln w="28575" cap="flat" cmpd="sng" algn="ctr">
            <a:solidFill>
              <a:srgbClr val="FC515B"/>
            </a:solidFill>
            <a:prstDash val="solid"/>
            <a:miter lim="800000"/>
          </a:ln>
          <a:effectLst/>
        </p:spPr>
      </p:cxnSp>
      <p:sp>
        <p:nvSpPr>
          <p:cNvPr id="3" name="Slide Number Placeholder 14">
            <a:extLst>
              <a:ext uri="{FF2B5EF4-FFF2-40B4-BE49-F238E27FC236}">
                <a16:creationId xmlns:a16="http://schemas.microsoft.com/office/drawing/2014/main" id="{568C6F1C-F3A1-F294-86E9-B1C2BD2B7654}"/>
              </a:ext>
            </a:extLst>
          </p:cNvPr>
          <p:cNvSpPr txBox="1">
            <a:spLocks/>
          </p:cNvSpPr>
          <p:nvPr/>
        </p:nvSpPr>
        <p:spPr>
          <a:xfrm>
            <a:off x="11419242" y="6480000"/>
            <a:ext cx="321908" cy="246810"/>
          </a:xfrm>
          <a:prstGeom prst="rect">
            <a:avLst/>
          </a:prstGeom>
        </p:spPr>
        <p:txBody>
          <a:bodyPr/>
          <a:lstStyle>
            <a:defPPr marL="0" marR="0" indent="0" algn="l" defTabSz="45718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1pPr>
            <a:lvl2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2pPr>
            <a:lvl3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3pPr>
            <a:lvl4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4pPr>
            <a:lvl5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5pPr>
            <a:lvl6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6pPr>
            <a:lvl7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7pPr>
            <a:lvl8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8pPr>
            <a:lvl9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9pPr>
          </a:lstStyle>
          <a:p>
            <a:pPr algn="r" defTabSz="914400" hangingPunct="1">
              <a:lnSpc>
                <a:spcPct val="90000"/>
              </a:lnSpc>
              <a:defRPr/>
            </a:pPr>
            <a:fld id="{AE40F04C-0113-48AC-B208-C432829543B5}" type="slidenum">
              <a:rPr lang="en-GB" sz="1200" kern="1200" smtClean="0">
                <a:solidFill>
                  <a:srgbClr val="303030"/>
                </a:solidFill>
                <a:latin typeface="Real Text Light"/>
              </a:rPr>
              <a:pPr algn="r" defTabSz="914400" hangingPunct="1">
                <a:lnSpc>
                  <a:spcPct val="90000"/>
                </a:lnSpc>
                <a:defRPr/>
              </a:pPr>
              <a:t>3</a:t>
            </a:fld>
            <a:endParaRPr lang="en-GB" sz="1200" kern="1200" dirty="0">
              <a:solidFill>
                <a:srgbClr val="303030"/>
              </a:solidFill>
              <a:latin typeface="Real Text Light"/>
            </a:endParaRPr>
          </a:p>
        </p:txBody>
      </p:sp>
    </p:spTree>
    <p:extLst>
      <p:ext uri="{BB962C8B-B14F-4D97-AF65-F5344CB8AC3E}">
        <p14:creationId xmlns:p14="http://schemas.microsoft.com/office/powerpoint/2010/main" val="728594223"/>
      </p:ext>
    </p:extLst>
  </p:cSld>
  <p:clrMapOvr>
    <a:masterClrMapping/>
  </p:clrMapOvr>
  <p:transition spd="med"/>
</p:sld>
</file>

<file path=ppt/slides/slide30.xml><?xml version="1.0" encoding="utf-8"?>
<p:sld xmlns:a16="http://schemas.microsoft.com/office/drawing/2014/main" xmlns:a14="http://schemas.microsoft.com/office/drawing/2010/main" xmlns:p14="http://schemas.microsoft.com/office/powerpoint/2010/main" xmlns:dgm="http://schemas.openxmlformats.org/drawingml/2006/diagram" xmlns:ahyp="http://schemas.microsoft.com/office/drawing/2018/hyperlinkcolor"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9972B-A125-75AF-45DF-069EE88DEA46}"/>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89762DD7-F558-13F6-D0B5-26B55069A112}"/>
              </a:ext>
            </a:extLst>
          </p:cNvPr>
          <p:cNvSpPr>
            <a:spLocks noGrp="1"/>
          </p:cNvSpPr>
          <p:nvPr>
            <p:ph type="body" sz="quarter" idx="11"/>
          </p:nvPr>
        </p:nvSpPr>
        <p:spPr>
          <a:xfrm>
            <a:off x="375969" y="339211"/>
            <a:ext cx="11178363" cy="648512"/>
          </a:xfrm>
        </p:spPr>
        <p:txBody>
          <a:bodyPr/>
          <a:lstStyle/>
          <a:p>
            <a:r>
              <a:rPr lang="en-US" dirty="0"/>
              <a:t>Practical Guidance &amp; Resources</a:t>
            </a:r>
          </a:p>
        </p:txBody>
      </p:sp>
      <p:sp>
        <p:nvSpPr>
          <p:cNvPr id="12" name="Text Placeholder 11">
            <a:extLst>
              <a:ext uri="{FF2B5EF4-FFF2-40B4-BE49-F238E27FC236}">
                <a16:creationId xmlns:a16="http://schemas.microsoft.com/office/drawing/2014/main" id="{3F339EF8-AA23-B593-1C78-57414808DAD1}"/>
              </a:ext>
            </a:extLst>
          </p:cNvPr>
          <p:cNvSpPr>
            <a:spLocks noGrp="1"/>
          </p:cNvSpPr>
          <p:nvPr>
            <p:ph type="body" sz="quarter" idx="4294967295"/>
          </p:nvPr>
        </p:nvSpPr>
        <p:spPr>
          <a:xfrm>
            <a:off x="10446213" y="270241"/>
            <a:ext cx="1369818" cy="351679"/>
          </a:xfrm>
          <a:prstGeom prst="rect">
            <a:avLst/>
          </a:prstGeom>
        </p:spPr>
        <p:txBody>
          <a:bodyPr/>
          <a:lstStyle/>
          <a:p>
            <a:r>
              <a:rPr lang="en-US" sz="1000" dirty="0">
                <a:latin typeface="Real Text Light" panose="020B0504020101010102" pitchFamily="34" charset="0"/>
              </a:rPr>
              <a:t>Practical Guidance </a:t>
            </a:r>
          </a:p>
          <a:p>
            <a:r>
              <a:rPr lang="en-US" sz="1000" dirty="0">
                <a:latin typeface="Real Text Light" panose="020B0504020101010102" pitchFamily="34" charset="0"/>
              </a:rPr>
              <a:t>&amp; Resources</a:t>
            </a:r>
          </a:p>
        </p:txBody>
      </p:sp>
      <p:pic>
        <p:nvPicPr>
          <p:cNvPr id="15" name="Picture 14">
            <a:extLst>
              <a:ext uri="{FF2B5EF4-FFF2-40B4-BE49-F238E27FC236}">
                <a16:creationId xmlns:a16="http://schemas.microsoft.com/office/drawing/2014/main" id="{A261321F-A996-133F-0AF1-B517E8E196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cxnSp>
        <p:nvCxnSpPr>
          <p:cNvPr id="16" name="Straight Connector 15">
            <a:extLst>
              <a:ext uri="{FF2B5EF4-FFF2-40B4-BE49-F238E27FC236}">
                <a16:creationId xmlns:a16="http://schemas.microsoft.com/office/drawing/2014/main" id="{FF1EC911-2839-C067-6B35-DB784E0D163B}"/>
              </a:ext>
            </a:extLst>
          </p:cNvPr>
          <p:cNvCxnSpPr/>
          <p:nvPr/>
        </p:nvCxnSpPr>
        <p:spPr>
          <a:xfrm flipH="1">
            <a:off x="10471200" y="663467"/>
            <a:ext cx="1720800" cy="0"/>
          </a:xfrm>
          <a:prstGeom prst="line">
            <a:avLst/>
          </a:prstGeom>
          <a:noFill/>
          <a:ln w="28575" cap="flat" cmpd="sng" algn="ctr">
            <a:solidFill>
              <a:srgbClr val="FC515B"/>
            </a:solidFill>
            <a:prstDash val="solid"/>
            <a:miter lim="800000"/>
          </a:ln>
          <a:effectLst/>
        </p:spPr>
      </p:cxnSp>
      <p:graphicFrame>
        <p:nvGraphicFramePr>
          <p:cNvPr id="3" name="Diagram 2">
            <a:extLst>
              <a:ext uri="{FF2B5EF4-FFF2-40B4-BE49-F238E27FC236}">
                <a16:creationId xmlns:a16="http://schemas.microsoft.com/office/drawing/2014/main" id="{72D3DEEB-DBAA-313C-E8CB-E3242C1F1843}"/>
              </a:ext>
            </a:extLst>
          </p:cNvPr>
          <p:cNvGraphicFramePr/>
          <p:nvPr>
            <p:extLst>
              <p:ext uri="{D42A27DB-BD31-4B8C-83A1-F6EECF244321}">
                <p14:modId xmlns:p14="http://schemas.microsoft.com/office/powerpoint/2010/main" val="347309139"/>
              </p:ext>
            </p:extLst>
          </p:nvPr>
        </p:nvGraphicFramePr>
        <p:xfrm>
          <a:off x="923926" y="1243825"/>
          <a:ext cx="8401049" cy="4756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6EEF3801-BECA-7669-F3B8-35AFA78931E7}"/>
              </a:ext>
            </a:extLst>
          </p:cNvPr>
          <p:cNvSpPr txBox="1"/>
          <p:nvPr/>
        </p:nvSpPr>
        <p:spPr>
          <a:xfrm>
            <a:off x="4419599" y="2593505"/>
            <a:ext cx="4238625" cy="20575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8712" tIns="58712" rIns="58712" bIns="58712" numCol="1" spcCol="38100" rtlCol="0" anchor="t">
            <a:spAutoFit/>
          </a:bodyPr>
          <a:lstStyle/>
          <a:p>
            <a:pPr marL="285750" marR="0" indent="-285750" algn="l" defTabSz="1174259" rtl="0" fontAlgn="auto" latinLnBrk="0" hangingPunct="0">
              <a:lnSpc>
                <a:spcPct val="100000"/>
              </a:lnSpc>
              <a:spcBef>
                <a:spcPts val="0"/>
              </a:spcBef>
              <a:spcAft>
                <a:spcPts val="0"/>
              </a:spcAft>
              <a:buClr>
                <a:schemeClr val="tx2"/>
              </a:buClr>
              <a:buSzTx/>
              <a:buFont typeface="Arial" panose="020B0604020202020204" pitchFamily="34" charset="0"/>
              <a:buChar char="•"/>
              <a:tabLst/>
            </a:pPr>
            <a:r>
              <a:rPr kumimoji="0" lang="en-GB" sz="1800" b="0" i="0" u="none" strike="noStrike" cap="none" spc="0" normalizeH="0" baseline="0" dirty="0">
                <a:ln>
                  <a:noFill/>
                </a:ln>
                <a:solidFill>
                  <a:schemeClr val="tx2"/>
                </a:solidFill>
                <a:effectLst/>
                <a:uFillTx/>
                <a:latin typeface="+mn-lt"/>
                <a:ea typeface="+mn-ea"/>
                <a:cs typeface="+mn-cs"/>
                <a:sym typeface="Arial"/>
                <a:hlinkClick r:id="rId9">
                  <a:extLst>
                    <a:ext uri="{A12FA001-AC4F-418D-AE19-62706E023703}">
                      <ahyp:hlinkClr xmlns:ahyp="http://schemas.microsoft.com/office/drawing/2018/hyperlinkcolor" val="tx"/>
                    </a:ext>
                  </a:extLst>
                </a:hlinkClick>
              </a:rPr>
              <a:t>The EU Digital Omnibus Update</a:t>
            </a:r>
            <a:endParaRPr lang="en-GB" sz="1800" dirty="0">
              <a:solidFill>
                <a:schemeClr val="tx2"/>
              </a:solidFill>
            </a:endParaRPr>
          </a:p>
          <a:p>
            <a:pPr marL="285750" indent="-285750" defTabSz="1174259">
              <a:buClr>
                <a:schemeClr val="tx2"/>
              </a:buClr>
              <a:buFont typeface="Arial" panose="020B0604020202020204" pitchFamily="34" charset="0"/>
              <a:buChar char="•"/>
            </a:pPr>
            <a:r>
              <a:rPr lang="en-GB" sz="1800" dirty="0">
                <a:solidFill>
                  <a:schemeClr val="tx2"/>
                </a:solidFill>
                <a:hlinkClick r:id="rId10">
                  <a:extLst>
                    <a:ext uri="{A12FA001-AC4F-418D-AE19-62706E023703}">
                      <ahyp:hlinkClr xmlns:ahyp="http://schemas.microsoft.com/office/drawing/2018/hyperlinkcolor" val="tx"/>
                    </a:ext>
                  </a:extLst>
                </a:hlinkClick>
              </a:rPr>
              <a:t>Simmons &amp; Simmons AI Hub</a:t>
            </a:r>
            <a:endParaRPr kumimoji="0" lang="en-GB" sz="1800" b="0" i="0" u="none" strike="noStrike" cap="none" spc="0" normalizeH="0" baseline="0" dirty="0">
              <a:ln>
                <a:noFill/>
              </a:ln>
              <a:solidFill>
                <a:schemeClr val="tx2"/>
              </a:solidFill>
              <a:effectLst/>
              <a:uFillTx/>
              <a:latin typeface="+mn-lt"/>
              <a:ea typeface="+mn-ea"/>
              <a:cs typeface="+mn-cs"/>
              <a:sym typeface="Arial"/>
            </a:endParaRPr>
          </a:p>
          <a:p>
            <a:pPr marL="285750" marR="0" indent="-285750" algn="l" defTabSz="1174259" rtl="0" fontAlgn="auto" latinLnBrk="0" hangingPunct="0">
              <a:lnSpc>
                <a:spcPct val="100000"/>
              </a:lnSpc>
              <a:spcBef>
                <a:spcPts val="0"/>
              </a:spcBef>
              <a:spcAft>
                <a:spcPts val="0"/>
              </a:spcAft>
              <a:buClr>
                <a:schemeClr val="tx2"/>
              </a:buClr>
              <a:buSzTx/>
              <a:buFont typeface="Arial" panose="020B0604020202020204" pitchFamily="34" charset="0"/>
              <a:buChar char="•"/>
              <a:tabLst/>
            </a:pPr>
            <a:r>
              <a:rPr lang="en-GB" sz="1800" dirty="0">
                <a:solidFill>
                  <a:schemeClr val="tx2"/>
                </a:solidFill>
                <a:hlinkClick r:id="rId11">
                  <a:extLst>
                    <a:ext uri="{A12FA001-AC4F-418D-AE19-62706E023703}">
                      <ahyp:hlinkClr xmlns:ahyp="http://schemas.microsoft.com/office/drawing/2018/hyperlinkcolor" val="tx"/>
                    </a:ext>
                  </a:extLst>
                </a:hlinkClick>
              </a:rPr>
              <a:t>Newsletter: AI View</a:t>
            </a:r>
            <a:endParaRPr lang="en-GB" sz="1800" dirty="0">
              <a:solidFill>
                <a:schemeClr val="tx2"/>
              </a:solidFill>
            </a:endParaRPr>
          </a:p>
          <a:p>
            <a:pPr marL="285750" marR="0" indent="-285750" algn="l" defTabSz="1174259" rtl="0" fontAlgn="auto" latinLnBrk="0" hangingPunct="0">
              <a:lnSpc>
                <a:spcPct val="100000"/>
              </a:lnSpc>
              <a:spcBef>
                <a:spcPts val="0"/>
              </a:spcBef>
              <a:spcAft>
                <a:spcPts val="0"/>
              </a:spcAft>
              <a:buClr>
                <a:schemeClr val="tx2"/>
              </a:buClr>
              <a:buSzTx/>
              <a:buFont typeface="Arial" panose="020B0604020202020204" pitchFamily="34" charset="0"/>
              <a:buChar char="•"/>
              <a:tabLst/>
            </a:pPr>
            <a:r>
              <a:rPr kumimoji="0" lang="en-GB" sz="1800" b="0" i="0" u="none" strike="noStrike" cap="none" spc="0" normalizeH="0" baseline="0" dirty="0">
                <a:ln>
                  <a:noFill/>
                </a:ln>
                <a:solidFill>
                  <a:schemeClr val="tx2"/>
                </a:solidFill>
                <a:effectLst/>
                <a:uFillTx/>
                <a:latin typeface="+mn-lt"/>
                <a:ea typeface="+mn-ea"/>
                <a:cs typeface="+mn-cs"/>
                <a:sym typeface="Arial"/>
                <a:hlinkClick r:id="rId12">
                  <a:extLst>
                    <a:ext uri="{A12FA001-AC4F-418D-AE19-62706E023703}">
                      <ahyp:hlinkClr xmlns:ahyp="http://schemas.microsoft.com/office/drawing/2018/hyperlinkcolor" val="tx"/>
                    </a:ext>
                  </a:extLst>
                </a:hlinkClick>
              </a:rPr>
              <a:t>Webinar Series: EU Data Act</a:t>
            </a:r>
            <a:endParaRPr kumimoji="0" lang="en-GB" sz="1800" b="0" i="0" u="none" strike="noStrike" cap="none" spc="0" normalizeH="0" baseline="0" dirty="0">
              <a:ln>
                <a:noFill/>
              </a:ln>
              <a:solidFill>
                <a:schemeClr val="tx2"/>
              </a:solidFill>
              <a:effectLst/>
              <a:uFillTx/>
              <a:latin typeface="+mn-lt"/>
              <a:ea typeface="+mn-ea"/>
              <a:cs typeface="+mn-cs"/>
              <a:sym typeface="Arial"/>
            </a:endParaRPr>
          </a:p>
          <a:p>
            <a:pPr marL="285750" marR="0" indent="-285750" algn="l" defTabSz="1174259" rtl="0" fontAlgn="auto" latinLnBrk="0" hangingPunct="0">
              <a:lnSpc>
                <a:spcPct val="100000"/>
              </a:lnSpc>
              <a:spcBef>
                <a:spcPts val="0"/>
              </a:spcBef>
              <a:spcAft>
                <a:spcPts val="0"/>
              </a:spcAft>
              <a:buClr>
                <a:schemeClr val="tx2"/>
              </a:buClr>
              <a:buSzTx/>
              <a:buFont typeface="Arial" panose="020B0604020202020204" pitchFamily="34" charset="0"/>
              <a:buChar char="•"/>
              <a:tabLst/>
            </a:pPr>
            <a:r>
              <a:rPr lang="en-GB" sz="1800" dirty="0">
                <a:solidFill>
                  <a:schemeClr val="tx2"/>
                </a:solidFill>
                <a:hlinkClick r:id="rId13">
                  <a:extLst>
                    <a:ext uri="{A12FA001-AC4F-418D-AE19-62706E023703}">
                      <ahyp:hlinkClr xmlns:ahyp="http://schemas.microsoft.com/office/drawing/2018/hyperlinkcolor" val="tx"/>
                    </a:ext>
                  </a:extLst>
                </a:hlinkClick>
              </a:rPr>
              <a:t>Digital Regulation Tracker</a:t>
            </a:r>
            <a:endParaRPr lang="en-GB" sz="1800" dirty="0">
              <a:solidFill>
                <a:schemeClr val="tx2"/>
              </a:solidFill>
            </a:endParaRPr>
          </a:p>
          <a:p>
            <a:pPr marL="285750" marR="0" indent="-285750" algn="l" defTabSz="1174259" rtl="0" fontAlgn="auto" latinLnBrk="0" hangingPunct="0">
              <a:lnSpc>
                <a:spcPct val="100000"/>
              </a:lnSpc>
              <a:spcBef>
                <a:spcPts val="0"/>
              </a:spcBef>
              <a:spcAft>
                <a:spcPts val="0"/>
              </a:spcAft>
              <a:buClr>
                <a:schemeClr val="tx2"/>
              </a:buClr>
              <a:buSzTx/>
              <a:buFont typeface="Arial" panose="020B0604020202020204" pitchFamily="34" charset="0"/>
              <a:buChar char="•"/>
              <a:tabLst/>
            </a:pPr>
            <a:r>
              <a:rPr kumimoji="0" lang="en-GB" sz="1800" b="0" i="0" u="none" strike="noStrike" cap="none" spc="0" normalizeH="0" baseline="0" dirty="0">
                <a:ln>
                  <a:noFill/>
                </a:ln>
                <a:solidFill>
                  <a:schemeClr val="tx2"/>
                </a:solidFill>
                <a:effectLst/>
                <a:uFillTx/>
                <a:latin typeface="+mn-lt"/>
                <a:ea typeface="+mn-ea"/>
                <a:cs typeface="+mn-cs"/>
                <a:sym typeface="Arial"/>
                <a:hlinkClick r:id="rId14">
                  <a:extLst>
                    <a:ext uri="{A12FA001-AC4F-418D-AE19-62706E023703}">
                      <ahyp:hlinkClr xmlns:ahyp="http://schemas.microsoft.com/office/drawing/2018/hyperlinkcolor" val="tx"/>
                    </a:ext>
                  </a:extLst>
                </a:hlinkClick>
              </a:rPr>
              <a:t>Article: Introducing the UK Data (Use and Access) Act 2025 (DUAA)</a:t>
            </a:r>
            <a:endParaRPr kumimoji="0" lang="en-GB" sz="1800" b="0" i="0" u="none" strike="noStrike" cap="none" spc="0" normalizeH="0" baseline="0" dirty="0">
              <a:ln>
                <a:noFill/>
              </a:ln>
              <a:solidFill>
                <a:schemeClr val="tx2"/>
              </a:solidFill>
              <a:effectLst/>
              <a:uFillTx/>
              <a:latin typeface="+mn-lt"/>
              <a:ea typeface="+mn-ea"/>
              <a:cs typeface="+mn-cs"/>
              <a:sym typeface="Arial"/>
            </a:endParaRPr>
          </a:p>
        </p:txBody>
      </p:sp>
      <p:sp>
        <p:nvSpPr>
          <p:cNvPr id="5" name="Slide Number Placeholder 14">
            <a:extLst>
              <a:ext uri="{FF2B5EF4-FFF2-40B4-BE49-F238E27FC236}">
                <a16:creationId xmlns:a16="http://schemas.microsoft.com/office/drawing/2014/main" id="{37C8275A-5C6F-4FFA-420A-19BD53EBF601}"/>
              </a:ext>
            </a:extLst>
          </p:cNvPr>
          <p:cNvSpPr txBox="1">
            <a:spLocks/>
          </p:cNvSpPr>
          <p:nvPr/>
        </p:nvSpPr>
        <p:spPr>
          <a:xfrm>
            <a:off x="11419241" y="6480000"/>
            <a:ext cx="396789" cy="246810"/>
          </a:xfrm>
          <a:prstGeom prst="rect">
            <a:avLst/>
          </a:prstGeom>
        </p:spPr>
        <p:txBody>
          <a:bodyPr/>
          <a:lstStyle>
            <a:defPPr marL="0" marR="0" indent="0" algn="l" defTabSz="45718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1pPr>
            <a:lvl2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2pPr>
            <a:lvl3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3pPr>
            <a:lvl4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4pPr>
            <a:lvl5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5pPr>
            <a:lvl6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6pPr>
            <a:lvl7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7pPr>
            <a:lvl8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8pPr>
            <a:lvl9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9pPr>
          </a:lstStyle>
          <a:p>
            <a:pPr algn="r" defTabSz="914400" hangingPunct="1">
              <a:lnSpc>
                <a:spcPct val="90000"/>
              </a:lnSpc>
              <a:defRPr/>
            </a:pPr>
            <a:fld id="{AE40F04C-0113-48AC-B208-C432829543B5}" type="slidenum">
              <a:rPr lang="en-GB" sz="1200" kern="1200" smtClean="0">
                <a:solidFill>
                  <a:srgbClr val="303030"/>
                </a:solidFill>
                <a:latin typeface="Real Text Light"/>
              </a:rPr>
              <a:pPr algn="r" defTabSz="914400" hangingPunct="1">
                <a:lnSpc>
                  <a:spcPct val="90000"/>
                </a:lnSpc>
                <a:defRPr/>
              </a:pPr>
              <a:t>30</a:t>
            </a:fld>
            <a:endParaRPr lang="en-GB" sz="1200" kern="1200" dirty="0">
              <a:solidFill>
                <a:srgbClr val="303030"/>
              </a:solidFill>
              <a:latin typeface="Real Text Light"/>
            </a:endParaRPr>
          </a:p>
        </p:txBody>
      </p:sp>
    </p:spTree>
    <p:extLst>
      <p:ext uri="{BB962C8B-B14F-4D97-AF65-F5344CB8AC3E}">
        <p14:creationId xmlns:p14="http://schemas.microsoft.com/office/powerpoint/2010/main" val="3414141789"/>
      </p:ext>
    </p:extLst>
  </p:cSld>
  <p:clrMapOvr>
    <a:masterClrMapping/>
  </p:clrMapOvr>
  <p:transition spd="med"/>
</p:sld>
</file>

<file path=ppt/slides/slide3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A3D48E-F342-9045-9393-79D762B7B2B3}"/>
              </a:ext>
            </a:extLst>
          </p:cNvPr>
          <p:cNvSpPr>
            <a:spLocks noGrp="1"/>
          </p:cNvSpPr>
          <p:nvPr>
            <p:ph type="body" sz="quarter" idx="11"/>
          </p:nvPr>
        </p:nvSpPr>
        <p:spPr>
          <a:xfrm>
            <a:off x="372576" y="2527011"/>
            <a:ext cx="5301149" cy="648512"/>
          </a:xfrm>
        </p:spPr>
        <p:txBody>
          <a:bodyPr/>
          <a:lstStyle/>
          <a:p>
            <a:pPr algn="ctr"/>
            <a:r>
              <a:rPr lang="en-GB" dirty="0"/>
              <a:t>Q&amp;A</a:t>
            </a:r>
          </a:p>
        </p:txBody>
      </p:sp>
      <p:pic>
        <p:nvPicPr>
          <p:cNvPr id="8" name="Picture Placeholder 7" descr="Different colored question marks">
            <a:extLst>
              <a:ext uri="{FF2B5EF4-FFF2-40B4-BE49-F238E27FC236}">
                <a16:creationId xmlns:a16="http://schemas.microsoft.com/office/drawing/2014/main" id="{AC690D7B-8402-EB6A-F265-A4501CEC54B7}"/>
              </a:ext>
            </a:extLst>
          </p:cNvPr>
          <p:cNvPicPr>
            <a:picLocks noGrp="1" noChangeAspect="1"/>
          </p:cNvPicPr>
          <p:nvPr>
            <p:ph type="pic" sz="quarter" idx="45"/>
          </p:nvPr>
        </p:nvPicPr>
        <p:blipFill>
          <a:blip r:embed="rId2" cstate="print">
            <a:extLst>
              <a:ext uri="{28A0092B-C50C-407E-A947-70E740481C1C}">
                <a14:useLocalDpi xmlns:a14="http://schemas.microsoft.com/office/drawing/2010/main" val="0"/>
              </a:ext>
            </a:extLst>
          </a:blip>
          <a:srcRect l="24999" r="24999"/>
          <a:stretch/>
        </p:blipFill>
        <p:spPr/>
      </p:pic>
    </p:spTree>
    <p:extLst>
      <p:ext uri="{BB962C8B-B14F-4D97-AF65-F5344CB8AC3E}">
        <p14:creationId xmlns:p14="http://schemas.microsoft.com/office/powerpoint/2010/main" val="612343540"/>
      </p:ext>
    </p:extLst>
  </p:cSld>
  <p:clrMapOvr>
    <a:masterClrMapping/>
  </p:clrMapOvr>
  <p:transition spd="med"/>
</p:sld>
</file>

<file path=ppt/slides/slide3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F6B3CFB-82D2-46E1-A2B6-6EE868925B0F}"/>
              </a:ext>
            </a:extLst>
          </p:cNvPr>
          <p:cNvSpPr>
            <a:spLocks noGrp="1"/>
          </p:cNvSpPr>
          <p:nvPr>
            <p:ph type="body" sz="quarter" idx="11"/>
          </p:nvPr>
        </p:nvSpPr>
        <p:spPr>
          <a:xfrm>
            <a:off x="499286" y="468562"/>
            <a:ext cx="11178363" cy="648512"/>
          </a:xfrm>
        </p:spPr>
        <p:txBody>
          <a:bodyPr/>
          <a:lstStyle/>
          <a:p>
            <a:r>
              <a:rPr lang="en-IN" dirty="0"/>
              <a:t>Thank you</a:t>
            </a:r>
          </a:p>
        </p:txBody>
      </p:sp>
      <p:pic>
        <p:nvPicPr>
          <p:cNvPr id="48" name="Picture Placeholder 47" descr="A person smiling at the camera&#10;&#10;AI-generated content may be incorrect.">
            <a:extLst>
              <a:ext uri="{FF2B5EF4-FFF2-40B4-BE49-F238E27FC236}">
                <a16:creationId xmlns:a16="http://schemas.microsoft.com/office/drawing/2014/main" id="{4B320D15-771B-8FC0-7DE5-00B625FD89CD}"/>
              </a:ext>
            </a:extLst>
          </p:cNvPr>
          <p:cNvPicPr>
            <a:picLocks noGrp="1" noChangeAspect="1"/>
          </p:cNvPicPr>
          <p:nvPr>
            <p:ph type="pic" sz="quarter" idx="29"/>
          </p:nvPr>
        </p:nvPicPr>
        <p:blipFill>
          <a:blip r:embed="rId3" cstate="print">
            <a:extLst>
              <a:ext uri="{28A0092B-C50C-407E-A947-70E740481C1C}">
                <a14:useLocalDpi xmlns:a14="http://schemas.microsoft.com/office/drawing/2010/main" val="0"/>
              </a:ext>
            </a:extLst>
          </a:blip>
          <a:srcRect l="923" r="923"/>
          <a:stretch>
            <a:fillRect/>
          </a:stretch>
        </p:blipFill>
        <p:spPr>
          <a:xfrm>
            <a:off x="539411" y="4422261"/>
            <a:ext cx="1536072" cy="1564981"/>
          </a:xfrm>
        </p:spPr>
      </p:pic>
      <p:pic>
        <p:nvPicPr>
          <p:cNvPr id="51" name="Picture Placeholder 50" descr="A person wearing glasses and smiling&#10;&#10;AI-generated content may be incorrect.">
            <a:extLst>
              <a:ext uri="{FF2B5EF4-FFF2-40B4-BE49-F238E27FC236}">
                <a16:creationId xmlns:a16="http://schemas.microsoft.com/office/drawing/2014/main" id="{94434A5D-5FB9-CCE0-3417-CB29CEFED36C}"/>
              </a:ext>
            </a:extLst>
          </p:cNvPr>
          <p:cNvPicPr>
            <a:picLocks noGrp="1" noChangeAspect="1"/>
          </p:cNvPicPr>
          <p:nvPr>
            <p:ph type="pic" sz="quarter" idx="67"/>
          </p:nvPr>
        </p:nvPicPr>
        <p:blipFill>
          <a:blip r:embed="rId4" cstate="print">
            <a:extLst>
              <a:ext uri="{28A0092B-C50C-407E-A947-70E740481C1C}">
                <a14:useLocalDpi xmlns:a14="http://schemas.microsoft.com/office/drawing/2010/main" val="0"/>
              </a:ext>
            </a:extLst>
          </a:blip>
          <a:srcRect l="923" r="923"/>
          <a:stretch>
            <a:fillRect/>
          </a:stretch>
        </p:blipFill>
        <p:spPr>
          <a:xfrm>
            <a:off x="539411" y="1762518"/>
            <a:ext cx="1536072" cy="1564981"/>
          </a:xfrm>
        </p:spPr>
      </p:pic>
      <p:sp>
        <p:nvSpPr>
          <p:cNvPr id="12" name="Text Placeholder 11">
            <a:extLst>
              <a:ext uri="{FF2B5EF4-FFF2-40B4-BE49-F238E27FC236}">
                <a16:creationId xmlns:a16="http://schemas.microsoft.com/office/drawing/2014/main" id="{C2922159-00D8-6458-A646-A58771E2B1F6}"/>
              </a:ext>
            </a:extLst>
          </p:cNvPr>
          <p:cNvSpPr>
            <a:spLocks noGrp="1"/>
          </p:cNvSpPr>
          <p:nvPr>
            <p:ph type="body" sz="quarter" idx="40"/>
          </p:nvPr>
        </p:nvSpPr>
        <p:spPr/>
        <p:txBody>
          <a:bodyPr/>
          <a:lstStyle/>
          <a:p>
            <a:r>
              <a:rPr lang="en-IN" dirty="0"/>
              <a:t>Contacts</a:t>
            </a:r>
          </a:p>
        </p:txBody>
      </p:sp>
      <p:sp>
        <p:nvSpPr>
          <p:cNvPr id="103" name="Text Placeholder 17">
            <a:extLst>
              <a:ext uri="{FF2B5EF4-FFF2-40B4-BE49-F238E27FC236}">
                <a16:creationId xmlns:a16="http://schemas.microsoft.com/office/drawing/2014/main" id="{5548A589-72AE-2EC0-CB6F-13ABBA57B632}"/>
              </a:ext>
            </a:extLst>
          </p:cNvPr>
          <p:cNvSpPr>
            <a:spLocks noGrp="1"/>
          </p:cNvSpPr>
          <p:nvPr>
            <p:ph type="body" sz="quarter" idx="69" hasCustomPrompt="1"/>
          </p:nvPr>
        </p:nvSpPr>
        <p:spPr>
          <a:xfrm>
            <a:off x="7997212" y="1696214"/>
            <a:ext cx="3113903" cy="269021"/>
          </a:xfrm>
          <a:prstGeom prst="rect">
            <a:avLst/>
          </a:prstGeom>
        </p:spPr>
        <p:txBody>
          <a:bodyPr wrap="non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Christopher Götz</a:t>
            </a:r>
          </a:p>
        </p:txBody>
      </p:sp>
      <p:sp>
        <p:nvSpPr>
          <p:cNvPr id="104" name="Text Placeholder 17">
            <a:extLst>
              <a:ext uri="{FF2B5EF4-FFF2-40B4-BE49-F238E27FC236}">
                <a16:creationId xmlns:a16="http://schemas.microsoft.com/office/drawing/2014/main" id="{5541ABCB-AE82-07E2-122C-560713B30A71}"/>
              </a:ext>
            </a:extLst>
          </p:cNvPr>
          <p:cNvSpPr>
            <a:spLocks noGrp="1"/>
          </p:cNvSpPr>
          <p:nvPr>
            <p:ph type="body" sz="quarter" idx="70" hasCustomPrompt="1"/>
          </p:nvPr>
        </p:nvSpPr>
        <p:spPr>
          <a:xfrm>
            <a:off x="7997212" y="2106800"/>
            <a:ext cx="3113903" cy="269021"/>
          </a:xfrm>
          <a:prstGeom prst="rect">
            <a:avLst/>
          </a:prstGeom>
        </p:spPr>
        <p:txBody>
          <a:bodyPr wrap="non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Partner</a:t>
            </a:r>
          </a:p>
        </p:txBody>
      </p:sp>
      <p:sp>
        <p:nvSpPr>
          <p:cNvPr id="105" name="Text Placeholder 17">
            <a:extLst>
              <a:ext uri="{FF2B5EF4-FFF2-40B4-BE49-F238E27FC236}">
                <a16:creationId xmlns:a16="http://schemas.microsoft.com/office/drawing/2014/main" id="{8FF67F65-89C2-5B98-6123-91EA1EFF3275}"/>
              </a:ext>
            </a:extLst>
          </p:cNvPr>
          <p:cNvSpPr>
            <a:spLocks noGrp="1"/>
          </p:cNvSpPr>
          <p:nvPr>
            <p:ph type="body" sz="quarter" idx="71" hasCustomPrompt="1"/>
          </p:nvPr>
        </p:nvSpPr>
        <p:spPr>
          <a:xfrm>
            <a:off x="7997212" y="2447795"/>
            <a:ext cx="3113903" cy="628650"/>
          </a:xfrm>
          <a:prstGeom prst="rect">
            <a:avLst/>
          </a:prstGeom>
        </p:spPr>
        <p:txBody>
          <a:bodyPr wrap="non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Corporate &amp; Commercial</a:t>
            </a:r>
          </a:p>
        </p:txBody>
      </p:sp>
      <p:sp>
        <p:nvSpPr>
          <p:cNvPr id="106" name="Text Placeholder 17">
            <a:extLst>
              <a:ext uri="{FF2B5EF4-FFF2-40B4-BE49-F238E27FC236}">
                <a16:creationId xmlns:a16="http://schemas.microsoft.com/office/drawing/2014/main" id="{5AB3DCCD-F3C3-66A7-A5AD-42EE3CCA5A6D}"/>
              </a:ext>
            </a:extLst>
          </p:cNvPr>
          <p:cNvSpPr>
            <a:spLocks noGrp="1"/>
          </p:cNvSpPr>
          <p:nvPr>
            <p:ph type="body" sz="quarter" idx="72" hasCustomPrompt="1"/>
          </p:nvPr>
        </p:nvSpPr>
        <p:spPr>
          <a:xfrm>
            <a:off x="7997212" y="2808603"/>
            <a:ext cx="3113903" cy="269021"/>
          </a:xfrm>
          <a:prstGeom prst="rect">
            <a:avLst/>
          </a:prstGeom>
        </p:spPr>
        <p:txBody>
          <a:bodyPr wrap="non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+49 89-20 80 77 63-32</a:t>
            </a:r>
          </a:p>
        </p:txBody>
      </p:sp>
      <p:sp>
        <p:nvSpPr>
          <p:cNvPr id="107" name="Text Placeholder 17">
            <a:extLst>
              <a:ext uri="{FF2B5EF4-FFF2-40B4-BE49-F238E27FC236}">
                <a16:creationId xmlns:a16="http://schemas.microsoft.com/office/drawing/2014/main" id="{12945C9C-050A-64E0-7434-EC0471C060A7}"/>
              </a:ext>
            </a:extLst>
          </p:cNvPr>
          <p:cNvSpPr>
            <a:spLocks noGrp="1"/>
          </p:cNvSpPr>
          <p:nvPr>
            <p:ph type="body" sz="quarter" idx="73" hasCustomPrompt="1"/>
          </p:nvPr>
        </p:nvSpPr>
        <p:spPr>
          <a:xfrm>
            <a:off x="7997212" y="3215779"/>
            <a:ext cx="3113903" cy="269021"/>
          </a:xfrm>
          <a:prstGeom prst="rect">
            <a:avLst/>
          </a:prstGeom>
        </p:spPr>
        <p:txBody>
          <a:bodyPr wrap="non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err="1"/>
              <a:t>christopher.goetz</a:t>
            </a:r>
            <a:endParaRPr lang="en-US" dirty="0"/>
          </a:p>
        </p:txBody>
      </p:sp>
      <p:sp>
        <p:nvSpPr>
          <p:cNvPr id="108" name="Text Placeholder 17">
            <a:extLst>
              <a:ext uri="{FF2B5EF4-FFF2-40B4-BE49-F238E27FC236}">
                <a16:creationId xmlns:a16="http://schemas.microsoft.com/office/drawing/2014/main" id="{C3319595-103B-59A4-CDF6-18B4DCDAF833}"/>
              </a:ext>
            </a:extLst>
          </p:cNvPr>
          <p:cNvSpPr>
            <a:spLocks noGrp="1"/>
          </p:cNvSpPr>
          <p:nvPr>
            <p:ph type="body" sz="quarter" idx="74" hasCustomPrompt="1"/>
          </p:nvPr>
        </p:nvSpPr>
        <p:spPr>
          <a:xfrm>
            <a:off x="7993773" y="3571726"/>
            <a:ext cx="3113903" cy="269021"/>
          </a:xfrm>
          <a:prstGeom prst="rect">
            <a:avLst/>
          </a:prstGeom>
        </p:spPr>
        <p:txBody>
          <a:bodyPr wrap="non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stStyle>
          <a:p>
            <a:pPr lvl="0"/>
            <a:r>
              <a:rPr lang="en-US" dirty="0"/>
              <a:t>@simmons-simmons.com</a:t>
            </a:r>
          </a:p>
        </p:txBody>
      </p:sp>
      <p:sp>
        <p:nvSpPr>
          <p:cNvPr id="109" name="Text Placeholder 17">
            <a:extLst>
              <a:ext uri="{FF2B5EF4-FFF2-40B4-BE49-F238E27FC236}">
                <a16:creationId xmlns:a16="http://schemas.microsoft.com/office/drawing/2014/main" id="{5701FA8A-1CC4-77B0-472D-CC82355BF734}"/>
              </a:ext>
            </a:extLst>
          </p:cNvPr>
          <p:cNvSpPr txBox="1">
            <a:spLocks/>
          </p:cNvSpPr>
          <p:nvPr/>
        </p:nvSpPr>
        <p:spPr>
          <a:xfrm>
            <a:off x="2281331" y="1762519"/>
            <a:ext cx="3113903" cy="269021"/>
          </a:xfrm>
          <a:prstGeom prst="rect">
            <a:avLst/>
          </a:prstGeom>
        </p:spPr>
        <p:txBody>
          <a:bodyPr wrap="non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r>
              <a:rPr lang="en-US" dirty="0"/>
              <a:t>Alexander Brown</a:t>
            </a:r>
          </a:p>
        </p:txBody>
      </p:sp>
      <p:sp>
        <p:nvSpPr>
          <p:cNvPr id="110" name="Text Placeholder 17">
            <a:extLst>
              <a:ext uri="{FF2B5EF4-FFF2-40B4-BE49-F238E27FC236}">
                <a16:creationId xmlns:a16="http://schemas.microsoft.com/office/drawing/2014/main" id="{BB5FC952-DED1-12B1-409A-8E76A38B1134}"/>
              </a:ext>
            </a:extLst>
          </p:cNvPr>
          <p:cNvSpPr txBox="1">
            <a:spLocks/>
          </p:cNvSpPr>
          <p:nvPr/>
        </p:nvSpPr>
        <p:spPr>
          <a:xfrm>
            <a:off x="2281331" y="2173105"/>
            <a:ext cx="3113903" cy="269021"/>
          </a:xfrm>
          <a:prstGeom prst="rect">
            <a:avLst/>
          </a:prstGeom>
        </p:spPr>
        <p:txBody>
          <a:bodyPr wrap="non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r>
              <a:rPr lang="en-US" dirty="0"/>
              <a:t>Partner</a:t>
            </a:r>
          </a:p>
        </p:txBody>
      </p:sp>
      <p:sp>
        <p:nvSpPr>
          <p:cNvPr id="111" name="Text Placeholder 17">
            <a:extLst>
              <a:ext uri="{FF2B5EF4-FFF2-40B4-BE49-F238E27FC236}">
                <a16:creationId xmlns:a16="http://schemas.microsoft.com/office/drawing/2014/main" id="{61064659-442A-EC3B-CB6C-19D16EB4EF9A}"/>
              </a:ext>
            </a:extLst>
          </p:cNvPr>
          <p:cNvSpPr txBox="1">
            <a:spLocks/>
          </p:cNvSpPr>
          <p:nvPr/>
        </p:nvSpPr>
        <p:spPr>
          <a:xfrm>
            <a:off x="2281331" y="2514100"/>
            <a:ext cx="3113903" cy="628650"/>
          </a:xfrm>
          <a:prstGeom prst="rect">
            <a:avLst/>
          </a:prstGeom>
        </p:spPr>
        <p:txBody>
          <a:bodyPr wrap="non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r>
              <a:rPr lang="en-IN" dirty="0"/>
              <a:t>Digital Business</a:t>
            </a:r>
          </a:p>
        </p:txBody>
      </p:sp>
      <p:sp>
        <p:nvSpPr>
          <p:cNvPr id="112" name="Text Placeholder 17">
            <a:extLst>
              <a:ext uri="{FF2B5EF4-FFF2-40B4-BE49-F238E27FC236}">
                <a16:creationId xmlns:a16="http://schemas.microsoft.com/office/drawing/2014/main" id="{F9B7DC2D-C670-B448-1D35-3AED7C4000CD}"/>
              </a:ext>
            </a:extLst>
          </p:cNvPr>
          <p:cNvSpPr txBox="1">
            <a:spLocks/>
          </p:cNvSpPr>
          <p:nvPr/>
        </p:nvSpPr>
        <p:spPr>
          <a:xfrm>
            <a:off x="2308277" y="2874908"/>
            <a:ext cx="3113903" cy="269021"/>
          </a:xfrm>
          <a:prstGeom prst="rect">
            <a:avLst/>
          </a:prstGeom>
        </p:spPr>
        <p:txBody>
          <a:bodyPr wrap="non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r>
              <a:rPr lang="en-IN" dirty="0"/>
              <a:t>+44 20 7825 4954</a:t>
            </a:r>
          </a:p>
        </p:txBody>
      </p:sp>
      <p:sp>
        <p:nvSpPr>
          <p:cNvPr id="113" name="Text Placeholder 17">
            <a:extLst>
              <a:ext uri="{FF2B5EF4-FFF2-40B4-BE49-F238E27FC236}">
                <a16:creationId xmlns:a16="http://schemas.microsoft.com/office/drawing/2014/main" id="{7B536A1F-04FD-62AF-DE13-375E8B0EE275}"/>
              </a:ext>
            </a:extLst>
          </p:cNvPr>
          <p:cNvSpPr txBox="1">
            <a:spLocks/>
          </p:cNvSpPr>
          <p:nvPr/>
        </p:nvSpPr>
        <p:spPr>
          <a:xfrm>
            <a:off x="2278849" y="3282084"/>
            <a:ext cx="3113903" cy="269021"/>
          </a:xfrm>
          <a:prstGeom prst="rect">
            <a:avLst/>
          </a:prstGeom>
        </p:spPr>
        <p:txBody>
          <a:bodyPr wrap="non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r>
              <a:rPr lang="en-IN" dirty="0" err="1"/>
              <a:t>alexander.brown</a:t>
            </a:r>
            <a:endParaRPr lang="en-IN" dirty="0"/>
          </a:p>
          <a:p>
            <a:r>
              <a:rPr lang="en-IN" dirty="0"/>
              <a:t>@simmons-simmons.com</a:t>
            </a:r>
          </a:p>
        </p:txBody>
      </p:sp>
      <p:pic>
        <p:nvPicPr>
          <p:cNvPr id="115" name="Picture 114">
            <a:extLst>
              <a:ext uri="{FF2B5EF4-FFF2-40B4-BE49-F238E27FC236}">
                <a16:creationId xmlns:a16="http://schemas.microsoft.com/office/drawing/2014/main" id="{62E7971A-A205-8849-03D0-67530ECD27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cxnSp>
        <p:nvCxnSpPr>
          <p:cNvPr id="116" name="Straight Connector 115">
            <a:extLst>
              <a:ext uri="{FF2B5EF4-FFF2-40B4-BE49-F238E27FC236}">
                <a16:creationId xmlns:a16="http://schemas.microsoft.com/office/drawing/2014/main" id="{1592C372-5C34-2457-8BA7-ADDAC23B3AAC}"/>
              </a:ext>
            </a:extLst>
          </p:cNvPr>
          <p:cNvCxnSpPr/>
          <p:nvPr/>
        </p:nvCxnSpPr>
        <p:spPr>
          <a:xfrm flipH="1">
            <a:off x="10471200" y="663467"/>
            <a:ext cx="1720800" cy="0"/>
          </a:xfrm>
          <a:prstGeom prst="line">
            <a:avLst/>
          </a:prstGeom>
          <a:noFill/>
          <a:ln w="28575" cap="flat" cmpd="sng" algn="ctr">
            <a:solidFill>
              <a:srgbClr val="FC515B"/>
            </a:solidFill>
            <a:prstDash val="solid"/>
            <a:miter lim="800000"/>
          </a:ln>
          <a:effectLst/>
        </p:spPr>
      </p:cxnSp>
      <p:sp>
        <p:nvSpPr>
          <p:cNvPr id="34" name="Text Placeholder 17">
            <a:extLst>
              <a:ext uri="{FF2B5EF4-FFF2-40B4-BE49-F238E27FC236}">
                <a16:creationId xmlns:a16="http://schemas.microsoft.com/office/drawing/2014/main" id="{0CBC6DC4-3E86-3130-E17E-256A34CA022E}"/>
              </a:ext>
            </a:extLst>
          </p:cNvPr>
          <p:cNvSpPr txBox="1">
            <a:spLocks/>
          </p:cNvSpPr>
          <p:nvPr/>
        </p:nvSpPr>
        <p:spPr>
          <a:xfrm>
            <a:off x="8030079" y="4355957"/>
            <a:ext cx="3113903" cy="269021"/>
          </a:xfrm>
          <a:prstGeom prst="rect">
            <a:avLst/>
          </a:prstGeom>
        </p:spPr>
        <p:txBody>
          <a:bodyPr wrap="non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r>
              <a:rPr lang="en-GB" dirty="0"/>
              <a:t>Olivia Ward</a:t>
            </a:r>
          </a:p>
        </p:txBody>
      </p:sp>
      <p:sp>
        <p:nvSpPr>
          <p:cNvPr id="35" name="Text Placeholder 17">
            <a:extLst>
              <a:ext uri="{FF2B5EF4-FFF2-40B4-BE49-F238E27FC236}">
                <a16:creationId xmlns:a16="http://schemas.microsoft.com/office/drawing/2014/main" id="{D3EF9F24-AC04-270C-99AE-48BAC51EF0E8}"/>
              </a:ext>
            </a:extLst>
          </p:cNvPr>
          <p:cNvSpPr txBox="1">
            <a:spLocks/>
          </p:cNvSpPr>
          <p:nvPr/>
        </p:nvSpPr>
        <p:spPr>
          <a:xfrm>
            <a:off x="8030079" y="4811959"/>
            <a:ext cx="3113903" cy="269021"/>
          </a:xfrm>
          <a:prstGeom prst="rect">
            <a:avLst/>
          </a:prstGeom>
        </p:spPr>
        <p:txBody>
          <a:bodyPr wrap="non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r>
              <a:rPr lang="en-GB" dirty="0"/>
              <a:t>Supervising Associate</a:t>
            </a:r>
          </a:p>
        </p:txBody>
      </p:sp>
      <p:sp>
        <p:nvSpPr>
          <p:cNvPr id="36" name="Text Placeholder 17">
            <a:extLst>
              <a:ext uri="{FF2B5EF4-FFF2-40B4-BE49-F238E27FC236}">
                <a16:creationId xmlns:a16="http://schemas.microsoft.com/office/drawing/2014/main" id="{2D85D9BE-FDDB-59D5-3431-097331B93B29}"/>
              </a:ext>
            </a:extLst>
          </p:cNvPr>
          <p:cNvSpPr txBox="1">
            <a:spLocks/>
          </p:cNvSpPr>
          <p:nvPr/>
        </p:nvSpPr>
        <p:spPr>
          <a:xfrm>
            <a:off x="8030079" y="5152954"/>
            <a:ext cx="3113903" cy="628650"/>
          </a:xfrm>
          <a:prstGeom prst="rect">
            <a:avLst/>
          </a:prstGeom>
        </p:spPr>
        <p:txBody>
          <a:bodyPr wrap="non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r>
              <a:rPr lang="en-GB" dirty="0"/>
              <a:t>Corporate &amp; Commercial</a:t>
            </a:r>
          </a:p>
        </p:txBody>
      </p:sp>
      <p:sp>
        <p:nvSpPr>
          <p:cNvPr id="37" name="Text Placeholder 17">
            <a:extLst>
              <a:ext uri="{FF2B5EF4-FFF2-40B4-BE49-F238E27FC236}">
                <a16:creationId xmlns:a16="http://schemas.microsoft.com/office/drawing/2014/main" id="{7062C8FB-D8AA-E023-BB03-643DB942B825}"/>
              </a:ext>
            </a:extLst>
          </p:cNvPr>
          <p:cNvSpPr txBox="1">
            <a:spLocks/>
          </p:cNvSpPr>
          <p:nvPr/>
        </p:nvSpPr>
        <p:spPr>
          <a:xfrm>
            <a:off x="8030079" y="5513762"/>
            <a:ext cx="3113903" cy="269021"/>
          </a:xfrm>
          <a:prstGeom prst="rect">
            <a:avLst/>
          </a:prstGeom>
        </p:spPr>
        <p:txBody>
          <a:bodyPr wrap="non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r>
              <a:rPr lang="en-GB" dirty="0"/>
              <a:t>+1 628 466 0182</a:t>
            </a:r>
          </a:p>
        </p:txBody>
      </p:sp>
      <p:sp>
        <p:nvSpPr>
          <p:cNvPr id="38" name="Text Placeholder 17">
            <a:extLst>
              <a:ext uri="{FF2B5EF4-FFF2-40B4-BE49-F238E27FC236}">
                <a16:creationId xmlns:a16="http://schemas.microsoft.com/office/drawing/2014/main" id="{A38F3CE3-4FB4-8B9F-4933-C9B887F3B1EC}"/>
              </a:ext>
            </a:extLst>
          </p:cNvPr>
          <p:cNvSpPr txBox="1">
            <a:spLocks/>
          </p:cNvSpPr>
          <p:nvPr/>
        </p:nvSpPr>
        <p:spPr>
          <a:xfrm>
            <a:off x="8030079" y="5920938"/>
            <a:ext cx="3113903" cy="269021"/>
          </a:xfrm>
          <a:prstGeom prst="rect">
            <a:avLst/>
          </a:prstGeom>
        </p:spPr>
        <p:txBody>
          <a:bodyPr wrap="non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r>
              <a:rPr lang="en-GB" dirty="0" err="1"/>
              <a:t>olivia.ward</a:t>
            </a:r>
            <a:endParaRPr lang="en-GB" dirty="0"/>
          </a:p>
          <a:p>
            <a:r>
              <a:rPr lang="en-GB" dirty="0"/>
              <a:t>@simmons-simmons.com</a:t>
            </a:r>
          </a:p>
          <a:p>
            <a:endParaRPr lang="en-GB" sz="1600" dirty="0"/>
          </a:p>
        </p:txBody>
      </p:sp>
      <p:sp>
        <p:nvSpPr>
          <p:cNvPr id="39" name="Text Placeholder 17">
            <a:extLst>
              <a:ext uri="{FF2B5EF4-FFF2-40B4-BE49-F238E27FC236}">
                <a16:creationId xmlns:a16="http://schemas.microsoft.com/office/drawing/2014/main" id="{C7456612-23E5-06E7-FF4D-836681CAAD0A}"/>
              </a:ext>
            </a:extLst>
          </p:cNvPr>
          <p:cNvSpPr txBox="1">
            <a:spLocks/>
          </p:cNvSpPr>
          <p:nvPr/>
        </p:nvSpPr>
        <p:spPr>
          <a:xfrm>
            <a:off x="8378521" y="6394420"/>
            <a:ext cx="3113903" cy="269021"/>
          </a:xfrm>
          <a:prstGeom prst="rect">
            <a:avLst/>
          </a:prstGeom>
        </p:spPr>
        <p:txBody>
          <a:bodyPr wrap="non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endParaRPr lang="en-GB" dirty="0"/>
          </a:p>
        </p:txBody>
      </p:sp>
      <p:sp>
        <p:nvSpPr>
          <p:cNvPr id="40" name="Text Placeholder 17">
            <a:extLst>
              <a:ext uri="{FF2B5EF4-FFF2-40B4-BE49-F238E27FC236}">
                <a16:creationId xmlns:a16="http://schemas.microsoft.com/office/drawing/2014/main" id="{92EDB502-9FEC-CBC2-D812-AC15E1FECC00}"/>
              </a:ext>
            </a:extLst>
          </p:cNvPr>
          <p:cNvSpPr txBox="1">
            <a:spLocks/>
          </p:cNvSpPr>
          <p:nvPr/>
        </p:nvSpPr>
        <p:spPr>
          <a:xfrm>
            <a:off x="2314198" y="4422262"/>
            <a:ext cx="3113903" cy="269021"/>
          </a:xfrm>
          <a:prstGeom prst="rect">
            <a:avLst/>
          </a:prstGeom>
        </p:spPr>
        <p:txBody>
          <a:bodyPr wrap="non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tx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r>
              <a:rPr lang="en-US" dirty="0"/>
              <a:t>Emily Jones</a:t>
            </a:r>
          </a:p>
        </p:txBody>
      </p:sp>
      <p:sp>
        <p:nvSpPr>
          <p:cNvPr id="41" name="Text Placeholder 17">
            <a:extLst>
              <a:ext uri="{FF2B5EF4-FFF2-40B4-BE49-F238E27FC236}">
                <a16:creationId xmlns:a16="http://schemas.microsoft.com/office/drawing/2014/main" id="{3A8E359D-C380-C20F-A645-A95AD6A2CEA4}"/>
              </a:ext>
            </a:extLst>
          </p:cNvPr>
          <p:cNvSpPr txBox="1">
            <a:spLocks/>
          </p:cNvSpPr>
          <p:nvPr/>
        </p:nvSpPr>
        <p:spPr>
          <a:xfrm>
            <a:off x="2314198" y="4878264"/>
            <a:ext cx="3113903" cy="269021"/>
          </a:xfrm>
          <a:prstGeom prst="rect">
            <a:avLst/>
          </a:prstGeom>
        </p:spPr>
        <p:txBody>
          <a:bodyPr wrap="none" lIns="0" tIns="0" rIns="0" bIns="0" anchor="ctr">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r>
              <a:rPr lang="en-US" dirty="0"/>
              <a:t>Partner</a:t>
            </a:r>
          </a:p>
        </p:txBody>
      </p:sp>
      <p:sp>
        <p:nvSpPr>
          <p:cNvPr id="42" name="Text Placeholder 17">
            <a:extLst>
              <a:ext uri="{FF2B5EF4-FFF2-40B4-BE49-F238E27FC236}">
                <a16:creationId xmlns:a16="http://schemas.microsoft.com/office/drawing/2014/main" id="{44A4AA05-4E2D-6875-3AB0-CE876E99466A}"/>
              </a:ext>
            </a:extLst>
          </p:cNvPr>
          <p:cNvSpPr txBox="1">
            <a:spLocks/>
          </p:cNvSpPr>
          <p:nvPr/>
        </p:nvSpPr>
        <p:spPr>
          <a:xfrm>
            <a:off x="2314198" y="5219259"/>
            <a:ext cx="3113903" cy="628650"/>
          </a:xfrm>
          <a:prstGeom prst="rect">
            <a:avLst/>
          </a:prstGeom>
        </p:spPr>
        <p:txBody>
          <a:bodyPr wrap="non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r>
              <a:rPr lang="en-IN" dirty="0"/>
              <a:t>Corporate &amp; Commercial</a:t>
            </a:r>
          </a:p>
        </p:txBody>
      </p:sp>
      <p:sp>
        <p:nvSpPr>
          <p:cNvPr id="43" name="Text Placeholder 17">
            <a:extLst>
              <a:ext uri="{FF2B5EF4-FFF2-40B4-BE49-F238E27FC236}">
                <a16:creationId xmlns:a16="http://schemas.microsoft.com/office/drawing/2014/main" id="{26D33A96-63E8-C38D-AA15-C296F79AB72D}"/>
              </a:ext>
            </a:extLst>
          </p:cNvPr>
          <p:cNvSpPr txBox="1">
            <a:spLocks/>
          </p:cNvSpPr>
          <p:nvPr/>
        </p:nvSpPr>
        <p:spPr>
          <a:xfrm>
            <a:off x="2343626" y="5580067"/>
            <a:ext cx="3113903" cy="269021"/>
          </a:xfrm>
          <a:prstGeom prst="rect">
            <a:avLst/>
          </a:prstGeom>
        </p:spPr>
        <p:txBody>
          <a:bodyPr wrap="non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r>
              <a:rPr lang="en-IN" dirty="0"/>
              <a:t>+1 628 466 0180</a:t>
            </a:r>
          </a:p>
        </p:txBody>
      </p:sp>
      <p:sp>
        <p:nvSpPr>
          <p:cNvPr id="44" name="Text Placeholder 17">
            <a:extLst>
              <a:ext uri="{FF2B5EF4-FFF2-40B4-BE49-F238E27FC236}">
                <a16:creationId xmlns:a16="http://schemas.microsoft.com/office/drawing/2014/main" id="{02F047C6-D11A-C460-6319-0565B1E6B696}"/>
              </a:ext>
            </a:extLst>
          </p:cNvPr>
          <p:cNvSpPr txBox="1">
            <a:spLocks/>
          </p:cNvSpPr>
          <p:nvPr/>
        </p:nvSpPr>
        <p:spPr>
          <a:xfrm>
            <a:off x="2311716" y="5987243"/>
            <a:ext cx="3113903" cy="269021"/>
          </a:xfrm>
          <a:prstGeom prst="rect">
            <a:avLst/>
          </a:prstGeom>
        </p:spPr>
        <p:txBody>
          <a:bodyPr wrap="non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r>
              <a:rPr lang="en-IN" dirty="0" err="1"/>
              <a:t>emily.jones</a:t>
            </a:r>
            <a:endParaRPr lang="en-IN" dirty="0"/>
          </a:p>
          <a:p>
            <a:r>
              <a:rPr lang="en-IN" dirty="0"/>
              <a:t>@simmons-simmons.com</a:t>
            </a:r>
          </a:p>
          <a:p>
            <a:endParaRPr lang="en-IN" dirty="0"/>
          </a:p>
        </p:txBody>
      </p:sp>
      <p:sp>
        <p:nvSpPr>
          <p:cNvPr id="45" name="Text Placeholder 17">
            <a:extLst>
              <a:ext uri="{FF2B5EF4-FFF2-40B4-BE49-F238E27FC236}">
                <a16:creationId xmlns:a16="http://schemas.microsoft.com/office/drawing/2014/main" id="{25CE261D-140E-E02C-87CD-0CF4A8575461}"/>
              </a:ext>
            </a:extLst>
          </p:cNvPr>
          <p:cNvSpPr txBox="1">
            <a:spLocks/>
          </p:cNvSpPr>
          <p:nvPr/>
        </p:nvSpPr>
        <p:spPr>
          <a:xfrm>
            <a:off x="2045016" y="6476788"/>
            <a:ext cx="3113903" cy="269021"/>
          </a:xfrm>
          <a:prstGeom prst="rect">
            <a:avLst/>
          </a:prstGeom>
        </p:spPr>
        <p:txBody>
          <a:bodyPr wrap="none" lIns="0" tIns="0" rIns="0" bIns="0" anchor="t">
            <a:noAutofit/>
          </a:bodyPr>
          <a:lstStyle>
            <a:lvl1pPr marL="0" marR="0" indent="0" algn="l" defTabSz="587115" rtl="0" fontAlgn="auto" latinLnBrk="0" hangingPunct="0">
              <a:lnSpc>
                <a:spcPct val="100000"/>
              </a:lnSpc>
              <a:spcBef>
                <a:spcPts val="51"/>
              </a:spcBef>
              <a:spcAft>
                <a:spcPts val="0"/>
              </a:spcAft>
              <a:buClrTx/>
              <a:buSzTx/>
              <a:buFontTx/>
              <a:buNone/>
              <a:tabLst/>
              <a:defRPr kumimoji="0" lang="en-US" sz="2000" b="0" i="0" u="none" strike="noStrike" cap="none" spc="0" normalizeH="0" baseline="0" dirty="0" smtClean="0">
                <a:ln>
                  <a:noFill/>
                </a:ln>
                <a:solidFill>
                  <a:schemeClr val="accent2"/>
                </a:solidFill>
                <a:effectLst/>
                <a:uFillTx/>
                <a:latin typeface="REALTEXT-LIGHT" panose="020B0504020101010102"/>
                <a:ea typeface="+mj-ea"/>
                <a:cs typeface="+mj-cs"/>
                <a:sym typeface="Arial"/>
              </a:defRPr>
            </a:lvl1pPr>
            <a:lvl2pPr marL="0" marR="0" indent="0" algn="l" defTabSz="587115" rtl="0" fontAlgn="auto" latinLnBrk="0" hangingPunct="0">
              <a:lnSpc>
                <a:spcPct val="100000"/>
              </a:lnSpc>
              <a:spcBef>
                <a:spcPts val="51"/>
              </a:spcBef>
              <a:spcAft>
                <a:spcPts val="0"/>
              </a:spcAft>
              <a:buClrTx/>
              <a:buSzTx/>
              <a:buFontTx/>
              <a:buNone/>
              <a:tabLst/>
              <a:defRPr kumimoji="0" lang="en-US" sz="1200" b="0" i="0" u="none" strike="noStrike" cap="none" spc="0" normalizeH="0" baseline="0" dirty="0">
                <a:ln>
                  <a:noFill/>
                </a:ln>
                <a:solidFill>
                  <a:srgbClr val="303030"/>
                </a:solidFill>
                <a:effectLst/>
                <a:uFillTx/>
                <a:latin typeface="Real Text Light" panose="020B0504020101010102" pitchFamily="34" charset="0"/>
                <a:ea typeface="+mj-ea"/>
                <a:cs typeface="+mj-cs"/>
                <a:sym typeface="Arial"/>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endParaRPr lang="en-IN" dirty="0"/>
          </a:p>
        </p:txBody>
      </p:sp>
      <p:pic>
        <p:nvPicPr>
          <p:cNvPr id="54" name="Picture 53" descr="A person wearing glasses and a suit&#10;&#10;AI-generated content may be incorrect.">
            <a:extLst>
              <a:ext uri="{FF2B5EF4-FFF2-40B4-BE49-F238E27FC236}">
                <a16:creationId xmlns:a16="http://schemas.microsoft.com/office/drawing/2014/main" id="{AAD2EE95-9088-F38D-C44D-A31243D8EF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7429" y="1696213"/>
            <a:ext cx="1564981" cy="1564981"/>
          </a:xfrm>
          <a:prstGeom prst="rect">
            <a:avLst/>
          </a:prstGeom>
        </p:spPr>
      </p:pic>
      <p:pic>
        <p:nvPicPr>
          <p:cNvPr id="56" name="Picture 55" descr="A person with long brown hair smiling&#10;&#10;AI-generated content may be incorrect.">
            <a:extLst>
              <a:ext uri="{FF2B5EF4-FFF2-40B4-BE49-F238E27FC236}">
                <a16:creationId xmlns:a16="http://schemas.microsoft.com/office/drawing/2014/main" id="{3154DE2C-C6FD-CD16-70D3-599F1C8203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7429" y="4355956"/>
            <a:ext cx="1564981" cy="1564981"/>
          </a:xfrm>
          <a:prstGeom prst="rect">
            <a:avLst/>
          </a:prstGeom>
        </p:spPr>
      </p:pic>
    </p:spTree>
    <p:extLst>
      <p:ext uri="{BB962C8B-B14F-4D97-AF65-F5344CB8AC3E}">
        <p14:creationId xmlns:p14="http://schemas.microsoft.com/office/powerpoint/2010/main" val="1369097399"/>
      </p:ext>
    </p:extLst>
  </p:cSld>
  <p:clrMapOvr>
    <a:masterClrMapping/>
  </p:clrMapOvr>
  <p:transition spd="med"/>
</p:sld>
</file>

<file path=ppt/slides/slide33.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510569"/>
      </p:ext>
    </p:extLst>
  </p:cSld>
  <p:clrMapOvr>
    <a:masterClrMapping/>
  </p:clrMapOvr>
  <p:transition spd="med"/>
</p:sld>
</file>

<file path=ppt/slides/slide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63542-D044-8BE6-F8F6-C076EB837B97}"/>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EADCF7B5-3DF7-D974-C3D6-CC9002C321C8}"/>
              </a:ext>
            </a:extLst>
          </p:cNvPr>
          <p:cNvSpPr>
            <a:spLocks noGrp="1"/>
          </p:cNvSpPr>
          <p:nvPr>
            <p:ph type="body" sz="quarter" idx="11"/>
          </p:nvPr>
        </p:nvSpPr>
        <p:spPr/>
        <p:txBody>
          <a:bodyPr/>
          <a:lstStyle/>
          <a:p>
            <a:r>
              <a:rPr lang="en-GB" dirty="0"/>
              <a:t>EU Regulatory Milestones in 2025</a:t>
            </a:r>
            <a:endParaRPr lang="en-US" dirty="0"/>
          </a:p>
        </p:txBody>
      </p:sp>
      <p:sp>
        <p:nvSpPr>
          <p:cNvPr id="12" name="Text Placeholder 11">
            <a:extLst>
              <a:ext uri="{FF2B5EF4-FFF2-40B4-BE49-F238E27FC236}">
                <a16:creationId xmlns:a16="http://schemas.microsoft.com/office/drawing/2014/main" id="{AFADE543-E573-752D-F43E-0F0A88D662D8}"/>
              </a:ext>
            </a:extLst>
          </p:cNvPr>
          <p:cNvSpPr>
            <a:spLocks noGrp="1"/>
          </p:cNvSpPr>
          <p:nvPr>
            <p:ph type="body" sz="quarter" idx="4294967295"/>
          </p:nvPr>
        </p:nvSpPr>
        <p:spPr>
          <a:xfrm>
            <a:off x="10471200" y="290953"/>
            <a:ext cx="1526836" cy="235657"/>
          </a:xfrm>
          <a:prstGeom prst="rect">
            <a:avLst/>
          </a:prstGeom>
        </p:spPr>
        <p:txBody>
          <a:bodyPr/>
          <a:lstStyle/>
          <a:p>
            <a:r>
              <a:rPr lang="en-GB" sz="1000" dirty="0">
                <a:latin typeface="+mn-lt"/>
              </a:rPr>
              <a:t>EU Regulatory Milestones in 2025</a:t>
            </a:r>
          </a:p>
          <a:p>
            <a:endParaRPr lang="en-US" sz="1000" dirty="0">
              <a:latin typeface="+mn-lt"/>
            </a:endParaRPr>
          </a:p>
        </p:txBody>
      </p:sp>
      <p:sp>
        <p:nvSpPr>
          <p:cNvPr id="7" name="Text Placeholder 6">
            <a:extLst>
              <a:ext uri="{FF2B5EF4-FFF2-40B4-BE49-F238E27FC236}">
                <a16:creationId xmlns:a16="http://schemas.microsoft.com/office/drawing/2014/main" id="{181E7877-F9D7-3C59-184E-91C43D53EAAB}"/>
              </a:ext>
            </a:extLst>
          </p:cNvPr>
          <p:cNvSpPr>
            <a:spLocks noGrp="1"/>
          </p:cNvSpPr>
          <p:nvPr>
            <p:ph type="body" sz="quarter" idx="41"/>
          </p:nvPr>
        </p:nvSpPr>
        <p:spPr>
          <a:xfrm>
            <a:off x="506818" y="1410778"/>
            <a:ext cx="11178363" cy="4364039"/>
          </a:xfrm>
        </p:spPr>
        <p:txBody>
          <a:bodyPr/>
          <a:lstStyle/>
          <a:p>
            <a:pPr marL="457200" lvl="2" indent="-457200">
              <a:lnSpc>
                <a:spcPct val="150000"/>
              </a:lnSpc>
            </a:pPr>
            <a:r>
              <a:rPr lang="en-GB" dirty="0"/>
              <a:t>EU AI Act: Phased implementation timeline and scope</a:t>
            </a:r>
          </a:p>
          <a:p>
            <a:pPr marL="457200" lvl="2" indent="-457200">
              <a:lnSpc>
                <a:spcPct val="150000"/>
              </a:lnSpc>
            </a:pPr>
            <a:r>
              <a:rPr lang="en-GB" dirty="0"/>
              <a:t>EU Data Act: Data sharing, portability, and cloud implications</a:t>
            </a:r>
          </a:p>
          <a:p>
            <a:pPr marL="457200" lvl="2" indent="-457200">
              <a:lnSpc>
                <a:spcPct val="150000"/>
              </a:lnSpc>
            </a:pPr>
            <a:r>
              <a:rPr lang="en-GB" dirty="0"/>
              <a:t>EU Digital Operational Resilience Act (DORA): Key obligations </a:t>
            </a:r>
          </a:p>
          <a:p>
            <a:pPr marL="457200" lvl="2" indent="-457200">
              <a:lnSpc>
                <a:spcPct val="150000"/>
              </a:lnSpc>
            </a:pPr>
            <a:r>
              <a:rPr lang="en-GB" dirty="0"/>
              <a:t>NIS2 Directive: Expanded cybersecurity requirements</a:t>
            </a:r>
          </a:p>
          <a:p>
            <a:pPr marL="457200" lvl="2" indent="-457200">
              <a:lnSpc>
                <a:spcPct val="150000"/>
              </a:lnSpc>
            </a:pPr>
            <a:r>
              <a:rPr lang="en-GB" dirty="0"/>
              <a:t>EU Digital Omnibus: Overview and impact</a:t>
            </a:r>
          </a:p>
        </p:txBody>
      </p:sp>
      <p:pic>
        <p:nvPicPr>
          <p:cNvPr id="15" name="Picture 14">
            <a:extLst>
              <a:ext uri="{FF2B5EF4-FFF2-40B4-BE49-F238E27FC236}">
                <a16:creationId xmlns:a16="http://schemas.microsoft.com/office/drawing/2014/main" id="{E46F472D-CFFD-8C9C-F499-B5EE14391A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cxnSp>
        <p:nvCxnSpPr>
          <p:cNvPr id="16" name="Straight Connector 15">
            <a:extLst>
              <a:ext uri="{FF2B5EF4-FFF2-40B4-BE49-F238E27FC236}">
                <a16:creationId xmlns:a16="http://schemas.microsoft.com/office/drawing/2014/main" id="{62207E24-80A0-B4F9-CC00-1890686D9DA8}"/>
              </a:ext>
            </a:extLst>
          </p:cNvPr>
          <p:cNvCxnSpPr/>
          <p:nvPr/>
        </p:nvCxnSpPr>
        <p:spPr>
          <a:xfrm flipH="1">
            <a:off x="10471200" y="663467"/>
            <a:ext cx="1720800" cy="0"/>
          </a:xfrm>
          <a:prstGeom prst="line">
            <a:avLst/>
          </a:prstGeom>
          <a:noFill/>
          <a:ln w="28575" cap="flat" cmpd="sng" algn="ctr">
            <a:solidFill>
              <a:srgbClr val="FC515B"/>
            </a:solidFill>
            <a:prstDash val="solid"/>
            <a:miter lim="800000"/>
          </a:ln>
          <a:effectLst/>
        </p:spPr>
      </p:cxnSp>
      <p:sp>
        <p:nvSpPr>
          <p:cNvPr id="3" name="Slide Number Placeholder 14">
            <a:extLst>
              <a:ext uri="{FF2B5EF4-FFF2-40B4-BE49-F238E27FC236}">
                <a16:creationId xmlns:a16="http://schemas.microsoft.com/office/drawing/2014/main" id="{F7DFE83E-840E-4FF7-6445-FEEB23E4FF1B}"/>
              </a:ext>
            </a:extLst>
          </p:cNvPr>
          <p:cNvSpPr txBox="1">
            <a:spLocks/>
          </p:cNvSpPr>
          <p:nvPr/>
        </p:nvSpPr>
        <p:spPr>
          <a:xfrm>
            <a:off x="11419242" y="6480000"/>
            <a:ext cx="321908" cy="246810"/>
          </a:xfrm>
          <a:prstGeom prst="rect">
            <a:avLst/>
          </a:prstGeom>
        </p:spPr>
        <p:txBody>
          <a:bodyPr/>
          <a:lstStyle>
            <a:defPPr marL="0" marR="0" indent="0" algn="l" defTabSz="45718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1pPr>
            <a:lvl2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2pPr>
            <a:lvl3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3pPr>
            <a:lvl4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4pPr>
            <a:lvl5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5pPr>
            <a:lvl6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6pPr>
            <a:lvl7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7pPr>
            <a:lvl8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8pPr>
            <a:lvl9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9pPr>
          </a:lstStyle>
          <a:p>
            <a:pPr algn="r" defTabSz="914400" hangingPunct="1">
              <a:lnSpc>
                <a:spcPct val="90000"/>
              </a:lnSpc>
              <a:defRPr/>
            </a:pPr>
            <a:fld id="{AE40F04C-0113-48AC-B208-C432829543B5}" type="slidenum">
              <a:rPr lang="en-GB" sz="1200" kern="1200" smtClean="0">
                <a:solidFill>
                  <a:srgbClr val="303030"/>
                </a:solidFill>
                <a:latin typeface="Real Text Light"/>
              </a:rPr>
              <a:pPr algn="r" defTabSz="914400" hangingPunct="1">
                <a:lnSpc>
                  <a:spcPct val="90000"/>
                </a:lnSpc>
                <a:defRPr/>
              </a:pPr>
              <a:t>4</a:t>
            </a:fld>
            <a:endParaRPr lang="en-GB" sz="1200" kern="1200" dirty="0">
              <a:solidFill>
                <a:srgbClr val="303030"/>
              </a:solidFill>
              <a:latin typeface="Real Text Light"/>
            </a:endParaRPr>
          </a:p>
        </p:txBody>
      </p:sp>
    </p:spTree>
    <p:extLst>
      <p:ext uri="{BB962C8B-B14F-4D97-AF65-F5344CB8AC3E}">
        <p14:creationId xmlns:p14="http://schemas.microsoft.com/office/powerpoint/2010/main" val="1626969486"/>
      </p:ext>
    </p:extLst>
  </p:cSld>
  <p:clrMapOvr>
    <a:masterClrMapping/>
  </p:clrMapOvr>
  <p:transition spd="med"/>
</p:sld>
</file>

<file path=ppt/slides/slide5.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D3F14-37A5-413C-A06B-3DB4B7F72284}"/>
              </a:ext>
            </a:extLst>
          </p:cNvPr>
          <p:cNvSpPr>
            <a:spLocks noGrp="1"/>
          </p:cNvSpPr>
          <p:nvPr>
            <p:ph type="title"/>
          </p:nvPr>
        </p:nvSpPr>
        <p:spPr/>
        <p:txBody>
          <a:bodyPr/>
          <a:lstStyle/>
          <a:p>
            <a:r>
              <a:rPr lang="en-GB" dirty="0"/>
              <a:t>EU AI Act: phased implementation</a:t>
            </a:r>
          </a:p>
        </p:txBody>
      </p:sp>
      <p:sp>
        <p:nvSpPr>
          <p:cNvPr id="5" name="Text Placeholder 4">
            <a:extLst>
              <a:ext uri="{FF2B5EF4-FFF2-40B4-BE49-F238E27FC236}">
                <a16:creationId xmlns:a16="http://schemas.microsoft.com/office/drawing/2014/main" id="{C8E9BA54-1ECF-42EB-B9B2-E6CA8AA2B775}"/>
              </a:ext>
            </a:extLst>
          </p:cNvPr>
          <p:cNvSpPr>
            <a:spLocks noGrp="1"/>
          </p:cNvSpPr>
          <p:nvPr>
            <p:ph type="body" sz="quarter" idx="14"/>
          </p:nvPr>
        </p:nvSpPr>
        <p:spPr>
          <a:xfrm>
            <a:off x="2668002" y="1652411"/>
            <a:ext cx="1404000" cy="582613"/>
          </a:xfrm>
          <a:solidFill>
            <a:srgbClr val="FC515B"/>
          </a:solidFill>
        </p:spPr>
        <p:txBody>
          <a:bodyPr/>
          <a:lstStyle/>
          <a:p>
            <a:r>
              <a:rPr lang="en-GB" sz="1600" dirty="0">
                <a:solidFill>
                  <a:srgbClr val="FFFFFF"/>
                </a:solidFill>
              </a:rPr>
              <a:t>August 2024</a:t>
            </a:r>
          </a:p>
        </p:txBody>
      </p:sp>
      <p:sp>
        <p:nvSpPr>
          <p:cNvPr id="13" name="Text Placeholder 12">
            <a:extLst>
              <a:ext uri="{FF2B5EF4-FFF2-40B4-BE49-F238E27FC236}">
                <a16:creationId xmlns:a16="http://schemas.microsoft.com/office/drawing/2014/main" id="{C88E02A4-6A73-43AB-A9BF-4A61B7EAE5C9}"/>
              </a:ext>
            </a:extLst>
          </p:cNvPr>
          <p:cNvSpPr>
            <a:spLocks noGrp="1"/>
          </p:cNvSpPr>
          <p:nvPr>
            <p:ph type="body" sz="quarter" idx="15"/>
          </p:nvPr>
        </p:nvSpPr>
        <p:spPr>
          <a:xfrm>
            <a:off x="4318795" y="1652411"/>
            <a:ext cx="1404000" cy="582613"/>
          </a:xfrm>
          <a:solidFill>
            <a:schemeClr val="accent2"/>
          </a:solidFill>
        </p:spPr>
        <p:txBody>
          <a:bodyPr/>
          <a:lstStyle/>
          <a:p>
            <a:r>
              <a:rPr lang="en-GB" sz="1600" dirty="0">
                <a:solidFill>
                  <a:schemeClr val="bg1"/>
                </a:solidFill>
              </a:rPr>
              <a:t>Feb 2025</a:t>
            </a:r>
          </a:p>
        </p:txBody>
      </p:sp>
      <p:sp>
        <p:nvSpPr>
          <p:cNvPr id="16" name="Text Placeholder 15">
            <a:extLst>
              <a:ext uri="{FF2B5EF4-FFF2-40B4-BE49-F238E27FC236}">
                <a16:creationId xmlns:a16="http://schemas.microsoft.com/office/drawing/2014/main" id="{557BF997-31A3-40C2-B291-D3AC4E0A587A}"/>
              </a:ext>
            </a:extLst>
          </p:cNvPr>
          <p:cNvSpPr>
            <a:spLocks noGrp="1"/>
          </p:cNvSpPr>
          <p:nvPr>
            <p:ph type="body" sz="quarter" idx="16"/>
          </p:nvPr>
        </p:nvSpPr>
        <p:spPr>
          <a:xfrm>
            <a:off x="5969588" y="1652411"/>
            <a:ext cx="1404000" cy="582613"/>
          </a:xfrm>
          <a:solidFill>
            <a:srgbClr val="FC515B"/>
          </a:solidFill>
        </p:spPr>
        <p:txBody>
          <a:bodyPr/>
          <a:lstStyle/>
          <a:p>
            <a:r>
              <a:rPr lang="en-GB" sz="1600" dirty="0"/>
              <a:t>August 2025</a:t>
            </a:r>
            <a:endParaRPr lang="en-GB" sz="1600" dirty="0">
              <a:solidFill>
                <a:srgbClr val="FFFFFF"/>
              </a:solidFill>
            </a:endParaRPr>
          </a:p>
        </p:txBody>
      </p:sp>
      <p:sp>
        <p:nvSpPr>
          <p:cNvPr id="21" name="Text Placeholder 20">
            <a:extLst>
              <a:ext uri="{FF2B5EF4-FFF2-40B4-BE49-F238E27FC236}">
                <a16:creationId xmlns:a16="http://schemas.microsoft.com/office/drawing/2014/main" id="{70B65926-18C1-436A-B9AC-827989537D68}"/>
              </a:ext>
            </a:extLst>
          </p:cNvPr>
          <p:cNvSpPr>
            <a:spLocks noGrp="1"/>
          </p:cNvSpPr>
          <p:nvPr>
            <p:ph type="body" sz="quarter" idx="17"/>
          </p:nvPr>
        </p:nvSpPr>
        <p:spPr>
          <a:xfrm>
            <a:off x="7620381" y="1652411"/>
            <a:ext cx="1404000" cy="582613"/>
          </a:xfrm>
          <a:solidFill>
            <a:schemeClr val="accent2"/>
          </a:solidFill>
        </p:spPr>
        <p:txBody>
          <a:bodyPr/>
          <a:lstStyle/>
          <a:p>
            <a:r>
              <a:rPr lang="en-GB" sz="1600" dirty="0">
                <a:solidFill>
                  <a:schemeClr val="bg1"/>
                </a:solidFill>
              </a:rPr>
              <a:t> August 2026</a:t>
            </a:r>
          </a:p>
        </p:txBody>
      </p:sp>
      <p:sp>
        <p:nvSpPr>
          <p:cNvPr id="22" name="Text Placeholder 21">
            <a:extLst>
              <a:ext uri="{FF2B5EF4-FFF2-40B4-BE49-F238E27FC236}">
                <a16:creationId xmlns:a16="http://schemas.microsoft.com/office/drawing/2014/main" id="{4B893882-3497-4A3A-BC88-E3D54DE668A8}"/>
              </a:ext>
            </a:extLst>
          </p:cNvPr>
          <p:cNvSpPr>
            <a:spLocks noGrp="1"/>
          </p:cNvSpPr>
          <p:nvPr>
            <p:ph type="body" sz="quarter" idx="18"/>
          </p:nvPr>
        </p:nvSpPr>
        <p:spPr>
          <a:xfrm>
            <a:off x="9271174" y="1652411"/>
            <a:ext cx="1404000" cy="582613"/>
          </a:xfrm>
          <a:solidFill>
            <a:srgbClr val="FC515B"/>
          </a:solidFill>
        </p:spPr>
        <p:txBody>
          <a:bodyPr/>
          <a:lstStyle/>
          <a:p>
            <a:r>
              <a:rPr lang="de-DE" sz="1600" dirty="0"/>
              <a:t>A</a:t>
            </a:r>
            <a:r>
              <a:rPr lang="en-GB" sz="1600" dirty="0" err="1"/>
              <a:t>ugust</a:t>
            </a:r>
            <a:r>
              <a:rPr lang="en-GB" sz="1600" dirty="0"/>
              <a:t> 2027</a:t>
            </a:r>
            <a:endParaRPr lang="en-GB" sz="1600" dirty="0">
              <a:solidFill>
                <a:srgbClr val="FFFFFF"/>
              </a:solidFill>
            </a:endParaRPr>
          </a:p>
        </p:txBody>
      </p:sp>
      <p:sp>
        <p:nvSpPr>
          <p:cNvPr id="7" name="TextBox 6">
            <a:extLst>
              <a:ext uri="{FF2B5EF4-FFF2-40B4-BE49-F238E27FC236}">
                <a16:creationId xmlns:a16="http://schemas.microsoft.com/office/drawing/2014/main" id="{8BACD3BB-2BC3-402B-B3B5-00BE4FC77494}"/>
              </a:ext>
            </a:extLst>
          </p:cNvPr>
          <p:cNvSpPr txBox="1"/>
          <p:nvPr/>
        </p:nvSpPr>
        <p:spPr>
          <a:xfrm>
            <a:off x="2556218" y="4749465"/>
            <a:ext cx="2267044" cy="1230406"/>
          </a:xfrm>
          <a:prstGeom prst="rect">
            <a:avLst/>
          </a:prstGeom>
          <a:noFill/>
        </p:spPr>
        <p:txBody>
          <a:bodyPr wrap="square" lIns="0" tIns="0" rIns="0" bIns="0" rtlCol="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303030"/>
                </a:solidFill>
                <a:effectLst/>
                <a:uLnTx/>
                <a:uFillTx/>
                <a:latin typeface="Real Text Medium"/>
                <a:ea typeface="+mn-ea"/>
                <a:cs typeface="+mn-cs"/>
                <a:sym typeface="Arial"/>
              </a:rPr>
              <a:t>Entry into </a:t>
            </a:r>
            <a:r>
              <a:rPr kumimoji="0" lang="de-DE" sz="1600" b="0" i="0" u="none" strike="noStrike" kern="1200" cap="none" spc="0" normalizeH="0" baseline="0" noProof="0" dirty="0" err="1">
                <a:ln>
                  <a:noFill/>
                </a:ln>
                <a:solidFill>
                  <a:srgbClr val="303030"/>
                </a:solidFill>
                <a:effectLst/>
                <a:uLnTx/>
                <a:uFillTx/>
                <a:latin typeface="Real Text Medium"/>
                <a:ea typeface="+mn-ea"/>
                <a:cs typeface="+mn-cs"/>
                <a:sym typeface="Arial"/>
              </a:rPr>
              <a:t>force</a:t>
            </a:r>
            <a:endParaRPr kumimoji="0" lang="en-GB" sz="16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cxnSp>
        <p:nvCxnSpPr>
          <p:cNvPr id="15" name="Straight Connector 14">
            <a:extLst>
              <a:ext uri="{FF2B5EF4-FFF2-40B4-BE49-F238E27FC236}">
                <a16:creationId xmlns:a16="http://schemas.microsoft.com/office/drawing/2014/main" id="{EAC1E1A1-265B-4A05-8D58-509B63899241}"/>
              </a:ext>
            </a:extLst>
          </p:cNvPr>
          <p:cNvCxnSpPr>
            <a:cxnSpLocks/>
          </p:cNvCxnSpPr>
          <p:nvPr/>
        </p:nvCxnSpPr>
        <p:spPr>
          <a:xfrm>
            <a:off x="3400855" y="2235024"/>
            <a:ext cx="0" cy="2439500"/>
          </a:xfrm>
          <a:prstGeom prst="line">
            <a:avLst/>
          </a:prstGeom>
          <a:ln w="19050" cap="rnd">
            <a:solidFill>
              <a:srgbClr val="303030"/>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EE4BFA4-7DAA-4A4A-A508-654415F7F3AB}"/>
              </a:ext>
            </a:extLst>
          </p:cNvPr>
          <p:cNvCxnSpPr>
            <a:cxnSpLocks/>
          </p:cNvCxnSpPr>
          <p:nvPr/>
        </p:nvCxnSpPr>
        <p:spPr>
          <a:xfrm>
            <a:off x="5004046" y="2235611"/>
            <a:ext cx="0" cy="833900"/>
          </a:xfrm>
          <a:prstGeom prst="line">
            <a:avLst/>
          </a:prstGeom>
          <a:ln w="19050" cap="rnd">
            <a:solidFill>
              <a:srgbClr val="303030"/>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EF60EDB-5E09-455A-8776-A8403DC5F7A6}"/>
              </a:ext>
            </a:extLst>
          </p:cNvPr>
          <p:cNvCxnSpPr/>
          <p:nvPr/>
        </p:nvCxnSpPr>
        <p:spPr>
          <a:xfrm flipH="1">
            <a:off x="10455930" y="663467"/>
            <a:ext cx="1720800" cy="0"/>
          </a:xfrm>
          <a:prstGeom prst="line">
            <a:avLst/>
          </a:prstGeom>
          <a:ln w="28575">
            <a:solidFill>
              <a:srgbClr val="FC515B"/>
            </a:solidFill>
          </a:ln>
        </p:spPr>
        <p:style>
          <a:lnRef idx="1">
            <a:schemeClr val="accent5"/>
          </a:lnRef>
          <a:fillRef idx="0">
            <a:schemeClr val="accent5"/>
          </a:fillRef>
          <a:effectRef idx="0">
            <a:schemeClr val="accent5"/>
          </a:effectRef>
          <a:fontRef idx="minor">
            <a:schemeClr val="tx1"/>
          </a:fontRef>
        </p:style>
      </p:cxnSp>
      <p:pic>
        <p:nvPicPr>
          <p:cNvPr id="29" name="Picture 28">
            <a:extLst>
              <a:ext uri="{FF2B5EF4-FFF2-40B4-BE49-F238E27FC236}">
                <a16:creationId xmlns:a16="http://schemas.microsoft.com/office/drawing/2014/main" id="{BF12CD39-A4B7-4429-A5F7-EB34151DA1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4730" y="452438"/>
            <a:ext cx="155448" cy="246889"/>
          </a:xfrm>
          <a:prstGeom prst="rect">
            <a:avLst/>
          </a:prstGeom>
        </p:spPr>
      </p:pic>
      <p:sp>
        <p:nvSpPr>
          <p:cNvPr id="43" name="TextBox 42">
            <a:extLst>
              <a:ext uri="{FF2B5EF4-FFF2-40B4-BE49-F238E27FC236}">
                <a16:creationId xmlns:a16="http://schemas.microsoft.com/office/drawing/2014/main" id="{8E1B83E0-2937-45A8-C284-02E1E35F9875}"/>
              </a:ext>
            </a:extLst>
          </p:cNvPr>
          <p:cNvSpPr txBox="1"/>
          <p:nvPr/>
        </p:nvSpPr>
        <p:spPr>
          <a:xfrm>
            <a:off x="4085863" y="3032540"/>
            <a:ext cx="2267044" cy="1230406"/>
          </a:xfrm>
          <a:prstGeom prst="rect">
            <a:avLst/>
          </a:prstGeom>
          <a:noFill/>
        </p:spPr>
        <p:txBody>
          <a:bodyPr wrap="square" lIns="0" tIns="0" rIns="0" bIns="0" rtlCol="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03030"/>
                </a:solidFill>
                <a:effectLst/>
                <a:uLnTx/>
                <a:uFillTx/>
                <a:latin typeface="Real Text Medium"/>
                <a:ea typeface="+mn-ea"/>
                <a:cs typeface="+mn-cs"/>
                <a:sym typeface="Arial"/>
              </a:rPr>
              <a:t>Initial Application</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Provisions on </a:t>
            </a:r>
            <a:r>
              <a:rPr kumimoji="0" lang="en-GB" sz="1400" b="1" i="0" u="sng" strike="noStrike" kern="1200" cap="none" spc="0" normalizeH="0" baseline="0" noProof="0" dirty="0">
                <a:ln>
                  <a:noFill/>
                </a:ln>
                <a:solidFill>
                  <a:srgbClr val="303030"/>
                </a:solidFill>
                <a:effectLst/>
                <a:uLnTx/>
                <a:uFillTx/>
                <a:latin typeface="Real Text Light"/>
                <a:ea typeface="+mn-ea"/>
                <a:cs typeface="+mn-cs"/>
                <a:sym typeface="Arial"/>
              </a:rPr>
              <a:t>banned</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 </a:t>
            </a:r>
            <a:r>
              <a:rPr kumimoji="0" lang="en-GB" sz="1400" b="1" i="0" u="none" strike="noStrike" kern="1200" cap="none" spc="0" normalizeH="0" baseline="0" noProof="0" dirty="0">
                <a:ln>
                  <a:noFill/>
                </a:ln>
                <a:solidFill>
                  <a:srgbClr val="303030"/>
                </a:solidFill>
                <a:effectLst/>
                <a:uLnTx/>
                <a:uFillTx/>
                <a:latin typeface="Real Text Light"/>
                <a:ea typeface="+mn-ea"/>
                <a:cs typeface="+mn-cs"/>
                <a:sym typeface="Arial"/>
              </a:rPr>
              <a:t>AI systems</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 &amp; AI Literacy </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come into force</a:t>
            </a:r>
          </a:p>
        </p:txBody>
      </p:sp>
      <p:sp>
        <p:nvSpPr>
          <p:cNvPr id="44" name="TextBox 43">
            <a:extLst>
              <a:ext uri="{FF2B5EF4-FFF2-40B4-BE49-F238E27FC236}">
                <a16:creationId xmlns:a16="http://schemas.microsoft.com/office/drawing/2014/main" id="{CA994134-A85A-3839-B0F2-F4173ED45034}"/>
              </a:ext>
            </a:extLst>
          </p:cNvPr>
          <p:cNvSpPr txBox="1"/>
          <p:nvPr/>
        </p:nvSpPr>
        <p:spPr>
          <a:xfrm>
            <a:off x="5969588" y="4664159"/>
            <a:ext cx="2267044" cy="1230406"/>
          </a:xfrm>
          <a:prstGeom prst="rect">
            <a:avLst/>
          </a:prstGeom>
          <a:noFill/>
        </p:spPr>
        <p:txBody>
          <a:bodyPr wrap="square" lIns="0" tIns="0" rIns="0" bIns="0" rtlCol="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03030"/>
                </a:solidFill>
                <a:effectLst/>
                <a:uLnTx/>
                <a:uFillTx/>
                <a:latin typeface="Real Text Medium"/>
                <a:ea typeface="+mn-ea"/>
                <a:cs typeface="+mn-cs"/>
                <a:sym typeface="Arial"/>
              </a:rPr>
              <a:t>GPAI - Models</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Provisions applicable to </a:t>
            </a:r>
            <a:r>
              <a:rPr kumimoji="0" lang="en-GB" sz="1400" b="1" i="0" u="sng" strike="noStrike" kern="1200" cap="none" spc="0" normalizeH="0" baseline="0" noProof="0" dirty="0">
                <a:ln>
                  <a:noFill/>
                </a:ln>
                <a:solidFill>
                  <a:srgbClr val="303030"/>
                </a:solidFill>
                <a:effectLst/>
                <a:uLnTx/>
                <a:uFillTx/>
                <a:latin typeface="Real Text Light"/>
                <a:ea typeface="+mn-ea"/>
                <a:cs typeface="+mn-cs"/>
                <a:sym typeface="Arial"/>
              </a:rPr>
              <a:t>General Purpose AI Models </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come into force</a:t>
            </a:r>
          </a:p>
        </p:txBody>
      </p:sp>
      <p:cxnSp>
        <p:nvCxnSpPr>
          <p:cNvPr id="45" name="Straight Connector 44">
            <a:extLst>
              <a:ext uri="{FF2B5EF4-FFF2-40B4-BE49-F238E27FC236}">
                <a16:creationId xmlns:a16="http://schemas.microsoft.com/office/drawing/2014/main" id="{24F4D921-C906-F230-9A6C-AC064CE5E73F}"/>
              </a:ext>
            </a:extLst>
          </p:cNvPr>
          <p:cNvCxnSpPr>
            <a:cxnSpLocks/>
          </p:cNvCxnSpPr>
          <p:nvPr/>
        </p:nvCxnSpPr>
        <p:spPr>
          <a:xfrm>
            <a:off x="6702441" y="2235024"/>
            <a:ext cx="0" cy="2439500"/>
          </a:xfrm>
          <a:prstGeom prst="line">
            <a:avLst/>
          </a:prstGeom>
          <a:ln w="19050" cap="rnd">
            <a:solidFill>
              <a:srgbClr val="303030"/>
            </a:solidFill>
            <a:prstDash val="sysDot"/>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5F2B2CA-C974-1C00-5688-75CC5BF8C251}"/>
              </a:ext>
            </a:extLst>
          </p:cNvPr>
          <p:cNvSpPr txBox="1"/>
          <p:nvPr/>
        </p:nvSpPr>
        <p:spPr>
          <a:xfrm>
            <a:off x="9152198" y="4664159"/>
            <a:ext cx="2267044" cy="1230406"/>
          </a:xfrm>
          <a:prstGeom prst="rect">
            <a:avLst/>
          </a:prstGeom>
          <a:noFill/>
        </p:spPr>
        <p:txBody>
          <a:bodyPr wrap="square" lIns="0" tIns="0" rIns="0" bIns="0" rtlCol="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03030"/>
                </a:solidFill>
                <a:effectLst/>
                <a:uLnTx/>
                <a:uFillTx/>
                <a:latin typeface="Real Text Medium"/>
                <a:ea typeface="+mn-ea"/>
                <a:cs typeface="+mn-cs"/>
                <a:sym typeface="Arial"/>
              </a:rPr>
              <a:t>Harmonised products</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Provisions applicable to products already regulated by other EU laws (Annex I)</a:t>
            </a:r>
          </a:p>
        </p:txBody>
      </p:sp>
      <p:cxnSp>
        <p:nvCxnSpPr>
          <p:cNvPr id="47" name="Straight Connector 46">
            <a:extLst>
              <a:ext uri="{FF2B5EF4-FFF2-40B4-BE49-F238E27FC236}">
                <a16:creationId xmlns:a16="http://schemas.microsoft.com/office/drawing/2014/main" id="{880C5895-D95C-2249-0453-B4EEDC777957}"/>
              </a:ext>
            </a:extLst>
          </p:cNvPr>
          <p:cNvCxnSpPr>
            <a:cxnSpLocks/>
          </p:cNvCxnSpPr>
          <p:nvPr/>
        </p:nvCxnSpPr>
        <p:spPr>
          <a:xfrm>
            <a:off x="10004027" y="2235024"/>
            <a:ext cx="0" cy="2439500"/>
          </a:xfrm>
          <a:prstGeom prst="line">
            <a:avLst/>
          </a:prstGeom>
          <a:ln w="19050" cap="rnd">
            <a:solidFill>
              <a:srgbClr val="303030"/>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2FD73B4-3EB5-02B8-697F-22896DDCAE05}"/>
              </a:ext>
            </a:extLst>
          </p:cNvPr>
          <p:cNvCxnSpPr>
            <a:cxnSpLocks/>
          </p:cNvCxnSpPr>
          <p:nvPr/>
        </p:nvCxnSpPr>
        <p:spPr>
          <a:xfrm>
            <a:off x="8353478" y="2235611"/>
            <a:ext cx="0" cy="833900"/>
          </a:xfrm>
          <a:prstGeom prst="line">
            <a:avLst/>
          </a:prstGeom>
          <a:ln w="19050" cap="rnd">
            <a:solidFill>
              <a:srgbClr val="303030"/>
            </a:solidFill>
            <a:prstDash val="sysDot"/>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27700345-015A-689A-2A3D-527A93B63D67}"/>
              </a:ext>
            </a:extLst>
          </p:cNvPr>
          <p:cNvSpPr txBox="1"/>
          <p:nvPr/>
        </p:nvSpPr>
        <p:spPr>
          <a:xfrm>
            <a:off x="7435295" y="3032540"/>
            <a:ext cx="2267044" cy="1230406"/>
          </a:xfrm>
          <a:prstGeom prst="rect">
            <a:avLst/>
          </a:prstGeom>
          <a:noFill/>
        </p:spPr>
        <p:txBody>
          <a:bodyPr wrap="square" lIns="0" tIns="0" rIns="0" bIns="0" rtlCol="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03030"/>
                </a:solidFill>
                <a:effectLst/>
                <a:uLnTx/>
                <a:uFillTx/>
                <a:latin typeface="Real Text Medium"/>
                <a:ea typeface="+mn-ea"/>
                <a:cs typeface="+mn-cs"/>
                <a:sym typeface="Arial"/>
              </a:rPr>
              <a:t>Most provisions</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1" i="0" u="sng" strike="noStrike" kern="1200" cap="none" spc="0" normalizeH="0" baseline="0" noProof="0" dirty="0">
                <a:ln>
                  <a:noFill/>
                </a:ln>
                <a:solidFill>
                  <a:srgbClr val="303030"/>
                </a:solidFill>
                <a:effectLst/>
                <a:uLnTx/>
                <a:uFillTx/>
                <a:latin typeface="Real Text Light"/>
                <a:ea typeface="+mn-ea"/>
                <a:cs typeface="+mn-cs"/>
                <a:sym typeface="Arial"/>
              </a:rPr>
              <a:t>High Risk </a:t>
            </a:r>
            <a:r>
              <a:rPr kumimoji="0" lang="en-GB" sz="1400" b="1" i="0" u="none" strike="noStrike" kern="1200" cap="none" spc="0" normalizeH="0" baseline="0" noProof="0" dirty="0">
                <a:ln>
                  <a:noFill/>
                </a:ln>
                <a:solidFill>
                  <a:srgbClr val="303030"/>
                </a:solidFill>
                <a:effectLst/>
                <a:uLnTx/>
                <a:uFillTx/>
                <a:latin typeface="Real Text Light"/>
                <a:ea typeface="+mn-ea"/>
                <a:cs typeface="+mn-cs"/>
                <a:sym typeface="Arial"/>
              </a:rPr>
              <a:t>AI Systems </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&amp; other provisions</a:t>
            </a:r>
          </a:p>
        </p:txBody>
      </p:sp>
      <p:pic>
        <p:nvPicPr>
          <p:cNvPr id="10" name="Graphic 9" descr="An open book">
            <a:extLst>
              <a:ext uri="{FF2B5EF4-FFF2-40B4-BE49-F238E27FC236}">
                <a16:creationId xmlns:a16="http://schemas.microsoft.com/office/drawing/2014/main" id="{DBBACD40-B835-BA44-155F-238B515063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2342769"/>
            <a:ext cx="2609947" cy="2609947"/>
          </a:xfrm>
          <a:prstGeom prst="rect">
            <a:avLst/>
          </a:prstGeom>
        </p:spPr>
      </p:pic>
      <p:sp>
        <p:nvSpPr>
          <p:cNvPr id="4" name="Text Placeholder 11">
            <a:extLst>
              <a:ext uri="{FF2B5EF4-FFF2-40B4-BE49-F238E27FC236}">
                <a16:creationId xmlns:a16="http://schemas.microsoft.com/office/drawing/2014/main" id="{0B3FD851-53E8-5472-9826-47FA022DBBA0}"/>
              </a:ext>
            </a:extLst>
          </p:cNvPr>
          <p:cNvSpPr txBox="1">
            <a:spLocks/>
          </p:cNvSpPr>
          <p:nvPr/>
        </p:nvSpPr>
        <p:spPr>
          <a:xfrm>
            <a:off x="10471200" y="290953"/>
            <a:ext cx="1174840" cy="271748"/>
          </a:xfrm>
          <a:prstGeom prst="rect">
            <a:avLst/>
          </a:prstGeom>
        </p:spPr>
        <p:txBody>
          <a:bodyPr vert="horz" lIns="0" tIns="0" rIns="0" bIns="0" rtlCol="0" anchor="t">
            <a:noAutofit/>
          </a:bodyPr>
          <a:lstStyle>
            <a:lvl1pPr marL="0" indent="0" algn="l" defTabSz="914400" rtl="0" eaLnBrk="1" latinLnBrk="0" hangingPunct="1">
              <a:lnSpc>
                <a:spcPct val="120000"/>
              </a:lnSpc>
              <a:spcBef>
                <a:spcPts val="0"/>
              </a:spcBef>
              <a:buFont typeface="Arial" panose="020B0604020202020204" pitchFamily="34" charset="0"/>
              <a:buNone/>
              <a:defRPr sz="2400" kern="1200">
                <a:solidFill>
                  <a:schemeClr val="tx2"/>
                </a:solidFill>
                <a:latin typeface="+mn-lt"/>
                <a:ea typeface="+mn-ea"/>
                <a:cs typeface="+mn-cs"/>
              </a:defRPr>
            </a:lvl1pPr>
            <a:lvl2pPr marL="0" indent="0" algn="l" defTabSz="914400" rtl="0" eaLnBrk="1" latinLnBrk="0" hangingPunct="1">
              <a:lnSpc>
                <a:spcPct val="120000"/>
              </a:lnSpc>
              <a:spcBef>
                <a:spcPts val="0"/>
              </a:spcBef>
              <a:buFont typeface="Arial" panose="020B0604020202020204" pitchFamily="34" charset="0"/>
              <a:buNone/>
              <a:defRPr sz="2400" kern="1200">
                <a:solidFill>
                  <a:schemeClr val="tx2"/>
                </a:solidFill>
                <a:latin typeface="+mj-lt"/>
                <a:ea typeface="+mn-ea"/>
                <a:cs typeface="+mn-cs"/>
              </a:defRPr>
            </a:lvl2pPr>
            <a:lvl3pPr marL="358775" indent="-358775" algn="l" defTabSz="914400" rtl="0" eaLnBrk="1" latinLnBrk="0" hangingPunct="1">
              <a:lnSpc>
                <a:spcPct val="120000"/>
              </a:lnSpc>
              <a:spcBef>
                <a:spcPts val="0"/>
              </a:spcBef>
              <a:buClr>
                <a:schemeClr val="bg2"/>
              </a:buClr>
              <a:buSzPct val="100000"/>
              <a:buFont typeface="Symbol" panose="05050102010706020507" pitchFamily="18" charset="2"/>
              <a:buChar char=""/>
              <a:defRPr sz="2400" kern="1200">
                <a:solidFill>
                  <a:schemeClr val="tx2"/>
                </a:solidFill>
                <a:latin typeface="+mn-lt"/>
                <a:ea typeface="+mn-ea"/>
                <a:cs typeface="+mn-cs"/>
              </a:defRPr>
            </a:lvl3pPr>
            <a:lvl4pPr marL="717550" indent="-358775" algn="l" defTabSz="717550" rtl="0" eaLnBrk="1" latinLnBrk="0" hangingPunct="1">
              <a:lnSpc>
                <a:spcPct val="120000"/>
              </a:lnSpc>
              <a:spcBef>
                <a:spcPts val="0"/>
              </a:spcBef>
              <a:buClr>
                <a:schemeClr val="bg2"/>
              </a:buClr>
              <a:buSzPct val="100000"/>
              <a:buFont typeface="Symbol" panose="05050102010706020507" pitchFamily="18" charset="2"/>
              <a:buChar char=""/>
              <a:defRPr sz="2400" kern="1200">
                <a:solidFill>
                  <a:schemeClr val="tx2"/>
                </a:solidFill>
                <a:latin typeface="+mn-lt"/>
                <a:ea typeface="+mn-ea"/>
                <a:cs typeface="+mn-cs"/>
              </a:defRPr>
            </a:lvl4pPr>
            <a:lvl5pPr marL="1079500" indent="-361950" algn="l" defTabSz="914400" rtl="0" eaLnBrk="1" latinLnBrk="0" hangingPunct="1">
              <a:lnSpc>
                <a:spcPct val="120000"/>
              </a:lnSpc>
              <a:spcBef>
                <a:spcPts val="0"/>
              </a:spcBef>
              <a:buClr>
                <a:schemeClr val="bg2"/>
              </a:buClr>
              <a:buSzPct val="100000"/>
              <a:buFont typeface="Symbol" panose="05050102010706020507" pitchFamily="18" charset="2"/>
              <a:buChar char=""/>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a:t>EU Regulatory Milestones in 2025</a:t>
            </a:r>
          </a:p>
          <a:p>
            <a:endParaRPr lang="en-US" sz="1000" dirty="0"/>
          </a:p>
        </p:txBody>
      </p:sp>
      <p:sp>
        <p:nvSpPr>
          <p:cNvPr id="6" name="Slide Number Placeholder 14">
            <a:extLst>
              <a:ext uri="{FF2B5EF4-FFF2-40B4-BE49-F238E27FC236}">
                <a16:creationId xmlns:a16="http://schemas.microsoft.com/office/drawing/2014/main" id="{02AB7378-D7BB-C73D-0983-C5EE1D20F42A}"/>
              </a:ext>
            </a:extLst>
          </p:cNvPr>
          <p:cNvSpPr txBox="1">
            <a:spLocks/>
          </p:cNvSpPr>
          <p:nvPr/>
        </p:nvSpPr>
        <p:spPr>
          <a:xfrm>
            <a:off x="11419242" y="6480000"/>
            <a:ext cx="321908" cy="246810"/>
          </a:xfrm>
          <a:prstGeom prst="rect">
            <a:avLst/>
          </a:prstGeom>
        </p:spPr>
        <p:txBody>
          <a:bodyPr/>
          <a:lstStyle>
            <a:defPPr marL="0" marR="0" indent="0" algn="l" defTabSz="45718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1pPr>
            <a:lvl2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2pPr>
            <a:lvl3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3pPr>
            <a:lvl4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4pPr>
            <a:lvl5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5pPr>
            <a:lvl6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6pPr>
            <a:lvl7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7pPr>
            <a:lvl8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8pPr>
            <a:lvl9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9pPr>
          </a:lstStyle>
          <a:p>
            <a:pPr algn="r" defTabSz="914400" hangingPunct="1">
              <a:lnSpc>
                <a:spcPct val="90000"/>
              </a:lnSpc>
              <a:defRPr/>
            </a:pPr>
            <a:fld id="{AE40F04C-0113-48AC-B208-C432829543B5}" type="slidenum">
              <a:rPr lang="en-GB" sz="1200" kern="1200" smtClean="0">
                <a:solidFill>
                  <a:srgbClr val="303030"/>
                </a:solidFill>
                <a:latin typeface="Real Text Light"/>
              </a:rPr>
              <a:pPr algn="r" defTabSz="914400" hangingPunct="1">
                <a:lnSpc>
                  <a:spcPct val="90000"/>
                </a:lnSpc>
                <a:defRPr/>
              </a:pPr>
              <a:t>5</a:t>
            </a:fld>
            <a:endParaRPr lang="en-GB" sz="1200" kern="1200" dirty="0">
              <a:solidFill>
                <a:srgbClr val="303030"/>
              </a:solidFill>
              <a:latin typeface="Real Text Light"/>
            </a:endParaRPr>
          </a:p>
        </p:txBody>
      </p:sp>
    </p:spTree>
    <p:extLst>
      <p:ext uri="{BB962C8B-B14F-4D97-AF65-F5344CB8AC3E}">
        <p14:creationId xmlns:p14="http://schemas.microsoft.com/office/powerpoint/2010/main" val="3636380589"/>
      </p:ext>
    </p:extLst>
  </p:cSld>
  <p:clrMapOvr>
    <a:masterClrMapping/>
  </p:clrMapOvr>
</p:sld>
</file>

<file path=ppt/slides/slide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846CA-C240-4091-918A-B00AA60C1DA5}"/>
              </a:ext>
            </a:extLst>
          </p:cNvPr>
          <p:cNvSpPr>
            <a:spLocks noGrp="1"/>
          </p:cNvSpPr>
          <p:nvPr>
            <p:ph type="title"/>
          </p:nvPr>
        </p:nvSpPr>
        <p:spPr/>
        <p:txBody>
          <a:bodyPr/>
          <a:lstStyle/>
          <a:p>
            <a:r>
              <a:rPr lang="en-GB" dirty="0"/>
              <a:t>EU AI Act: Scope </a:t>
            </a:r>
            <a:endParaRPr lang="en-GB" dirty="0">
              <a:solidFill>
                <a:srgbClr val="FF0000"/>
              </a:solidFill>
            </a:endParaRPr>
          </a:p>
        </p:txBody>
      </p:sp>
      <p:sp>
        <p:nvSpPr>
          <p:cNvPr id="3" name="Rechteck 24">
            <a:extLst>
              <a:ext uri="{FF2B5EF4-FFF2-40B4-BE49-F238E27FC236}">
                <a16:creationId xmlns:a16="http://schemas.microsoft.com/office/drawing/2014/main" id="{E216431C-F315-93B4-2684-E41B707B2906}"/>
              </a:ext>
            </a:extLst>
          </p:cNvPr>
          <p:cNvSpPr/>
          <p:nvPr/>
        </p:nvSpPr>
        <p:spPr>
          <a:xfrm>
            <a:off x="4759973" y="1160230"/>
            <a:ext cx="7028368" cy="1209600"/>
          </a:xfrm>
          <a:prstGeom prst="rect">
            <a:avLst/>
          </a:prstGeom>
          <a:noFill/>
          <a:ln>
            <a:solidFill>
              <a:srgbClr val="FC51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4" name="Rechteck 29">
            <a:extLst>
              <a:ext uri="{FF2B5EF4-FFF2-40B4-BE49-F238E27FC236}">
                <a16:creationId xmlns:a16="http://schemas.microsoft.com/office/drawing/2014/main" id="{450A431A-46DE-E21A-1CE3-3740008A274E}"/>
              </a:ext>
            </a:extLst>
          </p:cNvPr>
          <p:cNvSpPr/>
          <p:nvPr/>
        </p:nvSpPr>
        <p:spPr>
          <a:xfrm>
            <a:off x="7452814" y="5308540"/>
            <a:ext cx="4340646" cy="107066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6" name="Rechteck 28">
            <a:extLst>
              <a:ext uri="{FF2B5EF4-FFF2-40B4-BE49-F238E27FC236}">
                <a16:creationId xmlns:a16="http://schemas.microsoft.com/office/drawing/2014/main" id="{A14A3D94-8DC0-F788-BB78-C1531E770082}"/>
              </a:ext>
            </a:extLst>
          </p:cNvPr>
          <p:cNvSpPr/>
          <p:nvPr/>
        </p:nvSpPr>
        <p:spPr>
          <a:xfrm>
            <a:off x="7095460" y="4596917"/>
            <a:ext cx="4698000" cy="69440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grpSp>
        <p:nvGrpSpPr>
          <p:cNvPr id="8" name="Gruppieren 13">
            <a:extLst>
              <a:ext uri="{FF2B5EF4-FFF2-40B4-BE49-F238E27FC236}">
                <a16:creationId xmlns:a16="http://schemas.microsoft.com/office/drawing/2014/main" id="{2646B9F8-8C22-A1E3-D3BA-0E76DDA94591}"/>
              </a:ext>
            </a:extLst>
          </p:cNvPr>
          <p:cNvGrpSpPr/>
          <p:nvPr/>
        </p:nvGrpSpPr>
        <p:grpSpPr>
          <a:xfrm>
            <a:off x="448380" y="1152199"/>
            <a:ext cx="11334776" cy="5245171"/>
            <a:chOff x="448380" y="1152199"/>
            <a:chExt cx="11334776" cy="5245171"/>
          </a:xfrm>
        </p:grpSpPr>
        <p:sp>
          <p:nvSpPr>
            <p:cNvPr id="9" name="Freihandform 15">
              <a:extLst>
                <a:ext uri="{FF2B5EF4-FFF2-40B4-BE49-F238E27FC236}">
                  <a16:creationId xmlns:a16="http://schemas.microsoft.com/office/drawing/2014/main" id="{B6D989B8-1BDD-F4C2-37A9-0C378DD0AD71}"/>
                </a:ext>
              </a:extLst>
            </p:cNvPr>
            <p:cNvSpPr/>
            <p:nvPr/>
          </p:nvSpPr>
          <p:spPr>
            <a:xfrm>
              <a:off x="3815165" y="1152199"/>
              <a:ext cx="1879200" cy="1350477"/>
            </a:xfrm>
            <a:custGeom>
              <a:avLst/>
              <a:gdLst>
                <a:gd name="connsiteX0" fmla="*/ 0 w 1905035"/>
                <a:gd name="connsiteY0" fmla="*/ 1350477 h 1350477"/>
                <a:gd name="connsiteX1" fmla="*/ 952517 w 1905035"/>
                <a:gd name="connsiteY1" fmla="*/ 0 h 1350477"/>
                <a:gd name="connsiteX2" fmla="*/ 952518 w 1905035"/>
                <a:gd name="connsiteY2" fmla="*/ 0 h 1350477"/>
                <a:gd name="connsiteX3" fmla="*/ 1905035 w 1905035"/>
                <a:gd name="connsiteY3" fmla="*/ 1350477 h 1350477"/>
                <a:gd name="connsiteX4" fmla="*/ 0 w 1905035"/>
                <a:gd name="connsiteY4" fmla="*/ 1350477 h 135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35" h="1350477">
                  <a:moveTo>
                    <a:pt x="0" y="1350477"/>
                  </a:moveTo>
                  <a:lnTo>
                    <a:pt x="952517" y="0"/>
                  </a:lnTo>
                  <a:lnTo>
                    <a:pt x="952518" y="0"/>
                  </a:lnTo>
                  <a:lnTo>
                    <a:pt x="1905035" y="1350477"/>
                  </a:lnTo>
                  <a:lnTo>
                    <a:pt x="0" y="1350477"/>
                  </a:lnTo>
                  <a:close/>
                </a:path>
              </a:pathLst>
            </a:custGeom>
            <a:solidFill>
              <a:srgbClr val="FC515B"/>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76000" tIns="466669" rIns="576000" bIns="1651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Real Text Medium" panose="020B0604020101010102" pitchFamily="34" charset="0"/>
                  <a:ea typeface="+mn-ea"/>
                  <a:cs typeface="+mn-cs"/>
                  <a:sym typeface="Arial"/>
                </a:rPr>
                <a:t>Banned AI  </a:t>
              </a:r>
            </a:p>
          </p:txBody>
        </p:sp>
        <p:sp>
          <p:nvSpPr>
            <p:cNvPr id="10" name="Freihandform 16">
              <a:extLst>
                <a:ext uri="{FF2B5EF4-FFF2-40B4-BE49-F238E27FC236}">
                  <a16:creationId xmlns:a16="http://schemas.microsoft.com/office/drawing/2014/main" id="{04F3A4A5-D08D-5F9E-E4B5-AA8E26186C39}"/>
                </a:ext>
              </a:extLst>
            </p:cNvPr>
            <p:cNvSpPr/>
            <p:nvPr/>
          </p:nvSpPr>
          <p:spPr>
            <a:xfrm>
              <a:off x="3965616" y="2389088"/>
              <a:ext cx="7817540" cy="1350477"/>
            </a:xfrm>
            <a:custGeom>
              <a:avLst/>
              <a:gdLst>
                <a:gd name="connsiteX0" fmla="*/ 0 w 7714199"/>
                <a:gd name="connsiteY0" fmla="*/ 1414239 h 1414239"/>
                <a:gd name="connsiteX1" fmla="*/ 0 w 7714199"/>
                <a:gd name="connsiteY1" fmla="*/ 0 h 1414239"/>
                <a:gd name="connsiteX2" fmla="*/ 6515589 w 7714199"/>
                <a:gd name="connsiteY2" fmla="*/ 0 h 1414239"/>
                <a:gd name="connsiteX3" fmla="*/ 7714199 w 7714199"/>
                <a:gd name="connsiteY3" fmla="*/ 1414239 h 1414239"/>
                <a:gd name="connsiteX4" fmla="*/ 0 w 7714199"/>
                <a:gd name="connsiteY4" fmla="*/ 1414239 h 1414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4199" h="1414239">
                  <a:moveTo>
                    <a:pt x="7714199" y="1"/>
                  </a:moveTo>
                  <a:lnTo>
                    <a:pt x="7714199" y="1414238"/>
                  </a:lnTo>
                  <a:lnTo>
                    <a:pt x="1198610" y="1414238"/>
                  </a:lnTo>
                  <a:lnTo>
                    <a:pt x="0" y="1"/>
                  </a:lnTo>
                  <a:lnTo>
                    <a:pt x="7714199" y="1"/>
                  </a:lnTo>
                  <a:close/>
                </a:path>
              </a:pathLst>
            </a:custGeom>
            <a:noFill/>
            <a:ln w="12700" cap="flat" cmpd="sng" algn="ctr">
              <a:solidFill>
                <a:srgbClr val="FFC000"/>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2523733" tIns="247651" rIns="72528" bIns="423886" numCol="1" spcCol="1270" anchor="ctr" anchorCtr="0">
              <a:noAutofit/>
            </a:bodyPr>
            <a:lstStyle/>
            <a:p>
              <a:pPr marL="177800" marR="0" lvl="1" indent="0" algn="l" defTabSz="466725" rtl="0" eaLnBrk="1" fontAlgn="auto" latinLnBrk="0" hangingPunct="1">
                <a:lnSpc>
                  <a:spcPct val="90000"/>
                </a:lnSpc>
                <a:spcBef>
                  <a:spcPct val="0"/>
                </a:spcBef>
                <a:spcAft>
                  <a:spcPct val="15000"/>
                </a:spcAft>
                <a:buClrTx/>
                <a:buSzTx/>
                <a:buFontTx/>
                <a:buNone/>
                <a:tabLst/>
                <a:defRPr/>
              </a:pPr>
              <a:endParaRPr kumimoji="0" lang="en-GB" sz="1050" b="0" i="0" u="none" strike="noStrike" kern="1200" cap="none" spc="0" normalizeH="0" baseline="0" noProof="0" dirty="0">
                <a:ln>
                  <a:noFill/>
                </a:ln>
                <a:solidFill>
                  <a:srgbClr val="FFFFFF"/>
                </a:solidFill>
                <a:effectLst/>
                <a:uLnTx/>
                <a:uFillTx/>
                <a:latin typeface="Real Text Light"/>
                <a:ea typeface="+mn-ea"/>
                <a:cs typeface="+mn-cs"/>
                <a:sym typeface="Arial"/>
              </a:endParaRPr>
            </a:p>
          </p:txBody>
        </p:sp>
        <p:sp>
          <p:nvSpPr>
            <p:cNvPr id="11" name="Freihandform 17">
              <a:extLst>
                <a:ext uri="{FF2B5EF4-FFF2-40B4-BE49-F238E27FC236}">
                  <a16:creationId xmlns:a16="http://schemas.microsoft.com/office/drawing/2014/main" id="{0FB45F9E-A677-15A8-C8D1-21266362E017}"/>
                </a:ext>
              </a:extLst>
            </p:cNvPr>
            <p:cNvSpPr/>
            <p:nvPr/>
          </p:nvSpPr>
          <p:spPr>
            <a:xfrm>
              <a:off x="2617695" y="2381387"/>
              <a:ext cx="4274140" cy="1517961"/>
            </a:xfrm>
            <a:custGeom>
              <a:avLst/>
              <a:gdLst>
                <a:gd name="connsiteX0" fmla="*/ 0 w 4330142"/>
                <a:gd name="connsiteY0" fmla="*/ 1517961 h 1517961"/>
                <a:gd name="connsiteX1" fmla="*/ 1286517 w 4330142"/>
                <a:gd name="connsiteY1" fmla="*/ 0 h 1517961"/>
                <a:gd name="connsiteX2" fmla="*/ 3043625 w 4330142"/>
                <a:gd name="connsiteY2" fmla="*/ 0 h 1517961"/>
                <a:gd name="connsiteX3" fmla="*/ 4330142 w 4330142"/>
                <a:gd name="connsiteY3" fmla="*/ 1517961 h 1517961"/>
                <a:gd name="connsiteX4" fmla="*/ 0 w 4330142"/>
                <a:gd name="connsiteY4" fmla="*/ 1517961 h 1517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0142" h="1517961">
                  <a:moveTo>
                    <a:pt x="0" y="1517961"/>
                  </a:moveTo>
                  <a:lnTo>
                    <a:pt x="1286517" y="0"/>
                  </a:lnTo>
                  <a:lnTo>
                    <a:pt x="3043625" y="0"/>
                  </a:lnTo>
                  <a:lnTo>
                    <a:pt x="4330142" y="1517961"/>
                  </a:lnTo>
                  <a:lnTo>
                    <a:pt x="0" y="1517961"/>
                  </a:lnTo>
                  <a:close/>
                </a:path>
              </a:pathLst>
            </a:custGeom>
            <a:solidFill>
              <a:srgbClr val="FFC000"/>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633233" tIns="480342" rIns="1633233" bIns="17780"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GB" sz="1400" b="0"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mn-cs"/>
                <a:sym typeface="Arial"/>
              </a:endParaRPr>
            </a:p>
          </p:txBody>
        </p:sp>
        <p:sp>
          <p:nvSpPr>
            <p:cNvPr id="12" name="Freihandform 18">
              <a:extLst>
                <a:ext uri="{FF2B5EF4-FFF2-40B4-BE49-F238E27FC236}">
                  <a16:creationId xmlns:a16="http://schemas.microsoft.com/office/drawing/2014/main" id="{A23A88AC-9DAE-DA06-04D1-FC1D2E138282}"/>
                </a:ext>
              </a:extLst>
            </p:cNvPr>
            <p:cNvSpPr/>
            <p:nvPr/>
          </p:nvSpPr>
          <p:spPr>
            <a:xfrm>
              <a:off x="5638363" y="3762449"/>
              <a:ext cx="6144789" cy="809911"/>
            </a:xfrm>
            <a:custGeom>
              <a:avLst/>
              <a:gdLst>
                <a:gd name="connsiteX0" fmla="*/ 0 w 6860800"/>
                <a:gd name="connsiteY0" fmla="*/ 1023103 h 1023103"/>
                <a:gd name="connsiteX1" fmla="*/ 0 w 6860800"/>
                <a:gd name="connsiteY1" fmla="*/ 0 h 1023103"/>
                <a:gd name="connsiteX2" fmla="*/ 5993690 w 6860800"/>
                <a:gd name="connsiteY2" fmla="*/ 0 h 1023103"/>
                <a:gd name="connsiteX3" fmla="*/ 6860800 w 6860800"/>
                <a:gd name="connsiteY3" fmla="*/ 1023103 h 1023103"/>
                <a:gd name="connsiteX4" fmla="*/ 0 w 6860800"/>
                <a:gd name="connsiteY4" fmla="*/ 1023103 h 102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0800" h="1023103">
                  <a:moveTo>
                    <a:pt x="6860800" y="1"/>
                  </a:moveTo>
                  <a:lnTo>
                    <a:pt x="6860800" y="1023102"/>
                  </a:lnTo>
                  <a:lnTo>
                    <a:pt x="867110" y="1023102"/>
                  </a:lnTo>
                  <a:lnTo>
                    <a:pt x="0" y="1"/>
                  </a:lnTo>
                  <a:lnTo>
                    <a:pt x="6860800" y="1"/>
                  </a:lnTo>
                  <a:close/>
                </a:path>
              </a:pathLst>
            </a:custGeom>
            <a:noFill/>
            <a:ln w="12700" cap="flat" cmpd="sng" algn="ctr">
              <a:solidFill>
                <a:srgbClr val="FFFF00"/>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840809" tIns="247651" rIns="102546" bIns="346374" numCol="1" spcCol="1270" anchor="ctr" anchorCtr="0">
              <a:noAutofit/>
            </a:bodyPr>
            <a:lstStyle/>
            <a:p>
              <a:pPr marL="0" marR="0" lvl="1" indent="0" algn="l" defTabSz="533400" rtl="0" eaLnBrk="1" fontAlgn="auto" latinLnBrk="0" hangingPunct="1">
                <a:lnSpc>
                  <a:spcPct val="90000"/>
                </a:lnSpc>
                <a:spcBef>
                  <a:spcPct val="0"/>
                </a:spcBef>
                <a:spcAft>
                  <a:spcPct val="15000"/>
                </a:spcAft>
                <a:buClrTx/>
                <a:buSzTx/>
                <a:buFontTx/>
                <a:buNone/>
                <a:tabLst/>
                <a:defRPr/>
              </a:pPr>
              <a:endParaRPr kumimoji="0" lang="en-GB" sz="1200" b="0"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mn-cs"/>
                <a:sym typeface="Arial"/>
              </a:endParaRPr>
            </a:p>
            <a:p>
              <a:pPr marL="171450" marR="0" lvl="1" indent="-171450" algn="l" defTabSz="533400" rtl="0" eaLnBrk="1" fontAlgn="auto" latinLnBrk="0" hangingPunct="1">
                <a:lnSpc>
                  <a:spcPct val="90000"/>
                </a:lnSpc>
                <a:spcBef>
                  <a:spcPct val="0"/>
                </a:spcBef>
                <a:spcAft>
                  <a:spcPct val="15000"/>
                </a:spcAft>
                <a:buClr>
                  <a:schemeClr val="bg2"/>
                </a:buClr>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mn-cs"/>
                  <a:sym typeface="Arial"/>
                </a:rPr>
                <a:t>Obligations on </a:t>
              </a:r>
              <a:r>
                <a:rPr kumimoji="0" lang="en-GB" sz="1200" b="1" i="0" u="sng"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mn-cs"/>
                  <a:sym typeface="Arial"/>
                </a:rPr>
                <a:t>providers</a:t>
              </a:r>
              <a:r>
                <a:rPr kumimoji="0" lang="en-GB" sz="1200" b="0"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mn-cs"/>
                  <a:sym typeface="Arial"/>
                </a:rPr>
                <a:t> of </a:t>
              </a:r>
              <a:r>
                <a:rPr kumimoji="0" lang="en-GB" sz="1200" b="1"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mn-cs"/>
                  <a:sym typeface="Arial"/>
                </a:rPr>
                <a:t>GPAI models</a:t>
              </a:r>
            </a:p>
            <a:p>
              <a:pPr marL="0" marR="0" lvl="1" indent="0" algn="l" defTabSz="533400" rtl="0" eaLnBrk="1" fontAlgn="auto" latinLnBrk="0" hangingPunct="1">
                <a:lnSpc>
                  <a:spcPct val="90000"/>
                </a:lnSpc>
                <a:spcBef>
                  <a:spcPct val="0"/>
                </a:spcBef>
                <a:spcAft>
                  <a:spcPct val="15000"/>
                </a:spcAft>
                <a:buClr>
                  <a:srgbClr val="4AAECE"/>
                </a:buClr>
                <a:buSzTx/>
                <a:buFontTx/>
                <a:buNone/>
                <a:tabLst/>
                <a:defRPr/>
              </a:pPr>
              <a:endParaRPr kumimoji="0" lang="en-GB" sz="500" b="0" i="1" u="none" strike="noStrike" kern="0" cap="none" spc="0" normalizeH="0" baseline="0" noProof="0" dirty="0">
                <a:ln>
                  <a:noFill/>
                </a:ln>
                <a:solidFill>
                  <a:srgbClr val="303030"/>
                </a:solidFill>
                <a:effectLst/>
                <a:uLnTx/>
                <a:uFillTx/>
                <a:latin typeface="Real Text Light"/>
                <a:ea typeface="+mn-lt"/>
                <a:cs typeface="+mn-lt"/>
                <a:sym typeface="Arial"/>
              </a:endParaRPr>
            </a:p>
            <a:p>
              <a:pPr marL="0" marR="0" lvl="1" indent="0" algn="l" defTabSz="533400" rtl="0" eaLnBrk="1" fontAlgn="auto" latinLnBrk="0" hangingPunct="1">
                <a:lnSpc>
                  <a:spcPct val="90000"/>
                </a:lnSpc>
                <a:spcBef>
                  <a:spcPct val="0"/>
                </a:spcBef>
                <a:spcAft>
                  <a:spcPct val="15000"/>
                </a:spcAft>
                <a:buClr>
                  <a:srgbClr val="4AAECE"/>
                </a:buClr>
                <a:buSzTx/>
                <a:buFontTx/>
                <a:buNone/>
                <a:tabLst/>
                <a:defRPr/>
              </a:pPr>
              <a:r>
                <a:rPr kumimoji="0" lang="en-GB" sz="1200" b="0" i="1" u="none" strike="noStrike" kern="0" cap="none" spc="0" normalizeH="0" baseline="0" noProof="0" dirty="0">
                  <a:ln>
                    <a:noFill/>
                  </a:ln>
                  <a:solidFill>
                    <a:srgbClr val="303030"/>
                  </a:solidFill>
                  <a:effectLst/>
                  <a:uLnTx/>
                  <a:uFillTx/>
                  <a:latin typeface="Real Text Light"/>
                  <a:ea typeface="+mn-lt"/>
                  <a:cs typeface="+mn-lt"/>
                  <a:sym typeface="Arial"/>
                </a:rPr>
                <a:t>(“capable of competently performing </a:t>
              </a:r>
              <a:r>
                <a:rPr kumimoji="0" lang="en-GB" sz="1200" b="1" i="1" u="none" strike="noStrike" kern="0" cap="none" spc="0" normalizeH="0" baseline="0" noProof="0" dirty="0">
                  <a:ln>
                    <a:noFill/>
                  </a:ln>
                  <a:solidFill>
                    <a:srgbClr val="303030"/>
                  </a:solidFill>
                  <a:effectLst/>
                  <a:uLnTx/>
                  <a:uFillTx/>
                  <a:latin typeface="Real Text Light"/>
                  <a:ea typeface="+mn-lt"/>
                  <a:cs typeface="+mn-lt"/>
                  <a:sym typeface="Arial"/>
                </a:rPr>
                <a:t>a </a:t>
              </a:r>
              <a:r>
                <a:rPr kumimoji="0" lang="en-GB" sz="1200" b="0" i="1" u="none" strike="noStrike" kern="0" cap="none" spc="0" normalizeH="0" baseline="0" noProof="0" dirty="0">
                  <a:ln>
                    <a:noFill/>
                  </a:ln>
                  <a:solidFill>
                    <a:srgbClr val="303030"/>
                  </a:solidFill>
                  <a:effectLst/>
                  <a:uLnTx/>
                  <a:uFillTx/>
                  <a:latin typeface="Real Text Light"/>
                  <a:ea typeface="+mn-lt"/>
                  <a:cs typeface="+mn-lt"/>
                  <a:sym typeface="Arial"/>
                </a:rPr>
                <a:t>wide range of distinct tasks”)</a:t>
              </a:r>
              <a:endParaRPr kumimoji="0" lang="en-GB" sz="12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13" name="Freihandform 19">
              <a:extLst>
                <a:ext uri="{FF2B5EF4-FFF2-40B4-BE49-F238E27FC236}">
                  <a16:creationId xmlns:a16="http://schemas.microsoft.com/office/drawing/2014/main" id="{5A394944-AF15-34A3-414E-0613C4463EB1}"/>
                </a:ext>
              </a:extLst>
            </p:cNvPr>
            <p:cNvSpPr/>
            <p:nvPr/>
          </p:nvSpPr>
          <p:spPr>
            <a:xfrm>
              <a:off x="2028922" y="3746716"/>
              <a:ext cx="5436000" cy="841485"/>
            </a:xfrm>
            <a:custGeom>
              <a:avLst/>
              <a:gdLst>
                <a:gd name="connsiteX0" fmla="*/ 0 w 5451423"/>
                <a:gd name="connsiteY0" fmla="*/ 841485 h 841485"/>
                <a:gd name="connsiteX1" fmla="*/ 713184 w 5451423"/>
                <a:gd name="connsiteY1" fmla="*/ 0 h 841485"/>
                <a:gd name="connsiteX2" fmla="*/ 4738239 w 5451423"/>
                <a:gd name="connsiteY2" fmla="*/ 0 h 841485"/>
                <a:gd name="connsiteX3" fmla="*/ 5451423 w 5451423"/>
                <a:gd name="connsiteY3" fmla="*/ 841485 h 841485"/>
                <a:gd name="connsiteX4" fmla="*/ 0 w 5451423"/>
                <a:gd name="connsiteY4" fmla="*/ 841485 h 841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1423" h="841485">
                  <a:moveTo>
                    <a:pt x="0" y="841485"/>
                  </a:moveTo>
                  <a:lnTo>
                    <a:pt x="713184" y="0"/>
                  </a:lnTo>
                  <a:lnTo>
                    <a:pt x="4738239" y="0"/>
                  </a:lnTo>
                  <a:lnTo>
                    <a:pt x="5451423" y="841485"/>
                  </a:lnTo>
                  <a:lnTo>
                    <a:pt x="0" y="841485"/>
                  </a:lnTo>
                  <a:close/>
                </a:path>
              </a:pathLst>
            </a:custGeom>
            <a:solidFill>
              <a:srgbClr val="FFFF00"/>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447235" tIns="130690" rIns="1447235" bIns="17780"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GB" sz="1400" b="0"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mn-cs"/>
                <a:sym typeface="Arial"/>
              </a:endParaRPr>
            </a:p>
          </p:txBody>
        </p:sp>
        <p:sp>
          <p:nvSpPr>
            <p:cNvPr id="14" name="Freihandform 21">
              <a:extLst>
                <a:ext uri="{FF2B5EF4-FFF2-40B4-BE49-F238E27FC236}">
                  <a16:creationId xmlns:a16="http://schemas.microsoft.com/office/drawing/2014/main" id="{7C2E918F-5223-2E80-C33E-E93D4745AAA5}"/>
                </a:ext>
              </a:extLst>
            </p:cNvPr>
            <p:cNvSpPr/>
            <p:nvPr/>
          </p:nvSpPr>
          <p:spPr>
            <a:xfrm>
              <a:off x="1371599" y="4590530"/>
              <a:ext cx="6748999" cy="718010"/>
            </a:xfrm>
            <a:custGeom>
              <a:avLst/>
              <a:gdLst>
                <a:gd name="connsiteX0" fmla="*/ 0 w 6755020"/>
                <a:gd name="connsiteY0" fmla="*/ 781244 h 781244"/>
                <a:gd name="connsiteX1" fmla="*/ 662128 w 6755020"/>
                <a:gd name="connsiteY1" fmla="*/ 0 h 781244"/>
                <a:gd name="connsiteX2" fmla="*/ 6092892 w 6755020"/>
                <a:gd name="connsiteY2" fmla="*/ 0 h 781244"/>
                <a:gd name="connsiteX3" fmla="*/ 6755020 w 6755020"/>
                <a:gd name="connsiteY3" fmla="*/ 781244 h 781244"/>
                <a:gd name="connsiteX4" fmla="*/ 0 w 6755020"/>
                <a:gd name="connsiteY4" fmla="*/ 781244 h 78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5020" h="781244">
                  <a:moveTo>
                    <a:pt x="0" y="781244"/>
                  </a:moveTo>
                  <a:lnTo>
                    <a:pt x="662128" y="0"/>
                  </a:lnTo>
                  <a:lnTo>
                    <a:pt x="6092892" y="0"/>
                  </a:lnTo>
                  <a:lnTo>
                    <a:pt x="6755020" y="781244"/>
                  </a:lnTo>
                  <a:lnTo>
                    <a:pt x="0" y="781244"/>
                  </a:lnTo>
                  <a:close/>
                </a:path>
              </a:pathLst>
            </a:custGeom>
            <a:solidFill>
              <a:srgbClr val="92D050"/>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641326" tIns="96321" rIns="1641327" bIns="17780"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GB" sz="1400" b="0"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mn-cs"/>
                <a:sym typeface="Arial"/>
              </a:endParaRPr>
            </a:p>
          </p:txBody>
        </p:sp>
        <p:sp>
          <p:nvSpPr>
            <p:cNvPr id="15" name="Freihandform 23">
              <a:extLst>
                <a:ext uri="{FF2B5EF4-FFF2-40B4-BE49-F238E27FC236}">
                  <a16:creationId xmlns:a16="http://schemas.microsoft.com/office/drawing/2014/main" id="{55101387-10F3-7BD3-46FE-1D4317CDC7BE}"/>
                </a:ext>
              </a:extLst>
            </p:cNvPr>
            <p:cNvSpPr/>
            <p:nvPr/>
          </p:nvSpPr>
          <p:spPr>
            <a:xfrm>
              <a:off x="448380" y="5308540"/>
              <a:ext cx="8597003" cy="1088830"/>
            </a:xfrm>
            <a:custGeom>
              <a:avLst/>
              <a:gdLst>
                <a:gd name="connsiteX0" fmla="*/ 0 w 8532010"/>
                <a:gd name="connsiteY0" fmla="*/ 1088830 h 1088830"/>
                <a:gd name="connsiteX1" fmla="*/ 922816 w 8532010"/>
                <a:gd name="connsiteY1" fmla="*/ 0 h 1088830"/>
                <a:gd name="connsiteX2" fmla="*/ 7609194 w 8532010"/>
                <a:gd name="connsiteY2" fmla="*/ 0 h 1088830"/>
                <a:gd name="connsiteX3" fmla="*/ 8532010 w 8532010"/>
                <a:gd name="connsiteY3" fmla="*/ 1088830 h 1088830"/>
                <a:gd name="connsiteX4" fmla="*/ 0 w 8532010"/>
                <a:gd name="connsiteY4" fmla="*/ 1088830 h 108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2010" h="1088830">
                  <a:moveTo>
                    <a:pt x="0" y="1088830"/>
                  </a:moveTo>
                  <a:lnTo>
                    <a:pt x="922816" y="0"/>
                  </a:lnTo>
                  <a:lnTo>
                    <a:pt x="7609194" y="0"/>
                  </a:lnTo>
                  <a:lnTo>
                    <a:pt x="8532010" y="1088830"/>
                  </a:lnTo>
                  <a:lnTo>
                    <a:pt x="0" y="1088830"/>
                  </a:lnTo>
                  <a:close/>
                </a:path>
              </a:pathLst>
            </a:custGeom>
            <a:solidFill>
              <a:srgbClr val="00B050"/>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126092" tIns="138567" rIns="2126094"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GB" sz="1400" b="0"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mn-cs"/>
                <a:sym typeface="Arial"/>
              </a:endParaRPr>
            </a:p>
          </p:txBody>
        </p:sp>
      </p:grpSp>
      <p:cxnSp>
        <p:nvCxnSpPr>
          <p:cNvPr id="16" name="Straight Arrow Connector 15">
            <a:extLst>
              <a:ext uri="{FF2B5EF4-FFF2-40B4-BE49-F238E27FC236}">
                <a16:creationId xmlns:a16="http://schemas.microsoft.com/office/drawing/2014/main" id="{8791B454-9DEB-570A-7E6E-EF03A1C9D799}"/>
              </a:ext>
            </a:extLst>
          </p:cNvPr>
          <p:cNvCxnSpPr>
            <a:cxnSpLocks/>
          </p:cNvCxnSpPr>
          <p:nvPr/>
        </p:nvCxnSpPr>
        <p:spPr>
          <a:xfrm>
            <a:off x="11803766" y="976452"/>
            <a:ext cx="0" cy="5569128"/>
          </a:xfrm>
          <a:prstGeom prst="straightConnector1">
            <a:avLst/>
          </a:prstGeom>
          <a:noFill/>
          <a:ln w="57150" cap="flat" cmpd="sng" algn="ctr">
            <a:solidFill>
              <a:srgbClr val="FC515B"/>
            </a:solidFill>
            <a:prstDash val="solid"/>
            <a:miter lim="800000"/>
            <a:headEnd type="triangle"/>
            <a:tailEnd type="triangle"/>
          </a:ln>
          <a:effectLst/>
        </p:spPr>
      </p:cxnSp>
      <p:sp>
        <p:nvSpPr>
          <p:cNvPr id="18" name="TextBox 17">
            <a:extLst>
              <a:ext uri="{FF2B5EF4-FFF2-40B4-BE49-F238E27FC236}">
                <a16:creationId xmlns:a16="http://schemas.microsoft.com/office/drawing/2014/main" id="{133F8529-6174-738E-E232-23C7E49069D9}"/>
              </a:ext>
            </a:extLst>
          </p:cNvPr>
          <p:cNvSpPr txBox="1"/>
          <p:nvPr/>
        </p:nvSpPr>
        <p:spPr>
          <a:xfrm>
            <a:off x="11879679" y="5111325"/>
            <a:ext cx="253997" cy="1018013"/>
          </a:xfrm>
          <a:prstGeom prst="rect">
            <a:avLst/>
          </a:prstGeom>
          <a:noFill/>
        </p:spPr>
        <p:txBody>
          <a:bodyPr vert="vert270"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Real Text Light"/>
                <a:ea typeface="+mn-ea"/>
                <a:cs typeface="+mn-cs"/>
                <a:sym typeface="Arial"/>
              </a:rPr>
              <a:t>Low Risk</a:t>
            </a:r>
          </a:p>
        </p:txBody>
      </p:sp>
      <p:sp>
        <p:nvSpPr>
          <p:cNvPr id="19" name="TextBox 18">
            <a:extLst>
              <a:ext uri="{FF2B5EF4-FFF2-40B4-BE49-F238E27FC236}">
                <a16:creationId xmlns:a16="http://schemas.microsoft.com/office/drawing/2014/main" id="{C5074F6F-A66E-DC54-6F04-071D1C57CC21}"/>
              </a:ext>
            </a:extLst>
          </p:cNvPr>
          <p:cNvSpPr txBox="1"/>
          <p:nvPr/>
        </p:nvSpPr>
        <p:spPr>
          <a:xfrm>
            <a:off x="11868683" y="1600415"/>
            <a:ext cx="193441" cy="1018011"/>
          </a:xfrm>
          <a:prstGeom prst="rect">
            <a:avLst/>
          </a:prstGeom>
          <a:noFill/>
        </p:spPr>
        <p:txBody>
          <a:bodyPr vert="vert270"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Real Text Light"/>
                <a:ea typeface="+mn-ea"/>
                <a:cs typeface="+mn-cs"/>
                <a:sym typeface="Arial"/>
              </a:rPr>
              <a:t>High Risk</a:t>
            </a:r>
          </a:p>
        </p:txBody>
      </p:sp>
      <p:sp>
        <p:nvSpPr>
          <p:cNvPr id="20" name="Textfeld 31">
            <a:extLst>
              <a:ext uri="{FF2B5EF4-FFF2-40B4-BE49-F238E27FC236}">
                <a16:creationId xmlns:a16="http://schemas.microsoft.com/office/drawing/2014/main" id="{83DEBFA2-63C6-868E-74B7-C961F6726A3D}"/>
              </a:ext>
            </a:extLst>
          </p:cNvPr>
          <p:cNvSpPr txBox="1"/>
          <p:nvPr/>
        </p:nvSpPr>
        <p:spPr>
          <a:xfrm>
            <a:off x="6516303" y="1386038"/>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21" name="Textfeld 32">
            <a:extLst>
              <a:ext uri="{FF2B5EF4-FFF2-40B4-BE49-F238E27FC236}">
                <a16:creationId xmlns:a16="http://schemas.microsoft.com/office/drawing/2014/main" id="{DD84073F-49B2-FFBC-8C57-49B944208D4F}"/>
              </a:ext>
            </a:extLst>
          </p:cNvPr>
          <p:cNvSpPr txBox="1"/>
          <p:nvPr/>
        </p:nvSpPr>
        <p:spPr>
          <a:xfrm>
            <a:off x="5573027" y="1414914"/>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22" name="Textfeld 33">
            <a:extLst>
              <a:ext uri="{FF2B5EF4-FFF2-40B4-BE49-F238E27FC236}">
                <a16:creationId xmlns:a16="http://schemas.microsoft.com/office/drawing/2014/main" id="{991D23F7-D0C7-6174-21F2-6BCD9E47E7F0}"/>
              </a:ext>
            </a:extLst>
          </p:cNvPr>
          <p:cNvSpPr txBox="1"/>
          <p:nvPr/>
        </p:nvSpPr>
        <p:spPr>
          <a:xfrm>
            <a:off x="5303520" y="1260909"/>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23" name="Textfeld 34">
            <a:extLst>
              <a:ext uri="{FF2B5EF4-FFF2-40B4-BE49-F238E27FC236}">
                <a16:creationId xmlns:a16="http://schemas.microsoft.com/office/drawing/2014/main" id="{7F4475D7-A2F6-6479-E00C-71C0774C8A81}"/>
              </a:ext>
            </a:extLst>
          </p:cNvPr>
          <p:cNvSpPr txBox="1"/>
          <p:nvPr/>
        </p:nvSpPr>
        <p:spPr>
          <a:xfrm>
            <a:off x="6089073" y="1496291"/>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24" name="Textfeld 35">
            <a:extLst>
              <a:ext uri="{FF2B5EF4-FFF2-40B4-BE49-F238E27FC236}">
                <a16:creationId xmlns:a16="http://schemas.microsoft.com/office/drawing/2014/main" id="{0EEEDB07-EBAD-3BF2-37F1-8DBE0EF1B741}"/>
              </a:ext>
            </a:extLst>
          </p:cNvPr>
          <p:cNvSpPr txBox="1"/>
          <p:nvPr/>
        </p:nvSpPr>
        <p:spPr>
          <a:xfrm>
            <a:off x="5447899" y="1540042"/>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25" name="Textfeld 36">
            <a:extLst>
              <a:ext uri="{FF2B5EF4-FFF2-40B4-BE49-F238E27FC236}">
                <a16:creationId xmlns:a16="http://schemas.microsoft.com/office/drawing/2014/main" id="{8591A97E-3ADE-743D-4B7F-DD5DE42E469A}"/>
              </a:ext>
            </a:extLst>
          </p:cNvPr>
          <p:cNvSpPr txBox="1"/>
          <p:nvPr/>
        </p:nvSpPr>
        <p:spPr>
          <a:xfrm>
            <a:off x="5338742" y="1157901"/>
            <a:ext cx="6241454" cy="888655"/>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303030"/>
              </a:solidFill>
              <a:effectLst/>
              <a:uLnTx/>
              <a:uFillTx/>
              <a:latin typeface="Real Text Light"/>
              <a:ea typeface="+mn-ea"/>
              <a:cs typeface="+mn-cs"/>
              <a:sym typeface="Arial"/>
            </a:endParaRPr>
          </a:p>
          <a:p>
            <a:pPr marL="171450" marR="0" lvl="0" indent="-17145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r>
              <a:rPr kumimoji="0" lang="en-US" sz="1300" b="0" i="0" u="none" strike="noStrike" kern="1200" cap="none" spc="0" normalizeH="0" baseline="0" noProof="0" dirty="0">
                <a:ln>
                  <a:noFill/>
                </a:ln>
                <a:solidFill>
                  <a:srgbClr val="303030"/>
                </a:solidFill>
                <a:effectLst/>
                <a:uLnTx/>
                <a:uFillTx/>
                <a:latin typeface="Real Text Light"/>
                <a:ea typeface="+mn-ea"/>
                <a:cs typeface="+mn-cs"/>
                <a:sym typeface="Arial"/>
              </a:rPr>
              <a:t>AI systems used for certain biometric identification (exceptions Annex II), emotion </a:t>
            </a:r>
          </a:p>
          <a:p>
            <a:pPr marL="171450" marR="0" lvl="0" indent="-17145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r>
              <a:rPr kumimoji="0" lang="en-US" sz="1300" b="0" i="0" u="none" strike="noStrike" kern="1200" cap="none" spc="0" normalizeH="0" baseline="0" noProof="0" dirty="0">
                <a:ln>
                  <a:noFill/>
                </a:ln>
                <a:solidFill>
                  <a:srgbClr val="303030"/>
                </a:solidFill>
                <a:effectLst/>
                <a:uLnTx/>
                <a:uFillTx/>
                <a:latin typeface="Real Text Light"/>
                <a:ea typeface="+mn-ea"/>
                <a:cs typeface="+mn-cs"/>
                <a:sym typeface="Arial"/>
              </a:rPr>
              <a:t>recognition in workplace and education,  social scoring, </a:t>
            </a:r>
          </a:p>
          <a:p>
            <a:pPr marL="171450" marR="0" lvl="0" indent="-17145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r>
              <a:rPr kumimoji="0" lang="en-US" sz="1300" b="1" i="0" u="sng" strike="noStrike" kern="1200" cap="none" spc="0" normalizeH="0" baseline="0" noProof="0" dirty="0">
                <a:ln>
                  <a:noFill/>
                </a:ln>
                <a:solidFill>
                  <a:srgbClr val="303030"/>
                </a:solidFill>
                <a:effectLst/>
                <a:uLnTx/>
                <a:uFillTx/>
                <a:latin typeface="Real Text Light"/>
                <a:ea typeface="+mn-ea"/>
                <a:cs typeface="+mn-cs"/>
                <a:sym typeface="Arial"/>
              </a:rPr>
              <a:t>subliminal manipulation</a:t>
            </a:r>
            <a:r>
              <a:rPr kumimoji="0" lang="en-US" sz="1300" b="0" i="0" u="sng" strike="noStrike" kern="1200" cap="none" spc="0" normalizeH="0" baseline="0" noProof="0" dirty="0">
                <a:ln>
                  <a:noFill/>
                </a:ln>
                <a:solidFill>
                  <a:srgbClr val="303030"/>
                </a:solidFill>
                <a:effectLst/>
                <a:uLnTx/>
                <a:uFillTx/>
                <a:latin typeface="Real Text Light"/>
                <a:ea typeface="+mn-ea"/>
                <a:cs typeface="+mn-cs"/>
                <a:sym typeface="Arial"/>
              </a:rPr>
              <a:t>  </a:t>
            </a:r>
            <a:r>
              <a:rPr kumimoji="0" lang="en-US" sz="1300" b="0" i="0" u="none" strike="noStrike" kern="1200" cap="none" spc="0" normalizeH="0" baseline="0" noProof="0" dirty="0">
                <a:ln>
                  <a:noFill/>
                </a:ln>
                <a:solidFill>
                  <a:srgbClr val="303030"/>
                </a:solidFill>
                <a:effectLst/>
                <a:uLnTx/>
                <a:uFillTx/>
                <a:latin typeface="Real Text Light"/>
                <a:ea typeface="+mn-ea"/>
                <a:cs typeface="+mn-cs"/>
                <a:sym typeface="Wingdings" panose="05000000000000000000" pitchFamily="2" charset="2"/>
              </a:rPr>
              <a:t> ( </a:t>
            </a:r>
            <a:r>
              <a:rPr kumimoji="0" lang="en-US" sz="1300" b="1" i="0" u="none" strike="noStrike" kern="1200" cap="none" spc="0" normalizeH="0" baseline="0" noProof="0" dirty="0">
                <a:ln>
                  <a:noFill/>
                </a:ln>
                <a:solidFill>
                  <a:srgbClr val="303030"/>
                </a:solidFill>
                <a:effectLst/>
                <a:uLnTx/>
                <a:uFillTx/>
                <a:latin typeface="Real Text Light"/>
                <a:ea typeface="+mn-ea"/>
                <a:cs typeface="+mn-cs"/>
                <a:sym typeface="Wingdings" panose="05000000000000000000" pitchFamily="2" charset="2"/>
              </a:rPr>
              <a:t>class action against X and TikTok</a:t>
            </a:r>
            <a:r>
              <a:rPr kumimoji="0" lang="en-US" sz="1300" b="0" i="0" u="none" strike="noStrike" kern="1200" cap="none" spc="0" normalizeH="0" baseline="0" noProof="0" dirty="0">
                <a:ln>
                  <a:noFill/>
                </a:ln>
                <a:solidFill>
                  <a:srgbClr val="303030"/>
                </a:solidFill>
                <a:effectLst/>
                <a:uLnTx/>
                <a:uFillTx/>
                <a:latin typeface="Real Text Light"/>
                <a:ea typeface="+mn-ea"/>
                <a:cs typeface="+mn-cs"/>
                <a:sym typeface="Wingdings" panose="05000000000000000000" pitchFamily="2" charset="2"/>
              </a:rPr>
              <a:t>)</a:t>
            </a:r>
            <a:endParaRPr kumimoji="0" lang="en-US" sz="1300" b="0" i="0" u="none" strike="noStrike" kern="1200" cap="none" spc="0" normalizeH="0" baseline="0" noProof="0" dirty="0">
              <a:ln>
                <a:noFill/>
              </a:ln>
              <a:solidFill>
                <a:srgbClr val="303030"/>
              </a:solidFill>
              <a:effectLst/>
              <a:uLnTx/>
              <a:uFillTx/>
              <a:latin typeface="Real Text Light"/>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03030"/>
                </a:solidFill>
                <a:effectLst/>
                <a:uLnTx/>
                <a:uFillTx/>
                <a:latin typeface="Real Text Light"/>
                <a:ea typeface="+mn-ea"/>
                <a:cs typeface="+mn-cs"/>
                <a:sym typeface="Arial"/>
              </a:rPr>
              <a:t>	</a:t>
            </a:r>
          </a:p>
        </p:txBody>
      </p:sp>
      <p:sp>
        <p:nvSpPr>
          <p:cNvPr id="26" name="Textfeld 37">
            <a:extLst>
              <a:ext uri="{FF2B5EF4-FFF2-40B4-BE49-F238E27FC236}">
                <a16:creationId xmlns:a16="http://schemas.microsoft.com/office/drawing/2014/main" id="{5FD08F9D-F850-B06B-E333-AC3015C05440}"/>
              </a:ext>
            </a:extLst>
          </p:cNvPr>
          <p:cNvSpPr txBox="1"/>
          <p:nvPr/>
        </p:nvSpPr>
        <p:spPr>
          <a:xfrm>
            <a:off x="7555832" y="2820202"/>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27" name="Textfeld 38">
            <a:extLst>
              <a:ext uri="{FF2B5EF4-FFF2-40B4-BE49-F238E27FC236}">
                <a16:creationId xmlns:a16="http://schemas.microsoft.com/office/drawing/2014/main" id="{302BA3B7-2885-DF46-E6E5-9ECDCE87C9C7}"/>
              </a:ext>
            </a:extLst>
          </p:cNvPr>
          <p:cNvSpPr txBox="1"/>
          <p:nvPr/>
        </p:nvSpPr>
        <p:spPr>
          <a:xfrm>
            <a:off x="6477802" y="2704699"/>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28" name="Textfeld 39">
            <a:extLst>
              <a:ext uri="{FF2B5EF4-FFF2-40B4-BE49-F238E27FC236}">
                <a16:creationId xmlns:a16="http://schemas.microsoft.com/office/drawing/2014/main" id="{09D84CAF-2C9D-9496-BC81-1B5E73E95D40}"/>
              </a:ext>
            </a:extLst>
          </p:cNvPr>
          <p:cNvSpPr txBox="1"/>
          <p:nvPr/>
        </p:nvSpPr>
        <p:spPr>
          <a:xfrm>
            <a:off x="6044665" y="2569945"/>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29" name="Textfeld 40">
            <a:extLst>
              <a:ext uri="{FF2B5EF4-FFF2-40B4-BE49-F238E27FC236}">
                <a16:creationId xmlns:a16="http://schemas.microsoft.com/office/drawing/2014/main" id="{4A44157B-E888-C0B6-E256-76B2B462F66F}"/>
              </a:ext>
            </a:extLst>
          </p:cNvPr>
          <p:cNvSpPr txBox="1"/>
          <p:nvPr/>
        </p:nvSpPr>
        <p:spPr>
          <a:xfrm>
            <a:off x="6237171" y="2550695"/>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30" name="Textfeld 41">
            <a:extLst>
              <a:ext uri="{FF2B5EF4-FFF2-40B4-BE49-F238E27FC236}">
                <a16:creationId xmlns:a16="http://schemas.microsoft.com/office/drawing/2014/main" id="{AA06305A-736F-0CA5-23E3-8D7650CEA832}"/>
              </a:ext>
            </a:extLst>
          </p:cNvPr>
          <p:cNvSpPr txBox="1"/>
          <p:nvPr/>
        </p:nvSpPr>
        <p:spPr>
          <a:xfrm>
            <a:off x="6160168" y="2589196"/>
            <a:ext cx="0" cy="0"/>
          </a:xfrm>
          <a:prstGeom prst="rect">
            <a:avLst/>
          </a:prstGeom>
          <a:noFill/>
        </p:spPr>
        <p:txBody>
          <a:bodyPr wrap="none" lIns="0" tIns="0" rIns="0" bIns="0" rtlCol="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31" name="Textfeld 42">
            <a:extLst>
              <a:ext uri="{FF2B5EF4-FFF2-40B4-BE49-F238E27FC236}">
                <a16:creationId xmlns:a16="http://schemas.microsoft.com/office/drawing/2014/main" id="{20337408-3971-71DA-C938-5A5890F1FA68}"/>
              </a:ext>
            </a:extLst>
          </p:cNvPr>
          <p:cNvSpPr txBox="1"/>
          <p:nvPr/>
        </p:nvSpPr>
        <p:spPr>
          <a:xfrm>
            <a:off x="6574055" y="2502568"/>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32" name="Textfeld 43">
            <a:extLst>
              <a:ext uri="{FF2B5EF4-FFF2-40B4-BE49-F238E27FC236}">
                <a16:creationId xmlns:a16="http://schemas.microsoft.com/office/drawing/2014/main" id="{10861BF3-F664-AF45-0AD6-DCF6761A244F}"/>
              </a:ext>
            </a:extLst>
          </p:cNvPr>
          <p:cNvSpPr txBox="1"/>
          <p:nvPr/>
        </p:nvSpPr>
        <p:spPr>
          <a:xfrm>
            <a:off x="6304547" y="2569945"/>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34" name="Textfeld 46">
            <a:extLst>
              <a:ext uri="{FF2B5EF4-FFF2-40B4-BE49-F238E27FC236}">
                <a16:creationId xmlns:a16="http://schemas.microsoft.com/office/drawing/2014/main" id="{DBFF2D10-7856-E38C-26B5-DC1046F69350}"/>
              </a:ext>
            </a:extLst>
          </p:cNvPr>
          <p:cNvSpPr txBox="1"/>
          <p:nvPr/>
        </p:nvSpPr>
        <p:spPr>
          <a:xfrm>
            <a:off x="7920681" y="4769708"/>
            <a:ext cx="0" cy="0"/>
          </a:xfrm>
          <a:prstGeom prst="rect">
            <a:avLst/>
          </a:prstGeom>
          <a:noFill/>
        </p:spPr>
        <p:txBody>
          <a:bodyPr wrap="none" lIns="0" tIns="0" rIns="0" bIns="0" rtlCol="0">
            <a:noAutofit/>
          </a:bodyPr>
          <a:lstStyle/>
          <a:p>
            <a:pPr marL="171450" marR="0" lvl="0" indent="-17145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303030"/>
                </a:solidFill>
                <a:effectLst/>
                <a:uLnTx/>
                <a:uFillTx/>
                <a:latin typeface="Real Text Light"/>
                <a:ea typeface="+mn-ea"/>
                <a:cs typeface="+mn-cs"/>
                <a:sym typeface="Arial"/>
              </a:rPr>
              <a:t>AI systems intended to interact with natural persons,</a:t>
            </a:r>
            <a:br>
              <a:rPr kumimoji="0" lang="en-US" sz="1200" b="0" i="0" u="none" strike="noStrike" kern="1200" cap="none" spc="0" normalizeH="0" baseline="0" noProof="0" dirty="0">
                <a:ln>
                  <a:noFill/>
                </a:ln>
                <a:solidFill>
                  <a:srgbClr val="303030"/>
                </a:solidFill>
                <a:effectLst/>
                <a:uLnTx/>
                <a:uFillTx/>
                <a:latin typeface="Real Text Light"/>
                <a:ea typeface="+mn-ea"/>
                <a:cs typeface="+mn-cs"/>
                <a:sym typeface="Arial"/>
              </a:rPr>
            </a:br>
            <a:r>
              <a:rPr kumimoji="0" lang="en-US" sz="1200" b="0" i="0" u="none" strike="noStrike" kern="1200" cap="none" spc="0" normalizeH="0" baseline="0" noProof="0" dirty="0">
                <a:ln>
                  <a:noFill/>
                </a:ln>
                <a:solidFill>
                  <a:srgbClr val="303030"/>
                </a:solidFill>
                <a:effectLst/>
                <a:uLnTx/>
                <a:uFillTx/>
                <a:latin typeface="Real Text Light"/>
                <a:ea typeface="+mn-ea"/>
                <a:cs typeface="+mn-cs"/>
                <a:sym typeface="Arial"/>
              </a:rPr>
              <a:t>e.g. chatbots, are subject to transparency</a:t>
            </a:r>
            <a:br>
              <a:rPr kumimoji="0" lang="en-US" sz="1200" b="0" i="0" u="none" strike="noStrike" kern="1200" cap="none" spc="0" normalizeH="0" baseline="0" noProof="0" dirty="0">
                <a:ln>
                  <a:noFill/>
                </a:ln>
                <a:solidFill>
                  <a:srgbClr val="303030"/>
                </a:solidFill>
                <a:effectLst/>
                <a:uLnTx/>
                <a:uFillTx/>
                <a:latin typeface="Real Text Light"/>
                <a:ea typeface="+mn-ea"/>
                <a:cs typeface="+mn-cs"/>
                <a:sym typeface="Arial"/>
              </a:rPr>
            </a:br>
            <a:r>
              <a:rPr kumimoji="0" lang="en-US" sz="1200" b="0" i="0" u="none" strike="noStrike" kern="1200" cap="none" spc="0" normalizeH="0" baseline="0" noProof="0" dirty="0">
                <a:ln>
                  <a:noFill/>
                </a:ln>
                <a:solidFill>
                  <a:srgbClr val="303030"/>
                </a:solidFill>
                <a:effectLst/>
                <a:uLnTx/>
                <a:uFillTx/>
                <a:latin typeface="Real Text Light"/>
                <a:ea typeface="+mn-ea"/>
                <a:cs typeface="+mn-cs"/>
                <a:sym typeface="Arial"/>
              </a:rPr>
              <a:t>requirements</a:t>
            </a:r>
          </a:p>
        </p:txBody>
      </p:sp>
      <p:sp>
        <p:nvSpPr>
          <p:cNvPr id="35" name="Textfeld 47">
            <a:extLst>
              <a:ext uri="{FF2B5EF4-FFF2-40B4-BE49-F238E27FC236}">
                <a16:creationId xmlns:a16="http://schemas.microsoft.com/office/drawing/2014/main" id="{21905AAE-FFD6-09BE-94E5-79A29BEDA21F}"/>
              </a:ext>
            </a:extLst>
          </p:cNvPr>
          <p:cNvSpPr txBox="1"/>
          <p:nvPr/>
        </p:nvSpPr>
        <p:spPr>
          <a:xfrm>
            <a:off x="8674443" y="5486400"/>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36" name="Textfeld 48">
            <a:extLst>
              <a:ext uri="{FF2B5EF4-FFF2-40B4-BE49-F238E27FC236}">
                <a16:creationId xmlns:a16="http://schemas.microsoft.com/office/drawing/2014/main" id="{65EE598E-BD96-7357-8161-03511DADBDF6}"/>
              </a:ext>
            </a:extLst>
          </p:cNvPr>
          <p:cNvSpPr txBox="1"/>
          <p:nvPr/>
        </p:nvSpPr>
        <p:spPr>
          <a:xfrm>
            <a:off x="8846110" y="5225413"/>
            <a:ext cx="2997499" cy="1070660"/>
          </a:xfrm>
          <a:prstGeom prst="rect">
            <a:avLst/>
          </a:prstGeom>
          <a:noFill/>
        </p:spPr>
        <p:txBody>
          <a:bodyPr wrap="square" lIns="0" tIns="0" rIns="0" bIns="0" rtlCol="0">
            <a:noAutofit/>
          </a:bodyPr>
          <a:lstStyle/>
          <a:p>
            <a:pPr marL="171450" marR="0" lvl="0" indent="-17145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endParaRPr kumimoji="0" lang="en-US" sz="1200" b="0" i="0" u="none" strike="noStrike" kern="1200" cap="none" spc="0" normalizeH="0" baseline="0" noProof="0" dirty="0">
              <a:ln>
                <a:noFill/>
              </a:ln>
              <a:solidFill>
                <a:srgbClr val="303030"/>
              </a:solidFill>
              <a:effectLst/>
              <a:uLnTx/>
              <a:uFillTx/>
              <a:latin typeface="Real Text Light"/>
              <a:ea typeface="+mn-ea"/>
              <a:cs typeface="+mn-cs"/>
              <a:sym typeface="Arial"/>
            </a:endParaRPr>
          </a:p>
          <a:p>
            <a:pPr marL="171450" marR="0" lvl="0" indent="-17145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303030"/>
                </a:solidFill>
                <a:effectLst/>
                <a:uLnTx/>
                <a:uFillTx/>
                <a:latin typeface="Real Text Light"/>
                <a:ea typeface="+mn-ea"/>
                <a:cs typeface="+mn-cs"/>
                <a:sym typeface="Arial"/>
              </a:rPr>
              <a:t>Comply with general principles (AI Literacy)</a:t>
            </a:r>
          </a:p>
          <a:p>
            <a:pPr marL="171450" marR="0" lvl="0" indent="-17145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303030"/>
                </a:solidFill>
                <a:effectLst/>
                <a:uLnTx/>
                <a:uFillTx/>
                <a:latin typeface="Real Text Light"/>
                <a:ea typeface="+mn-ea"/>
                <a:cs typeface="+mn-cs"/>
                <a:sym typeface="Arial"/>
              </a:rPr>
              <a:t>Additionally/instead codes of</a:t>
            </a:r>
            <a:br>
              <a:rPr kumimoji="0" lang="en-US" sz="1200" b="0" i="0" u="none" strike="noStrike" kern="1200" cap="none" spc="0" normalizeH="0" baseline="0" noProof="0" dirty="0">
                <a:ln>
                  <a:noFill/>
                </a:ln>
                <a:solidFill>
                  <a:srgbClr val="303030"/>
                </a:solidFill>
                <a:effectLst/>
                <a:uLnTx/>
                <a:uFillTx/>
                <a:latin typeface="Real Text Light"/>
                <a:ea typeface="+mn-ea"/>
                <a:cs typeface="+mn-cs"/>
                <a:sym typeface="Arial"/>
              </a:rPr>
            </a:br>
            <a:r>
              <a:rPr kumimoji="0" lang="en-US" sz="1200" b="0" i="0" u="none" strike="noStrike" kern="1200" cap="none" spc="0" normalizeH="0" baseline="0" noProof="0" dirty="0">
                <a:ln>
                  <a:noFill/>
                </a:ln>
                <a:solidFill>
                  <a:srgbClr val="303030"/>
                </a:solidFill>
                <a:effectLst/>
                <a:uLnTx/>
                <a:uFillTx/>
                <a:latin typeface="Real Text Light"/>
                <a:ea typeface="+mn-ea"/>
                <a:cs typeface="+mn-cs"/>
                <a:sym typeface="Arial"/>
              </a:rPr>
              <a:t>conduct may be introduced for all</a:t>
            </a:r>
            <a:br>
              <a:rPr kumimoji="0" lang="en-US" sz="1200" b="0" i="0" u="none" strike="noStrike" kern="1200" cap="none" spc="0" normalizeH="0" baseline="0" noProof="0" dirty="0">
                <a:ln>
                  <a:noFill/>
                </a:ln>
                <a:solidFill>
                  <a:srgbClr val="303030"/>
                </a:solidFill>
                <a:effectLst/>
                <a:uLnTx/>
                <a:uFillTx/>
                <a:latin typeface="Real Text Light"/>
                <a:ea typeface="+mn-ea"/>
                <a:cs typeface="+mn-cs"/>
                <a:sym typeface="Arial"/>
              </a:rPr>
            </a:br>
            <a:r>
              <a:rPr kumimoji="0" lang="en-US" sz="1200" b="0" i="0" u="none" strike="noStrike" kern="1200" cap="none" spc="0" normalizeH="0" baseline="0" noProof="0" dirty="0">
                <a:ln>
                  <a:noFill/>
                </a:ln>
                <a:solidFill>
                  <a:srgbClr val="303030"/>
                </a:solidFill>
                <a:effectLst/>
                <a:uLnTx/>
                <a:uFillTx/>
                <a:latin typeface="Real Text Light"/>
                <a:ea typeface="+mn-ea"/>
                <a:cs typeface="+mn-cs"/>
                <a:sym typeface="Arial"/>
              </a:rPr>
              <a:t>low risk AI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37" name="Textfeld 49">
            <a:extLst>
              <a:ext uri="{FF2B5EF4-FFF2-40B4-BE49-F238E27FC236}">
                <a16:creationId xmlns:a16="http://schemas.microsoft.com/office/drawing/2014/main" id="{8B93883A-5C71-E898-C614-7C0104536970}"/>
              </a:ext>
            </a:extLst>
          </p:cNvPr>
          <p:cNvSpPr txBox="1"/>
          <p:nvPr/>
        </p:nvSpPr>
        <p:spPr>
          <a:xfrm>
            <a:off x="3857859" y="2388152"/>
            <a:ext cx="1737811" cy="135047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03030"/>
                </a:solidFill>
                <a:effectLst/>
                <a:uLnTx/>
                <a:uFillTx/>
                <a:latin typeface="Real Text Light"/>
                <a:ea typeface="+mn-ea"/>
                <a:cs typeface="+mn-cs"/>
                <a:sym typeface="Arial"/>
              </a:rPr>
              <a:t>High Risk AI Systems </a:t>
            </a:r>
            <a:r>
              <a:rPr kumimoji="0" lang="en-US" sz="1400" b="0" i="0" u="none" strike="noStrike" kern="1200" cap="none" spc="0" normalizeH="0" baseline="0" noProof="0" dirty="0">
                <a:ln>
                  <a:noFill/>
                </a:ln>
                <a:solidFill>
                  <a:srgbClr val="303030"/>
                </a:solidFill>
                <a:effectLst/>
                <a:uLnTx/>
                <a:uFillTx/>
                <a:latin typeface="Real Text Light"/>
                <a:ea typeface="+mn-ea"/>
                <a:cs typeface="+mn-cs"/>
                <a:sym typeface="Arial"/>
              </a:rPr>
              <a:t>(HRAIS)</a:t>
            </a:r>
          </a:p>
        </p:txBody>
      </p:sp>
      <p:sp>
        <p:nvSpPr>
          <p:cNvPr id="38" name="Textfeld 50">
            <a:extLst>
              <a:ext uri="{FF2B5EF4-FFF2-40B4-BE49-F238E27FC236}">
                <a16:creationId xmlns:a16="http://schemas.microsoft.com/office/drawing/2014/main" id="{437258FF-B4CE-CE3C-CECC-E9F7ED4A41E4}"/>
              </a:ext>
            </a:extLst>
          </p:cNvPr>
          <p:cNvSpPr txBox="1"/>
          <p:nvPr/>
        </p:nvSpPr>
        <p:spPr>
          <a:xfrm>
            <a:off x="2706130" y="3761016"/>
            <a:ext cx="4028302" cy="843682"/>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mn-cs"/>
                <a:sym typeface="Arial"/>
              </a:rPr>
              <a:t>General Purpose </a:t>
            </a:r>
            <a:r>
              <a:rPr kumimoji="0" lang="en-GB" sz="1400" b="1"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mn-cs"/>
                <a:sym typeface="Arial"/>
              </a:rPr>
              <a:t>AI </a:t>
            </a:r>
            <a:r>
              <a:rPr kumimoji="0" lang="en-GB" sz="1400" b="1" i="0" u="sng"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mn-cs"/>
                <a:sym typeface="Arial"/>
              </a:rPr>
              <a:t>Models</a:t>
            </a:r>
            <a:r>
              <a:rPr kumimoji="0" lang="en-GB" sz="1400" b="1"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mn-cs"/>
                <a:sym typeface="Arial"/>
              </a:rPr>
              <a:t> </a:t>
            </a:r>
            <a:br>
              <a:rPr kumimoji="0" lang="en-GB" sz="1400" b="0"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mn-cs"/>
                <a:sym typeface="Arial"/>
              </a:rPr>
            </a:br>
            <a:r>
              <a:rPr kumimoji="0" lang="en-GB" sz="1400" b="0"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mn-cs"/>
                <a:sym typeface="Arial"/>
              </a:rPr>
              <a:t>(with &amp; without systemic risk)</a:t>
            </a:r>
          </a:p>
        </p:txBody>
      </p:sp>
      <p:sp>
        <p:nvSpPr>
          <p:cNvPr id="39" name="Textfeld 51">
            <a:extLst>
              <a:ext uri="{FF2B5EF4-FFF2-40B4-BE49-F238E27FC236}">
                <a16:creationId xmlns:a16="http://schemas.microsoft.com/office/drawing/2014/main" id="{65214DDE-7C3E-0086-8E6B-3CC9E85F8AFD}"/>
              </a:ext>
            </a:extLst>
          </p:cNvPr>
          <p:cNvSpPr txBox="1"/>
          <p:nvPr/>
        </p:nvSpPr>
        <p:spPr>
          <a:xfrm>
            <a:off x="2001392" y="4613414"/>
            <a:ext cx="5451422" cy="676956"/>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mn-cs"/>
                <a:sym typeface="Arial"/>
              </a:rPr>
              <a:t>AI systems intended to interact with natural persons</a:t>
            </a:r>
          </a:p>
        </p:txBody>
      </p:sp>
      <p:sp>
        <p:nvSpPr>
          <p:cNvPr id="40" name="Textfeld 52">
            <a:extLst>
              <a:ext uri="{FF2B5EF4-FFF2-40B4-BE49-F238E27FC236}">
                <a16:creationId xmlns:a16="http://schemas.microsoft.com/office/drawing/2014/main" id="{98D77989-346E-3A17-D834-E7A24DA2911B}"/>
              </a:ext>
            </a:extLst>
          </p:cNvPr>
          <p:cNvSpPr txBox="1"/>
          <p:nvPr/>
        </p:nvSpPr>
        <p:spPr>
          <a:xfrm>
            <a:off x="1371600" y="5331424"/>
            <a:ext cx="6748998" cy="1047776"/>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ysClr val="windowText" lastClr="000000">
                    <a:hueOff val="0"/>
                    <a:satOff val="0"/>
                    <a:lumOff val="0"/>
                    <a:alphaOff val="0"/>
                  </a:sysClr>
                </a:solidFill>
                <a:effectLst/>
                <a:uLnTx/>
                <a:uFillTx/>
                <a:latin typeface="Real Text Light"/>
                <a:ea typeface="+mn-ea"/>
                <a:cs typeface="+mn-cs"/>
                <a:sym typeface="Arial"/>
              </a:rPr>
              <a:t>Other AI Systems</a:t>
            </a:r>
          </a:p>
        </p:txBody>
      </p:sp>
      <p:sp>
        <p:nvSpPr>
          <p:cNvPr id="7" name="Explosion: 8 Points 6">
            <a:extLst>
              <a:ext uri="{FF2B5EF4-FFF2-40B4-BE49-F238E27FC236}">
                <a16:creationId xmlns:a16="http://schemas.microsoft.com/office/drawing/2014/main" id="{6F06E8A0-A12A-C7A1-E2F3-17AE9A2CF8FD}"/>
              </a:ext>
            </a:extLst>
          </p:cNvPr>
          <p:cNvSpPr/>
          <p:nvPr/>
        </p:nvSpPr>
        <p:spPr>
          <a:xfrm>
            <a:off x="2729044" y="812434"/>
            <a:ext cx="1413244" cy="1583129"/>
          </a:xfrm>
          <a:prstGeom prst="irregularSeal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303030"/>
                </a:solidFill>
                <a:effectLst/>
                <a:uLnTx/>
                <a:uFillTx/>
                <a:latin typeface="Real Text Light"/>
                <a:ea typeface="+mn-ea"/>
                <a:cs typeface="+mn-cs"/>
                <a:sym typeface="Arial"/>
              </a:rPr>
              <a:t>EUR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303030"/>
                </a:solidFill>
                <a:effectLst/>
                <a:uLnTx/>
                <a:uFillTx/>
                <a:latin typeface="Real Text Light"/>
                <a:ea typeface="+mn-ea"/>
                <a:cs typeface="+mn-cs"/>
                <a:sym typeface="Arial"/>
              </a:rPr>
              <a:t>35M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303030"/>
                </a:solidFill>
                <a:effectLst/>
                <a:uLnTx/>
                <a:uFillTx/>
                <a:latin typeface="Real Text Light"/>
                <a:ea typeface="+mn-ea"/>
                <a:cs typeface="+mn-cs"/>
                <a:sym typeface="Arial"/>
              </a:rPr>
              <a:t>7% </a:t>
            </a:r>
            <a:endParaRPr kumimoji="0" lang="en-GB" sz="12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17" name="Arrow: Right 16">
            <a:extLst>
              <a:ext uri="{FF2B5EF4-FFF2-40B4-BE49-F238E27FC236}">
                <a16:creationId xmlns:a16="http://schemas.microsoft.com/office/drawing/2014/main" id="{D4967746-A831-7157-4D79-BC42D7075641}"/>
              </a:ext>
            </a:extLst>
          </p:cNvPr>
          <p:cNvSpPr/>
          <p:nvPr/>
        </p:nvSpPr>
        <p:spPr>
          <a:xfrm>
            <a:off x="847025" y="2053105"/>
            <a:ext cx="2068607" cy="172547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303030"/>
              </a:solidFill>
              <a:effectLst/>
              <a:uLnTx/>
              <a:uFillTx/>
              <a:latin typeface="Real Text Light"/>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err="1">
                <a:ln>
                  <a:noFill/>
                </a:ln>
                <a:solidFill>
                  <a:srgbClr val="303030"/>
                </a:solidFill>
                <a:effectLst/>
                <a:uLnTx/>
                <a:uFillTx/>
                <a:latin typeface="Real Text Light"/>
                <a:ea typeface="+mn-ea"/>
                <a:cs typeface="+mn-cs"/>
                <a:sym typeface="Arial"/>
              </a:rPr>
              <a:t>Obligations</a:t>
            </a:r>
            <a:r>
              <a:rPr kumimoji="0" lang="de-DE" sz="1400" b="0" i="0" u="none" strike="noStrike" kern="1200" cap="none" spc="0" normalizeH="0" baseline="0" noProof="0" dirty="0">
                <a:ln>
                  <a:noFill/>
                </a:ln>
                <a:solidFill>
                  <a:srgbClr val="303030"/>
                </a:solidFill>
                <a:effectLst/>
                <a:uLnTx/>
                <a:uFillTx/>
                <a:latin typeface="Real Text Light"/>
                <a:ea typeface="+mn-ea"/>
                <a:cs typeface="+mn-cs"/>
                <a:sym typeface="Arial"/>
              </a:rPr>
              <a:t> for </a:t>
            </a:r>
            <a:r>
              <a:rPr kumimoji="0" lang="de-DE" sz="1400" b="1" i="0" u="none" strike="noStrike" kern="1200" cap="none" spc="0" normalizeH="0" baseline="0" noProof="0" dirty="0">
                <a:ln>
                  <a:noFill/>
                </a:ln>
                <a:solidFill>
                  <a:srgbClr val="303030"/>
                </a:solidFill>
                <a:effectLst/>
                <a:uLnTx/>
                <a:uFillTx/>
                <a:latin typeface="Real Text Light"/>
                <a:ea typeface="+mn-ea"/>
                <a:cs typeface="+mn-cs"/>
                <a:sym typeface="Arial"/>
              </a:rPr>
              <a:t>Providers</a:t>
            </a:r>
            <a:r>
              <a:rPr kumimoji="0" lang="de-DE" sz="1400" b="0" i="0" u="none" strike="noStrike" kern="1200" cap="none" spc="0" normalizeH="0" baseline="0" noProof="0" dirty="0">
                <a:ln>
                  <a:noFill/>
                </a:ln>
                <a:solidFill>
                  <a:srgbClr val="303030"/>
                </a:solidFill>
                <a:effectLst/>
                <a:uLnTx/>
                <a:uFillTx/>
                <a:latin typeface="Real Text Light"/>
                <a:ea typeface="+mn-ea"/>
                <a:cs typeface="+mn-cs"/>
                <a:sym typeface="Arial"/>
              </a:rPr>
              <a:t> &amp; </a:t>
            </a:r>
            <a:r>
              <a:rPr kumimoji="0" lang="de-DE" sz="1400" b="1" i="0" u="none" strike="noStrike" kern="1200" cap="none" spc="0" normalizeH="0" baseline="0" noProof="0" dirty="0" err="1">
                <a:ln>
                  <a:noFill/>
                </a:ln>
                <a:solidFill>
                  <a:srgbClr val="303030"/>
                </a:solidFill>
                <a:effectLst/>
                <a:uLnTx/>
                <a:uFillTx/>
                <a:latin typeface="Real Text Light"/>
                <a:ea typeface="+mn-ea"/>
                <a:cs typeface="+mn-cs"/>
                <a:sym typeface="Arial"/>
              </a:rPr>
              <a:t>Deployers</a:t>
            </a:r>
            <a:r>
              <a:rPr kumimoji="0" lang="de-DE" sz="1400" b="0" i="0" u="none" strike="noStrike" kern="1200" cap="none" spc="0" normalizeH="0" baseline="0" noProof="0" dirty="0">
                <a:ln>
                  <a:noFill/>
                </a:ln>
                <a:solidFill>
                  <a:srgbClr val="303030"/>
                </a:solidFill>
                <a:effectLst/>
                <a:uLnTx/>
                <a:uFillTx/>
                <a:latin typeface="Real Text Light"/>
                <a:ea typeface="+mn-ea"/>
                <a:cs typeface="+mn-cs"/>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42" name="TextBox 41">
            <a:extLst>
              <a:ext uri="{FF2B5EF4-FFF2-40B4-BE49-F238E27FC236}">
                <a16:creationId xmlns:a16="http://schemas.microsoft.com/office/drawing/2014/main" id="{741FFDD9-7895-B18F-88F7-01B2C05C452C}"/>
              </a:ext>
            </a:extLst>
          </p:cNvPr>
          <p:cNvSpPr txBox="1"/>
          <p:nvPr/>
        </p:nvSpPr>
        <p:spPr>
          <a:xfrm>
            <a:off x="6734432" y="2487611"/>
            <a:ext cx="4858570" cy="99150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err="1">
                <a:ln>
                  <a:noFill/>
                </a:ln>
                <a:solidFill>
                  <a:srgbClr val="303030"/>
                </a:solidFill>
                <a:effectLst/>
                <a:uLnTx/>
                <a:uFillTx/>
                <a:latin typeface="Real Text Light"/>
                <a:ea typeface="+mn-ea"/>
                <a:cs typeface="+mn-cs"/>
                <a:sym typeface="Arial"/>
              </a:rPr>
              <a:t>Significant</a:t>
            </a:r>
            <a:r>
              <a:rPr kumimoji="0" lang="de-DE" sz="1200" b="1" i="0" u="none" strike="noStrike" kern="1200" cap="none" spc="0" normalizeH="0" baseline="0" noProof="0" dirty="0">
                <a:ln>
                  <a:noFill/>
                </a:ln>
                <a:solidFill>
                  <a:srgbClr val="303030"/>
                </a:solidFill>
                <a:effectLst/>
                <a:uLnTx/>
                <a:uFillTx/>
                <a:latin typeface="Real Text Light"/>
                <a:ea typeface="+mn-ea"/>
                <a:cs typeface="+mn-cs"/>
                <a:sym typeface="Arial"/>
              </a:rPr>
              <a:t> </a:t>
            </a:r>
            <a:r>
              <a:rPr kumimoji="0" lang="de-DE" sz="1200" b="1" i="0" u="none" strike="noStrike" kern="1200" cap="none" spc="0" normalizeH="0" baseline="0" noProof="0" dirty="0" err="1">
                <a:ln>
                  <a:noFill/>
                </a:ln>
                <a:solidFill>
                  <a:srgbClr val="303030"/>
                </a:solidFill>
                <a:effectLst/>
                <a:uLnTx/>
                <a:uFillTx/>
                <a:latin typeface="Real Text Light"/>
                <a:ea typeface="+mn-ea"/>
                <a:cs typeface="+mn-cs"/>
                <a:sym typeface="Arial"/>
              </a:rPr>
              <a:t>harmful</a:t>
            </a:r>
            <a:r>
              <a:rPr kumimoji="0" lang="de-DE" sz="1200" b="1" i="0" u="none" strike="noStrike" kern="1200" cap="none" spc="0" normalizeH="0" baseline="0" noProof="0" dirty="0">
                <a:ln>
                  <a:noFill/>
                </a:ln>
                <a:solidFill>
                  <a:srgbClr val="303030"/>
                </a:solidFill>
                <a:effectLst/>
                <a:uLnTx/>
                <a:uFillTx/>
                <a:latin typeface="Real Text Light"/>
                <a:ea typeface="+mn-ea"/>
                <a:cs typeface="+mn-cs"/>
                <a:sym typeface="Arial"/>
              </a:rPr>
              <a:t> </a:t>
            </a:r>
            <a:r>
              <a:rPr kumimoji="0" lang="de-DE" sz="1200" b="1" i="0" u="none" strike="noStrike" kern="1200" cap="none" spc="0" normalizeH="0" baseline="0" noProof="0" dirty="0" err="1">
                <a:ln>
                  <a:noFill/>
                </a:ln>
                <a:solidFill>
                  <a:srgbClr val="303030"/>
                </a:solidFill>
                <a:effectLst/>
                <a:uLnTx/>
                <a:uFillTx/>
                <a:latin typeface="Real Text Light"/>
                <a:ea typeface="+mn-ea"/>
                <a:cs typeface="+mn-cs"/>
                <a:sym typeface="Arial"/>
              </a:rPr>
              <a:t>impact</a:t>
            </a:r>
            <a:r>
              <a:rPr kumimoji="0" lang="de-DE" sz="1200" b="1" i="0" u="none" strike="noStrike" kern="1200" cap="none" spc="0" normalizeH="0" baseline="0" noProof="0" dirty="0">
                <a:ln>
                  <a:noFill/>
                </a:ln>
                <a:solidFill>
                  <a:srgbClr val="303030"/>
                </a:solidFill>
                <a:effectLst/>
                <a:uLnTx/>
                <a:uFillTx/>
                <a:latin typeface="Real Text Light"/>
                <a:ea typeface="+mn-ea"/>
                <a:cs typeface="+mn-cs"/>
                <a:sym typeface="Arial"/>
              </a:rPr>
              <a:t> on </a:t>
            </a:r>
            <a:r>
              <a:rPr kumimoji="0" lang="de-DE" sz="1200" b="1" i="0" u="none" strike="noStrike" kern="1200" cap="none" spc="0" normalizeH="0" baseline="0" noProof="0" dirty="0" err="1">
                <a:ln>
                  <a:noFill/>
                </a:ln>
                <a:solidFill>
                  <a:srgbClr val="303030"/>
                </a:solidFill>
                <a:effectLst/>
                <a:uLnTx/>
                <a:uFillTx/>
                <a:latin typeface="Real Text Light"/>
                <a:ea typeface="+mn-ea"/>
                <a:cs typeface="+mn-cs"/>
                <a:sym typeface="Arial"/>
              </a:rPr>
              <a:t>health</a:t>
            </a:r>
            <a:r>
              <a:rPr kumimoji="0" lang="de-DE" sz="1200" b="1" i="0" u="none" strike="noStrike" kern="1200" cap="none" spc="0" normalizeH="0" baseline="0" noProof="0" dirty="0">
                <a:ln>
                  <a:noFill/>
                </a:ln>
                <a:solidFill>
                  <a:srgbClr val="303030"/>
                </a:solidFill>
                <a:effectLst/>
                <a:uLnTx/>
                <a:uFillTx/>
                <a:latin typeface="Real Text Light"/>
                <a:ea typeface="+mn-ea"/>
                <a:cs typeface="+mn-cs"/>
                <a:sym typeface="Arial"/>
              </a:rPr>
              <a:t>, </a:t>
            </a:r>
            <a:r>
              <a:rPr kumimoji="0" lang="de-DE" sz="1200" b="1" i="0" u="none" strike="noStrike" kern="1200" cap="none" spc="0" normalizeH="0" baseline="0" noProof="0" dirty="0" err="1">
                <a:ln>
                  <a:noFill/>
                </a:ln>
                <a:solidFill>
                  <a:srgbClr val="303030"/>
                </a:solidFill>
                <a:effectLst/>
                <a:uLnTx/>
                <a:uFillTx/>
                <a:latin typeface="Real Text Light"/>
                <a:ea typeface="+mn-ea"/>
                <a:cs typeface="+mn-cs"/>
                <a:sym typeface="Arial"/>
              </a:rPr>
              <a:t>safety</a:t>
            </a:r>
            <a:r>
              <a:rPr kumimoji="0" lang="de-DE" sz="1200" b="1" i="0" u="none" strike="noStrike" kern="1200" cap="none" spc="0" normalizeH="0" baseline="0" noProof="0" dirty="0">
                <a:ln>
                  <a:noFill/>
                </a:ln>
                <a:solidFill>
                  <a:srgbClr val="303030"/>
                </a:solidFill>
                <a:effectLst/>
                <a:uLnTx/>
                <a:uFillTx/>
                <a:latin typeface="Real Text Light"/>
                <a:ea typeface="+mn-ea"/>
                <a:cs typeface="+mn-cs"/>
                <a:sym typeface="Arial"/>
              </a:rPr>
              <a:t> and fundamental </a:t>
            </a:r>
            <a:r>
              <a:rPr kumimoji="0" lang="de-DE" sz="1200" b="1" i="0" u="none" strike="noStrike" kern="1200" cap="none" spc="0" normalizeH="0" baseline="0" noProof="0" dirty="0" err="1">
                <a:ln>
                  <a:noFill/>
                </a:ln>
                <a:solidFill>
                  <a:srgbClr val="303030"/>
                </a:solidFill>
                <a:effectLst/>
                <a:uLnTx/>
                <a:uFillTx/>
                <a:latin typeface="Real Text Light"/>
                <a:ea typeface="+mn-ea"/>
                <a:cs typeface="+mn-cs"/>
                <a:sym typeface="Arial"/>
              </a:rPr>
              <a:t>rights</a:t>
            </a:r>
            <a:r>
              <a:rPr kumimoji="0" lang="de-DE" sz="1200" b="1" i="0" u="none" strike="noStrike" kern="1200" cap="none" spc="0" normalizeH="0" baseline="0" noProof="0" dirty="0">
                <a:ln>
                  <a:noFill/>
                </a:ln>
                <a:solidFill>
                  <a:srgbClr val="303030"/>
                </a:solidFill>
                <a:effectLst/>
                <a:uLnTx/>
                <a:uFillTx/>
                <a:latin typeface="Real Text Light"/>
                <a:ea typeface="+mn-ea"/>
                <a:cs typeface="+mn-cs"/>
                <a:sym typeface="Arial"/>
              </a:rPr>
              <a:t> of </a:t>
            </a:r>
            <a:r>
              <a:rPr kumimoji="0" lang="de-DE" sz="1200" b="1" i="0" u="none" strike="noStrike" kern="1200" cap="none" spc="0" normalizeH="0" baseline="0" noProof="0" dirty="0" err="1">
                <a:ln>
                  <a:noFill/>
                </a:ln>
                <a:solidFill>
                  <a:srgbClr val="303030"/>
                </a:solidFill>
                <a:effectLst/>
                <a:uLnTx/>
                <a:uFillTx/>
                <a:latin typeface="Real Text Light"/>
                <a:ea typeface="+mn-ea"/>
                <a:cs typeface="+mn-cs"/>
                <a:sym typeface="Arial"/>
              </a:rPr>
              <a:t>individuals</a:t>
            </a:r>
            <a:r>
              <a:rPr kumimoji="0" lang="de-DE" sz="1200" b="1" i="0" u="none" strike="noStrike" kern="1200" cap="none" spc="0" normalizeH="0" baseline="0" noProof="0" dirty="0">
                <a:ln>
                  <a:noFill/>
                </a:ln>
                <a:solidFill>
                  <a:srgbClr val="303030"/>
                </a:solidFill>
                <a:effectLst/>
                <a:uLnTx/>
                <a:uFillTx/>
                <a:latin typeface="Real Text Light"/>
                <a:ea typeface="+mn-ea"/>
                <a:cs typeface="+mn-cs"/>
                <a:sym typeface="Arial"/>
              </a:rPr>
              <a:t> in the EU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srgbClr val="303030"/>
              </a:solidFill>
              <a:effectLst/>
              <a:uLnTx/>
              <a:uFillTx/>
              <a:latin typeface="Real Text Light"/>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303030"/>
                </a:solidFill>
                <a:effectLst/>
                <a:uLnTx/>
                <a:uFillTx/>
                <a:latin typeface="Real Text Light"/>
                <a:ea typeface="+mn-ea"/>
                <a:cs typeface="+mn-cs"/>
                <a:sym typeface="Wingdings" panose="05000000000000000000" pitchFamily="2" charset="2"/>
              </a:rPr>
              <a:t> </a:t>
            </a:r>
            <a:r>
              <a:rPr kumimoji="0" lang="de-DE" sz="1200" b="0" i="0" u="none" strike="noStrike" kern="1200" cap="none" spc="0" normalizeH="0" baseline="0" noProof="0" dirty="0">
                <a:ln>
                  <a:noFill/>
                </a:ln>
                <a:solidFill>
                  <a:srgbClr val="303030"/>
                </a:solidFill>
                <a:effectLst/>
                <a:uLnTx/>
                <a:uFillTx/>
                <a:latin typeface="Real Text Light"/>
                <a:ea typeface="+mn-ea"/>
                <a:cs typeface="+mn-cs"/>
                <a:sym typeface="Arial"/>
              </a:rPr>
              <a:t>Annex I: e.g. </a:t>
            </a:r>
            <a:r>
              <a:rPr kumimoji="0" lang="de-DE" sz="1200" b="1" i="0" u="none" strike="noStrike" kern="1200" cap="none" spc="0" normalizeH="0" baseline="0" noProof="0" dirty="0" err="1">
                <a:ln>
                  <a:noFill/>
                </a:ln>
                <a:solidFill>
                  <a:srgbClr val="303030"/>
                </a:solidFill>
                <a:effectLst/>
                <a:uLnTx/>
                <a:uFillTx/>
                <a:latin typeface="Real Text Light"/>
                <a:ea typeface="+mn-ea"/>
                <a:cs typeface="+mn-cs"/>
                <a:sym typeface="Arial"/>
              </a:rPr>
              <a:t>Safety</a:t>
            </a:r>
            <a:r>
              <a:rPr kumimoji="0" lang="de-DE" sz="1200" b="1" i="0" u="none" strike="noStrike" kern="1200" cap="none" spc="0" normalizeH="0" baseline="0" noProof="0" dirty="0">
                <a:ln>
                  <a:noFill/>
                </a:ln>
                <a:solidFill>
                  <a:srgbClr val="303030"/>
                </a:solidFill>
                <a:effectLst/>
                <a:uLnTx/>
                <a:uFillTx/>
                <a:latin typeface="Real Text Light"/>
                <a:ea typeface="+mn-ea"/>
                <a:cs typeface="+mn-cs"/>
                <a:sym typeface="Arial"/>
              </a:rPr>
              <a:t> </a:t>
            </a:r>
            <a:r>
              <a:rPr kumimoji="0" lang="de-DE" sz="1200" b="1" i="0" u="none" strike="noStrike" kern="1200" cap="none" spc="0" normalizeH="0" baseline="0" noProof="0" dirty="0" err="1">
                <a:ln>
                  <a:noFill/>
                </a:ln>
                <a:solidFill>
                  <a:srgbClr val="303030"/>
                </a:solidFill>
                <a:effectLst/>
                <a:uLnTx/>
                <a:uFillTx/>
                <a:latin typeface="Real Text Light"/>
                <a:ea typeface="+mn-ea"/>
                <a:cs typeface="+mn-cs"/>
                <a:sym typeface="Arial"/>
              </a:rPr>
              <a:t>component</a:t>
            </a:r>
            <a:r>
              <a:rPr kumimoji="0" lang="de-DE" sz="1200" b="1" i="0" u="none" strike="noStrike" kern="1200" cap="none" spc="0" normalizeH="0" baseline="0" noProof="0" dirty="0">
                <a:ln>
                  <a:noFill/>
                </a:ln>
                <a:solidFill>
                  <a:srgbClr val="303030"/>
                </a:solidFill>
                <a:effectLst/>
                <a:uLnTx/>
                <a:uFillTx/>
                <a:latin typeface="Real Text Light"/>
                <a:ea typeface="+mn-ea"/>
                <a:cs typeface="+mn-cs"/>
                <a:sym typeface="Arial"/>
              </a:rPr>
              <a:t> </a:t>
            </a:r>
            <a:r>
              <a:rPr kumimoji="0" lang="de-DE" sz="1200" b="0" i="0" u="none" strike="noStrike" kern="1200" cap="none" spc="0" normalizeH="0" baseline="0" noProof="0" dirty="0">
                <a:ln>
                  <a:noFill/>
                </a:ln>
                <a:solidFill>
                  <a:srgbClr val="303030"/>
                </a:solidFill>
                <a:effectLst/>
                <a:uLnTx/>
                <a:uFillTx/>
                <a:latin typeface="Real Text Light"/>
                <a:ea typeface="+mn-ea"/>
                <a:cs typeface="+mn-cs"/>
                <a:sym typeface="Arial"/>
              </a:rPr>
              <a:t>of a m</a:t>
            </a:r>
            <a:r>
              <a:rPr kumimoji="0" lang="de-DE" sz="1200" b="0" i="0" u="none" strike="noStrike" kern="1200" cap="none" spc="0" normalizeH="0" baseline="0" noProof="0" dirty="0" err="1">
                <a:ln>
                  <a:noFill/>
                </a:ln>
                <a:solidFill>
                  <a:srgbClr val="303030"/>
                </a:solidFill>
                <a:effectLst/>
                <a:uLnTx/>
                <a:uFillTx/>
                <a:latin typeface="Real Text Light"/>
                <a:ea typeface="+mn-ea"/>
                <a:cs typeface="+mn-cs"/>
                <a:sym typeface="Arial"/>
              </a:rPr>
              <a:t>ed</a:t>
            </a:r>
            <a:r>
              <a:rPr kumimoji="0" lang="de-DE" sz="1200" b="0" i="0" u="none" strike="noStrike" kern="1200" cap="none" spc="0" normalizeH="0" baseline="0" noProof="0" dirty="0">
                <a:ln>
                  <a:noFill/>
                </a:ln>
                <a:solidFill>
                  <a:srgbClr val="303030"/>
                </a:solidFill>
                <a:effectLst/>
                <a:uLnTx/>
                <a:uFillTx/>
                <a:latin typeface="Real Text Light"/>
                <a:ea typeface="+mn-ea"/>
                <a:cs typeface="+mn-cs"/>
                <a:sym typeface="Arial"/>
              </a:rPr>
              <a:t>. </a:t>
            </a:r>
            <a:r>
              <a:rPr kumimoji="0" lang="de-DE" sz="1200" b="0" i="0" u="none" strike="noStrike" kern="1200" cap="none" spc="0" normalizeH="0" baseline="0" noProof="0" dirty="0" err="1">
                <a:ln>
                  <a:noFill/>
                </a:ln>
                <a:solidFill>
                  <a:srgbClr val="303030"/>
                </a:solidFill>
                <a:effectLst/>
                <a:uLnTx/>
                <a:uFillTx/>
                <a:latin typeface="Real Text Light"/>
                <a:ea typeface="+mn-ea"/>
                <a:cs typeface="+mn-cs"/>
                <a:sym typeface="Arial"/>
              </a:rPr>
              <a:t>device</a:t>
            </a:r>
            <a:r>
              <a:rPr kumimoji="0" lang="de-DE" sz="1200" b="0" i="0" u="none" strike="noStrike" kern="1200" cap="none" spc="0" normalizeH="0" baseline="0" noProof="0" dirty="0">
                <a:ln>
                  <a:noFill/>
                </a:ln>
                <a:solidFill>
                  <a:srgbClr val="303030"/>
                </a:solidFill>
                <a:effectLst/>
                <a:uLnTx/>
                <a:uFillTx/>
                <a:latin typeface="Real Text Light"/>
                <a:ea typeface="+mn-ea"/>
                <a:cs typeface="+mn-cs"/>
                <a:sym typeface="Arial"/>
              </a:rPr>
              <a:t> / </a:t>
            </a:r>
            <a:r>
              <a:rPr kumimoji="0" lang="de-DE" sz="1200" b="0" i="0" u="none" strike="noStrike" kern="1200" cap="none" spc="0" normalizeH="0" baseline="0" noProof="0" dirty="0" err="1">
                <a:ln>
                  <a:noFill/>
                </a:ln>
                <a:solidFill>
                  <a:srgbClr val="303030"/>
                </a:solidFill>
                <a:effectLst/>
                <a:uLnTx/>
                <a:uFillTx/>
                <a:latin typeface="Real Text Light"/>
                <a:ea typeface="+mn-ea"/>
                <a:cs typeface="+mn-cs"/>
                <a:sym typeface="Arial"/>
              </a:rPr>
              <a:t>car</a:t>
            </a:r>
            <a:endParaRPr kumimoji="0" lang="de-DE" sz="1200" b="0" i="0" u="none" strike="noStrike" kern="1200" cap="none" spc="0" normalizeH="0" baseline="0" noProof="0" dirty="0">
              <a:ln>
                <a:noFill/>
              </a:ln>
              <a:solidFill>
                <a:srgbClr val="303030"/>
              </a:solidFill>
              <a:effectLst/>
              <a:uLnTx/>
              <a:uFillTx/>
              <a:latin typeface="Real Text Light"/>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303030"/>
                </a:solidFill>
                <a:effectLst/>
                <a:uLnTx/>
                <a:uFillTx/>
                <a:latin typeface="Real Text Light"/>
                <a:ea typeface="+mn-ea"/>
                <a:cs typeface="+mn-cs"/>
                <a:sym typeface="Wingdings" panose="05000000000000000000" pitchFamily="2" charset="2"/>
              </a:rPr>
              <a:t> </a:t>
            </a:r>
            <a:r>
              <a:rPr kumimoji="0" lang="de-DE" sz="1200" b="0" i="0" u="none" strike="noStrike" kern="1200" cap="none" spc="0" normalizeH="0" baseline="0" noProof="0" dirty="0">
                <a:ln>
                  <a:noFill/>
                </a:ln>
                <a:solidFill>
                  <a:srgbClr val="303030"/>
                </a:solidFill>
                <a:effectLst/>
                <a:uLnTx/>
                <a:uFillTx/>
                <a:latin typeface="Real Text Light"/>
                <a:ea typeface="+mn-ea"/>
                <a:cs typeface="+mn-cs"/>
                <a:sym typeface="Arial"/>
              </a:rPr>
              <a:t>Annex III: e.g. AI </a:t>
            </a:r>
            <a:r>
              <a:rPr kumimoji="0" lang="de-DE" sz="1200" b="0" i="0" u="none" strike="noStrike" kern="1200" cap="none" spc="0" normalizeH="0" baseline="0" noProof="0" dirty="0" err="1">
                <a:ln>
                  <a:noFill/>
                </a:ln>
                <a:solidFill>
                  <a:srgbClr val="303030"/>
                </a:solidFill>
                <a:effectLst/>
                <a:uLnTx/>
                <a:uFillTx/>
                <a:latin typeface="Real Text Light"/>
                <a:ea typeface="+mn-ea"/>
                <a:cs typeface="+mn-cs"/>
                <a:sym typeface="Arial"/>
              </a:rPr>
              <a:t>system</a:t>
            </a:r>
            <a:r>
              <a:rPr kumimoji="0" lang="de-DE" sz="1200" b="0" i="0" u="none" strike="noStrike" kern="1200" cap="none" spc="0" normalizeH="0" baseline="0" noProof="0" dirty="0">
                <a:ln>
                  <a:noFill/>
                </a:ln>
                <a:solidFill>
                  <a:srgbClr val="303030"/>
                </a:solidFill>
                <a:effectLst/>
                <a:uLnTx/>
                <a:uFillTx/>
                <a:latin typeface="Real Text Light"/>
                <a:ea typeface="+mn-ea"/>
                <a:cs typeface="+mn-cs"/>
                <a:sym typeface="Arial"/>
              </a:rPr>
              <a:t> </a:t>
            </a:r>
            <a:r>
              <a:rPr kumimoji="0" lang="de-DE" sz="1200" b="1" i="0" u="none" strike="noStrike" kern="1200" cap="none" spc="0" normalizeH="0" baseline="0" noProof="0" dirty="0" err="1">
                <a:ln>
                  <a:noFill/>
                </a:ln>
                <a:solidFill>
                  <a:srgbClr val="303030"/>
                </a:solidFill>
                <a:effectLst/>
                <a:uLnTx/>
                <a:uFillTx/>
                <a:latin typeface="Real Text Light"/>
                <a:ea typeface="+mn-ea"/>
                <a:cs typeface="+mn-cs"/>
                <a:sym typeface="Arial"/>
              </a:rPr>
              <a:t>intended</a:t>
            </a:r>
            <a:r>
              <a:rPr kumimoji="0" lang="de-DE" sz="1200" b="1" i="0" u="none" strike="noStrike" kern="1200" cap="none" spc="0" normalizeH="0" baseline="0" noProof="0" dirty="0">
                <a:ln>
                  <a:noFill/>
                </a:ln>
                <a:solidFill>
                  <a:srgbClr val="303030"/>
                </a:solidFill>
                <a:effectLst/>
                <a:uLnTx/>
                <a:uFillTx/>
                <a:latin typeface="Real Text Light"/>
                <a:ea typeface="+mn-ea"/>
                <a:cs typeface="+mn-cs"/>
                <a:sym typeface="Arial"/>
              </a:rPr>
              <a:t> to </a:t>
            </a:r>
            <a:r>
              <a:rPr kumimoji="0" lang="de-DE" sz="1200" b="1" i="0" u="none" strike="noStrike" kern="1200" cap="none" spc="0" normalizeH="0" baseline="0" noProof="0" dirty="0" err="1">
                <a:ln>
                  <a:noFill/>
                </a:ln>
                <a:solidFill>
                  <a:srgbClr val="303030"/>
                </a:solidFill>
                <a:effectLst/>
                <a:uLnTx/>
                <a:uFillTx/>
                <a:latin typeface="Real Text Light"/>
                <a:ea typeface="+mn-ea"/>
                <a:cs typeface="+mn-cs"/>
                <a:sym typeface="Arial"/>
              </a:rPr>
              <a:t>be</a:t>
            </a:r>
            <a:r>
              <a:rPr kumimoji="0" lang="de-DE" sz="1200" b="1" i="0" u="none" strike="noStrike" kern="1200" cap="none" spc="0" normalizeH="0" baseline="0" noProof="0" dirty="0">
                <a:ln>
                  <a:noFill/>
                </a:ln>
                <a:solidFill>
                  <a:srgbClr val="303030"/>
                </a:solidFill>
                <a:effectLst/>
                <a:uLnTx/>
                <a:uFillTx/>
                <a:latin typeface="Real Text Light"/>
                <a:ea typeface="+mn-ea"/>
                <a:cs typeface="+mn-cs"/>
                <a:sym typeface="Arial"/>
              </a:rPr>
              <a:t> </a:t>
            </a:r>
            <a:r>
              <a:rPr kumimoji="0" lang="de-DE" sz="1200" b="1" i="0" u="none" strike="noStrike" kern="1200" cap="none" spc="0" normalizeH="0" baseline="0" noProof="0" dirty="0" err="1">
                <a:ln>
                  <a:noFill/>
                </a:ln>
                <a:solidFill>
                  <a:srgbClr val="303030"/>
                </a:solidFill>
                <a:effectLst/>
                <a:uLnTx/>
                <a:uFillTx/>
                <a:latin typeface="Real Text Light"/>
                <a:ea typeface="+mn-ea"/>
                <a:cs typeface="+mn-cs"/>
                <a:sym typeface="Arial"/>
              </a:rPr>
              <a:t>used</a:t>
            </a:r>
            <a:r>
              <a:rPr kumimoji="0" lang="de-DE" sz="1200" b="1" i="0" u="none" strike="noStrike" kern="1200" cap="none" spc="0" normalizeH="0" baseline="0" noProof="0" dirty="0">
                <a:ln>
                  <a:noFill/>
                </a:ln>
                <a:solidFill>
                  <a:srgbClr val="303030"/>
                </a:solidFill>
                <a:effectLst/>
                <a:uLnTx/>
                <a:uFillTx/>
                <a:latin typeface="Real Text Light"/>
                <a:ea typeface="+mn-ea"/>
                <a:cs typeface="+mn-cs"/>
                <a:sym typeface="Arial"/>
              </a:rPr>
              <a:t> </a:t>
            </a:r>
            <a:r>
              <a:rPr kumimoji="0" lang="de-DE" sz="1200" b="0" i="0" u="none" strike="noStrike" kern="1200" cap="none" spc="0" normalizeH="0" baseline="0" noProof="0" dirty="0">
                <a:ln>
                  <a:noFill/>
                </a:ln>
                <a:solidFill>
                  <a:srgbClr val="303030"/>
                </a:solidFill>
                <a:effectLst/>
                <a:uLnTx/>
                <a:uFillTx/>
                <a:latin typeface="Real Text Light"/>
                <a:ea typeface="+mn-ea"/>
                <a:cs typeface="+mn-cs"/>
                <a:sym typeface="Arial"/>
              </a:rPr>
              <a:t>to </a:t>
            </a:r>
            <a:r>
              <a:rPr kumimoji="0" lang="de-DE" sz="1200" b="0" i="0" u="none" strike="noStrike" kern="1200" cap="none" spc="0" normalizeH="0" baseline="0" noProof="0" dirty="0" err="1">
                <a:ln>
                  <a:noFill/>
                </a:ln>
                <a:solidFill>
                  <a:srgbClr val="303030"/>
                </a:solidFill>
                <a:effectLst/>
                <a:uLnTx/>
                <a:uFillTx/>
                <a:latin typeface="Real Text Light"/>
                <a:ea typeface="+mn-ea"/>
                <a:cs typeface="+mn-cs"/>
                <a:sym typeface="Arial"/>
              </a:rPr>
              <a:t>filter</a:t>
            </a:r>
            <a:r>
              <a:rPr kumimoji="0" lang="de-DE" sz="1200" b="0" i="0" u="none" strike="noStrike" kern="1200" cap="none" spc="0" normalizeH="0" baseline="0" noProof="0" dirty="0">
                <a:ln>
                  <a:noFill/>
                </a:ln>
                <a:solidFill>
                  <a:srgbClr val="303030"/>
                </a:solidFill>
                <a:effectLst/>
                <a:uLnTx/>
                <a:uFillTx/>
                <a:latin typeface="Real Text Light"/>
                <a:ea typeface="+mn-ea"/>
                <a:cs typeface="+mn-cs"/>
                <a:sym typeface="Arial"/>
              </a:rPr>
              <a:t> </a:t>
            </a:r>
            <a:r>
              <a:rPr kumimoji="0" lang="de-DE" sz="1200" b="0" i="0" u="none" strike="noStrike" kern="1200" cap="none" spc="0" normalizeH="0" baseline="0" noProof="0" dirty="0" err="1">
                <a:ln>
                  <a:noFill/>
                </a:ln>
                <a:solidFill>
                  <a:srgbClr val="303030"/>
                </a:solidFill>
                <a:effectLst/>
                <a:uLnTx/>
                <a:uFillTx/>
                <a:latin typeface="Real Text Light"/>
                <a:ea typeface="+mn-ea"/>
                <a:cs typeface="+mn-cs"/>
                <a:sym typeface="Arial"/>
              </a:rPr>
              <a:t>job</a:t>
            </a:r>
            <a:r>
              <a:rPr kumimoji="0" lang="de-DE" sz="1200" b="0" i="0" u="none" strike="noStrike" kern="1200" cap="none" spc="0" normalizeH="0" baseline="0" noProof="0" dirty="0">
                <a:ln>
                  <a:noFill/>
                </a:ln>
                <a:solidFill>
                  <a:srgbClr val="303030"/>
                </a:solidFill>
                <a:effectLst/>
                <a:uLnTx/>
                <a:uFillTx/>
                <a:latin typeface="Real Text Light"/>
                <a:ea typeface="+mn-ea"/>
                <a:cs typeface="+mn-cs"/>
                <a:sym typeface="Arial"/>
              </a:rPr>
              <a:t> </a:t>
            </a:r>
            <a:r>
              <a:rPr kumimoji="0" lang="de-DE" sz="1200" b="0" i="0" u="none" strike="noStrike" kern="1200" cap="none" spc="0" normalizeH="0" baseline="0" noProof="0" dirty="0" err="1">
                <a:ln>
                  <a:noFill/>
                </a:ln>
                <a:solidFill>
                  <a:srgbClr val="303030"/>
                </a:solidFill>
                <a:effectLst/>
                <a:uLnTx/>
                <a:uFillTx/>
                <a:latin typeface="Real Text Light"/>
                <a:ea typeface="+mn-ea"/>
                <a:cs typeface="+mn-cs"/>
                <a:sym typeface="Arial"/>
              </a:rPr>
              <a:t>applications</a:t>
            </a:r>
            <a:r>
              <a:rPr kumimoji="0" lang="de-DE" sz="1200" b="0" i="0" u="none" strike="noStrike" kern="1200" cap="none" spc="0" normalizeH="0" baseline="0" noProof="0" dirty="0">
                <a:ln>
                  <a:noFill/>
                </a:ln>
                <a:solidFill>
                  <a:srgbClr val="303030"/>
                </a:solidFill>
                <a:effectLst/>
                <a:uLnTx/>
                <a:uFillTx/>
                <a:latin typeface="Real Text Light"/>
                <a:ea typeface="+mn-ea"/>
                <a:cs typeface="+mn-cs"/>
                <a:sym typeface="Arial"/>
              </a:rPr>
              <a:t>, </a:t>
            </a:r>
            <a:r>
              <a:rPr kumimoji="0" lang="de-DE" sz="1200" b="0" i="0" u="none" strike="noStrike" kern="1200" cap="none" spc="0" normalizeH="0" baseline="0" noProof="0" dirty="0" err="1">
                <a:ln>
                  <a:noFill/>
                </a:ln>
                <a:solidFill>
                  <a:srgbClr val="303030"/>
                </a:solidFill>
                <a:effectLst/>
                <a:uLnTx/>
                <a:uFillTx/>
                <a:latin typeface="Real Text Light"/>
                <a:ea typeface="+mn-ea"/>
                <a:cs typeface="+mn-cs"/>
                <a:sym typeface="Arial"/>
              </a:rPr>
              <a:t>employee</a:t>
            </a:r>
            <a:r>
              <a:rPr kumimoji="0" lang="de-DE" sz="1200" b="0" i="0" u="none" strike="noStrike" kern="1200" cap="none" spc="0" normalizeH="0" baseline="0" noProof="0" dirty="0">
                <a:ln>
                  <a:noFill/>
                </a:ln>
                <a:solidFill>
                  <a:srgbClr val="303030"/>
                </a:solidFill>
                <a:effectLst/>
                <a:uLnTx/>
                <a:uFillTx/>
                <a:latin typeface="Real Text Light"/>
                <a:ea typeface="+mn-ea"/>
                <a:cs typeface="+mn-cs"/>
                <a:sym typeface="Arial"/>
              </a:rPr>
              <a:t> </a:t>
            </a:r>
            <a:r>
              <a:rPr kumimoji="0" lang="de-DE" sz="1200" b="0" i="0" u="none" strike="noStrike" kern="1200" cap="none" spc="0" normalizeH="0" baseline="0" noProof="0" dirty="0" err="1">
                <a:ln>
                  <a:noFill/>
                </a:ln>
                <a:solidFill>
                  <a:srgbClr val="303030"/>
                </a:solidFill>
                <a:effectLst/>
                <a:uLnTx/>
                <a:uFillTx/>
                <a:latin typeface="Real Text Light"/>
                <a:ea typeface="+mn-ea"/>
                <a:cs typeface="+mn-cs"/>
                <a:sym typeface="Arial"/>
              </a:rPr>
              <a:t>management</a:t>
            </a:r>
            <a:endParaRPr kumimoji="0" lang="en-GB" sz="12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pic>
        <p:nvPicPr>
          <p:cNvPr id="44" name="Picture 43">
            <a:extLst>
              <a:ext uri="{FF2B5EF4-FFF2-40B4-BE49-F238E27FC236}">
                <a16:creationId xmlns:a16="http://schemas.microsoft.com/office/drawing/2014/main" id="{18D056B6-BC71-51F4-8175-477853662B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sp>
        <p:nvSpPr>
          <p:cNvPr id="45" name="Text Placeholder 11">
            <a:extLst>
              <a:ext uri="{FF2B5EF4-FFF2-40B4-BE49-F238E27FC236}">
                <a16:creationId xmlns:a16="http://schemas.microsoft.com/office/drawing/2014/main" id="{C25D995F-7807-DB55-6C98-8C506E00E39F}"/>
              </a:ext>
            </a:extLst>
          </p:cNvPr>
          <p:cNvSpPr txBox="1">
            <a:spLocks/>
          </p:cNvSpPr>
          <p:nvPr/>
        </p:nvSpPr>
        <p:spPr>
          <a:xfrm>
            <a:off x="10471200" y="290953"/>
            <a:ext cx="1526836" cy="235657"/>
          </a:xfrm>
          <a:prstGeom prst="rect">
            <a:avLst/>
          </a:prstGeom>
        </p:spPr>
        <p:txBody>
          <a:bodyPr/>
          <a:lstStyle>
            <a:lvl1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1pPr>
            <a:lvl2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2pPr>
            <a:lvl3pPr marL="42862" marR="0" indent="-42862" algn="l" defTabSz="587115" rtl="0" latinLnBrk="0">
              <a:lnSpc>
                <a:spcPct val="100000"/>
              </a:lnSpc>
              <a:spcBef>
                <a:spcPts val="51"/>
              </a:spcBef>
              <a:spcAft>
                <a:spcPts val="0"/>
              </a:spcAft>
              <a:buClrTx/>
              <a:buSzPct val="100000"/>
              <a:buFontTx/>
              <a:buChar char="●"/>
              <a:tabLst/>
              <a:defRPr sz="1100" b="0" i="0" u="none" strike="noStrike" cap="none" spc="0" baseline="0">
                <a:solidFill>
                  <a:srgbClr val="303030"/>
                </a:solidFill>
                <a:uFillTx/>
                <a:latin typeface="RealText-Medium"/>
                <a:ea typeface="RealText-Medium"/>
                <a:cs typeface="RealText-Medium"/>
                <a:sym typeface="Real Text Medium"/>
              </a:defRPr>
            </a:lvl3pPr>
            <a:lvl4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4pPr>
            <a:lvl5pPr marL="0" marR="0" indent="53999"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5pPr>
            <a:lvl6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6pPr>
            <a:lvl7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7pPr>
            <a:lvl8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8pPr>
            <a:lvl9pPr marL="0" marR="0" indent="0" algn="l" defTabSz="587115" rtl="0" latinLnBrk="0">
              <a:lnSpc>
                <a:spcPct val="100000"/>
              </a:lnSpc>
              <a:spcBef>
                <a:spcPts val="51"/>
              </a:spcBef>
              <a:spcAft>
                <a:spcPts val="0"/>
              </a:spcAft>
              <a:buClrTx/>
              <a:buSzTx/>
              <a:buFontTx/>
              <a:buNone/>
              <a:tabLst/>
              <a:defRPr sz="1100" b="0" i="0" u="none" strike="noStrike" cap="none" spc="0" baseline="0">
                <a:solidFill>
                  <a:srgbClr val="303030"/>
                </a:solidFill>
                <a:uFillTx/>
                <a:latin typeface="RealText-Medium"/>
                <a:ea typeface="RealText-Medium"/>
                <a:cs typeface="RealText-Medium"/>
                <a:sym typeface="Real Text Medium"/>
              </a:defRPr>
            </a:lvl9pPr>
          </a:lstStyle>
          <a:p>
            <a:pPr marL="0" marR="0" lvl="0" indent="0" algn="l" defTabSz="587115" rtl="0" eaLnBrk="1" fontAlgn="auto" latinLnBrk="0" hangingPunct="1">
              <a:lnSpc>
                <a:spcPct val="100000"/>
              </a:lnSpc>
              <a:spcBef>
                <a:spcPts val="51"/>
              </a:spcBef>
              <a:spcAft>
                <a:spcPts val="0"/>
              </a:spcAft>
              <a:buClrTx/>
              <a:buSzTx/>
              <a:buFontTx/>
              <a:buNone/>
              <a:tabLst/>
              <a:defRPr/>
            </a:pPr>
            <a:r>
              <a:rPr kumimoji="0" lang="en-GB" sz="1000" b="0" i="0" u="none" strike="noStrike" kern="0" cap="none" spc="0" normalizeH="0" baseline="0" noProof="0">
                <a:ln>
                  <a:noFill/>
                </a:ln>
                <a:solidFill>
                  <a:srgbClr val="303030"/>
                </a:solidFill>
                <a:effectLst/>
                <a:uLnTx/>
                <a:uFillTx/>
                <a:latin typeface="Real Text Light"/>
                <a:sym typeface="Real Text Medium"/>
              </a:rPr>
              <a:t>EU Regulatory Milestones in 2025</a:t>
            </a:r>
          </a:p>
          <a:p>
            <a:pPr marL="0" marR="0" lvl="0" indent="0" algn="l" defTabSz="587115" rtl="0" eaLnBrk="1" fontAlgn="auto" latinLnBrk="0" hangingPunct="1">
              <a:lnSpc>
                <a:spcPct val="100000"/>
              </a:lnSpc>
              <a:spcBef>
                <a:spcPts val="51"/>
              </a:spcBef>
              <a:spcAft>
                <a:spcPts val="0"/>
              </a:spcAft>
              <a:buClrTx/>
              <a:buSzTx/>
              <a:buFontTx/>
              <a:buNone/>
              <a:tabLst/>
              <a:defRPr/>
            </a:pPr>
            <a:endParaRPr kumimoji="0" lang="en-US" sz="1000" b="0" i="0" u="none" strike="noStrike" kern="0" cap="none" spc="0" normalizeH="0" baseline="0" noProof="0" dirty="0">
              <a:ln>
                <a:noFill/>
              </a:ln>
              <a:solidFill>
                <a:srgbClr val="303030"/>
              </a:solidFill>
              <a:effectLst/>
              <a:uLnTx/>
              <a:uFillTx/>
              <a:latin typeface="Real Text Light"/>
              <a:sym typeface="Real Text Medium"/>
            </a:endParaRPr>
          </a:p>
        </p:txBody>
      </p:sp>
      <p:cxnSp>
        <p:nvCxnSpPr>
          <p:cNvPr id="46" name="Straight Connector 45">
            <a:extLst>
              <a:ext uri="{FF2B5EF4-FFF2-40B4-BE49-F238E27FC236}">
                <a16:creationId xmlns:a16="http://schemas.microsoft.com/office/drawing/2014/main" id="{D528399B-D173-0721-5E8C-4F39DC3C3CF1}"/>
              </a:ext>
            </a:extLst>
          </p:cNvPr>
          <p:cNvCxnSpPr/>
          <p:nvPr/>
        </p:nvCxnSpPr>
        <p:spPr>
          <a:xfrm flipH="1">
            <a:off x="10471200" y="663467"/>
            <a:ext cx="1720800" cy="0"/>
          </a:xfrm>
          <a:prstGeom prst="line">
            <a:avLst/>
          </a:prstGeom>
          <a:noFill/>
          <a:ln w="28575" cap="flat" cmpd="sng" algn="ctr">
            <a:solidFill>
              <a:srgbClr val="FC515B"/>
            </a:solidFill>
            <a:prstDash val="solid"/>
            <a:miter lim="800000"/>
          </a:ln>
          <a:effectLst/>
        </p:spPr>
      </p:cxnSp>
      <p:sp>
        <p:nvSpPr>
          <p:cNvPr id="5" name="Arrow: Right 4">
            <a:extLst>
              <a:ext uri="{FF2B5EF4-FFF2-40B4-BE49-F238E27FC236}">
                <a16:creationId xmlns:a16="http://schemas.microsoft.com/office/drawing/2014/main" id="{0D74B30B-5657-C63D-F001-AE89C93D4353}"/>
              </a:ext>
            </a:extLst>
          </p:cNvPr>
          <p:cNvSpPr/>
          <p:nvPr/>
        </p:nvSpPr>
        <p:spPr>
          <a:xfrm>
            <a:off x="402585" y="3501700"/>
            <a:ext cx="1635761" cy="1359337"/>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7115" rtl="0" eaLnBrk="1" fontAlgn="auto" latinLnBrk="0" hangingPunct="0">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303030"/>
                </a:solidFill>
                <a:effectLst/>
                <a:uLnTx/>
                <a:uFillTx/>
                <a:latin typeface="Real Text Light"/>
                <a:ea typeface="+mn-ea"/>
                <a:cs typeface="+mn-cs"/>
                <a:sym typeface="Arial"/>
              </a:rPr>
              <a:t>EUR 15 million or 3% of global annual turnover </a:t>
            </a:r>
          </a:p>
        </p:txBody>
      </p:sp>
      <p:sp>
        <p:nvSpPr>
          <p:cNvPr id="33" name="Slide Number Placeholder 14">
            <a:extLst>
              <a:ext uri="{FF2B5EF4-FFF2-40B4-BE49-F238E27FC236}">
                <a16:creationId xmlns:a16="http://schemas.microsoft.com/office/drawing/2014/main" id="{9561F1FE-1E59-000B-907C-2691E85FC0FB}"/>
              </a:ext>
            </a:extLst>
          </p:cNvPr>
          <p:cNvSpPr txBox="1">
            <a:spLocks/>
          </p:cNvSpPr>
          <p:nvPr/>
        </p:nvSpPr>
        <p:spPr>
          <a:xfrm>
            <a:off x="11419242" y="6480000"/>
            <a:ext cx="321908" cy="246810"/>
          </a:xfrm>
          <a:prstGeom prst="rect">
            <a:avLst/>
          </a:prstGeom>
        </p:spPr>
        <p:txBody>
          <a:bodyPr/>
          <a:lstStyle>
            <a:defPPr marL="0" marR="0" indent="0" algn="l" defTabSz="45718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1pPr>
            <a:lvl2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2pPr>
            <a:lvl3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3pPr>
            <a:lvl4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4pPr>
            <a:lvl5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5pPr>
            <a:lvl6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6pPr>
            <a:lvl7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7pPr>
            <a:lvl8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8pPr>
            <a:lvl9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9pPr>
          </a:lstStyle>
          <a:p>
            <a:pPr algn="r" defTabSz="914400" hangingPunct="1">
              <a:lnSpc>
                <a:spcPct val="90000"/>
              </a:lnSpc>
              <a:defRPr/>
            </a:pPr>
            <a:fld id="{AE40F04C-0113-48AC-B208-C432829543B5}" type="slidenum">
              <a:rPr lang="en-GB" sz="1200" kern="1200" smtClean="0">
                <a:solidFill>
                  <a:srgbClr val="303030"/>
                </a:solidFill>
                <a:latin typeface="Real Text Light"/>
              </a:rPr>
              <a:pPr algn="r" defTabSz="914400" hangingPunct="1">
                <a:lnSpc>
                  <a:spcPct val="90000"/>
                </a:lnSpc>
                <a:defRPr/>
              </a:pPr>
              <a:t>6</a:t>
            </a:fld>
            <a:endParaRPr lang="en-GB" sz="1200" kern="1200" dirty="0">
              <a:solidFill>
                <a:srgbClr val="303030"/>
              </a:solidFill>
              <a:latin typeface="Real Text Light"/>
            </a:endParaRPr>
          </a:p>
        </p:txBody>
      </p:sp>
    </p:spTree>
    <p:extLst>
      <p:ext uri="{BB962C8B-B14F-4D97-AF65-F5344CB8AC3E}">
        <p14:creationId xmlns:p14="http://schemas.microsoft.com/office/powerpoint/2010/main" val="2979241961"/>
      </p:ext>
    </p:extLst>
  </p:cSld>
  <p:clrMapOvr>
    <a:masterClrMapping/>
  </p:clrMapOvr>
</p:sld>
</file>

<file path=ppt/slides/slide7.xml><?xml version="1.0" encoding="utf-8"?>
<p:sld xmlns:a16="http://schemas.microsoft.com/office/drawing/2014/main" xmlns:ask="http://schemas.microsoft.com/office/drawing/2018/sketchyshapes"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7C113-E9E7-3F47-43A3-C834C94FC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C37032-A6D2-0187-BDF2-D5EA9189CE0D}"/>
              </a:ext>
            </a:extLst>
          </p:cNvPr>
          <p:cNvSpPr>
            <a:spLocks noGrp="1"/>
          </p:cNvSpPr>
          <p:nvPr>
            <p:ph type="title"/>
          </p:nvPr>
        </p:nvSpPr>
        <p:spPr/>
        <p:txBody>
          <a:bodyPr/>
          <a:lstStyle/>
          <a:p>
            <a:r>
              <a:rPr lang="en-GB" dirty="0"/>
              <a:t>EU Data Act</a:t>
            </a:r>
          </a:p>
        </p:txBody>
      </p:sp>
      <p:sp>
        <p:nvSpPr>
          <p:cNvPr id="4" name="Text Placeholder 3">
            <a:extLst>
              <a:ext uri="{FF2B5EF4-FFF2-40B4-BE49-F238E27FC236}">
                <a16:creationId xmlns:a16="http://schemas.microsoft.com/office/drawing/2014/main" id="{7CBAFC9E-2317-4326-DB14-B526FFD41790}"/>
              </a:ext>
            </a:extLst>
          </p:cNvPr>
          <p:cNvSpPr>
            <a:spLocks noGrp="1"/>
          </p:cNvSpPr>
          <p:nvPr>
            <p:ph type="body" sz="quarter" idx="13"/>
          </p:nvPr>
        </p:nvSpPr>
        <p:spPr>
          <a:xfrm>
            <a:off x="449263" y="874801"/>
            <a:ext cx="7028497" cy="442826"/>
          </a:xfrm>
        </p:spPr>
        <p:txBody>
          <a:bodyPr/>
          <a:lstStyle/>
          <a:p>
            <a:r>
              <a:rPr lang="de-DE" dirty="0"/>
              <a:t>O</a:t>
            </a:r>
            <a:r>
              <a:rPr lang="en-GB" dirty="0" err="1"/>
              <a:t>verview</a:t>
            </a:r>
            <a:endParaRPr lang="en-GB" dirty="0"/>
          </a:p>
        </p:txBody>
      </p:sp>
      <p:sp>
        <p:nvSpPr>
          <p:cNvPr id="9" name="Slide Number Placeholder 4">
            <a:extLst>
              <a:ext uri="{FF2B5EF4-FFF2-40B4-BE49-F238E27FC236}">
                <a16:creationId xmlns:a16="http://schemas.microsoft.com/office/drawing/2014/main" id="{703437F2-FAEB-1AA1-8FA8-7B427456E725}"/>
              </a:ext>
            </a:extLst>
          </p:cNvPr>
          <p:cNvSpPr txBox="1">
            <a:spLocks/>
          </p:cNvSpPr>
          <p:nvPr/>
        </p:nvSpPr>
        <p:spPr>
          <a:xfrm>
            <a:off x="11419242" y="6480000"/>
            <a:ext cx="321908" cy="246810"/>
          </a:xfrm>
          <a:prstGeom prst="rect">
            <a:avLst/>
          </a:prstGeom>
        </p:spPr>
        <p:txBody>
          <a:bodyPr vert="horz" lIns="0" tIns="0" rIns="0" bIns="0" rtlCol="0" anchor="b">
            <a:noAutofit/>
          </a:bodyPr>
          <a:lstStyle>
            <a:defPPr>
              <a:defRPr lang="en-US"/>
            </a:defPPr>
            <a:lvl1pPr marL="0" algn="r" defTabSz="914400" rtl="0" eaLnBrk="1" latinLnBrk="0" hangingPunct="1">
              <a:lnSpc>
                <a:spcPct val="90000"/>
              </a:lnSpc>
              <a:defRPr sz="1200" kern="1200">
                <a:solidFill>
                  <a:srgbClr val="30303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Tx/>
              <a:buNone/>
              <a:tabLst/>
              <a:defRPr/>
            </a:pPr>
            <a:fld id="{AE40F04C-0113-48AC-B208-C432829543B5}" type="slidenum">
              <a:rPr kumimoji="0" lang="en-GB" sz="1200" b="0" i="0" u="none" strike="noStrike" kern="1200" cap="none" spc="0" normalizeH="0" baseline="0" noProof="0" smtClean="0">
                <a:ln>
                  <a:noFill/>
                </a:ln>
                <a:solidFill>
                  <a:srgbClr val="303030"/>
                </a:solidFill>
                <a:effectLst/>
                <a:uLnTx/>
                <a:uFillTx/>
                <a:latin typeface="Real Text Light"/>
                <a:ea typeface="+mn-ea"/>
                <a:cs typeface="+mn-cs"/>
                <a:sym typeface="Arial"/>
              </a:rPr>
              <a:pPr marL="0" marR="0" lvl="0" indent="0" algn="r" defTabSz="914400" rtl="0" eaLnBrk="1" fontAlgn="auto" latinLnBrk="0" hangingPunct="1">
                <a:lnSpc>
                  <a:spcPct val="9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10" name="Rectangle: Rounded Corners 9">
            <a:extLst>
              <a:ext uri="{FF2B5EF4-FFF2-40B4-BE49-F238E27FC236}">
                <a16:creationId xmlns:a16="http://schemas.microsoft.com/office/drawing/2014/main" id="{EC66F360-C7D0-E33C-4BB7-F6BCBA169086}"/>
              </a:ext>
            </a:extLst>
          </p:cNvPr>
          <p:cNvSpPr/>
          <p:nvPr/>
        </p:nvSpPr>
        <p:spPr>
          <a:xfrm>
            <a:off x="694336" y="1590628"/>
            <a:ext cx="2039815" cy="416302"/>
          </a:xfrm>
          <a:prstGeom prst="roundRect">
            <a:avLst/>
          </a:prstGeom>
          <a:noFill/>
          <a:ln w="38100">
            <a:solidFill>
              <a:srgbClr val="FFAE0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AE0D"/>
                </a:solidFill>
                <a:effectLst/>
                <a:uLnTx/>
                <a:uFillTx/>
                <a:latin typeface="Real Text Medium"/>
                <a:ea typeface="+mn-ea"/>
                <a:cs typeface="+mn-cs"/>
                <a:sym typeface="Arial"/>
              </a:rPr>
              <a:t>B2B DATA ACCESS</a:t>
            </a:r>
          </a:p>
        </p:txBody>
      </p:sp>
      <p:sp>
        <p:nvSpPr>
          <p:cNvPr id="11" name="Rectangle: Rounded Corners 10">
            <a:extLst>
              <a:ext uri="{FF2B5EF4-FFF2-40B4-BE49-F238E27FC236}">
                <a16:creationId xmlns:a16="http://schemas.microsoft.com/office/drawing/2014/main" id="{4CB3D120-515C-6E7D-13BD-8D80AABA7242}"/>
              </a:ext>
            </a:extLst>
          </p:cNvPr>
          <p:cNvSpPr/>
          <p:nvPr/>
        </p:nvSpPr>
        <p:spPr>
          <a:xfrm>
            <a:off x="3987922" y="1529668"/>
            <a:ext cx="1985554" cy="416302"/>
          </a:xfrm>
          <a:prstGeom prst="roundRect">
            <a:avLst/>
          </a:prstGeom>
          <a:noFill/>
          <a:ln w="38100">
            <a:solidFill>
              <a:srgbClr val="F1836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18367"/>
                </a:solidFill>
                <a:effectLst/>
                <a:uLnTx/>
                <a:uFillTx/>
                <a:latin typeface="Real Text Medium"/>
                <a:ea typeface="+mn-ea"/>
                <a:cs typeface="+mn-cs"/>
                <a:sym typeface="Arial"/>
              </a:rPr>
              <a:t>B2C DATA ACCESS</a:t>
            </a:r>
          </a:p>
        </p:txBody>
      </p:sp>
      <p:sp>
        <p:nvSpPr>
          <p:cNvPr id="12" name="Rectangle: Rounded Corners 11">
            <a:extLst>
              <a:ext uri="{FF2B5EF4-FFF2-40B4-BE49-F238E27FC236}">
                <a16:creationId xmlns:a16="http://schemas.microsoft.com/office/drawing/2014/main" id="{8C4791E9-F656-AA71-CFF5-80920F67DC4F}"/>
              </a:ext>
            </a:extLst>
          </p:cNvPr>
          <p:cNvSpPr/>
          <p:nvPr/>
        </p:nvSpPr>
        <p:spPr>
          <a:xfrm>
            <a:off x="6377832" y="1531450"/>
            <a:ext cx="2039815" cy="416302"/>
          </a:xfrm>
          <a:prstGeom prst="roundRect">
            <a:avLst/>
          </a:prstGeom>
          <a:noFill/>
          <a:ln w="38100">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3C2E5">
                    <a:lumMod val="75000"/>
                  </a:srgbClr>
                </a:solidFill>
                <a:effectLst/>
                <a:uLnTx/>
                <a:uFillTx/>
                <a:latin typeface="Real Text Medium"/>
                <a:ea typeface="+mn-ea"/>
                <a:cs typeface="+mn-cs"/>
                <a:sym typeface="Arial"/>
              </a:rPr>
              <a:t>B2G DATA ACCESS</a:t>
            </a:r>
          </a:p>
        </p:txBody>
      </p:sp>
      <p:sp>
        <p:nvSpPr>
          <p:cNvPr id="13" name="Rectangle: Rounded Corners 12">
            <a:extLst>
              <a:ext uri="{FF2B5EF4-FFF2-40B4-BE49-F238E27FC236}">
                <a16:creationId xmlns:a16="http://schemas.microsoft.com/office/drawing/2014/main" id="{FD1ADF10-5B1A-9330-74EE-EF0D18F4DEFB}"/>
              </a:ext>
            </a:extLst>
          </p:cNvPr>
          <p:cNvSpPr/>
          <p:nvPr/>
        </p:nvSpPr>
        <p:spPr>
          <a:xfrm>
            <a:off x="8980306" y="1550828"/>
            <a:ext cx="2672616" cy="416302"/>
          </a:xfrm>
          <a:prstGeom prst="roundRect">
            <a:avLst/>
          </a:prstGeom>
          <a:noFill/>
          <a:ln w="3810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8E5BD">
                    <a:lumMod val="75000"/>
                  </a:srgbClr>
                </a:solidFill>
                <a:effectLst/>
                <a:uLnTx/>
                <a:uFillTx/>
                <a:latin typeface="Real Text Medium"/>
                <a:ea typeface="+mn-ea"/>
                <a:cs typeface="+mn-cs"/>
                <a:sym typeface="Arial"/>
              </a:rPr>
              <a:t>DATA INFRASTRUCTURES</a:t>
            </a:r>
          </a:p>
        </p:txBody>
      </p:sp>
      <p:cxnSp>
        <p:nvCxnSpPr>
          <p:cNvPr id="14" name="Straight Connector 13">
            <a:extLst>
              <a:ext uri="{FF2B5EF4-FFF2-40B4-BE49-F238E27FC236}">
                <a16:creationId xmlns:a16="http://schemas.microsoft.com/office/drawing/2014/main" id="{CE8D7B3B-DB08-18FF-A16D-32FBA9B5D026}"/>
              </a:ext>
            </a:extLst>
          </p:cNvPr>
          <p:cNvCxnSpPr>
            <a:cxnSpLocks/>
          </p:cNvCxnSpPr>
          <p:nvPr/>
        </p:nvCxnSpPr>
        <p:spPr>
          <a:xfrm flipV="1">
            <a:off x="2732315" y="1695824"/>
            <a:ext cx="1231196" cy="8396"/>
          </a:xfrm>
          <a:prstGeom prst="line">
            <a:avLst/>
          </a:prstGeom>
          <a:ln w="76200">
            <a:solidFill>
              <a:srgbClr val="FFAE0D"/>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5D8CC4C-1F23-5E87-FCB3-27421C662782}"/>
              </a:ext>
            </a:extLst>
          </p:cNvPr>
          <p:cNvCxnSpPr>
            <a:cxnSpLocks/>
          </p:cNvCxnSpPr>
          <p:nvPr/>
        </p:nvCxnSpPr>
        <p:spPr>
          <a:xfrm>
            <a:off x="3254086" y="1737819"/>
            <a:ext cx="0" cy="418796"/>
          </a:xfrm>
          <a:prstGeom prst="straightConnector1">
            <a:avLst/>
          </a:prstGeom>
          <a:ln w="76200">
            <a:solidFill>
              <a:srgbClr val="FFAE0D"/>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76C20F34-1ED4-D1B2-FA61-88C17B733DE7}"/>
              </a:ext>
            </a:extLst>
          </p:cNvPr>
          <p:cNvSpPr/>
          <p:nvPr/>
        </p:nvSpPr>
        <p:spPr>
          <a:xfrm>
            <a:off x="1429435" y="2109291"/>
            <a:ext cx="3838465" cy="1017793"/>
          </a:xfrm>
          <a:prstGeom prst="roundRect">
            <a:avLst/>
          </a:prstGeom>
          <a:solidFill>
            <a:srgbClr val="FBE9D5"/>
          </a:solidFill>
          <a:ln>
            <a:solidFill>
              <a:srgbClr val="FFAE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03030"/>
                </a:solidFill>
                <a:effectLst/>
                <a:uLnTx/>
                <a:uFillTx/>
                <a:latin typeface="Real Text Light"/>
                <a:ea typeface="+mn-ea"/>
                <a:cs typeface="+mn-cs"/>
                <a:sym typeface="Arial"/>
              </a:rPr>
              <a:t>Right of “users” </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to </a:t>
            </a:r>
            <a:r>
              <a:rPr kumimoji="0" lang="en-GB" sz="1400" b="1" i="0" u="none" strike="noStrike" kern="1200" cap="none" spc="0" normalizeH="0" baseline="0" noProof="0" dirty="0">
                <a:ln>
                  <a:noFill/>
                </a:ln>
                <a:solidFill>
                  <a:srgbClr val="303030"/>
                </a:solidFill>
                <a:effectLst/>
                <a:uLnTx/>
                <a:uFillTx/>
                <a:latin typeface="Real Text Light"/>
                <a:ea typeface="+mn-ea"/>
                <a:cs typeface="+mn-cs"/>
                <a:sym typeface="Arial"/>
              </a:rPr>
              <a:t>access data generated </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by connected product (incl. metadata) &amp; </a:t>
            </a:r>
            <a:r>
              <a:rPr kumimoji="0" lang="en-GB" sz="1400" b="1" i="0" u="none" strike="noStrike" kern="1200" cap="none" spc="0" normalizeH="0" baseline="0" noProof="0" dirty="0">
                <a:ln>
                  <a:noFill/>
                </a:ln>
                <a:solidFill>
                  <a:srgbClr val="303030"/>
                </a:solidFill>
                <a:effectLst/>
                <a:uLnTx/>
                <a:uFillTx/>
                <a:latin typeface="Real Text Light"/>
                <a:ea typeface="+mn-ea"/>
                <a:cs typeface="+mn-cs"/>
                <a:sym typeface="Arial"/>
              </a:rPr>
              <a:t>allow 3</a:t>
            </a:r>
            <a:r>
              <a:rPr kumimoji="0" lang="en-GB" sz="1400" b="1" i="0" u="none" strike="noStrike" kern="1200" cap="none" spc="0" normalizeH="0" baseline="30000" noProof="0" dirty="0">
                <a:ln>
                  <a:noFill/>
                </a:ln>
                <a:solidFill>
                  <a:srgbClr val="303030"/>
                </a:solidFill>
                <a:effectLst/>
                <a:uLnTx/>
                <a:uFillTx/>
                <a:latin typeface="Real Text Light"/>
                <a:ea typeface="+mn-ea"/>
                <a:cs typeface="+mn-cs"/>
                <a:sym typeface="Arial"/>
              </a:rPr>
              <a:t>rd</a:t>
            </a:r>
            <a:r>
              <a:rPr kumimoji="0" lang="en-GB" sz="1400" b="1" i="0" u="none" strike="noStrike" kern="1200" cap="none" spc="0" normalizeH="0" baseline="0" noProof="0" dirty="0">
                <a:ln>
                  <a:noFill/>
                </a:ln>
                <a:solidFill>
                  <a:srgbClr val="303030"/>
                </a:solidFill>
                <a:effectLst/>
                <a:uLnTx/>
                <a:uFillTx/>
                <a:latin typeface="Real Text Light"/>
                <a:ea typeface="+mn-ea"/>
                <a:cs typeface="+mn-cs"/>
                <a:sym typeface="Arial"/>
              </a:rPr>
              <a:t> parties to access </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data</a:t>
            </a:r>
          </a:p>
        </p:txBody>
      </p:sp>
      <p:sp>
        <p:nvSpPr>
          <p:cNvPr id="19" name="Rectangle: Rounded Corners 18">
            <a:extLst>
              <a:ext uri="{FF2B5EF4-FFF2-40B4-BE49-F238E27FC236}">
                <a16:creationId xmlns:a16="http://schemas.microsoft.com/office/drawing/2014/main" id="{CD6E793C-AE73-064C-32AB-0526B98D7D4C}"/>
              </a:ext>
            </a:extLst>
          </p:cNvPr>
          <p:cNvSpPr/>
          <p:nvPr/>
        </p:nvSpPr>
        <p:spPr>
          <a:xfrm>
            <a:off x="1429435" y="3208096"/>
            <a:ext cx="3838465" cy="868552"/>
          </a:xfrm>
          <a:prstGeom prst="roundRect">
            <a:avLst/>
          </a:prstGeom>
          <a:solidFill>
            <a:srgbClr val="FBE9D5"/>
          </a:solidFill>
          <a:ln>
            <a:solidFill>
              <a:srgbClr val="FFAE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hangingPunct="1">
              <a:defRPr/>
            </a:pPr>
            <a:r>
              <a:rPr lang="en-GB" sz="1400" kern="1200" dirty="0">
                <a:solidFill>
                  <a:srgbClr val="303030"/>
                </a:solidFill>
              </a:rPr>
              <a:t>“</a:t>
            </a:r>
            <a:r>
              <a:rPr kumimoji="0" lang="de-DE" sz="1400" b="1" i="0" u="none" strike="noStrike" kern="1200" cap="none" spc="0" normalizeH="0" baseline="0" noProof="0" dirty="0" err="1">
                <a:ln>
                  <a:noFill/>
                </a:ln>
                <a:solidFill>
                  <a:srgbClr val="303030"/>
                </a:solidFill>
                <a:effectLst/>
                <a:uLnTx/>
                <a:uFillTx/>
                <a:latin typeface="Real Text Light"/>
                <a:ea typeface="+mn-ea"/>
                <a:cs typeface="+mn-cs"/>
                <a:sym typeface="Arial"/>
              </a:rPr>
              <a:t>Connected</a:t>
            </a:r>
            <a:r>
              <a:rPr kumimoji="0" lang="de-DE" sz="1400" b="1" i="0" u="none" strike="noStrike" kern="1200" cap="none" spc="0" normalizeH="0" baseline="0" noProof="0" dirty="0">
                <a:ln>
                  <a:noFill/>
                </a:ln>
                <a:solidFill>
                  <a:srgbClr val="303030"/>
                </a:solidFill>
                <a:effectLst/>
                <a:uLnTx/>
                <a:uFillTx/>
                <a:latin typeface="Real Text Light"/>
                <a:ea typeface="+mn-ea"/>
                <a:cs typeface="+mn-cs"/>
                <a:sym typeface="Arial"/>
              </a:rPr>
              <a:t> </a:t>
            </a:r>
            <a:r>
              <a:rPr kumimoji="0" lang="de-DE" sz="1400" b="1" i="0" u="none" strike="noStrike" kern="1200" cap="none" spc="0" normalizeH="0" baseline="0" noProof="0" dirty="0" err="1">
                <a:ln>
                  <a:noFill/>
                </a:ln>
                <a:solidFill>
                  <a:srgbClr val="303030"/>
                </a:solidFill>
                <a:effectLst/>
                <a:uLnTx/>
                <a:uFillTx/>
                <a:latin typeface="Real Text Light"/>
                <a:ea typeface="+mn-ea"/>
                <a:cs typeface="+mn-cs"/>
                <a:sym typeface="Arial"/>
              </a:rPr>
              <a:t>Product</a:t>
            </a:r>
            <a:r>
              <a:rPr lang="en-GB" sz="1400" kern="1200" dirty="0">
                <a:solidFill>
                  <a:srgbClr val="303030"/>
                </a:solidFill>
              </a:rPr>
              <a:t>” </a:t>
            </a:r>
            <a:r>
              <a:rPr kumimoji="0" lang="de-DE" sz="1400" b="0" i="0" u="none" strike="noStrike" kern="1200" cap="none" spc="0" normalizeH="0" baseline="0" noProof="0" dirty="0">
                <a:ln>
                  <a:noFill/>
                </a:ln>
                <a:solidFill>
                  <a:srgbClr val="303030"/>
                </a:solidFill>
                <a:effectLst/>
                <a:uLnTx/>
                <a:uFillTx/>
                <a:latin typeface="Real Text Light"/>
                <a:ea typeface="+mn-ea"/>
                <a:cs typeface="+mn-cs"/>
                <a:sym typeface="Arial"/>
              </a:rPr>
              <a:t>: e.g. </a:t>
            </a:r>
            <a:r>
              <a:rPr kumimoji="0" lang="de-DE" sz="1400" b="0" i="0" u="none" strike="noStrike" kern="1200" cap="none" spc="0" normalizeH="0" baseline="0" noProof="0" dirty="0" err="1">
                <a:ln>
                  <a:noFill/>
                </a:ln>
                <a:solidFill>
                  <a:srgbClr val="303030"/>
                </a:solidFill>
                <a:effectLst/>
                <a:uLnTx/>
                <a:uFillTx/>
                <a:latin typeface="Real Text Light"/>
                <a:ea typeface="+mn-ea"/>
                <a:cs typeface="+mn-cs"/>
                <a:sym typeface="Arial"/>
              </a:rPr>
              <a:t>autonomous</a:t>
            </a:r>
            <a:r>
              <a:rPr kumimoji="0" lang="de-DE" sz="1400" b="0" i="0" u="none" strike="noStrike" kern="1200" cap="none" spc="0" normalizeH="0" baseline="0" noProof="0" dirty="0">
                <a:ln>
                  <a:noFill/>
                </a:ln>
                <a:solidFill>
                  <a:srgbClr val="303030"/>
                </a:solidFill>
                <a:effectLst/>
                <a:uLnTx/>
                <a:uFillTx/>
                <a:latin typeface="Real Text Light"/>
                <a:ea typeface="+mn-ea"/>
                <a:cs typeface="+mn-cs"/>
                <a:sym typeface="Arial"/>
              </a:rPr>
              <a:t> </a:t>
            </a:r>
            <a:r>
              <a:rPr kumimoji="0" lang="de-DE" sz="1400" b="0" i="0" u="none" strike="noStrike" kern="1200" cap="none" spc="0" normalizeH="0" baseline="0" noProof="0" dirty="0" err="1">
                <a:ln>
                  <a:noFill/>
                </a:ln>
                <a:solidFill>
                  <a:srgbClr val="303030"/>
                </a:solidFill>
                <a:effectLst/>
                <a:uLnTx/>
                <a:uFillTx/>
                <a:latin typeface="Real Text Light"/>
                <a:ea typeface="+mn-ea"/>
                <a:cs typeface="+mn-cs"/>
                <a:sym typeface="Arial"/>
              </a:rPr>
              <a:t>cars</a:t>
            </a:r>
            <a:r>
              <a:rPr kumimoji="0" lang="de-DE" sz="1400" b="0" i="0" u="none" strike="noStrike" kern="1200" cap="none" spc="0" normalizeH="0" baseline="0" noProof="0" dirty="0">
                <a:ln>
                  <a:noFill/>
                </a:ln>
                <a:solidFill>
                  <a:srgbClr val="303030"/>
                </a:solidFill>
                <a:effectLst/>
                <a:uLnTx/>
                <a:uFillTx/>
                <a:latin typeface="Real Text Light"/>
                <a:ea typeface="+mn-ea"/>
                <a:cs typeface="+mn-cs"/>
                <a:sym typeface="Arial"/>
              </a:rPr>
              <a:t>, smart </a:t>
            </a:r>
            <a:r>
              <a:rPr kumimoji="0" lang="de-DE" sz="1400" b="0" i="0" u="none" strike="noStrike" kern="1200" cap="none" spc="0" normalizeH="0" baseline="0" noProof="0" dirty="0" err="1">
                <a:ln>
                  <a:noFill/>
                </a:ln>
                <a:solidFill>
                  <a:srgbClr val="303030"/>
                </a:solidFill>
                <a:effectLst/>
                <a:uLnTx/>
                <a:uFillTx/>
                <a:latin typeface="Real Text Light"/>
                <a:ea typeface="+mn-ea"/>
                <a:cs typeface="+mn-cs"/>
                <a:sym typeface="Arial"/>
              </a:rPr>
              <a:t>factory</a:t>
            </a:r>
            <a:r>
              <a:rPr kumimoji="0" lang="de-DE" sz="1400" b="0" i="0" u="none" strike="noStrike" kern="1200" cap="none" spc="0" normalizeH="0" baseline="0" noProof="0" dirty="0">
                <a:ln>
                  <a:noFill/>
                </a:ln>
                <a:solidFill>
                  <a:srgbClr val="303030"/>
                </a:solidFill>
                <a:effectLst/>
                <a:uLnTx/>
                <a:uFillTx/>
                <a:latin typeface="Real Text Light"/>
                <a:ea typeface="+mn-ea"/>
                <a:cs typeface="+mn-cs"/>
                <a:sym typeface="Arial"/>
              </a:rPr>
              <a:t>, </a:t>
            </a:r>
            <a:r>
              <a:rPr kumimoji="0" lang="de-DE" sz="1400" b="0" i="0" u="none" strike="noStrike" kern="1200" cap="none" spc="0" normalizeH="0" baseline="0" noProof="0" dirty="0" err="1">
                <a:ln>
                  <a:noFill/>
                </a:ln>
                <a:solidFill>
                  <a:srgbClr val="303030"/>
                </a:solidFill>
                <a:effectLst/>
                <a:uLnTx/>
                <a:uFillTx/>
                <a:latin typeface="Real Text Light"/>
                <a:ea typeface="+mn-ea"/>
                <a:cs typeface="+mn-cs"/>
                <a:sym typeface="Arial"/>
              </a:rPr>
              <a:t>robot</a:t>
            </a:r>
            <a:r>
              <a:rPr kumimoji="0" lang="de-DE" sz="1400" b="0" i="0" u="none" strike="noStrike" kern="1200" cap="none" spc="0" normalizeH="0" baseline="0" noProof="0" dirty="0">
                <a:ln>
                  <a:noFill/>
                </a:ln>
                <a:solidFill>
                  <a:srgbClr val="303030"/>
                </a:solidFill>
                <a:effectLst/>
                <a:uLnTx/>
                <a:uFillTx/>
                <a:latin typeface="Real Text Light"/>
                <a:ea typeface="+mn-ea"/>
                <a:cs typeface="+mn-cs"/>
                <a:sym typeface="Arial"/>
              </a:rPr>
              <a:t>, </a:t>
            </a:r>
            <a:r>
              <a:rPr kumimoji="0" lang="de-DE" sz="1400" b="0" i="0" u="none" strike="noStrike" kern="1200" cap="none" spc="0" normalizeH="0" baseline="0" noProof="0" dirty="0" err="1">
                <a:ln>
                  <a:noFill/>
                </a:ln>
                <a:solidFill>
                  <a:srgbClr val="303030"/>
                </a:solidFill>
                <a:effectLst/>
                <a:uLnTx/>
                <a:uFillTx/>
                <a:latin typeface="Real Text Light"/>
                <a:ea typeface="+mn-ea"/>
                <a:cs typeface="+mn-cs"/>
                <a:sym typeface="Arial"/>
              </a:rPr>
              <a:t>medical</a:t>
            </a:r>
            <a:r>
              <a:rPr kumimoji="0" lang="de-DE" sz="1400" b="0" i="0" u="none" strike="noStrike" kern="1200" cap="none" spc="0" normalizeH="0" baseline="0" noProof="0" dirty="0">
                <a:ln>
                  <a:noFill/>
                </a:ln>
                <a:solidFill>
                  <a:srgbClr val="303030"/>
                </a:solidFill>
                <a:effectLst/>
                <a:uLnTx/>
                <a:uFillTx/>
                <a:latin typeface="Real Text Light"/>
                <a:ea typeface="+mn-ea"/>
                <a:cs typeface="+mn-cs"/>
                <a:sym typeface="Arial"/>
              </a:rPr>
              <a:t> </a:t>
            </a:r>
            <a:r>
              <a:rPr kumimoji="0" lang="de-DE" sz="1400" b="0" i="0" u="none" strike="noStrike" kern="1200" cap="none" spc="0" normalizeH="0" baseline="0" noProof="0" dirty="0" err="1">
                <a:ln>
                  <a:noFill/>
                </a:ln>
                <a:solidFill>
                  <a:srgbClr val="303030"/>
                </a:solidFill>
                <a:effectLst/>
                <a:uLnTx/>
                <a:uFillTx/>
                <a:latin typeface="Real Text Light"/>
                <a:ea typeface="+mn-ea"/>
                <a:cs typeface="+mn-cs"/>
                <a:sym typeface="Arial"/>
              </a:rPr>
              <a:t>device</a:t>
            </a:r>
            <a:r>
              <a:rPr kumimoji="0" lang="de-DE" sz="1400" b="0" i="0" u="none" strike="noStrike" kern="1200" cap="none" spc="0" normalizeH="0" baseline="0" noProof="0" dirty="0">
                <a:ln>
                  <a:noFill/>
                </a:ln>
                <a:solidFill>
                  <a:srgbClr val="303030"/>
                </a:solidFill>
                <a:effectLst/>
                <a:uLnTx/>
                <a:uFillTx/>
                <a:latin typeface="Real Text Light"/>
                <a:ea typeface="+mn-ea"/>
                <a:cs typeface="+mn-cs"/>
                <a:sym typeface="Arial"/>
              </a:rPr>
              <a:t> </a:t>
            </a:r>
            <a:endPar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20" name="Rectangle: Rounded Corners 19">
            <a:extLst>
              <a:ext uri="{FF2B5EF4-FFF2-40B4-BE49-F238E27FC236}">
                <a16:creationId xmlns:a16="http://schemas.microsoft.com/office/drawing/2014/main" id="{545E0BDB-6741-08A5-181E-E7695F8B451F}"/>
              </a:ext>
            </a:extLst>
          </p:cNvPr>
          <p:cNvSpPr/>
          <p:nvPr/>
        </p:nvSpPr>
        <p:spPr>
          <a:xfrm>
            <a:off x="1429435" y="4157660"/>
            <a:ext cx="3838465" cy="836011"/>
          </a:xfrm>
          <a:prstGeom prst="roundRect">
            <a:avLst/>
          </a:prstGeom>
          <a:solidFill>
            <a:srgbClr val="FBE9D5"/>
          </a:solidFill>
          <a:ln>
            <a:solidFill>
              <a:srgbClr val="FFAE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303030"/>
                </a:solidFill>
                <a:effectLst/>
                <a:uLnTx/>
                <a:uFillTx/>
                <a:latin typeface="Real Text Light"/>
                <a:ea typeface="+mn-ea"/>
                <a:cs typeface="+mn-cs"/>
                <a:sym typeface="Arial"/>
              </a:rPr>
              <a:t>E</a:t>
            </a:r>
            <a:r>
              <a:rPr kumimoji="0" lang="en-GB" sz="1400" b="1" i="0" u="none" strike="noStrike" kern="1200" cap="none" spc="0" normalizeH="0" baseline="0" noProof="0" dirty="0" err="1">
                <a:ln>
                  <a:noFill/>
                </a:ln>
                <a:solidFill>
                  <a:srgbClr val="303030"/>
                </a:solidFill>
                <a:effectLst/>
                <a:uLnTx/>
                <a:uFillTx/>
                <a:latin typeface="Real Text Light"/>
                <a:ea typeface="+mn-ea"/>
                <a:cs typeface="+mn-cs"/>
                <a:sym typeface="Arial"/>
              </a:rPr>
              <a:t>xclusion</a:t>
            </a:r>
            <a:r>
              <a:rPr kumimoji="0" lang="en-GB" sz="1400" b="1" i="0" u="none" strike="noStrike" kern="1200" cap="none" spc="0" normalizeH="0" baseline="0" noProof="0" dirty="0">
                <a:ln>
                  <a:noFill/>
                </a:ln>
                <a:solidFill>
                  <a:srgbClr val="303030"/>
                </a:solidFill>
                <a:effectLst/>
                <a:uLnTx/>
                <a:uFillTx/>
                <a:latin typeface="Real Text Light"/>
                <a:ea typeface="+mn-ea"/>
                <a:cs typeface="+mn-cs"/>
                <a:sym typeface="Arial"/>
              </a:rPr>
              <a:t>:</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 data that is subject to IP rights (processed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Trade secrets? </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Wingdings" panose="05000000000000000000" pitchFamily="2" charset="2"/>
              </a:rPr>
              <a:t></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 NDA!</a:t>
            </a:r>
          </a:p>
        </p:txBody>
      </p:sp>
      <p:sp>
        <p:nvSpPr>
          <p:cNvPr id="21" name="Rectangle: Rounded Corners 20">
            <a:extLst>
              <a:ext uri="{FF2B5EF4-FFF2-40B4-BE49-F238E27FC236}">
                <a16:creationId xmlns:a16="http://schemas.microsoft.com/office/drawing/2014/main" id="{B3AC65D4-7C14-3713-7175-5427223C83F7}"/>
              </a:ext>
            </a:extLst>
          </p:cNvPr>
          <p:cNvSpPr/>
          <p:nvPr/>
        </p:nvSpPr>
        <p:spPr>
          <a:xfrm>
            <a:off x="2722759" y="5067072"/>
            <a:ext cx="2545142" cy="708872"/>
          </a:xfrm>
          <a:prstGeom prst="roundRect">
            <a:avLst/>
          </a:prstGeom>
          <a:solidFill>
            <a:srgbClr val="FBE9D5"/>
          </a:solidFill>
          <a:ln>
            <a:solidFill>
              <a:srgbClr val="FFAE0D"/>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Contractual transparency: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Information obligation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Prior consent </a:t>
            </a:r>
          </a:p>
        </p:txBody>
      </p:sp>
      <p:sp>
        <p:nvSpPr>
          <p:cNvPr id="22" name="Rectangle: Rounded Corners 21">
            <a:extLst>
              <a:ext uri="{FF2B5EF4-FFF2-40B4-BE49-F238E27FC236}">
                <a16:creationId xmlns:a16="http://schemas.microsoft.com/office/drawing/2014/main" id="{98109531-0249-AEC6-0176-7F1096B51772}"/>
              </a:ext>
            </a:extLst>
          </p:cNvPr>
          <p:cNvSpPr/>
          <p:nvPr/>
        </p:nvSpPr>
        <p:spPr>
          <a:xfrm>
            <a:off x="334163" y="5067071"/>
            <a:ext cx="2311121" cy="471657"/>
          </a:xfrm>
          <a:prstGeom prst="roundRect">
            <a:avLst/>
          </a:prstGeom>
          <a:solidFill>
            <a:srgbClr val="FFE48D"/>
          </a:solidFill>
          <a:ln>
            <a:solidFill>
              <a:srgbClr val="FFAE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03030"/>
                </a:solidFill>
                <a:effectLst/>
                <a:uLnTx/>
                <a:uFillTx/>
                <a:latin typeface="Real Text Light"/>
                <a:ea typeface="+mn-ea"/>
                <a:cs typeface="+mn-cs"/>
                <a:sym typeface="Arial"/>
              </a:rPr>
              <a:t>Model contract terms and unfairness test</a:t>
            </a:r>
          </a:p>
        </p:txBody>
      </p:sp>
      <p:sp>
        <p:nvSpPr>
          <p:cNvPr id="23" name="Rectangle: Rounded Corners 22">
            <a:extLst>
              <a:ext uri="{FF2B5EF4-FFF2-40B4-BE49-F238E27FC236}">
                <a16:creationId xmlns:a16="http://schemas.microsoft.com/office/drawing/2014/main" id="{4EB565B7-65B9-9D5C-8EDA-4A11893F3FA8}"/>
              </a:ext>
            </a:extLst>
          </p:cNvPr>
          <p:cNvSpPr/>
          <p:nvPr/>
        </p:nvSpPr>
        <p:spPr>
          <a:xfrm>
            <a:off x="334163" y="5593481"/>
            <a:ext cx="2311121" cy="300046"/>
          </a:xfrm>
          <a:prstGeom prst="roundRect">
            <a:avLst/>
          </a:prstGeom>
          <a:solidFill>
            <a:srgbClr val="FFE48D"/>
          </a:solidFill>
          <a:ln>
            <a:solidFill>
              <a:srgbClr val="FFAE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03030"/>
                </a:solidFill>
                <a:effectLst/>
                <a:uLnTx/>
                <a:uFillTx/>
                <a:latin typeface="Real Text Light"/>
                <a:ea typeface="+mn-ea"/>
                <a:cs typeface="+mn-cs"/>
                <a:sym typeface="Arial"/>
              </a:rPr>
              <a:t>General access rules</a:t>
            </a:r>
          </a:p>
        </p:txBody>
      </p:sp>
      <p:cxnSp>
        <p:nvCxnSpPr>
          <p:cNvPr id="24" name="Straight Arrow Connector 23">
            <a:extLst>
              <a:ext uri="{FF2B5EF4-FFF2-40B4-BE49-F238E27FC236}">
                <a16:creationId xmlns:a16="http://schemas.microsoft.com/office/drawing/2014/main" id="{F61863F4-2383-F61D-302E-3E55CB14A934}"/>
              </a:ext>
            </a:extLst>
          </p:cNvPr>
          <p:cNvCxnSpPr>
            <a:cxnSpLocks/>
          </p:cNvCxnSpPr>
          <p:nvPr/>
        </p:nvCxnSpPr>
        <p:spPr>
          <a:xfrm>
            <a:off x="1025680" y="2006930"/>
            <a:ext cx="0" cy="3060141"/>
          </a:xfrm>
          <a:prstGeom prst="straightConnector1">
            <a:avLst/>
          </a:prstGeom>
          <a:ln w="76200">
            <a:solidFill>
              <a:srgbClr val="FFAE0D"/>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E8115D4F-1214-C021-FC4B-ADD3B74FCEEA}"/>
              </a:ext>
            </a:extLst>
          </p:cNvPr>
          <p:cNvSpPr/>
          <p:nvPr/>
        </p:nvSpPr>
        <p:spPr>
          <a:xfrm>
            <a:off x="6000606" y="2620271"/>
            <a:ext cx="2794268" cy="1379235"/>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Specific rules for data requests by national and EU bodies towards private companies in “</a:t>
            </a:r>
            <a:r>
              <a:rPr kumimoji="0" lang="en-GB" sz="1400" b="1" i="0" u="none" strike="noStrike" kern="1200" cap="none" spc="0" normalizeH="0" baseline="0" noProof="0" dirty="0">
                <a:ln>
                  <a:noFill/>
                </a:ln>
                <a:solidFill>
                  <a:srgbClr val="303030"/>
                </a:solidFill>
                <a:effectLst/>
                <a:uLnTx/>
                <a:uFillTx/>
                <a:latin typeface="Real Text Light"/>
                <a:ea typeface="+mn-ea"/>
                <a:cs typeface="+mn-cs"/>
                <a:sym typeface="Arial"/>
              </a:rPr>
              <a:t>exceptional situations</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a:t>
            </a:r>
          </a:p>
        </p:txBody>
      </p:sp>
      <p:sp>
        <p:nvSpPr>
          <p:cNvPr id="27" name="Rectangle: Rounded Corners 26">
            <a:extLst>
              <a:ext uri="{FF2B5EF4-FFF2-40B4-BE49-F238E27FC236}">
                <a16:creationId xmlns:a16="http://schemas.microsoft.com/office/drawing/2014/main" id="{E162A970-1249-276C-E264-93D95CC54449}"/>
              </a:ext>
            </a:extLst>
          </p:cNvPr>
          <p:cNvSpPr/>
          <p:nvPr/>
        </p:nvSpPr>
        <p:spPr>
          <a:xfrm>
            <a:off x="6000606" y="4238553"/>
            <a:ext cx="2794268" cy="1164506"/>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303030"/>
                </a:solidFill>
                <a:effectLst/>
                <a:uLnTx/>
                <a:uFillTx/>
                <a:latin typeface="Real Text Light"/>
                <a:ea typeface="+mn-ea"/>
                <a:cs typeface="+mn-cs"/>
                <a:sym typeface="Arial"/>
              </a:rPr>
              <a:t>Requirements </a:t>
            </a:r>
            <a:r>
              <a:rPr kumimoji="0" lang="de-DE" sz="1400" b="0" i="0" u="none" strike="noStrike" kern="1200" cap="none" spc="0" normalizeH="0" baseline="0" noProof="0" dirty="0" err="1">
                <a:ln>
                  <a:noFill/>
                </a:ln>
                <a:solidFill>
                  <a:srgbClr val="303030"/>
                </a:solidFill>
                <a:effectLst/>
                <a:uLnTx/>
                <a:uFillTx/>
                <a:latin typeface="Real Text Light"/>
                <a:ea typeface="+mn-ea"/>
                <a:cs typeface="+mn-cs"/>
                <a:sym typeface="Arial"/>
              </a:rPr>
              <a:t>set</a:t>
            </a:r>
            <a:r>
              <a:rPr kumimoji="0" lang="de-DE" sz="1400" b="0" i="0" u="none" strike="noStrike" kern="1200" cap="none" spc="0" normalizeH="0" baseline="0" noProof="0" dirty="0">
                <a:ln>
                  <a:noFill/>
                </a:ln>
                <a:solidFill>
                  <a:srgbClr val="303030"/>
                </a:solidFill>
                <a:effectLst/>
                <a:uLnTx/>
                <a:uFillTx/>
                <a:latin typeface="Real Text Light"/>
                <a:ea typeface="+mn-ea"/>
                <a:cs typeface="+mn-cs"/>
                <a:sym typeface="Arial"/>
              </a:rPr>
              <a:t> out</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 to facilitate B2G data sharing + “</a:t>
            </a:r>
            <a:r>
              <a:rPr kumimoji="0" lang="en-GB" sz="1400" b="1" i="0" u="none" strike="noStrike" kern="1200" cap="none" spc="0" normalizeH="0" baseline="0" noProof="0" dirty="0">
                <a:ln>
                  <a:noFill/>
                </a:ln>
                <a:solidFill>
                  <a:srgbClr val="303030"/>
                </a:solidFill>
                <a:effectLst/>
                <a:uLnTx/>
                <a:uFillTx/>
                <a:latin typeface="Real Text Light"/>
                <a:ea typeface="+mn-ea"/>
                <a:cs typeface="+mn-cs"/>
                <a:sym typeface="Arial"/>
              </a:rPr>
              <a:t>once-only principle</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a:t>
            </a:r>
          </a:p>
        </p:txBody>
      </p:sp>
      <p:cxnSp>
        <p:nvCxnSpPr>
          <p:cNvPr id="28" name="Straight Arrow Connector 27">
            <a:extLst>
              <a:ext uri="{FF2B5EF4-FFF2-40B4-BE49-F238E27FC236}">
                <a16:creationId xmlns:a16="http://schemas.microsoft.com/office/drawing/2014/main" id="{5F5241FC-6638-F9B1-9F99-4B26E081C1E5}"/>
              </a:ext>
            </a:extLst>
          </p:cNvPr>
          <p:cNvCxnSpPr>
            <a:cxnSpLocks/>
            <a:stCxn id="12" idx="2"/>
            <a:endCxn id="25" idx="0"/>
          </p:cNvCxnSpPr>
          <p:nvPr/>
        </p:nvCxnSpPr>
        <p:spPr>
          <a:xfrm>
            <a:off x="7397740" y="1947752"/>
            <a:ext cx="0" cy="672519"/>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3E02A4E3-8BDF-DD5C-4C9B-08E2C0F9F102}"/>
              </a:ext>
            </a:extLst>
          </p:cNvPr>
          <p:cNvSpPr/>
          <p:nvPr/>
        </p:nvSpPr>
        <p:spPr>
          <a:xfrm>
            <a:off x="444093" y="6122900"/>
            <a:ext cx="11218275" cy="300046"/>
          </a:xfrm>
          <a:prstGeom prst="roundRect">
            <a:avLst/>
          </a:prstGeom>
          <a:solidFill>
            <a:schemeClr val="bg2">
              <a:lumMod val="40000"/>
              <a:lumOff val="60000"/>
            </a:schemeClr>
          </a:solidFill>
          <a:ln w="9525">
            <a:solidFill>
              <a:srgbClr val="30303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03030"/>
                </a:solidFill>
                <a:effectLst/>
                <a:uLnTx/>
                <a:uFillTx/>
                <a:latin typeface="Real Text Light" panose="020B0504020101010102" pitchFamily="34" charset="0"/>
                <a:sym typeface="Arial"/>
              </a:rPr>
              <a:t>BETTER CROSS-SECTORAL STANDARDISATION: LEGAL BASIS FOR DELEGATED ACTS</a:t>
            </a:r>
          </a:p>
        </p:txBody>
      </p:sp>
      <p:sp>
        <p:nvSpPr>
          <p:cNvPr id="30" name="Rectangle: Rounded Corners 29">
            <a:extLst>
              <a:ext uri="{FF2B5EF4-FFF2-40B4-BE49-F238E27FC236}">
                <a16:creationId xmlns:a16="http://schemas.microsoft.com/office/drawing/2014/main" id="{747C5C93-52D4-7654-F3B9-E041DB95A8A6}"/>
              </a:ext>
            </a:extLst>
          </p:cNvPr>
          <p:cNvSpPr/>
          <p:nvPr/>
        </p:nvSpPr>
        <p:spPr>
          <a:xfrm>
            <a:off x="8980306" y="2673502"/>
            <a:ext cx="2672616" cy="920739"/>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303030"/>
                </a:solidFill>
                <a:effectLst/>
                <a:uLnTx/>
                <a:uFillTx/>
                <a:latin typeface="Real Text Light"/>
                <a:ea typeface="+mn-ea"/>
                <a:cs typeface="+mn-cs"/>
                <a:sym typeface="Arial"/>
              </a:rPr>
              <a:t>Switchability</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 requirements </a:t>
            </a:r>
            <a:r>
              <a:rPr kumimoji="0" lang="en-GB" sz="1400" b="1" i="0" u="none" strike="noStrike" kern="1200" cap="none" spc="0" normalizeH="0" baseline="0" noProof="0" dirty="0">
                <a:ln>
                  <a:noFill/>
                </a:ln>
                <a:solidFill>
                  <a:srgbClr val="303030"/>
                </a:solidFill>
                <a:effectLst/>
                <a:uLnTx/>
                <a:uFillTx/>
                <a:latin typeface="Real Text Light"/>
                <a:ea typeface="+mn-ea"/>
                <a:cs typeface="+mn-cs"/>
                <a:sym typeface="Arial"/>
              </a:rPr>
              <a:t>(contractual</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 for providers of cloud services</a:t>
            </a:r>
            <a:endParaRPr kumimoji="0" lang="en-GB" sz="1400" b="1"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31" name="Rectangle: Rounded Corners 30">
            <a:extLst>
              <a:ext uri="{FF2B5EF4-FFF2-40B4-BE49-F238E27FC236}">
                <a16:creationId xmlns:a16="http://schemas.microsoft.com/office/drawing/2014/main" id="{4D56FB90-466B-1866-B709-F3B7D3CD6985}"/>
              </a:ext>
            </a:extLst>
          </p:cNvPr>
          <p:cNvSpPr/>
          <p:nvPr/>
        </p:nvSpPr>
        <p:spPr>
          <a:xfrm>
            <a:off x="8980306" y="3749160"/>
            <a:ext cx="2672616" cy="617982"/>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03030"/>
                </a:solidFill>
                <a:effectLst/>
                <a:uLnTx/>
                <a:uFillTx/>
                <a:latin typeface="Real Text Light"/>
                <a:ea typeface="+mn-ea"/>
                <a:cs typeface="+mn-cs"/>
                <a:sym typeface="Arial"/>
              </a:rPr>
              <a:t>I</a:t>
            </a:r>
            <a:r>
              <a:rPr kumimoji="0" lang="en-GB" sz="1400" b="1" i="0" u="none" strike="noStrike" kern="1200" cap="none" spc="0" normalizeH="0" baseline="0" noProof="0" dirty="0" err="1">
                <a:ln>
                  <a:noFill/>
                </a:ln>
                <a:solidFill>
                  <a:srgbClr val="303030"/>
                </a:solidFill>
                <a:effectLst/>
                <a:uLnTx/>
                <a:uFillTx/>
                <a:latin typeface="Real Text Light"/>
                <a:ea typeface="+mn-ea"/>
                <a:cs typeface="+mn-cs"/>
                <a:sym typeface="Arial"/>
              </a:rPr>
              <a:t>nteroperability</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 requirements </a:t>
            </a:r>
          </a:p>
        </p:txBody>
      </p:sp>
      <p:sp>
        <p:nvSpPr>
          <p:cNvPr id="32" name="Rectangle: Rounded Corners 31">
            <a:extLst>
              <a:ext uri="{FF2B5EF4-FFF2-40B4-BE49-F238E27FC236}">
                <a16:creationId xmlns:a16="http://schemas.microsoft.com/office/drawing/2014/main" id="{4ACA5712-93CF-B004-E784-46BF2E875B2F}"/>
              </a:ext>
            </a:extLst>
          </p:cNvPr>
          <p:cNvSpPr/>
          <p:nvPr/>
        </p:nvSpPr>
        <p:spPr>
          <a:xfrm>
            <a:off x="8980306" y="4499119"/>
            <a:ext cx="2672616" cy="924177"/>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Requirements to </a:t>
            </a:r>
            <a:r>
              <a:rPr kumimoji="0" lang="en-GB" sz="1400" b="1" i="0" u="none" strike="noStrike" kern="1200" cap="none" spc="0" normalizeH="0" baseline="0" noProof="0" dirty="0">
                <a:ln>
                  <a:noFill/>
                </a:ln>
                <a:solidFill>
                  <a:srgbClr val="303030"/>
                </a:solidFill>
                <a:effectLst/>
                <a:uLnTx/>
                <a:uFillTx/>
                <a:latin typeface="Real Text Light"/>
                <a:ea typeface="+mn-ea"/>
                <a:cs typeface="+mn-cs"/>
                <a:sym typeface="Arial"/>
              </a:rPr>
              <a:t>prevent unlawful 3</a:t>
            </a:r>
            <a:r>
              <a:rPr kumimoji="0" lang="en-GB" sz="1400" b="1" i="0" u="none" strike="noStrike" kern="1200" cap="none" spc="0" normalizeH="0" baseline="30000" noProof="0" dirty="0">
                <a:ln>
                  <a:noFill/>
                </a:ln>
                <a:solidFill>
                  <a:srgbClr val="303030"/>
                </a:solidFill>
                <a:effectLst/>
                <a:uLnTx/>
                <a:uFillTx/>
                <a:latin typeface="Real Text Light"/>
                <a:ea typeface="+mn-ea"/>
                <a:cs typeface="+mn-cs"/>
                <a:sym typeface="Arial"/>
              </a:rPr>
              <a:t>rd</a:t>
            </a:r>
            <a:r>
              <a:rPr kumimoji="0" lang="en-GB" sz="1400" b="1" i="0" u="none" strike="noStrike" kern="1200" cap="none" spc="0" normalizeH="0" baseline="0" noProof="0" dirty="0">
                <a:ln>
                  <a:noFill/>
                </a:ln>
                <a:solidFill>
                  <a:srgbClr val="303030"/>
                </a:solidFill>
                <a:effectLst/>
                <a:uLnTx/>
                <a:uFillTx/>
                <a:latin typeface="Real Text Light"/>
                <a:ea typeface="+mn-ea"/>
                <a:cs typeface="+mn-cs"/>
                <a:sym typeface="Arial"/>
              </a:rPr>
              <a:t> country data </a:t>
            </a:r>
            <a:r>
              <a:rPr kumimoji="0" lang="en-GB" sz="1400" b="0" i="0" u="none" strike="noStrike" kern="1200" cap="none" spc="0" normalizeH="0" baseline="0" noProof="0" dirty="0">
                <a:ln>
                  <a:noFill/>
                </a:ln>
                <a:solidFill>
                  <a:srgbClr val="303030"/>
                </a:solidFill>
                <a:effectLst/>
                <a:uLnTx/>
                <a:uFillTx/>
                <a:latin typeface="Real Text Light"/>
                <a:ea typeface="+mn-ea"/>
                <a:cs typeface="+mn-cs"/>
                <a:sym typeface="Arial"/>
              </a:rPr>
              <a:t>access</a:t>
            </a:r>
          </a:p>
        </p:txBody>
      </p:sp>
      <p:cxnSp>
        <p:nvCxnSpPr>
          <p:cNvPr id="33" name="Straight Arrow Connector 32">
            <a:extLst>
              <a:ext uri="{FF2B5EF4-FFF2-40B4-BE49-F238E27FC236}">
                <a16:creationId xmlns:a16="http://schemas.microsoft.com/office/drawing/2014/main" id="{F22C9A7C-517C-0D0B-5B2F-D77668508FFB}"/>
              </a:ext>
            </a:extLst>
          </p:cNvPr>
          <p:cNvCxnSpPr>
            <a:cxnSpLocks/>
            <a:stCxn id="13" idx="2"/>
            <a:endCxn id="30" idx="0"/>
          </p:cNvCxnSpPr>
          <p:nvPr/>
        </p:nvCxnSpPr>
        <p:spPr>
          <a:xfrm>
            <a:off x="10316614" y="1967130"/>
            <a:ext cx="0" cy="706372"/>
          </a:xfrm>
          <a:prstGeom prst="straightConnector1">
            <a:avLst/>
          </a:prstGeom>
          <a:ln w="762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84CDFFC6-6AAD-6380-962C-1840B207A53B}"/>
              </a:ext>
            </a:extLst>
          </p:cNvPr>
          <p:cNvSpPr/>
          <p:nvPr/>
        </p:nvSpPr>
        <p:spPr>
          <a:xfrm>
            <a:off x="434647" y="6544187"/>
            <a:ext cx="3394031" cy="1745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prstClr val="black"/>
                </a:solidFill>
                <a:effectLst/>
                <a:uLnTx/>
                <a:uFillTx/>
                <a:latin typeface="Real Text Light"/>
                <a:ea typeface="+mn-ea"/>
                <a:cs typeface="+mn-cs"/>
                <a:sym typeface="Arial"/>
              </a:rPr>
              <a:t>Source: EU </a:t>
            </a:r>
            <a:r>
              <a:rPr kumimoji="0" lang="de-DE" sz="800" b="0" i="0" u="none" strike="noStrike" kern="1200" cap="none" spc="0" normalizeH="0" baseline="0" noProof="0" dirty="0" err="1">
                <a:ln>
                  <a:noFill/>
                </a:ln>
                <a:solidFill>
                  <a:prstClr val="black"/>
                </a:solidFill>
                <a:effectLst/>
                <a:uLnTx/>
                <a:uFillTx/>
                <a:latin typeface="Real Text Light"/>
                <a:ea typeface="+mn-ea"/>
                <a:cs typeface="+mn-cs"/>
                <a:sym typeface="Arial"/>
              </a:rPr>
              <a:t>Commission</a:t>
            </a:r>
            <a:r>
              <a:rPr kumimoji="0" lang="de-DE" sz="800" b="0" i="0" u="none" strike="noStrike" kern="1200" cap="none" spc="0" normalizeH="0" baseline="0" noProof="0" dirty="0">
                <a:ln>
                  <a:noFill/>
                </a:ln>
                <a:solidFill>
                  <a:prstClr val="black"/>
                </a:solidFill>
                <a:effectLst/>
                <a:uLnTx/>
                <a:uFillTx/>
                <a:latin typeface="Real Text Light"/>
                <a:ea typeface="+mn-ea"/>
                <a:cs typeface="+mn-cs"/>
                <a:sym typeface="Arial"/>
              </a:rPr>
              <a:t>, SWD/2022/34 final, p. 66 </a:t>
            </a:r>
            <a:endParaRPr kumimoji="0" lang="en-GB" sz="800" b="0" i="0" u="none" strike="noStrike" kern="1200" cap="none" spc="0" normalizeH="0" baseline="0" noProof="0" dirty="0">
              <a:ln>
                <a:noFill/>
              </a:ln>
              <a:solidFill>
                <a:prstClr val="black"/>
              </a:solidFill>
              <a:effectLst/>
              <a:uLnTx/>
              <a:uFillTx/>
              <a:latin typeface="Real Text Light"/>
              <a:ea typeface="+mn-ea"/>
              <a:cs typeface="+mn-cs"/>
              <a:sym typeface="Arial"/>
            </a:endParaRPr>
          </a:p>
        </p:txBody>
      </p:sp>
      <p:sp>
        <p:nvSpPr>
          <p:cNvPr id="17" name="Star: 6 Points 16">
            <a:extLst>
              <a:ext uri="{FF2B5EF4-FFF2-40B4-BE49-F238E27FC236}">
                <a16:creationId xmlns:a16="http://schemas.microsoft.com/office/drawing/2014/main" id="{467A910B-255F-E1E3-F829-728FE46A4D3B}"/>
              </a:ext>
            </a:extLst>
          </p:cNvPr>
          <p:cNvSpPr/>
          <p:nvPr/>
        </p:nvSpPr>
        <p:spPr>
          <a:xfrm>
            <a:off x="10683383" y="171103"/>
            <a:ext cx="1828907" cy="1719368"/>
          </a:xfrm>
          <a:prstGeom prst="star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white"/>
                </a:solidFill>
                <a:effectLst/>
                <a:uLnTx/>
                <a:uFillTx/>
                <a:latin typeface="Real Text Light"/>
                <a:ea typeface="+mn-ea"/>
                <a:cs typeface="+mn-cs"/>
                <a:sym typeface="Arial"/>
              </a:rPr>
              <a:t>Data </a:t>
            </a:r>
            <a:r>
              <a:rPr kumimoji="0" lang="de-DE" sz="1600" b="0" i="0" u="none" strike="noStrike" kern="1200" cap="none" spc="0" normalizeH="0" baseline="0" noProof="0" dirty="0" err="1">
                <a:ln>
                  <a:noFill/>
                </a:ln>
                <a:solidFill>
                  <a:prstClr val="white"/>
                </a:solidFill>
                <a:effectLst/>
                <a:uLnTx/>
                <a:uFillTx/>
                <a:latin typeface="Real Text Light"/>
                <a:ea typeface="+mn-ea"/>
                <a:cs typeface="+mn-cs"/>
                <a:sym typeface="Arial"/>
              </a:rPr>
              <a:t>processing</a:t>
            </a:r>
            <a:r>
              <a:rPr kumimoji="0" lang="de-DE" sz="1600" b="0" i="0" u="none" strike="noStrike" kern="1200" cap="none" spc="0" normalizeH="0" baseline="0" noProof="0" dirty="0">
                <a:ln>
                  <a:noFill/>
                </a:ln>
                <a:solidFill>
                  <a:prstClr val="white"/>
                </a:solidFill>
                <a:effectLst/>
                <a:uLnTx/>
                <a:uFillTx/>
                <a:latin typeface="Real Text Light"/>
                <a:ea typeface="+mn-ea"/>
                <a:cs typeface="+mn-cs"/>
                <a:sym typeface="Arial"/>
              </a:rPr>
              <a:t> </a:t>
            </a:r>
            <a:r>
              <a:rPr kumimoji="0" lang="de-DE" sz="1600" b="0" i="0" u="none" strike="noStrike" kern="1200" cap="none" spc="0" normalizeH="0" baseline="0" noProof="0" dirty="0" err="1">
                <a:ln>
                  <a:noFill/>
                </a:ln>
                <a:solidFill>
                  <a:prstClr val="white"/>
                </a:solidFill>
                <a:effectLst/>
                <a:uLnTx/>
                <a:uFillTx/>
                <a:latin typeface="Real Text Light"/>
                <a:ea typeface="+mn-ea"/>
                <a:cs typeface="+mn-cs"/>
                <a:sym typeface="Arial"/>
              </a:rPr>
              <a:t>services</a:t>
            </a:r>
            <a:endParaRPr kumimoji="0" lang="en-GB" sz="1600" b="0" i="0" u="none" strike="noStrike" kern="1200" cap="none" spc="0" normalizeH="0" baseline="0" noProof="0" dirty="0">
              <a:ln>
                <a:noFill/>
              </a:ln>
              <a:solidFill>
                <a:prstClr val="white"/>
              </a:solidFill>
              <a:effectLst/>
              <a:uLnTx/>
              <a:uFillTx/>
              <a:latin typeface="Real Text Light"/>
              <a:ea typeface="+mn-ea"/>
              <a:cs typeface="+mn-cs"/>
              <a:sym typeface="Arial"/>
            </a:endParaRPr>
          </a:p>
        </p:txBody>
      </p:sp>
      <p:sp>
        <p:nvSpPr>
          <p:cNvPr id="18" name="Star: 6 Points 17">
            <a:extLst>
              <a:ext uri="{FF2B5EF4-FFF2-40B4-BE49-F238E27FC236}">
                <a16:creationId xmlns:a16="http://schemas.microsoft.com/office/drawing/2014/main" id="{766B639E-EC4D-5716-670A-C7272E54DF33}"/>
              </a:ext>
            </a:extLst>
          </p:cNvPr>
          <p:cNvSpPr/>
          <p:nvPr/>
        </p:nvSpPr>
        <p:spPr>
          <a:xfrm>
            <a:off x="2990510" y="247762"/>
            <a:ext cx="1828907" cy="1719368"/>
          </a:xfrm>
          <a:prstGeom prst="star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white"/>
                </a:solidFill>
                <a:effectLst/>
                <a:uLnTx/>
                <a:uFillTx/>
                <a:latin typeface="Real Text Light"/>
                <a:ea typeface="+mn-ea"/>
                <a:cs typeface="+mn-cs"/>
                <a:sym typeface="Arial"/>
              </a:rPr>
              <a:t>Connected</a:t>
            </a:r>
            <a:r>
              <a:rPr kumimoji="0" lang="de-DE" sz="1600" b="0" i="0" u="none" strike="noStrike" kern="1200" cap="none" spc="0" normalizeH="0" baseline="0" noProof="0" dirty="0">
                <a:ln>
                  <a:noFill/>
                </a:ln>
                <a:solidFill>
                  <a:prstClr val="white"/>
                </a:solidFill>
                <a:effectLst/>
                <a:uLnTx/>
                <a:uFillTx/>
                <a:latin typeface="Real Text Light"/>
                <a:ea typeface="+mn-ea"/>
                <a:cs typeface="+mn-cs"/>
                <a:sym typeface="Arial"/>
              </a:rPr>
              <a:t> Products</a:t>
            </a:r>
            <a:endParaRPr kumimoji="0" lang="en-GB" sz="1600" b="0" i="0" u="none" strike="noStrike" kern="1200" cap="none" spc="0" normalizeH="0" baseline="0" noProof="0" dirty="0">
              <a:ln>
                <a:noFill/>
              </a:ln>
              <a:solidFill>
                <a:prstClr val="white"/>
              </a:solidFill>
              <a:effectLst/>
              <a:uLnTx/>
              <a:uFillTx/>
              <a:latin typeface="Real Text Light"/>
              <a:ea typeface="+mn-ea"/>
              <a:cs typeface="+mn-cs"/>
              <a:sym typeface="Arial"/>
            </a:endParaRPr>
          </a:p>
        </p:txBody>
      </p:sp>
      <p:sp>
        <p:nvSpPr>
          <p:cNvPr id="39" name="Rectangle 38">
            <a:extLst>
              <a:ext uri="{FF2B5EF4-FFF2-40B4-BE49-F238E27FC236}">
                <a16:creationId xmlns:a16="http://schemas.microsoft.com/office/drawing/2014/main" id="{87D3D61E-5699-A408-FD19-903C2AA00FB9}"/>
              </a:ext>
            </a:extLst>
          </p:cNvPr>
          <p:cNvSpPr/>
          <p:nvPr/>
        </p:nvSpPr>
        <p:spPr>
          <a:xfrm>
            <a:off x="8878206" y="1400117"/>
            <a:ext cx="2889724" cy="4138611"/>
          </a:xfrm>
          <a:prstGeom prst="rect">
            <a:avLst/>
          </a:prstGeom>
          <a:noFill/>
          <a:ln w="38100" cap="rnd" cmpd="sng">
            <a:solidFill>
              <a:schemeClr val="bg2"/>
            </a:solidFill>
            <a:prstDash val="lgDash"/>
            <a:miter lim="800000"/>
            <a:extLst>
              <a:ext uri="{C807C97D-BFC1-408E-A445-0C87EB9F89A2}">
                <ask:lineSketchStyleProps xmlns:ask="http://schemas.microsoft.com/office/drawing/2018/sketchyshapes" sd="1219033472">
                  <a:custGeom>
                    <a:avLst/>
                    <a:gdLst>
                      <a:gd name="connsiteX0" fmla="*/ 0 w 6114554"/>
                      <a:gd name="connsiteY0" fmla="*/ 0 h 4663282"/>
                      <a:gd name="connsiteX1" fmla="*/ 6114554 w 6114554"/>
                      <a:gd name="connsiteY1" fmla="*/ 0 h 4663282"/>
                      <a:gd name="connsiteX2" fmla="*/ 6114554 w 6114554"/>
                      <a:gd name="connsiteY2" fmla="*/ 4663282 h 4663282"/>
                      <a:gd name="connsiteX3" fmla="*/ 0 w 6114554"/>
                      <a:gd name="connsiteY3" fmla="*/ 4663282 h 4663282"/>
                      <a:gd name="connsiteX4" fmla="*/ 0 w 6114554"/>
                      <a:gd name="connsiteY4" fmla="*/ 0 h 4663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554" h="4663282" extrusionOk="0">
                        <a:moveTo>
                          <a:pt x="0" y="0"/>
                        </a:moveTo>
                        <a:cubicBezTo>
                          <a:pt x="2075214" y="118645"/>
                          <a:pt x="4649614" y="116012"/>
                          <a:pt x="6114554" y="0"/>
                        </a:cubicBezTo>
                        <a:cubicBezTo>
                          <a:pt x="5981672" y="1806415"/>
                          <a:pt x="6199505" y="4182017"/>
                          <a:pt x="6114554" y="4663282"/>
                        </a:cubicBezTo>
                        <a:cubicBezTo>
                          <a:pt x="4506899" y="4797882"/>
                          <a:pt x="2898625" y="4506086"/>
                          <a:pt x="0" y="4663282"/>
                        </a:cubicBezTo>
                        <a:cubicBezTo>
                          <a:pt x="-20187" y="2940265"/>
                          <a:pt x="-152480" y="1773423"/>
                          <a:pt x="0" y="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Real Text Light"/>
              <a:ea typeface="+mn-ea"/>
              <a:cs typeface="+mn-cs"/>
              <a:sym typeface="Arial"/>
            </a:endParaRPr>
          </a:p>
        </p:txBody>
      </p:sp>
    </p:spTree>
    <p:extLst>
      <p:ext uri="{BB962C8B-B14F-4D97-AF65-F5344CB8AC3E}">
        <p14:creationId xmlns:p14="http://schemas.microsoft.com/office/powerpoint/2010/main" val="36853069"/>
      </p:ext>
    </p:extLst>
  </p:cSld>
  <p:clrMapOvr>
    <a:masterClrMapping/>
  </p:clrMapOvr>
</p:sld>
</file>

<file path=ppt/slides/slide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B9F3C-D2BD-C5CF-D758-E8CC4C52D6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18FED6-86B8-CAAB-CD0D-BF4747BA73D2}"/>
              </a:ext>
            </a:extLst>
          </p:cNvPr>
          <p:cNvSpPr>
            <a:spLocks noGrp="1"/>
          </p:cNvSpPr>
          <p:nvPr>
            <p:ph type="title"/>
          </p:nvPr>
        </p:nvSpPr>
        <p:spPr/>
        <p:txBody>
          <a:bodyPr/>
          <a:lstStyle/>
          <a:p>
            <a:r>
              <a:rPr lang="de-DE" dirty="0"/>
              <a:t>Data Processing Services</a:t>
            </a:r>
            <a:endParaRPr lang="en-GB" dirty="0"/>
          </a:p>
        </p:txBody>
      </p:sp>
      <p:pic>
        <p:nvPicPr>
          <p:cNvPr id="10" name="Content Placeholder 9">
            <a:extLst>
              <a:ext uri="{FF2B5EF4-FFF2-40B4-BE49-F238E27FC236}">
                <a16:creationId xmlns:a16="http://schemas.microsoft.com/office/drawing/2014/main" id="{AF855DD8-E73E-7720-89EF-A7F1DA58B63C}"/>
              </a:ext>
            </a:extLst>
          </p:cNvPr>
          <p:cNvPicPr>
            <a:picLocks noGrp="1" noChangeAspect="1"/>
          </p:cNvPicPr>
          <p:nvPr>
            <p:ph idx="1"/>
          </p:nvPr>
        </p:nvPicPr>
        <p:blipFill>
          <a:blip r:embed="rId3"/>
          <a:stretch>
            <a:fillRect/>
          </a:stretch>
        </p:blipFill>
        <p:spPr>
          <a:xfrm>
            <a:off x="536784" y="1548894"/>
            <a:ext cx="4651184" cy="4651184"/>
          </a:xfrm>
        </p:spPr>
      </p:pic>
      <p:sp>
        <p:nvSpPr>
          <p:cNvPr id="4" name="Text Placeholder 3">
            <a:extLst>
              <a:ext uri="{FF2B5EF4-FFF2-40B4-BE49-F238E27FC236}">
                <a16:creationId xmlns:a16="http://schemas.microsoft.com/office/drawing/2014/main" id="{3BDCE877-5DE3-985D-F947-D3E50F9A125A}"/>
              </a:ext>
            </a:extLst>
          </p:cNvPr>
          <p:cNvSpPr>
            <a:spLocks noGrp="1"/>
          </p:cNvSpPr>
          <p:nvPr>
            <p:ph type="body" sz="quarter" idx="13"/>
          </p:nvPr>
        </p:nvSpPr>
        <p:spPr>
          <a:xfrm>
            <a:off x="449263" y="954703"/>
            <a:ext cx="5646737" cy="442826"/>
          </a:xfrm>
        </p:spPr>
        <p:txBody>
          <a:bodyPr/>
          <a:lstStyle/>
          <a:p>
            <a:r>
              <a:rPr lang="de-DE" dirty="0" err="1"/>
              <a:t>Typical</a:t>
            </a:r>
            <a:r>
              <a:rPr lang="de-DE" dirty="0"/>
              <a:t> </a:t>
            </a:r>
            <a:r>
              <a:rPr lang="de-DE" dirty="0" err="1"/>
              <a:t>examples</a:t>
            </a:r>
            <a:endParaRPr lang="en-GB" dirty="0"/>
          </a:p>
        </p:txBody>
      </p:sp>
      <p:sp>
        <p:nvSpPr>
          <p:cNvPr id="5" name="Slide Number Placeholder 4">
            <a:extLst>
              <a:ext uri="{FF2B5EF4-FFF2-40B4-BE49-F238E27FC236}">
                <a16:creationId xmlns:a16="http://schemas.microsoft.com/office/drawing/2014/main" id="{C6EDD974-A6F7-09AF-7CCC-5B07552D00BD}"/>
              </a:ext>
            </a:extLst>
          </p:cNvPr>
          <p:cNvSpPr>
            <a:spLocks noGrp="1"/>
          </p:cNvSpPr>
          <p:nvPr>
            <p:ph type="sldNum" sz="quarter" idx="4"/>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AE40F04C-0113-48AC-B208-C432829543B5}" type="slidenum">
              <a:rPr kumimoji="0" lang="en-GB" sz="1200" b="0" i="0" u="none" strike="noStrike" kern="1200" cap="none" spc="0" normalizeH="0" baseline="0" noProof="0" smtClean="0">
                <a:ln>
                  <a:noFill/>
                </a:ln>
                <a:solidFill>
                  <a:srgbClr val="303030"/>
                </a:solidFill>
                <a:effectLst/>
                <a:uLnTx/>
                <a:uFillTx/>
                <a:latin typeface="Real Text Light"/>
                <a:ea typeface="+mn-ea"/>
                <a:cs typeface="+mn-cs"/>
                <a:sym typeface="Arial"/>
              </a:rPr>
              <a:pPr marL="0" marR="0" lvl="0" indent="0" algn="r" defTabSz="914400" rtl="0" eaLnBrk="1" fontAlgn="auto" latinLnBrk="0" hangingPunct="1">
                <a:lnSpc>
                  <a:spcPct val="9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7" name="Text Placeholder 6">
            <a:extLst>
              <a:ext uri="{FF2B5EF4-FFF2-40B4-BE49-F238E27FC236}">
                <a16:creationId xmlns:a16="http://schemas.microsoft.com/office/drawing/2014/main" id="{0F097464-0DA1-4312-BB17-902A35C29E3F}"/>
              </a:ext>
            </a:extLst>
          </p:cNvPr>
          <p:cNvSpPr>
            <a:spLocks noGrp="1"/>
          </p:cNvSpPr>
          <p:nvPr>
            <p:ph type="body" sz="quarter" idx="57"/>
          </p:nvPr>
        </p:nvSpPr>
        <p:spPr/>
        <p:txBody>
          <a:bodyPr/>
          <a:lstStyle/>
          <a:p>
            <a:endParaRPr lang="en-GB"/>
          </a:p>
        </p:txBody>
      </p:sp>
      <p:sp>
        <p:nvSpPr>
          <p:cNvPr id="11" name="TextBox 10">
            <a:extLst>
              <a:ext uri="{FF2B5EF4-FFF2-40B4-BE49-F238E27FC236}">
                <a16:creationId xmlns:a16="http://schemas.microsoft.com/office/drawing/2014/main" id="{1004D4D3-F671-2F34-0A2A-2323C5E0F37C}"/>
              </a:ext>
            </a:extLst>
          </p:cNvPr>
          <p:cNvSpPr txBox="1"/>
          <p:nvPr/>
        </p:nvSpPr>
        <p:spPr>
          <a:xfrm>
            <a:off x="6243484" y="1619160"/>
            <a:ext cx="5175757" cy="199524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03030"/>
              </a:solidFill>
              <a:effectLst/>
              <a:uLnTx/>
              <a:uFillTx/>
              <a:latin typeface="Real Text Light"/>
              <a:ea typeface="+mn-ea"/>
              <a:cs typeface="+mn-cs"/>
              <a:sym typeface="Arial"/>
            </a:endParaRPr>
          </a:p>
        </p:txBody>
      </p:sp>
      <p:sp>
        <p:nvSpPr>
          <p:cNvPr id="12" name="TextBox 11">
            <a:extLst>
              <a:ext uri="{FF2B5EF4-FFF2-40B4-BE49-F238E27FC236}">
                <a16:creationId xmlns:a16="http://schemas.microsoft.com/office/drawing/2014/main" id="{74261FF7-0FD8-6058-7AC2-A269F54E21BA}"/>
              </a:ext>
            </a:extLst>
          </p:cNvPr>
          <p:cNvSpPr txBox="1"/>
          <p:nvPr/>
        </p:nvSpPr>
        <p:spPr>
          <a:xfrm>
            <a:off x="5458132" y="1586760"/>
            <a:ext cx="6584711" cy="3447878"/>
          </a:xfrm>
          <a:prstGeom prst="rect">
            <a:avLst/>
          </a:prstGeom>
          <a:noFill/>
        </p:spPr>
        <p:txBody>
          <a:bodyPr wrap="none" lIns="0" tIns="0" rIns="0" bIns="0" rtlCol="0">
            <a:noAutofit/>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r>
              <a:rPr kumimoji="0" lang="de-DE" sz="2400" i="0" u="none" strike="noStrike" kern="1200" cap="none" spc="0" normalizeH="0" baseline="0" noProof="0" dirty="0">
                <a:ln>
                  <a:noFill/>
                </a:ln>
                <a:solidFill>
                  <a:srgbClr val="303030"/>
                </a:solidFill>
                <a:effectLst/>
                <a:uLnTx/>
                <a:uFillTx/>
                <a:latin typeface="Real Text Light"/>
                <a:ea typeface="+mn-ea"/>
                <a:cs typeface="+mn-cs"/>
                <a:sym typeface="Arial"/>
              </a:rPr>
              <a:t>Infrastructure-</a:t>
            </a:r>
            <a:r>
              <a:rPr kumimoji="0" lang="de-DE" sz="2400" i="0" u="none" strike="noStrike" kern="1200" cap="none" spc="0" normalizeH="0" baseline="0" noProof="0" dirty="0" err="1">
                <a:ln>
                  <a:noFill/>
                </a:ln>
                <a:solidFill>
                  <a:srgbClr val="303030"/>
                </a:solidFill>
                <a:effectLst/>
                <a:uLnTx/>
                <a:uFillTx/>
                <a:latin typeface="Real Text Light"/>
                <a:ea typeface="+mn-ea"/>
                <a:cs typeface="+mn-cs"/>
                <a:sym typeface="Arial"/>
              </a:rPr>
              <a:t>as</a:t>
            </a:r>
            <a:r>
              <a:rPr kumimoji="0" lang="de-DE" sz="2400" i="0" u="none" strike="noStrike" kern="1200" cap="none" spc="0" normalizeH="0" baseline="0" noProof="0" dirty="0">
                <a:ln>
                  <a:noFill/>
                </a:ln>
                <a:solidFill>
                  <a:srgbClr val="303030"/>
                </a:solidFill>
                <a:effectLst/>
                <a:uLnTx/>
                <a:uFillTx/>
                <a:latin typeface="Real Text Light"/>
                <a:ea typeface="+mn-ea"/>
                <a:cs typeface="+mn-cs"/>
                <a:sym typeface="Arial"/>
              </a:rPr>
              <a:t>-a-Service  (e.g. Hosting)</a:t>
            </a:r>
          </a:p>
          <a:p>
            <a:pPr marL="342900" marR="0" lvl="0" indent="-3429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endParaRPr kumimoji="0" lang="de-DE" sz="2400" i="0" u="none" strike="noStrike" kern="1200" cap="none" spc="0" normalizeH="0" baseline="0" noProof="0" dirty="0">
              <a:ln>
                <a:noFill/>
              </a:ln>
              <a:solidFill>
                <a:srgbClr val="303030"/>
              </a:solidFill>
              <a:effectLst/>
              <a:uLnTx/>
              <a:uFillTx/>
              <a:latin typeface="Real Text Light"/>
              <a:ea typeface="+mn-ea"/>
              <a:cs typeface="+mn-cs"/>
              <a:sym typeface="Arial"/>
            </a:endParaRPr>
          </a:p>
          <a:p>
            <a:pPr marL="342900" marR="0" lvl="0" indent="-3429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r>
              <a:rPr kumimoji="0" lang="de-DE" sz="2400" i="0" u="none" strike="noStrike" kern="1200" cap="none" spc="0" normalizeH="0" baseline="0" noProof="0" dirty="0">
                <a:ln>
                  <a:noFill/>
                </a:ln>
                <a:solidFill>
                  <a:srgbClr val="303030"/>
                </a:solidFill>
                <a:effectLst/>
                <a:uLnTx/>
                <a:uFillTx/>
                <a:latin typeface="Real Text Light"/>
                <a:ea typeface="+mn-ea"/>
                <a:cs typeface="+mn-cs"/>
                <a:sym typeface="Arial"/>
              </a:rPr>
              <a:t>Software-</a:t>
            </a:r>
            <a:r>
              <a:rPr kumimoji="0" lang="de-DE" sz="2400" i="0" u="none" strike="noStrike" kern="1200" cap="none" spc="0" normalizeH="0" baseline="0" noProof="0" dirty="0" err="1">
                <a:ln>
                  <a:noFill/>
                </a:ln>
                <a:solidFill>
                  <a:srgbClr val="303030"/>
                </a:solidFill>
                <a:effectLst/>
                <a:uLnTx/>
                <a:uFillTx/>
                <a:latin typeface="Real Text Light"/>
                <a:ea typeface="+mn-ea"/>
                <a:cs typeface="+mn-cs"/>
                <a:sym typeface="Arial"/>
              </a:rPr>
              <a:t>as</a:t>
            </a:r>
            <a:r>
              <a:rPr kumimoji="0" lang="de-DE" sz="2400" i="0" u="none" strike="noStrike" kern="1200" cap="none" spc="0" normalizeH="0" baseline="0" noProof="0" dirty="0">
                <a:ln>
                  <a:noFill/>
                </a:ln>
                <a:solidFill>
                  <a:srgbClr val="303030"/>
                </a:solidFill>
                <a:effectLst/>
                <a:uLnTx/>
                <a:uFillTx/>
                <a:latin typeface="Real Text Light"/>
                <a:ea typeface="+mn-ea"/>
                <a:cs typeface="+mn-cs"/>
                <a:sym typeface="Arial"/>
              </a:rPr>
              <a:t>-a-Service </a:t>
            </a:r>
          </a:p>
          <a:p>
            <a:pPr marR="0" lvl="7" algn="l" defTabSz="914400" rtl="0" eaLnBrk="1" fontAlgn="auto" latinLnBrk="0" hangingPunct="1">
              <a:lnSpc>
                <a:spcPct val="100000"/>
              </a:lnSpc>
              <a:spcBef>
                <a:spcPts val="0"/>
              </a:spcBef>
              <a:spcAft>
                <a:spcPts val="0"/>
              </a:spcAft>
              <a:buClrTx/>
              <a:buSzTx/>
              <a:tabLst/>
              <a:defRPr/>
            </a:pPr>
            <a:r>
              <a:rPr kumimoji="0" lang="de-DE" sz="2400" i="0" u="none" strike="noStrike" kern="1200" cap="none" spc="0" normalizeH="0" baseline="0" noProof="0" dirty="0">
                <a:ln>
                  <a:noFill/>
                </a:ln>
                <a:solidFill>
                  <a:srgbClr val="303030"/>
                </a:solidFill>
                <a:effectLst/>
                <a:uLnTx/>
                <a:uFillTx/>
                <a:latin typeface="Real Text Light"/>
                <a:ea typeface="+mn-ea"/>
                <a:cs typeface="+mn-cs"/>
                <a:sym typeface="Arial"/>
              </a:rPr>
              <a:t>	</a:t>
            </a:r>
            <a:r>
              <a:rPr kumimoji="0" lang="de-DE" sz="2000" i="0" u="none" strike="noStrike" kern="1200" cap="none" spc="0" normalizeH="0" baseline="0" noProof="0" dirty="0">
                <a:ln>
                  <a:noFill/>
                </a:ln>
                <a:solidFill>
                  <a:srgbClr val="303030"/>
                </a:solidFill>
                <a:effectLst/>
                <a:uLnTx/>
                <a:uFillTx/>
                <a:latin typeface="Real Text Light"/>
                <a:ea typeface="+mn-ea"/>
                <a:cs typeface="+mn-cs"/>
                <a:sym typeface="Arial"/>
              </a:rPr>
              <a:t>- </a:t>
            </a:r>
            <a:r>
              <a:rPr kumimoji="0" lang="en-GB" sz="2000" i="0" u="none" strike="noStrike" kern="1200" cap="none" spc="0" normalizeH="0" baseline="0" noProof="0" dirty="0">
                <a:ln>
                  <a:noFill/>
                </a:ln>
                <a:solidFill>
                  <a:srgbClr val="303030"/>
                </a:solidFill>
                <a:effectLst/>
                <a:uLnTx/>
                <a:uFillTx/>
                <a:latin typeface="Real Text Light"/>
                <a:ea typeface="+mn-ea"/>
                <a:cs typeface="+mn-cs"/>
                <a:sym typeface="Arial"/>
              </a:rPr>
              <a:t>Companies across all sectors in-scope!</a:t>
            </a:r>
            <a:br>
              <a:rPr kumimoji="0" lang="en-GB" sz="2000" i="0" u="none" strike="noStrike" kern="1200" cap="none" spc="0" normalizeH="0" baseline="0" noProof="0" dirty="0">
                <a:ln>
                  <a:noFill/>
                </a:ln>
                <a:solidFill>
                  <a:srgbClr val="303030"/>
                </a:solidFill>
                <a:effectLst/>
                <a:uLnTx/>
                <a:uFillTx/>
                <a:latin typeface="Real Text Light"/>
                <a:ea typeface="+mn-ea"/>
                <a:cs typeface="+mn-cs"/>
                <a:sym typeface="Arial"/>
              </a:rPr>
            </a:br>
            <a:endParaRPr kumimoji="0" lang="en-GB" sz="2000" i="0" u="none" strike="noStrike" kern="1200" cap="none" spc="0" normalizeH="0" baseline="0" noProof="0" dirty="0">
              <a:ln>
                <a:noFill/>
              </a:ln>
              <a:solidFill>
                <a:srgbClr val="303030"/>
              </a:solidFill>
              <a:effectLst/>
              <a:uLnTx/>
              <a:uFillTx/>
              <a:latin typeface="Real Text Light"/>
              <a:ea typeface="+mn-ea"/>
              <a:cs typeface="+mn-cs"/>
              <a:sym typeface="Arial"/>
            </a:endParaRPr>
          </a:p>
          <a:p>
            <a:pPr marL="342900" marR="0" lvl="0" indent="-3429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r>
              <a:rPr kumimoji="0" lang="en-GB" sz="2400" i="0" u="none" strike="noStrike" kern="1200" cap="none" spc="0" normalizeH="0" baseline="0" noProof="0" dirty="0">
                <a:ln>
                  <a:noFill/>
                </a:ln>
                <a:solidFill>
                  <a:srgbClr val="303030"/>
                </a:solidFill>
                <a:effectLst/>
                <a:uLnTx/>
                <a:uFillTx/>
                <a:latin typeface="Real Text Light"/>
                <a:ea typeface="+mn-ea"/>
                <a:cs typeface="+mn-cs"/>
                <a:sym typeface="Arial"/>
              </a:rPr>
              <a:t>New types of cloud services  </a:t>
            </a:r>
            <a:endParaRPr lang="en-GB" sz="2400" kern="1200" noProof="0" dirty="0">
              <a:solidFill>
                <a:srgbClr val="303030"/>
              </a:solidFill>
              <a:latin typeface="Real Text Light"/>
            </a:endParaRPr>
          </a:p>
          <a:p>
            <a:pPr lvl="2" defTabSz="914400" hangingPunct="1">
              <a:defRPr/>
            </a:pPr>
            <a:r>
              <a:rPr kumimoji="0" lang="en-GB" sz="2400" i="0" u="none" strike="noStrike" kern="1200" cap="none" spc="0" normalizeH="0" baseline="0" dirty="0">
                <a:ln>
                  <a:noFill/>
                </a:ln>
                <a:solidFill>
                  <a:srgbClr val="303030"/>
                </a:solidFill>
                <a:effectLst/>
                <a:uLnTx/>
                <a:uFillTx/>
                <a:latin typeface="Real Text Light"/>
                <a:ea typeface="+mn-ea"/>
                <a:cs typeface="+mn-cs"/>
                <a:sym typeface="Arial"/>
              </a:rPr>
              <a:t>	</a:t>
            </a:r>
            <a:r>
              <a:rPr kumimoji="0" lang="en-GB" sz="2000" i="0" u="none" strike="noStrike" kern="1200" cap="none" spc="0" normalizeH="0" baseline="0" noProof="0" dirty="0">
                <a:ln>
                  <a:noFill/>
                </a:ln>
                <a:solidFill>
                  <a:srgbClr val="303030"/>
                </a:solidFill>
                <a:effectLst/>
                <a:uLnTx/>
                <a:uFillTx/>
                <a:latin typeface="Real Text Light"/>
                <a:ea typeface="+mn-ea"/>
                <a:cs typeface="+mn-cs"/>
                <a:sym typeface="Arial"/>
              </a:rPr>
              <a:t>- (e.g. AI-as-a-Service)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303030"/>
              </a:solidFill>
              <a:effectLst/>
              <a:uLnTx/>
              <a:uFillTx/>
              <a:latin typeface="Real Text Light"/>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sng" strike="noStrike" kern="1200" cap="none" spc="0" normalizeH="0" baseline="0" noProof="0" dirty="0">
                <a:ln>
                  <a:noFill/>
                </a:ln>
                <a:solidFill>
                  <a:srgbClr val="303030"/>
                </a:solidFill>
                <a:effectLst/>
                <a:uLnTx/>
                <a:uFillTx/>
                <a:latin typeface="+mj-lt"/>
                <a:ea typeface="+mn-ea"/>
                <a:cs typeface="+mn-cs"/>
                <a:sym typeface="Arial"/>
              </a:rPr>
              <a:t>Intention of law</a:t>
            </a:r>
            <a:r>
              <a:rPr kumimoji="0" lang="en-GB" sz="2400" i="0" u="none" strike="noStrike" kern="1200" cap="none" spc="0" normalizeH="0" baseline="0" noProof="0" dirty="0">
                <a:ln>
                  <a:noFill/>
                </a:ln>
                <a:solidFill>
                  <a:srgbClr val="303030"/>
                </a:solidFill>
                <a:effectLst/>
                <a:uLnTx/>
                <a:uFillTx/>
                <a:latin typeface="+mj-lt"/>
                <a:ea typeface="+mn-ea"/>
                <a:cs typeface="+mn-cs"/>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303030"/>
              </a:solidFill>
              <a:effectLst/>
              <a:uLnTx/>
              <a:uFillTx/>
              <a:latin typeface="Real Text Light"/>
              <a:ea typeface="+mn-ea"/>
              <a:cs typeface="+mn-cs"/>
              <a:sym typeface="Arial"/>
            </a:endParaRPr>
          </a:p>
          <a:p>
            <a:pPr marL="342900" marR="0" lvl="4" indent="-3429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r>
              <a:rPr kumimoji="0" lang="en-GB" sz="2400" i="0" u="none" strike="noStrike" kern="1200" cap="none" spc="0" normalizeH="0" baseline="0" noProof="0" dirty="0">
                <a:ln>
                  <a:noFill/>
                </a:ln>
                <a:solidFill>
                  <a:srgbClr val="303030"/>
                </a:solidFill>
                <a:effectLst/>
                <a:uLnTx/>
                <a:uFillTx/>
                <a:latin typeface="Real Text Light"/>
                <a:ea typeface="+mn-ea"/>
                <a:cs typeface="+mn-cs"/>
                <a:sym typeface="Arial"/>
              </a:rPr>
              <a:t>Avoid “lock-in”-effect!</a:t>
            </a:r>
          </a:p>
          <a:p>
            <a:pPr marL="342900" marR="0" lvl="4" indent="-3429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r>
              <a:rPr kumimoji="0" lang="en-GB" sz="2400" i="0" u="none" strike="noStrike" kern="1200" cap="none" spc="0" normalizeH="0" baseline="0" noProof="0" dirty="0">
                <a:ln>
                  <a:noFill/>
                </a:ln>
                <a:solidFill>
                  <a:srgbClr val="303030"/>
                </a:solidFill>
                <a:effectLst/>
                <a:uLnTx/>
                <a:uFillTx/>
                <a:latin typeface="Real Text Light"/>
                <a:ea typeface="+mn-ea"/>
                <a:cs typeface="+mn-cs"/>
                <a:sym typeface="Arial"/>
              </a:rPr>
              <a:t>Enable easy switching!</a:t>
            </a:r>
          </a:p>
        </p:txBody>
      </p:sp>
      <p:sp>
        <p:nvSpPr>
          <p:cNvPr id="14" name="Text Placeholder 5">
            <a:extLst>
              <a:ext uri="{FF2B5EF4-FFF2-40B4-BE49-F238E27FC236}">
                <a16:creationId xmlns:a16="http://schemas.microsoft.com/office/drawing/2014/main" id="{81184C81-CBD1-6E26-B715-D1FB4C960CF1}"/>
              </a:ext>
            </a:extLst>
          </p:cNvPr>
          <p:cNvSpPr txBox="1">
            <a:spLocks/>
          </p:cNvSpPr>
          <p:nvPr/>
        </p:nvSpPr>
        <p:spPr>
          <a:xfrm>
            <a:off x="10471200" y="349838"/>
            <a:ext cx="1269950" cy="280162"/>
          </a:xfrm>
          <a:prstGeom prst="rect">
            <a:avLst/>
          </a:prstGeom>
          <a:ln>
            <a:noFill/>
          </a:ln>
        </p:spPr>
        <p:txBody>
          <a:bodyPr vert="horz" lIns="0" tIns="0" rIns="0" bIns="0" rtlCol="0" anchor="ctr" anchorCtr="0">
            <a:noAutofit/>
          </a:bodyPr>
          <a:lstStyle>
            <a:lvl1pPr marL="0" indent="0" algn="l" defTabSz="914400" rtl="0" eaLnBrk="1" latinLnBrk="0" hangingPunct="1">
              <a:lnSpc>
                <a:spcPct val="120000"/>
              </a:lnSpc>
              <a:spcBef>
                <a:spcPts val="0"/>
              </a:spcBef>
              <a:buFont typeface="Arial" panose="020B0604020202020204" pitchFamily="34" charset="0"/>
              <a:buNone/>
              <a:defRPr sz="1200" kern="1200">
                <a:solidFill>
                  <a:srgbClr val="000000"/>
                </a:solidFill>
                <a:latin typeface="+mn-lt"/>
                <a:ea typeface="+mn-ea"/>
                <a:cs typeface="+mn-cs"/>
              </a:defRPr>
            </a:lvl1pPr>
            <a:lvl2pPr marL="0" indent="0" algn="l" defTabSz="914400" rtl="0" eaLnBrk="1" latinLnBrk="0" hangingPunct="1">
              <a:lnSpc>
                <a:spcPct val="120000"/>
              </a:lnSpc>
              <a:spcBef>
                <a:spcPts val="0"/>
              </a:spcBef>
              <a:buFont typeface="Arial" panose="020B0604020202020204" pitchFamily="34" charset="0"/>
              <a:buNone/>
              <a:defRPr sz="2400" kern="1200">
                <a:solidFill>
                  <a:srgbClr val="303030"/>
                </a:solidFill>
                <a:latin typeface="+mj-lt"/>
                <a:ea typeface="+mn-ea"/>
                <a:cs typeface="+mn-cs"/>
              </a:defRPr>
            </a:lvl2pPr>
            <a:lvl3pPr marL="358775" indent="-358775" algn="l" defTabSz="914400" rtl="0" eaLnBrk="1" latinLnBrk="0" hangingPunct="1">
              <a:lnSpc>
                <a:spcPct val="120000"/>
              </a:lnSpc>
              <a:spcBef>
                <a:spcPts val="0"/>
              </a:spcBef>
              <a:buClr>
                <a:srgbClr val="FC515B"/>
              </a:buClr>
              <a:buSzPct val="100000"/>
              <a:buFont typeface="Arial" panose="020B0604020202020204" pitchFamily="34" charset="0"/>
              <a:buChar char="•"/>
              <a:defRPr sz="2400" kern="1200">
                <a:solidFill>
                  <a:srgbClr val="303030"/>
                </a:solidFill>
                <a:latin typeface="+mn-lt"/>
                <a:ea typeface="+mn-ea"/>
                <a:cs typeface="+mn-cs"/>
              </a:defRPr>
            </a:lvl3pPr>
            <a:lvl4pPr marL="717550" indent="-358775" algn="l" defTabSz="717550" rtl="0" eaLnBrk="1" latinLnBrk="0" hangingPunct="1">
              <a:lnSpc>
                <a:spcPct val="120000"/>
              </a:lnSpc>
              <a:spcBef>
                <a:spcPts val="0"/>
              </a:spcBef>
              <a:buClr>
                <a:srgbClr val="FC515B"/>
              </a:buClr>
              <a:buSzPct val="100000"/>
              <a:buFont typeface="Arial" panose="020B0604020202020204" pitchFamily="34" charset="0"/>
              <a:buChar char="•"/>
              <a:defRPr sz="2400" kern="1200">
                <a:solidFill>
                  <a:srgbClr val="303030"/>
                </a:solidFill>
                <a:latin typeface="+mn-lt"/>
                <a:ea typeface="+mn-ea"/>
                <a:cs typeface="+mn-cs"/>
              </a:defRPr>
            </a:lvl4pPr>
            <a:lvl5pPr marL="1079500" indent="-361950" algn="l" defTabSz="914400" rtl="0" eaLnBrk="1" latinLnBrk="0" hangingPunct="1">
              <a:lnSpc>
                <a:spcPct val="120000"/>
              </a:lnSpc>
              <a:spcBef>
                <a:spcPts val="0"/>
              </a:spcBef>
              <a:buClr>
                <a:srgbClr val="FC515B"/>
              </a:buClr>
              <a:buSzPct val="100000"/>
              <a:buFont typeface="Arial" panose="020B0604020202020204" pitchFamily="34" charset="0"/>
              <a:buChar char="•"/>
              <a:defRPr sz="24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de-DE" sz="1000" b="0" i="0" u="none" strike="noStrike" kern="1200" cap="none" spc="0" normalizeH="0" baseline="0" noProof="0" dirty="0">
                <a:ln>
                  <a:noFill/>
                </a:ln>
                <a:solidFill>
                  <a:srgbClr val="000000"/>
                </a:solidFill>
                <a:effectLst/>
                <a:uLnTx/>
                <a:uFillTx/>
                <a:latin typeface="Real Text Light"/>
                <a:ea typeface="+mn-ea"/>
                <a:cs typeface="+mn-cs"/>
                <a:sym typeface="Arial"/>
              </a:rPr>
              <a:t>EU </a:t>
            </a:r>
            <a:r>
              <a:rPr lang="de-DE" sz="1000" dirty="0">
                <a:latin typeface="Real Text Light"/>
              </a:rPr>
              <a:t>Regulatory Milestones in 2025</a:t>
            </a:r>
            <a:endParaRPr kumimoji="0" lang="en-GB" sz="1000" b="0" i="0" u="none" strike="noStrike" kern="1200" cap="none" spc="0" normalizeH="0" baseline="0" noProof="0" dirty="0">
              <a:ln>
                <a:noFill/>
              </a:ln>
              <a:solidFill>
                <a:srgbClr val="000000"/>
              </a:solidFill>
              <a:effectLst/>
              <a:uLnTx/>
              <a:uFillTx/>
              <a:latin typeface="Real Text Light"/>
              <a:ea typeface="+mn-ea"/>
              <a:cs typeface="+mn-cs"/>
              <a:sym typeface="Arial"/>
            </a:endParaRPr>
          </a:p>
        </p:txBody>
      </p:sp>
      <p:pic>
        <p:nvPicPr>
          <p:cNvPr id="3" name="Picture 2">
            <a:extLst>
              <a:ext uri="{FF2B5EF4-FFF2-40B4-BE49-F238E27FC236}">
                <a16:creationId xmlns:a16="http://schemas.microsoft.com/office/drawing/2014/main" id="{727CFF8E-30E4-E8F1-87EB-8609690742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spTree>
    <p:extLst>
      <p:ext uri="{BB962C8B-B14F-4D97-AF65-F5344CB8AC3E}">
        <p14:creationId xmlns:p14="http://schemas.microsoft.com/office/powerpoint/2010/main" val="699540877"/>
      </p:ext>
    </p:extLst>
  </p:cSld>
  <p:clrMapOvr>
    <a:masterClrMapping/>
  </p:clrMapOvr>
</p:sld>
</file>

<file path=ppt/slides/slide9.xml><?xml version="1.0" encoding="utf-8"?>
<p:sld xmlns:a16="http://schemas.microsoft.com/office/drawing/2014/main" xmlns:a14="http://schemas.microsoft.com/office/drawing/2010/main" xmlns:p14="http://schemas.microsoft.com/office/powerpoint/2010/main" xmlns:dgm="http://schemas.openxmlformats.org/drawingml/2006/diagram"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49539-89CA-03B2-1984-F7164C5E6868}"/>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51B7B176-32D6-54A2-B3A9-26232AC1477E}"/>
              </a:ext>
            </a:extLst>
          </p:cNvPr>
          <p:cNvSpPr>
            <a:spLocks noGrp="1"/>
          </p:cNvSpPr>
          <p:nvPr>
            <p:ph type="body" sz="quarter" idx="11"/>
          </p:nvPr>
        </p:nvSpPr>
        <p:spPr/>
        <p:txBody>
          <a:bodyPr/>
          <a:lstStyle/>
          <a:p>
            <a:r>
              <a:rPr lang="en-GB" dirty="0"/>
              <a:t>UK Regulatory Milestones in 2025</a:t>
            </a:r>
            <a:endParaRPr lang="en-US" dirty="0"/>
          </a:p>
        </p:txBody>
      </p:sp>
      <p:sp>
        <p:nvSpPr>
          <p:cNvPr id="12" name="Text Placeholder 11">
            <a:extLst>
              <a:ext uri="{FF2B5EF4-FFF2-40B4-BE49-F238E27FC236}">
                <a16:creationId xmlns:a16="http://schemas.microsoft.com/office/drawing/2014/main" id="{C0C2CAFF-24A2-EAB1-7848-1DE718E82918}"/>
              </a:ext>
            </a:extLst>
          </p:cNvPr>
          <p:cNvSpPr>
            <a:spLocks noGrp="1"/>
          </p:cNvSpPr>
          <p:nvPr>
            <p:ph type="body" sz="quarter" idx="4294967295"/>
          </p:nvPr>
        </p:nvSpPr>
        <p:spPr>
          <a:xfrm>
            <a:off x="10471200" y="298376"/>
            <a:ext cx="1609964" cy="154053"/>
          </a:xfrm>
          <a:prstGeom prst="rect">
            <a:avLst/>
          </a:prstGeom>
        </p:spPr>
        <p:txBody>
          <a:bodyPr/>
          <a:lstStyle/>
          <a:p>
            <a:r>
              <a:rPr lang="en-GB" sz="1000" dirty="0">
                <a:latin typeface="+mn-lt"/>
              </a:rPr>
              <a:t>UK Regulatory Milestones in 2025</a:t>
            </a:r>
          </a:p>
        </p:txBody>
      </p:sp>
      <p:pic>
        <p:nvPicPr>
          <p:cNvPr id="15" name="Picture 14">
            <a:extLst>
              <a:ext uri="{FF2B5EF4-FFF2-40B4-BE49-F238E27FC236}">
                <a16:creationId xmlns:a16="http://schemas.microsoft.com/office/drawing/2014/main" id="{3A01C18A-014E-4110-ED5E-0C9AE0E3D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cxnSp>
        <p:nvCxnSpPr>
          <p:cNvPr id="16" name="Straight Connector 15">
            <a:extLst>
              <a:ext uri="{FF2B5EF4-FFF2-40B4-BE49-F238E27FC236}">
                <a16:creationId xmlns:a16="http://schemas.microsoft.com/office/drawing/2014/main" id="{DFC28C7B-F3E2-B963-6C65-25587F3A9453}"/>
              </a:ext>
            </a:extLst>
          </p:cNvPr>
          <p:cNvCxnSpPr/>
          <p:nvPr/>
        </p:nvCxnSpPr>
        <p:spPr>
          <a:xfrm flipH="1">
            <a:off x="10471200" y="663467"/>
            <a:ext cx="1720800" cy="0"/>
          </a:xfrm>
          <a:prstGeom prst="line">
            <a:avLst/>
          </a:prstGeom>
          <a:noFill/>
          <a:ln w="28575" cap="flat" cmpd="sng" algn="ctr">
            <a:solidFill>
              <a:srgbClr val="FC515B"/>
            </a:solidFill>
            <a:prstDash val="solid"/>
            <a:miter lim="800000"/>
          </a:ln>
          <a:effectLst/>
        </p:spPr>
      </p:cxnSp>
      <p:graphicFrame>
        <p:nvGraphicFramePr>
          <p:cNvPr id="3" name="Diagram 2">
            <a:extLst>
              <a:ext uri="{FF2B5EF4-FFF2-40B4-BE49-F238E27FC236}">
                <a16:creationId xmlns:a16="http://schemas.microsoft.com/office/drawing/2014/main" id="{3E101539-750C-DFBB-74E5-D31417D7F847}"/>
              </a:ext>
            </a:extLst>
          </p:cNvPr>
          <p:cNvGraphicFramePr/>
          <p:nvPr>
            <p:extLst>
              <p:ext uri="{D42A27DB-BD31-4B8C-83A1-F6EECF244321}">
                <p14:modId xmlns:p14="http://schemas.microsoft.com/office/powerpoint/2010/main" val="1708960377"/>
              </p:ext>
            </p:extLst>
          </p:nvPr>
        </p:nvGraphicFramePr>
        <p:xfrm>
          <a:off x="752475" y="1446892"/>
          <a:ext cx="10496549" cy="47856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14">
            <a:extLst>
              <a:ext uri="{FF2B5EF4-FFF2-40B4-BE49-F238E27FC236}">
                <a16:creationId xmlns:a16="http://schemas.microsoft.com/office/drawing/2014/main" id="{70C60C72-2509-3577-C4DA-73E3C542D805}"/>
              </a:ext>
            </a:extLst>
          </p:cNvPr>
          <p:cNvSpPr txBox="1">
            <a:spLocks/>
          </p:cNvSpPr>
          <p:nvPr/>
        </p:nvSpPr>
        <p:spPr>
          <a:xfrm>
            <a:off x="11419242" y="6480000"/>
            <a:ext cx="321908" cy="246810"/>
          </a:xfrm>
          <a:prstGeom prst="rect">
            <a:avLst/>
          </a:prstGeom>
        </p:spPr>
        <p:txBody>
          <a:bodyPr/>
          <a:lstStyle>
            <a:defPPr marL="0" marR="0" indent="0" algn="l" defTabSz="45718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1pPr>
            <a:lvl2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2pPr>
            <a:lvl3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3pPr>
            <a:lvl4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4pPr>
            <a:lvl5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5pPr>
            <a:lvl6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6pPr>
            <a:lvl7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7pPr>
            <a:lvl8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8pPr>
            <a:lvl9pPr marL="0" marR="0" indent="0" algn="l" defTabSz="587115"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Arial"/>
              </a:defRPr>
            </a:lvl9pPr>
          </a:lstStyle>
          <a:p>
            <a:pPr algn="r" defTabSz="914400" hangingPunct="1">
              <a:lnSpc>
                <a:spcPct val="90000"/>
              </a:lnSpc>
              <a:defRPr/>
            </a:pPr>
            <a:fld id="{AE40F04C-0113-48AC-B208-C432829543B5}" type="slidenum">
              <a:rPr lang="en-GB" sz="1200" kern="1200" smtClean="0">
                <a:solidFill>
                  <a:srgbClr val="303030"/>
                </a:solidFill>
                <a:latin typeface="Real Text Light"/>
              </a:rPr>
              <a:pPr algn="r" defTabSz="914400" hangingPunct="1">
                <a:lnSpc>
                  <a:spcPct val="90000"/>
                </a:lnSpc>
                <a:defRPr/>
              </a:pPr>
              <a:t>9</a:t>
            </a:fld>
            <a:endParaRPr lang="en-GB" sz="1200" kern="1200" dirty="0">
              <a:solidFill>
                <a:srgbClr val="303030"/>
              </a:solidFill>
              <a:latin typeface="Real Text Light"/>
            </a:endParaRPr>
          </a:p>
        </p:txBody>
      </p:sp>
    </p:spTree>
    <p:extLst>
      <p:ext uri="{BB962C8B-B14F-4D97-AF65-F5344CB8AC3E}">
        <p14:creationId xmlns:p14="http://schemas.microsoft.com/office/powerpoint/2010/main" val="3236356742"/>
      </p:ext>
    </p:extLst>
  </p:cSld>
  <p:clrMapOvr>
    <a:masterClrMapping/>
  </p:clrMapOvr>
  <p:transition spd="med"/>
</p:sld>
</file>

<file path=ppt/tags/tag10.xml><?xml version="1.0" encoding="utf-8"?>
<p:tagLst xmlns:a="http://schemas.openxmlformats.org/drawingml/2006/main" xmlns:r="http://schemas.openxmlformats.org/officeDocument/2006/relationships" xmlns:p="http://schemas.openxmlformats.org/presentationml/2006/main">
  <p:tag name="OUTLINEID" val="64B3A3B2647B4A88A79505495A6B7BCE"/>
</p:tagLst>
</file>

<file path=ppt/tags/tag11.xml><?xml version="1.0" encoding="utf-8"?>
<p:tagLst xmlns:a="http://schemas.openxmlformats.org/drawingml/2006/main" xmlns:r="http://schemas.openxmlformats.org/officeDocument/2006/relationships" xmlns:p="http://schemas.openxmlformats.org/presentationml/2006/main">
  <p:tag name="OUTLINEID" val="7BD440A67F0844ADBCC5665AB7CB4CB9"/>
</p:tagLst>
</file>

<file path=ppt/tags/tag12.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13.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14.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15.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16.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17.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18.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19.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2.xml><?xml version="1.0" encoding="utf-8"?>
<p:tagLst xmlns:a="http://schemas.openxmlformats.org/drawingml/2006/main" xmlns:r="http://schemas.openxmlformats.org/officeDocument/2006/relationships" xmlns:p="http://schemas.openxmlformats.org/presentationml/2006/main">
  <p:tag name="OUTLINEID" val="DA8FD5D06FA34CC2997368808BAB5403"/>
</p:tagLst>
</file>

<file path=ppt/tags/tag20.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21.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22.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23.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24.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25.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26.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27.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28.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29.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3.xml><?xml version="1.0" encoding="utf-8"?>
<p:tagLst xmlns:a="http://schemas.openxmlformats.org/drawingml/2006/main" xmlns:r="http://schemas.openxmlformats.org/officeDocument/2006/relationships" xmlns:p="http://schemas.openxmlformats.org/presentationml/2006/main">
  <p:tag name="OUTLINEID" val="64B3A3B2647B4A88A79505495A6B7BCE"/>
</p:tagLst>
</file>

<file path=ppt/tags/tag30.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31.xml><?xml version="1.0" encoding="utf-8"?>
<p:tagLst xmlns:a="http://schemas.openxmlformats.org/drawingml/2006/main" xmlns:r="http://schemas.openxmlformats.org/officeDocument/2006/relationships" xmlns:p="http://schemas.openxmlformats.org/presentationml/2006/main">
  <p:tag name="OUTLINEID" val="DA8FD5D06FA34CC2997368808BAB5403"/>
</p:tagLst>
</file>

<file path=ppt/tags/tag32.xml><?xml version="1.0" encoding="utf-8"?>
<p:tagLst xmlns:a="http://schemas.openxmlformats.org/drawingml/2006/main" xmlns:r="http://schemas.openxmlformats.org/officeDocument/2006/relationships" xmlns:p="http://schemas.openxmlformats.org/presentationml/2006/main">
  <p:tag name="OUTLINEID" val="64B3A3B2647B4A88A79505495A6B7BCE"/>
</p:tagLst>
</file>

<file path=ppt/tags/tag33.xml><?xml version="1.0" encoding="utf-8"?>
<p:tagLst xmlns:a="http://schemas.openxmlformats.org/drawingml/2006/main" xmlns:r="http://schemas.openxmlformats.org/officeDocument/2006/relationships" xmlns:p="http://schemas.openxmlformats.org/presentationml/2006/main">
  <p:tag name="OUTLINEID" val="64B3A3B2647B4A88A79505495A6B7BCE"/>
</p:tagLst>
</file>

<file path=ppt/tags/tag34.xml><?xml version="1.0" encoding="utf-8"?>
<p:tagLst xmlns:a="http://schemas.openxmlformats.org/drawingml/2006/main" xmlns:r="http://schemas.openxmlformats.org/officeDocument/2006/relationships" xmlns:p="http://schemas.openxmlformats.org/presentationml/2006/main">
  <p:tag name="OUTLINEID" val="64B3A3B2647B4A88A79505495A6B7BCE"/>
</p:tagLst>
</file>

<file path=ppt/tags/tag35.xml><?xml version="1.0" encoding="utf-8"?>
<p:tagLst xmlns:a="http://schemas.openxmlformats.org/drawingml/2006/main" xmlns:r="http://schemas.openxmlformats.org/officeDocument/2006/relationships" xmlns:p="http://schemas.openxmlformats.org/presentationml/2006/main">
  <p:tag name="OUTLINEID" val="64B3A3B2647B4A88A79505495A6B7BCE"/>
</p:tagLst>
</file>

<file path=ppt/tags/tag36.xml><?xml version="1.0" encoding="utf-8"?>
<p:tagLst xmlns:a="http://schemas.openxmlformats.org/drawingml/2006/main" xmlns:r="http://schemas.openxmlformats.org/officeDocument/2006/relationships" xmlns:p="http://schemas.openxmlformats.org/presentationml/2006/main">
  <p:tag name="OUTLINEID" val="64B3A3B2647B4A88A79505495A6B7BCE"/>
</p:tagLst>
</file>

<file path=ppt/tags/tag37.xml><?xml version="1.0" encoding="utf-8"?>
<p:tagLst xmlns:a="http://schemas.openxmlformats.org/drawingml/2006/main" xmlns:r="http://schemas.openxmlformats.org/officeDocument/2006/relationships" xmlns:p="http://schemas.openxmlformats.org/presentationml/2006/main">
  <p:tag name="OUTLINEID" val="64B3A3B2647B4A88A79505495A6B7BCE"/>
</p:tagLst>
</file>

<file path=ppt/tags/tag38.xml><?xml version="1.0" encoding="utf-8"?>
<p:tagLst xmlns:a="http://schemas.openxmlformats.org/drawingml/2006/main" xmlns:r="http://schemas.openxmlformats.org/officeDocument/2006/relationships" xmlns:p="http://schemas.openxmlformats.org/presentationml/2006/main">
  <p:tag name="OUTLINEID" val="64B3A3B2647B4A88A79505495A6B7BCE"/>
</p:tagLst>
</file>

<file path=ppt/tags/tag39.xml><?xml version="1.0" encoding="utf-8"?>
<p:tagLst xmlns:a="http://schemas.openxmlformats.org/drawingml/2006/main" xmlns:r="http://schemas.openxmlformats.org/officeDocument/2006/relationships" xmlns:p="http://schemas.openxmlformats.org/presentationml/2006/main">
  <p:tag name="OUTLINEID" val="64B3A3B2647B4A88A79505495A6B7BCE"/>
</p:tagLst>
</file>

<file path=ppt/tags/tag4.xml><?xml version="1.0" encoding="utf-8"?>
<p:tagLst xmlns:a="http://schemas.openxmlformats.org/drawingml/2006/main" xmlns:r="http://schemas.openxmlformats.org/officeDocument/2006/relationships" xmlns:p="http://schemas.openxmlformats.org/presentationml/2006/main">
  <p:tag name="OUTLINEID" val="64B3A3B2647B4A88A79505495A6B7BCE"/>
</p:tagLst>
</file>

<file path=ppt/tags/tag40.xml><?xml version="1.0" encoding="utf-8"?>
<p:tagLst xmlns:a="http://schemas.openxmlformats.org/drawingml/2006/main" xmlns:r="http://schemas.openxmlformats.org/officeDocument/2006/relationships" xmlns:p="http://schemas.openxmlformats.org/presentationml/2006/main">
  <p:tag name="OUTLINEID" val="7BD440A67F0844ADBCC5665AB7CB4CB9"/>
</p:tagLst>
</file>

<file path=ppt/tags/tag5.xml><?xml version="1.0" encoding="utf-8"?>
<p:tagLst xmlns:a="http://schemas.openxmlformats.org/drawingml/2006/main" xmlns:r="http://schemas.openxmlformats.org/officeDocument/2006/relationships" xmlns:p="http://schemas.openxmlformats.org/presentationml/2006/main">
  <p:tag name="OUTLINEID" val="64B3A3B2647B4A88A79505495A6B7BCE"/>
</p:tagLst>
</file>

<file path=ppt/tags/tag6.xml><?xml version="1.0" encoding="utf-8"?>
<p:tagLst xmlns:a="http://schemas.openxmlformats.org/drawingml/2006/main" xmlns:r="http://schemas.openxmlformats.org/officeDocument/2006/relationships" xmlns:p="http://schemas.openxmlformats.org/presentationml/2006/main">
  <p:tag name="OUTLINEID" val="64B3A3B2647B4A88A79505495A6B7BCE"/>
</p:tagLst>
</file>

<file path=ppt/tags/tag7.xml><?xml version="1.0" encoding="utf-8"?>
<p:tagLst xmlns:a="http://schemas.openxmlformats.org/drawingml/2006/main" xmlns:r="http://schemas.openxmlformats.org/officeDocument/2006/relationships" xmlns:p="http://schemas.openxmlformats.org/presentationml/2006/main">
  <p:tag name="OUTLINEID" val="64B3A3B2647B4A88A79505495A6B7BCE"/>
</p:tagLst>
</file>

<file path=ppt/tags/tag8.xml><?xml version="1.0" encoding="utf-8"?>
<p:tagLst xmlns:a="http://schemas.openxmlformats.org/drawingml/2006/main" xmlns:r="http://schemas.openxmlformats.org/officeDocument/2006/relationships" xmlns:p="http://schemas.openxmlformats.org/presentationml/2006/main">
  <p:tag name="OUTLINEID" val="64B3A3B2647B4A88A79505495A6B7BCE"/>
</p:tagLst>
</file>

<file path=ppt/tags/tag9.xml><?xml version="1.0" encoding="utf-8"?>
<p:tagLst xmlns:a="http://schemas.openxmlformats.org/drawingml/2006/main" xmlns:r="http://schemas.openxmlformats.org/officeDocument/2006/relationships" xmlns:p="http://schemas.openxmlformats.org/presentationml/2006/main">
  <p:tag name="OUTLINEID" val="64B3A3B2647B4A88A79505495A6B7BCE"/>
</p:tagLst>
</file>

<file path=ppt/theme/theme1.xml><?xml version="1.0" encoding="utf-8"?>
<a:theme xmlns:a="http://schemas.openxmlformats.org/drawingml/2006/main" name="1_Title and Back Cover Slides">
  <a:themeElements>
    <a:clrScheme name="Simmons">
      <a:dk1>
        <a:srgbClr val="000000"/>
      </a:dk1>
      <a:lt1>
        <a:srgbClr val="FFFFFF"/>
      </a:lt1>
      <a:dk2>
        <a:srgbClr val="FC515B"/>
      </a:dk2>
      <a:lt2>
        <a:srgbClr val="E7E6E6"/>
      </a:lt2>
      <a:accent1>
        <a:srgbClr val="FC515B"/>
      </a:accent1>
      <a:accent2>
        <a:srgbClr val="303030"/>
      </a:accent2>
      <a:accent3>
        <a:srgbClr val="88E5BD"/>
      </a:accent3>
      <a:accent4>
        <a:srgbClr val="53C2E5"/>
      </a:accent4>
      <a:accent5>
        <a:srgbClr val="8996F4"/>
      </a:accent5>
      <a:accent6>
        <a:srgbClr val="EAA4EA"/>
      </a:accent6>
      <a:hlink>
        <a:srgbClr val="FC515B"/>
      </a:hlink>
      <a:folHlink>
        <a:srgbClr val="114040"/>
      </a:folHlink>
    </a:clrScheme>
    <a:fontScheme name="simmons+simmons">
      <a:majorFont>
        <a:latin typeface="Real Text Medium"/>
        <a:ea typeface="Helvetica"/>
        <a:cs typeface="Helvetica"/>
      </a:majorFont>
      <a:minorFont>
        <a:latin typeface="Real Text Light"/>
        <a:ea typeface="Arial"/>
        <a:cs typeface="Arial"/>
      </a:minorFont>
    </a:fontScheme>
    <a:fmtScheme name="1_Title and Back Cover Slid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
          <a:effectLst>
            <a:outerShdw blurRad="38100" dist="254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58712" tIns="58712" rIns="58712" bIns="58712" numCol="1" spcCol="38100" rtlCol="0" anchor="ctr">
        <a:spAutoFit/>
      </a:bodyPr>
      <a:lstStyle>
        <a:defPPr marL="0" marR="0" indent="0" algn="l" defTabSz="1174259"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8712" tIns="58712" rIns="58712" bIns="58712" numCol="1" spcCol="38100" rtlCol="0" anchor="t">
        <a:spAutoFit/>
      </a:bodyPr>
      <a:lstStyle>
        <a:defPPr marL="0" marR="0" indent="0" algn="l" defTabSz="1174259"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xt and Content Slides">
  <a:themeElements>
    <a:clrScheme name="Coral">
      <a:dk1>
        <a:sysClr val="windowText" lastClr="000000"/>
      </a:dk1>
      <a:lt1>
        <a:sysClr val="window" lastClr="FFFFFF"/>
      </a:lt1>
      <a:dk2>
        <a:srgbClr val="FC515B"/>
      </a:dk2>
      <a:lt2>
        <a:srgbClr val="FFFFFF"/>
      </a:lt2>
      <a:accent1>
        <a:srgbClr val="88E5BD"/>
      </a:accent1>
      <a:accent2>
        <a:srgbClr val="53C2E5"/>
      </a:accent2>
      <a:accent3>
        <a:srgbClr val="8996F4"/>
      </a:accent3>
      <a:accent4>
        <a:srgbClr val="EAA4EA"/>
      </a:accent4>
      <a:accent5>
        <a:srgbClr val="FC515B"/>
      </a:accent5>
      <a:accent6>
        <a:srgbClr val="FFFFFF"/>
      </a:accent6>
      <a:hlink>
        <a:srgbClr val="0563C1"/>
      </a:hlink>
      <a:folHlink>
        <a:srgbClr val="954F72"/>
      </a:folHlink>
    </a:clrScheme>
    <a:fontScheme name="Simmons and Simmons font theme">
      <a:majorFont>
        <a:latin typeface="Real Text Medium"/>
        <a:ea typeface=""/>
        <a:cs typeface=""/>
      </a:majorFont>
      <a:minorFont>
        <a:latin typeface="Real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FC515B"/>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defRPr sz="2400" dirty="0">
            <a:solidFill>
              <a:srgbClr val="303030"/>
            </a:solidFill>
          </a:defRPr>
        </a:defPPr>
      </a:lstStyle>
    </a:txDef>
  </a:objectDefaults>
  <a:extraClrSchemeLst/>
  <a:extLst>
    <a:ext uri="{05A4C25C-085E-4340-85A3-A5531E510DB2}">
      <thm15:themeFamily xmlns:thm15="http://schemas.microsoft.com/office/thememl/2012/main" name="Blank" id="{E26A1280-B776-4212-B4E0-FFAF2FDC63B5}" vid="{7AA5BD36-42C0-45CA-8DA4-BE44BB0353A3}"/>
    </a:ext>
  </a:extLst>
</a:theme>
</file>

<file path=ppt/theme/theme3.xml><?xml version="1.0" encoding="utf-8"?>
<a:theme xmlns:a="http://schemas.openxmlformats.org/drawingml/2006/main" name="1_Text and Content Slides">
  <a:themeElements>
    <a:clrScheme name="Simmons">
      <a:dk1>
        <a:srgbClr val="FFFFFF"/>
      </a:dk1>
      <a:lt1>
        <a:srgbClr val="303030"/>
      </a:lt1>
      <a:dk2>
        <a:srgbClr val="FC515B"/>
      </a:dk2>
      <a:lt2>
        <a:srgbClr val="303030"/>
      </a:lt2>
      <a:accent1>
        <a:srgbClr val="88E5BD"/>
      </a:accent1>
      <a:accent2>
        <a:srgbClr val="53C2E5"/>
      </a:accent2>
      <a:accent3>
        <a:srgbClr val="8996F4"/>
      </a:accent3>
      <a:accent4>
        <a:srgbClr val="EAA4EA"/>
      </a:accent4>
      <a:accent5>
        <a:srgbClr val="FC515B"/>
      </a:accent5>
      <a:accent6>
        <a:srgbClr val="303030"/>
      </a:accent6>
      <a:hlink>
        <a:srgbClr val="0563C1"/>
      </a:hlink>
      <a:folHlink>
        <a:srgbClr val="954F72"/>
      </a:folHlink>
    </a:clrScheme>
    <a:fontScheme name="Simmons and Simmons font theme">
      <a:majorFont>
        <a:latin typeface="Real Text Medium"/>
        <a:ea typeface=""/>
        <a:cs typeface=""/>
      </a:majorFont>
      <a:minorFont>
        <a:latin typeface="Real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a:defPPr>
      </a:lstStyle>
    </a:txDef>
  </a:objectDefaults>
  <a:extraClrSchemeLst/>
  <a:extLst>
    <a:ext uri="{05A4C25C-085E-4340-85A3-A5531E510DB2}">
      <thm15:themeFamily xmlns:thm15="http://schemas.microsoft.com/office/thememl/2012/main" name="Blank.potx" id="{B9B5C235-08B7-4090-97DF-1E4D11FCF818}" vid="{3650AAAF-5411-4117-A04C-733ABD19EE3E}"/>
    </a:ext>
  </a:extLst>
</a:theme>
</file>

<file path=ppt/theme/theme4.xml><?xml version="1.0" encoding="utf-8"?>
<a:theme xmlns:a="http://schemas.openxmlformats.org/drawingml/2006/main" name="2_Text and Content Slides">
  <a:themeElements>
    <a:clrScheme name="Coral">
      <a:dk1>
        <a:sysClr val="windowText" lastClr="000000"/>
      </a:dk1>
      <a:lt1>
        <a:sysClr val="window" lastClr="FFFFFF"/>
      </a:lt1>
      <a:dk2>
        <a:srgbClr val="FC515B"/>
      </a:dk2>
      <a:lt2>
        <a:srgbClr val="FFFFFF"/>
      </a:lt2>
      <a:accent1>
        <a:srgbClr val="88E5BD"/>
      </a:accent1>
      <a:accent2>
        <a:srgbClr val="53C2E5"/>
      </a:accent2>
      <a:accent3>
        <a:srgbClr val="8996F4"/>
      </a:accent3>
      <a:accent4>
        <a:srgbClr val="EAA4EA"/>
      </a:accent4>
      <a:accent5>
        <a:srgbClr val="FC515B"/>
      </a:accent5>
      <a:accent6>
        <a:srgbClr val="FFFFFF"/>
      </a:accent6>
      <a:hlink>
        <a:srgbClr val="0563C1"/>
      </a:hlink>
      <a:folHlink>
        <a:srgbClr val="954F72"/>
      </a:folHlink>
    </a:clrScheme>
    <a:fontScheme name="Simmons and Simmons font theme">
      <a:majorFont>
        <a:latin typeface="Real Text Medium"/>
        <a:ea typeface=""/>
        <a:cs typeface=""/>
      </a:majorFont>
      <a:minorFont>
        <a:latin typeface="Real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FC515B"/>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defRPr sz="2400" dirty="0">
            <a:solidFill>
              <a:srgbClr val="303030"/>
            </a:solidFill>
          </a:defRPr>
        </a:defPPr>
      </a:lstStyle>
    </a:txDef>
  </a:objectDefaults>
  <a:extraClrSchemeLst/>
  <a:extLst>
    <a:ext uri="{05A4C25C-085E-4340-85A3-A5531E510DB2}">
      <thm15:themeFamily xmlns:thm15="http://schemas.microsoft.com/office/thememl/2012/main" name="Presentation.potx" id="{6C13ED90-F65E-4041-A539-6459BC2CEB3D}" vid="{934E6299-C149-4638-B7C6-23D783357B33}"/>
    </a:ext>
  </a:extLst>
</a:theme>
</file>

<file path=ppt/theme/theme5.xml><?xml version="1.0" encoding="utf-8"?>
<a:theme xmlns:a="http://schemas.openxmlformats.org/drawingml/2006/main" name="2_Title and Back Cover Slides">
  <a:themeElements>
    <a:clrScheme name="Simmons and Simmons colour theme">
      <a:dk1>
        <a:sysClr val="windowText" lastClr="000000"/>
      </a:dk1>
      <a:lt1>
        <a:sysClr val="window" lastClr="FFFFFF"/>
      </a:lt1>
      <a:dk2>
        <a:srgbClr val="303030"/>
      </a:dk2>
      <a:lt2>
        <a:srgbClr val="FC515B"/>
      </a:lt2>
      <a:accent1>
        <a:srgbClr val="88E5BD"/>
      </a:accent1>
      <a:accent2>
        <a:srgbClr val="53C2E5"/>
      </a:accent2>
      <a:accent3>
        <a:srgbClr val="8996F4"/>
      </a:accent3>
      <a:accent4>
        <a:srgbClr val="EAA4EA"/>
      </a:accent4>
      <a:accent5>
        <a:srgbClr val="5B9BD5"/>
      </a:accent5>
      <a:accent6>
        <a:srgbClr val="70AD47"/>
      </a:accent6>
      <a:hlink>
        <a:srgbClr val="0563C1"/>
      </a:hlink>
      <a:folHlink>
        <a:srgbClr val="954F72"/>
      </a:folHlink>
    </a:clrScheme>
    <a:fontScheme name="Simmons and Simmons font theme">
      <a:majorFont>
        <a:latin typeface="Real Text Medium"/>
        <a:ea typeface=""/>
        <a:cs typeface=""/>
      </a:majorFont>
      <a:minorFont>
        <a:latin typeface="Real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a:defPPr>
      </a:lstStyle>
    </a:txDef>
  </a:objectDefaults>
  <a:extraClrSchemeLst/>
  <a:extLst>
    <a:ext uri="{05A4C25C-085E-4340-85A3-A5531E510DB2}">
      <thm15:themeFamily xmlns:thm15="http://schemas.microsoft.com/office/thememl/2012/main" name="Presentation Simmons.pptx" id="{E38EC784-C7E8-41F5-A2C5-E30C2ACC4227}" vid="{98E74135-D0C4-4604-AEE9-5D9FDB753244}"/>
    </a:ext>
  </a:extLst>
</a:theme>
</file>

<file path=ppt/theme/theme6.xml><?xml version="1.0" encoding="utf-8"?>
<a:theme xmlns:a="http://schemas.openxmlformats.org/drawingml/2006/main" name="3_Title and Back Cover Slides">
  <a:themeElements>
    <a:clrScheme name="Simmons">
      <a:dk1>
        <a:srgbClr val="000000"/>
      </a:dk1>
      <a:lt1>
        <a:srgbClr val="FFFFFF"/>
      </a:lt1>
      <a:dk2>
        <a:srgbClr val="FC515B"/>
      </a:dk2>
      <a:lt2>
        <a:srgbClr val="E7E6E6"/>
      </a:lt2>
      <a:accent1>
        <a:srgbClr val="FC515B"/>
      </a:accent1>
      <a:accent2>
        <a:srgbClr val="303030"/>
      </a:accent2>
      <a:accent3>
        <a:srgbClr val="88E5BD"/>
      </a:accent3>
      <a:accent4>
        <a:srgbClr val="53C2E5"/>
      </a:accent4>
      <a:accent5>
        <a:srgbClr val="8996F4"/>
      </a:accent5>
      <a:accent6>
        <a:srgbClr val="EAA4EA"/>
      </a:accent6>
      <a:hlink>
        <a:srgbClr val="FC515B"/>
      </a:hlink>
      <a:folHlink>
        <a:srgbClr val="114040"/>
      </a:folHlink>
    </a:clrScheme>
    <a:fontScheme name="simmons+simmons">
      <a:majorFont>
        <a:latin typeface="Real Text Medium"/>
        <a:ea typeface="Helvetica"/>
        <a:cs typeface="Helvetica"/>
      </a:majorFont>
      <a:minorFont>
        <a:latin typeface="Real Text Light"/>
        <a:ea typeface="Arial"/>
        <a:cs typeface="Arial"/>
      </a:minorFont>
    </a:fontScheme>
    <a:fmtScheme name="1_Title and Back Cover Slid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
          <a:effectLst>
            <a:outerShdw blurRad="38100" dist="254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58712" tIns="58712" rIns="58712" bIns="58712" numCol="1" spcCol="38100" rtlCol="0" anchor="ctr">
        <a:spAutoFit/>
      </a:bodyPr>
      <a:lstStyle>
        <a:defPPr marL="0" marR="0" indent="0" algn="l" defTabSz="1174259"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8712" tIns="58712" rIns="58712" bIns="58712" numCol="1" spcCol="38100" rtlCol="0" anchor="t">
        <a:spAutoFit/>
      </a:bodyPr>
      <a:lstStyle>
        <a:defPPr marL="0" marR="0" indent="0" algn="l" defTabSz="1174259"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1_Title and Back Cover Slides">
  <a:themeElements>
    <a:clrScheme name="1_Title and Back Cover Slides">
      <a:dk1>
        <a:srgbClr val="000000"/>
      </a:dk1>
      <a:lt1>
        <a:srgbClr val="FFFFFF"/>
      </a:lt1>
      <a:dk2>
        <a:srgbClr val="A7A7A7"/>
      </a:dk2>
      <a:lt2>
        <a:srgbClr val="535353"/>
      </a:lt2>
      <a:accent1>
        <a:srgbClr val="88E5BD"/>
      </a:accent1>
      <a:accent2>
        <a:srgbClr val="53C2E5"/>
      </a:accent2>
      <a:accent3>
        <a:srgbClr val="8996F4"/>
      </a:accent3>
      <a:accent4>
        <a:srgbClr val="EAA4EA"/>
      </a:accent4>
      <a:accent5>
        <a:srgbClr val="5B9BD5"/>
      </a:accent5>
      <a:accent6>
        <a:srgbClr val="70AD47"/>
      </a:accent6>
      <a:hlink>
        <a:srgbClr val="0000FF"/>
      </a:hlink>
      <a:folHlink>
        <a:srgbClr val="FF00FF"/>
      </a:folHlink>
    </a:clrScheme>
    <a:fontScheme name="1_Title and Back Cover Slides">
      <a:majorFont>
        <a:latin typeface="Helvetica"/>
        <a:ea typeface="Helvetica"/>
        <a:cs typeface="Helvetica"/>
      </a:majorFont>
      <a:minorFont>
        <a:latin typeface="Arial"/>
        <a:ea typeface="Arial"/>
        <a:cs typeface="Arial"/>
      </a:minorFont>
    </a:fontScheme>
    <a:fmtScheme name="1_Title and Back Cover Slid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
          <a:effectLst>
            <a:outerShdw blurRad="38100" dist="254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58712" tIns="58712" rIns="58712" bIns="58712" numCol="1" spcCol="38100" rtlCol="0" anchor="ctr">
        <a:spAutoFit/>
      </a:bodyPr>
      <a:lstStyle>
        <a:defPPr marL="0" marR="0" indent="0" algn="l" defTabSz="1174259"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8712" tIns="58712" rIns="58712" bIns="58712" numCol="1" spcCol="38100" rtlCol="0" anchor="t">
        <a:spAutoFit/>
      </a:bodyPr>
      <a:lstStyle>
        <a:defPPr marL="0" marR="0" indent="0" algn="l" defTabSz="1174259"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file>

<file path=docProps/core.xml><?xml version="1.0" encoding="utf-8"?>
<coreProperties xmlns:dc="http://purl.org/dc/elements/1.1/" xmlns:dcterms="http://purl.org/dc/terms/" xmlns:xsi="http://www.w3.org/2001/XMLSchema-instance" xmlns="http://schemas.openxmlformats.org/package/2006/metadata/core-properties">
  <dcterms:created xsi:type="dcterms:W3CDTF">2025-12-02T02:37:39.0000000Z</dcterms:created>
  <dcterms:modified xsi:type="dcterms:W3CDTF">2025-12-02T02:37:39.0000000Z</dcterms:modified>
</coreProperties>
</file>

<file path=docProps/custom.xml><?xml version="1.0" encoding="utf-8"?>
<op:Properties xmlns:vt="http://schemas.openxmlformats.org/officeDocument/2006/docPropsVTypes" xmlns:op="http://schemas.openxmlformats.org/officeDocument/2006/custom-properties"/>
</file>