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7"/>
  </p:notesMasterIdLst>
  <p:sldIdLst>
    <p:sldId id="273" r:id="rId5"/>
    <p:sldId id="272" r:id="rId6"/>
    <p:sldId id="292" r:id="rId7"/>
    <p:sldId id="295" r:id="rId8"/>
    <p:sldId id="296" r:id="rId9"/>
    <p:sldId id="297" r:id="rId10"/>
    <p:sldId id="302" r:id="rId11"/>
    <p:sldId id="303" r:id="rId12"/>
    <p:sldId id="304" r:id="rId13"/>
    <p:sldId id="305"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14F4E-64D9-4FCA-AE6C-BCF7714F70ED}" v="8" dt="2023-04-07T20:28:56.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utomu Johnson" userId="01b4e186-0126-4dc5-9ced-856fc9eb9fc3" providerId="ADAL" clId="{1DF14F4E-64D9-4FCA-AE6C-BCF7714F70ED}"/>
    <pc:docChg chg="undo custSel addSld delSld modSld">
      <pc:chgData name="Tsutomu Johnson" userId="01b4e186-0126-4dc5-9ced-856fc9eb9fc3" providerId="ADAL" clId="{1DF14F4E-64D9-4FCA-AE6C-BCF7714F70ED}" dt="2023-04-07T20:29:03.079" v="4579" actId="313"/>
      <pc:docMkLst>
        <pc:docMk/>
      </pc:docMkLst>
      <pc:sldChg chg="modSp mod">
        <pc:chgData name="Tsutomu Johnson" userId="01b4e186-0126-4dc5-9ced-856fc9eb9fc3" providerId="ADAL" clId="{1DF14F4E-64D9-4FCA-AE6C-BCF7714F70ED}" dt="2023-04-07T12:54:49.453" v="98" actId="20577"/>
        <pc:sldMkLst>
          <pc:docMk/>
          <pc:sldMk cId="960782613" sldId="272"/>
        </pc:sldMkLst>
        <pc:spChg chg="mod">
          <ac:chgData name="Tsutomu Johnson" userId="01b4e186-0126-4dc5-9ced-856fc9eb9fc3" providerId="ADAL" clId="{1DF14F4E-64D9-4FCA-AE6C-BCF7714F70ED}" dt="2023-04-07T12:54:49.453" v="98" actId="20577"/>
          <ac:spMkLst>
            <pc:docMk/>
            <pc:sldMk cId="960782613" sldId="272"/>
            <ac:spMk id="9" creationId="{371B7EF8-B2B2-4AD5-A17A-C35AA95F9CB4}"/>
          </ac:spMkLst>
        </pc:spChg>
      </pc:sldChg>
      <pc:sldChg chg="modSp mod">
        <pc:chgData name="Tsutomu Johnson" userId="01b4e186-0126-4dc5-9ced-856fc9eb9fc3" providerId="ADAL" clId="{1DF14F4E-64D9-4FCA-AE6C-BCF7714F70ED}" dt="2023-04-07T12:54:14.533" v="30" actId="20577"/>
        <pc:sldMkLst>
          <pc:docMk/>
          <pc:sldMk cId="1811173779" sldId="273"/>
        </pc:sldMkLst>
        <pc:spChg chg="mod">
          <ac:chgData name="Tsutomu Johnson" userId="01b4e186-0126-4dc5-9ced-856fc9eb9fc3" providerId="ADAL" clId="{1DF14F4E-64D9-4FCA-AE6C-BCF7714F70ED}" dt="2023-04-07T12:54:14.533" v="30" actId="20577"/>
          <ac:spMkLst>
            <pc:docMk/>
            <pc:sldMk cId="1811173779" sldId="273"/>
            <ac:spMk id="2" creationId="{DDA2022F-1436-49C5-9347-FDDDF4EE8915}"/>
          </ac:spMkLst>
        </pc:spChg>
      </pc:sldChg>
      <pc:sldChg chg="del">
        <pc:chgData name="Tsutomu Johnson" userId="01b4e186-0126-4dc5-9ced-856fc9eb9fc3" providerId="ADAL" clId="{1DF14F4E-64D9-4FCA-AE6C-BCF7714F70ED}" dt="2023-04-07T13:49:16.214" v="4104" actId="47"/>
        <pc:sldMkLst>
          <pc:docMk/>
          <pc:sldMk cId="812542513" sldId="277"/>
        </pc:sldMkLst>
      </pc:sldChg>
      <pc:sldChg chg="modSp mod">
        <pc:chgData name="Tsutomu Johnson" userId="01b4e186-0126-4dc5-9ced-856fc9eb9fc3" providerId="ADAL" clId="{1DF14F4E-64D9-4FCA-AE6C-BCF7714F70ED}" dt="2023-04-07T13:49:53.181" v="4161" actId="20577"/>
        <pc:sldMkLst>
          <pc:docMk/>
          <pc:sldMk cId="2136304999" sldId="284"/>
        </pc:sldMkLst>
        <pc:spChg chg="mod">
          <ac:chgData name="Tsutomu Johnson" userId="01b4e186-0126-4dc5-9ced-856fc9eb9fc3" providerId="ADAL" clId="{1DF14F4E-64D9-4FCA-AE6C-BCF7714F70ED}" dt="2023-04-07T13:49:53.181" v="4161" actId="20577"/>
          <ac:spMkLst>
            <pc:docMk/>
            <pc:sldMk cId="2136304999" sldId="284"/>
            <ac:spMk id="9" creationId="{371B7EF8-B2B2-4AD5-A17A-C35AA95F9CB4}"/>
          </ac:spMkLst>
        </pc:spChg>
      </pc:sldChg>
      <pc:sldChg chg="modSp mod">
        <pc:chgData name="Tsutomu Johnson" userId="01b4e186-0126-4dc5-9ced-856fc9eb9fc3" providerId="ADAL" clId="{1DF14F4E-64D9-4FCA-AE6C-BCF7714F70ED}" dt="2023-04-07T12:57:47.466" v="535" actId="20577"/>
        <pc:sldMkLst>
          <pc:docMk/>
          <pc:sldMk cId="1437470654" sldId="292"/>
        </pc:sldMkLst>
        <pc:spChg chg="mod">
          <ac:chgData name="Tsutomu Johnson" userId="01b4e186-0126-4dc5-9ced-856fc9eb9fc3" providerId="ADAL" clId="{1DF14F4E-64D9-4FCA-AE6C-BCF7714F70ED}" dt="2023-04-07T12:54:56.253" v="109" actId="20577"/>
          <ac:spMkLst>
            <pc:docMk/>
            <pc:sldMk cId="1437470654" sldId="292"/>
            <ac:spMk id="2" creationId="{8567DAFB-9973-42DC-88E6-DA49A7B5E20F}"/>
          </ac:spMkLst>
        </pc:spChg>
        <pc:spChg chg="mod">
          <ac:chgData name="Tsutomu Johnson" userId="01b4e186-0126-4dc5-9ced-856fc9eb9fc3" providerId="ADAL" clId="{1DF14F4E-64D9-4FCA-AE6C-BCF7714F70ED}" dt="2023-04-07T12:57:47.466" v="535" actId="20577"/>
          <ac:spMkLst>
            <pc:docMk/>
            <pc:sldMk cId="1437470654" sldId="292"/>
            <ac:spMk id="9" creationId="{371B7EF8-B2B2-4AD5-A17A-C35AA95F9CB4}"/>
          </ac:spMkLst>
        </pc:spChg>
      </pc:sldChg>
      <pc:sldChg chg="addSp delSp modSp del mod">
        <pc:chgData name="Tsutomu Johnson" userId="01b4e186-0126-4dc5-9ced-856fc9eb9fc3" providerId="ADAL" clId="{1DF14F4E-64D9-4FCA-AE6C-BCF7714F70ED}" dt="2023-04-07T13:49:10.467" v="4103" actId="47"/>
        <pc:sldMkLst>
          <pc:docMk/>
          <pc:sldMk cId="2994544517" sldId="293"/>
        </pc:sldMkLst>
        <pc:spChg chg="mod">
          <ac:chgData name="Tsutomu Johnson" userId="01b4e186-0126-4dc5-9ced-856fc9eb9fc3" providerId="ADAL" clId="{1DF14F4E-64D9-4FCA-AE6C-BCF7714F70ED}" dt="2023-04-07T13:28:33.234" v="2565" actId="20577"/>
          <ac:spMkLst>
            <pc:docMk/>
            <pc:sldMk cId="2994544517" sldId="293"/>
            <ac:spMk id="2" creationId="{8567DAFB-9973-42DC-88E6-DA49A7B5E20F}"/>
          </ac:spMkLst>
        </pc:spChg>
        <pc:spChg chg="add mod">
          <ac:chgData name="Tsutomu Johnson" userId="01b4e186-0126-4dc5-9ced-856fc9eb9fc3" providerId="ADAL" clId="{1DF14F4E-64D9-4FCA-AE6C-BCF7714F70ED}" dt="2023-04-07T13:28:48.284" v="2566" actId="21"/>
          <ac:spMkLst>
            <pc:docMk/>
            <pc:sldMk cId="2994544517" sldId="293"/>
            <ac:spMk id="5" creationId="{24154895-8FB5-832D-8E98-5F10BEFD7145}"/>
          </ac:spMkLst>
        </pc:spChg>
        <pc:spChg chg="add del mod">
          <ac:chgData name="Tsutomu Johnson" userId="01b4e186-0126-4dc5-9ced-856fc9eb9fc3" providerId="ADAL" clId="{1DF14F4E-64D9-4FCA-AE6C-BCF7714F70ED}" dt="2023-04-07T13:28:51.180" v="2568"/>
          <ac:spMkLst>
            <pc:docMk/>
            <pc:sldMk cId="2994544517" sldId="293"/>
            <ac:spMk id="6" creationId="{4FCD58E4-3FC8-7E08-7725-79312EDFCB18}"/>
          </ac:spMkLst>
        </pc:spChg>
        <pc:spChg chg="del">
          <ac:chgData name="Tsutomu Johnson" userId="01b4e186-0126-4dc5-9ced-856fc9eb9fc3" providerId="ADAL" clId="{1DF14F4E-64D9-4FCA-AE6C-BCF7714F70ED}" dt="2023-04-07T13:28:48.284" v="2566" actId="21"/>
          <ac:spMkLst>
            <pc:docMk/>
            <pc:sldMk cId="2994544517" sldId="293"/>
            <ac:spMk id="9" creationId="{371B7EF8-B2B2-4AD5-A17A-C35AA95F9CB4}"/>
          </ac:spMkLst>
        </pc:spChg>
      </pc:sldChg>
      <pc:sldChg chg="del">
        <pc:chgData name="Tsutomu Johnson" userId="01b4e186-0126-4dc5-9ced-856fc9eb9fc3" providerId="ADAL" clId="{1DF14F4E-64D9-4FCA-AE6C-BCF7714F70ED}" dt="2023-04-07T13:49:16.214" v="4104" actId="47"/>
        <pc:sldMkLst>
          <pc:docMk/>
          <pc:sldMk cId="3843169901" sldId="294"/>
        </pc:sldMkLst>
      </pc:sldChg>
      <pc:sldChg chg="modSp mod">
        <pc:chgData name="Tsutomu Johnson" userId="01b4e186-0126-4dc5-9ced-856fc9eb9fc3" providerId="ADAL" clId="{1DF14F4E-64D9-4FCA-AE6C-BCF7714F70ED}" dt="2023-04-07T13:12:23.885" v="1133" actId="20577"/>
        <pc:sldMkLst>
          <pc:docMk/>
          <pc:sldMk cId="1535297165" sldId="295"/>
        </pc:sldMkLst>
        <pc:spChg chg="mod">
          <ac:chgData name="Tsutomu Johnson" userId="01b4e186-0126-4dc5-9ced-856fc9eb9fc3" providerId="ADAL" clId="{1DF14F4E-64D9-4FCA-AE6C-BCF7714F70ED}" dt="2023-04-07T12:58:08.008" v="543" actId="20577"/>
          <ac:spMkLst>
            <pc:docMk/>
            <pc:sldMk cId="1535297165" sldId="295"/>
            <ac:spMk id="2" creationId="{8567DAFB-9973-42DC-88E6-DA49A7B5E20F}"/>
          </ac:spMkLst>
        </pc:spChg>
        <pc:spChg chg="mod">
          <ac:chgData name="Tsutomu Johnson" userId="01b4e186-0126-4dc5-9ced-856fc9eb9fc3" providerId="ADAL" clId="{1DF14F4E-64D9-4FCA-AE6C-BCF7714F70ED}" dt="2023-04-07T13:12:23.885" v="1133" actId="20577"/>
          <ac:spMkLst>
            <pc:docMk/>
            <pc:sldMk cId="1535297165" sldId="295"/>
            <ac:spMk id="9" creationId="{371B7EF8-B2B2-4AD5-A17A-C35AA95F9CB4}"/>
          </ac:spMkLst>
        </pc:spChg>
      </pc:sldChg>
      <pc:sldChg chg="modSp mod">
        <pc:chgData name="Tsutomu Johnson" userId="01b4e186-0126-4dc5-9ced-856fc9eb9fc3" providerId="ADAL" clId="{1DF14F4E-64D9-4FCA-AE6C-BCF7714F70ED}" dt="2023-04-07T13:19:26.259" v="1356" actId="20577"/>
        <pc:sldMkLst>
          <pc:docMk/>
          <pc:sldMk cId="3010541767" sldId="296"/>
        </pc:sldMkLst>
        <pc:spChg chg="mod">
          <ac:chgData name="Tsutomu Johnson" userId="01b4e186-0126-4dc5-9ced-856fc9eb9fc3" providerId="ADAL" clId="{1DF14F4E-64D9-4FCA-AE6C-BCF7714F70ED}" dt="2023-04-07T13:03:36.861" v="1058" actId="20577"/>
          <ac:spMkLst>
            <pc:docMk/>
            <pc:sldMk cId="3010541767" sldId="296"/>
            <ac:spMk id="2" creationId="{8567DAFB-9973-42DC-88E6-DA49A7B5E20F}"/>
          </ac:spMkLst>
        </pc:spChg>
        <pc:spChg chg="mod">
          <ac:chgData name="Tsutomu Johnson" userId="01b4e186-0126-4dc5-9ced-856fc9eb9fc3" providerId="ADAL" clId="{1DF14F4E-64D9-4FCA-AE6C-BCF7714F70ED}" dt="2023-04-07T13:19:26.259" v="1356" actId="20577"/>
          <ac:spMkLst>
            <pc:docMk/>
            <pc:sldMk cId="3010541767" sldId="296"/>
            <ac:spMk id="9" creationId="{371B7EF8-B2B2-4AD5-A17A-C35AA95F9CB4}"/>
          </ac:spMkLst>
        </pc:spChg>
      </pc:sldChg>
      <pc:sldChg chg="modSp mod">
        <pc:chgData name="Tsutomu Johnson" userId="01b4e186-0126-4dc5-9ced-856fc9eb9fc3" providerId="ADAL" clId="{1DF14F4E-64D9-4FCA-AE6C-BCF7714F70ED}" dt="2023-04-07T13:25:46.488" v="2108" actId="20577"/>
        <pc:sldMkLst>
          <pc:docMk/>
          <pc:sldMk cId="1431667474" sldId="297"/>
        </pc:sldMkLst>
        <pc:spChg chg="mod">
          <ac:chgData name="Tsutomu Johnson" userId="01b4e186-0126-4dc5-9ced-856fc9eb9fc3" providerId="ADAL" clId="{1DF14F4E-64D9-4FCA-AE6C-BCF7714F70ED}" dt="2023-04-07T13:20:25.379" v="1377" actId="20577"/>
          <ac:spMkLst>
            <pc:docMk/>
            <pc:sldMk cId="1431667474" sldId="297"/>
            <ac:spMk id="2" creationId="{8567DAFB-9973-42DC-88E6-DA49A7B5E20F}"/>
          </ac:spMkLst>
        </pc:spChg>
        <pc:spChg chg="mod">
          <ac:chgData name="Tsutomu Johnson" userId="01b4e186-0126-4dc5-9ced-856fc9eb9fc3" providerId="ADAL" clId="{1DF14F4E-64D9-4FCA-AE6C-BCF7714F70ED}" dt="2023-04-07T13:25:46.488" v="2108" actId="20577"/>
          <ac:spMkLst>
            <pc:docMk/>
            <pc:sldMk cId="1431667474" sldId="297"/>
            <ac:spMk id="9" creationId="{371B7EF8-B2B2-4AD5-A17A-C35AA95F9CB4}"/>
          </ac:spMkLst>
        </pc:spChg>
      </pc:sldChg>
      <pc:sldChg chg="del">
        <pc:chgData name="Tsutomu Johnson" userId="01b4e186-0126-4dc5-9ced-856fc9eb9fc3" providerId="ADAL" clId="{1DF14F4E-64D9-4FCA-AE6C-BCF7714F70ED}" dt="2023-04-07T13:49:16.214" v="4104" actId="47"/>
        <pc:sldMkLst>
          <pc:docMk/>
          <pc:sldMk cId="4183519985" sldId="298"/>
        </pc:sldMkLst>
      </pc:sldChg>
      <pc:sldChg chg="del">
        <pc:chgData name="Tsutomu Johnson" userId="01b4e186-0126-4dc5-9ced-856fc9eb9fc3" providerId="ADAL" clId="{1DF14F4E-64D9-4FCA-AE6C-BCF7714F70ED}" dt="2023-04-07T13:49:16.214" v="4104" actId="47"/>
        <pc:sldMkLst>
          <pc:docMk/>
          <pc:sldMk cId="414807640" sldId="299"/>
        </pc:sldMkLst>
      </pc:sldChg>
      <pc:sldChg chg="del">
        <pc:chgData name="Tsutomu Johnson" userId="01b4e186-0126-4dc5-9ced-856fc9eb9fc3" providerId="ADAL" clId="{1DF14F4E-64D9-4FCA-AE6C-BCF7714F70ED}" dt="2023-04-07T13:49:16.214" v="4104" actId="47"/>
        <pc:sldMkLst>
          <pc:docMk/>
          <pc:sldMk cId="170007287" sldId="300"/>
        </pc:sldMkLst>
      </pc:sldChg>
      <pc:sldChg chg="del">
        <pc:chgData name="Tsutomu Johnson" userId="01b4e186-0126-4dc5-9ced-856fc9eb9fc3" providerId="ADAL" clId="{1DF14F4E-64D9-4FCA-AE6C-BCF7714F70ED}" dt="2023-04-07T13:49:16.214" v="4104" actId="47"/>
        <pc:sldMkLst>
          <pc:docMk/>
          <pc:sldMk cId="2257303363" sldId="301"/>
        </pc:sldMkLst>
      </pc:sldChg>
      <pc:sldChg chg="modSp mod">
        <pc:chgData name="Tsutomu Johnson" userId="01b4e186-0126-4dc5-9ced-856fc9eb9fc3" providerId="ADAL" clId="{1DF14F4E-64D9-4FCA-AE6C-BCF7714F70ED}" dt="2023-04-07T20:29:03.079" v="4579" actId="313"/>
        <pc:sldMkLst>
          <pc:docMk/>
          <pc:sldMk cId="262327052" sldId="302"/>
        </pc:sldMkLst>
        <pc:spChg chg="mod">
          <ac:chgData name="Tsutomu Johnson" userId="01b4e186-0126-4dc5-9ced-856fc9eb9fc3" providerId="ADAL" clId="{1DF14F4E-64D9-4FCA-AE6C-BCF7714F70ED}" dt="2023-04-07T20:29:03.079" v="4579" actId="313"/>
          <ac:spMkLst>
            <pc:docMk/>
            <pc:sldMk cId="262327052" sldId="302"/>
            <ac:spMk id="2" creationId="{8567DAFB-9973-42DC-88E6-DA49A7B5E20F}"/>
          </ac:spMkLst>
        </pc:spChg>
        <pc:spChg chg="mod">
          <ac:chgData name="Tsutomu Johnson" userId="01b4e186-0126-4dc5-9ced-856fc9eb9fc3" providerId="ADAL" clId="{1DF14F4E-64D9-4FCA-AE6C-BCF7714F70ED}" dt="2023-04-07T13:28:20.124" v="2533" actId="20577"/>
          <ac:spMkLst>
            <pc:docMk/>
            <pc:sldMk cId="262327052" sldId="302"/>
            <ac:spMk id="9" creationId="{371B7EF8-B2B2-4AD5-A17A-C35AA95F9CB4}"/>
          </ac:spMkLst>
        </pc:spChg>
      </pc:sldChg>
      <pc:sldChg chg="modSp add mod">
        <pc:chgData name="Tsutomu Johnson" userId="01b4e186-0126-4dc5-9ced-856fc9eb9fc3" providerId="ADAL" clId="{1DF14F4E-64D9-4FCA-AE6C-BCF7714F70ED}" dt="2023-04-07T13:43:07.871" v="3614" actId="20577"/>
        <pc:sldMkLst>
          <pc:docMk/>
          <pc:sldMk cId="3378504554" sldId="303"/>
        </pc:sldMkLst>
        <pc:spChg chg="mod">
          <ac:chgData name="Tsutomu Johnson" userId="01b4e186-0126-4dc5-9ced-856fc9eb9fc3" providerId="ADAL" clId="{1DF14F4E-64D9-4FCA-AE6C-BCF7714F70ED}" dt="2023-04-07T13:29:06.562" v="2605" actId="20577"/>
          <ac:spMkLst>
            <pc:docMk/>
            <pc:sldMk cId="3378504554" sldId="303"/>
            <ac:spMk id="2" creationId="{8567DAFB-9973-42DC-88E6-DA49A7B5E20F}"/>
          </ac:spMkLst>
        </pc:spChg>
        <pc:spChg chg="mod">
          <ac:chgData name="Tsutomu Johnson" userId="01b4e186-0126-4dc5-9ced-856fc9eb9fc3" providerId="ADAL" clId="{1DF14F4E-64D9-4FCA-AE6C-BCF7714F70ED}" dt="2023-04-07T13:43:07.871" v="3614" actId="20577"/>
          <ac:spMkLst>
            <pc:docMk/>
            <pc:sldMk cId="3378504554" sldId="303"/>
            <ac:spMk id="9" creationId="{371B7EF8-B2B2-4AD5-A17A-C35AA95F9CB4}"/>
          </ac:spMkLst>
        </pc:spChg>
      </pc:sldChg>
      <pc:sldChg chg="modSp add mod">
        <pc:chgData name="Tsutomu Johnson" userId="01b4e186-0126-4dc5-9ced-856fc9eb9fc3" providerId="ADAL" clId="{1DF14F4E-64D9-4FCA-AE6C-BCF7714F70ED}" dt="2023-04-07T13:48:59.605" v="4101" actId="6549"/>
        <pc:sldMkLst>
          <pc:docMk/>
          <pc:sldMk cId="1213356351" sldId="304"/>
        </pc:sldMkLst>
        <pc:spChg chg="mod">
          <ac:chgData name="Tsutomu Johnson" userId="01b4e186-0126-4dc5-9ced-856fc9eb9fc3" providerId="ADAL" clId="{1DF14F4E-64D9-4FCA-AE6C-BCF7714F70ED}" dt="2023-04-07T13:48:59.605" v="4101" actId="6549"/>
          <ac:spMkLst>
            <pc:docMk/>
            <pc:sldMk cId="1213356351" sldId="304"/>
            <ac:spMk id="9" creationId="{371B7EF8-B2B2-4AD5-A17A-C35AA95F9CB4}"/>
          </ac:spMkLst>
        </pc:spChg>
      </pc:sldChg>
      <pc:sldChg chg="modSp add mod">
        <pc:chgData name="Tsutomu Johnson" userId="01b4e186-0126-4dc5-9ced-856fc9eb9fc3" providerId="ADAL" clId="{1DF14F4E-64D9-4FCA-AE6C-BCF7714F70ED}" dt="2023-04-07T13:52:31.823" v="4578" actId="20577"/>
        <pc:sldMkLst>
          <pc:docMk/>
          <pc:sldMk cId="4070374224" sldId="305"/>
        </pc:sldMkLst>
        <pc:spChg chg="mod">
          <ac:chgData name="Tsutomu Johnson" userId="01b4e186-0126-4dc5-9ced-856fc9eb9fc3" providerId="ADAL" clId="{1DF14F4E-64D9-4FCA-AE6C-BCF7714F70ED}" dt="2023-04-07T13:52:31.823" v="4578" actId="20577"/>
          <ac:spMkLst>
            <pc:docMk/>
            <pc:sldMk cId="4070374224" sldId="305"/>
            <ac:spMk id="9" creationId="{371B7EF8-B2B2-4AD5-A17A-C35AA95F9C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AA0BC-6609-4556-8B76-A1EDF3B4E98C}" type="datetimeFigureOut">
              <a:rPr lang="en-US" smtClean="0"/>
              <a:t>4/7/2023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53EF8-F1F1-426B-B0A9-FD4AEE8EDDC7}" type="datetime1">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2265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AAADA-552C-4634-A9B8-C1EEDF253588}" type="datetime1">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249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A594C05-AA5C-4F09-A6B7-D3A3193AA5D7}" type="datetime1">
              <a:rPr lang="en-US" smtClean="0"/>
              <a:t>4/7/2023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478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15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E4DB066-BA4C-4ACB-B5EF-D11313F7B512}" type="datetime1">
              <a:rPr lang="en-US" smtClean="0"/>
              <a:t>4/7/2023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33801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D13D9-FA56-4191-B3D1-0F0946347F7F}" type="datetime1">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890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E99F0-C981-43CA-8461-68A368C933F2}" type="datetime1">
              <a:rPr lang="en-US" smtClean="0"/>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900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7E3CD-9FEF-4266-9447-6E0BADDDB821}" type="datetime1">
              <a:rPr lang="en-US" smtClean="0"/>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61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D101-F83B-4D7E-9E34-DC0B18767A58}" type="datetime1">
              <a:rPr lang="en-US" smtClean="0"/>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883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47F4BB-6FA0-4C2D-AD18-4EF7D955C743}" type="datetime1">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441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D3067F-260F-43C4-A09C-6B48384CFE2B}" type="datetime1">
              <a:rPr lang="en-US" smtClean="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231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4FBE5A9-3ED6-497C-9CD0-6F852ECCBD21}" type="datetime1">
              <a:rPr lang="en-US" smtClean="0"/>
              <a:t>4/7/2023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26899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sreports.congress.gov/product/pdf/R/R46724"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mailto:lana.Xaochay@ivanti.co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tomu@thebroadaxe.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adec="http://schemas.microsoft.com/office/drawing/2017/decorative" val="1"/>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p:txBody>
          <a:bodyPr>
            <a:normAutofit/>
          </a:bodyPr>
          <a:lstStyle/>
          <a:p>
            <a:r>
              <a:rPr lang="en-US" dirty="0">
                <a:solidFill>
                  <a:schemeClr val="tx2"/>
                </a:solidFill>
              </a:rPr>
              <a:t>Cross-Border Data Transfers</a:t>
            </a: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347472" y="3913632"/>
            <a:ext cx="11503152" cy="457200"/>
          </a:xfrm>
        </p:spPr>
        <p:txBody>
          <a:bodyPr>
            <a:normAutofit/>
          </a:bodyPr>
          <a:lstStyle/>
          <a:p>
            <a:r>
              <a:rPr lang="en-US" dirty="0"/>
              <a:t>Privacy Series by The Broad Axe</a:t>
            </a:r>
          </a:p>
        </p:txBody>
      </p:sp>
      <p:pic>
        <p:nvPicPr>
          <p:cNvPr id="5" name="Picture 4" descr="Shape&#10;&#10;Description automatically generated with low confidence">
            <a:extLst>
              <a:ext uri="{FF2B5EF4-FFF2-40B4-BE49-F238E27FC236}">
                <a16:creationId xmlns:a16="http://schemas.microsoft.com/office/drawing/2014/main" id="{DCBD5766-AA0C-4E68-889D-B92D76C6966F}"/>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8111737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How do we solve this problem</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For TIAs:</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We don’t want to turn this conversation into an in-depth dive on international surveillance law, but you will need a Transfer Impact Assessment that explains why US doesn’t violate GDPR privacy principles.  </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400" dirty="0">
              <a:latin typeface="Arial"/>
              <a:cs typeface="Arial"/>
              <a:sym typeface="Arial"/>
            </a:endParaRP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The Congressional Research Service has done this analysis for you.  You can find that report here: </a:t>
            </a:r>
            <a:r>
              <a:rPr lang="en-US" sz="2400" dirty="0">
                <a:latin typeface="Arial"/>
                <a:cs typeface="Arial"/>
                <a:sym typeface="Arial"/>
                <a:hlinkClick r:id="rId3"/>
              </a:rPr>
              <a:t>https://crsreports.congress.gov/product/pdf/R/R46724</a:t>
            </a:r>
            <a:r>
              <a:rPr lang="en-US" sz="2400" dirty="0">
                <a:latin typeface="Arial"/>
                <a:cs typeface="Arial"/>
                <a:sym typeface="Arial"/>
              </a:rPr>
              <a:t> </a:t>
            </a:r>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4"/>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407037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Thank You</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p:txBody>
          <a:bodyPr/>
          <a:lstStyle/>
          <a:p>
            <a:pPr marL="0" indent="0" algn="just">
              <a:spcAft>
                <a:spcPts val="1200"/>
              </a:spcAft>
              <a:buNone/>
            </a:pPr>
            <a:r>
              <a:rPr lang="en-US" dirty="0"/>
              <a:t>If you have any question, you can contact:</a:t>
            </a:r>
          </a:p>
          <a:p>
            <a:pPr marL="0" indent="0">
              <a:buNone/>
            </a:pPr>
            <a:r>
              <a:rPr lang="en-US" dirty="0"/>
              <a:t>Lana Xaochay</a:t>
            </a:r>
            <a:br>
              <a:rPr lang="en-US" dirty="0"/>
            </a:br>
            <a:r>
              <a:rPr lang="en-US" dirty="0">
                <a:hlinkClick r:id="rId3"/>
              </a:rPr>
              <a:t>lana.Xaochay@ivanti.com</a:t>
            </a:r>
            <a:r>
              <a:rPr lang="en-US" dirty="0"/>
              <a:t> </a:t>
            </a:r>
          </a:p>
          <a:p>
            <a:pPr marL="0" indent="0">
              <a:buNone/>
            </a:pPr>
            <a:r>
              <a:rPr lang="en-US" dirty="0"/>
              <a:t>Tsutomu Johnson</a:t>
            </a:r>
            <a:br>
              <a:rPr lang="en-US" dirty="0"/>
            </a:br>
            <a:r>
              <a:rPr lang="en-US" dirty="0">
                <a:hlinkClick r:id="rId4"/>
              </a:rPr>
              <a:t>tomu@thebroadaxe.us</a:t>
            </a:r>
            <a:r>
              <a:rPr lang="en-US" dirty="0"/>
              <a:t> </a:t>
            </a:r>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5"/>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21363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Disclaimer</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p:txBody>
          <a:bodyPr/>
          <a:lstStyle/>
          <a:p>
            <a:pPr marL="0" marR="0" lvl="0" indent="0" algn="just" rtl="0">
              <a:spcBef>
                <a:spcPts val="0"/>
              </a:spcBef>
              <a:spcAft>
                <a:spcPts val="0"/>
              </a:spcAft>
              <a:buClr>
                <a:schemeClr val="accent3"/>
              </a:buClr>
              <a:buSzPts val="3200"/>
              <a:buNone/>
            </a:pPr>
            <a:r>
              <a:rPr lang="en-US" sz="2400" b="0" i="0" u="none" strike="noStrike" cap="none" dirty="0">
                <a:ea typeface="Arial"/>
                <a:cs typeface="Arial"/>
                <a:sym typeface="Arial"/>
              </a:rPr>
              <a:t>The slides contained herein and the content they contain are for informational purposes only and not for the purpose of providing legal advice.  You should not rely on the information contained herein without seeking the advice of an attorney.  Reviewing or receiving these slides does not create an attorney client relationship between you and The Broad Axe.  For any particular legal issue or problem, you should contact an attorney directly to obtain legal advice. </a:t>
            </a:r>
            <a:endParaRPr lang="en-US" dirty="0"/>
          </a:p>
          <a:p>
            <a:pPr marL="342900" marR="0" lvl="0" indent="-139700" algn="l" rtl="0">
              <a:spcBef>
                <a:spcPts val="640"/>
              </a:spcBef>
              <a:spcAft>
                <a:spcPts val="0"/>
              </a:spcAft>
              <a:buClr>
                <a:schemeClr val="accent3"/>
              </a:buClr>
              <a:buSzPts val="3200"/>
              <a:buFont typeface="Noto Sans Symbols"/>
              <a:buNone/>
            </a:pPr>
            <a:endParaRPr lang="en-US" sz="2400" b="0" i="0" u="none" strike="noStrike" cap="none" dirty="0">
              <a:solidFill>
                <a:schemeClr val="accent1"/>
              </a:solidFill>
              <a:latin typeface="Arial"/>
              <a:ea typeface="Arial"/>
              <a:cs typeface="Arial"/>
              <a:sym typeface="Arial"/>
            </a:endParaRPr>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6535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Outline</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p:txBody>
          <a:bodyPr/>
          <a:lstStyle/>
          <a:p>
            <a:pPr algn="just">
              <a:spcAft>
                <a:spcPts val="1200"/>
              </a:spcAft>
            </a:pPr>
            <a:r>
              <a:rPr lang="en-US" dirty="0"/>
              <a:t>The Problem</a:t>
            </a:r>
          </a:p>
          <a:p>
            <a:pPr algn="just">
              <a:spcAft>
                <a:spcPts val="1200"/>
              </a:spcAft>
            </a:pPr>
            <a:r>
              <a:rPr lang="en-US" dirty="0"/>
              <a:t>How Did We Get Here</a:t>
            </a:r>
          </a:p>
          <a:p>
            <a:pPr algn="just">
              <a:spcAft>
                <a:spcPts val="1200"/>
              </a:spcAft>
            </a:pPr>
            <a:r>
              <a:rPr lang="en-US" dirty="0"/>
              <a:t>How Do We Solve This Problem</a:t>
            </a:r>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96078261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The Problem</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2566152"/>
          </a:xfrm>
        </p:spPr>
        <p:txBody>
          <a:bodyPr>
            <a:spAutoFit/>
          </a:bodyPr>
          <a:lstStyle/>
          <a:p>
            <a:pPr marL="571500" indent="-342900" algn="just">
              <a:lnSpc>
                <a:spcPct val="80000"/>
              </a:lnSpc>
              <a:spcBef>
                <a:spcPts val="392"/>
              </a:spcBef>
              <a:spcAft>
                <a:spcPts val="0"/>
              </a:spcAft>
              <a:buClr>
                <a:schemeClr val="accent3"/>
              </a:buClr>
              <a:buSzPts val="1960"/>
              <a:buFont typeface="Arial" panose="020B0604020202020204" pitchFamily="34" charset="0"/>
              <a:buChar char="•"/>
            </a:pPr>
            <a:r>
              <a:rPr lang="en-US" sz="2160" dirty="0">
                <a:latin typeface="Arial"/>
                <a:cs typeface="Arial"/>
                <a:sym typeface="Arial"/>
              </a:rPr>
              <a:t>There’s always been pressure on the legal team to turn contracts quickly so that the company can expand sales and grow.  </a:t>
            </a:r>
            <a:endParaRPr lang="en-US" dirty="0"/>
          </a:p>
          <a:p>
            <a:pPr marL="571500" indent="-342900" algn="just">
              <a:lnSpc>
                <a:spcPct val="80000"/>
              </a:lnSpc>
              <a:spcBef>
                <a:spcPts val="392"/>
              </a:spcBef>
              <a:spcAft>
                <a:spcPts val="0"/>
              </a:spcAft>
              <a:buClr>
                <a:schemeClr val="accent3"/>
              </a:buClr>
              <a:buSzPts val="1960"/>
              <a:buFont typeface="Arial" panose="020B0604020202020204" pitchFamily="34" charset="0"/>
              <a:buChar char="•"/>
            </a:pPr>
            <a:endParaRPr lang="en-US" sz="2160" b="0" i="0" u="sng" strike="noStrike" cap="none" dirty="0">
              <a:latin typeface="Arial"/>
              <a:ea typeface="Arial"/>
              <a:cs typeface="Arial"/>
              <a:sym typeface="Arial"/>
            </a:endParaRPr>
          </a:p>
          <a:p>
            <a:pPr marL="571500" indent="-342900" algn="just">
              <a:lnSpc>
                <a:spcPct val="80000"/>
              </a:lnSpc>
              <a:spcBef>
                <a:spcPts val="392"/>
              </a:spcBef>
              <a:spcAft>
                <a:spcPts val="0"/>
              </a:spcAft>
              <a:buClr>
                <a:schemeClr val="accent3"/>
              </a:buClr>
              <a:buSzPts val="1960"/>
              <a:buFont typeface="Arial" panose="020B0604020202020204" pitchFamily="34" charset="0"/>
              <a:buChar char="•"/>
            </a:pPr>
            <a:r>
              <a:rPr lang="en-US" sz="2160" dirty="0">
                <a:latin typeface="Arial"/>
                <a:ea typeface="Arial"/>
                <a:cs typeface="Arial"/>
                <a:sym typeface="Arial"/>
              </a:rPr>
              <a:t>Data Processing Agreements and Standard Contractual Clauses have slowed down the contract review cycle.  Especially when negotiating with European customers.  </a:t>
            </a:r>
            <a:endParaRPr lang="en-US" sz="2160" b="0" i="0" u="none" strike="noStrike" cap="none" dirty="0">
              <a:latin typeface="Arial"/>
              <a:ea typeface="Arial"/>
              <a:cs typeface="Arial"/>
              <a:sym typeface="Arial"/>
            </a:endParaRPr>
          </a:p>
          <a:p>
            <a:pPr marL="571500" indent="-342900" algn="just">
              <a:lnSpc>
                <a:spcPct val="80000"/>
              </a:lnSpc>
              <a:spcBef>
                <a:spcPts val="392"/>
              </a:spcBef>
              <a:spcAft>
                <a:spcPts val="0"/>
              </a:spcAft>
              <a:buClr>
                <a:schemeClr val="accent3"/>
              </a:buClr>
              <a:buSzPts val="1960"/>
              <a:buFont typeface="Arial" panose="020B0604020202020204" pitchFamily="34" charset="0"/>
              <a:buChar char="•"/>
            </a:pPr>
            <a:endParaRPr lang="en-US" sz="2160" u="sng" dirty="0">
              <a:latin typeface="Arial"/>
              <a:cs typeface="Arial"/>
              <a:sym typeface="Arial"/>
            </a:endParaRPr>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43747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Examples</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1"/>
            <a:ext cx="9784080" cy="4562144"/>
          </a:xfrm>
        </p:spPr>
        <p:txBody>
          <a:bodyPr>
            <a:normAutofit fontScale="92500" lnSpcReduction="20000"/>
          </a:bodyPr>
          <a:lstStyle/>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b="0" i="0" u="none" strike="noStrike" cap="none" dirty="0">
                <a:latin typeface="Arial" panose="020B0604020202020204" pitchFamily="34" charset="0"/>
                <a:ea typeface="Arial"/>
                <a:cs typeface="Arial" panose="020B0604020202020204" pitchFamily="34" charset="0"/>
                <a:sym typeface="Arial"/>
              </a:rPr>
              <a:t>Customers who demand Transfer Impact Assessments as a part of the standard contractual clauses.</a:t>
            </a:r>
          </a:p>
          <a:p>
            <a:pPr marL="685800" indent="-457200" algn="just">
              <a:lnSpc>
                <a:spcPct val="80000"/>
              </a:lnSpc>
              <a:spcBef>
                <a:spcPts val="0"/>
              </a:spcBef>
              <a:spcAft>
                <a:spcPts val="0"/>
              </a:spcAft>
              <a:buClr>
                <a:schemeClr val="accent3"/>
              </a:buClr>
              <a:buSzPts val="296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28600" indent="0" algn="just">
              <a:lnSpc>
                <a:spcPct val="80000"/>
              </a:lnSpc>
              <a:spcBef>
                <a:spcPts val="0"/>
              </a:spcBef>
              <a:spcAft>
                <a:spcPts val="0"/>
              </a:spcAft>
              <a:buClr>
                <a:schemeClr val="accent3"/>
              </a:buClr>
              <a:buSzPts val="2960"/>
              <a:buNone/>
            </a:pPr>
            <a:endParaRPr lang="en-US"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dirty="0">
                <a:latin typeface="Arial" panose="020B0604020202020204" pitchFamily="34" charset="0"/>
                <a:cs typeface="Arial" panose="020B0604020202020204" pitchFamily="34" charset="0"/>
              </a:rPr>
              <a:t>Customers who over burden the DPA with liability and indemnity clauses.</a:t>
            </a:r>
          </a:p>
          <a:p>
            <a:pPr marL="685800" indent="-457200" algn="just">
              <a:lnSpc>
                <a:spcPct val="80000"/>
              </a:lnSpc>
              <a:spcBef>
                <a:spcPts val="0"/>
              </a:spcBef>
              <a:spcAft>
                <a:spcPts val="0"/>
              </a:spcAft>
              <a:buClr>
                <a:schemeClr val="accent3"/>
              </a:buClr>
              <a:buSzPts val="296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b="0" i="0" u="none" strike="noStrike" cap="none" dirty="0">
                <a:latin typeface="Arial" panose="020B0604020202020204" pitchFamily="34" charset="0"/>
                <a:ea typeface="Arial"/>
                <a:cs typeface="Arial" panose="020B0604020202020204" pitchFamily="34" charset="0"/>
                <a:sym typeface="Arial"/>
              </a:rPr>
              <a:t>Customers who hide liability clauses in data breach response clauses.</a:t>
            </a:r>
            <a:endParaRPr lang="en-US"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endParaRPr lang="en-US" sz="2760"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dirty="0">
                <a:latin typeface="Arial" panose="020B0604020202020204" pitchFamily="34" charset="0"/>
                <a:cs typeface="Arial" panose="020B0604020202020204" pitchFamily="34" charset="0"/>
              </a:rPr>
              <a:t>Customers who hide IP licensing clauses in the DPA.</a:t>
            </a:r>
            <a:endParaRPr lang="en-US"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endParaRPr lang="en-US" sz="2760" b="0" i="0" u="none" strike="noStrike" cap="none" dirty="0">
              <a:latin typeface="Arial" panose="020B0604020202020204" pitchFamily="34" charset="0"/>
              <a:ea typeface="Arial"/>
              <a:cs typeface="Arial" panose="020B0604020202020204" pitchFamily="34" charset="0"/>
              <a:sym typeface="Arial"/>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b="0" i="0" u="none" strike="noStrike" cap="none" dirty="0">
                <a:latin typeface="Arial" panose="020B0604020202020204" pitchFamily="34" charset="0"/>
                <a:ea typeface="Arial"/>
                <a:cs typeface="Arial" panose="020B0604020202020204" pitchFamily="34" charset="0"/>
                <a:sym typeface="Arial"/>
              </a:rPr>
              <a:t>Customers who demand copies of your DPAs with sub-processors.</a:t>
            </a:r>
            <a:endParaRPr lang="en-US" dirty="0">
              <a:latin typeface="Arial" panose="020B0604020202020204" pitchFamily="34" charset="0"/>
              <a:cs typeface="Arial" panose="020B0604020202020204" pitchFamily="34" charset="0"/>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endParaRPr lang="en-US" sz="2760" b="0" i="0" u="none" strike="noStrike" cap="none" dirty="0">
              <a:latin typeface="Arial" panose="020B0604020202020204" pitchFamily="34" charset="0"/>
              <a:ea typeface="Arial"/>
              <a:cs typeface="Arial" panose="020B0604020202020204" pitchFamily="34" charset="0"/>
              <a:sym typeface="Arial"/>
            </a:endParaRPr>
          </a:p>
          <a:p>
            <a:pPr marL="685800" indent="-457200" algn="just">
              <a:lnSpc>
                <a:spcPct val="80000"/>
              </a:lnSpc>
              <a:spcBef>
                <a:spcPts val="0"/>
              </a:spcBef>
              <a:spcAft>
                <a:spcPts val="0"/>
              </a:spcAft>
              <a:buClr>
                <a:schemeClr val="accent3"/>
              </a:buClr>
              <a:buSzPts val="2960"/>
              <a:buFont typeface="Arial" panose="020B0604020202020204" pitchFamily="34" charset="0"/>
              <a:buChar char="•"/>
            </a:pPr>
            <a:r>
              <a:rPr lang="en-US" sz="2760" b="0" i="0" u="none" strike="noStrike" cap="none" dirty="0">
                <a:latin typeface="Arial" panose="020B0604020202020204" pitchFamily="34" charset="0"/>
                <a:ea typeface="Arial"/>
                <a:cs typeface="Arial" panose="020B0604020202020204" pitchFamily="34" charset="0"/>
                <a:sym typeface="Arial"/>
              </a:rPr>
              <a:t>Customers that want a list of every one of your sub-processors.  </a:t>
            </a:r>
            <a:endParaRPr lang="en-US" dirty="0">
              <a:latin typeface="Arial" panose="020B0604020202020204" pitchFamily="34" charset="0"/>
              <a:cs typeface="Arial" panose="020B0604020202020204" pitchFamily="34" charset="0"/>
            </a:endParaRPr>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53529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How Did we get here?</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fontScale="92500" lnSpcReduction="10000"/>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ea typeface="Arial"/>
                <a:cs typeface="Arial"/>
                <a:sym typeface="Arial"/>
              </a:rPr>
              <a:t>Safe Harbor</a:t>
            </a:r>
            <a:endParaRPr lang="en-US" sz="2600" b="0" i="0" u="none" strike="noStrike" cap="none"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ea typeface="Arial"/>
                <a:cs typeface="Arial"/>
                <a:sym typeface="Arial"/>
              </a:rPr>
              <a:t>Snowden Leak</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i="1"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i="1" dirty="0">
                <a:latin typeface="Arial"/>
                <a:ea typeface="Arial"/>
                <a:cs typeface="Arial"/>
                <a:sym typeface="Arial"/>
              </a:rPr>
              <a:t>Schrems I</a:t>
            </a:r>
            <a:endParaRPr lang="en-US" sz="2600" b="0" i="1" u="none" strike="noStrike" cap="none"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ea typeface="Arial"/>
                <a:cs typeface="Arial"/>
                <a:sym typeface="Arial"/>
              </a:rPr>
              <a:t>Privacy Shield</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ea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i="1" dirty="0">
                <a:latin typeface="Arial"/>
                <a:ea typeface="Arial"/>
                <a:cs typeface="Arial"/>
                <a:sym typeface="Arial"/>
              </a:rPr>
              <a:t>Schrems II</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i="1" dirty="0">
              <a:latin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EDPB guidance for cross-border transfers</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3400" dirty="0"/>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301054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The problem revisited</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i="1" dirty="0">
                <a:latin typeface="Arial"/>
                <a:cs typeface="Arial"/>
                <a:sym typeface="Arial"/>
              </a:rPr>
              <a:t>Schrems II</a:t>
            </a:r>
            <a:endParaRPr lang="en-US" sz="2600" dirty="0">
              <a:latin typeface="Arial"/>
              <a:cs typeface="Arial"/>
              <a:sym typeface="Arial"/>
            </a:endParaRP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In this case, the Court of Justice for the European Union (“ECJ”) ruled that cross-border data transfers to the US do not meet the GDPR’s privacy requirements.  </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The ECJ was particularly concerned about issues of redressability, privacy safeguard, and equivalence between US and EU law.  </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Problematically, the ECJ’s analysis is based on the state of US law in the early 2010s, before significant changes to US law in 2017 and 2018.  </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3400" dirty="0"/>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43166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The problem Revisited</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The ECJ’s ruling in </a:t>
            </a:r>
            <a:r>
              <a:rPr lang="en-US" sz="2600" i="1" dirty="0">
                <a:latin typeface="Arial"/>
                <a:cs typeface="Arial"/>
                <a:sym typeface="Arial"/>
              </a:rPr>
              <a:t>Schrems II </a:t>
            </a:r>
            <a:r>
              <a:rPr lang="en-US" sz="2600" dirty="0">
                <a:latin typeface="Arial"/>
                <a:cs typeface="Arial"/>
                <a:sym typeface="Arial"/>
              </a:rPr>
              <a:t>increased skepticism of US data processing agreements.  </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European law firms and companies have rushed to conclusions that data shouldn’t transfer to the US.  </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2600" dirty="0">
              <a:latin typeface="Arial"/>
              <a:cs typeface="Arial"/>
              <a:sym typeface="Arial"/>
            </a:endParaRP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That skepticism has fueled the issues raised earlier in the presentation.  </a:t>
            </a:r>
          </a:p>
          <a:p>
            <a:pPr marL="571500" indent="-342900" algn="just">
              <a:lnSpc>
                <a:spcPct val="100000"/>
              </a:lnSpc>
              <a:spcBef>
                <a:spcPts val="560"/>
              </a:spcBef>
              <a:spcAft>
                <a:spcPts val="0"/>
              </a:spcAft>
              <a:buClr>
                <a:schemeClr val="accent3"/>
              </a:buClr>
              <a:buSzPts val="2800"/>
              <a:buFont typeface="Arial" panose="020B0604020202020204" pitchFamily="34" charset="0"/>
              <a:buChar char="•"/>
            </a:pPr>
            <a:endParaRPr lang="en-US" sz="3400" dirty="0"/>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26232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How do we solve this problem</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Back to basics:</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The DPA (and the attached SCCs and TIAs) are not a risk shifting document.  The DPA should be a compliance exercise where parties check boxes on their compliance obligations.  Remove all clauses about liability and indemnity and discuss those issues in the MSA.  </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Paying for data breach response and management should be based on comparative fault.  Not on the assumption one company is always at fault.</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DPAs are not the place for IP discussions.  </a:t>
            </a:r>
            <a:endParaRPr lang="en-US" sz="3400" dirty="0"/>
          </a:p>
          <a:p>
            <a:endParaRPr lang="en-US" dirty="0"/>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337850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p:txBody>
          <a:bodyPr>
            <a:normAutofit/>
          </a:bodyPr>
          <a:lstStyle/>
          <a:p>
            <a:r>
              <a:rPr lang="en-US" dirty="0"/>
              <a:t>How do we solve this problem</a:t>
            </a:r>
          </a:p>
        </p:txBody>
      </p:sp>
      <p:sp>
        <p:nvSpPr>
          <p:cNvPr id="9" name="Content Placeholder 8">
            <a:extLst>
              <a:ext uri="{FF2B5EF4-FFF2-40B4-BE49-F238E27FC236}">
                <a16:creationId xmlns:a16="http://schemas.microsoft.com/office/drawing/2014/main" id="{371B7EF8-B2B2-4AD5-A17A-C35AA95F9CB4}"/>
              </a:ext>
            </a:extLst>
          </p:cNvPr>
          <p:cNvSpPr>
            <a:spLocks noGrp="1"/>
          </p:cNvSpPr>
          <p:nvPr>
            <p:ph idx="1"/>
          </p:nvPr>
        </p:nvSpPr>
        <p:spPr>
          <a:xfrm>
            <a:off x="1202919" y="2011680"/>
            <a:ext cx="9784080" cy="4669038"/>
          </a:xfrm>
        </p:spPr>
        <p:txBody>
          <a:bodyPr>
            <a:normAutofit/>
          </a:bodyPr>
          <a:lstStyle/>
          <a:p>
            <a:pPr marL="571500" indent="-342900" algn="just">
              <a:lnSpc>
                <a:spcPct val="100000"/>
              </a:lnSpc>
              <a:spcBef>
                <a:spcPts val="560"/>
              </a:spcBef>
              <a:spcAft>
                <a:spcPts val="0"/>
              </a:spcAft>
              <a:buClr>
                <a:schemeClr val="accent3"/>
              </a:buClr>
              <a:buSzPts val="2800"/>
              <a:buFont typeface="Arial" panose="020B0604020202020204" pitchFamily="34" charset="0"/>
              <a:buChar char="•"/>
            </a:pPr>
            <a:r>
              <a:rPr lang="en-US" sz="2600" dirty="0">
                <a:latin typeface="Arial"/>
                <a:cs typeface="Arial"/>
                <a:sym typeface="Arial"/>
              </a:rPr>
              <a:t>Back to basics:</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Customers shouldn’t ask for contracts from your sub-processors: they aren’t a party to those contracts.  </a:t>
            </a:r>
          </a:p>
          <a:p>
            <a:pPr marL="800100" lvl="1" indent="-342900" algn="just">
              <a:lnSpc>
                <a:spcPct val="100000"/>
              </a:lnSpc>
              <a:spcBef>
                <a:spcPts val="560"/>
              </a:spcBef>
              <a:spcAft>
                <a:spcPts val="0"/>
              </a:spcAft>
              <a:buClr>
                <a:schemeClr val="accent3"/>
              </a:buClr>
              <a:buSzPts val="2800"/>
              <a:buFont typeface="Arial" panose="020B0604020202020204" pitchFamily="34" charset="0"/>
              <a:buChar char="•"/>
            </a:pPr>
            <a:r>
              <a:rPr lang="en-US" sz="2400" dirty="0">
                <a:latin typeface="Arial"/>
                <a:cs typeface="Arial"/>
                <a:sym typeface="Arial"/>
              </a:rPr>
              <a:t>Customers also shouldn’t ask to be signatories to your contracts with sub-processors because they don’t have contractual privity with your sub-processors.   </a:t>
            </a:r>
          </a:p>
        </p:txBody>
      </p:sp>
      <p:pic>
        <p:nvPicPr>
          <p:cNvPr id="17" name="Picture 16" descr="Shape&#10;&#10;Description automatically generated with low confidence">
            <a:extLst>
              <a:ext uri="{FF2B5EF4-FFF2-40B4-BE49-F238E27FC236}">
                <a16:creationId xmlns:a16="http://schemas.microsoft.com/office/drawing/2014/main" id="{933385F0-22C0-4D9F-8448-5C51F9736A80}"/>
              </a:ext>
            </a:extLst>
          </p:cNvPr>
          <p:cNvPicPr>
            <a:picLocks noChangeAspect="1"/>
          </p:cNvPicPr>
          <p:nvPr/>
        </p:nvPicPr>
        <p:blipFill>
          <a:blip r:embed="rId3"/>
          <a:stretch>
            <a:fillRect/>
          </a:stretch>
        </p:blipFill>
        <p:spPr>
          <a:xfrm>
            <a:off x="10766239" y="5404621"/>
            <a:ext cx="1084385" cy="1084385"/>
          </a:xfrm>
          <a:prstGeom prst="rect">
            <a:avLst/>
          </a:prstGeom>
        </p:spPr>
      </p:pic>
    </p:spTree>
    <p:extLst>
      <p:ext uri="{BB962C8B-B14F-4D97-AF65-F5344CB8AC3E}">
        <p14:creationId xmlns:p14="http://schemas.microsoft.com/office/powerpoint/2010/main" val="1213356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F871927-9856-4138-B7A7-125C4AA7EFDB}">
  <ds:schemaRefs>
    <ds:schemaRef ds:uri="http://schemas.microsoft.com/sharepoint/v3/contenttype/forms"/>
  </ds:schemaRefs>
</ds:datastoreItem>
</file>

<file path=customXml/itemProps2.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4E3864-550F-4194-BC9D-CCA442A52D0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TM03090430[[fn=Banded]]</Template>
  <TotalTime>1418</TotalTime>
  <Words>620</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Noto Sans Symbols</vt:lpstr>
      <vt:lpstr>Wingdings</vt:lpstr>
      <vt:lpstr>Banded</vt:lpstr>
      <vt:lpstr>Cross-Border Data Transfers</vt:lpstr>
      <vt:lpstr>Outline</vt:lpstr>
      <vt:lpstr>The Problem</vt:lpstr>
      <vt:lpstr>Examples</vt:lpstr>
      <vt:lpstr>How Did we get here?</vt:lpstr>
      <vt:lpstr>The problem revisited</vt:lpstr>
      <vt:lpstr>The problem Revisited</vt:lpstr>
      <vt:lpstr>How do we solve this problem</vt:lpstr>
      <vt:lpstr>How do we solve this problem</vt:lpstr>
      <vt:lpstr>How do we solve this problem</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Tsutomu Johnson</dc:creator>
  <cp:lastModifiedBy>Tsutomu Johnson</cp:lastModifiedBy>
  <cp:revision>4</cp:revision>
  <dcterms:created xsi:type="dcterms:W3CDTF">2021-07-07T18:12:06Z</dcterms:created>
  <dcterms:modified xsi:type="dcterms:W3CDTF">2023-04-07T20:29:06Z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