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5"/>
    <p:sldMasterId id="2147483673" r:id="rId6"/>
  </p:sldMasterIdLst>
  <p:notesMasterIdLst>
    <p:notesMasterId r:id="rId41"/>
  </p:notesMasterIdLst>
  <p:sldIdLst>
    <p:sldId id="341" r:id="rId7"/>
    <p:sldId id="274" r:id="rId8"/>
    <p:sldId id="257" r:id="rId9"/>
    <p:sldId id="275" r:id="rId10"/>
    <p:sldId id="258" r:id="rId11"/>
    <p:sldId id="276" r:id="rId12"/>
    <p:sldId id="292" r:id="rId13"/>
    <p:sldId id="259" r:id="rId14"/>
    <p:sldId id="277" r:id="rId15"/>
    <p:sldId id="260" r:id="rId16"/>
    <p:sldId id="278" r:id="rId17"/>
    <p:sldId id="261" r:id="rId18"/>
    <p:sldId id="262" r:id="rId19"/>
    <p:sldId id="280" r:id="rId20"/>
    <p:sldId id="263" r:id="rId21"/>
    <p:sldId id="281" r:id="rId22"/>
    <p:sldId id="286" r:id="rId23"/>
    <p:sldId id="294" r:id="rId24"/>
    <p:sldId id="343" r:id="rId25"/>
    <p:sldId id="345" r:id="rId26"/>
    <p:sldId id="347" r:id="rId27"/>
    <p:sldId id="348" r:id="rId28"/>
    <p:sldId id="297" r:id="rId29"/>
    <p:sldId id="266" r:id="rId30"/>
    <p:sldId id="284" r:id="rId31"/>
    <p:sldId id="285" r:id="rId32"/>
    <p:sldId id="269" r:id="rId33"/>
    <p:sldId id="287" r:id="rId34"/>
    <p:sldId id="270" r:id="rId35"/>
    <p:sldId id="288" r:id="rId36"/>
    <p:sldId id="271" r:id="rId37"/>
    <p:sldId id="289" r:id="rId38"/>
    <p:sldId id="338" r:id="rId39"/>
    <p:sldId id="291" r:id="rId40"/>
  </p:sldIdLst>
  <p:sldSz cx="6129338" cy="3492500"/>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A7E"/>
    <a:srgbClr val="90408A"/>
    <a:srgbClr val="6B2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143" d="100"/>
          <a:sy n="143" d="100"/>
        </p:scale>
        <p:origin x="1080"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3EB20-889E-4676-9F73-9BCFD99F1703}" type="datetimeFigureOut">
              <a:rPr lang="en-US" smtClean="0"/>
              <a:t>1/19/2024</a:t>
            </a:fld>
            <a:endParaRPr lang="en-US"/>
          </a:p>
        </p:txBody>
      </p:sp>
      <p:sp>
        <p:nvSpPr>
          <p:cNvPr id="4" name="Slide Image Placeholder 3"/>
          <p:cNvSpPr>
            <a:spLocks noGrp="1" noRot="1" noChangeAspect="1"/>
          </p:cNvSpPr>
          <p:nvPr>
            <p:ph type="sldImg" idx="2"/>
          </p:nvPr>
        </p:nvSpPr>
        <p:spPr>
          <a:xfrm>
            <a:off x="720725" y="1143000"/>
            <a:ext cx="54165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68123-257B-44B8-BAB0-EF2EA906BEF1}" type="slidenum">
              <a:rPr lang="en-US" smtClean="0"/>
              <a:t>‹#›</a:t>
            </a:fld>
            <a:endParaRPr lang="en-US"/>
          </a:p>
        </p:txBody>
      </p:sp>
    </p:spTree>
    <p:extLst>
      <p:ext uri="{BB962C8B-B14F-4D97-AF65-F5344CB8AC3E}">
        <p14:creationId xmlns:p14="http://schemas.microsoft.com/office/powerpoint/2010/main" val="38548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68123-257B-44B8-BAB0-EF2EA906BEF1}" type="slidenum">
              <a:rPr lang="en-US" smtClean="0"/>
              <a:t>20</a:t>
            </a:fld>
            <a:endParaRPr lang="en-US"/>
          </a:p>
        </p:txBody>
      </p:sp>
    </p:spTree>
    <p:extLst>
      <p:ext uri="{BB962C8B-B14F-4D97-AF65-F5344CB8AC3E}">
        <p14:creationId xmlns:p14="http://schemas.microsoft.com/office/powerpoint/2010/main" val="1107782748"/>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2668123-257B-44B8-BAB0-EF2EA906BEF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04977701"/>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2668123-257B-44B8-BAB0-EF2EA906BEF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94992146"/>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479550"/>
            <a:ext cx="60610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800" b="0" i="0" u="none" strike="noStrike" kern="1200" cap="none" spc="0" normalizeH="0" baseline="0" noProof="0" dirty="0">
              <a:ln>
                <a:noFill/>
              </a:ln>
              <a:solidFill>
                <a:srgbClr val="000000"/>
              </a:solidFill>
              <a:effectLst/>
              <a:uLnTx/>
              <a:uFillTx/>
              <a:latin typeface="Arial"/>
              <a:ea typeface="SimSun"/>
              <a:cs typeface="Arial"/>
            </a:endParaRPr>
          </a:p>
        </p:txBody>
      </p:sp>
    </p:spTree>
    <p:extLst>
      <p:ext uri="{BB962C8B-B14F-4D97-AF65-F5344CB8AC3E}">
        <p14:creationId xmlns:p14="http://schemas.microsoft.com/office/powerpoint/2010/main" val="271143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240" y="38100"/>
            <a:ext cx="6114415" cy="3433445"/>
          </a:xfrm>
          <a:prstGeom prst="rect">
            <a:avLst/>
          </a:prstGeom>
          <a:noFill/>
          <a:ln w="15240" cmpd="dbl">
            <a:solidFill>
              <a:srgbClr val="6F1F82"/>
            </a:solidFill>
            <a:prstDash val="solid"/>
          </a:ln>
        </p:spPr>
        <p:txBody>
          <a:bodyPr vert="horz" lIns="0" tIns="1016635" rIns="0" bIns="0" anchor="t"/>
          <a:lstStyle/>
          <a:p>
            <a:pPr marL="274320" marR="0" indent="0" algn="l">
              <a:lnSpc>
                <a:spcPts val="2100"/>
              </a:lnSpc>
              <a:spcAft>
                <a:spcPts val="14560"/>
              </a:spcAft>
            </a:pPr>
            <a: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854960"/>
          </a:xfrm>
          <a:prstGeom prst="rect">
            <a:avLst/>
          </a:prstGeom>
          <a:noFill/>
          <a:ln w="0" cmpd="sng">
            <a:noFill/>
            <a:prstDash val="solid"/>
          </a:ln>
        </p:spPr>
        <p:txBody>
          <a:bodyPr vert="horz" lIns="0" tIns="272415" rIns="0" bIns="0" anchor="t"/>
          <a:lstStyle/>
          <a:p>
            <a:pPr marL="274320" marR="0" indent="0" algn="l">
              <a:lnSpc>
                <a:spcPts val="1800"/>
              </a:lnSpc>
              <a:spcAft>
                <a:spcPts val="0"/>
              </a:spcAft>
            </a:pPr>
            <a:r>
              <a:rPr lang="en-US" sz="1550" b="1" spc="125">
                <a:solidFill>
                  <a:srgbClr val="6F1F82"/>
                </a:solidFill>
                <a:latin typeface="Arial" panose="02020603050405020304" pitchFamily="2"/>
              </a:rPr>
              <a:t>What is a Company Applicant? </a:t>
            </a:r>
          </a:p>
          <a:p>
            <a:pPr marL="457200" marR="640080" indent="182880" algn="l">
              <a:lnSpc>
                <a:spcPts val="1200"/>
              </a:lnSpc>
              <a:spcBef>
                <a:spcPts val="1830"/>
              </a:spcBef>
              <a:spcAft>
                <a:spcPts val="0"/>
              </a:spcAft>
              <a:buFont typeface="Symbol"/>
              <a:buChar char="·"/>
            </a:pPr>
            <a:r>
              <a:rPr lang="en-US" sz="1000" spc="0">
                <a:solidFill>
                  <a:srgbClr val="000000"/>
                </a:solidFill>
                <a:latin typeface="Arial" panose="02020603050405020304" pitchFamily="2"/>
              </a:rPr>
              <a:t>Company Applicant is the individual or individuals who file the BOI report on behalf of the reporting company. </a:t>
            </a:r>
          </a:p>
          <a:p>
            <a:pPr marL="457200" marR="0" indent="182880" algn="l">
              <a:lnSpc>
                <a:spcPts val="1300"/>
              </a:lnSpc>
              <a:spcBef>
                <a:spcPts val="1750"/>
              </a:spcBef>
              <a:spcAft>
                <a:spcPts val="0"/>
              </a:spcAft>
              <a:buFont typeface="Symbol"/>
              <a:buChar char="·"/>
            </a:pPr>
            <a:r>
              <a:rPr lang="en-US" sz="1000" spc="0">
                <a:solidFill>
                  <a:srgbClr val="545A5C"/>
                </a:solidFill>
                <a:latin typeface="Arial" panose="02020603050405020304" pitchFamily="2"/>
              </a:rPr>
              <a:t>Requires the individual to meet one of the following criteria: </a:t>
            </a:r>
          </a:p>
          <a:p>
            <a:pPr marL="457200" marR="0" indent="274320" algn="l">
              <a:lnSpc>
                <a:spcPts val="1300"/>
              </a:lnSpc>
              <a:spcBef>
                <a:spcPts val="240"/>
              </a:spcBef>
              <a:spcAft>
                <a:spcPts val="0"/>
              </a:spcAft>
              <a:buFont typeface="Symbol"/>
              <a:buChar char="·"/>
            </a:pPr>
            <a:r>
              <a:rPr lang="en-US" sz="1000" spc="-35">
                <a:solidFill>
                  <a:srgbClr val="545A5C"/>
                </a:solidFill>
                <a:latin typeface="Arial" panose="02020603050405020304" pitchFamily="2"/>
              </a:rPr>
              <a:t>Individual who: </a:t>
            </a:r>
          </a:p>
          <a:p>
            <a:pPr marL="914400" marR="731520" indent="182880" algn="l">
              <a:lnSpc>
                <a:spcPts val="1200"/>
              </a:lnSpc>
              <a:spcBef>
                <a:spcPts val="310"/>
              </a:spcBef>
              <a:spcAft>
                <a:spcPts val="0"/>
              </a:spcAft>
              <a:buFont typeface="Symbol"/>
              <a:buChar char="·"/>
            </a:pPr>
            <a:r>
              <a:rPr lang="en-US" sz="1000" spc="0">
                <a:solidFill>
                  <a:srgbClr val="545A5C"/>
                </a:solidFill>
                <a:latin typeface="Arial" panose="02020603050405020304" pitchFamily="2"/>
              </a:rPr>
              <a:t>Directly files the document which creates a domestic reporting company or first registers a foreign entity to do business in the US AND/OR </a:t>
            </a:r>
          </a:p>
          <a:p>
            <a:pPr marL="914400" marR="274320" indent="182880" algn="l">
              <a:lnSpc>
                <a:spcPts val="1200"/>
              </a:lnSpc>
              <a:spcBef>
                <a:spcPts val="290"/>
              </a:spcBef>
              <a:spcAft>
                <a:spcPts val="0"/>
              </a:spcAft>
              <a:buFont typeface="Symbol"/>
              <a:buChar char="·"/>
            </a:pPr>
            <a:r>
              <a:rPr lang="en-US" sz="1000" spc="0">
                <a:solidFill>
                  <a:srgbClr val="545A5C"/>
                </a:solidFill>
                <a:latin typeface="Arial" panose="02020603050405020304" pitchFamily="2"/>
              </a:rPr>
              <a:t>Is primarily responsible for directing or controlling the filing of the relevant document by another, if more than one individual is involved. </a:t>
            </a:r>
          </a:p>
          <a:p>
            <a:pPr marL="457200" marR="548640" indent="182880" algn="l">
              <a:lnSpc>
                <a:spcPts val="1200"/>
              </a:lnSpc>
              <a:spcBef>
                <a:spcPts val="1800"/>
              </a:spcBef>
              <a:spcAft>
                <a:spcPts val="130"/>
              </a:spcAft>
              <a:buFont typeface="Symbol"/>
              <a:buChar char="·"/>
            </a:pPr>
            <a:r>
              <a:rPr lang="en-US" sz="1000" spc="0">
                <a:solidFill>
                  <a:srgbClr val="000000"/>
                </a:solidFill>
                <a:latin typeface="Arial" panose="02020603050405020304" pitchFamily="2"/>
              </a:rPr>
              <a:t>Only reporting companies formed </a:t>
            </a:r>
            <a:r>
              <a:rPr lang="en-US" sz="1000" b="1" spc="0">
                <a:solidFill>
                  <a:srgbClr val="000000"/>
                </a:solidFill>
                <a:latin typeface="Arial" panose="02020603050405020304" pitchFamily="2"/>
              </a:rPr>
              <a:t>on or after </a:t>
            </a:r>
            <a:r>
              <a:rPr lang="en-US" sz="1000" spc="0">
                <a:solidFill>
                  <a:srgbClr val="000000"/>
                </a:solidFill>
                <a:latin typeface="Arial" panose="02020603050405020304" pitchFamily="2"/>
              </a:rPr>
              <a:t>January 1, 2024 will need to report company applicants</a:t>
            </a:r>
            <a:r>
              <a:rPr lang="en-US" sz="800" spc="0">
                <a:solidFill>
                  <a:srgbClr val="000000"/>
                </a:solidFill>
                <a:latin typeface="Arial" panose="02020603050405020304" pitchFamily="2"/>
              </a:rPr>
              <a:t>. </a:t>
            </a:r>
          </a:p>
        </p:txBody>
      </p:sp>
      <p:sp>
        <p:nvSpPr>
          <p:cNvPr id="4" name="Text Placeholder 3"/>
          <p:cNvSpPr>
            <a:spLocks noGrp="1"/>
          </p:cNvSpPr>
          <p:nvPr>
            <p:ph type="body" idx="10"/>
          </p:nvPr>
        </p:nvSpPr>
        <p:spPr>
          <a:xfrm>
            <a:off x="43180" y="2897505"/>
            <a:ext cx="6043295" cy="574040"/>
          </a:xfrm>
          <a:prstGeom prst="rect">
            <a:avLst/>
          </a:prstGeom>
          <a:noFill/>
          <a:ln w="0" cmpd="sng">
            <a:noFill/>
            <a:prstDash val="solid"/>
          </a:ln>
        </p:spPr>
        <p:txBody>
          <a:bodyPr vert="horz" lIns="0" tIns="382905" rIns="0" bIns="0" anchor="t"/>
          <a:lstStyle/>
          <a:p>
            <a:pPr marL="4206240" marR="0" indent="0" algn="l">
              <a:lnSpc>
                <a:spcPts val="500"/>
              </a:lnSpc>
              <a:spcAft>
                <a:spcPts val="1000"/>
              </a:spcAft>
              <a:tabLst>
                <a:tab pos="5715000" algn="l"/>
              </a:tabLst>
            </a:pPr>
            <a:r>
              <a:rPr lang="en-US" sz="400" spc="-5">
                <a:solidFill>
                  <a:srgbClr val="A8A1A1"/>
                </a:solidFill>
                <a:latin typeface="Arial" panose="02020603050405020304" pitchFamily="2"/>
              </a:rPr>
              <a:t>PRIVILEGED AND DENTONS CONFIDENTIAL 21 </a:t>
            </a:r>
          </a:p>
        </p:txBody>
      </p:sp>
    </p:spTree>
  </p:cSld>
  <p:clrMapOvr>
    <a:masterClrMapping/>
  </p:clrMapOvr>
</p:sldLayout>
</file>

<file path=ppt/slideLayouts/slideLayout10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7" name="Text Placeholder note">
            <a:extLst>
              <a:ext uri="{FF2B5EF4-FFF2-40B4-BE49-F238E27FC236}">
                <a16:creationId xmlns:a16="http://schemas.microsoft.com/office/drawing/2014/main" id="{D73B33C5-8972-4A84-A388-ED4964C9DAE6}"/>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29D8E0B0-421A-4CA7-B758-5764CB40B346}"/>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272EAD2E-013E-4D25-A08A-2E155D6743CB}"/>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452B060A-EF64-4591-BF25-FC11C9534A95}"/>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33423998"/>
      </p:ext>
    </p:extLst>
  </p:cSld>
  <p:clrMapOvr>
    <a:masterClrMapping/>
  </p:clrMapOvr>
</p:sldLayout>
</file>

<file path=ppt/slideLayouts/slideLayout10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9" name="Fast overskrift"/>
          <p:cNvSpPr txBox="1"/>
          <p:nvPr userDrawn="1"/>
        </p:nvSpPr>
        <p:spPr>
          <a:xfrm>
            <a:off x="289575" y="293022"/>
            <a:ext cx="5548508" cy="331106"/>
          </a:xfrm>
          <a:prstGeom prst="rect">
            <a:avLst/>
          </a:prstGeom>
          <a:noFill/>
        </p:spPr>
        <p:txBody>
          <a:bodyPr wrap="square" lIns="0" tIns="0" rIns="0" bIns="0" rtlCol="0" anchor="t" anchorCtr="0">
            <a:noAutofit/>
          </a:bodyPr>
          <a:lstStyle/>
          <a:p>
            <a:r>
              <a:rPr lang="en-GB" sz="1609"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291123" y="888251"/>
            <a:ext cx="1230694" cy="183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394"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9669" rtl="0" eaLnBrk="1" fontAlgn="auto" latinLnBrk="0" hangingPunct="1">
              <a:lnSpc>
                <a:spcPct val="100000"/>
              </a:lnSpc>
              <a:spcBef>
                <a:spcPts val="0"/>
              </a:spcBef>
              <a:spcAft>
                <a:spcPts val="302"/>
              </a:spcAft>
              <a:buClrTx/>
              <a:buSzTx/>
              <a:buFontTx/>
              <a:buNone/>
              <a:tabLst/>
              <a:defRPr/>
            </a:pPr>
            <a:r>
              <a:rPr lang="en-GB" sz="804" dirty="0">
                <a:latin typeface="+mn-lt"/>
                <a:cs typeface="Arial" panose="020B0604020202020204" pitchFamily="34" charset="0"/>
              </a:rPr>
              <a:t>TEXT STYLES</a:t>
            </a:r>
            <a:endParaRPr lang="en-GB" altLang="da-DK" sz="804" b="0" noProof="1">
              <a:solidFill>
                <a:schemeClr val="tx1"/>
              </a:solidFill>
              <a:latin typeface="+mn-lt"/>
              <a:cs typeface="Arial" panose="020B0604020202020204" pitchFamily="34" charset="0"/>
            </a:endParaRPr>
          </a:p>
          <a:p>
            <a:pPr eaLnBrk="1" hangingPunct="1">
              <a:spcAft>
                <a:spcPts val="302"/>
              </a:spcAft>
              <a:defRPr/>
            </a:pPr>
            <a:r>
              <a:rPr lang="en-GB" altLang="da-DK" sz="452" b="0" noProof="1">
                <a:solidFill>
                  <a:schemeClr val="tx1"/>
                </a:solidFill>
                <a:latin typeface="+mn-lt"/>
                <a:cs typeface="Arial" panose="020B0604020202020204" pitchFamily="34" charset="0"/>
              </a:rPr>
              <a:t>Use the </a:t>
            </a:r>
            <a:r>
              <a:rPr lang="en-GB" altLang="da-DK" sz="452" b="1" noProof="1">
                <a:solidFill>
                  <a:schemeClr val="tx1"/>
                </a:solidFill>
                <a:latin typeface="+mn-lt"/>
                <a:cs typeface="Arial" panose="020B0604020202020204" pitchFamily="34" charset="0"/>
              </a:rPr>
              <a:t>TAB</a:t>
            </a:r>
            <a:r>
              <a:rPr lang="en-GB" altLang="da-DK" sz="452" b="0" noProof="1">
                <a:solidFill>
                  <a:schemeClr val="tx1"/>
                </a:solidFill>
                <a:latin typeface="+mn-lt"/>
                <a:cs typeface="Arial" panose="020B0604020202020204" pitchFamily="34" charset="0"/>
              </a:rPr>
              <a:t>-key</a:t>
            </a:r>
            <a:r>
              <a:rPr lang="en-GB" altLang="da-DK" sz="452" b="0" baseline="0" noProof="1">
                <a:solidFill>
                  <a:schemeClr val="tx1"/>
                </a:solidFill>
                <a:latin typeface="+mn-lt"/>
                <a:cs typeface="Arial" panose="020B0604020202020204" pitchFamily="34" charset="0"/>
              </a:rPr>
              <a:t> to jump through </a:t>
            </a:r>
            <a:br>
              <a:rPr lang="en-GB" altLang="da-DK" sz="452" b="0" baseline="0" noProof="1">
                <a:solidFill>
                  <a:schemeClr val="tx1"/>
                </a:solidFill>
                <a:latin typeface="+mn-lt"/>
                <a:cs typeface="Arial" panose="020B0604020202020204" pitchFamily="34" charset="0"/>
              </a:rPr>
            </a:br>
            <a:r>
              <a:rPr lang="en-GB" altLang="da-DK" sz="452" b="0" baseline="0" noProof="1">
                <a:solidFill>
                  <a:schemeClr val="tx1"/>
                </a:solidFill>
                <a:latin typeface="+mn-lt"/>
                <a:cs typeface="Arial" panose="020B0604020202020204" pitchFamily="34" charset="0"/>
              </a:rPr>
              <a:t>levels. Click </a:t>
            </a:r>
            <a:r>
              <a:rPr lang="en-GB" altLang="da-DK" sz="452" b="1" baseline="0" noProof="1">
                <a:solidFill>
                  <a:schemeClr val="tx1"/>
                </a:solidFill>
                <a:latin typeface="+mn-lt"/>
                <a:cs typeface="Arial" panose="020B0604020202020204" pitchFamily="34" charset="0"/>
              </a:rPr>
              <a:t>ENTER</a:t>
            </a:r>
            <a:r>
              <a:rPr lang="en-GB" altLang="da-DK" sz="452" b="0" baseline="0" noProof="1">
                <a:solidFill>
                  <a:schemeClr val="tx1"/>
                </a:solidFill>
                <a:latin typeface="+mn-lt"/>
                <a:cs typeface="Arial" panose="020B0604020202020204" pitchFamily="34" charset="0"/>
              </a:rPr>
              <a:t>, then </a:t>
            </a:r>
            <a:r>
              <a:rPr lang="en-GB" altLang="da-DK" sz="452" b="1" baseline="0" noProof="1">
                <a:solidFill>
                  <a:schemeClr val="tx1"/>
                </a:solidFill>
                <a:latin typeface="+mn-lt"/>
                <a:cs typeface="Arial" panose="020B0604020202020204" pitchFamily="34" charset="0"/>
              </a:rPr>
              <a:t>TAB</a:t>
            </a:r>
            <a:r>
              <a:rPr lang="en-GB" altLang="da-DK" sz="452" b="0" baseline="0" noProof="1">
                <a:solidFill>
                  <a:schemeClr val="tx1"/>
                </a:solidFill>
                <a:latin typeface="+mn-lt"/>
                <a:cs typeface="Arial" panose="020B0604020202020204" pitchFamily="34" charset="0"/>
              </a:rPr>
              <a:t> to switch from one level to the next level</a:t>
            </a:r>
          </a:p>
          <a:p>
            <a:pPr eaLnBrk="1" hangingPunct="1">
              <a:spcAft>
                <a:spcPts val="302"/>
              </a:spcAft>
              <a:defRPr/>
            </a:pPr>
            <a:r>
              <a:rPr lang="en-GB" altLang="da-DK" sz="452" b="0" baseline="0" noProof="1">
                <a:solidFill>
                  <a:schemeClr val="tx1"/>
                </a:solidFill>
                <a:latin typeface="+mn-lt"/>
                <a:cs typeface="Arial" panose="020B0604020202020204" pitchFamily="34" charset="0"/>
              </a:rPr>
              <a:t>To go back in levels use </a:t>
            </a:r>
            <a:r>
              <a:rPr lang="en-GB" altLang="da-DK" sz="452" b="1" baseline="0" noProof="1">
                <a:solidFill>
                  <a:schemeClr val="tx1"/>
                </a:solidFill>
                <a:latin typeface="+mn-lt"/>
                <a:cs typeface="Arial" panose="020B0604020202020204" pitchFamily="34" charset="0"/>
              </a:rPr>
              <a:t>SHIFT-TAB</a:t>
            </a:r>
            <a:endParaRPr lang="en-GB" sz="452" b="1" noProof="1">
              <a:solidFill>
                <a:schemeClr val="tx1"/>
              </a:solidFill>
              <a:latin typeface="+mn-lt"/>
              <a:cs typeface="Arial" panose="020B0604020202020204" pitchFamily="34" charset="0"/>
            </a:endParaRPr>
          </a:p>
          <a:p>
            <a:pPr eaLnBrk="1" hangingPunct="1">
              <a:spcAft>
                <a:spcPts val="302"/>
              </a:spcAft>
              <a:defRPr/>
            </a:pPr>
            <a:r>
              <a:rPr lang="en-GB" sz="452" noProof="1">
                <a:solidFill>
                  <a:schemeClr val="tx1"/>
                </a:solidFill>
                <a:latin typeface="+mn-lt"/>
                <a:cs typeface="Arial" panose="020B0604020202020204" pitchFamily="34" charset="0"/>
              </a:rPr>
              <a:t>Alternatively, </a:t>
            </a:r>
            <a:r>
              <a:rPr lang="en-GB" sz="452" b="1" noProof="1">
                <a:solidFill>
                  <a:schemeClr val="tx1"/>
                </a:solidFill>
                <a:latin typeface="+mn-lt"/>
                <a:cs typeface="Arial" panose="020B0604020202020204" pitchFamily="34" charset="0"/>
              </a:rPr>
              <a:t>Increase</a:t>
            </a:r>
            <a:r>
              <a:rPr lang="en-GB" sz="452" baseline="0" noProof="1">
                <a:solidFill>
                  <a:schemeClr val="tx1"/>
                </a:solidFill>
                <a:latin typeface="+mn-lt"/>
                <a:cs typeface="Arial" panose="020B0604020202020204" pitchFamily="34" charset="0"/>
              </a:rPr>
              <a:t> and</a:t>
            </a:r>
            <a:br>
              <a:rPr lang="en-GB" sz="452" baseline="0" noProof="1">
                <a:solidFill>
                  <a:schemeClr val="tx1"/>
                </a:solidFill>
                <a:latin typeface="+mn-lt"/>
                <a:cs typeface="Arial" panose="020B0604020202020204" pitchFamily="34" charset="0"/>
              </a:rPr>
            </a:br>
            <a:r>
              <a:rPr lang="en-GB" sz="452" b="1" baseline="0" noProof="1">
                <a:solidFill>
                  <a:schemeClr val="tx1"/>
                </a:solidFill>
                <a:latin typeface="+mn-lt"/>
                <a:cs typeface="Arial" panose="020B0604020202020204" pitchFamily="34" charset="0"/>
              </a:rPr>
              <a:t>Decrease </a:t>
            </a:r>
            <a:r>
              <a:rPr lang="en-GB" sz="452" baseline="0" noProof="1">
                <a:solidFill>
                  <a:schemeClr val="tx1"/>
                </a:solidFill>
                <a:latin typeface="+mn-lt"/>
                <a:cs typeface="Arial" panose="020B0604020202020204" pitchFamily="34" charset="0"/>
              </a:rPr>
              <a:t>list level can be used</a:t>
            </a:r>
            <a:br>
              <a:rPr lang="en-GB" altLang="da-DK" sz="452" b="0" noProof="1">
                <a:solidFill>
                  <a:schemeClr val="tx1"/>
                </a:solidFill>
                <a:latin typeface="+mn-lt"/>
                <a:cs typeface="Arial" panose="020B0604020202020204" pitchFamily="34" charset="0"/>
              </a:rPr>
            </a:br>
            <a:br>
              <a:rPr lang="en-GB" altLang="da-DK" sz="452" b="0" noProof="1">
                <a:solidFill>
                  <a:schemeClr val="tx1"/>
                </a:solidFill>
                <a:latin typeface="+mn-lt"/>
                <a:cs typeface="Arial" panose="020B0604020202020204" pitchFamily="34" charset="0"/>
              </a:rPr>
            </a:br>
            <a:r>
              <a:rPr lang="en-GB" sz="452" b="1" noProof="1">
                <a:solidFill>
                  <a:schemeClr val="tx1"/>
                </a:solidFill>
                <a:latin typeface="+mn-lt"/>
                <a:cs typeface="Arial" panose="020B0604020202020204" pitchFamily="34" charset="0"/>
              </a:rPr>
              <a:t>Reset slide</a:t>
            </a:r>
          </a:p>
          <a:p>
            <a:pPr marL="0" marR="0" indent="0" algn="l" defTabSz="459669" rtl="0" eaLnBrk="1" fontAlgn="auto" latinLnBrk="0" hangingPunct="1">
              <a:lnSpc>
                <a:spcPct val="100000"/>
              </a:lnSpc>
              <a:spcBef>
                <a:spcPts val="0"/>
              </a:spcBef>
              <a:spcAft>
                <a:spcPts val="302"/>
              </a:spcAft>
              <a:buClrTx/>
              <a:buSzTx/>
              <a:buFont typeface="+mj-lt"/>
              <a:buNone/>
              <a:tabLst/>
              <a:defRPr/>
            </a:pPr>
            <a:r>
              <a:rPr lang="en-GB" altLang="da-DK" sz="452" noProof="1">
                <a:solidFill>
                  <a:schemeClr val="tx1"/>
                </a:solidFill>
                <a:latin typeface="+mn-lt"/>
                <a:cs typeface="Arial" panose="020B0604020202020204" pitchFamily="34" charset="0"/>
              </a:rPr>
              <a:t>Click the </a:t>
            </a:r>
            <a:r>
              <a:rPr lang="en-GB" altLang="da-DK" sz="452" b="1" baseline="0" noProof="1">
                <a:solidFill>
                  <a:schemeClr val="tx1"/>
                </a:solidFill>
                <a:latin typeface="+mn-lt"/>
                <a:cs typeface="Arial" panose="020B0604020202020204" pitchFamily="34" charset="0"/>
              </a:rPr>
              <a:t>Reset </a:t>
            </a:r>
            <a:r>
              <a:rPr lang="en-GB" altLang="da-DK" sz="452" noProof="1">
                <a:solidFill>
                  <a:schemeClr val="tx1"/>
                </a:solidFill>
                <a:latin typeface="+mn-lt"/>
                <a:cs typeface="Arial" panose="020B0604020202020204" pitchFamily="34" charset="0"/>
              </a:rPr>
              <a:t>menu to reset position, size</a:t>
            </a:r>
            <a:r>
              <a:rPr lang="en-GB" altLang="da-DK" sz="452" baseline="0" noProof="1">
                <a:solidFill>
                  <a:schemeClr val="tx1"/>
                </a:solidFill>
                <a:latin typeface="+mn-lt"/>
                <a:cs typeface="Arial" panose="020B0604020202020204" pitchFamily="34" charset="0"/>
              </a:rPr>
              <a:t> and formatting of the slide placeholders to their default settings</a:t>
            </a:r>
          </a:p>
          <a:p>
            <a:pPr marL="0" marR="0" lvl="0" indent="0" algn="l" defTabSz="459669" rtl="0" eaLnBrk="1" fontAlgn="auto" latinLnBrk="0" hangingPunct="1">
              <a:lnSpc>
                <a:spcPct val="100000"/>
              </a:lnSpc>
              <a:spcBef>
                <a:spcPts val="0"/>
              </a:spcBef>
              <a:spcAft>
                <a:spcPts val="302"/>
              </a:spcAft>
              <a:buClrTx/>
              <a:buSzTx/>
              <a:buFontTx/>
              <a:buNone/>
              <a:tabLst/>
              <a:defRPr/>
            </a:pPr>
            <a:br>
              <a:rPr lang="en-GB" altLang="da-DK" sz="452" b="0" noProof="1">
                <a:solidFill>
                  <a:schemeClr val="tx1"/>
                </a:solidFill>
                <a:latin typeface="+mn-lt"/>
                <a:cs typeface="Arial" panose="020B0604020202020204" pitchFamily="34" charset="0"/>
              </a:rPr>
            </a:br>
            <a:r>
              <a:rPr lang="en-GB" sz="804" dirty="0">
                <a:latin typeface="+mn-lt"/>
                <a:cs typeface="Arial" panose="020B0604020202020204" pitchFamily="34" charset="0"/>
              </a:rPr>
              <a:t>SLIDES &amp; LAYOUTS</a:t>
            </a:r>
          </a:p>
          <a:p>
            <a:pPr marL="0" marR="0" lvl="0" indent="0" algn="l" defTabSz="459669" rtl="0" eaLnBrk="1" fontAlgn="auto" latinLnBrk="0" hangingPunct="1">
              <a:lnSpc>
                <a:spcPct val="100000"/>
              </a:lnSpc>
              <a:spcBef>
                <a:spcPts val="0"/>
              </a:spcBef>
              <a:spcAft>
                <a:spcPts val="302"/>
              </a:spcAft>
              <a:buClrTx/>
              <a:buSzTx/>
              <a:buFontTx/>
              <a:buNone/>
              <a:tabLst/>
              <a:defRPr/>
            </a:pPr>
            <a:r>
              <a:rPr lang="en-GB" altLang="da-DK" sz="452" b="0" noProof="1">
                <a:solidFill>
                  <a:schemeClr val="tx1"/>
                </a:solidFill>
                <a:latin typeface="+mn-lt"/>
                <a:cs typeface="Arial" panose="020B0604020202020204" pitchFamily="34" charset="0"/>
              </a:rPr>
              <a:t>Click on the menu </a:t>
            </a:r>
            <a:r>
              <a:rPr lang="en-GB" altLang="da-DK" sz="452" b="1" noProof="1">
                <a:solidFill>
                  <a:schemeClr val="tx1"/>
                </a:solidFill>
                <a:latin typeface="+mn-lt"/>
                <a:cs typeface="Arial" panose="020B0604020202020204" pitchFamily="34" charset="0"/>
              </a:rPr>
              <a:t>New Slide </a:t>
            </a:r>
            <a:r>
              <a:rPr lang="en-GB" altLang="da-DK" sz="452" b="0" noProof="1">
                <a:solidFill>
                  <a:schemeClr val="tx1"/>
                </a:solidFill>
                <a:latin typeface="+mn-lt"/>
                <a:cs typeface="Arial" panose="020B0604020202020204" pitchFamily="34" charset="0"/>
              </a:rPr>
              <a:t>in the </a:t>
            </a:r>
            <a:r>
              <a:rPr lang="en-GB" altLang="da-DK" sz="452" b="1" noProof="1">
                <a:solidFill>
                  <a:schemeClr val="tx1"/>
                </a:solidFill>
                <a:latin typeface="+mn-lt"/>
                <a:cs typeface="Arial" panose="020B0604020202020204" pitchFamily="34" charset="0"/>
              </a:rPr>
              <a:t>Home</a:t>
            </a:r>
            <a:r>
              <a:rPr lang="en-GB" altLang="da-DK" sz="452" b="0" noProof="1">
                <a:solidFill>
                  <a:schemeClr val="tx1"/>
                </a:solidFill>
                <a:latin typeface="+mn-lt"/>
                <a:cs typeface="Arial" panose="020B0604020202020204" pitchFamily="34" charset="0"/>
              </a:rPr>
              <a:t> tab to insert a new slide</a:t>
            </a:r>
            <a:br>
              <a:rPr lang="en-GB" altLang="da-DK" sz="452" b="0" noProof="1">
                <a:solidFill>
                  <a:schemeClr val="tx1"/>
                </a:solidFill>
                <a:latin typeface="+mn-lt"/>
                <a:cs typeface="Arial" panose="020B0604020202020204" pitchFamily="34" charset="0"/>
              </a:rPr>
            </a:br>
            <a:br>
              <a:rPr lang="en-GB" altLang="da-DK" sz="452" b="0" noProof="1">
                <a:solidFill>
                  <a:schemeClr val="tx1"/>
                </a:solidFill>
                <a:latin typeface="+mn-lt"/>
                <a:cs typeface="Arial" panose="020B0604020202020204" pitchFamily="34" charset="0"/>
              </a:rPr>
            </a:br>
            <a:r>
              <a:rPr lang="en-GB" altLang="da-DK" sz="452" b="1" noProof="1">
                <a:solidFill>
                  <a:schemeClr val="tx1"/>
                </a:solidFill>
                <a:latin typeface="+mn-lt"/>
                <a:cs typeface="Arial" panose="020B0604020202020204" pitchFamily="34" charset="0"/>
              </a:rPr>
              <a:t>Change layout</a:t>
            </a:r>
            <a:endParaRPr lang="en-GB" altLang="da-DK" sz="452" b="0" noProof="1">
              <a:solidFill>
                <a:schemeClr val="tx1"/>
              </a:solidFill>
              <a:latin typeface="+mn-lt"/>
              <a:cs typeface="Arial" panose="020B0604020202020204" pitchFamily="34" charset="0"/>
            </a:endParaRPr>
          </a:p>
          <a:p>
            <a:pPr marL="0" indent="0">
              <a:spcAft>
                <a:spcPts val="302"/>
              </a:spcAft>
              <a:buFont typeface="+mj-lt"/>
              <a:buNone/>
            </a:pPr>
            <a:r>
              <a:rPr lang="en-GB" sz="452" dirty="0">
                <a:solidFill>
                  <a:srgbClr val="000000"/>
                </a:solidFill>
                <a:latin typeface="+mn-lt"/>
                <a:ea typeface="Arial" panose="020B0604020202020204" pitchFamily="34" charset="0"/>
              </a:rPr>
              <a:t>Click on the arrow next to </a:t>
            </a:r>
            <a:r>
              <a:rPr lang="en-GB" sz="452" b="1" dirty="0">
                <a:solidFill>
                  <a:srgbClr val="000000"/>
                </a:solidFill>
                <a:latin typeface="+mn-lt"/>
                <a:ea typeface="Arial" panose="020B0604020202020204" pitchFamily="34" charset="0"/>
              </a:rPr>
              <a:t>Layout</a:t>
            </a:r>
            <a:br>
              <a:rPr lang="en-GB" sz="452" b="1" dirty="0">
                <a:solidFill>
                  <a:srgbClr val="000000"/>
                </a:solidFill>
                <a:latin typeface="+mn-lt"/>
                <a:ea typeface="Arial" panose="020B0604020202020204" pitchFamily="34" charset="0"/>
              </a:rPr>
            </a:br>
            <a:r>
              <a:rPr lang="en-GB" sz="452" dirty="0">
                <a:solidFill>
                  <a:srgbClr val="000000"/>
                </a:solidFill>
                <a:latin typeface="+mn-lt"/>
                <a:ea typeface="Arial" panose="020B0604020202020204" pitchFamily="34" charset="0"/>
              </a:rPr>
              <a:t>to view a dropdown menu of possible slide layouts</a:t>
            </a:r>
            <a:endParaRPr lang="en-GB" sz="452"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2187567" y="893013"/>
            <a:ext cx="1230694" cy="136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394"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9669" rtl="0" eaLnBrk="1" fontAlgn="auto" latinLnBrk="0" hangingPunct="1">
              <a:lnSpc>
                <a:spcPct val="100000"/>
              </a:lnSpc>
              <a:spcBef>
                <a:spcPts val="0"/>
              </a:spcBef>
              <a:spcAft>
                <a:spcPts val="302"/>
              </a:spcAft>
              <a:buClrTx/>
              <a:buSzTx/>
              <a:buFontTx/>
              <a:buNone/>
              <a:tabLst/>
              <a:defRPr/>
            </a:pPr>
            <a:r>
              <a:rPr lang="en-GB" sz="804" dirty="0">
                <a:latin typeface="+mn-lt"/>
                <a:cs typeface="Arial" panose="020B0604020202020204" pitchFamily="34" charset="0"/>
              </a:rPr>
              <a:t>PICTURES</a:t>
            </a:r>
            <a:endParaRPr lang="en-GB" sz="804" b="1" noProof="1">
              <a:solidFill>
                <a:schemeClr val="tx1"/>
              </a:solidFill>
              <a:latin typeface="+mn-lt"/>
              <a:cs typeface="Arial" panose="020B0604020202020204" pitchFamily="34" charset="0"/>
            </a:endParaRPr>
          </a:p>
          <a:p>
            <a:pPr eaLnBrk="1" hangingPunct="1">
              <a:spcAft>
                <a:spcPts val="302"/>
              </a:spcAft>
              <a:defRPr/>
            </a:pPr>
            <a:r>
              <a:rPr lang="en-GB" altLang="da-DK" sz="452" b="0" noProof="1">
                <a:solidFill>
                  <a:schemeClr val="tx1"/>
                </a:solidFill>
                <a:latin typeface="+mn-lt"/>
                <a:cs typeface="Arial" panose="020B0604020202020204" pitchFamily="34" charset="0"/>
              </a:rPr>
              <a:t>On slides with pictureplaceholder, click on the icon and choose </a:t>
            </a:r>
            <a:r>
              <a:rPr lang="en-GB" altLang="da-DK" sz="452" b="1" noProof="1">
                <a:solidFill>
                  <a:schemeClr val="tx1"/>
                </a:solidFill>
                <a:latin typeface="+mn-lt"/>
                <a:cs typeface="Arial" panose="020B0604020202020204" pitchFamily="34" charset="0"/>
              </a:rPr>
              <a:t>Insert</a:t>
            </a:r>
          </a:p>
          <a:p>
            <a:pPr eaLnBrk="1" hangingPunct="1">
              <a:spcBef>
                <a:spcPts val="603"/>
              </a:spcBef>
              <a:spcAft>
                <a:spcPts val="302"/>
              </a:spcAft>
              <a:defRPr/>
            </a:pPr>
            <a:r>
              <a:rPr lang="en-GB" sz="452" b="1" noProof="1">
                <a:solidFill>
                  <a:schemeClr val="tx1"/>
                </a:solidFill>
                <a:latin typeface="+mn-lt"/>
                <a:cs typeface="Arial" panose="020B0604020202020204" pitchFamily="34" charset="0"/>
              </a:rPr>
              <a:t>Crop picture</a:t>
            </a:r>
          </a:p>
          <a:p>
            <a:pPr eaLnBrk="1" hangingPunct="1">
              <a:spcAft>
                <a:spcPts val="302"/>
              </a:spcAft>
              <a:defRPr/>
            </a:pPr>
            <a:r>
              <a:rPr lang="en-GB" altLang="da-DK" sz="452" b="1" noProof="1">
                <a:solidFill>
                  <a:schemeClr val="tx1"/>
                </a:solidFill>
                <a:latin typeface="+mn-lt"/>
                <a:cs typeface="Arial" panose="020B0604020202020204" pitchFamily="34" charset="0"/>
              </a:rPr>
              <a:t>1. </a:t>
            </a:r>
            <a:r>
              <a:rPr lang="en-GB" altLang="da-DK" sz="452" b="0" noProof="1">
                <a:solidFill>
                  <a:schemeClr val="tx1"/>
                </a:solidFill>
                <a:latin typeface="+mn-lt"/>
                <a:cs typeface="Arial" panose="020B0604020202020204" pitchFamily="34" charset="0"/>
              </a:rPr>
              <a:t>Click </a:t>
            </a:r>
            <a:r>
              <a:rPr lang="en-GB" altLang="da-DK" sz="452" b="1" noProof="1">
                <a:solidFill>
                  <a:schemeClr val="tx1"/>
                </a:solidFill>
                <a:latin typeface="+mn-lt"/>
                <a:cs typeface="Arial" panose="020B0604020202020204" pitchFamily="34" charset="0"/>
              </a:rPr>
              <a:t>Crop</a:t>
            </a:r>
            <a:r>
              <a:rPr lang="en-GB" altLang="da-DK" sz="452" b="0" noProof="1">
                <a:solidFill>
                  <a:schemeClr val="tx1"/>
                </a:solidFill>
                <a:latin typeface="+mn-lt"/>
                <a:cs typeface="Arial" panose="020B0604020202020204" pitchFamily="34" charset="0"/>
              </a:rPr>
              <a:t> to change size or </a:t>
            </a:r>
            <a:br>
              <a:rPr lang="en-GB" altLang="da-DK" sz="452" b="0" noProof="1">
                <a:solidFill>
                  <a:schemeClr val="tx1"/>
                </a:solidFill>
                <a:latin typeface="+mn-lt"/>
                <a:cs typeface="Arial" panose="020B0604020202020204" pitchFamily="34" charset="0"/>
              </a:rPr>
            </a:br>
            <a:r>
              <a:rPr lang="en-GB" altLang="da-DK" sz="452" b="0" noProof="1">
                <a:solidFill>
                  <a:schemeClr val="tx1"/>
                </a:solidFill>
                <a:latin typeface="+mn-lt"/>
                <a:cs typeface="Arial" panose="020B0604020202020204" pitchFamily="34" charset="0"/>
              </a:rPr>
              <a:t>focus of the picture</a:t>
            </a:r>
          </a:p>
          <a:p>
            <a:pPr eaLnBrk="1" hangingPunct="1">
              <a:spcAft>
                <a:spcPts val="302"/>
              </a:spcAft>
              <a:defRPr/>
            </a:pPr>
            <a:r>
              <a:rPr lang="en-GB" altLang="da-DK" sz="452" b="1" noProof="1">
                <a:solidFill>
                  <a:schemeClr val="tx1"/>
                </a:solidFill>
                <a:latin typeface="+mn-lt"/>
                <a:cs typeface="Arial" panose="020B0604020202020204" pitchFamily="34" charset="0"/>
              </a:rPr>
              <a:t>2. </a:t>
            </a:r>
            <a:r>
              <a:rPr lang="en-GB" altLang="da-DK" sz="452" b="0" noProof="1">
                <a:solidFill>
                  <a:schemeClr val="tx1"/>
                </a:solidFill>
                <a:latin typeface="+mn-lt"/>
                <a:cs typeface="Arial" panose="020B0604020202020204" pitchFamily="34" charset="0"/>
              </a:rPr>
              <a:t>If you want to scale the picture, </a:t>
            </a:r>
            <a:br>
              <a:rPr lang="en-GB" altLang="da-DK" sz="452" b="0" noProof="1">
                <a:solidFill>
                  <a:schemeClr val="tx1"/>
                </a:solidFill>
                <a:latin typeface="+mn-lt"/>
                <a:cs typeface="Arial" panose="020B0604020202020204" pitchFamily="34" charset="0"/>
              </a:rPr>
            </a:br>
            <a:r>
              <a:rPr lang="en-GB" altLang="da-DK" sz="452" b="0" noProof="1">
                <a:solidFill>
                  <a:schemeClr val="tx1"/>
                </a:solidFill>
                <a:latin typeface="+mn-lt"/>
                <a:cs typeface="Arial" panose="020B0604020202020204" pitchFamily="34" charset="0"/>
              </a:rPr>
              <a:t>hold </a:t>
            </a:r>
            <a:r>
              <a:rPr lang="en-GB" altLang="da-DK" sz="452" b="1" noProof="1">
                <a:solidFill>
                  <a:schemeClr val="tx1"/>
                </a:solidFill>
                <a:latin typeface="+mn-lt"/>
                <a:cs typeface="Arial" panose="020B0604020202020204" pitchFamily="34" charset="0"/>
              </a:rPr>
              <a:t>SHIFT</a:t>
            </a:r>
            <a:r>
              <a:rPr lang="en-GB" altLang="da-DK" sz="452" b="0" noProof="1">
                <a:solidFill>
                  <a:schemeClr val="tx1"/>
                </a:solidFill>
                <a:latin typeface="+mn-lt"/>
                <a:cs typeface="Arial" panose="020B0604020202020204" pitchFamily="34" charset="0"/>
              </a:rPr>
              <a:t>-key down while </a:t>
            </a:r>
            <a:br>
              <a:rPr lang="en-GB" altLang="da-DK" sz="452" b="0" noProof="1">
                <a:solidFill>
                  <a:schemeClr val="tx1"/>
                </a:solidFill>
                <a:latin typeface="+mn-lt"/>
                <a:cs typeface="Arial" panose="020B0604020202020204" pitchFamily="34" charset="0"/>
              </a:rPr>
            </a:br>
            <a:r>
              <a:rPr lang="en-GB" altLang="da-DK" sz="452" b="0" noProof="1">
                <a:solidFill>
                  <a:schemeClr val="tx1"/>
                </a:solidFill>
                <a:latin typeface="+mn-lt"/>
                <a:cs typeface="Arial" panose="020B0604020202020204" pitchFamily="34" charset="0"/>
              </a:rPr>
              <a:t>dragging the corners of the picture</a:t>
            </a:r>
            <a:br>
              <a:rPr lang="en-GB" altLang="da-DK" sz="452" b="0" noProof="1">
                <a:solidFill>
                  <a:schemeClr val="tx1"/>
                </a:solidFill>
                <a:latin typeface="+mn-lt"/>
                <a:cs typeface="Arial" panose="020B0604020202020204" pitchFamily="34" charset="0"/>
              </a:rPr>
            </a:br>
            <a:endParaRPr lang="en-GB" altLang="da-DK" sz="452" b="0" noProof="1">
              <a:solidFill>
                <a:schemeClr val="tx1"/>
              </a:solidFill>
              <a:latin typeface="+mn-lt"/>
              <a:cs typeface="Arial" panose="020B0604020202020204" pitchFamily="34" charset="0"/>
            </a:endParaRPr>
          </a:p>
          <a:p>
            <a:pPr eaLnBrk="1" hangingPunct="1">
              <a:spcAft>
                <a:spcPts val="302"/>
              </a:spcAft>
              <a:defRPr/>
            </a:pPr>
            <a:r>
              <a:rPr lang="en-GB" altLang="da-DK" sz="452" b="1" noProof="1">
                <a:solidFill>
                  <a:schemeClr val="tx1"/>
                </a:solidFill>
                <a:latin typeface="+mn-lt"/>
                <a:cs typeface="Arial" panose="020B0604020202020204" pitchFamily="34" charset="0"/>
              </a:rPr>
              <a:t>HINT: </a:t>
            </a:r>
            <a:r>
              <a:rPr lang="en-GB" altLang="da-DK" sz="452" b="0" noProof="1">
                <a:solidFill>
                  <a:schemeClr val="tx1"/>
                </a:solidFill>
                <a:latin typeface="+mn-lt"/>
                <a:cs typeface="Arial" panose="020B0604020202020204" pitchFamily="34" charset="0"/>
              </a:rPr>
              <a:t>If you delete the picture and </a:t>
            </a:r>
            <a:br>
              <a:rPr lang="en-GB" altLang="da-DK" sz="452" b="0" noProof="1">
                <a:solidFill>
                  <a:schemeClr val="tx1"/>
                </a:solidFill>
                <a:latin typeface="+mn-lt"/>
                <a:cs typeface="Arial" panose="020B0604020202020204" pitchFamily="34" charset="0"/>
              </a:rPr>
            </a:br>
            <a:r>
              <a:rPr lang="en-GB" altLang="da-DK" sz="452" b="0" noProof="1">
                <a:solidFill>
                  <a:schemeClr val="tx1"/>
                </a:solidFill>
                <a:latin typeface="+mn-lt"/>
                <a:cs typeface="Arial" panose="020B0604020202020204" pitchFamily="34" charset="0"/>
              </a:rPr>
              <a:t>insert a new one, the picture may </a:t>
            </a:r>
            <a:br>
              <a:rPr lang="en-GB" altLang="da-DK" sz="452" b="0" noProof="1">
                <a:solidFill>
                  <a:schemeClr val="tx1"/>
                </a:solidFill>
                <a:latin typeface="+mn-lt"/>
                <a:cs typeface="Arial" panose="020B0604020202020204" pitchFamily="34" charset="0"/>
              </a:rPr>
            </a:br>
            <a:r>
              <a:rPr lang="en-GB" altLang="da-DK" sz="452" b="0" noProof="1">
                <a:solidFill>
                  <a:schemeClr val="tx1"/>
                </a:solidFill>
                <a:latin typeface="+mn-lt"/>
                <a:cs typeface="Arial" panose="020B0604020202020204" pitchFamily="34" charset="0"/>
              </a:rPr>
              <a:t>lie in front of the text or graphic.</a:t>
            </a:r>
            <a:br>
              <a:rPr lang="en-GB" altLang="da-DK" sz="452" b="0" noProof="1">
                <a:solidFill>
                  <a:schemeClr val="tx1"/>
                </a:solidFill>
                <a:latin typeface="+mn-lt"/>
                <a:cs typeface="Arial" panose="020B0604020202020204" pitchFamily="34" charset="0"/>
              </a:rPr>
            </a:br>
            <a:r>
              <a:rPr lang="en-GB" altLang="da-DK" sz="452" b="0" noProof="1">
                <a:solidFill>
                  <a:schemeClr val="tx1"/>
                </a:solidFill>
                <a:latin typeface="+mn-lt"/>
                <a:cs typeface="Arial" panose="020B0604020202020204" pitchFamily="34" charset="0"/>
              </a:rPr>
              <a:t>If this happens, select the picture, </a:t>
            </a:r>
            <a:br>
              <a:rPr lang="en-GB" altLang="da-DK" sz="452" b="0" noProof="1">
                <a:solidFill>
                  <a:schemeClr val="tx1"/>
                </a:solidFill>
                <a:latin typeface="+mn-lt"/>
                <a:cs typeface="Arial" panose="020B0604020202020204" pitchFamily="34" charset="0"/>
              </a:rPr>
            </a:br>
            <a:r>
              <a:rPr lang="en-GB" altLang="da-DK" sz="452" b="0" noProof="1">
                <a:solidFill>
                  <a:schemeClr val="tx1"/>
                </a:solidFill>
                <a:latin typeface="+mn-lt"/>
                <a:cs typeface="Arial" panose="020B0604020202020204" pitchFamily="34" charset="0"/>
              </a:rPr>
              <a:t>right-click and choose </a:t>
            </a:r>
            <a:r>
              <a:rPr lang="en-GB" altLang="da-DK" sz="452"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4079962" y="888251"/>
            <a:ext cx="1230694" cy="24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394"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9669" rtl="0" eaLnBrk="1" fontAlgn="auto" latinLnBrk="0" hangingPunct="1">
              <a:lnSpc>
                <a:spcPct val="100000"/>
              </a:lnSpc>
              <a:spcBef>
                <a:spcPts val="0"/>
              </a:spcBef>
              <a:spcAft>
                <a:spcPts val="302"/>
              </a:spcAft>
              <a:buClrTx/>
              <a:buSzTx/>
              <a:buFontTx/>
              <a:buNone/>
              <a:tabLst/>
              <a:defRPr/>
            </a:pPr>
            <a:r>
              <a:rPr lang="en-GB" sz="804" dirty="0">
                <a:latin typeface="+mn-lt"/>
                <a:cs typeface="Arial" panose="020B0604020202020204" pitchFamily="34" charset="0"/>
              </a:rPr>
              <a:t>HEADER &amp; FOOTER</a:t>
            </a:r>
            <a:endParaRPr lang="en-GB" altLang="da-DK" sz="804" b="0" noProof="1">
              <a:solidFill>
                <a:schemeClr val="tx1"/>
              </a:solidFill>
              <a:latin typeface="+mn-lt"/>
              <a:cs typeface="Arial" panose="020B0604020202020204" pitchFamily="34" charset="0"/>
            </a:endParaRPr>
          </a:p>
          <a:p>
            <a:pPr eaLnBrk="1" hangingPunct="1">
              <a:spcAft>
                <a:spcPts val="302"/>
              </a:spcAft>
              <a:defRPr/>
            </a:pPr>
            <a:r>
              <a:rPr lang="en-GB" altLang="da-DK" sz="452" b="0" noProof="1">
                <a:solidFill>
                  <a:schemeClr val="tx1"/>
                </a:solidFill>
                <a:latin typeface="+mn-lt"/>
                <a:cs typeface="Arial" panose="020B0604020202020204" pitchFamily="34" charset="0"/>
              </a:rPr>
              <a:t>Do this at the very end to apply the changes on all slides</a:t>
            </a:r>
          </a:p>
          <a:p>
            <a:pPr eaLnBrk="1" hangingPunct="1">
              <a:spcAft>
                <a:spcPts val="302"/>
              </a:spcAft>
              <a:defRPr/>
            </a:pPr>
            <a:r>
              <a:rPr lang="en-GB" altLang="da-DK" sz="452" b="0" noProof="1">
                <a:solidFill>
                  <a:schemeClr val="tx1"/>
                </a:solidFill>
                <a:latin typeface="+mn-lt"/>
                <a:cs typeface="Arial" panose="020B0604020202020204" pitchFamily="34" charset="0"/>
              </a:rPr>
              <a:t>Click on </a:t>
            </a:r>
            <a:r>
              <a:rPr lang="en-GB" altLang="da-DK" sz="452" b="1" noProof="1">
                <a:solidFill>
                  <a:schemeClr val="tx1"/>
                </a:solidFill>
                <a:latin typeface="+mn-lt"/>
                <a:cs typeface="Arial" panose="020B0604020202020204" pitchFamily="34" charset="0"/>
              </a:rPr>
              <a:t>Header and Footer </a:t>
            </a:r>
            <a:r>
              <a:rPr lang="en-GB" altLang="da-DK" sz="452" b="0" noProof="1">
                <a:solidFill>
                  <a:schemeClr val="tx1"/>
                </a:solidFill>
                <a:latin typeface="+mn-lt"/>
                <a:cs typeface="Arial" panose="020B0604020202020204" pitchFamily="34" charset="0"/>
              </a:rPr>
              <a:t>in the </a:t>
            </a:r>
            <a:r>
              <a:rPr lang="en-GB" altLang="da-DK" sz="452" b="1" noProof="1">
                <a:solidFill>
                  <a:schemeClr val="tx1"/>
                </a:solidFill>
                <a:latin typeface="+mn-lt"/>
                <a:cs typeface="Arial" panose="020B0604020202020204" pitchFamily="34" charset="0"/>
              </a:rPr>
              <a:t>Insert</a:t>
            </a:r>
            <a:r>
              <a:rPr lang="en-GB" altLang="da-DK" sz="452" b="0" noProof="1">
                <a:solidFill>
                  <a:schemeClr val="tx1"/>
                </a:solidFill>
                <a:latin typeface="+mn-lt"/>
                <a:cs typeface="Arial" panose="020B0604020202020204" pitchFamily="34" charset="0"/>
              </a:rPr>
              <a:t> tab (write the desired text, click date or page number from or to)</a:t>
            </a:r>
          </a:p>
          <a:p>
            <a:pPr eaLnBrk="1" hangingPunct="1">
              <a:spcAft>
                <a:spcPts val="302"/>
              </a:spcAft>
              <a:defRPr/>
            </a:pPr>
            <a:r>
              <a:rPr lang="en-GB" altLang="da-DK" sz="452" b="0" noProof="1">
                <a:solidFill>
                  <a:schemeClr val="tx1"/>
                </a:solidFill>
                <a:latin typeface="+mn-lt"/>
                <a:cs typeface="Arial" panose="020B0604020202020204" pitchFamily="34" charset="0"/>
              </a:rPr>
              <a:t>Click </a:t>
            </a:r>
            <a:r>
              <a:rPr lang="en-GB" altLang="da-DK" sz="452" b="1" noProof="1">
                <a:solidFill>
                  <a:schemeClr val="tx1"/>
                </a:solidFill>
                <a:latin typeface="+mn-lt"/>
                <a:cs typeface="Arial" panose="020B0604020202020204" pitchFamily="34" charset="0"/>
              </a:rPr>
              <a:t>Apply to All </a:t>
            </a:r>
            <a:r>
              <a:rPr lang="en-GB" altLang="da-DK" sz="452" b="0" noProof="1">
                <a:solidFill>
                  <a:schemeClr val="tx1"/>
                </a:solidFill>
                <a:latin typeface="+mn-lt"/>
                <a:cs typeface="Arial" panose="020B0604020202020204" pitchFamily="34" charset="0"/>
              </a:rPr>
              <a:t>or </a:t>
            </a:r>
            <a:r>
              <a:rPr lang="en-GB" altLang="da-DK" sz="452" b="1" noProof="1">
                <a:solidFill>
                  <a:schemeClr val="tx1"/>
                </a:solidFill>
                <a:latin typeface="+mn-lt"/>
                <a:cs typeface="Arial" panose="020B0604020202020204" pitchFamily="34" charset="0"/>
              </a:rPr>
              <a:t>Apply</a:t>
            </a:r>
            <a:r>
              <a:rPr lang="en-GB" altLang="da-DK" sz="452" b="0" noProof="1">
                <a:solidFill>
                  <a:schemeClr val="tx1"/>
                </a:solidFill>
                <a:latin typeface="+mn-lt"/>
                <a:cs typeface="Arial" panose="020B0604020202020204" pitchFamily="34" charset="0"/>
              </a:rPr>
              <a:t> if only used on one slide</a:t>
            </a:r>
            <a:br>
              <a:rPr lang="en-GB" altLang="da-DK" sz="452" b="0" noProof="1">
                <a:solidFill>
                  <a:schemeClr val="tx1"/>
                </a:solidFill>
                <a:latin typeface="+mn-lt"/>
                <a:cs typeface="Arial" panose="020B0604020202020204" pitchFamily="34" charset="0"/>
              </a:rPr>
            </a:br>
            <a:endParaRPr lang="en-GB" altLang="da-DK" sz="452" b="0" noProof="1">
              <a:solidFill>
                <a:schemeClr val="tx1"/>
              </a:solidFill>
              <a:latin typeface="+mn-lt"/>
              <a:cs typeface="Arial" panose="020B0604020202020204" pitchFamily="34" charset="0"/>
            </a:endParaRPr>
          </a:p>
          <a:p>
            <a:pPr eaLnBrk="1" hangingPunct="1">
              <a:spcAft>
                <a:spcPts val="302"/>
              </a:spcAft>
              <a:defRPr/>
            </a:pPr>
            <a:r>
              <a:rPr lang="en-GB" sz="804" dirty="0">
                <a:latin typeface="+mn-lt"/>
                <a:cs typeface="Arial" panose="020B0604020202020204" pitchFamily="34" charset="0"/>
              </a:rPr>
              <a:t>GRIDLINES</a:t>
            </a:r>
          </a:p>
          <a:p>
            <a:pPr eaLnBrk="1" hangingPunct="1">
              <a:spcAft>
                <a:spcPts val="302"/>
              </a:spcAft>
              <a:defRPr/>
            </a:pPr>
            <a:r>
              <a:rPr lang="en-GB" altLang="da-DK" sz="452" b="0" noProof="1">
                <a:solidFill>
                  <a:schemeClr val="tx1"/>
                </a:solidFill>
                <a:latin typeface="+mn-lt"/>
                <a:cs typeface="Arial" panose="020B0604020202020204" pitchFamily="34" charset="0"/>
              </a:rPr>
              <a:t>Click the </a:t>
            </a:r>
            <a:r>
              <a:rPr lang="en-GB" altLang="da-DK" sz="452" b="1" noProof="1">
                <a:solidFill>
                  <a:schemeClr val="tx1"/>
                </a:solidFill>
                <a:latin typeface="+mn-lt"/>
                <a:cs typeface="Arial" panose="020B0604020202020204" pitchFamily="34" charset="0"/>
              </a:rPr>
              <a:t>View</a:t>
            </a:r>
            <a:r>
              <a:rPr lang="en-GB" altLang="da-DK" sz="452" b="0" noProof="1">
                <a:solidFill>
                  <a:schemeClr val="tx1"/>
                </a:solidFill>
                <a:latin typeface="+mn-lt"/>
                <a:cs typeface="Arial" panose="020B0604020202020204" pitchFamily="34" charset="0"/>
              </a:rPr>
              <a:t> tab and set tick mark next to </a:t>
            </a:r>
            <a:r>
              <a:rPr lang="en-GB" altLang="da-DK" sz="452" b="1" noProof="1">
                <a:solidFill>
                  <a:schemeClr val="tx1"/>
                </a:solidFill>
                <a:latin typeface="+mn-lt"/>
                <a:cs typeface="Arial" panose="020B0604020202020204" pitchFamily="34" charset="0"/>
              </a:rPr>
              <a:t>Guides</a:t>
            </a:r>
            <a:endParaRPr lang="en-GB" altLang="da-DK" sz="452" b="0" noProof="1">
              <a:solidFill>
                <a:schemeClr val="tx1"/>
              </a:solidFill>
              <a:latin typeface="+mn-lt"/>
              <a:cs typeface="Arial" panose="020B0604020202020204" pitchFamily="34" charset="0"/>
            </a:endParaRPr>
          </a:p>
          <a:p>
            <a:pPr eaLnBrk="1" hangingPunct="1">
              <a:spcAft>
                <a:spcPts val="302"/>
              </a:spcAft>
              <a:defRPr/>
            </a:pPr>
            <a:r>
              <a:rPr lang="en-GB" altLang="da-DK" sz="452" b="1" noProof="1">
                <a:solidFill>
                  <a:schemeClr val="tx1"/>
                </a:solidFill>
                <a:latin typeface="+mn-lt"/>
                <a:cs typeface="Arial" panose="020B0604020202020204" pitchFamily="34" charset="0"/>
              </a:rPr>
              <a:t>HINT: Alt + F9 </a:t>
            </a:r>
            <a:r>
              <a:rPr lang="en-GB" altLang="da-DK" sz="452" b="0" noProof="1">
                <a:solidFill>
                  <a:schemeClr val="tx1"/>
                </a:solidFill>
                <a:latin typeface="+mn-lt"/>
                <a:cs typeface="Arial" panose="020B0604020202020204" pitchFamily="34" charset="0"/>
              </a:rPr>
              <a:t>for quick view of guides</a:t>
            </a:r>
            <a:br>
              <a:rPr lang="en-GB" altLang="da-DK" sz="452" b="0" noProof="1">
                <a:solidFill>
                  <a:schemeClr val="tx1"/>
                </a:solidFill>
                <a:latin typeface="+mn-lt"/>
                <a:cs typeface="Arial" panose="020B0604020202020204" pitchFamily="34" charset="0"/>
              </a:rPr>
            </a:br>
            <a:r>
              <a:rPr lang="en-GB" altLang="da-DK" sz="452" b="1" noProof="1">
                <a:solidFill>
                  <a:schemeClr val="tx1"/>
                </a:solidFill>
                <a:latin typeface="+mn-lt"/>
                <a:cs typeface="Arial" panose="020B0604020202020204" pitchFamily="34" charset="0"/>
              </a:rPr>
              <a:t>Mac: </a:t>
            </a:r>
            <a:r>
              <a:rPr lang="en-GB" sz="452" b="0" i="0" dirty="0">
                <a:solidFill>
                  <a:srgbClr val="333333"/>
                </a:solidFill>
                <a:effectLst/>
                <a:latin typeface="Arial"/>
              </a:rPr>
              <a:t>⌘ </a:t>
            </a:r>
            <a:r>
              <a:rPr lang="en-GB" altLang="da-DK" sz="452" b="0" noProof="1">
                <a:solidFill>
                  <a:schemeClr val="tx1"/>
                </a:solidFill>
                <a:latin typeface="+mn-lt"/>
                <a:cs typeface="Arial" panose="020B0604020202020204" pitchFamily="34" charset="0"/>
              </a:rPr>
              <a:t>+ option + ctrl + G</a:t>
            </a:r>
            <a:br>
              <a:rPr lang="en-GB" altLang="da-DK" sz="452" b="0" noProof="1">
                <a:solidFill>
                  <a:schemeClr val="tx1"/>
                </a:solidFill>
                <a:latin typeface="+mn-lt"/>
                <a:cs typeface="Arial" panose="020B0604020202020204" pitchFamily="34" charset="0"/>
              </a:rPr>
            </a:br>
            <a:endParaRPr lang="en-GB" altLang="da-DK" sz="452" b="0" noProof="1">
              <a:solidFill>
                <a:schemeClr val="tx1"/>
              </a:solidFill>
              <a:latin typeface="+mn-lt"/>
              <a:cs typeface="Arial" panose="020B0604020202020204" pitchFamily="34" charset="0"/>
            </a:endParaRPr>
          </a:p>
          <a:p>
            <a:pPr eaLnBrk="1" hangingPunct="1">
              <a:spcAft>
                <a:spcPts val="302"/>
              </a:spcAft>
              <a:defRPr/>
            </a:pPr>
            <a:r>
              <a:rPr lang="en-GB" altLang="da-DK" sz="804" b="0" noProof="1">
                <a:solidFill>
                  <a:schemeClr val="tx1"/>
                </a:solidFill>
                <a:latin typeface="+mn-lt"/>
                <a:cs typeface="Arial" panose="020B0604020202020204" pitchFamily="34" charset="0"/>
              </a:rPr>
              <a:t>COPY/PASTE CONTENT</a:t>
            </a:r>
          </a:p>
          <a:p>
            <a:pPr eaLnBrk="1" hangingPunct="1">
              <a:spcAft>
                <a:spcPts val="302"/>
              </a:spcAft>
              <a:defRPr/>
            </a:pPr>
            <a:r>
              <a:rPr lang="en-GB" altLang="da-DK" sz="452"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302"/>
              </a:spcAft>
              <a:defRPr/>
            </a:pPr>
            <a:r>
              <a:rPr lang="en-GB" altLang="da-DK" sz="452" b="1" noProof="1">
                <a:solidFill>
                  <a:schemeClr val="tx1"/>
                </a:solidFill>
                <a:latin typeface="+mn-lt"/>
                <a:cs typeface="Arial" panose="020B0604020202020204" pitchFamily="34" charset="0"/>
              </a:rPr>
              <a:t>1. Best practice: </a:t>
            </a:r>
            <a:r>
              <a:rPr lang="en-GB" altLang="da-DK" sz="452" b="0" noProof="1">
                <a:solidFill>
                  <a:schemeClr val="tx1"/>
                </a:solidFill>
                <a:latin typeface="+mn-lt"/>
                <a:cs typeface="Arial" panose="020B0604020202020204" pitchFamily="34" charset="0"/>
              </a:rPr>
              <a:t>Create a slide in your new presentation and copy </a:t>
            </a:r>
            <a:r>
              <a:rPr lang="en-GB" altLang="da-DK" sz="452" b="0" i="0" u="sng" noProof="1">
                <a:solidFill>
                  <a:schemeClr val="tx1"/>
                </a:solidFill>
                <a:latin typeface="+mn-lt"/>
                <a:cs typeface="Arial" panose="020B0604020202020204" pitchFamily="34" charset="0"/>
              </a:rPr>
              <a:t>one</a:t>
            </a:r>
            <a:r>
              <a:rPr lang="en-GB" altLang="da-DK" sz="452" b="0" i="0" u="none" noProof="1">
                <a:solidFill>
                  <a:schemeClr val="tx1"/>
                </a:solidFill>
                <a:latin typeface="+mn-lt"/>
                <a:cs typeface="Arial" panose="020B0604020202020204" pitchFamily="34" charset="0"/>
              </a:rPr>
              <a:t> piece of content at a time (e.g. copy all text from </a:t>
            </a:r>
            <a:r>
              <a:rPr lang="en-GB" altLang="da-DK" sz="452" b="0" i="0" u="sng" noProof="1">
                <a:solidFill>
                  <a:schemeClr val="tx1"/>
                </a:solidFill>
                <a:latin typeface="+mn-lt"/>
                <a:cs typeface="Arial" panose="020B0604020202020204" pitchFamily="34" charset="0"/>
              </a:rPr>
              <a:t>one</a:t>
            </a:r>
            <a:r>
              <a:rPr lang="en-GB" altLang="da-DK" sz="452" b="0" i="0" u="none" noProof="1">
                <a:solidFill>
                  <a:schemeClr val="tx1"/>
                </a:solidFill>
                <a:latin typeface="+mn-lt"/>
                <a:cs typeface="Arial" panose="020B0604020202020204" pitchFamily="34" charset="0"/>
              </a:rPr>
              <a:t> textbox)</a:t>
            </a:r>
            <a:endParaRPr lang="en-GB" altLang="da-DK" sz="452" b="1" i="0" u="sng" noProof="1">
              <a:solidFill>
                <a:schemeClr val="tx1"/>
              </a:solidFill>
              <a:latin typeface="+mn-lt"/>
              <a:cs typeface="Arial" panose="020B0604020202020204" pitchFamily="34" charset="0"/>
            </a:endParaRPr>
          </a:p>
          <a:p>
            <a:pPr eaLnBrk="1" hangingPunct="1">
              <a:spcAft>
                <a:spcPts val="302"/>
              </a:spcAft>
              <a:defRPr/>
            </a:pPr>
            <a:r>
              <a:rPr lang="en-GB" altLang="da-DK" sz="452" b="1" noProof="1">
                <a:solidFill>
                  <a:schemeClr val="tx1"/>
                </a:solidFill>
                <a:latin typeface="+mn-lt"/>
                <a:cs typeface="Arial" panose="020B0604020202020204" pitchFamily="34" charset="0"/>
              </a:rPr>
              <a:t>2. </a:t>
            </a:r>
            <a:r>
              <a:rPr lang="en-GB" altLang="da-DK" sz="452"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452"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1494154" y="2587707"/>
            <a:ext cx="239014" cy="90018"/>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3307688" y="1037153"/>
            <a:ext cx="171535" cy="163832"/>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1494154" y="2171645"/>
            <a:ext cx="165340" cy="25743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1495511" y="1798279"/>
            <a:ext cx="270705" cy="8802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3345968" y="1403045"/>
            <a:ext cx="157752" cy="276986"/>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5407746" y="1162103"/>
            <a:ext cx="190181" cy="276714"/>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1494154" y="1436048"/>
            <a:ext cx="229822" cy="130952"/>
          </a:xfrm>
          <a:prstGeom prst="rect">
            <a:avLst/>
          </a:prstGeom>
        </p:spPr>
      </p:pic>
    </p:spTree>
    <p:extLst>
      <p:ext uri="{BB962C8B-B14F-4D97-AF65-F5344CB8AC3E}">
        <p14:creationId xmlns:p14="http://schemas.microsoft.com/office/powerpoint/2010/main" val="3370992712"/>
      </p:ext>
    </p:extLst>
  </p:cSld>
  <p:clrMapOvr>
    <a:masterClrMapping/>
  </p:clrMapOvr>
</p:sldLayout>
</file>

<file path=ppt/slideLayouts/slideLayout10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User guide Templafy">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2188101" y="892833"/>
            <a:ext cx="1357383" cy="246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394"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9669" rtl="0" eaLnBrk="1" fontAlgn="auto" latinLnBrk="0" hangingPunct="1">
              <a:lnSpc>
                <a:spcPct val="100000"/>
              </a:lnSpc>
              <a:spcBef>
                <a:spcPts val="603"/>
              </a:spcBef>
              <a:spcAft>
                <a:spcPts val="302"/>
              </a:spcAft>
              <a:buClrTx/>
              <a:buSzTx/>
              <a:buFontTx/>
              <a:buNone/>
              <a:tabLst/>
              <a:defRPr/>
            </a:pPr>
            <a:r>
              <a:rPr lang="en-GB" sz="804" dirty="0">
                <a:latin typeface="+mn-lt"/>
                <a:cs typeface="Arial" panose="020B0604020202020204" pitchFamily="34" charset="0"/>
              </a:rPr>
              <a:t>PICTURES</a:t>
            </a:r>
            <a:br>
              <a:rPr lang="en-GB" sz="452" dirty="0">
                <a:latin typeface="+mn-lt"/>
                <a:cs typeface="Arial" panose="020B0604020202020204" pitchFamily="34" charset="0"/>
              </a:rPr>
            </a:br>
            <a:r>
              <a:rPr lang="en-GB" sz="452" b="1" noProof="1">
                <a:solidFill>
                  <a:schemeClr val="tx1"/>
                </a:solidFill>
                <a:latin typeface="+mn-lt"/>
                <a:cs typeface="Arial" panose="020B0604020202020204" pitchFamily="34" charset="0"/>
              </a:rPr>
              <a:t>Insert corporate picture from Templafy</a:t>
            </a:r>
            <a:endParaRPr lang="en-GB" altLang="da-DK" sz="452" b="0" noProof="1">
              <a:solidFill>
                <a:schemeClr val="tx1"/>
              </a:solidFill>
              <a:latin typeface="+mn-lt"/>
              <a:cs typeface="Arial" panose="020B0604020202020204" pitchFamily="34" charset="0"/>
            </a:endParaRPr>
          </a:p>
          <a:p>
            <a:pPr marL="0" marR="0" lvl="0" indent="0" algn="l" defTabSz="459669" rtl="0" eaLnBrk="1" fontAlgn="auto" latinLnBrk="0" hangingPunct="1">
              <a:lnSpc>
                <a:spcPct val="100000"/>
              </a:lnSpc>
              <a:spcBef>
                <a:spcPts val="0"/>
              </a:spcBef>
              <a:spcAft>
                <a:spcPts val="302"/>
              </a:spcAft>
              <a:buClrTx/>
              <a:buSzTx/>
              <a:buFontTx/>
              <a:buNone/>
              <a:tabLst/>
              <a:defRPr/>
            </a:pPr>
            <a:r>
              <a:rPr lang="en-GB" altLang="da-DK" sz="452" b="1" noProof="1">
                <a:solidFill>
                  <a:schemeClr val="tx1"/>
                </a:solidFill>
                <a:latin typeface="+mn-lt"/>
                <a:cs typeface="Arial" panose="020B0604020202020204" pitchFamily="34" charset="0"/>
              </a:rPr>
              <a:t>1.</a:t>
            </a:r>
            <a:r>
              <a:rPr lang="en-GB" altLang="da-DK" sz="452" b="0" noProof="1">
                <a:solidFill>
                  <a:schemeClr val="tx1"/>
                </a:solidFill>
                <a:latin typeface="+mn-lt"/>
                <a:cs typeface="Arial" panose="020B0604020202020204" pitchFamily="34" charset="0"/>
              </a:rPr>
              <a:t> Click the blue </a:t>
            </a:r>
            <a:r>
              <a:rPr lang="en-GB" altLang="da-DK" sz="452" b="1" baseline="0" noProof="1">
                <a:solidFill>
                  <a:schemeClr val="tx1"/>
                </a:solidFill>
                <a:latin typeface="+mn-lt"/>
                <a:cs typeface="Arial" panose="020B0604020202020204" pitchFamily="34" charset="0"/>
              </a:rPr>
              <a:t>Templafy </a:t>
            </a:r>
            <a:r>
              <a:rPr lang="en-GB" altLang="da-DK" sz="452" b="0" baseline="0" noProof="1">
                <a:solidFill>
                  <a:schemeClr val="tx1"/>
                </a:solidFill>
                <a:latin typeface="+mn-lt"/>
                <a:cs typeface="Arial" panose="020B0604020202020204" pitchFamily="34" charset="0"/>
              </a:rPr>
              <a:t>button</a:t>
            </a:r>
          </a:p>
          <a:p>
            <a:pPr marL="0" marR="0" lvl="0" indent="0" algn="l" defTabSz="459669" rtl="0" eaLnBrk="1" fontAlgn="auto" latinLnBrk="0" hangingPunct="1">
              <a:lnSpc>
                <a:spcPct val="100000"/>
              </a:lnSpc>
              <a:spcBef>
                <a:spcPts val="0"/>
              </a:spcBef>
              <a:spcAft>
                <a:spcPts val="302"/>
              </a:spcAft>
              <a:buClrTx/>
              <a:buSzTx/>
              <a:buFontTx/>
              <a:buNone/>
              <a:tabLst/>
              <a:defRPr/>
            </a:pPr>
            <a:r>
              <a:rPr lang="en-GB" altLang="da-DK" sz="452" b="1" baseline="0" noProof="1">
                <a:solidFill>
                  <a:schemeClr val="tx1"/>
                </a:solidFill>
                <a:latin typeface="+mn-lt"/>
                <a:cs typeface="Arial" panose="020B0604020202020204" pitchFamily="34" charset="0"/>
              </a:rPr>
              <a:t>2. </a:t>
            </a:r>
            <a:r>
              <a:rPr lang="en-GB" altLang="da-DK" sz="452" b="0" baseline="0" noProof="1">
                <a:solidFill>
                  <a:schemeClr val="tx1"/>
                </a:solidFill>
                <a:latin typeface="+mn-lt"/>
                <a:cs typeface="Arial" panose="020B0604020202020204" pitchFamily="34" charset="0"/>
              </a:rPr>
              <a:t>In the dropdown, click </a:t>
            </a:r>
            <a:r>
              <a:rPr lang="en-GB" altLang="da-DK" sz="452" b="1" baseline="0" noProof="1">
                <a:solidFill>
                  <a:schemeClr val="tx1"/>
                </a:solidFill>
                <a:latin typeface="+mn-lt"/>
                <a:cs typeface="Arial" panose="020B0604020202020204" pitchFamily="34" charset="0"/>
              </a:rPr>
              <a:t>Images</a:t>
            </a:r>
            <a:r>
              <a:rPr lang="en-GB" altLang="da-DK" sz="452" b="0" baseline="0" noProof="1">
                <a:solidFill>
                  <a:schemeClr val="tx1"/>
                </a:solidFill>
                <a:latin typeface="+mn-lt"/>
                <a:cs typeface="Arial" panose="020B0604020202020204" pitchFamily="34" charset="0"/>
              </a:rPr>
              <a:t>, or click the </a:t>
            </a:r>
            <a:r>
              <a:rPr lang="en-GB" altLang="da-DK" sz="452" b="1" baseline="0" noProof="1">
                <a:solidFill>
                  <a:schemeClr val="tx1"/>
                </a:solidFill>
                <a:latin typeface="+mn-lt"/>
                <a:cs typeface="Arial" panose="020B0604020202020204" pitchFamily="34" charset="0"/>
              </a:rPr>
              <a:t>Images </a:t>
            </a:r>
            <a:r>
              <a:rPr lang="en-GB" altLang="da-DK" sz="452" b="0" i="0" baseline="0" noProof="1">
                <a:solidFill>
                  <a:schemeClr val="tx1"/>
                </a:solidFill>
                <a:latin typeface="+mn-lt"/>
                <a:cs typeface="Arial" panose="020B0604020202020204" pitchFamily="34" charset="0"/>
              </a:rPr>
              <a:t>button</a:t>
            </a:r>
            <a:r>
              <a:rPr lang="en-GB" altLang="da-DK" sz="452" b="0" baseline="0" noProof="1">
                <a:solidFill>
                  <a:schemeClr val="tx1"/>
                </a:solidFill>
                <a:latin typeface="+mn-lt"/>
                <a:cs typeface="Arial" panose="020B0604020202020204" pitchFamily="34" charset="0"/>
              </a:rPr>
              <a:t> in the Templafy pane on the right side of the screen</a:t>
            </a:r>
            <a:endParaRPr lang="en-GB" altLang="da-DK" sz="452" noProof="1">
              <a:solidFill>
                <a:schemeClr val="tx1"/>
              </a:solidFill>
              <a:latin typeface="+mn-lt"/>
              <a:cs typeface="Arial" panose="020B0604020202020204" pitchFamily="34" charset="0"/>
            </a:endParaRPr>
          </a:p>
          <a:p>
            <a:pPr marL="0" marR="0" lvl="0" indent="0" algn="l" defTabSz="459669" rtl="0" eaLnBrk="1" fontAlgn="auto" latinLnBrk="0" hangingPunct="1">
              <a:lnSpc>
                <a:spcPct val="100000"/>
              </a:lnSpc>
              <a:spcBef>
                <a:spcPts val="0"/>
              </a:spcBef>
              <a:spcAft>
                <a:spcPts val="302"/>
              </a:spcAft>
              <a:buClrTx/>
              <a:buSzTx/>
              <a:buFontTx/>
              <a:buNone/>
              <a:tabLst/>
              <a:defRPr/>
            </a:pPr>
            <a:endParaRPr lang="en-GB" altLang="da-DK" sz="452" b="0" baseline="0" noProof="1">
              <a:solidFill>
                <a:schemeClr val="tx1"/>
              </a:solidFill>
              <a:latin typeface="+mn-lt"/>
              <a:cs typeface="Arial" panose="020B0604020202020204" pitchFamily="34" charset="0"/>
            </a:endParaRPr>
          </a:p>
          <a:p>
            <a:pPr marL="0" marR="0" lvl="0" indent="0" algn="l" defTabSz="459669" rtl="0" eaLnBrk="1" fontAlgn="auto" latinLnBrk="0" hangingPunct="1">
              <a:lnSpc>
                <a:spcPct val="100000"/>
              </a:lnSpc>
              <a:spcBef>
                <a:spcPts val="0"/>
              </a:spcBef>
              <a:spcAft>
                <a:spcPts val="302"/>
              </a:spcAft>
              <a:buClrTx/>
              <a:buSzTx/>
              <a:buFontTx/>
              <a:buNone/>
              <a:tabLst/>
              <a:defRPr/>
            </a:pPr>
            <a:r>
              <a:rPr lang="en-GB" altLang="da-DK" sz="452" b="1" baseline="0" noProof="1">
                <a:solidFill>
                  <a:schemeClr val="tx1"/>
                </a:solidFill>
                <a:latin typeface="+mn-lt"/>
                <a:cs typeface="Arial" panose="020B0604020202020204" pitchFamily="34" charset="0"/>
              </a:rPr>
              <a:t>Insert picture</a:t>
            </a:r>
          </a:p>
          <a:p>
            <a:pPr eaLnBrk="1" hangingPunct="1">
              <a:spcAft>
                <a:spcPts val="302"/>
              </a:spcAft>
              <a:defRPr/>
            </a:pPr>
            <a:r>
              <a:rPr lang="en-GB" altLang="da-DK" sz="452" b="0" noProof="1">
                <a:solidFill>
                  <a:schemeClr val="tx1"/>
                </a:solidFill>
                <a:latin typeface="+mn-lt"/>
                <a:cs typeface="Arial" panose="020B0604020202020204" pitchFamily="34" charset="0"/>
              </a:rPr>
              <a:t>On slides with pictureplaceholder, click on the icon and choose </a:t>
            </a:r>
            <a:r>
              <a:rPr lang="en-GB" altLang="da-DK" sz="452" b="1" noProof="1">
                <a:solidFill>
                  <a:schemeClr val="tx1"/>
                </a:solidFill>
                <a:latin typeface="+mn-lt"/>
                <a:cs typeface="Arial" panose="020B0604020202020204" pitchFamily="34" charset="0"/>
              </a:rPr>
              <a:t>Insert</a:t>
            </a:r>
          </a:p>
          <a:p>
            <a:pPr eaLnBrk="1" hangingPunct="1">
              <a:spcBef>
                <a:spcPts val="603"/>
              </a:spcBef>
              <a:spcAft>
                <a:spcPts val="302"/>
              </a:spcAft>
              <a:defRPr/>
            </a:pPr>
            <a:r>
              <a:rPr lang="en-GB" sz="452" b="1" noProof="1">
                <a:solidFill>
                  <a:schemeClr val="tx1"/>
                </a:solidFill>
                <a:latin typeface="+mn-lt"/>
                <a:cs typeface="Arial" panose="020B0604020202020204" pitchFamily="34" charset="0"/>
              </a:rPr>
              <a:t>Crop picture</a:t>
            </a:r>
          </a:p>
          <a:p>
            <a:pPr eaLnBrk="1" hangingPunct="1">
              <a:spcAft>
                <a:spcPts val="302"/>
              </a:spcAft>
              <a:defRPr/>
            </a:pPr>
            <a:r>
              <a:rPr lang="en-GB" altLang="da-DK" sz="452" b="1" noProof="1">
                <a:solidFill>
                  <a:schemeClr val="tx1"/>
                </a:solidFill>
                <a:latin typeface="+mn-lt"/>
                <a:cs typeface="Arial" panose="020B0604020202020204" pitchFamily="34" charset="0"/>
              </a:rPr>
              <a:t>1. </a:t>
            </a:r>
            <a:r>
              <a:rPr lang="en-GB" altLang="da-DK" sz="452" b="0" noProof="1">
                <a:solidFill>
                  <a:schemeClr val="tx1"/>
                </a:solidFill>
                <a:latin typeface="+mn-lt"/>
                <a:cs typeface="Arial" panose="020B0604020202020204" pitchFamily="34" charset="0"/>
              </a:rPr>
              <a:t>Click </a:t>
            </a:r>
            <a:r>
              <a:rPr lang="en-GB" altLang="da-DK" sz="452" b="1" noProof="1">
                <a:solidFill>
                  <a:schemeClr val="tx1"/>
                </a:solidFill>
                <a:latin typeface="+mn-lt"/>
                <a:cs typeface="Arial" panose="020B0604020202020204" pitchFamily="34" charset="0"/>
              </a:rPr>
              <a:t>Crop</a:t>
            </a:r>
            <a:r>
              <a:rPr lang="en-GB" altLang="da-DK" sz="452" b="0" noProof="1">
                <a:solidFill>
                  <a:schemeClr val="tx1"/>
                </a:solidFill>
                <a:latin typeface="+mn-lt"/>
                <a:cs typeface="Arial" panose="020B0604020202020204" pitchFamily="34" charset="0"/>
              </a:rPr>
              <a:t> to change size or focus of the picture</a:t>
            </a:r>
          </a:p>
          <a:p>
            <a:pPr eaLnBrk="1" hangingPunct="1">
              <a:spcAft>
                <a:spcPts val="302"/>
              </a:spcAft>
              <a:defRPr/>
            </a:pPr>
            <a:r>
              <a:rPr lang="en-GB" altLang="da-DK" sz="452" b="1" noProof="1">
                <a:solidFill>
                  <a:schemeClr val="tx1"/>
                </a:solidFill>
                <a:latin typeface="+mn-lt"/>
                <a:cs typeface="Arial" panose="020B0604020202020204" pitchFamily="34" charset="0"/>
              </a:rPr>
              <a:t>2. </a:t>
            </a:r>
            <a:r>
              <a:rPr lang="en-GB" altLang="da-DK" sz="452" b="0" noProof="1">
                <a:solidFill>
                  <a:schemeClr val="tx1"/>
                </a:solidFill>
                <a:latin typeface="+mn-lt"/>
                <a:cs typeface="Arial" panose="020B0604020202020204" pitchFamily="34" charset="0"/>
              </a:rPr>
              <a:t>If you want to scale the picture, hold </a:t>
            </a:r>
            <a:r>
              <a:rPr lang="en-GB" altLang="da-DK" sz="452" b="1" noProof="1">
                <a:solidFill>
                  <a:schemeClr val="tx1"/>
                </a:solidFill>
                <a:latin typeface="+mn-lt"/>
                <a:cs typeface="Arial" panose="020B0604020202020204" pitchFamily="34" charset="0"/>
              </a:rPr>
              <a:t>SHIFT</a:t>
            </a:r>
            <a:r>
              <a:rPr lang="en-GB" altLang="da-DK" sz="452" b="0" noProof="1">
                <a:solidFill>
                  <a:schemeClr val="tx1"/>
                </a:solidFill>
                <a:latin typeface="+mn-lt"/>
                <a:cs typeface="Arial" panose="020B0604020202020204" pitchFamily="34" charset="0"/>
              </a:rPr>
              <a:t>-key down while dragging the corners of the picture</a:t>
            </a:r>
            <a:br>
              <a:rPr lang="en-GB" altLang="da-DK" sz="452" b="0" noProof="1">
                <a:solidFill>
                  <a:schemeClr val="tx1"/>
                </a:solidFill>
                <a:latin typeface="+mn-lt"/>
                <a:cs typeface="Arial" panose="020B0604020202020204" pitchFamily="34" charset="0"/>
              </a:rPr>
            </a:br>
            <a:endParaRPr lang="en-GB" altLang="da-DK" sz="452" b="0" noProof="1">
              <a:solidFill>
                <a:schemeClr val="tx1"/>
              </a:solidFill>
              <a:latin typeface="+mn-lt"/>
              <a:cs typeface="Arial" panose="020B0604020202020204" pitchFamily="34" charset="0"/>
            </a:endParaRPr>
          </a:p>
          <a:p>
            <a:pPr eaLnBrk="1" hangingPunct="1">
              <a:spcAft>
                <a:spcPts val="302"/>
              </a:spcAft>
              <a:defRPr/>
            </a:pPr>
            <a:r>
              <a:rPr lang="en-GB" altLang="da-DK" sz="452" b="1" noProof="1">
                <a:solidFill>
                  <a:schemeClr val="tx1"/>
                </a:solidFill>
                <a:latin typeface="+mn-lt"/>
                <a:cs typeface="Arial" panose="020B0604020202020204" pitchFamily="34" charset="0"/>
              </a:rPr>
              <a:t>HINT: </a:t>
            </a:r>
            <a:r>
              <a:rPr lang="en-GB" altLang="da-DK" sz="452"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452" b="0" noProof="1">
                <a:solidFill>
                  <a:schemeClr val="tx1"/>
                </a:solidFill>
                <a:latin typeface="+mn-lt"/>
                <a:cs typeface="Arial" panose="020B0604020202020204" pitchFamily="34" charset="0"/>
              </a:rPr>
            </a:br>
            <a:r>
              <a:rPr lang="en-GB" altLang="da-DK" sz="452" b="0" noProof="1">
                <a:solidFill>
                  <a:schemeClr val="tx1"/>
                </a:solidFill>
                <a:latin typeface="+mn-lt"/>
                <a:cs typeface="Arial" panose="020B0604020202020204" pitchFamily="34" charset="0"/>
              </a:rPr>
              <a:t>right-click and choose </a:t>
            </a:r>
            <a:r>
              <a:rPr lang="en-GB" altLang="da-DK" sz="452" b="1" noProof="1">
                <a:solidFill>
                  <a:schemeClr val="tx1"/>
                </a:solidFill>
                <a:latin typeface="+mn-lt"/>
                <a:cs typeface="Arial" panose="020B0604020202020204" pitchFamily="34" charset="0"/>
              </a:rPr>
              <a:t>Send to Back</a:t>
            </a:r>
          </a:p>
          <a:p>
            <a:pPr marL="0" marR="0" lvl="0" indent="0" algn="l" defTabSz="459669" rtl="0" eaLnBrk="1" fontAlgn="auto" latinLnBrk="0" hangingPunct="1">
              <a:lnSpc>
                <a:spcPct val="100000"/>
              </a:lnSpc>
              <a:spcBef>
                <a:spcPts val="603"/>
              </a:spcBef>
              <a:spcAft>
                <a:spcPts val="302"/>
              </a:spcAft>
              <a:buClrTx/>
              <a:buSzTx/>
              <a:buFontTx/>
              <a:buNone/>
              <a:tabLst/>
              <a:defRPr/>
            </a:pPr>
            <a:r>
              <a:rPr lang="en-GB" sz="804" dirty="0">
                <a:latin typeface="+mn-lt"/>
                <a:cs typeface="Arial" panose="020B0604020202020204" pitchFamily="34" charset="0"/>
              </a:rPr>
              <a:t>GRIDLINES</a:t>
            </a:r>
            <a:endParaRPr lang="en-GB" sz="804" b="1" noProof="1">
              <a:solidFill>
                <a:schemeClr val="tx1"/>
              </a:solidFill>
              <a:latin typeface="+mn-lt"/>
              <a:cs typeface="Arial" panose="020B0604020202020204" pitchFamily="34" charset="0"/>
            </a:endParaRPr>
          </a:p>
          <a:p>
            <a:pPr eaLnBrk="1" hangingPunct="1">
              <a:spcAft>
                <a:spcPts val="302"/>
              </a:spcAft>
              <a:defRPr/>
            </a:pPr>
            <a:r>
              <a:rPr lang="en-GB" altLang="da-DK" sz="452" b="0" noProof="1">
                <a:solidFill>
                  <a:schemeClr val="tx1"/>
                </a:solidFill>
                <a:latin typeface="+mn-lt"/>
                <a:cs typeface="Arial" panose="020B0604020202020204" pitchFamily="34" charset="0"/>
              </a:rPr>
              <a:t>Click the </a:t>
            </a:r>
            <a:r>
              <a:rPr lang="en-GB" altLang="da-DK" sz="452" b="1" noProof="1">
                <a:solidFill>
                  <a:schemeClr val="tx1"/>
                </a:solidFill>
                <a:latin typeface="+mn-lt"/>
                <a:cs typeface="Arial" panose="020B0604020202020204" pitchFamily="34" charset="0"/>
              </a:rPr>
              <a:t>View</a:t>
            </a:r>
            <a:r>
              <a:rPr lang="en-GB" altLang="da-DK" sz="452" b="0" noProof="1">
                <a:solidFill>
                  <a:schemeClr val="tx1"/>
                </a:solidFill>
                <a:latin typeface="+mn-lt"/>
                <a:cs typeface="Arial" panose="020B0604020202020204" pitchFamily="34" charset="0"/>
              </a:rPr>
              <a:t> tab and set tick mark next to </a:t>
            </a:r>
            <a:r>
              <a:rPr lang="en-GB" altLang="da-DK" sz="452" b="1" noProof="1">
                <a:solidFill>
                  <a:schemeClr val="tx1"/>
                </a:solidFill>
                <a:latin typeface="+mn-lt"/>
                <a:cs typeface="Arial" panose="020B0604020202020204" pitchFamily="34" charset="0"/>
              </a:rPr>
              <a:t>Guides</a:t>
            </a:r>
            <a:endParaRPr lang="en-GB" altLang="da-DK" sz="452" b="0" noProof="1">
              <a:solidFill>
                <a:schemeClr val="tx1"/>
              </a:solidFill>
              <a:latin typeface="+mn-lt"/>
              <a:cs typeface="Arial" panose="020B0604020202020204" pitchFamily="34" charset="0"/>
            </a:endParaRPr>
          </a:p>
          <a:p>
            <a:pPr eaLnBrk="1" hangingPunct="1">
              <a:spcAft>
                <a:spcPts val="302"/>
              </a:spcAft>
              <a:defRPr/>
            </a:pPr>
            <a:r>
              <a:rPr lang="en-GB" altLang="da-DK" sz="452" b="1" noProof="1">
                <a:solidFill>
                  <a:schemeClr val="tx1"/>
                </a:solidFill>
                <a:latin typeface="+mn-lt"/>
                <a:cs typeface="Arial" panose="020B0604020202020204" pitchFamily="34" charset="0"/>
              </a:rPr>
              <a:t>HINT: Alt + F9 </a:t>
            </a:r>
            <a:r>
              <a:rPr lang="en-GB" altLang="da-DK" sz="452" b="0" noProof="1">
                <a:solidFill>
                  <a:schemeClr val="tx1"/>
                </a:solidFill>
                <a:latin typeface="+mn-lt"/>
                <a:cs typeface="Arial" panose="020B0604020202020204" pitchFamily="34" charset="0"/>
              </a:rPr>
              <a:t>for quick view of guides</a:t>
            </a:r>
            <a:br>
              <a:rPr lang="en-GB" altLang="da-DK" sz="452" b="0" noProof="1">
                <a:solidFill>
                  <a:schemeClr val="tx1"/>
                </a:solidFill>
                <a:latin typeface="+mn-lt"/>
                <a:cs typeface="Arial" panose="020B0604020202020204" pitchFamily="34" charset="0"/>
              </a:rPr>
            </a:br>
            <a:r>
              <a:rPr lang="en-GB" altLang="da-DK" sz="452" b="1" noProof="1">
                <a:solidFill>
                  <a:schemeClr val="tx1"/>
                </a:solidFill>
                <a:latin typeface="+mn-lt"/>
                <a:cs typeface="Arial" panose="020B0604020202020204" pitchFamily="34" charset="0"/>
              </a:rPr>
              <a:t>Mac: </a:t>
            </a:r>
            <a:r>
              <a:rPr lang="en-GB" sz="452" b="0" i="0" dirty="0">
                <a:solidFill>
                  <a:srgbClr val="333333"/>
                </a:solidFill>
                <a:effectLst/>
                <a:latin typeface="Arial"/>
              </a:rPr>
              <a:t>⌘ </a:t>
            </a:r>
            <a:r>
              <a:rPr lang="en-GB" altLang="da-DK" sz="452" b="0" noProof="1">
                <a:solidFill>
                  <a:schemeClr val="tx1"/>
                </a:solidFill>
                <a:latin typeface="+mn-lt"/>
                <a:cs typeface="Arial" panose="020B060402020202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3605072" y="1012691"/>
            <a:ext cx="340185" cy="508090"/>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3626068" y="2011395"/>
            <a:ext cx="157752" cy="276986"/>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4269285" y="885938"/>
            <a:ext cx="1357383" cy="251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394"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9669" rtl="0" eaLnBrk="1" fontAlgn="auto" latinLnBrk="0" hangingPunct="1">
              <a:lnSpc>
                <a:spcPct val="100000"/>
              </a:lnSpc>
              <a:spcBef>
                <a:spcPts val="0"/>
              </a:spcBef>
              <a:spcAft>
                <a:spcPts val="302"/>
              </a:spcAft>
              <a:buClrTx/>
              <a:buSzTx/>
              <a:buFontTx/>
              <a:buNone/>
              <a:tabLst/>
              <a:defRPr/>
            </a:pPr>
            <a:r>
              <a:rPr lang="en-GB" sz="804" dirty="0">
                <a:latin typeface="+mn-lt"/>
                <a:cs typeface="Arial" panose="020B0604020202020204" pitchFamily="34" charset="0"/>
              </a:rPr>
              <a:t>HEADER &amp; FOOTER</a:t>
            </a:r>
          </a:p>
          <a:p>
            <a:pPr eaLnBrk="1" hangingPunct="1">
              <a:spcAft>
                <a:spcPts val="302"/>
              </a:spcAft>
              <a:defRPr/>
            </a:pPr>
            <a:r>
              <a:rPr lang="en-GB" altLang="da-DK" sz="452" b="0" noProof="1">
                <a:solidFill>
                  <a:schemeClr val="tx1"/>
                </a:solidFill>
                <a:latin typeface="+mn-lt"/>
                <a:cs typeface="Arial" panose="020B0604020202020204" pitchFamily="34" charset="0"/>
              </a:rPr>
              <a:t>Do this at the very end to apply the changes on all slides</a:t>
            </a:r>
          </a:p>
          <a:p>
            <a:pPr eaLnBrk="1" hangingPunct="1">
              <a:spcAft>
                <a:spcPts val="302"/>
              </a:spcAft>
              <a:defRPr/>
            </a:pPr>
            <a:r>
              <a:rPr lang="en-GB" altLang="da-DK" sz="452" b="0" noProof="1">
                <a:solidFill>
                  <a:schemeClr val="tx1"/>
                </a:solidFill>
                <a:latin typeface="+mn-lt"/>
                <a:cs typeface="Arial" panose="020B0604020202020204" pitchFamily="34" charset="0"/>
              </a:rPr>
              <a:t>Click on </a:t>
            </a:r>
            <a:r>
              <a:rPr lang="en-GB" altLang="da-DK" sz="452" b="1" noProof="1">
                <a:solidFill>
                  <a:schemeClr val="tx1"/>
                </a:solidFill>
                <a:latin typeface="+mn-lt"/>
                <a:cs typeface="Arial" panose="020B0604020202020204" pitchFamily="34" charset="0"/>
              </a:rPr>
              <a:t>Header and Footer </a:t>
            </a:r>
            <a:r>
              <a:rPr lang="en-GB" altLang="da-DK" sz="452" b="0" noProof="1">
                <a:solidFill>
                  <a:schemeClr val="tx1"/>
                </a:solidFill>
                <a:latin typeface="+mn-lt"/>
                <a:cs typeface="Arial" panose="020B0604020202020204" pitchFamily="34" charset="0"/>
              </a:rPr>
              <a:t>in the </a:t>
            </a:r>
            <a:r>
              <a:rPr lang="en-GB" altLang="da-DK" sz="452" b="1" noProof="1">
                <a:solidFill>
                  <a:schemeClr val="tx1"/>
                </a:solidFill>
                <a:latin typeface="+mn-lt"/>
                <a:cs typeface="Arial" panose="020B0604020202020204" pitchFamily="34" charset="0"/>
              </a:rPr>
              <a:t>Insert</a:t>
            </a:r>
            <a:r>
              <a:rPr lang="en-GB" altLang="da-DK" sz="452" b="0" noProof="1">
                <a:solidFill>
                  <a:schemeClr val="tx1"/>
                </a:solidFill>
                <a:latin typeface="+mn-lt"/>
                <a:cs typeface="Arial" panose="020B0604020202020204" pitchFamily="34" charset="0"/>
              </a:rPr>
              <a:t> tab (write the desired text, click date or page number from or to)</a:t>
            </a:r>
          </a:p>
          <a:p>
            <a:pPr eaLnBrk="1" hangingPunct="1">
              <a:spcAft>
                <a:spcPts val="302"/>
              </a:spcAft>
              <a:defRPr/>
            </a:pPr>
            <a:r>
              <a:rPr lang="en-GB" altLang="da-DK" sz="452" b="0" noProof="1">
                <a:solidFill>
                  <a:schemeClr val="tx1"/>
                </a:solidFill>
                <a:latin typeface="+mn-lt"/>
                <a:cs typeface="Arial" panose="020B0604020202020204" pitchFamily="34" charset="0"/>
              </a:rPr>
              <a:t>Click </a:t>
            </a:r>
            <a:r>
              <a:rPr lang="en-GB" altLang="da-DK" sz="452" b="1" noProof="1">
                <a:solidFill>
                  <a:schemeClr val="tx1"/>
                </a:solidFill>
                <a:latin typeface="+mn-lt"/>
                <a:cs typeface="Arial" panose="020B0604020202020204" pitchFamily="34" charset="0"/>
              </a:rPr>
              <a:t>Apply to All </a:t>
            </a:r>
            <a:r>
              <a:rPr lang="en-GB" altLang="da-DK" sz="452" b="0" noProof="1">
                <a:solidFill>
                  <a:schemeClr val="tx1"/>
                </a:solidFill>
                <a:latin typeface="+mn-lt"/>
                <a:cs typeface="Arial" panose="020B0604020202020204" pitchFamily="34" charset="0"/>
              </a:rPr>
              <a:t>or </a:t>
            </a:r>
            <a:r>
              <a:rPr lang="en-GB" altLang="da-DK" sz="452" b="1" noProof="1">
                <a:solidFill>
                  <a:schemeClr val="tx1"/>
                </a:solidFill>
                <a:latin typeface="+mn-lt"/>
                <a:cs typeface="Arial" panose="020B0604020202020204" pitchFamily="34" charset="0"/>
              </a:rPr>
              <a:t>Apply</a:t>
            </a:r>
            <a:r>
              <a:rPr lang="en-GB" altLang="da-DK" sz="452" b="0" noProof="1">
                <a:solidFill>
                  <a:schemeClr val="tx1"/>
                </a:solidFill>
                <a:latin typeface="+mn-lt"/>
                <a:cs typeface="Arial" panose="020B0604020202020204" pitchFamily="34" charset="0"/>
              </a:rPr>
              <a:t> if only used on one slide</a:t>
            </a:r>
          </a:p>
          <a:p>
            <a:pPr eaLnBrk="1" hangingPunct="1">
              <a:spcAft>
                <a:spcPts val="302"/>
              </a:spcAft>
              <a:defRPr/>
            </a:pPr>
            <a:endParaRPr lang="en-GB" altLang="da-DK" sz="452" b="0" noProof="1">
              <a:solidFill>
                <a:schemeClr val="tx1"/>
              </a:solidFill>
              <a:latin typeface="+mn-lt"/>
              <a:cs typeface="Arial" panose="020B0604020202020204" pitchFamily="34" charset="0"/>
            </a:endParaRPr>
          </a:p>
          <a:p>
            <a:pPr eaLnBrk="1" hangingPunct="1">
              <a:spcAft>
                <a:spcPts val="302"/>
              </a:spcAft>
              <a:defRPr/>
            </a:pPr>
            <a:r>
              <a:rPr lang="en-GB" altLang="da-DK" sz="804" b="0" noProof="1">
                <a:solidFill>
                  <a:schemeClr val="tx1"/>
                </a:solidFill>
                <a:latin typeface="+mn-lt"/>
                <a:cs typeface="Arial" panose="020B0604020202020204" pitchFamily="34" charset="0"/>
              </a:rPr>
              <a:t>COPY/PASTE CONTENT</a:t>
            </a:r>
          </a:p>
          <a:p>
            <a:pPr eaLnBrk="1" hangingPunct="1">
              <a:spcAft>
                <a:spcPts val="302"/>
              </a:spcAft>
              <a:defRPr/>
            </a:pPr>
            <a:r>
              <a:rPr lang="en-GB" altLang="da-DK" sz="452"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302"/>
              </a:spcAft>
              <a:defRPr/>
            </a:pPr>
            <a:r>
              <a:rPr lang="en-GB" altLang="da-DK" sz="452" b="1" noProof="1">
                <a:solidFill>
                  <a:schemeClr val="tx1"/>
                </a:solidFill>
                <a:latin typeface="+mn-lt"/>
                <a:cs typeface="Arial" panose="020B0604020202020204" pitchFamily="34" charset="0"/>
              </a:rPr>
              <a:t>1. Best practice: </a:t>
            </a:r>
            <a:r>
              <a:rPr lang="en-GB" altLang="da-DK" sz="452" b="0" noProof="1">
                <a:solidFill>
                  <a:schemeClr val="tx1"/>
                </a:solidFill>
                <a:latin typeface="+mn-lt"/>
                <a:cs typeface="Arial" panose="020B0604020202020204" pitchFamily="34" charset="0"/>
              </a:rPr>
              <a:t>Create a slide in your new presentation and copy </a:t>
            </a:r>
            <a:r>
              <a:rPr lang="en-GB" altLang="da-DK" sz="452" b="0" i="0" u="sng" noProof="1">
                <a:solidFill>
                  <a:schemeClr val="tx1"/>
                </a:solidFill>
                <a:latin typeface="+mn-lt"/>
                <a:cs typeface="Arial" panose="020B0604020202020204" pitchFamily="34" charset="0"/>
              </a:rPr>
              <a:t>one</a:t>
            </a:r>
            <a:r>
              <a:rPr lang="en-GB" altLang="da-DK" sz="452" b="0" i="0" u="none" noProof="1">
                <a:solidFill>
                  <a:schemeClr val="tx1"/>
                </a:solidFill>
                <a:latin typeface="+mn-lt"/>
                <a:cs typeface="Arial" panose="020B0604020202020204" pitchFamily="34" charset="0"/>
              </a:rPr>
              <a:t> piece of content at a time (e.g. copy all text from </a:t>
            </a:r>
            <a:r>
              <a:rPr lang="en-GB" altLang="da-DK" sz="452" b="0" i="0" u="sng" noProof="1">
                <a:solidFill>
                  <a:schemeClr val="tx1"/>
                </a:solidFill>
                <a:latin typeface="+mn-lt"/>
                <a:cs typeface="Arial" panose="020B0604020202020204" pitchFamily="34" charset="0"/>
              </a:rPr>
              <a:t>one</a:t>
            </a:r>
            <a:r>
              <a:rPr lang="en-GB" altLang="da-DK" sz="452" b="0" i="0" u="none" noProof="1">
                <a:solidFill>
                  <a:schemeClr val="tx1"/>
                </a:solidFill>
                <a:latin typeface="+mn-lt"/>
                <a:cs typeface="Arial" panose="020B0604020202020204" pitchFamily="34" charset="0"/>
              </a:rPr>
              <a:t> textbox)</a:t>
            </a:r>
            <a:endParaRPr lang="en-GB" altLang="da-DK" sz="452" b="1" i="0" u="sng" noProof="1">
              <a:solidFill>
                <a:schemeClr val="tx1"/>
              </a:solidFill>
              <a:latin typeface="+mn-lt"/>
              <a:cs typeface="Arial" panose="020B0604020202020204" pitchFamily="34" charset="0"/>
            </a:endParaRPr>
          </a:p>
          <a:p>
            <a:pPr eaLnBrk="1" hangingPunct="1">
              <a:spcAft>
                <a:spcPts val="302"/>
              </a:spcAft>
              <a:defRPr/>
            </a:pPr>
            <a:r>
              <a:rPr lang="en-GB" altLang="da-DK" sz="452" b="1" noProof="1">
                <a:solidFill>
                  <a:schemeClr val="tx1"/>
                </a:solidFill>
                <a:latin typeface="+mn-lt"/>
                <a:cs typeface="Arial" panose="020B0604020202020204" pitchFamily="34" charset="0"/>
              </a:rPr>
              <a:t>2. </a:t>
            </a:r>
            <a:r>
              <a:rPr lang="en-GB" altLang="da-DK" sz="452"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452" b="1" noProof="1">
              <a:solidFill>
                <a:schemeClr val="tx1"/>
              </a:solidFill>
              <a:latin typeface="+mn-lt"/>
              <a:cs typeface="Arial" panose="020B0604020202020204" pitchFamily="34" charset="0"/>
            </a:endParaRPr>
          </a:p>
          <a:p>
            <a:pPr eaLnBrk="1" hangingPunct="1">
              <a:spcAft>
                <a:spcPts val="302"/>
              </a:spcAft>
              <a:defRPr/>
            </a:pPr>
            <a:endParaRPr lang="en-GB" altLang="da-DK" sz="452" b="0" noProof="1">
              <a:solidFill>
                <a:schemeClr val="tx1"/>
              </a:solidFill>
              <a:latin typeface="+mn-lt"/>
              <a:cs typeface="Arial" panose="020B0604020202020204" pitchFamily="34" charset="0"/>
            </a:endParaRPr>
          </a:p>
          <a:p>
            <a:pPr marL="0" marR="0" lvl="0" indent="0" algn="l" defTabSz="459669" rtl="0" eaLnBrk="1" fontAlgn="auto" latinLnBrk="0" hangingPunct="1">
              <a:lnSpc>
                <a:spcPct val="100000"/>
              </a:lnSpc>
              <a:spcBef>
                <a:spcPts val="0"/>
              </a:spcBef>
              <a:spcAft>
                <a:spcPts val="302"/>
              </a:spcAft>
              <a:buClrTx/>
              <a:buSzTx/>
              <a:buFontTx/>
              <a:buNone/>
              <a:tabLst/>
              <a:defRPr/>
            </a:pPr>
            <a:r>
              <a:rPr lang="en-GB" sz="804" dirty="0">
                <a:latin typeface="+mn-lt"/>
                <a:cs typeface="Arial" panose="020B0604020202020204" pitchFamily="34" charset="0"/>
              </a:rPr>
              <a:t>SLIDES &amp; SLIDE ELEMENTS</a:t>
            </a:r>
          </a:p>
          <a:p>
            <a:pPr marL="0" marR="0" lvl="0" indent="0" algn="l" defTabSz="459669" rtl="0" eaLnBrk="1" fontAlgn="auto" latinLnBrk="0" hangingPunct="1">
              <a:lnSpc>
                <a:spcPct val="100000"/>
              </a:lnSpc>
              <a:spcBef>
                <a:spcPts val="0"/>
              </a:spcBef>
              <a:spcAft>
                <a:spcPts val="302"/>
              </a:spcAft>
              <a:buClrTx/>
              <a:buSzTx/>
              <a:buFontTx/>
              <a:buNone/>
              <a:tabLst/>
              <a:defRPr/>
            </a:pPr>
            <a:r>
              <a:rPr lang="en-GB" altLang="da-DK" sz="452" b="0" noProof="1">
                <a:solidFill>
                  <a:schemeClr val="tx1"/>
                </a:solidFill>
                <a:latin typeface="+mn-lt"/>
                <a:cs typeface="Arial" panose="020B0604020202020204" pitchFamily="34" charset="0"/>
              </a:rPr>
              <a:t>Insert predefined slides and elements from the Templafy button. Choose </a:t>
            </a:r>
            <a:r>
              <a:rPr lang="en-GB" altLang="da-DK" sz="452" b="1" noProof="1">
                <a:solidFill>
                  <a:schemeClr val="tx1"/>
                </a:solidFill>
                <a:latin typeface="+mn-lt"/>
                <a:cs typeface="Arial" panose="020B0604020202020204" pitchFamily="34" charset="0"/>
              </a:rPr>
              <a:t>Slides</a:t>
            </a:r>
            <a:r>
              <a:rPr lang="en-GB" altLang="da-DK" sz="452" b="0" noProof="1">
                <a:solidFill>
                  <a:schemeClr val="tx1"/>
                </a:solidFill>
                <a:latin typeface="+mn-lt"/>
                <a:cs typeface="Arial" panose="020B0604020202020204" pitchFamily="34" charset="0"/>
              </a:rPr>
              <a:t> and </a:t>
            </a:r>
            <a:r>
              <a:rPr lang="en-GB" altLang="da-DK" sz="452" b="1" noProof="1">
                <a:solidFill>
                  <a:schemeClr val="tx1"/>
                </a:solidFill>
                <a:latin typeface="+mn-lt"/>
                <a:cs typeface="Arial" panose="020B0604020202020204" pitchFamily="34" charset="0"/>
              </a:rPr>
              <a:t>Slide elements </a:t>
            </a:r>
            <a:r>
              <a:rPr lang="en-GB" altLang="da-DK" sz="452" b="0" noProof="1">
                <a:solidFill>
                  <a:schemeClr val="tx1"/>
                </a:solidFill>
                <a:latin typeface="+mn-lt"/>
                <a:cs typeface="Arial" panose="020B0604020202020204" pitchFamily="34" charset="0"/>
              </a:rPr>
              <a:t>from the dropdown menu or from the buttons in the Templafy pane on the right side of the screen</a:t>
            </a:r>
            <a:endParaRPr lang="en-GB" altLang="da-DK" sz="452"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289576" y="293333"/>
            <a:ext cx="5545779" cy="331106"/>
          </a:xfrm>
          <a:prstGeom prst="rect">
            <a:avLst/>
          </a:prstGeom>
          <a:noFill/>
        </p:spPr>
        <p:txBody>
          <a:bodyPr wrap="square" lIns="0" tIns="0" rIns="0" bIns="0" rtlCol="0" anchor="t" anchorCtr="0">
            <a:noAutofit/>
          </a:bodyPr>
          <a:lstStyle/>
          <a:p>
            <a:r>
              <a:rPr lang="en-GB" sz="1609" b="0" noProof="1">
                <a:solidFill>
                  <a:schemeClr val="tx1"/>
                </a:solidFill>
                <a:latin typeface="+mj-lt"/>
                <a:cs typeface="Arial" panose="020B0604020202020204" pitchFamily="34" charset="0"/>
              </a:rPr>
              <a:t>TIPS &amp; TRICKS - YOUR USER GUIDE - TEMPLAFY</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5546241" y="1168739"/>
            <a:ext cx="190181" cy="276714"/>
          </a:xfrm>
          <a:prstGeom prst="rect">
            <a:avLst/>
          </a:prstGeom>
        </p:spPr>
      </p:pic>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3605204" y="1645562"/>
            <a:ext cx="171535" cy="163832"/>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546241" y="2767099"/>
            <a:ext cx="327205" cy="495931"/>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291123" y="885937"/>
            <a:ext cx="1230694" cy="183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394"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9669" rtl="0" eaLnBrk="1" fontAlgn="auto" latinLnBrk="0" hangingPunct="1">
              <a:lnSpc>
                <a:spcPct val="100000"/>
              </a:lnSpc>
              <a:spcBef>
                <a:spcPts val="0"/>
              </a:spcBef>
              <a:spcAft>
                <a:spcPts val="302"/>
              </a:spcAft>
              <a:buClrTx/>
              <a:buSzTx/>
              <a:buFontTx/>
              <a:buNone/>
              <a:tabLst/>
              <a:defRPr/>
            </a:pPr>
            <a:r>
              <a:rPr lang="en-GB" sz="804" dirty="0">
                <a:latin typeface="+mn-lt"/>
                <a:cs typeface="Arial" panose="020B0604020202020204" pitchFamily="34" charset="0"/>
              </a:rPr>
              <a:t>TEXT STYLES</a:t>
            </a:r>
            <a:endParaRPr lang="en-GB" altLang="da-DK" sz="804" b="0" noProof="1">
              <a:solidFill>
                <a:schemeClr val="tx1"/>
              </a:solidFill>
              <a:latin typeface="+mn-lt"/>
              <a:cs typeface="Arial" panose="020B0604020202020204" pitchFamily="34" charset="0"/>
            </a:endParaRPr>
          </a:p>
          <a:p>
            <a:pPr eaLnBrk="1" hangingPunct="1">
              <a:spcAft>
                <a:spcPts val="302"/>
              </a:spcAft>
              <a:defRPr/>
            </a:pPr>
            <a:r>
              <a:rPr lang="en-GB" altLang="da-DK" sz="452" b="0" noProof="1">
                <a:solidFill>
                  <a:schemeClr val="tx1"/>
                </a:solidFill>
                <a:latin typeface="+mn-lt"/>
                <a:cs typeface="Arial" panose="020B0604020202020204" pitchFamily="34" charset="0"/>
              </a:rPr>
              <a:t>Use the </a:t>
            </a:r>
            <a:r>
              <a:rPr lang="en-GB" altLang="da-DK" sz="452" b="1" noProof="1">
                <a:solidFill>
                  <a:schemeClr val="tx1"/>
                </a:solidFill>
                <a:latin typeface="+mn-lt"/>
                <a:cs typeface="Arial" panose="020B0604020202020204" pitchFamily="34" charset="0"/>
              </a:rPr>
              <a:t>TAB</a:t>
            </a:r>
            <a:r>
              <a:rPr lang="en-GB" altLang="da-DK" sz="452" b="0" noProof="1">
                <a:solidFill>
                  <a:schemeClr val="tx1"/>
                </a:solidFill>
                <a:latin typeface="+mn-lt"/>
                <a:cs typeface="Arial" panose="020B0604020202020204" pitchFamily="34" charset="0"/>
              </a:rPr>
              <a:t>-key</a:t>
            </a:r>
            <a:r>
              <a:rPr lang="en-GB" altLang="da-DK" sz="452" b="0" baseline="0" noProof="1">
                <a:solidFill>
                  <a:schemeClr val="tx1"/>
                </a:solidFill>
                <a:latin typeface="+mn-lt"/>
                <a:cs typeface="Arial" panose="020B0604020202020204" pitchFamily="34" charset="0"/>
              </a:rPr>
              <a:t> to jump through </a:t>
            </a:r>
            <a:br>
              <a:rPr lang="en-GB" altLang="da-DK" sz="452" b="0" baseline="0" noProof="1">
                <a:solidFill>
                  <a:schemeClr val="tx1"/>
                </a:solidFill>
                <a:latin typeface="+mn-lt"/>
                <a:cs typeface="Arial" panose="020B0604020202020204" pitchFamily="34" charset="0"/>
              </a:rPr>
            </a:br>
            <a:r>
              <a:rPr lang="en-GB" altLang="da-DK" sz="452" b="0" baseline="0" noProof="1">
                <a:solidFill>
                  <a:schemeClr val="tx1"/>
                </a:solidFill>
                <a:latin typeface="+mn-lt"/>
                <a:cs typeface="Arial" panose="020B0604020202020204" pitchFamily="34" charset="0"/>
              </a:rPr>
              <a:t>levels. Click </a:t>
            </a:r>
            <a:r>
              <a:rPr lang="en-GB" altLang="da-DK" sz="452" b="1" baseline="0" noProof="1">
                <a:solidFill>
                  <a:schemeClr val="tx1"/>
                </a:solidFill>
                <a:latin typeface="+mn-lt"/>
                <a:cs typeface="Arial" panose="020B0604020202020204" pitchFamily="34" charset="0"/>
              </a:rPr>
              <a:t>ENTER</a:t>
            </a:r>
            <a:r>
              <a:rPr lang="en-GB" altLang="da-DK" sz="452" b="0" baseline="0" noProof="1">
                <a:solidFill>
                  <a:schemeClr val="tx1"/>
                </a:solidFill>
                <a:latin typeface="+mn-lt"/>
                <a:cs typeface="Arial" panose="020B0604020202020204" pitchFamily="34" charset="0"/>
              </a:rPr>
              <a:t>, then </a:t>
            </a:r>
            <a:r>
              <a:rPr lang="en-GB" altLang="da-DK" sz="452" b="1" baseline="0" noProof="1">
                <a:solidFill>
                  <a:schemeClr val="tx1"/>
                </a:solidFill>
                <a:latin typeface="+mn-lt"/>
                <a:cs typeface="Arial" panose="020B0604020202020204" pitchFamily="34" charset="0"/>
              </a:rPr>
              <a:t>TAB</a:t>
            </a:r>
            <a:r>
              <a:rPr lang="en-GB" altLang="da-DK" sz="452" b="0" baseline="0" noProof="1">
                <a:solidFill>
                  <a:schemeClr val="tx1"/>
                </a:solidFill>
                <a:latin typeface="+mn-lt"/>
                <a:cs typeface="Arial" panose="020B0604020202020204" pitchFamily="34" charset="0"/>
              </a:rPr>
              <a:t> to switch from one level to the next level</a:t>
            </a:r>
          </a:p>
          <a:p>
            <a:pPr eaLnBrk="1" hangingPunct="1">
              <a:spcAft>
                <a:spcPts val="302"/>
              </a:spcAft>
              <a:defRPr/>
            </a:pPr>
            <a:r>
              <a:rPr lang="en-GB" altLang="da-DK" sz="452" b="0" baseline="0" noProof="1">
                <a:solidFill>
                  <a:schemeClr val="tx1"/>
                </a:solidFill>
                <a:latin typeface="+mn-lt"/>
                <a:cs typeface="Arial" panose="020B0604020202020204" pitchFamily="34" charset="0"/>
              </a:rPr>
              <a:t>To go back in levels use </a:t>
            </a:r>
            <a:r>
              <a:rPr lang="en-GB" altLang="da-DK" sz="452" b="1" baseline="0" noProof="1">
                <a:solidFill>
                  <a:schemeClr val="tx1"/>
                </a:solidFill>
                <a:latin typeface="+mn-lt"/>
                <a:cs typeface="Arial" panose="020B0604020202020204" pitchFamily="34" charset="0"/>
              </a:rPr>
              <a:t>SHIFT-TAB</a:t>
            </a:r>
            <a:endParaRPr lang="en-GB" sz="452" b="1" noProof="1">
              <a:solidFill>
                <a:schemeClr val="tx1"/>
              </a:solidFill>
              <a:latin typeface="+mn-lt"/>
              <a:cs typeface="Arial" panose="020B0604020202020204" pitchFamily="34" charset="0"/>
            </a:endParaRPr>
          </a:p>
          <a:p>
            <a:pPr eaLnBrk="1" hangingPunct="1">
              <a:spcAft>
                <a:spcPts val="302"/>
              </a:spcAft>
              <a:defRPr/>
            </a:pPr>
            <a:r>
              <a:rPr lang="en-GB" sz="452" noProof="1">
                <a:solidFill>
                  <a:schemeClr val="tx1"/>
                </a:solidFill>
                <a:latin typeface="+mn-lt"/>
                <a:cs typeface="Arial" panose="020B0604020202020204" pitchFamily="34" charset="0"/>
              </a:rPr>
              <a:t>Alternatively, </a:t>
            </a:r>
            <a:r>
              <a:rPr lang="en-GB" sz="452" b="1" noProof="1">
                <a:solidFill>
                  <a:schemeClr val="tx1"/>
                </a:solidFill>
                <a:latin typeface="+mn-lt"/>
                <a:cs typeface="Arial" panose="020B0604020202020204" pitchFamily="34" charset="0"/>
              </a:rPr>
              <a:t>Increase</a:t>
            </a:r>
            <a:r>
              <a:rPr lang="en-GB" sz="452" baseline="0" noProof="1">
                <a:solidFill>
                  <a:schemeClr val="tx1"/>
                </a:solidFill>
                <a:latin typeface="+mn-lt"/>
                <a:cs typeface="Arial" panose="020B0604020202020204" pitchFamily="34" charset="0"/>
              </a:rPr>
              <a:t> and</a:t>
            </a:r>
            <a:br>
              <a:rPr lang="en-GB" sz="452" baseline="0" noProof="1">
                <a:solidFill>
                  <a:schemeClr val="tx1"/>
                </a:solidFill>
                <a:latin typeface="+mn-lt"/>
                <a:cs typeface="Arial" panose="020B0604020202020204" pitchFamily="34" charset="0"/>
              </a:rPr>
            </a:br>
            <a:r>
              <a:rPr lang="en-GB" sz="452" b="1" baseline="0" noProof="1">
                <a:solidFill>
                  <a:schemeClr val="tx1"/>
                </a:solidFill>
                <a:latin typeface="+mn-lt"/>
                <a:cs typeface="Arial" panose="020B0604020202020204" pitchFamily="34" charset="0"/>
              </a:rPr>
              <a:t>Decrease </a:t>
            </a:r>
            <a:r>
              <a:rPr lang="en-GB" sz="452" baseline="0" noProof="1">
                <a:solidFill>
                  <a:schemeClr val="tx1"/>
                </a:solidFill>
                <a:latin typeface="+mn-lt"/>
                <a:cs typeface="Arial" panose="020B0604020202020204" pitchFamily="34" charset="0"/>
              </a:rPr>
              <a:t>list level can be used</a:t>
            </a:r>
            <a:br>
              <a:rPr lang="en-GB" altLang="da-DK" sz="452" b="0" noProof="1">
                <a:solidFill>
                  <a:schemeClr val="tx1"/>
                </a:solidFill>
                <a:latin typeface="+mn-lt"/>
                <a:cs typeface="Arial" panose="020B0604020202020204" pitchFamily="34" charset="0"/>
              </a:rPr>
            </a:br>
            <a:br>
              <a:rPr lang="en-GB" altLang="da-DK" sz="452" b="0" noProof="1">
                <a:solidFill>
                  <a:schemeClr val="tx1"/>
                </a:solidFill>
                <a:latin typeface="+mn-lt"/>
                <a:cs typeface="Arial" panose="020B0604020202020204" pitchFamily="34" charset="0"/>
              </a:rPr>
            </a:br>
            <a:r>
              <a:rPr lang="en-GB" sz="452" b="1" noProof="1">
                <a:solidFill>
                  <a:schemeClr val="tx1"/>
                </a:solidFill>
                <a:latin typeface="+mn-lt"/>
                <a:cs typeface="Arial" panose="020B0604020202020204" pitchFamily="34" charset="0"/>
              </a:rPr>
              <a:t>Reset slide</a:t>
            </a:r>
          </a:p>
          <a:p>
            <a:pPr marL="0" marR="0" indent="0" algn="l" defTabSz="459669" rtl="0" eaLnBrk="1" fontAlgn="auto" latinLnBrk="0" hangingPunct="1">
              <a:lnSpc>
                <a:spcPct val="100000"/>
              </a:lnSpc>
              <a:spcBef>
                <a:spcPts val="0"/>
              </a:spcBef>
              <a:spcAft>
                <a:spcPts val="302"/>
              </a:spcAft>
              <a:buClrTx/>
              <a:buSzTx/>
              <a:buFont typeface="+mj-lt"/>
              <a:buNone/>
              <a:tabLst/>
              <a:defRPr/>
            </a:pPr>
            <a:r>
              <a:rPr lang="en-GB" altLang="da-DK" sz="452" noProof="1">
                <a:solidFill>
                  <a:schemeClr val="tx1"/>
                </a:solidFill>
                <a:latin typeface="+mn-lt"/>
                <a:cs typeface="Arial" panose="020B0604020202020204" pitchFamily="34" charset="0"/>
              </a:rPr>
              <a:t>Click the </a:t>
            </a:r>
            <a:r>
              <a:rPr lang="en-GB" altLang="da-DK" sz="452" b="1" baseline="0" noProof="1">
                <a:solidFill>
                  <a:schemeClr val="tx1"/>
                </a:solidFill>
                <a:latin typeface="+mn-lt"/>
                <a:cs typeface="Arial" panose="020B0604020202020204" pitchFamily="34" charset="0"/>
              </a:rPr>
              <a:t>Reset </a:t>
            </a:r>
            <a:r>
              <a:rPr lang="en-GB" altLang="da-DK" sz="452" noProof="1">
                <a:solidFill>
                  <a:schemeClr val="tx1"/>
                </a:solidFill>
                <a:latin typeface="+mn-lt"/>
                <a:cs typeface="Arial" panose="020B0604020202020204" pitchFamily="34" charset="0"/>
              </a:rPr>
              <a:t>menu to reset position, size</a:t>
            </a:r>
            <a:r>
              <a:rPr lang="en-GB" altLang="da-DK" sz="452" baseline="0" noProof="1">
                <a:solidFill>
                  <a:schemeClr val="tx1"/>
                </a:solidFill>
                <a:latin typeface="+mn-lt"/>
                <a:cs typeface="Arial" panose="020B0604020202020204" pitchFamily="34" charset="0"/>
              </a:rPr>
              <a:t> and formatting of the slide placeholders to their default settings</a:t>
            </a:r>
          </a:p>
          <a:p>
            <a:pPr marL="0" marR="0" lvl="0" indent="0" algn="l" defTabSz="459669" rtl="0" eaLnBrk="1" fontAlgn="auto" latinLnBrk="0" hangingPunct="1">
              <a:lnSpc>
                <a:spcPct val="100000"/>
              </a:lnSpc>
              <a:spcBef>
                <a:spcPts val="0"/>
              </a:spcBef>
              <a:spcAft>
                <a:spcPts val="302"/>
              </a:spcAft>
              <a:buClrTx/>
              <a:buSzTx/>
              <a:buFontTx/>
              <a:buNone/>
              <a:tabLst/>
              <a:defRPr/>
            </a:pPr>
            <a:br>
              <a:rPr lang="en-GB" altLang="da-DK" sz="452" b="0" noProof="1">
                <a:solidFill>
                  <a:schemeClr val="tx1"/>
                </a:solidFill>
                <a:latin typeface="+mn-lt"/>
                <a:cs typeface="Arial" panose="020B0604020202020204" pitchFamily="34" charset="0"/>
              </a:rPr>
            </a:br>
            <a:r>
              <a:rPr lang="en-GB" sz="804" dirty="0">
                <a:latin typeface="+mn-lt"/>
                <a:cs typeface="Arial" panose="020B0604020202020204" pitchFamily="34" charset="0"/>
              </a:rPr>
              <a:t>SLIDES &amp; LAYOUTS</a:t>
            </a:r>
          </a:p>
          <a:p>
            <a:pPr marL="0" marR="0" lvl="0" indent="0" algn="l" defTabSz="459669" rtl="0" eaLnBrk="1" fontAlgn="auto" latinLnBrk="0" hangingPunct="1">
              <a:lnSpc>
                <a:spcPct val="100000"/>
              </a:lnSpc>
              <a:spcBef>
                <a:spcPts val="0"/>
              </a:spcBef>
              <a:spcAft>
                <a:spcPts val="302"/>
              </a:spcAft>
              <a:buClrTx/>
              <a:buSzTx/>
              <a:buFontTx/>
              <a:buNone/>
              <a:tabLst/>
              <a:defRPr/>
            </a:pPr>
            <a:r>
              <a:rPr lang="en-GB" altLang="da-DK" sz="452" b="0" noProof="1">
                <a:solidFill>
                  <a:schemeClr val="tx1"/>
                </a:solidFill>
                <a:latin typeface="+mn-lt"/>
                <a:cs typeface="Arial" panose="020B0604020202020204" pitchFamily="34" charset="0"/>
              </a:rPr>
              <a:t>Click on the menu </a:t>
            </a:r>
            <a:r>
              <a:rPr lang="en-GB" altLang="da-DK" sz="452" b="1" noProof="1">
                <a:solidFill>
                  <a:schemeClr val="tx1"/>
                </a:solidFill>
                <a:latin typeface="+mn-lt"/>
                <a:cs typeface="Arial" panose="020B0604020202020204" pitchFamily="34" charset="0"/>
              </a:rPr>
              <a:t>New Slide </a:t>
            </a:r>
            <a:r>
              <a:rPr lang="en-GB" altLang="da-DK" sz="452" b="0" noProof="1">
                <a:solidFill>
                  <a:schemeClr val="tx1"/>
                </a:solidFill>
                <a:latin typeface="+mn-lt"/>
                <a:cs typeface="Arial" panose="020B0604020202020204" pitchFamily="34" charset="0"/>
              </a:rPr>
              <a:t>in the </a:t>
            </a:r>
            <a:r>
              <a:rPr lang="en-GB" altLang="da-DK" sz="452" b="1" noProof="1">
                <a:solidFill>
                  <a:schemeClr val="tx1"/>
                </a:solidFill>
                <a:latin typeface="+mn-lt"/>
                <a:cs typeface="Arial" panose="020B0604020202020204" pitchFamily="34" charset="0"/>
              </a:rPr>
              <a:t>Home</a:t>
            </a:r>
            <a:r>
              <a:rPr lang="en-GB" altLang="da-DK" sz="452" b="0" noProof="1">
                <a:solidFill>
                  <a:schemeClr val="tx1"/>
                </a:solidFill>
                <a:latin typeface="+mn-lt"/>
                <a:cs typeface="Arial" panose="020B0604020202020204" pitchFamily="34" charset="0"/>
              </a:rPr>
              <a:t> tab to insert a new slide</a:t>
            </a:r>
            <a:br>
              <a:rPr lang="en-GB" altLang="da-DK" sz="452" b="0" noProof="1">
                <a:solidFill>
                  <a:schemeClr val="tx1"/>
                </a:solidFill>
                <a:latin typeface="+mn-lt"/>
                <a:cs typeface="Arial" panose="020B0604020202020204" pitchFamily="34" charset="0"/>
              </a:rPr>
            </a:br>
            <a:br>
              <a:rPr lang="en-GB" altLang="da-DK" sz="452" b="0" noProof="1">
                <a:solidFill>
                  <a:schemeClr val="tx1"/>
                </a:solidFill>
                <a:latin typeface="+mn-lt"/>
                <a:cs typeface="Arial" panose="020B0604020202020204" pitchFamily="34" charset="0"/>
              </a:rPr>
            </a:br>
            <a:r>
              <a:rPr lang="en-GB" altLang="da-DK" sz="452" b="1" noProof="1">
                <a:solidFill>
                  <a:schemeClr val="tx1"/>
                </a:solidFill>
                <a:latin typeface="+mn-lt"/>
                <a:cs typeface="Arial" panose="020B0604020202020204" pitchFamily="34" charset="0"/>
              </a:rPr>
              <a:t>Change layout</a:t>
            </a:r>
            <a:endParaRPr lang="en-GB" altLang="da-DK" sz="452" b="0" noProof="1">
              <a:solidFill>
                <a:schemeClr val="tx1"/>
              </a:solidFill>
              <a:latin typeface="+mn-lt"/>
              <a:cs typeface="Arial" panose="020B0604020202020204" pitchFamily="34" charset="0"/>
            </a:endParaRPr>
          </a:p>
          <a:p>
            <a:pPr marL="0" indent="0">
              <a:spcAft>
                <a:spcPts val="302"/>
              </a:spcAft>
              <a:buFont typeface="+mj-lt"/>
              <a:buNone/>
            </a:pPr>
            <a:r>
              <a:rPr lang="en-GB" sz="452" dirty="0">
                <a:solidFill>
                  <a:srgbClr val="000000"/>
                </a:solidFill>
                <a:latin typeface="+mn-lt"/>
                <a:ea typeface="Arial" panose="020B0604020202020204" pitchFamily="34" charset="0"/>
              </a:rPr>
              <a:t>Click on the arrow next to </a:t>
            </a:r>
            <a:r>
              <a:rPr lang="en-GB" sz="452" b="1" dirty="0">
                <a:solidFill>
                  <a:srgbClr val="000000"/>
                </a:solidFill>
                <a:latin typeface="+mn-lt"/>
                <a:ea typeface="Arial" panose="020B0604020202020204" pitchFamily="34" charset="0"/>
              </a:rPr>
              <a:t>Layout</a:t>
            </a:r>
            <a:br>
              <a:rPr lang="en-GB" sz="452" b="1" dirty="0">
                <a:solidFill>
                  <a:srgbClr val="000000"/>
                </a:solidFill>
                <a:latin typeface="+mn-lt"/>
                <a:ea typeface="Arial" panose="020B0604020202020204" pitchFamily="34" charset="0"/>
              </a:rPr>
            </a:br>
            <a:r>
              <a:rPr lang="en-GB" sz="452" dirty="0">
                <a:solidFill>
                  <a:srgbClr val="000000"/>
                </a:solidFill>
                <a:latin typeface="+mn-lt"/>
                <a:ea typeface="Arial" panose="020B0604020202020204" pitchFamily="34" charset="0"/>
              </a:rPr>
              <a:t>to view a dropdown menu of possible slide layouts</a:t>
            </a:r>
            <a:endParaRPr lang="en-GB" sz="452" dirty="0">
              <a:latin typeface="+mn-lt"/>
              <a:ea typeface="Arial" panose="020B0604020202020204" pitchFamily="34" charset="0"/>
            </a:endParaRPr>
          </a:p>
        </p:txBody>
      </p:sp>
      <p:pic>
        <p:nvPicPr>
          <p:cNvPr id="25" name="Picture 24">
            <a:extLst>
              <a:ext uri="{FF2B5EF4-FFF2-40B4-BE49-F238E27FC236}">
                <a16:creationId xmlns:a16="http://schemas.microsoft.com/office/drawing/2014/main" id="{F331C0D7-BCB5-4FE1-A9B6-D9809499EF5D}"/>
              </a:ext>
            </a:extLst>
          </p:cNvPr>
          <p:cNvPicPr>
            <a:picLocks noChangeAspect="1"/>
          </p:cNvPicPr>
          <p:nvPr userDrawn="1"/>
        </p:nvPicPr>
        <p:blipFill>
          <a:blip r:embed="rId8"/>
          <a:stretch>
            <a:fillRect/>
          </a:stretch>
        </p:blipFill>
        <p:spPr>
          <a:xfrm>
            <a:off x="1494154" y="2587707"/>
            <a:ext cx="239014" cy="90018"/>
          </a:xfrm>
          <a:prstGeom prst="rect">
            <a:avLst/>
          </a:prstGeom>
        </p:spPr>
      </p:pic>
      <p:pic>
        <p:nvPicPr>
          <p:cNvPr id="32" name="Picture 16">
            <a:extLst>
              <a:ext uri="{FF2B5EF4-FFF2-40B4-BE49-F238E27FC236}">
                <a16:creationId xmlns:a16="http://schemas.microsoft.com/office/drawing/2014/main" id="{B49CAB4B-9C3B-4796-BEA1-B4B11781FC85}"/>
              </a:ext>
            </a:extLst>
          </p:cNvPr>
          <p:cNvPicPr>
            <a:picLocks noChangeAspect="1"/>
          </p:cNvPicPr>
          <p:nvPr userDrawn="1"/>
        </p:nvPicPr>
        <p:blipFill>
          <a:blip r:embed="rId9"/>
          <a:stretch>
            <a:fillRect/>
          </a:stretch>
        </p:blipFill>
        <p:spPr>
          <a:xfrm>
            <a:off x="1494154" y="2171645"/>
            <a:ext cx="165340" cy="257431"/>
          </a:xfrm>
          <a:prstGeom prst="rect">
            <a:avLst/>
          </a:prstGeom>
        </p:spPr>
      </p:pic>
      <p:pic>
        <p:nvPicPr>
          <p:cNvPr id="33" name="Picture 20">
            <a:extLst>
              <a:ext uri="{FF2B5EF4-FFF2-40B4-BE49-F238E27FC236}">
                <a16:creationId xmlns:a16="http://schemas.microsoft.com/office/drawing/2014/main" id="{160FB3A2-EC0D-45D3-BF6C-5D3B5307FC65}"/>
              </a:ext>
            </a:extLst>
          </p:cNvPr>
          <p:cNvPicPr>
            <a:picLocks noChangeAspect="1"/>
          </p:cNvPicPr>
          <p:nvPr userDrawn="1"/>
        </p:nvPicPr>
        <p:blipFill>
          <a:blip r:embed="rId10"/>
          <a:stretch>
            <a:fillRect/>
          </a:stretch>
        </p:blipFill>
        <p:spPr>
          <a:xfrm>
            <a:off x="1495511" y="1798279"/>
            <a:ext cx="270705" cy="88021"/>
          </a:xfrm>
          <a:prstGeom prst="rect">
            <a:avLst/>
          </a:prstGeom>
        </p:spPr>
      </p:pic>
      <p:pic>
        <p:nvPicPr>
          <p:cNvPr id="34" name="Picture 33">
            <a:extLst>
              <a:ext uri="{FF2B5EF4-FFF2-40B4-BE49-F238E27FC236}">
                <a16:creationId xmlns:a16="http://schemas.microsoft.com/office/drawing/2014/main" id="{6CB277AC-3602-4F6B-A61C-2A8A6AABC0AB}"/>
              </a:ext>
            </a:extLst>
          </p:cNvPr>
          <p:cNvPicPr>
            <a:picLocks noChangeAspect="1"/>
          </p:cNvPicPr>
          <p:nvPr userDrawn="1"/>
        </p:nvPicPr>
        <p:blipFill>
          <a:blip r:embed="rId11"/>
          <a:stretch>
            <a:fillRect/>
          </a:stretch>
        </p:blipFill>
        <p:spPr>
          <a:xfrm>
            <a:off x="1494154" y="1436048"/>
            <a:ext cx="229822" cy="130952"/>
          </a:xfrm>
          <a:prstGeom prst="rect">
            <a:avLst/>
          </a:prstGeom>
        </p:spPr>
      </p:pic>
    </p:spTree>
    <p:extLst>
      <p:ext uri="{BB962C8B-B14F-4D97-AF65-F5344CB8AC3E}">
        <p14:creationId xmlns:p14="http://schemas.microsoft.com/office/powerpoint/2010/main" val="8059666"/>
      </p:ext>
    </p:extLst>
  </p:cSld>
  <p:clrMapOvr>
    <a:masterClrMapping/>
  </p:clrMapOvr>
</p:sldLayout>
</file>

<file path=ppt/slideLayouts/slideLayout10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6129338" cy="34925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197" tIns="36197" rIns="36197" bIns="36197" numCol="1" spcCol="0" rtlCol="0" fromWordArt="0" anchor="ctr" anchorCtr="0" forceAA="0" compatLnSpc="1">
            <a:prstTxWarp prst="textNoShape">
              <a:avLst/>
            </a:prstTxWarp>
            <a:noAutofit/>
          </a:bodyPr>
          <a:lstStyle/>
          <a:p>
            <a:pPr algn="ctr">
              <a:spcBef>
                <a:spcPts val="302"/>
              </a:spcBef>
              <a:buClr>
                <a:srgbClr val="003755"/>
              </a:buClr>
            </a:pPr>
            <a:endParaRPr lang="en-GB" sz="704" dirty="0" err="1">
              <a:solidFill>
                <a:schemeClr val="tx1"/>
              </a:solidFill>
            </a:endParaRPr>
          </a:p>
        </p:txBody>
      </p:sp>
      <p:sp>
        <p:nvSpPr>
          <p:cNvPr id="5" name="Do not use"/>
          <p:cNvSpPr txBox="1"/>
          <p:nvPr userDrawn="1"/>
        </p:nvSpPr>
        <p:spPr>
          <a:xfrm>
            <a:off x="216283" y="334493"/>
            <a:ext cx="5709543" cy="1454565"/>
          </a:xfrm>
          <a:prstGeom prst="rect">
            <a:avLst/>
          </a:prstGeom>
          <a:noFill/>
        </p:spPr>
        <p:txBody>
          <a:bodyPr wrap="square" lIns="0" tIns="0" rIns="0" bIns="0" rtlCol="0">
            <a:spAutoFit/>
          </a:bodyPr>
          <a:lstStyle/>
          <a:p>
            <a:pPr marL="0" marR="0" indent="0" algn="ctr" fontAlgn="auto">
              <a:lnSpc>
                <a:spcPct val="100000"/>
              </a:lnSpc>
              <a:spcBef>
                <a:spcPts val="302"/>
              </a:spcBef>
              <a:spcAft>
                <a:spcPts val="0"/>
              </a:spcAft>
              <a:buClr>
                <a:srgbClr val="003755"/>
              </a:buClr>
              <a:buSzTx/>
              <a:buFontTx/>
              <a:buNone/>
              <a:tabLst/>
            </a:pPr>
            <a:r>
              <a:rPr lang="en-GB" sz="2212" b="0" noProof="0" dirty="0">
                <a:solidFill>
                  <a:schemeClr val="bg1"/>
                </a:solidFill>
              </a:rPr>
              <a:t>If you see any </a:t>
            </a:r>
            <a:r>
              <a:rPr lang="en-GB" sz="2212" b="1" i="1" noProof="0" dirty="0">
                <a:solidFill>
                  <a:schemeClr val="bg1"/>
                </a:solidFill>
              </a:rPr>
              <a:t>layouts after this </a:t>
            </a:r>
            <a:r>
              <a:rPr lang="en-GB" sz="2212" b="0" i="0" noProof="0" dirty="0">
                <a:solidFill>
                  <a:schemeClr val="bg1"/>
                </a:solidFill>
              </a:rPr>
              <a:t>one</a:t>
            </a:r>
            <a:r>
              <a:rPr lang="en-GB" sz="2212" b="1" i="1" noProof="0" dirty="0">
                <a:solidFill>
                  <a:schemeClr val="bg1"/>
                </a:solidFill>
              </a:rPr>
              <a:t>,</a:t>
            </a:r>
            <a:br>
              <a:rPr lang="en-GB" sz="2212" b="0" i="0" noProof="0" dirty="0">
                <a:solidFill>
                  <a:schemeClr val="bg1"/>
                </a:solidFill>
              </a:rPr>
            </a:br>
            <a:r>
              <a:rPr lang="en-GB" sz="2212" b="0" noProof="0" dirty="0">
                <a:solidFill>
                  <a:schemeClr val="bg1"/>
                </a:solidFill>
              </a:rPr>
              <a:t>do not use them. These layouts </a:t>
            </a:r>
            <a:r>
              <a:rPr lang="en-GB" sz="2212" b="1" i="1" u="none" noProof="0" dirty="0">
                <a:solidFill>
                  <a:schemeClr val="bg1"/>
                </a:solidFill>
              </a:rPr>
              <a:t>are not </a:t>
            </a:r>
            <a:r>
              <a:rPr lang="en-GB" sz="2212" b="0" noProof="0" dirty="0">
                <a:solidFill>
                  <a:schemeClr val="bg1"/>
                </a:solidFill>
              </a:rPr>
              <a:t>part of our corporate template.</a:t>
            </a:r>
            <a:br>
              <a:rPr lang="en-GB" sz="1408" b="0" noProof="0" dirty="0">
                <a:solidFill>
                  <a:schemeClr val="bg1"/>
                </a:solidFill>
              </a:rPr>
            </a:br>
            <a:br>
              <a:rPr lang="en-GB" sz="1408" b="0" noProof="0" dirty="0">
                <a:solidFill>
                  <a:schemeClr val="bg1"/>
                </a:solidFill>
              </a:rPr>
            </a:br>
            <a:endParaRPr lang="en-GB" sz="1408"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5230888" y="1693402"/>
            <a:ext cx="521229" cy="527994"/>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2"/>
                </a:spcBef>
                <a:buClr>
                  <a:srgbClr val="003755"/>
                </a:buClr>
              </a:pPr>
              <a:endParaRPr lang="en-GB" sz="704"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302"/>
                </a:spcBef>
                <a:buClr>
                  <a:srgbClr val="003755"/>
                </a:buClr>
              </a:pPr>
              <a:endParaRPr lang="en-GB" sz="704"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216283" y="1318154"/>
            <a:ext cx="5103934" cy="1159869"/>
          </a:xfrm>
          <a:prstGeom prst="rect">
            <a:avLst/>
          </a:prstGeom>
        </p:spPr>
        <p:txBody>
          <a:bodyPr wrap="square">
            <a:spAutoFit/>
          </a:bodyPr>
          <a:lstStyle/>
          <a:p>
            <a:pPr algn="ctr"/>
            <a:r>
              <a:rPr lang="en-GB" sz="6937" b="1" i="1" noProof="0" dirty="0">
                <a:solidFill>
                  <a:schemeClr val="bg1"/>
                </a:solidFill>
              </a:rPr>
              <a:t>Do not use </a:t>
            </a:r>
            <a:endParaRPr lang="en-GB" sz="1206"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216283" y="2641250"/>
            <a:ext cx="5709542" cy="487056"/>
          </a:xfrm>
          <a:prstGeom prst="rect">
            <a:avLst/>
          </a:prstGeom>
          <a:noFill/>
        </p:spPr>
        <p:txBody>
          <a:bodyPr wrap="square" lIns="0" tIns="0" rIns="0" bIns="0" rtlCol="0">
            <a:spAutoFit/>
          </a:bodyPr>
          <a:lstStyle/>
          <a:p>
            <a:pPr marL="0" marR="0" indent="0" algn="ctr" fontAlgn="auto">
              <a:lnSpc>
                <a:spcPct val="100000"/>
              </a:lnSpc>
              <a:spcBef>
                <a:spcPts val="302"/>
              </a:spcBef>
              <a:spcAft>
                <a:spcPts val="0"/>
              </a:spcAft>
              <a:buClr>
                <a:srgbClr val="003755"/>
              </a:buClr>
              <a:buSzTx/>
              <a:buFontTx/>
              <a:buNone/>
              <a:tabLst/>
            </a:pPr>
            <a:r>
              <a:rPr lang="en-GB" sz="1005" b="0" noProof="0" dirty="0">
                <a:solidFill>
                  <a:schemeClr val="bg1"/>
                </a:solidFill>
              </a:rPr>
              <a:t>Due to PowerPoint’s standard Copy/Paste functionality extra undesirable layouts can appear.</a:t>
            </a:r>
          </a:p>
          <a:p>
            <a:pPr marL="0" marR="0" indent="0" algn="ctr" fontAlgn="auto">
              <a:lnSpc>
                <a:spcPct val="100000"/>
              </a:lnSpc>
              <a:spcBef>
                <a:spcPts val="302"/>
              </a:spcBef>
              <a:spcAft>
                <a:spcPts val="0"/>
              </a:spcAft>
              <a:buClr>
                <a:srgbClr val="003755"/>
              </a:buClr>
              <a:buSzTx/>
              <a:buFontTx/>
              <a:buNone/>
              <a:tabLst/>
            </a:pPr>
            <a:r>
              <a:rPr lang="en-GB" sz="1005" b="0" noProof="0" dirty="0">
                <a:solidFill>
                  <a:schemeClr val="bg1"/>
                </a:solidFill>
              </a:rPr>
              <a:t>Also notice: Layouts after this might contain potential confidential information.</a:t>
            </a:r>
            <a:br>
              <a:rPr lang="en-GB" sz="905" b="0" noProof="0" dirty="0">
                <a:solidFill>
                  <a:schemeClr val="bg1"/>
                </a:solidFill>
              </a:rPr>
            </a:br>
            <a:endParaRPr lang="en-GB" sz="905" b="0" noProof="0" dirty="0">
              <a:solidFill>
                <a:schemeClr val="bg1"/>
              </a:solidFill>
            </a:endParaRPr>
          </a:p>
        </p:txBody>
      </p:sp>
    </p:spTree>
    <p:extLst>
      <p:ext uri="{BB962C8B-B14F-4D97-AF65-F5344CB8AC3E}">
        <p14:creationId xmlns:p14="http://schemas.microsoft.com/office/powerpoint/2010/main" val="2626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239010"/>
          </a:xfrm>
          <a:prstGeom prst="rect">
            <a:avLst/>
          </a:prstGeom>
          <a:noFill/>
          <a:ln w="0" cmpd="sng">
            <a:noFill/>
            <a:prstDash val="solid"/>
          </a:ln>
        </p:spPr>
        <p:txBody>
          <a:bodyPr vert="horz" lIns="0" tIns="272415" rIns="0" bIns="0" anchor="t"/>
          <a:lstStyle/>
          <a:p>
            <a:pPr marL="228600" marR="0" indent="0" algn="l">
              <a:lnSpc>
                <a:spcPts val="1800"/>
              </a:lnSpc>
              <a:spcAft>
                <a:spcPts val="0"/>
              </a:spcAft>
            </a:pPr>
            <a:r>
              <a:rPr lang="en-US" sz="1550" b="1" spc="140">
                <a:solidFill>
                  <a:srgbClr val="6F1F82"/>
                </a:solidFill>
                <a:latin typeface="Arial" panose="02020603050405020304" pitchFamily="2"/>
              </a:rPr>
              <a:t>Accepted Forms of Identification </a:t>
            </a:r>
          </a:p>
          <a:p>
            <a:pPr marL="274320" marR="0" indent="137160" algn="l">
              <a:lnSpc>
                <a:spcPts val="1200"/>
              </a:lnSpc>
              <a:spcBef>
                <a:spcPts val="2810"/>
              </a:spcBef>
              <a:spcAft>
                <a:spcPts val="0"/>
              </a:spcAft>
              <a:buFont typeface="Symbol"/>
              <a:buChar char="·"/>
            </a:pPr>
            <a:r>
              <a:rPr lang="en-US" sz="1000" spc="0">
                <a:solidFill>
                  <a:srgbClr val="000000"/>
                </a:solidFill>
                <a:latin typeface="Arial" panose="02020603050405020304" pitchFamily="2"/>
              </a:rPr>
              <a:t>The only acceptable forms of identification are: </a:t>
            </a:r>
          </a:p>
          <a:p>
            <a:pPr marL="640080" marR="1005840" indent="137160" algn="l">
              <a:lnSpc>
                <a:spcPts val="1200"/>
              </a:lnSpc>
              <a:spcBef>
                <a:spcPts val="290"/>
              </a:spcBef>
              <a:spcAft>
                <a:spcPts val="0"/>
              </a:spcAft>
              <a:buFont typeface="Symbol"/>
              <a:buChar char="·"/>
            </a:pPr>
            <a:r>
              <a:rPr lang="en-US" sz="1000" spc="0">
                <a:solidFill>
                  <a:srgbClr val="666B6C"/>
                </a:solidFill>
                <a:latin typeface="Arial" panose="02020603050405020304" pitchFamily="2"/>
              </a:rPr>
              <a:t>A non-expired U.S. driver’s license (including any driver’s licenses issued by a commonwealth, territory, or possession of the United States); </a:t>
            </a:r>
          </a:p>
          <a:p>
            <a:pPr marL="640080" marR="274320" indent="137160" algn="l">
              <a:lnSpc>
                <a:spcPts val="1200"/>
              </a:lnSpc>
              <a:spcBef>
                <a:spcPts val="310"/>
              </a:spcBef>
              <a:spcAft>
                <a:spcPts val="0"/>
              </a:spcAft>
              <a:buFont typeface="Symbol"/>
              <a:buChar char="·"/>
            </a:pPr>
            <a:r>
              <a:rPr lang="en-US" sz="1000" spc="0">
                <a:solidFill>
                  <a:srgbClr val="666B6C"/>
                </a:solidFill>
                <a:latin typeface="Arial" panose="02020603050405020304" pitchFamily="2"/>
              </a:rPr>
              <a:t>A non-expired identification document issued by a U.S. state or local government, or Indian Tribe; </a:t>
            </a:r>
          </a:p>
          <a:p>
            <a:pPr marL="640080" marR="0" indent="137160" algn="l">
              <a:lnSpc>
                <a:spcPts val="1200"/>
              </a:lnSpc>
              <a:spcBef>
                <a:spcPts val="250"/>
              </a:spcBef>
              <a:spcAft>
                <a:spcPts val="0"/>
              </a:spcAft>
              <a:buFont typeface="Symbol"/>
              <a:buChar char="·"/>
            </a:pPr>
            <a:r>
              <a:rPr lang="en-US" sz="1000" spc="0">
                <a:solidFill>
                  <a:srgbClr val="666B6C"/>
                </a:solidFill>
                <a:latin typeface="Arial" panose="02020603050405020304" pitchFamily="2"/>
              </a:rPr>
              <a:t>A non-expired passport issued by the U.S. government; or </a:t>
            </a:r>
          </a:p>
          <a:p>
            <a:pPr marL="640080" marR="365760" indent="137160" algn="l">
              <a:lnSpc>
                <a:spcPts val="1200"/>
              </a:lnSpc>
              <a:spcBef>
                <a:spcPts val="310"/>
              </a:spcBef>
              <a:spcAft>
                <a:spcPts val="0"/>
              </a:spcAft>
              <a:buFont typeface="Symbol"/>
              <a:buChar char="·"/>
            </a:pPr>
            <a:r>
              <a:rPr lang="en-US" sz="1000" spc="0">
                <a:solidFill>
                  <a:srgbClr val="666B6C"/>
                </a:solidFill>
                <a:latin typeface="Arial" panose="02020603050405020304" pitchFamily="2"/>
              </a:rPr>
              <a:t>A non-expired passport issued by a foreign government (only when an individual does not have one of the other three forms of identification listed above). </a:t>
            </a:r>
          </a:p>
        </p:txBody>
      </p:sp>
      <p:sp>
        <p:nvSpPr>
          <p:cNvPr id="4" name="Text Placeholder 3"/>
          <p:cNvSpPr>
            <a:spLocks noGrp="1"/>
          </p:cNvSpPr>
          <p:nvPr>
            <p:ph type="body" idx="10"/>
          </p:nvPr>
        </p:nvSpPr>
        <p:spPr>
          <a:xfrm>
            <a:off x="43180" y="2281555"/>
            <a:ext cx="6043295" cy="1189990"/>
          </a:xfrm>
          <a:prstGeom prst="rect">
            <a:avLst/>
          </a:prstGeom>
          <a:noFill/>
          <a:ln w="0" cmpd="sng">
            <a:noFill/>
            <a:prstDash val="solid"/>
          </a:ln>
        </p:spPr>
        <p:txBody>
          <a:bodyPr vert="horz" lIns="0" tIns="998855" rIns="0" bIns="0" anchor="t"/>
          <a:lstStyle/>
          <a:p>
            <a:pPr marL="4206240" marR="0" indent="0" algn="l">
              <a:lnSpc>
                <a:spcPts val="500"/>
              </a:lnSpc>
              <a:spcAft>
                <a:spcPts val="1000"/>
              </a:spcAft>
              <a:tabLst>
                <a:tab pos="5715000" algn="l"/>
              </a:tabLst>
            </a:pPr>
            <a:r>
              <a:rPr lang="en-US" sz="400" spc="0">
                <a:solidFill>
                  <a:srgbClr val="A8A1A1"/>
                </a:solidFill>
                <a:latin typeface="Arial" panose="02020603050405020304" pitchFamily="2"/>
              </a:rPr>
              <a:t>PRIVILEGED AND DENTONS CONFIDENTIAL 25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427605"/>
          </a:xfrm>
          <a:prstGeom prst="rect">
            <a:avLst/>
          </a:prstGeom>
          <a:noFill/>
          <a:ln w="0" cmpd="sng">
            <a:noFill/>
            <a:prstDash val="solid"/>
          </a:ln>
        </p:spPr>
        <p:txBody>
          <a:bodyPr vert="horz" lIns="0" tIns="272415" rIns="0" bIns="0" anchor="t"/>
          <a:lstStyle/>
          <a:p>
            <a:pPr marL="274320" marR="0" indent="0" algn="l">
              <a:lnSpc>
                <a:spcPts val="1800"/>
              </a:lnSpc>
              <a:spcAft>
                <a:spcPts val="0"/>
              </a:spcAft>
            </a:pPr>
            <a:r>
              <a:rPr lang="en-US" sz="1550" b="1" spc="125">
                <a:solidFill>
                  <a:srgbClr val="6F1F82"/>
                </a:solidFill>
                <a:latin typeface="Arial" panose="02020603050405020304" pitchFamily="2"/>
              </a:rPr>
              <a:t>FinCEN Identifier </a:t>
            </a:r>
          </a:p>
          <a:p>
            <a:pPr marL="457200" marR="502920" indent="182880" algn="l">
              <a:lnSpc>
                <a:spcPts val="1200"/>
              </a:lnSpc>
              <a:spcBef>
                <a:spcPts val="2870"/>
              </a:spcBef>
              <a:spcAft>
                <a:spcPts val="0"/>
              </a:spcAft>
              <a:buFont typeface="Symbol"/>
              <a:buChar char="·"/>
            </a:pPr>
            <a:r>
              <a:rPr lang="en-US" sz="1000" spc="0">
                <a:solidFill>
                  <a:srgbClr val="000000"/>
                </a:solidFill>
                <a:latin typeface="Arial" panose="02020603050405020304" pitchFamily="2"/>
              </a:rPr>
              <a:t>FinCEN identifier is a unique identifying number FinCEN will issue to individual or reporting company upon request. </a:t>
            </a:r>
          </a:p>
          <a:p>
            <a:pPr marL="457200" marR="0" indent="228600" algn="l">
              <a:lnSpc>
                <a:spcPts val="1300"/>
              </a:lnSpc>
              <a:spcBef>
                <a:spcPts val="240"/>
              </a:spcBef>
              <a:spcAft>
                <a:spcPts val="0"/>
              </a:spcAft>
              <a:buFont typeface="Symbol"/>
              <a:buChar char="·"/>
            </a:pPr>
            <a:r>
              <a:rPr lang="en-US" sz="1000" spc="-15">
                <a:solidFill>
                  <a:srgbClr val="545A5C"/>
                </a:solidFill>
                <a:latin typeface="Arial" panose="02020603050405020304" pitchFamily="2"/>
              </a:rPr>
              <a:t>Not required </a:t>
            </a:r>
          </a:p>
          <a:p>
            <a:pPr marL="457200" marR="0" indent="228600" algn="l">
              <a:lnSpc>
                <a:spcPts val="1300"/>
              </a:lnSpc>
              <a:spcBef>
                <a:spcPts val="260"/>
              </a:spcBef>
              <a:spcAft>
                <a:spcPts val="0"/>
              </a:spcAft>
              <a:buFont typeface="Symbol"/>
              <a:buChar char="·"/>
            </a:pPr>
            <a:r>
              <a:rPr lang="en-US" sz="1000" spc="0">
                <a:solidFill>
                  <a:srgbClr val="545A5C"/>
                </a:solidFill>
                <a:latin typeface="Arial" panose="02020603050405020304" pitchFamily="2"/>
              </a:rPr>
              <a:t>Only one permitted per individual or reporting company </a:t>
            </a:r>
          </a:p>
          <a:p>
            <a:pPr marL="457200" marR="0" indent="228600" algn="l">
              <a:lnSpc>
                <a:spcPts val="1300"/>
              </a:lnSpc>
              <a:spcBef>
                <a:spcPts val="240"/>
              </a:spcBef>
              <a:spcAft>
                <a:spcPts val="0"/>
              </a:spcAft>
              <a:buFont typeface="Symbol"/>
              <a:buChar char="·"/>
            </a:pPr>
            <a:r>
              <a:rPr lang="en-US" sz="1000" spc="0">
                <a:solidFill>
                  <a:srgbClr val="545A5C"/>
                </a:solidFill>
                <a:latin typeface="Arial" panose="02020603050405020304" pitchFamily="2"/>
              </a:rPr>
              <a:t>No way to terminate or report an inactive FinCEN identifier currently. </a:t>
            </a:r>
          </a:p>
          <a:p>
            <a:pPr marL="457200" marR="320040" indent="182880" algn="l">
              <a:lnSpc>
                <a:spcPts val="1200"/>
              </a:lnSpc>
              <a:spcBef>
                <a:spcPts val="310"/>
              </a:spcBef>
              <a:spcAft>
                <a:spcPts val="0"/>
              </a:spcAft>
              <a:buFont typeface="Symbol"/>
              <a:buChar char="·"/>
            </a:pPr>
            <a:r>
              <a:rPr lang="en-US" sz="1000" spc="0">
                <a:solidFill>
                  <a:srgbClr val="000000"/>
                </a:solidFill>
                <a:latin typeface="Arial" panose="02020603050405020304" pitchFamily="2"/>
              </a:rPr>
              <a:t>Individuals: Apply electronically and must provide the same four pieces of personal information required on the BOI report. </a:t>
            </a:r>
          </a:p>
          <a:p>
            <a:pPr marL="457200" marR="731520" indent="182880" algn="l">
              <a:lnSpc>
                <a:spcPts val="1200"/>
              </a:lnSpc>
              <a:spcBef>
                <a:spcPts val="290"/>
              </a:spcBef>
              <a:spcAft>
                <a:spcPts val="0"/>
              </a:spcAft>
              <a:buFont typeface="Symbol"/>
              <a:buChar char="·"/>
            </a:pPr>
            <a:r>
              <a:rPr lang="en-US" sz="1000" spc="0">
                <a:solidFill>
                  <a:srgbClr val="000000"/>
                </a:solidFill>
                <a:latin typeface="Arial" panose="02020603050405020304" pitchFamily="2"/>
              </a:rPr>
              <a:t>Reporting Company: Request when submitting a BOI report by checking the box on the reporting form. </a:t>
            </a:r>
          </a:p>
        </p:txBody>
      </p:sp>
      <p:sp>
        <p:nvSpPr>
          <p:cNvPr id="4" name="Text Placeholder 3"/>
          <p:cNvSpPr>
            <a:spLocks noGrp="1"/>
          </p:cNvSpPr>
          <p:nvPr>
            <p:ph type="body" idx="10"/>
          </p:nvPr>
        </p:nvSpPr>
        <p:spPr>
          <a:xfrm>
            <a:off x="43180" y="2470150"/>
            <a:ext cx="6043295" cy="1001395"/>
          </a:xfrm>
          <a:prstGeom prst="rect">
            <a:avLst/>
          </a:prstGeom>
          <a:noFill/>
          <a:ln w="0" cmpd="sng">
            <a:noFill/>
            <a:prstDash val="solid"/>
          </a:ln>
        </p:spPr>
        <p:txBody>
          <a:bodyPr vert="horz" lIns="0" tIns="808990" rIns="0" bIns="0" anchor="t"/>
          <a:lstStyle/>
          <a:p>
            <a:pPr marL="4206240" marR="0" indent="0" algn="l">
              <a:lnSpc>
                <a:spcPts val="500"/>
              </a:lnSpc>
              <a:spcAft>
                <a:spcPts val="1010"/>
              </a:spcAft>
              <a:tabLst>
                <a:tab pos="5715000" algn="l"/>
              </a:tabLst>
            </a:pPr>
            <a:r>
              <a:rPr lang="en-US" sz="400" spc="0">
                <a:solidFill>
                  <a:srgbClr val="A8A1A1"/>
                </a:solidFill>
                <a:latin typeface="Arial" panose="02020603050405020304" pitchFamily="2"/>
              </a:rPr>
              <a:t>PRIVILEGED AND DENTONS CONFIDENTIAL 27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15">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613025"/>
          </a:xfrm>
          <a:prstGeom prst="rect">
            <a:avLst/>
          </a:prstGeom>
          <a:noFill/>
          <a:ln w="0" cmpd="sng">
            <a:noFill/>
            <a:prstDash val="solid"/>
          </a:ln>
        </p:spPr>
        <p:txBody>
          <a:bodyPr vert="horz" lIns="0" tIns="272415" rIns="0" bIns="0" anchor="t"/>
          <a:lstStyle/>
          <a:p>
            <a:pPr marL="274320" marR="0" indent="0" algn="l">
              <a:lnSpc>
                <a:spcPts val="1800"/>
              </a:lnSpc>
              <a:spcAft>
                <a:spcPts val="0"/>
              </a:spcAft>
            </a:pPr>
            <a:r>
              <a:rPr lang="en-US" sz="1550" b="1" spc="130">
                <a:solidFill>
                  <a:srgbClr val="6F1F82"/>
                </a:solidFill>
                <a:latin typeface="Arial" panose="02020603050405020304" pitchFamily="2"/>
              </a:rPr>
              <a:t>When to File a BOI Report </a:t>
            </a:r>
          </a:p>
          <a:p>
            <a:pPr marL="457200" marR="320040" indent="182880" algn="l">
              <a:lnSpc>
                <a:spcPts val="1100"/>
              </a:lnSpc>
              <a:spcBef>
                <a:spcPts val="1915"/>
              </a:spcBef>
              <a:spcAft>
                <a:spcPts val="0"/>
              </a:spcAft>
              <a:buFont typeface="Symbol"/>
              <a:buChar char="·"/>
            </a:pPr>
            <a:r>
              <a:rPr lang="en-US" sz="900" spc="0">
                <a:solidFill>
                  <a:srgbClr val="000000"/>
                </a:solidFill>
                <a:latin typeface="Arial" panose="02020603050405020304" pitchFamily="2"/>
              </a:rPr>
              <a:t>Reporting company exists or is registered/qualified before January 1, 2024, must file initial BOI report </a:t>
            </a:r>
            <a:r>
              <a:rPr lang="en-US" sz="900" b="1" i="1" spc="0">
                <a:solidFill>
                  <a:srgbClr val="000000"/>
                </a:solidFill>
                <a:latin typeface="Arial" panose="02020603050405020304" pitchFamily="2"/>
              </a:rPr>
              <a:t>by January 1, 2025</a:t>
            </a:r>
            <a:r>
              <a:rPr lang="en-US" sz="900" spc="0">
                <a:solidFill>
                  <a:srgbClr val="000000"/>
                </a:solidFill>
                <a:latin typeface="Arial" panose="02020603050405020304" pitchFamily="2"/>
              </a:rPr>
              <a:t>. </a:t>
            </a:r>
          </a:p>
          <a:p>
            <a:pPr marL="457200" marR="411480" indent="182880" algn="l">
              <a:lnSpc>
                <a:spcPts val="1100"/>
              </a:lnSpc>
              <a:spcBef>
                <a:spcPts val="1685"/>
              </a:spcBef>
              <a:spcAft>
                <a:spcPts val="0"/>
              </a:spcAft>
              <a:buFont typeface="Symbol"/>
              <a:buChar char="·"/>
            </a:pPr>
            <a:r>
              <a:rPr lang="en-US" sz="900" spc="0">
                <a:solidFill>
                  <a:srgbClr val="545A5C"/>
                </a:solidFill>
                <a:latin typeface="Arial" panose="02020603050405020304" pitchFamily="2"/>
              </a:rPr>
              <a:t>Reporting company is created or registered to do business on or after January 1, 2024, and before January 1, 2025, must file initial BOI report within 90 days after receiving actual or public notice of the filing; those created or registered after January 1, 2025, must file the annual BOI report </a:t>
            </a:r>
            <a:r>
              <a:rPr lang="en-US" sz="900" b="1" i="1" spc="0">
                <a:solidFill>
                  <a:srgbClr val="545A5C"/>
                </a:solidFill>
                <a:latin typeface="Arial" panose="02020603050405020304" pitchFamily="2"/>
              </a:rPr>
              <a:t>within 30 days after </a:t>
            </a:r>
            <a:r>
              <a:rPr lang="en-US" sz="900" spc="0">
                <a:solidFill>
                  <a:srgbClr val="545A5C"/>
                </a:solidFill>
                <a:latin typeface="Arial" panose="02020603050405020304" pitchFamily="2"/>
              </a:rPr>
              <a:t>receiving </a:t>
            </a:r>
            <a:r>
              <a:rPr lang="en-US" sz="900" b="1" spc="0">
                <a:solidFill>
                  <a:srgbClr val="545A5C"/>
                </a:solidFill>
                <a:latin typeface="Arial" panose="02020603050405020304" pitchFamily="2"/>
              </a:rPr>
              <a:t>actual or public </a:t>
            </a:r>
            <a:r>
              <a:rPr lang="en-US" sz="900" spc="0">
                <a:solidFill>
                  <a:srgbClr val="545A5C"/>
                </a:solidFill>
                <a:latin typeface="Arial" panose="02020603050405020304" pitchFamily="2"/>
              </a:rPr>
              <a:t>notice. </a:t>
            </a:r>
          </a:p>
          <a:p>
            <a:pPr marL="685800" marR="320040" indent="228600" algn="l">
              <a:lnSpc>
                <a:spcPts val="900"/>
              </a:lnSpc>
              <a:spcBef>
                <a:spcPts val="295"/>
              </a:spcBef>
              <a:spcAft>
                <a:spcPts val="0"/>
              </a:spcAft>
              <a:buFont typeface="Symbol"/>
              <a:buChar char="·"/>
            </a:pPr>
            <a:r>
              <a:rPr lang="en-US" sz="750" spc="0">
                <a:solidFill>
                  <a:srgbClr val="545A5C"/>
                </a:solidFill>
                <a:latin typeface="Arial" panose="02020603050405020304" pitchFamily="2"/>
              </a:rPr>
              <a:t>Example: </a:t>
            </a:r>
            <a:r>
              <a:rPr lang="en-US" sz="750" b="1" spc="0">
                <a:solidFill>
                  <a:srgbClr val="545A5C"/>
                </a:solidFill>
                <a:latin typeface="Arial" panose="02020603050405020304" pitchFamily="2"/>
              </a:rPr>
              <a:t>Actual notice </a:t>
            </a:r>
            <a:r>
              <a:rPr lang="en-US" sz="750" spc="0">
                <a:solidFill>
                  <a:srgbClr val="545A5C"/>
                </a:solidFill>
                <a:latin typeface="Arial" panose="02020603050405020304" pitchFamily="2"/>
              </a:rPr>
              <a:t>may be received notification of its creation or registration through a direct communication from the Secretary of State or similar office. </a:t>
            </a:r>
            <a:r>
              <a:rPr lang="en-US" sz="750" b="1" spc="0">
                <a:solidFill>
                  <a:srgbClr val="545A5C"/>
                </a:solidFill>
                <a:latin typeface="Arial" panose="02020603050405020304" pitchFamily="2"/>
              </a:rPr>
              <a:t>Public notice </a:t>
            </a:r>
            <a:r>
              <a:rPr lang="en-US" sz="750" spc="0">
                <a:solidFill>
                  <a:srgbClr val="545A5C"/>
                </a:solidFill>
                <a:latin typeface="Arial" panose="02020603050405020304" pitchFamily="2"/>
              </a:rPr>
              <a:t>may be when the company’s creation or registration is effective because it appears on publicly accessible registry maintained by Secretary of State or similar office. </a:t>
            </a:r>
          </a:p>
          <a:p>
            <a:pPr marL="457200" marR="320040" indent="182880" algn="l">
              <a:lnSpc>
                <a:spcPts val="1100"/>
              </a:lnSpc>
              <a:spcBef>
                <a:spcPts val="1365"/>
              </a:spcBef>
              <a:spcAft>
                <a:spcPts val="0"/>
              </a:spcAft>
              <a:buFont typeface="Symbol"/>
              <a:buChar char="·"/>
            </a:pPr>
            <a:r>
              <a:rPr lang="en-US" sz="900" spc="0">
                <a:solidFill>
                  <a:srgbClr val="000000"/>
                </a:solidFill>
                <a:latin typeface="Arial" panose="02020603050405020304" pitchFamily="2"/>
              </a:rPr>
              <a:t>Ongoing obligation, not a one and done.</a:t>
            </a:r>
            <a:r>
              <a:rPr lang="en-US" sz="900" spc="0">
                <a:solidFill>
                  <a:srgbClr val="545A5C"/>
                </a:solidFill>
                <a:latin typeface="Arial" panose="02020603050405020304" pitchFamily="2"/>
              </a:rPr>
              <a:t> However, there is no annual reporting requirement. Subsequent filings are triggered only when updating required. </a:t>
            </a:r>
          </a:p>
        </p:txBody>
      </p:sp>
      <p:sp>
        <p:nvSpPr>
          <p:cNvPr id="4" name="Text Placeholder 3"/>
          <p:cNvSpPr>
            <a:spLocks noGrp="1"/>
          </p:cNvSpPr>
          <p:nvPr>
            <p:ph type="body" idx="10"/>
          </p:nvPr>
        </p:nvSpPr>
        <p:spPr>
          <a:xfrm>
            <a:off x="43180" y="2655570"/>
            <a:ext cx="6043295" cy="815975"/>
          </a:xfrm>
          <a:prstGeom prst="rect">
            <a:avLst/>
          </a:prstGeom>
          <a:noFill/>
          <a:ln w="0" cmpd="sng">
            <a:noFill/>
            <a:prstDash val="solid"/>
          </a:ln>
        </p:spPr>
        <p:txBody>
          <a:bodyPr vert="horz" lIns="0" tIns="623570" rIns="0" bIns="0" anchor="t"/>
          <a:lstStyle/>
          <a:p>
            <a:pPr marL="4206240" marR="0" indent="0" algn="l">
              <a:lnSpc>
                <a:spcPts val="500"/>
              </a:lnSpc>
              <a:spcAft>
                <a:spcPts val="1010"/>
              </a:spcAft>
              <a:tabLst>
                <a:tab pos="5715000" algn="l"/>
              </a:tabLst>
            </a:pPr>
            <a:r>
              <a:rPr lang="en-US" sz="400" spc="0">
                <a:solidFill>
                  <a:srgbClr val="A8A1A1"/>
                </a:solidFill>
                <a:latin typeface="Arial" panose="02020603050405020304" pitchFamily="2"/>
              </a:rPr>
              <a:t>PRIVILEGED AND DENTONS CONFIDENTIAL 29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ayout 16">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3003550"/>
          </a:xfrm>
          <a:prstGeom prst="rect">
            <a:avLst/>
          </a:prstGeom>
          <a:noFill/>
          <a:ln w="0" cmpd="sng">
            <a:noFill/>
            <a:prstDash val="solid"/>
          </a:ln>
        </p:spPr>
        <p:txBody>
          <a:bodyPr vert="horz" lIns="0" tIns="272415" rIns="0" bIns="0" anchor="t"/>
          <a:lstStyle/>
          <a:p>
            <a:pPr marL="274320" marR="0" indent="0" algn="l">
              <a:lnSpc>
                <a:spcPts val="1800"/>
              </a:lnSpc>
              <a:spcAft>
                <a:spcPts val="0"/>
              </a:spcAft>
            </a:pPr>
            <a:r>
              <a:rPr lang="en-US" sz="1550" b="1" spc="114">
                <a:solidFill>
                  <a:srgbClr val="6F1F82"/>
                </a:solidFill>
                <a:latin typeface="Arial" panose="02020603050405020304" pitchFamily="2"/>
              </a:rPr>
              <a:t>Penalties </a:t>
            </a:r>
          </a:p>
          <a:p>
            <a:pPr marL="457200" marR="640080" indent="182880" algn="just">
              <a:lnSpc>
                <a:spcPts val="1200"/>
              </a:lnSpc>
              <a:spcBef>
                <a:spcPts val="1090"/>
              </a:spcBef>
              <a:spcAft>
                <a:spcPts val="0"/>
              </a:spcAft>
              <a:buFont typeface="Symbol"/>
              <a:buChar char="·"/>
            </a:pPr>
            <a:r>
              <a:rPr lang="en-US" sz="1000" spc="0">
                <a:solidFill>
                  <a:srgbClr val="000000"/>
                </a:solidFill>
                <a:latin typeface="Arial" panose="02020603050405020304" pitchFamily="2"/>
              </a:rPr>
              <a:t>It is unlawful per the CTA for any person to willfully provide or attempt to provide, false or fraudulent information. It is also unlawful to fail to report information. </a:t>
            </a:r>
          </a:p>
          <a:p>
            <a:pPr marL="685800" marR="548640" indent="228600" algn="just">
              <a:lnSpc>
                <a:spcPts val="1200"/>
              </a:lnSpc>
              <a:spcBef>
                <a:spcPts val="290"/>
              </a:spcBef>
              <a:spcAft>
                <a:spcPts val="0"/>
              </a:spcAft>
              <a:buFont typeface="Symbol"/>
              <a:buChar char="·"/>
            </a:pPr>
            <a:r>
              <a:rPr lang="en-US" sz="1000" spc="0">
                <a:solidFill>
                  <a:srgbClr val="545A5C"/>
                </a:solidFill>
                <a:latin typeface="Arial" panose="02020603050405020304" pitchFamily="2"/>
              </a:rPr>
              <a:t>Safe harbor provision: If a reporting company corrects a mistake or omission within 90 days of the deadline for the original report, it may avoid being penalized. </a:t>
            </a:r>
          </a:p>
          <a:p>
            <a:pPr marL="457200" marR="0" indent="182880" algn="just">
              <a:lnSpc>
                <a:spcPts val="1200"/>
              </a:lnSpc>
              <a:spcBef>
                <a:spcPts val="1755"/>
              </a:spcBef>
              <a:spcAft>
                <a:spcPts val="0"/>
              </a:spcAft>
              <a:buFont typeface="Symbol"/>
              <a:buChar char="·"/>
            </a:pPr>
            <a:r>
              <a:rPr lang="en-US" sz="1000" spc="-5">
                <a:solidFill>
                  <a:srgbClr val="545A5C"/>
                </a:solidFill>
                <a:latin typeface="Arial" panose="02020603050405020304" pitchFamily="2"/>
              </a:rPr>
              <a:t>Penalties: Civil and Criminal Penalties apply. </a:t>
            </a:r>
          </a:p>
          <a:p>
            <a:pPr marL="685800" marR="457200" indent="228600" algn="l">
              <a:lnSpc>
                <a:spcPts val="1200"/>
              </a:lnSpc>
              <a:spcBef>
                <a:spcPts val="310"/>
              </a:spcBef>
              <a:spcAft>
                <a:spcPts val="0"/>
              </a:spcAft>
              <a:buFont typeface="Symbol"/>
              <a:buChar char="·"/>
            </a:pPr>
            <a:r>
              <a:rPr lang="en-US" sz="1000" spc="0">
                <a:solidFill>
                  <a:srgbClr val="545A5C"/>
                </a:solidFill>
                <a:latin typeface="Arial" panose="02020603050405020304" pitchFamily="2"/>
              </a:rPr>
              <a:t>Civil penalties of up to $500 per day as the violation continues, and they also include criminal penalties in the form of fines up to $10,000, imprisonment of up to two years, or both. </a:t>
            </a:r>
          </a:p>
          <a:p>
            <a:pPr marL="914400" marR="868680" indent="228600" algn="l">
              <a:lnSpc>
                <a:spcPts val="1200"/>
              </a:lnSpc>
              <a:spcBef>
                <a:spcPts val="290"/>
              </a:spcBef>
              <a:spcAft>
                <a:spcPts val="0"/>
              </a:spcAft>
              <a:buFont typeface="Symbol"/>
              <a:buChar char="·"/>
            </a:pPr>
            <a:r>
              <a:rPr lang="en-US" sz="1000" spc="0">
                <a:solidFill>
                  <a:srgbClr val="545A5C"/>
                </a:solidFill>
                <a:latin typeface="Arial" panose="02020603050405020304" pitchFamily="2"/>
              </a:rPr>
              <a:t>Senior officers of an entity that fails to file a required BOI report may be held accountable for that failure. </a:t>
            </a:r>
          </a:p>
          <a:p>
            <a:pPr marL="868680" marR="548640" indent="182880" algn="just">
              <a:lnSpc>
                <a:spcPts val="1200"/>
              </a:lnSpc>
              <a:spcBef>
                <a:spcPts val="310"/>
              </a:spcBef>
              <a:spcAft>
                <a:spcPts val="0"/>
              </a:spcAft>
              <a:buFont typeface="Symbol"/>
              <a:buChar char="·"/>
            </a:pPr>
            <a:r>
              <a:rPr lang="en-US" sz="1000" spc="0">
                <a:solidFill>
                  <a:srgbClr val="545A5C"/>
                </a:solidFill>
                <a:latin typeface="Arial" panose="02020603050405020304" pitchFamily="2"/>
              </a:rPr>
              <a:t>An individual may be subject to civil and/or criminal penalties for willfully causing a company not to file a required BOI report or to report incomplete or false beneficial ownership information to FinCEN </a:t>
            </a:r>
          </a:p>
        </p:txBody>
      </p:sp>
      <p:sp>
        <p:nvSpPr>
          <p:cNvPr id="4" name="Text Placeholder 3"/>
          <p:cNvSpPr>
            <a:spLocks noGrp="1"/>
          </p:cNvSpPr>
          <p:nvPr>
            <p:ph type="body" idx="10"/>
          </p:nvPr>
        </p:nvSpPr>
        <p:spPr>
          <a:xfrm>
            <a:off x="43180" y="3046095"/>
            <a:ext cx="6043295" cy="425450"/>
          </a:xfrm>
          <a:prstGeom prst="rect">
            <a:avLst/>
          </a:prstGeom>
          <a:noFill/>
          <a:ln w="0" cmpd="sng">
            <a:noFill/>
            <a:prstDash val="solid"/>
          </a:ln>
        </p:spPr>
        <p:txBody>
          <a:bodyPr vert="horz" lIns="0" tIns="233045" rIns="0" bIns="0" anchor="t"/>
          <a:lstStyle/>
          <a:p>
            <a:pPr marL="4206240" marR="0" indent="0" algn="l">
              <a:lnSpc>
                <a:spcPts val="500"/>
              </a:lnSpc>
              <a:spcAft>
                <a:spcPts val="1010"/>
              </a:spcAft>
              <a:tabLst>
                <a:tab pos="5715000" algn="l"/>
              </a:tabLst>
            </a:pPr>
            <a:r>
              <a:rPr lang="en-US" sz="400" spc="0">
                <a:solidFill>
                  <a:srgbClr val="A8A1A1"/>
                </a:solidFill>
                <a:latin typeface="Arial" panose="02020603050405020304" pitchFamily="2"/>
              </a:rPr>
              <a:t>PRIVILEGED AND DENTONS CONFIDENTIAL 31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ayout 18">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765425"/>
          </a:xfrm>
          <a:prstGeom prst="rect">
            <a:avLst/>
          </a:prstGeom>
          <a:noFill/>
          <a:ln w="0" cmpd="sng">
            <a:noFill/>
            <a:prstDash val="solid"/>
          </a:ln>
        </p:spPr>
        <p:txBody>
          <a:bodyPr vert="horz" lIns="0" tIns="271145" rIns="0" bIns="0" anchor="t"/>
          <a:lstStyle/>
          <a:p>
            <a:pPr marL="274320" marR="0" indent="0" algn="l">
              <a:lnSpc>
                <a:spcPts val="1800"/>
              </a:lnSpc>
              <a:spcAft>
                <a:spcPts val="0"/>
              </a:spcAft>
            </a:pPr>
            <a:r>
              <a:rPr lang="en-US" sz="1600" b="1" spc="110">
                <a:solidFill>
                  <a:srgbClr val="6F1F82"/>
                </a:solidFill>
                <a:latin typeface="Arial" panose="02020603050405020304" pitchFamily="2"/>
              </a:rPr>
              <a:t>Next Steps </a:t>
            </a:r>
          </a:p>
          <a:p>
            <a:pPr marL="457200" marR="0" indent="182880" algn="l">
              <a:lnSpc>
                <a:spcPts val="1100"/>
              </a:lnSpc>
              <a:spcBef>
                <a:spcPts val="805"/>
              </a:spcBef>
              <a:spcAft>
                <a:spcPts val="0"/>
              </a:spcAft>
              <a:buFont typeface="Symbol"/>
              <a:buChar char="·"/>
            </a:pPr>
            <a:r>
              <a:rPr lang="en-US" sz="900" spc="0">
                <a:solidFill>
                  <a:srgbClr val="000000"/>
                </a:solidFill>
                <a:latin typeface="Arial" panose="02020603050405020304" pitchFamily="2"/>
              </a:rPr>
              <a:t>Review firm guidance and policy on CTA compliance (to be provided). </a:t>
            </a:r>
          </a:p>
          <a:p>
            <a:pPr marL="457200" marR="274320" indent="182880" algn="l">
              <a:lnSpc>
                <a:spcPts val="1100"/>
              </a:lnSpc>
              <a:spcBef>
                <a:spcPts val="530"/>
              </a:spcBef>
              <a:spcAft>
                <a:spcPts val="0"/>
              </a:spcAft>
              <a:buFont typeface="Symbol"/>
              <a:buChar char="·"/>
            </a:pPr>
            <a:r>
              <a:rPr lang="en-US" sz="900" spc="0">
                <a:solidFill>
                  <a:srgbClr val="000000"/>
                </a:solidFill>
                <a:latin typeface="Arial" panose="02020603050405020304" pitchFamily="2"/>
              </a:rPr>
              <a:t>Review BOI FinCEN website, Introduction to Beneficial Ownership Information Reporting, FAQ, and Small Entity Compliance Guides for additional guidance. </a:t>
            </a:r>
          </a:p>
          <a:p>
            <a:pPr marL="457200" marR="0" indent="182880" algn="l">
              <a:lnSpc>
                <a:spcPts val="1100"/>
              </a:lnSpc>
              <a:spcBef>
                <a:spcPts val="470"/>
              </a:spcBef>
              <a:spcAft>
                <a:spcPts val="0"/>
              </a:spcAft>
              <a:buFont typeface="Symbol"/>
              <a:buChar char="·"/>
            </a:pPr>
            <a:r>
              <a:rPr lang="en-US" sz="900" spc="-10">
                <a:solidFill>
                  <a:srgbClr val="000000"/>
                </a:solidFill>
                <a:latin typeface="Arial" panose="02020603050405020304" pitchFamily="2"/>
              </a:rPr>
              <a:t>Reach out to clients: </a:t>
            </a:r>
          </a:p>
          <a:p>
            <a:pPr marL="548640" marR="0" indent="182880" algn="l">
              <a:lnSpc>
                <a:spcPts val="1100"/>
              </a:lnSpc>
              <a:spcBef>
                <a:spcPts val="475"/>
              </a:spcBef>
              <a:spcAft>
                <a:spcPts val="0"/>
              </a:spcAft>
              <a:buFont typeface="Symbol"/>
              <a:buChar char="·"/>
            </a:pPr>
            <a:r>
              <a:rPr lang="en-US" sz="900" spc="0">
                <a:solidFill>
                  <a:srgbClr val="000000"/>
                </a:solidFill>
                <a:latin typeface="Arial" panose="02020603050405020304" pitchFamily="2"/>
              </a:rPr>
              <a:t>For new entity formations, be clear on Firm’s role. </a:t>
            </a:r>
          </a:p>
          <a:p>
            <a:pPr marL="365760" marR="0" indent="91440" algn="l">
              <a:lnSpc>
                <a:spcPts val="1100"/>
              </a:lnSpc>
              <a:spcBef>
                <a:spcPts val="425"/>
              </a:spcBef>
              <a:spcAft>
                <a:spcPts val="0"/>
              </a:spcAft>
              <a:buFont typeface="Symbol"/>
              <a:buChar char="·"/>
            </a:pPr>
            <a:r>
              <a:rPr lang="en-US" sz="900" spc="0">
                <a:solidFill>
                  <a:srgbClr val="000000"/>
                </a:solidFill>
                <a:latin typeface="Arial" panose="02020603050405020304" pitchFamily="2"/>
              </a:rPr>
              <a:t>Assist clients in evaluating status as “reporting companies” or “exempt entities”. </a:t>
            </a:r>
          </a:p>
          <a:p>
            <a:pPr marL="548640" marR="0" indent="182880" algn="l">
              <a:lnSpc>
                <a:spcPts val="1100"/>
              </a:lnSpc>
              <a:spcBef>
                <a:spcPts val="475"/>
              </a:spcBef>
              <a:spcAft>
                <a:spcPts val="0"/>
              </a:spcAft>
              <a:buFont typeface="Symbol"/>
              <a:buChar char="·"/>
            </a:pPr>
            <a:r>
              <a:rPr lang="en-US" sz="900" spc="0">
                <a:solidFill>
                  <a:srgbClr val="000000"/>
                </a:solidFill>
                <a:latin typeface="Arial" panose="02020603050405020304" pitchFamily="2"/>
              </a:rPr>
              <a:t>For “reporting companies” advise clients to begin gathering information for BOI reporting purposes. </a:t>
            </a:r>
          </a:p>
          <a:p>
            <a:pPr marL="548640" marR="685800" indent="182880" algn="l">
              <a:lnSpc>
                <a:spcPts val="1100"/>
              </a:lnSpc>
              <a:spcBef>
                <a:spcPts val="555"/>
              </a:spcBef>
              <a:spcAft>
                <a:spcPts val="0"/>
              </a:spcAft>
              <a:buFont typeface="Symbol"/>
              <a:buChar char="·"/>
            </a:pPr>
            <a:r>
              <a:rPr lang="en-US" sz="900" spc="0">
                <a:solidFill>
                  <a:srgbClr val="000000"/>
                </a:solidFill>
                <a:latin typeface="Arial" panose="02020603050405020304" pitchFamily="2"/>
              </a:rPr>
              <a:t>Recommend internal procedures to monitor changes to reporting status and any BOI previously reported. </a:t>
            </a:r>
          </a:p>
          <a:p>
            <a:pPr marL="457200" marR="0" indent="182880" algn="l">
              <a:lnSpc>
                <a:spcPts val="1100"/>
              </a:lnSpc>
              <a:spcBef>
                <a:spcPts val="500"/>
              </a:spcBef>
              <a:spcAft>
                <a:spcPts val="0"/>
              </a:spcAft>
              <a:buFont typeface="Symbol"/>
              <a:buChar char="·"/>
            </a:pPr>
            <a:r>
              <a:rPr lang="en-US" sz="900" spc="0">
                <a:solidFill>
                  <a:srgbClr val="000000"/>
                </a:solidFill>
                <a:latin typeface="Arial" panose="02020603050405020304" pitchFamily="2"/>
              </a:rPr>
              <a:t>Consider adding to loan agreements consent for lender to access BOI information </a:t>
            </a:r>
          </a:p>
          <a:p>
            <a:pPr marL="457200" marR="594360" indent="182880" algn="l">
              <a:lnSpc>
                <a:spcPts val="1100"/>
              </a:lnSpc>
              <a:spcBef>
                <a:spcPts val="520"/>
              </a:spcBef>
              <a:spcAft>
                <a:spcPts val="0"/>
              </a:spcAft>
              <a:buFont typeface="Symbol"/>
              <a:buChar char="·"/>
            </a:pPr>
            <a:r>
              <a:rPr lang="en-US" sz="900" spc="0">
                <a:solidFill>
                  <a:srgbClr val="000000"/>
                </a:solidFill>
                <a:latin typeface="Arial" panose="02020603050405020304" pitchFamily="2"/>
              </a:rPr>
              <a:t>Consider adding to LLC operating agreements and corporate shareholders’ agreement obligation to provide BOI information, with appropriate penalties (and/or indemnification) to do so. </a:t>
            </a:r>
          </a:p>
        </p:txBody>
      </p:sp>
      <p:sp>
        <p:nvSpPr>
          <p:cNvPr id="4" name="Text Placeholder 3"/>
          <p:cNvSpPr>
            <a:spLocks noGrp="1"/>
          </p:cNvSpPr>
          <p:nvPr>
            <p:ph type="body" idx="10"/>
          </p:nvPr>
        </p:nvSpPr>
        <p:spPr>
          <a:xfrm>
            <a:off x="43180" y="2807970"/>
            <a:ext cx="6043295" cy="663575"/>
          </a:xfrm>
          <a:prstGeom prst="rect">
            <a:avLst/>
          </a:prstGeom>
          <a:noFill/>
          <a:ln w="0" cmpd="sng">
            <a:noFill/>
            <a:prstDash val="solid"/>
          </a:ln>
        </p:spPr>
        <p:txBody>
          <a:bodyPr vert="horz" lIns="0" tIns="471170" rIns="0" bIns="0" anchor="t"/>
          <a:lstStyle/>
          <a:p>
            <a:pPr marL="4206240" marR="0" indent="0" algn="l">
              <a:lnSpc>
                <a:spcPts val="500"/>
              </a:lnSpc>
              <a:spcAft>
                <a:spcPts val="1010"/>
              </a:spcAft>
              <a:tabLst>
                <a:tab pos="5715000" algn="l"/>
              </a:tabLst>
            </a:pPr>
            <a:r>
              <a:rPr lang="en-US" sz="400" spc="0">
                <a:solidFill>
                  <a:srgbClr val="A8A1A1"/>
                </a:solidFill>
                <a:latin typeface="Arial" panose="02020603050405020304" pitchFamily="2"/>
              </a:rPr>
              <a:t>PRIVILEGED AND DENTONS CONFIDENTIAL 35 </a:t>
            </a:r>
          </a:p>
        </p:txBody>
      </p:sp>
    </p:spTree>
  </p:cSld>
  <p:clrMapOvr>
    <a:masterClrMapping/>
  </p:clrMapOvr>
</p:sldLayout>
</file>

<file path=ppt/slideLayouts/slideLayout16.xml><?xml version="1.0" encoding="utf-8"?>
<p:sldLayout xmlns:p14="http://schemas.microsoft.com/office/powerpoint/2010/main" xmlns:a="http://schemas.openxmlformats.org/drawingml/2006/main" xmlns:r="http://schemas.openxmlformats.org/officeDocument/2006/relationships" xmlns:p="http://schemas.openxmlformats.org/presentationml/2006/main">
  <p:cSld name="1_layout 1">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06942" y="0"/>
            <a:ext cx="3050429" cy="3493136"/>
          </a:xfrm>
          <a:prstGeom prst="rect">
            <a:avLst/>
          </a:prstGeom>
          <a:solidFill>
            <a:srgbClr val="6F1F82"/>
          </a:solidFill>
          <a:ln w="30480" cmpd="dbl">
            <a:solidFill>
              <a:srgbClr val="000000"/>
            </a:solidFill>
            <a:prstDash val="solid"/>
          </a:ln>
        </p:spPr>
        <p:txBody>
          <a:bodyPr vert="horz" lIns="0" tIns="294640" rIns="0" bIns="0" anchor="t"/>
          <a:lstStyle>
            <a:lvl1pPr marL="273387" marR="0" indent="182258" algn="l">
              <a:lnSpc>
                <a:spcPts val="1495"/>
              </a:lnSpc>
              <a:spcBef>
                <a:spcPts val="419"/>
              </a:spcBef>
              <a:spcAft>
                <a:spcPts val="3712"/>
              </a:spcAft>
              <a:buFont typeface="Symbol"/>
              <a:buChar char="·"/>
              <a:defRPr/>
            </a:lvl1pPr>
          </a:lstStyle>
          <a:p>
            <a:pPr marL="0" marR="0" indent="0" algn="l">
              <a:lnSpc>
                <a:spcPts val="1800"/>
              </a:lnSpc>
              <a:spcAft>
                <a:spcPts val="0"/>
              </a:spcAft>
            </a:pPr>
            <a:r>
              <a:rPr lang="en-US" sz="1644" spc="0">
                <a:solidFill>
                  <a:srgbClr val="FFFFFF"/>
                </a:solidFill>
                <a:latin typeface="Arial" panose="02020603050405020304" pitchFamily="2"/>
              </a:rPr>
              <a:t>Agenda </a:t>
            </a:r>
          </a:p>
          <a:p>
            <a:pPr marL="0" marR="0" indent="182880" algn="l">
              <a:lnSpc>
                <a:spcPts val="1500"/>
              </a:lnSpc>
              <a:spcBef>
                <a:spcPts val="1130"/>
              </a:spcBef>
              <a:spcAft>
                <a:spcPts val="0"/>
              </a:spcAft>
              <a:buFont typeface="Symbol"/>
              <a:buChar char="·"/>
            </a:pPr>
            <a:r>
              <a:rPr lang="en-US" sz="1196" spc="-5">
                <a:solidFill>
                  <a:srgbClr val="FFFFFF"/>
                </a:solidFill>
                <a:latin typeface="Arial" panose="02020603050405020304" pitchFamily="2"/>
              </a:rPr>
              <a:t>Corporate Transparency Act (CTA): </a:t>
            </a:r>
          </a:p>
          <a:p>
            <a:pPr marL="274320" marR="0" indent="182880" algn="l">
              <a:lnSpc>
                <a:spcPts val="1500"/>
              </a:lnSpc>
              <a:spcBef>
                <a:spcPts val="420"/>
              </a:spcBef>
              <a:spcAft>
                <a:spcPts val="0"/>
              </a:spcAft>
              <a:buFont typeface="Symbol"/>
              <a:buChar char="·"/>
            </a:pPr>
            <a:r>
              <a:rPr lang="en-US" sz="1196" spc="0">
                <a:solidFill>
                  <a:srgbClr val="FFFFFF"/>
                </a:solidFill>
                <a:latin typeface="Arial" panose="02020603050405020304" pitchFamily="2"/>
              </a:rPr>
              <a:t>Introduction </a:t>
            </a:r>
          </a:p>
          <a:p>
            <a:pPr marL="274320" marR="0" indent="182880" algn="l">
              <a:lnSpc>
                <a:spcPts val="1500"/>
              </a:lnSpc>
              <a:spcBef>
                <a:spcPts val="395"/>
              </a:spcBef>
              <a:spcAft>
                <a:spcPts val="0"/>
              </a:spcAft>
              <a:buFont typeface="Symbol"/>
              <a:buChar char="·"/>
            </a:pPr>
            <a:r>
              <a:rPr lang="en-US" sz="1196" spc="0">
                <a:solidFill>
                  <a:srgbClr val="FFFFFF"/>
                </a:solidFill>
                <a:latin typeface="Arial" panose="02020603050405020304" pitchFamily="2"/>
              </a:rPr>
              <a:t>Reporting Requirements </a:t>
            </a:r>
          </a:p>
          <a:p>
            <a:pPr marL="457200" marR="0" indent="182880" algn="l">
              <a:lnSpc>
                <a:spcPts val="1500"/>
              </a:lnSpc>
              <a:spcBef>
                <a:spcPts val="420"/>
              </a:spcBef>
              <a:spcAft>
                <a:spcPts val="0"/>
              </a:spcAft>
              <a:buFont typeface="Symbol"/>
              <a:buChar char="·"/>
            </a:pPr>
            <a:r>
              <a:rPr lang="en-US" sz="1196" spc="0">
                <a:solidFill>
                  <a:srgbClr val="FFFFFF"/>
                </a:solidFill>
                <a:latin typeface="Arial" panose="02020603050405020304" pitchFamily="2"/>
              </a:rPr>
              <a:t>What Companies must file </a:t>
            </a:r>
          </a:p>
          <a:p>
            <a:pPr marL="457200" marR="0" indent="182880" algn="l">
              <a:lnSpc>
                <a:spcPts val="1500"/>
              </a:lnSpc>
              <a:spcBef>
                <a:spcPts val="425"/>
              </a:spcBef>
              <a:spcAft>
                <a:spcPts val="0"/>
              </a:spcAft>
              <a:buFont typeface="Symbol"/>
              <a:buChar char="·"/>
            </a:pPr>
            <a:r>
              <a:rPr lang="en-US" sz="1196" spc="-15">
                <a:solidFill>
                  <a:srgbClr val="FFFFFF"/>
                </a:solidFill>
                <a:latin typeface="Arial" panose="02020603050405020304" pitchFamily="2"/>
              </a:rPr>
              <a:t>What Companies do not need to file </a:t>
            </a:r>
          </a:p>
          <a:p>
            <a:pPr marL="457200" marR="0" indent="182880" algn="l">
              <a:lnSpc>
                <a:spcPts val="1500"/>
              </a:lnSpc>
              <a:spcBef>
                <a:spcPts val="420"/>
              </a:spcBef>
              <a:spcAft>
                <a:spcPts val="0"/>
              </a:spcAft>
              <a:buFont typeface="Symbol"/>
              <a:buChar char="·"/>
            </a:pPr>
            <a:r>
              <a:rPr lang="en-US" sz="1196" spc="0">
                <a:solidFill>
                  <a:srgbClr val="FFFFFF"/>
                </a:solidFill>
                <a:latin typeface="Arial" panose="02020603050405020304" pitchFamily="2"/>
              </a:rPr>
              <a:t>What is Beneficial Ownership </a:t>
            </a:r>
          </a:p>
          <a:p>
            <a:pPr marL="457200" marR="0" indent="182880" algn="l">
              <a:lnSpc>
                <a:spcPts val="1500"/>
              </a:lnSpc>
              <a:spcBef>
                <a:spcPts val="395"/>
              </a:spcBef>
              <a:spcAft>
                <a:spcPts val="0"/>
              </a:spcAft>
              <a:buFont typeface="Symbol"/>
              <a:buChar char="·"/>
            </a:pPr>
            <a:r>
              <a:rPr lang="en-US" sz="1196" spc="0">
                <a:solidFill>
                  <a:srgbClr val="FFFFFF"/>
                </a:solidFill>
                <a:latin typeface="Arial" panose="02020603050405020304" pitchFamily="2"/>
              </a:rPr>
              <a:t>What Information is being reported </a:t>
            </a:r>
          </a:p>
          <a:p>
            <a:pPr marL="457200" marR="0" indent="182880" algn="l">
              <a:lnSpc>
                <a:spcPts val="1500"/>
              </a:lnSpc>
              <a:spcBef>
                <a:spcPts val="420"/>
              </a:spcBef>
              <a:spcAft>
                <a:spcPts val="0"/>
              </a:spcAft>
              <a:buFont typeface="Symbol"/>
              <a:buChar char="·"/>
            </a:pPr>
            <a:r>
              <a:rPr lang="en-US" sz="1196" spc="0">
                <a:solidFill>
                  <a:srgbClr val="FFFFFF"/>
                </a:solidFill>
                <a:latin typeface="Arial" panose="02020603050405020304" pitchFamily="2"/>
              </a:rPr>
              <a:t>How to file a report </a:t>
            </a:r>
          </a:p>
          <a:p>
            <a:pPr marL="274320" marR="0" indent="182880" algn="l">
              <a:lnSpc>
                <a:spcPts val="1500"/>
              </a:lnSpc>
              <a:spcBef>
                <a:spcPts val="425"/>
              </a:spcBef>
              <a:spcAft>
                <a:spcPts val="0"/>
              </a:spcAft>
              <a:buFont typeface="Symbol"/>
              <a:buChar char="·"/>
            </a:pPr>
            <a:r>
              <a:rPr lang="en-US" sz="1196" spc="0">
                <a:solidFill>
                  <a:srgbClr val="FFFFFF"/>
                </a:solidFill>
                <a:latin typeface="Arial" panose="02020603050405020304" pitchFamily="2"/>
              </a:rPr>
              <a:t>Penalties </a:t>
            </a:r>
          </a:p>
          <a:p>
            <a:pPr marL="274320" marR="0" indent="182880" algn="l">
              <a:lnSpc>
                <a:spcPts val="1500"/>
              </a:lnSpc>
              <a:spcBef>
                <a:spcPts val="420"/>
              </a:spcBef>
              <a:spcAft>
                <a:spcPts val="3725"/>
              </a:spcAft>
              <a:buFont typeface="Symbol"/>
              <a:buChar char="·"/>
            </a:pPr>
            <a:r>
              <a:rPr lang="en-US" sz="1196" spc="0">
                <a:solidFill>
                  <a:srgbClr val="FFFFFF"/>
                </a:solidFill>
                <a:latin typeface="Arial" panose="02020603050405020304" pitchFamily="2"/>
              </a:rPr>
              <a:t>Next Steps </a:t>
            </a:r>
          </a:p>
        </p:txBody>
      </p:sp>
    </p:spTree>
    <p:extLst>
      <p:ext uri="{BB962C8B-B14F-4D97-AF65-F5344CB8AC3E}">
        <p14:creationId xmlns:p14="http://schemas.microsoft.com/office/powerpoint/2010/main" val="1762869362"/>
      </p:ext>
    </p:extLst>
  </p:cSld>
  <p:clrMapOvr>
    <a:masterClrMapping/>
  </p:clrMapOvr>
</p:sldLayout>
</file>

<file path=ppt/slideLayouts/slideLayout17.xml><?xml version="1.0" encoding="utf-8"?>
<p:sldLayout xmlns:p14="http://schemas.microsoft.com/office/powerpoint/2010/main" xmlns:a="http://schemas.openxmlformats.org/drawingml/2006/main" xmlns:r="http://schemas.openxmlformats.org/officeDocument/2006/relationships" xmlns:p="http://schemas.openxmlformats.org/presentationml/2006/main">
  <p:cSld name="1_layout 2">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035" y="27330"/>
            <a:ext cx="6026180" cy="3160093"/>
          </a:xfrm>
          <a:prstGeom prst="rect">
            <a:avLst/>
          </a:prstGeom>
          <a:noFill/>
          <a:ln w="0" cmpd="sng">
            <a:noFill/>
            <a:prstDash val="solid"/>
          </a:ln>
        </p:spPr>
        <p:txBody>
          <a:bodyPr vert="horz" lIns="0" tIns="272415" rIns="0" bIns="0" anchor="t"/>
          <a:lstStyle>
            <a:lvl1pPr marL="455646" marR="956856" indent="91129" algn="l">
              <a:lnSpc>
                <a:spcPts val="997"/>
              </a:lnSpc>
              <a:spcBef>
                <a:spcPts val="364"/>
              </a:spcBef>
              <a:spcAft>
                <a:spcPts val="149"/>
              </a:spcAft>
              <a:buFont typeface="Symbol"/>
              <a:buChar char="·"/>
              <a:defRPr/>
            </a:lvl1pPr>
          </a:lstStyle>
          <a:p>
            <a:pPr marL="274320" marR="0" indent="0" algn="l">
              <a:lnSpc>
                <a:spcPts val="1800"/>
              </a:lnSpc>
              <a:spcAft>
                <a:spcPts val="0"/>
              </a:spcAft>
            </a:pPr>
            <a:r>
              <a:rPr lang="en-US" sz="1545" b="1" spc="135">
                <a:solidFill>
                  <a:srgbClr val="6C2C91"/>
                </a:solidFill>
                <a:latin typeface="Arial" panose="02020603050405020304" pitchFamily="2"/>
              </a:rPr>
              <a:t>Corporate Transparency Act (CTA) </a:t>
            </a:r>
          </a:p>
          <a:p>
            <a:pPr marL="365760" marR="1280160" indent="91440" algn="l">
              <a:lnSpc>
                <a:spcPts val="1000"/>
              </a:lnSpc>
              <a:spcBef>
                <a:spcPts val="815"/>
              </a:spcBef>
              <a:spcAft>
                <a:spcPts val="0"/>
              </a:spcAft>
              <a:buFont typeface="Symbol"/>
              <a:buChar char="·"/>
            </a:pPr>
            <a:r>
              <a:rPr lang="en-US" sz="797" spc="0">
                <a:solidFill>
                  <a:srgbClr val="000000"/>
                </a:solidFill>
                <a:latin typeface="Arial" panose="02020603050405020304" pitchFamily="2"/>
              </a:rPr>
              <a:t>The Financial Action Task Force (“FATF”) is an intergovernmental organization founded in 1989 to combat money-laundering. The U.S. is a member. </a:t>
            </a:r>
          </a:p>
          <a:p>
            <a:pPr marL="365760" marR="1051560" indent="91440" algn="l">
              <a:lnSpc>
                <a:spcPts val="1000"/>
              </a:lnSpc>
              <a:spcBef>
                <a:spcPts val="355"/>
              </a:spcBef>
              <a:spcAft>
                <a:spcPts val="0"/>
              </a:spcAft>
              <a:buFont typeface="Symbol"/>
              <a:buChar char="·"/>
            </a:pPr>
            <a:r>
              <a:rPr lang="en-US" sz="797" spc="0">
                <a:solidFill>
                  <a:srgbClr val="000000"/>
                </a:solidFill>
                <a:latin typeface="Arial" panose="02020603050405020304" pitchFamily="2"/>
              </a:rPr>
              <a:t>For years, FATF has pressed for beneficial ownership requirements, and has created grey-lists and blacklists of uncooperative countries. The U.S. has successfully avoided being so listed, while, until the CTA, not imposing such a requirement. </a:t>
            </a:r>
          </a:p>
          <a:p>
            <a:pPr marL="365760" marR="1051560" indent="91440" algn="just">
              <a:lnSpc>
                <a:spcPts val="1000"/>
              </a:lnSpc>
              <a:spcBef>
                <a:spcPts val="335"/>
              </a:spcBef>
              <a:spcAft>
                <a:spcPts val="0"/>
              </a:spcAft>
              <a:buFont typeface="Symbol"/>
              <a:buChar char="·"/>
            </a:pPr>
            <a:r>
              <a:rPr lang="en-US" sz="797" spc="0">
                <a:solidFill>
                  <a:srgbClr val="000000"/>
                </a:solidFill>
                <a:latin typeface="Arial" panose="02020603050405020304" pitchFamily="2"/>
              </a:rPr>
              <a:t>CTA was passed as part of the Anti-Money Laundering Act of 2020 and National Defense Authorization Act of 2021. </a:t>
            </a:r>
          </a:p>
          <a:p>
            <a:pPr marL="365760" marR="1234440" indent="91440" algn="just">
              <a:lnSpc>
                <a:spcPts val="1000"/>
              </a:lnSpc>
              <a:spcBef>
                <a:spcPts val="360"/>
              </a:spcBef>
              <a:spcAft>
                <a:spcPts val="0"/>
              </a:spcAft>
              <a:buFont typeface="Symbol"/>
              <a:buChar char="·"/>
            </a:pPr>
            <a:r>
              <a:rPr lang="en-US" sz="797" spc="0">
                <a:solidFill>
                  <a:srgbClr val="000000"/>
                </a:solidFill>
                <a:latin typeface="Arial" panose="02020603050405020304" pitchFamily="2"/>
              </a:rPr>
              <a:t>Creates a new information reporting requirement and federal database beneficial ownership of U.S. corporations, limited liability companies and certain other entities. </a:t>
            </a:r>
          </a:p>
          <a:p>
            <a:pPr marL="365760" marR="1234440" indent="91440" algn="just">
              <a:lnSpc>
                <a:spcPts val="1000"/>
              </a:lnSpc>
              <a:spcBef>
                <a:spcPts val="360"/>
              </a:spcBef>
              <a:spcAft>
                <a:spcPts val="0"/>
              </a:spcAft>
              <a:buFont typeface="Symbol"/>
              <a:buChar char="·"/>
            </a:pPr>
            <a:r>
              <a:rPr lang="en-US" sz="797" spc="0">
                <a:solidFill>
                  <a:srgbClr val="000000"/>
                </a:solidFill>
                <a:latin typeface="Arial" panose="02020603050405020304" pitchFamily="2"/>
              </a:rPr>
              <a:t>Financial Crimes Enforcement Network (FinCEN) issued the regulations on who, when, and what is required to be reported on September 30, 2022. </a:t>
            </a:r>
          </a:p>
          <a:p>
            <a:pPr marL="365760" marR="0" indent="91440" algn="just">
              <a:lnSpc>
                <a:spcPts val="1000"/>
              </a:lnSpc>
              <a:spcBef>
                <a:spcPts val="325"/>
              </a:spcBef>
              <a:spcAft>
                <a:spcPts val="0"/>
              </a:spcAft>
              <a:buFont typeface="Symbol"/>
              <a:buChar char="·"/>
            </a:pPr>
            <a:r>
              <a:rPr lang="en-US" sz="797" spc="0">
                <a:solidFill>
                  <a:srgbClr val="000000"/>
                </a:solidFill>
                <a:latin typeface="Arial" panose="02020603050405020304" pitchFamily="2"/>
              </a:rPr>
              <a:t>Reporting requirements go into effect on January 1, 2024. </a:t>
            </a:r>
          </a:p>
          <a:p>
            <a:pPr marL="457200" marR="1051560" indent="91440" algn="just">
              <a:lnSpc>
                <a:spcPts val="1000"/>
              </a:lnSpc>
              <a:spcBef>
                <a:spcPts val="355"/>
              </a:spcBef>
              <a:spcAft>
                <a:spcPts val="0"/>
              </a:spcAft>
              <a:buFont typeface="Symbol"/>
              <a:buChar char="·"/>
            </a:pPr>
            <a:r>
              <a:rPr lang="en-US" sz="797" spc="0">
                <a:solidFill>
                  <a:srgbClr val="000000"/>
                </a:solidFill>
                <a:latin typeface="Arial" panose="02020603050405020304" pitchFamily="2"/>
              </a:rPr>
              <a:t>Reporting companies existing </a:t>
            </a:r>
            <a:r>
              <a:rPr lang="en-US" sz="797" u="sng" spc="0">
                <a:solidFill>
                  <a:srgbClr val="000000"/>
                </a:solidFill>
                <a:latin typeface="Arial" panose="02020603050405020304" pitchFamily="2"/>
              </a:rPr>
              <a:t>before January 1, 2024</a:t>
            </a:r>
            <a:r>
              <a:rPr lang="en-US" sz="797" spc="0">
                <a:solidFill>
                  <a:srgbClr val="000000"/>
                </a:solidFill>
                <a:latin typeface="Arial" panose="02020603050405020304" pitchFamily="2"/>
              </a:rPr>
              <a:t>, or foreign entities qualifying before such date, must file initial BOI report </a:t>
            </a:r>
            <a:r>
              <a:rPr lang="en-US" sz="797" b="1" i="1" spc="0">
                <a:solidFill>
                  <a:srgbClr val="000000"/>
                </a:solidFill>
                <a:latin typeface="Arial" panose="02020603050405020304" pitchFamily="2"/>
              </a:rPr>
              <a:t>by January 1, 2025</a:t>
            </a:r>
            <a:r>
              <a:rPr lang="en-US" sz="797" spc="0">
                <a:solidFill>
                  <a:srgbClr val="000000"/>
                </a:solidFill>
                <a:latin typeface="Arial" panose="02020603050405020304" pitchFamily="2"/>
              </a:rPr>
              <a:t>. </a:t>
            </a:r>
          </a:p>
          <a:p>
            <a:pPr marL="457200" marR="960120" indent="91440" algn="l">
              <a:lnSpc>
                <a:spcPts val="1000"/>
              </a:lnSpc>
              <a:spcBef>
                <a:spcPts val="365"/>
              </a:spcBef>
              <a:spcAft>
                <a:spcPts val="150"/>
              </a:spcAft>
              <a:buFont typeface="Symbol"/>
              <a:buChar char="·"/>
            </a:pPr>
            <a:r>
              <a:rPr lang="en-US" sz="797" spc="0">
                <a:solidFill>
                  <a:srgbClr val="545A5C"/>
                </a:solidFill>
                <a:latin typeface="Arial" panose="02020603050405020304" pitchFamily="2"/>
              </a:rPr>
              <a:t>Reporting companies created or registered to do business </a:t>
            </a:r>
            <a:r>
              <a:rPr lang="en-US" sz="797" u="sng" spc="0">
                <a:solidFill>
                  <a:srgbClr val="545A5C"/>
                </a:solidFill>
                <a:latin typeface="Arial" panose="02020603050405020304" pitchFamily="2"/>
              </a:rPr>
              <a:t>on or after January 1, 2024</a:t>
            </a:r>
            <a:r>
              <a:rPr lang="en-US" sz="797" spc="0">
                <a:solidFill>
                  <a:srgbClr val="545A5C"/>
                </a:solidFill>
                <a:latin typeface="Arial" panose="02020603050405020304" pitchFamily="2"/>
              </a:rPr>
              <a:t>, through December 31, 2024 must file initial BOI report within 90 days after receiving actual or public notice of the filing; those created or rejected after January 1, 2025 must file the initial BOI report </a:t>
            </a:r>
            <a:r>
              <a:rPr lang="en-US" sz="797" b="1" i="1" spc="0">
                <a:solidFill>
                  <a:srgbClr val="545A5C"/>
                </a:solidFill>
                <a:latin typeface="Arial" panose="02020603050405020304" pitchFamily="2"/>
              </a:rPr>
              <a:t>within 30 days after </a:t>
            </a:r>
            <a:r>
              <a:rPr lang="en-US" sz="797" spc="0">
                <a:solidFill>
                  <a:srgbClr val="545A5C"/>
                </a:solidFill>
                <a:latin typeface="Arial" panose="02020603050405020304" pitchFamily="2"/>
              </a:rPr>
              <a:t>receiving actual or public notice. </a:t>
            </a:r>
          </a:p>
        </p:txBody>
      </p:sp>
      <p:sp>
        <p:nvSpPr>
          <p:cNvPr id="4" name="Text Placeholder 3"/>
          <p:cNvSpPr>
            <a:spLocks noGrp="1"/>
          </p:cNvSpPr>
          <p:nvPr>
            <p:ph type="body" idx="10"/>
          </p:nvPr>
        </p:nvSpPr>
        <p:spPr>
          <a:xfrm>
            <a:off x="43035" y="3187423"/>
            <a:ext cx="6026180" cy="272027"/>
          </a:xfrm>
          <a:prstGeom prst="rect">
            <a:avLst/>
          </a:prstGeom>
          <a:noFill/>
          <a:ln w="0" cmpd="sng">
            <a:noFill/>
            <a:prstDash val="solid"/>
          </a:ln>
        </p:spPr>
        <p:txBody>
          <a:bodyPr vert="horz" lIns="0" tIns="80645" rIns="0" bIns="0" anchor="t"/>
          <a:lstStyle>
            <a:lvl1pPr marL="4191939" marR="0" indent="0" algn="l">
              <a:lnSpc>
                <a:spcPts val="498"/>
              </a:lnSpc>
              <a:spcAft>
                <a:spcPts val="972"/>
              </a:spcAft>
              <a:tabLst>
                <a:tab pos="5741134" algn="l"/>
              </a:tabLst>
              <a:defRPr/>
            </a:lvl1pPr>
          </a:lstStyle>
          <a:p>
            <a:pPr marL="4206240" marR="0" indent="0" algn="l">
              <a:lnSpc>
                <a:spcPts val="500"/>
              </a:lnSpc>
              <a:spcAft>
                <a:spcPts val="975"/>
              </a:spcAft>
              <a:tabLst>
                <a:tab pos="5760720" algn="l"/>
              </a:tabLst>
            </a:pPr>
            <a:r>
              <a:rPr lang="en-US" sz="399" spc="0">
                <a:solidFill>
                  <a:srgbClr val="A8A1A1"/>
                </a:solidFill>
                <a:latin typeface="Arial" panose="02020603050405020304" pitchFamily="2"/>
              </a:rPr>
              <a:t>PRIVILEGED AND DENTONS CONFIDENTIAL 4 </a:t>
            </a:r>
          </a:p>
        </p:txBody>
      </p:sp>
    </p:spTree>
    <p:extLst>
      <p:ext uri="{BB962C8B-B14F-4D97-AF65-F5344CB8AC3E}">
        <p14:creationId xmlns:p14="http://schemas.microsoft.com/office/powerpoint/2010/main" val="2147868322"/>
      </p:ext>
    </p:extLst>
  </p:cSld>
  <p:clrMapOvr>
    <a:masterClrMapping/>
  </p:clrMapOvr>
</p:sldLayout>
</file>

<file path=ppt/slideLayouts/slideLayout18.xml><?xml version="1.0" encoding="utf-8"?>
<p:sldLayout xmlns:p14="http://schemas.microsoft.com/office/powerpoint/2010/main" xmlns:a="http://schemas.openxmlformats.org/drawingml/2006/main" xmlns:r="http://schemas.openxmlformats.org/officeDocument/2006/relationships" xmlns:p="http://schemas.openxmlformats.org/presentationml/2006/main">
  <p:cSld name="1_layout 3">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035" y="27331"/>
            <a:ext cx="6026180" cy="2858193"/>
          </a:xfrm>
          <a:prstGeom prst="rect">
            <a:avLst/>
          </a:prstGeom>
          <a:noFill/>
          <a:ln w="0" cmpd="sng">
            <a:noFill/>
            <a:prstDash val="solid"/>
          </a:ln>
        </p:spPr>
        <p:txBody>
          <a:bodyPr vert="horz" lIns="0" tIns="272415" rIns="0" bIns="0" anchor="t"/>
          <a:lstStyle>
            <a:lvl1pPr marL="820162" marR="1093549" indent="91129" algn="just">
              <a:lnSpc>
                <a:spcPts val="1096"/>
              </a:lnSpc>
              <a:spcBef>
                <a:spcPts val="334"/>
              </a:spcBef>
              <a:spcAft>
                <a:spcPts val="0"/>
              </a:spcAft>
              <a:buFont typeface="Symbol"/>
              <a:buChar char="·"/>
              <a:defRPr/>
            </a:lvl1pPr>
          </a:lstStyle>
          <a:p>
            <a:pPr marL="274320" marR="0" indent="0" algn="l">
              <a:lnSpc>
                <a:spcPts val="1800"/>
              </a:lnSpc>
              <a:spcAft>
                <a:spcPts val="0"/>
              </a:spcAft>
            </a:pPr>
            <a:r>
              <a:rPr lang="en-US" sz="1545" b="1" spc="135">
                <a:solidFill>
                  <a:srgbClr val="6C2C91"/>
                </a:solidFill>
                <a:latin typeface="Arial" panose="02020603050405020304" pitchFamily="2"/>
              </a:rPr>
              <a:t>What Companies Must File a Report? </a:t>
            </a:r>
          </a:p>
          <a:p>
            <a:pPr marL="365760" marR="1188720" indent="91440" algn="l">
              <a:lnSpc>
                <a:spcPts val="1200"/>
              </a:lnSpc>
              <a:spcBef>
                <a:spcPts val="815"/>
              </a:spcBef>
              <a:spcAft>
                <a:spcPts val="0"/>
              </a:spcAft>
              <a:buFont typeface="Symbol"/>
              <a:buChar char="·"/>
            </a:pPr>
            <a:r>
              <a:rPr lang="en-US" sz="997" spc="0">
                <a:solidFill>
                  <a:srgbClr val="000000"/>
                </a:solidFill>
                <a:latin typeface="Arial" panose="02020603050405020304" pitchFamily="2"/>
              </a:rPr>
              <a:t>Companies which must file a Beneficial Ownership Information Report (BOI) are called “reporting companies” </a:t>
            </a:r>
          </a:p>
          <a:p>
            <a:pPr marL="594360" marR="0" indent="91440" algn="l">
              <a:lnSpc>
                <a:spcPts val="1200"/>
              </a:lnSpc>
              <a:spcBef>
                <a:spcPts val="315"/>
              </a:spcBef>
              <a:spcAft>
                <a:spcPts val="0"/>
              </a:spcAft>
              <a:buFont typeface="Symbol"/>
              <a:buChar char="·"/>
            </a:pPr>
            <a:r>
              <a:rPr lang="en-US" sz="997" spc="0">
                <a:solidFill>
                  <a:srgbClr val="545A5C"/>
                </a:solidFill>
                <a:latin typeface="Arial" panose="02020603050405020304" pitchFamily="2"/>
              </a:rPr>
              <a:t>US corporations and LLCs </a:t>
            </a:r>
          </a:p>
          <a:p>
            <a:pPr marL="594360" marR="1097280" indent="91440" algn="just">
              <a:lnSpc>
                <a:spcPts val="1200"/>
              </a:lnSpc>
              <a:spcBef>
                <a:spcPts val="355"/>
              </a:spcBef>
              <a:spcAft>
                <a:spcPts val="0"/>
              </a:spcAft>
              <a:buFont typeface="Symbol"/>
              <a:buChar char="·"/>
            </a:pPr>
            <a:r>
              <a:rPr lang="en-US" sz="997" spc="0">
                <a:solidFill>
                  <a:srgbClr val="545A5C"/>
                </a:solidFill>
                <a:latin typeface="Arial" panose="02020603050405020304" pitchFamily="2"/>
              </a:rPr>
              <a:t>Other US entities such as limited partnership, limited liability partnerships and limited liability limited partnerships (general partnerships are excluded), some business trusts (MA but not DE), etc. </a:t>
            </a:r>
          </a:p>
          <a:p>
            <a:pPr marL="594360" marR="0" indent="91440" algn="just">
              <a:lnSpc>
                <a:spcPts val="1200"/>
              </a:lnSpc>
              <a:spcBef>
                <a:spcPts val="315"/>
              </a:spcBef>
              <a:spcAft>
                <a:spcPts val="0"/>
              </a:spcAft>
              <a:buFont typeface="Symbol"/>
              <a:buChar char="·"/>
            </a:pPr>
            <a:r>
              <a:rPr lang="en-US" sz="997" spc="0">
                <a:solidFill>
                  <a:srgbClr val="545A5C"/>
                </a:solidFill>
                <a:latin typeface="Arial" panose="02020603050405020304" pitchFamily="2"/>
              </a:rPr>
              <a:t>Other entities created by filing of a document with Sec. of State or similar office </a:t>
            </a:r>
          </a:p>
          <a:p>
            <a:pPr marL="594360" marR="1005840" indent="91440" algn="just">
              <a:lnSpc>
                <a:spcPts val="1200"/>
              </a:lnSpc>
              <a:spcBef>
                <a:spcPts val="335"/>
              </a:spcBef>
              <a:spcAft>
                <a:spcPts val="0"/>
              </a:spcAft>
              <a:buFont typeface="Symbol"/>
              <a:buChar char="·"/>
            </a:pPr>
            <a:r>
              <a:rPr lang="en-US" sz="997" spc="-10">
                <a:solidFill>
                  <a:srgbClr val="545A5C"/>
                </a:solidFill>
                <a:latin typeface="Arial" panose="02020603050405020304" pitchFamily="2"/>
              </a:rPr>
              <a:t>Certain entities created in foreign countries and registered to do business in US are also required to file BOI report and are called “foreign reporting companies” </a:t>
            </a:r>
          </a:p>
          <a:p>
            <a:pPr marL="822960" marR="0" indent="91440" algn="just">
              <a:lnSpc>
                <a:spcPts val="1100"/>
              </a:lnSpc>
              <a:spcBef>
                <a:spcPts val="325"/>
              </a:spcBef>
              <a:spcAft>
                <a:spcPts val="0"/>
              </a:spcAft>
              <a:buFont typeface="Symbol"/>
              <a:buChar char="·"/>
            </a:pPr>
            <a:r>
              <a:rPr lang="en-US" sz="897" spc="0">
                <a:solidFill>
                  <a:srgbClr val="545A5C"/>
                </a:solidFill>
                <a:latin typeface="Arial" panose="02020603050405020304" pitchFamily="2"/>
              </a:rPr>
              <a:t>Any corporation, LLC or other entity </a:t>
            </a:r>
          </a:p>
          <a:p>
            <a:pPr marL="822960" marR="0" indent="91440" algn="just">
              <a:lnSpc>
                <a:spcPts val="1100"/>
              </a:lnSpc>
              <a:spcBef>
                <a:spcPts val="335"/>
              </a:spcBef>
              <a:spcAft>
                <a:spcPts val="0"/>
              </a:spcAft>
              <a:buFont typeface="Symbol"/>
              <a:buChar char="·"/>
            </a:pPr>
            <a:r>
              <a:rPr lang="en-US" sz="897" spc="0">
                <a:solidFill>
                  <a:srgbClr val="545A5C"/>
                </a:solidFill>
                <a:latin typeface="Arial" panose="02020603050405020304" pitchFamily="2"/>
              </a:rPr>
              <a:t>Formed under the law of a foreign country; and </a:t>
            </a:r>
          </a:p>
          <a:p>
            <a:pPr marL="822960" marR="1097280" indent="91440" algn="just">
              <a:lnSpc>
                <a:spcPts val="1100"/>
              </a:lnSpc>
              <a:spcBef>
                <a:spcPts val="335"/>
              </a:spcBef>
              <a:spcAft>
                <a:spcPts val="0"/>
              </a:spcAft>
              <a:buFont typeface="Symbol"/>
              <a:buChar char="·"/>
            </a:pPr>
            <a:r>
              <a:rPr lang="en-US" sz="897" spc="0">
                <a:solidFill>
                  <a:srgbClr val="545A5C"/>
                </a:solidFill>
                <a:latin typeface="Arial" panose="02020603050405020304" pitchFamily="2"/>
              </a:rPr>
              <a:t>Registered to do business by filing a document with a secretary of state or similar office in a US state or Indian Tribe. </a:t>
            </a:r>
          </a:p>
        </p:txBody>
      </p:sp>
      <p:sp>
        <p:nvSpPr>
          <p:cNvPr id="4" name="Text Placeholder 3"/>
          <p:cNvSpPr>
            <a:spLocks noGrp="1"/>
          </p:cNvSpPr>
          <p:nvPr>
            <p:ph type="body" idx="10"/>
          </p:nvPr>
        </p:nvSpPr>
        <p:spPr>
          <a:xfrm>
            <a:off x="43035" y="2885524"/>
            <a:ext cx="6026180" cy="573927"/>
          </a:xfrm>
          <a:prstGeom prst="rect">
            <a:avLst/>
          </a:prstGeom>
          <a:noFill/>
          <a:ln w="0" cmpd="sng">
            <a:noFill/>
            <a:prstDash val="solid"/>
          </a:ln>
        </p:spPr>
        <p:txBody>
          <a:bodyPr vert="horz" lIns="0" tIns="382270" rIns="0" bIns="0" anchor="t"/>
          <a:lstStyle>
            <a:lvl1pPr marL="4191939" marR="0" indent="0" algn="l">
              <a:lnSpc>
                <a:spcPts val="498"/>
              </a:lnSpc>
              <a:spcAft>
                <a:spcPts val="972"/>
              </a:spcAft>
              <a:tabLst>
                <a:tab pos="5741134" algn="l"/>
              </a:tabLst>
              <a:defRPr/>
            </a:lvl1pPr>
          </a:lstStyle>
          <a:p>
            <a:pPr marL="4206240" marR="0" indent="0" algn="l">
              <a:lnSpc>
                <a:spcPts val="500"/>
              </a:lnSpc>
              <a:spcAft>
                <a:spcPts val="975"/>
              </a:spcAft>
              <a:tabLst>
                <a:tab pos="5760720" algn="l"/>
              </a:tabLst>
            </a:pPr>
            <a:r>
              <a:rPr lang="en-US" sz="399" spc="0">
                <a:solidFill>
                  <a:srgbClr val="A8A1A1"/>
                </a:solidFill>
                <a:latin typeface="Arial" panose="02020603050405020304" pitchFamily="2"/>
              </a:rPr>
              <a:t>PRIVILEGED AND DENTONS CONFIDENTIAL 6 </a:t>
            </a:r>
          </a:p>
        </p:txBody>
      </p:sp>
    </p:spTree>
    <p:extLst>
      <p:ext uri="{BB962C8B-B14F-4D97-AF65-F5344CB8AC3E}">
        <p14:creationId xmlns:p14="http://schemas.microsoft.com/office/powerpoint/2010/main" val="2299166767"/>
      </p:ext>
    </p:extLst>
  </p:cSld>
  <p:clrMapOvr>
    <a:masterClrMapping/>
  </p:clrMapOvr>
</p:sldLayout>
</file>

<file path=ppt/slideLayouts/slideLayout19.xml><?xml version="1.0" encoding="utf-8"?>
<p:sldLayout xmlns:p14="http://schemas.microsoft.com/office/powerpoint/2010/main" xmlns:a="http://schemas.openxmlformats.org/drawingml/2006/main" xmlns:r="http://schemas.openxmlformats.org/officeDocument/2006/relationships" xmlns:p="http://schemas.openxmlformats.org/presentationml/2006/main">
  <p:cSld name="1_layout 5">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035" y="27330"/>
            <a:ext cx="6026180" cy="2365621"/>
          </a:xfrm>
          <a:prstGeom prst="rect">
            <a:avLst/>
          </a:prstGeom>
          <a:noFill/>
          <a:ln w="0" cmpd="sng">
            <a:noFill/>
            <a:prstDash val="solid"/>
          </a:ln>
        </p:spPr>
        <p:txBody>
          <a:bodyPr vert="horz" lIns="0" tIns="272415" rIns="0" bIns="0" anchor="t"/>
          <a:lstStyle>
            <a:lvl1pPr marL="592339" marR="0" indent="91129" algn="l">
              <a:lnSpc>
                <a:spcPts val="1196"/>
              </a:lnSpc>
              <a:spcBef>
                <a:spcPts val="339"/>
              </a:spcBef>
              <a:spcAft>
                <a:spcPts val="374"/>
              </a:spcAft>
              <a:buFont typeface="Symbol"/>
              <a:buChar char="·"/>
              <a:defRPr/>
            </a:lvl1pPr>
          </a:lstStyle>
          <a:p>
            <a:pPr marL="274320" marR="0" indent="0" algn="l">
              <a:lnSpc>
                <a:spcPts val="1800"/>
              </a:lnSpc>
              <a:spcAft>
                <a:spcPts val="0"/>
              </a:spcAft>
            </a:pPr>
            <a:r>
              <a:rPr lang="en-US" sz="1545" b="1" spc="130">
                <a:solidFill>
                  <a:srgbClr val="6C2C91"/>
                </a:solidFill>
                <a:latin typeface="Arial" panose="02020603050405020304" pitchFamily="2"/>
              </a:rPr>
              <a:t>Who is a Beneficial Owner? </a:t>
            </a:r>
          </a:p>
          <a:p>
            <a:pPr marL="274320" marR="0" indent="91440" algn="l">
              <a:lnSpc>
                <a:spcPts val="1200"/>
              </a:lnSpc>
              <a:spcBef>
                <a:spcPts val="2750"/>
              </a:spcBef>
              <a:spcAft>
                <a:spcPts val="0"/>
              </a:spcAft>
              <a:buFont typeface="Symbol"/>
              <a:buChar char="·"/>
            </a:pPr>
            <a:r>
              <a:rPr lang="en-US" sz="997" spc="0">
                <a:solidFill>
                  <a:srgbClr val="000000"/>
                </a:solidFill>
                <a:latin typeface="Arial" panose="02020603050405020304" pitchFamily="2"/>
              </a:rPr>
              <a:t>A beneficial owner is an individual who: </a:t>
            </a:r>
          </a:p>
          <a:p>
            <a:pPr marL="594360" marR="0" indent="91440" algn="l">
              <a:lnSpc>
                <a:spcPts val="1200"/>
              </a:lnSpc>
              <a:spcBef>
                <a:spcPts val="315"/>
              </a:spcBef>
              <a:spcAft>
                <a:spcPts val="0"/>
              </a:spcAft>
              <a:buFont typeface="Symbol"/>
              <a:buChar char="·"/>
            </a:pPr>
            <a:r>
              <a:rPr lang="en-US" sz="997" spc="0">
                <a:solidFill>
                  <a:srgbClr val="545A5C"/>
                </a:solidFill>
                <a:latin typeface="Arial" panose="02020603050405020304" pitchFamily="2"/>
              </a:rPr>
              <a:t>Exercises “substantial control” over a reporting company OR </a:t>
            </a:r>
          </a:p>
          <a:p>
            <a:pPr marL="594360" marR="1325880" indent="91440" algn="l">
              <a:lnSpc>
                <a:spcPts val="1200"/>
              </a:lnSpc>
              <a:spcBef>
                <a:spcPts val="355"/>
              </a:spcBef>
              <a:spcAft>
                <a:spcPts val="0"/>
              </a:spcAft>
              <a:buFont typeface="Symbol"/>
              <a:buChar char="·"/>
            </a:pPr>
            <a:r>
              <a:rPr lang="en-US" sz="997" spc="0">
                <a:solidFill>
                  <a:srgbClr val="545A5C"/>
                </a:solidFill>
                <a:latin typeface="Arial" panose="02020603050405020304" pitchFamily="2"/>
              </a:rPr>
              <a:t>Directly or indirectly, through any contract, arrangement, understanding, relationship or otherwise, owns or controls at least 25% of the “ownership interests” of a reporting company. </a:t>
            </a:r>
          </a:p>
          <a:p>
            <a:pPr marL="274320" marR="0" indent="91440" algn="l">
              <a:lnSpc>
                <a:spcPts val="1200"/>
              </a:lnSpc>
              <a:spcBef>
                <a:spcPts val="315"/>
              </a:spcBef>
              <a:spcAft>
                <a:spcPts val="0"/>
              </a:spcAft>
              <a:buFont typeface="Symbol"/>
              <a:buChar char="·"/>
            </a:pPr>
            <a:r>
              <a:rPr lang="en-US" sz="997" spc="0">
                <a:solidFill>
                  <a:srgbClr val="000000"/>
                </a:solidFill>
                <a:latin typeface="Arial" panose="02020603050405020304" pitchFamily="2"/>
              </a:rPr>
              <a:t>An individual can fall into one or both of the categories. </a:t>
            </a:r>
          </a:p>
          <a:p>
            <a:pPr marL="274320" marR="0" indent="91440" algn="l">
              <a:lnSpc>
                <a:spcPts val="1200"/>
              </a:lnSpc>
              <a:spcBef>
                <a:spcPts val="315"/>
              </a:spcBef>
              <a:spcAft>
                <a:spcPts val="0"/>
              </a:spcAft>
              <a:buFont typeface="Symbol"/>
              <a:buChar char="·"/>
            </a:pPr>
            <a:r>
              <a:rPr lang="en-US" sz="997" spc="0">
                <a:solidFill>
                  <a:srgbClr val="000000"/>
                </a:solidFill>
                <a:latin typeface="Arial" panose="02020603050405020304" pitchFamily="2"/>
              </a:rPr>
              <a:t>No maximum number of beneficial owners who must be included on the report. </a:t>
            </a:r>
          </a:p>
          <a:p>
            <a:pPr marL="594360" marR="0" indent="91440" algn="l">
              <a:lnSpc>
                <a:spcPts val="1200"/>
              </a:lnSpc>
              <a:spcBef>
                <a:spcPts val="340"/>
              </a:spcBef>
              <a:spcAft>
                <a:spcPts val="375"/>
              </a:spcAft>
              <a:buFont typeface="Symbol"/>
              <a:buChar char="·"/>
            </a:pPr>
            <a:r>
              <a:rPr lang="en-US" sz="997" spc="0">
                <a:solidFill>
                  <a:srgbClr val="545A5C"/>
                </a:solidFill>
                <a:latin typeface="Arial" panose="02020603050405020304" pitchFamily="2"/>
              </a:rPr>
              <a:t>Each company will have at least one beneficial owner. </a:t>
            </a:r>
          </a:p>
        </p:txBody>
      </p:sp>
      <p:sp>
        <p:nvSpPr>
          <p:cNvPr id="4" name="Text Placeholder 3"/>
          <p:cNvSpPr>
            <a:spLocks noGrp="1"/>
          </p:cNvSpPr>
          <p:nvPr>
            <p:ph type="body" idx="10"/>
          </p:nvPr>
        </p:nvSpPr>
        <p:spPr>
          <a:xfrm>
            <a:off x="43035" y="2392950"/>
            <a:ext cx="6026180" cy="1066500"/>
          </a:xfrm>
          <a:prstGeom prst="rect">
            <a:avLst/>
          </a:prstGeom>
          <a:noFill/>
          <a:ln w="0" cmpd="sng">
            <a:noFill/>
            <a:prstDash val="solid"/>
          </a:ln>
        </p:spPr>
        <p:txBody>
          <a:bodyPr vert="horz" lIns="0" tIns="874395" rIns="0" bIns="0" anchor="t"/>
          <a:lstStyle>
            <a:lvl1pPr marL="4191939" marR="0" indent="0" algn="l">
              <a:lnSpc>
                <a:spcPts val="498"/>
              </a:lnSpc>
              <a:spcAft>
                <a:spcPts val="972"/>
              </a:spcAft>
              <a:tabLst>
                <a:tab pos="5695569" algn="l"/>
              </a:tabLst>
              <a:defRPr/>
            </a:lvl1pPr>
          </a:lstStyle>
          <a:p>
            <a:pPr marL="4206240" marR="0" indent="0" algn="l">
              <a:lnSpc>
                <a:spcPts val="500"/>
              </a:lnSpc>
              <a:spcAft>
                <a:spcPts val="975"/>
              </a:spcAft>
              <a:tabLst>
                <a:tab pos="5715000" algn="l"/>
              </a:tabLst>
            </a:pPr>
            <a:r>
              <a:rPr lang="en-US" sz="399" spc="0">
                <a:solidFill>
                  <a:srgbClr val="A8A1A1"/>
                </a:solidFill>
                <a:latin typeface="Arial" panose="02020603050405020304" pitchFamily="2"/>
              </a:rPr>
              <a:t>PRIVILEGED AND DENTONS CONFIDENTIAL 10 </a:t>
            </a:r>
          </a:p>
        </p:txBody>
      </p:sp>
    </p:spTree>
    <p:extLst>
      <p:ext uri="{BB962C8B-B14F-4D97-AF65-F5344CB8AC3E}">
        <p14:creationId xmlns:p14="http://schemas.microsoft.com/office/powerpoint/2010/main" val="13286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620" y="38100"/>
            <a:ext cx="6114415" cy="3433445"/>
          </a:xfrm>
          <a:prstGeom prst="rect">
            <a:avLst/>
          </a:prstGeom>
          <a:noFill/>
          <a:ln w="15240" cmpd="dbl">
            <a:solidFill>
              <a:srgbClr val="6F1F82"/>
            </a:solidFill>
            <a:prstDash val="solid"/>
          </a:ln>
        </p:spPr>
        <p:txBody>
          <a:bodyPr vert="horz" lIns="0" tIns="1016000" rIns="0" bIns="0" anchor="t"/>
          <a:lstStyle/>
          <a:p>
            <a:pPr marL="274320" marR="0" indent="0" algn="l">
              <a:lnSpc>
                <a:spcPts val="2100"/>
              </a:lnSpc>
              <a:spcAft>
                <a:spcPts val="14565"/>
              </a:spcAft>
            </a:pPr>
            <a:br/>
          </a:p>
        </p:txBody>
      </p:sp>
    </p:spTree>
  </p:cSld>
  <p:clrMapOvr>
    <a:masterClrMapping/>
  </p:clrMapOvr>
</p:sldLayout>
</file>

<file path=ppt/slideLayouts/slideLayout20.xml><?xml version="1.0" encoding="utf-8"?>
<p:sldLayout xmlns:p14="http://schemas.microsoft.com/office/powerpoint/2010/main" xmlns:a="http://schemas.openxmlformats.org/drawingml/2006/main" xmlns:r="http://schemas.openxmlformats.org/officeDocument/2006/relationships" xmlns:p="http://schemas.openxmlformats.org/presentationml/2006/main">
  <p:cSld name="1_layout 9">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318966" y="27330"/>
            <a:ext cx="3645326" cy="835785"/>
          </a:xfrm>
          <a:prstGeom prst="rect">
            <a:avLst/>
          </a:prstGeom>
          <a:noFill/>
          <a:ln w="0" cmpd="sng">
            <a:noFill/>
            <a:prstDash val="solid"/>
          </a:ln>
        </p:spPr>
        <p:txBody>
          <a:bodyPr vert="horz" lIns="0" tIns="272415" rIns="0" bIns="0" anchor="t"/>
          <a:lstStyle>
            <a:lvl1pPr marL="0" marR="0" indent="0" algn="l">
              <a:lnSpc>
                <a:spcPts val="1794"/>
              </a:lnSpc>
              <a:spcAft>
                <a:spcPts val="2576"/>
              </a:spcAft>
              <a:defRPr/>
            </a:lvl1pPr>
          </a:lstStyle>
          <a:p>
            <a:pPr marL="0" marR="0" indent="0" algn="l">
              <a:lnSpc>
                <a:spcPts val="1800"/>
              </a:lnSpc>
              <a:spcAft>
                <a:spcPts val="2585"/>
              </a:spcAft>
            </a:pPr>
            <a:r>
              <a:rPr lang="en-US" sz="1545" b="1" spc="114">
                <a:solidFill>
                  <a:srgbClr val="6F1F82"/>
                </a:solidFill>
                <a:latin typeface="Arial" panose="02020603050405020304" pitchFamily="2"/>
              </a:rPr>
              <a:t>Beneficial Ownership: Example 2 </a:t>
            </a:r>
          </a:p>
        </p:txBody>
      </p:sp>
      <p:sp>
        <p:nvSpPr>
          <p:cNvPr id="8" name="Text Placeholder 7"/>
          <p:cNvSpPr>
            <a:spLocks noGrp="1"/>
          </p:cNvSpPr>
          <p:nvPr>
            <p:ph type="body" idx="10"/>
          </p:nvPr>
        </p:nvSpPr>
        <p:spPr>
          <a:xfrm>
            <a:off x="4268070" y="3267506"/>
            <a:ext cx="1544201" cy="191944"/>
          </a:xfrm>
          <a:prstGeom prst="rect">
            <a:avLst/>
          </a:prstGeom>
          <a:noFill/>
          <a:ln w="0" cmpd="sng">
            <a:noFill/>
            <a:prstDash val="solid"/>
          </a:ln>
        </p:spPr>
        <p:txBody>
          <a:bodyPr vert="horz" lIns="0" tIns="635" rIns="0" bIns="0" anchor="t"/>
          <a:lstStyle>
            <a:lvl1pPr marL="0" marR="0" indent="0" algn="l">
              <a:lnSpc>
                <a:spcPts val="498"/>
              </a:lnSpc>
              <a:spcAft>
                <a:spcPts val="972"/>
              </a:spcAft>
              <a:tabLst>
                <a:tab pos="1549195" algn="r"/>
              </a:tabLst>
              <a:defRPr/>
            </a:lvl1pPr>
          </a:lstStyle>
          <a:p>
            <a:pPr marL="0" marR="0" indent="0" algn="l">
              <a:lnSpc>
                <a:spcPts val="500"/>
              </a:lnSpc>
              <a:spcAft>
                <a:spcPts val="975"/>
              </a:spcAft>
              <a:tabLst>
                <a:tab pos="1554480" algn="r"/>
              </a:tabLst>
            </a:pPr>
            <a:r>
              <a:rPr lang="en-US" sz="399" spc="0">
                <a:solidFill>
                  <a:srgbClr val="A8A1A1"/>
                </a:solidFill>
                <a:latin typeface="Arial" panose="02020603050405020304" pitchFamily="2"/>
              </a:rPr>
              <a:t>PRIVILEGED AND DENTONS CONFIDENTIAL 18 </a:t>
            </a:r>
          </a:p>
        </p:txBody>
      </p:sp>
    </p:spTree>
    <p:extLst>
      <p:ext uri="{BB962C8B-B14F-4D97-AF65-F5344CB8AC3E}">
        <p14:creationId xmlns:p14="http://schemas.microsoft.com/office/powerpoint/2010/main" val="3896180370"/>
      </p:ext>
    </p:extLst>
  </p:cSld>
  <p:clrMapOvr>
    <a:masterClrMapping/>
  </p:clrMapOvr>
</p:sldLayout>
</file>

<file path=ppt/slideLayouts/slideLayout21.xml><?xml version="1.0" encoding="utf-8"?>
<p:sldLayout xmlns:p14="http://schemas.microsoft.com/office/powerpoint/2010/main" xmlns:a="http://schemas.openxmlformats.org/drawingml/2006/main" xmlns:r="http://schemas.openxmlformats.org/officeDocument/2006/relationships" xmlns:p="http://schemas.openxmlformats.org/presentationml/2006/main">
  <p:cSld name="1_layout 12">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303777" y="27330"/>
            <a:ext cx="3417494" cy="838963"/>
          </a:xfrm>
          <a:prstGeom prst="rect">
            <a:avLst/>
          </a:prstGeom>
          <a:noFill/>
          <a:ln w="0" cmpd="sng">
            <a:noFill/>
            <a:prstDash val="solid"/>
          </a:ln>
        </p:spPr>
        <p:txBody>
          <a:bodyPr vert="horz" lIns="0" tIns="272415" rIns="0" bIns="0" anchor="t"/>
          <a:lstStyle>
            <a:lvl1pPr marL="0" marR="0" indent="0" algn="l">
              <a:lnSpc>
                <a:spcPts val="1794"/>
              </a:lnSpc>
              <a:spcAft>
                <a:spcPts val="2576"/>
              </a:spcAft>
              <a:defRPr/>
            </a:lvl1pPr>
          </a:lstStyle>
          <a:p>
            <a:pPr marL="0" marR="0" indent="0" algn="l">
              <a:lnSpc>
                <a:spcPts val="1800"/>
              </a:lnSpc>
              <a:spcAft>
                <a:spcPts val="2585"/>
              </a:spcAft>
            </a:pPr>
            <a:r>
              <a:rPr lang="en-US" sz="1545" b="1" spc="120">
                <a:solidFill>
                  <a:srgbClr val="6F1F82"/>
                </a:solidFill>
                <a:latin typeface="Arial" panose="02020603050405020304" pitchFamily="2"/>
              </a:rPr>
              <a:t>What Information is Reported? </a:t>
            </a:r>
          </a:p>
        </p:txBody>
      </p:sp>
      <p:sp>
        <p:nvSpPr>
          <p:cNvPr id="4" name="Text Placeholder 3"/>
          <p:cNvSpPr>
            <a:spLocks noGrp="1"/>
          </p:cNvSpPr>
          <p:nvPr>
            <p:ph type="body" idx="10"/>
          </p:nvPr>
        </p:nvSpPr>
        <p:spPr>
          <a:xfrm>
            <a:off x="213910" y="866293"/>
            <a:ext cx="1631537" cy="2274097"/>
          </a:xfrm>
          <a:prstGeom prst="rect">
            <a:avLst/>
          </a:prstGeom>
          <a:noFill/>
          <a:ln w="0" cmpd="sng">
            <a:noFill/>
            <a:prstDash val="solid"/>
          </a:ln>
        </p:spPr>
        <p:txBody>
          <a:bodyPr vert="horz" lIns="0" tIns="25400" rIns="0" bIns="0" anchor="t"/>
          <a:lstStyle>
            <a:lvl1pPr marL="182258" marR="0" indent="182258" algn="l">
              <a:lnSpc>
                <a:spcPts val="1096"/>
              </a:lnSpc>
              <a:spcBef>
                <a:spcPts val="289"/>
              </a:spcBef>
              <a:spcAft>
                <a:spcPts val="0"/>
              </a:spcAft>
              <a:buFont typeface="Symbol"/>
              <a:buChar char="·"/>
              <a:defRPr/>
            </a:lvl1pPr>
          </a:lstStyle>
          <a:p>
            <a:pPr marL="182880" marR="0" indent="182880" algn="l">
              <a:lnSpc>
                <a:spcPts val="1100"/>
              </a:lnSpc>
              <a:spcAft>
                <a:spcPts val="0"/>
              </a:spcAft>
              <a:buFont typeface="Symbol"/>
              <a:buChar char="·"/>
            </a:pPr>
            <a:r>
              <a:rPr lang="en-US" sz="897" b="1" spc="0">
                <a:solidFill>
                  <a:srgbClr val="000000"/>
                </a:solidFill>
                <a:latin typeface="Arial" panose="02020603050405020304" pitchFamily="2"/>
              </a:rPr>
              <a:t>For the Reporting Company </a:t>
            </a:r>
          </a:p>
          <a:p>
            <a:pPr marL="182880" marR="0" indent="182880" algn="l">
              <a:lnSpc>
                <a:spcPts val="1100"/>
              </a:lnSpc>
              <a:spcBef>
                <a:spcPts val="290"/>
              </a:spcBef>
              <a:spcAft>
                <a:spcPts val="0"/>
              </a:spcAft>
              <a:buFont typeface="Symbol"/>
              <a:buChar char="·"/>
            </a:pPr>
            <a:r>
              <a:rPr lang="en-US" sz="897" spc="0">
                <a:solidFill>
                  <a:srgbClr val="000000"/>
                </a:solidFill>
                <a:latin typeface="Arial" panose="02020603050405020304" pitchFamily="2"/>
              </a:rPr>
              <a:t>Entity name, including any alternatives to the trade name or d/b/a names </a:t>
            </a:r>
          </a:p>
          <a:p>
            <a:pPr marL="182880" marR="0" indent="182880" algn="l">
              <a:lnSpc>
                <a:spcPts val="1100"/>
              </a:lnSpc>
              <a:spcBef>
                <a:spcPts val="310"/>
              </a:spcBef>
              <a:spcAft>
                <a:spcPts val="0"/>
              </a:spcAft>
              <a:buFont typeface="Symbol"/>
              <a:buChar char="·"/>
            </a:pPr>
            <a:r>
              <a:rPr lang="en-US" sz="897" spc="0">
                <a:solidFill>
                  <a:srgbClr val="000000"/>
                </a:solidFill>
                <a:latin typeface="Arial" panose="02020603050405020304" pitchFamily="2"/>
              </a:rPr>
              <a:t>Company’s physical U.S. address </a:t>
            </a:r>
          </a:p>
          <a:p>
            <a:pPr marL="182880" marR="0" indent="182880" algn="l">
              <a:lnSpc>
                <a:spcPts val="1100"/>
              </a:lnSpc>
              <a:spcBef>
                <a:spcPts val="290"/>
              </a:spcBef>
              <a:spcAft>
                <a:spcPts val="0"/>
              </a:spcAft>
              <a:buFont typeface="Symbol"/>
              <a:buChar char="·"/>
            </a:pPr>
            <a:r>
              <a:rPr lang="en-US" sz="897" spc="-5">
                <a:solidFill>
                  <a:srgbClr val="000000"/>
                </a:solidFill>
                <a:latin typeface="Arial" panose="02020603050405020304" pitchFamily="2"/>
              </a:rPr>
              <a:t>Jurisdiction the company filed its formation documents </a:t>
            </a:r>
          </a:p>
          <a:p>
            <a:pPr marL="182880" marR="0" indent="182880" algn="l">
              <a:lnSpc>
                <a:spcPts val="1100"/>
              </a:lnSpc>
              <a:spcBef>
                <a:spcPts val="310"/>
              </a:spcBef>
              <a:spcAft>
                <a:spcPts val="0"/>
              </a:spcAft>
              <a:buFont typeface="Symbol"/>
              <a:buChar char="·"/>
            </a:pPr>
            <a:r>
              <a:rPr lang="en-US" sz="897" spc="0">
                <a:solidFill>
                  <a:srgbClr val="000000"/>
                </a:solidFill>
                <a:latin typeface="Arial" panose="02020603050405020304" pitchFamily="2"/>
              </a:rPr>
              <a:t>Foreign entities must report on the state or tribal jurisdiction of their business qualification registration </a:t>
            </a:r>
          </a:p>
          <a:p>
            <a:pPr marL="182880" marR="0" indent="182880" algn="l">
              <a:lnSpc>
                <a:spcPts val="1100"/>
              </a:lnSpc>
              <a:spcBef>
                <a:spcPts val="290"/>
              </a:spcBef>
              <a:spcAft>
                <a:spcPts val="0"/>
              </a:spcAft>
              <a:buFont typeface="Symbol"/>
              <a:buChar char="·"/>
            </a:pPr>
            <a:r>
              <a:rPr lang="en-US" sz="897" spc="0">
                <a:solidFill>
                  <a:srgbClr val="000000"/>
                </a:solidFill>
                <a:latin typeface="Arial" panose="02020603050405020304" pitchFamily="2"/>
              </a:rPr>
              <a:t>The company’s TIN, EIN, LEI, etc. </a:t>
            </a:r>
          </a:p>
        </p:txBody>
      </p:sp>
      <p:sp>
        <p:nvSpPr>
          <p:cNvPr id="5" name="Text Placeholder 4"/>
          <p:cNvSpPr>
            <a:spLocks noGrp="1"/>
          </p:cNvSpPr>
          <p:nvPr>
            <p:ph type="body" idx="10"/>
          </p:nvPr>
        </p:nvSpPr>
        <p:spPr>
          <a:xfrm>
            <a:off x="2184031" y="866293"/>
            <a:ext cx="1631537" cy="1398271"/>
          </a:xfrm>
          <a:prstGeom prst="rect">
            <a:avLst/>
          </a:prstGeom>
          <a:noFill/>
          <a:ln w="0" cmpd="sng">
            <a:noFill/>
            <a:prstDash val="solid"/>
          </a:ln>
        </p:spPr>
        <p:txBody>
          <a:bodyPr vert="horz" lIns="0" tIns="25400" rIns="0" bIns="0" anchor="t"/>
          <a:lstStyle>
            <a:lvl1pPr marL="182258" marR="0" indent="182258" algn="l">
              <a:lnSpc>
                <a:spcPts val="1096"/>
              </a:lnSpc>
              <a:spcBef>
                <a:spcPts val="0"/>
              </a:spcBef>
              <a:spcAft>
                <a:spcPts val="0"/>
              </a:spcAft>
              <a:buFont typeface="Symbol"/>
              <a:buChar char="·"/>
              <a:defRPr/>
            </a:lvl1pPr>
          </a:lstStyle>
          <a:p>
            <a:pPr marL="182880" marR="0" indent="182880" algn="l">
              <a:lnSpc>
                <a:spcPts val="1100"/>
              </a:lnSpc>
              <a:spcAft>
                <a:spcPts val="0"/>
              </a:spcAft>
              <a:buFont typeface="Symbol"/>
              <a:buChar char="·"/>
            </a:pPr>
            <a:r>
              <a:rPr lang="en-US" sz="897" b="1" spc="-10">
                <a:solidFill>
                  <a:srgbClr val="545A5C"/>
                </a:solidFill>
                <a:latin typeface="Arial" panose="02020603050405020304" pitchFamily="2"/>
              </a:rPr>
              <a:t>For each B.O. </a:t>
            </a:r>
          </a:p>
          <a:p>
            <a:pPr marL="182880" marR="0" indent="182880" algn="l">
              <a:lnSpc>
                <a:spcPts val="1100"/>
              </a:lnSpc>
              <a:spcBef>
                <a:spcPts val="1080"/>
              </a:spcBef>
              <a:spcAft>
                <a:spcPts val="0"/>
              </a:spcAft>
              <a:buFont typeface="Symbol"/>
              <a:buChar char="·"/>
            </a:pPr>
            <a:r>
              <a:rPr lang="en-US" sz="897" spc="-5">
                <a:solidFill>
                  <a:srgbClr val="545A5C"/>
                </a:solidFill>
                <a:latin typeface="Arial" panose="02020603050405020304" pitchFamily="2"/>
              </a:rPr>
              <a:t>Full legal name </a:t>
            </a:r>
          </a:p>
          <a:p>
            <a:pPr marL="182880" marR="0" indent="182880" algn="l">
              <a:lnSpc>
                <a:spcPts val="1100"/>
              </a:lnSpc>
              <a:spcBef>
                <a:spcPts val="0"/>
              </a:spcBef>
              <a:spcAft>
                <a:spcPts val="0"/>
              </a:spcAft>
              <a:buFont typeface="Symbol"/>
              <a:buChar char="·"/>
            </a:pPr>
            <a:r>
              <a:rPr lang="en-US" sz="897" spc="-30">
                <a:solidFill>
                  <a:srgbClr val="545A5C"/>
                </a:solidFill>
                <a:latin typeface="Arial" panose="02020603050405020304" pitchFamily="2"/>
              </a:rPr>
              <a:t>DOB </a:t>
            </a:r>
          </a:p>
          <a:p>
            <a:pPr marL="182880" marR="0" indent="182880" algn="l">
              <a:lnSpc>
                <a:spcPts val="1100"/>
              </a:lnSpc>
              <a:spcBef>
                <a:spcPts val="0"/>
              </a:spcBef>
              <a:spcAft>
                <a:spcPts val="0"/>
              </a:spcAft>
              <a:buFont typeface="Symbol"/>
              <a:buChar char="·"/>
            </a:pPr>
            <a:r>
              <a:rPr lang="en-US" sz="897" spc="-10">
                <a:solidFill>
                  <a:srgbClr val="545A5C"/>
                </a:solidFill>
                <a:latin typeface="Arial" panose="02020603050405020304" pitchFamily="2"/>
              </a:rPr>
              <a:t>Complete current (</a:t>
            </a:r>
            <a:r>
              <a:rPr lang="en-US" sz="897" u="sng" spc="-10">
                <a:solidFill>
                  <a:srgbClr val="545A5C"/>
                </a:solidFill>
                <a:latin typeface="Arial" panose="02020603050405020304" pitchFamily="2"/>
              </a:rPr>
              <a:t>residential</a:t>
            </a:r>
            <a:r>
              <a:rPr lang="en-US" sz="897" spc="-10">
                <a:solidFill>
                  <a:srgbClr val="545A5C"/>
                </a:solidFill>
                <a:latin typeface="Arial" panose="02020603050405020304" pitchFamily="2"/>
              </a:rPr>
              <a:t> street) address used for tax residency purposes </a:t>
            </a:r>
          </a:p>
          <a:p>
            <a:pPr marL="182880" marR="0" indent="182880" algn="l">
              <a:lnSpc>
                <a:spcPts val="1100"/>
              </a:lnSpc>
              <a:spcBef>
                <a:spcPts val="0"/>
              </a:spcBef>
              <a:spcAft>
                <a:spcPts val="0"/>
              </a:spcAft>
              <a:buFont typeface="Symbol"/>
              <a:buChar char="·"/>
            </a:pPr>
            <a:r>
              <a:rPr lang="en-US" sz="897" spc="0">
                <a:solidFill>
                  <a:srgbClr val="545A5C"/>
                </a:solidFill>
                <a:latin typeface="Arial" panose="02020603050405020304" pitchFamily="2"/>
              </a:rPr>
              <a:t>Unique identifying number from a nonexpired US or foreign ID. </a:t>
            </a:r>
          </a:p>
        </p:txBody>
      </p:sp>
      <p:sp>
        <p:nvSpPr>
          <p:cNvPr id="6" name="Text Placeholder 5"/>
          <p:cNvSpPr>
            <a:spLocks noGrp="1"/>
          </p:cNvSpPr>
          <p:nvPr>
            <p:ph type="body" idx="10"/>
          </p:nvPr>
        </p:nvSpPr>
        <p:spPr>
          <a:xfrm>
            <a:off x="4080740" y="866292"/>
            <a:ext cx="1631537" cy="1810126"/>
          </a:xfrm>
          <a:prstGeom prst="rect">
            <a:avLst/>
          </a:prstGeom>
          <a:noFill/>
          <a:ln w="0" cmpd="sng">
            <a:noFill/>
            <a:prstDash val="solid"/>
          </a:ln>
        </p:spPr>
        <p:txBody>
          <a:bodyPr vert="horz" lIns="0" tIns="25400" rIns="0" bIns="0" anchor="t"/>
          <a:lstStyle>
            <a:lvl1pPr marL="182258" marR="0" indent="136694" algn="l">
              <a:lnSpc>
                <a:spcPts val="1096"/>
              </a:lnSpc>
              <a:spcBef>
                <a:spcPts val="0"/>
              </a:spcBef>
              <a:spcAft>
                <a:spcPts val="0"/>
              </a:spcAft>
              <a:buFont typeface="Symbol"/>
              <a:buChar char="·"/>
              <a:defRPr/>
            </a:lvl1pPr>
          </a:lstStyle>
          <a:p>
            <a:pPr marL="182880" marR="0" indent="137160" algn="l">
              <a:lnSpc>
                <a:spcPts val="1100"/>
              </a:lnSpc>
              <a:spcAft>
                <a:spcPts val="0"/>
              </a:spcAft>
              <a:buFont typeface="Symbol"/>
              <a:buChar char="·"/>
            </a:pPr>
            <a:r>
              <a:rPr lang="en-US" sz="897" b="1" spc="0">
                <a:solidFill>
                  <a:srgbClr val="545A5C"/>
                </a:solidFill>
                <a:latin typeface="Arial" panose="02020603050405020304" pitchFamily="2"/>
              </a:rPr>
              <a:t>For each company applicant </a:t>
            </a:r>
          </a:p>
          <a:p>
            <a:pPr marL="182880" marR="0" indent="137160" algn="l">
              <a:lnSpc>
                <a:spcPts val="1100"/>
              </a:lnSpc>
              <a:spcBef>
                <a:spcPts val="1080"/>
              </a:spcBef>
              <a:spcAft>
                <a:spcPts val="0"/>
              </a:spcAft>
              <a:buFont typeface="Symbol"/>
              <a:buChar char="·"/>
            </a:pPr>
            <a:r>
              <a:rPr lang="en-US" sz="897" spc="0">
                <a:solidFill>
                  <a:srgbClr val="545A5C"/>
                </a:solidFill>
                <a:latin typeface="Arial" panose="02020603050405020304" pitchFamily="2"/>
              </a:rPr>
              <a:t>Full legal name </a:t>
            </a:r>
          </a:p>
          <a:p>
            <a:pPr marL="182880" marR="0" indent="137160" algn="l">
              <a:lnSpc>
                <a:spcPts val="1100"/>
              </a:lnSpc>
              <a:spcBef>
                <a:spcPts val="0"/>
              </a:spcBef>
              <a:spcAft>
                <a:spcPts val="0"/>
              </a:spcAft>
              <a:buFont typeface="Symbol"/>
              <a:buChar char="·"/>
            </a:pPr>
            <a:r>
              <a:rPr lang="en-US" sz="897" spc="0">
                <a:solidFill>
                  <a:srgbClr val="545A5C"/>
                </a:solidFill>
                <a:latin typeface="Arial" panose="02020603050405020304" pitchFamily="2"/>
              </a:rPr>
              <a:t>DOB </a:t>
            </a:r>
          </a:p>
          <a:p>
            <a:pPr marL="182880" marR="0" indent="137160" algn="l">
              <a:lnSpc>
                <a:spcPts val="1100"/>
              </a:lnSpc>
              <a:spcBef>
                <a:spcPts val="0"/>
              </a:spcBef>
              <a:spcAft>
                <a:spcPts val="0"/>
              </a:spcAft>
              <a:buFont typeface="Symbol"/>
              <a:buChar char="·"/>
            </a:pPr>
            <a:r>
              <a:rPr lang="en-US" sz="897" spc="0">
                <a:solidFill>
                  <a:srgbClr val="545A5C"/>
                </a:solidFill>
                <a:latin typeface="Arial" panose="02020603050405020304" pitchFamily="2"/>
              </a:rPr>
              <a:t>Complete current street address of company applicant’s business (if forming entities in course of their business) </a:t>
            </a:r>
          </a:p>
          <a:p>
            <a:pPr marL="182880" marR="0" indent="137160" algn="l">
              <a:lnSpc>
                <a:spcPts val="1100"/>
              </a:lnSpc>
              <a:spcBef>
                <a:spcPts val="0"/>
              </a:spcBef>
              <a:spcAft>
                <a:spcPts val="0"/>
              </a:spcAft>
              <a:buFont typeface="Symbol"/>
              <a:buChar char="·"/>
            </a:pPr>
            <a:r>
              <a:rPr lang="en-US" sz="897" spc="0">
                <a:solidFill>
                  <a:srgbClr val="545A5C"/>
                </a:solidFill>
                <a:latin typeface="Arial" panose="02020603050405020304" pitchFamily="2"/>
              </a:rPr>
              <a:t>Unique identifying number from a nonexpired US or foreign ID. </a:t>
            </a:r>
          </a:p>
        </p:txBody>
      </p:sp>
      <p:sp>
        <p:nvSpPr>
          <p:cNvPr id="7" name="Text Placeholder 6"/>
          <p:cNvSpPr>
            <a:spLocks noGrp="1"/>
          </p:cNvSpPr>
          <p:nvPr>
            <p:ph type="body" idx="10"/>
          </p:nvPr>
        </p:nvSpPr>
        <p:spPr>
          <a:xfrm>
            <a:off x="4080741" y="3140390"/>
            <a:ext cx="1822663" cy="319060"/>
          </a:xfrm>
          <a:prstGeom prst="rect">
            <a:avLst/>
          </a:prstGeom>
          <a:noFill/>
          <a:ln w="0" cmpd="sng">
            <a:noFill/>
            <a:prstDash val="solid"/>
          </a:ln>
        </p:spPr>
        <p:txBody>
          <a:bodyPr vert="horz" lIns="0" tIns="126365" rIns="0" bIns="0" anchor="t"/>
          <a:lstStyle>
            <a:lvl1pPr marL="182258" marR="0" indent="0" algn="l">
              <a:lnSpc>
                <a:spcPts val="498"/>
              </a:lnSpc>
              <a:spcAft>
                <a:spcPts val="982"/>
              </a:spcAft>
              <a:tabLst>
                <a:tab pos="1777018" algn="r"/>
              </a:tabLst>
              <a:defRPr/>
            </a:lvl1pPr>
          </a:lstStyle>
          <a:p>
            <a:pPr marL="182880" marR="0" indent="0" algn="l">
              <a:lnSpc>
                <a:spcPts val="500"/>
              </a:lnSpc>
              <a:spcAft>
                <a:spcPts val="985"/>
              </a:spcAft>
              <a:tabLst>
                <a:tab pos="1783080" algn="r"/>
              </a:tabLst>
            </a:pPr>
            <a:r>
              <a:rPr lang="en-US" sz="399" spc="0">
                <a:solidFill>
                  <a:srgbClr val="A8A1A1"/>
                </a:solidFill>
                <a:latin typeface="Arial" panose="02020603050405020304" pitchFamily="2"/>
              </a:rPr>
              <a:t>PRIVILEGED AND DENTONS CONFIDENTIAL 24 </a:t>
            </a:r>
          </a:p>
        </p:txBody>
      </p:sp>
    </p:spTree>
    <p:extLst>
      <p:ext uri="{BB962C8B-B14F-4D97-AF65-F5344CB8AC3E}">
        <p14:creationId xmlns:p14="http://schemas.microsoft.com/office/powerpoint/2010/main" val="3084138628"/>
      </p:ext>
    </p:extLst>
  </p:cSld>
  <p:clrMapOvr>
    <a:masterClrMapping/>
  </p:clrMapOvr>
</p:sldLayout>
</file>

<file path=ppt/slideLayouts/slideLayout22.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type="title" preserve="1">
  <p:cSld name="Title Slides">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6129941" cy="3494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 name="Title 1"/>
          <p:cNvSpPr>
            <a:spLocks noGrp="1"/>
          </p:cNvSpPr>
          <p:nvPr>
            <p:ph type="ctrTitle" hasCustomPrompt="1"/>
          </p:nvPr>
        </p:nvSpPr>
        <p:spPr bwMode="black">
          <a:xfrm>
            <a:off x="289575" y="983583"/>
            <a:ext cx="5550791" cy="762667"/>
          </a:xfrm>
        </p:spPr>
        <p:txBody>
          <a:bodyPr anchor="b"/>
          <a:lstStyle>
            <a:lvl1pPr algn="l">
              <a:defRPr sz="2715">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bwMode="black">
          <a:xfrm>
            <a:off x="289575" y="1699178"/>
            <a:ext cx="5550791" cy="843212"/>
          </a:xfrm>
        </p:spPr>
        <p:txBody>
          <a:bodyPr/>
          <a:lstStyle>
            <a:lvl1pPr marL="0" indent="0" algn="l">
              <a:spcBef>
                <a:spcPts val="0"/>
              </a:spcBef>
              <a:buFont typeface="Arial" panose="020B0604020202020204" pitchFamily="34" charset="0"/>
              <a:buChar char="​"/>
              <a:defRPr sz="2715">
                <a:solidFill>
                  <a:schemeClr val="tx1"/>
                </a:solidFill>
              </a:defRPr>
            </a:lvl1pPr>
            <a:lvl2pPr marL="0" indent="0" algn="l">
              <a:buFont typeface="Arial" panose="020B0604020202020204" pitchFamily="34" charset="0"/>
              <a:buNone/>
              <a:defRPr sz="1005">
                <a:solidFill>
                  <a:schemeClr val="tx1"/>
                </a:solidFill>
              </a:defRPr>
            </a:lvl2pPr>
            <a:lvl3pPr marL="0" indent="0" algn="l">
              <a:buFont typeface="Arial" panose="020B0604020202020204" pitchFamily="34" charset="0"/>
              <a:buChar char="​"/>
              <a:defRPr sz="1005">
                <a:solidFill>
                  <a:schemeClr val="tx1"/>
                </a:solidFill>
              </a:defRPr>
            </a:lvl3pPr>
            <a:lvl4pPr marL="0" indent="0" algn="l">
              <a:buFont typeface="Arial" panose="020B0604020202020204" pitchFamily="34" charset="0"/>
              <a:buChar char="​"/>
              <a:defRPr sz="1005">
                <a:solidFill>
                  <a:schemeClr val="tx1"/>
                </a:solidFill>
              </a:defRPr>
            </a:lvl4pPr>
            <a:lvl5pPr marL="0" indent="0" algn="l">
              <a:buFont typeface="Arial" panose="020B0604020202020204" pitchFamily="34" charset="0"/>
              <a:buChar char="​"/>
              <a:defRPr sz="1005">
                <a:solidFill>
                  <a:schemeClr val="tx1"/>
                </a:solidFill>
              </a:defRPr>
            </a:lvl5pPr>
            <a:lvl6pPr marL="0" indent="0" algn="l">
              <a:buFont typeface="Arial" panose="020B0604020202020204" pitchFamily="34" charset="0"/>
              <a:buChar char="​"/>
              <a:defRPr sz="1005">
                <a:solidFill>
                  <a:schemeClr val="tx1"/>
                </a:solidFill>
              </a:defRPr>
            </a:lvl6pPr>
            <a:lvl7pPr marL="0" indent="0" algn="l">
              <a:buFont typeface="Arial" panose="020B0604020202020204" pitchFamily="34" charset="0"/>
              <a:buChar char="​"/>
              <a:defRPr sz="1005">
                <a:solidFill>
                  <a:schemeClr val="tx1"/>
                </a:solidFill>
              </a:defRPr>
            </a:lvl7pPr>
            <a:lvl8pPr marL="0" indent="0" algn="l">
              <a:buFont typeface="Arial" panose="020B0604020202020204" pitchFamily="34" charset="0"/>
              <a:buChar char="​"/>
              <a:defRPr sz="1005">
                <a:solidFill>
                  <a:schemeClr val="tx1"/>
                </a:solidFill>
              </a:defRPr>
            </a:lvl8pPr>
            <a:lvl9pPr marL="0" indent="0" algn="l">
              <a:buFont typeface="Arial" panose="020B0604020202020204" pitchFamily="34" charset="0"/>
              <a:buChar char="​"/>
              <a:tabLst/>
              <a:defRPr sz="1005">
                <a:solidFill>
                  <a:schemeClr val="tx1"/>
                </a:solidFill>
              </a:defRPr>
            </a:lvl9pPr>
          </a:lstStyle>
          <a:p>
            <a:r>
              <a:rPr lang="en-GB" dirty="0"/>
              <a:t>Click to add subtitle</a:t>
            </a:r>
          </a:p>
        </p:txBody>
      </p:sp>
      <p:pic>
        <p:nvPicPr>
          <p:cNvPr id="4" name="Graphic 3">
            <a:extLst>
              <a:ext uri="{FF2B5EF4-FFF2-40B4-BE49-F238E27FC236}">
                <a16:creationId xmlns:a16="http://schemas.microsoft.com/office/drawing/2014/main" id="{3F1C506C-58C0-3250-7FD6-DCFBDDCD3F4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575" y="292087"/>
            <a:ext cx="768721" cy="195580"/>
          </a:xfrm>
          <a:prstGeom prst="rect">
            <a:avLst/>
          </a:prstGeom>
        </p:spPr>
      </p:pic>
    </p:spTree>
    <p:extLst>
      <p:ext uri="{BB962C8B-B14F-4D97-AF65-F5344CB8AC3E}">
        <p14:creationId xmlns:p14="http://schemas.microsoft.com/office/powerpoint/2010/main" val="157499776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Image Title Slide - graphics A">
    <p:spTree>
      <p:nvGrpSpPr>
        <p:cNvPr id="1" name=""/>
        <p:cNvGrpSpPr/>
        <p:nvPr/>
      </p:nvGrpSpPr>
      <p:grpSpPr>
        <a:xfrm>
          <a:off x="0" y="0"/>
          <a:ext cx="0" cy="0"/>
          <a:chOff x="0" y="0"/>
          <a:chExt cx="0" cy="0"/>
        </a:xfrm>
      </p:grpSpPr>
      <p:sp>
        <p:nvSpPr>
          <p:cNvPr id="19" name="Date Placeholder 6" hidden="1">
            <a:extLst>
              <a:ext uri="{FF2B5EF4-FFF2-40B4-BE49-F238E27FC236}">
                <a16:creationId xmlns:a16="http://schemas.microsoft.com/office/drawing/2014/main" id="{3F79B0E0-00D5-466E-AD27-FEFB0709F281}"/>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8" name="TextBox 17">
            <a:extLst>
              <a:ext uri="{FF2B5EF4-FFF2-40B4-BE49-F238E27FC236}">
                <a16:creationId xmlns:a16="http://schemas.microsoft.com/office/drawing/2014/main" id="{8185A14D-A444-44DD-A8FE-344CA4F901ED}"/>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You have the option to change the color of the guidepost</a:t>
            </a:r>
            <a:endParaRPr lang="en-GB" sz="804" dirty="0">
              <a:solidFill>
                <a:schemeClr val="tx2"/>
              </a:solidFill>
            </a:endParaRPr>
          </a:p>
        </p:txBody>
      </p:sp>
      <p:sp>
        <p:nvSpPr>
          <p:cNvPr id="8" name="Picture Placeholder 7"/>
          <p:cNvSpPr>
            <a:spLocks noGrp="1"/>
          </p:cNvSpPr>
          <p:nvPr>
            <p:ph type="pic" sz="quarter" idx="13" hasCustomPrompt="1"/>
          </p:nvPr>
        </p:nvSpPr>
        <p:spPr bwMode="white">
          <a:xfrm>
            <a:off x="0" y="0"/>
            <a:ext cx="6129941" cy="3494333"/>
          </a:xfrm>
          <a:solidFill>
            <a:schemeClr val="bg2"/>
          </a:solidFill>
        </p:spPr>
        <p:txBody>
          <a:bodyPr lIns="144000" tIns="0" bIns="108000" anchor="b" anchorCtr="0"/>
          <a:lstStyle>
            <a:lvl1pPr marL="0" indent="0" algn="l">
              <a:buNone/>
              <a:defRPr sz="804"/>
            </a:lvl1pPr>
          </a:lstStyle>
          <a:p>
            <a:r>
              <a:rPr lang="en-GB" dirty="0"/>
              <a:t>Click on frame and insert picture using the Insert tab - Pictures or from Templafy Images</a:t>
            </a:r>
          </a:p>
        </p:txBody>
      </p:sp>
      <p:sp>
        <p:nvSpPr>
          <p:cNvPr id="17" name="Text Placeholder guide">
            <a:extLst>
              <a:ext uri="{FF2B5EF4-FFF2-40B4-BE49-F238E27FC236}">
                <a16:creationId xmlns:a16="http://schemas.microsoft.com/office/drawing/2014/main" id="{F7DA614E-ACCB-447B-B3A0-A4703145870B}"/>
              </a:ext>
            </a:extLst>
          </p:cNvPr>
          <p:cNvSpPr>
            <a:spLocks noGrp="1"/>
          </p:cNvSpPr>
          <p:nvPr>
            <p:ph type="body" sz="quarter" idx="18" hasCustomPrompt="1"/>
          </p:nvPr>
        </p:nvSpPr>
        <p:spPr bwMode="ltGray">
          <a:xfrm>
            <a:off x="422" y="232"/>
            <a:ext cx="5364377" cy="2937111"/>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2" name="image">
            <a:extLst>
              <a:ext uri="{FF2B5EF4-FFF2-40B4-BE49-F238E27FC236}">
                <a16:creationId xmlns:a16="http://schemas.microsoft.com/office/drawing/2014/main" id="{17583030-0CC7-455E-8B17-CCCE897C477F}"/>
              </a:ext>
            </a:extLst>
          </p:cNvPr>
          <p:cNvSpPr>
            <a:spLocks noGrp="1"/>
          </p:cNvSpPr>
          <p:nvPr>
            <p:ph type="body" sz="quarter" idx="14" hasCustomPrompt="1"/>
          </p:nvPr>
        </p:nvSpPr>
        <p:spPr bwMode="white">
          <a:xfrm>
            <a:off x="289575" y="293334"/>
            <a:ext cx="749312" cy="194333"/>
          </a:xfr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289575" y="889167"/>
            <a:ext cx="3178086" cy="762667"/>
          </a:xfrm>
        </p:spPr>
        <p:txBody>
          <a:bodyPr anchor="b"/>
          <a:lstStyle>
            <a:lvl1pPr algn="l">
              <a:defRPr sz="2262">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289575" y="1604167"/>
            <a:ext cx="3178086" cy="843212"/>
          </a:xfrm>
        </p:spPr>
        <p:txBody>
          <a:bodyPr/>
          <a:lstStyle>
            <a:lvl1pPr marL="0" indent="0" algn="l">
              <a:spcBef>
                <a:spcPts val="0"/>
              </a:spcBef>
              <a:buFont typeface="Arial" panose="020B0604020202020204" pitchFamily="34" charset="0"/>
              <a:buChar char="​"/>
              <a:defRPr sz="2262">
                <a:solidFill>
                  <a:schemeClr val="bg1"/>
                </a:solidFill>
              </a:defRPr>
            </a:lvl1pPr>
            <a:lvl2pPr marL="0" indent="0" algn="l">
              <a:buFont typeface="Arial" panose="020B0604020202020204" pitchFamily="34" charset="0"/>
              <a:buNone/>
              <a:defRPr sz="1005">
                <a:solidFill>
                  <a:schemeClr val="tx1"/>
                </a:solidFill>
              </a:defRPr>
            </a:lvl2pPr>
            <a:lvl3pPr marL="0" indent="0" algn="l">
              <a:buFont typeface="Arial" panose="020B0604020202020204" pitchFamily="34" charset="0"/>
              <a:buChar char="​"/>
              <a:defRPr sz="1005">
                <a:solidFill>
                  <a:schemeClr val="tx1"/>
                </a:solidFill>
              </a:defRPr>
            </a:lvl3pPr>
            <a:lvl4pPr marL="0" indent="0" algn="l">
              <a:buFont typeface="Arial" panose="020B0604020202020204" pitchFamily="34" charset="0"/>
              <a:buChar char="​"/>
              <a:defRPr sz="1005">
                <a:solidFill>
                  <a:schemeClr val="tx1"/>
                </a:solidFill>
              </a:defRPr>
            </a:lvl4pPr>
            <a:lvl5pPr marL="0" indent="0" algn="l">
              <a:buFont typeface="Arial" panose="020B0604020202020204" pitchFamily="34" charset="0"/>
              <a:buChar char="​"/>
              <a:defRPr sz="1005">
                <a:solidFill>
                  <a:schemeClr val="tx1"/>
                </a:solidFill>
              </a:defRPr>
            </a:lvl5pPr>
            <a:lvl6pPr marL="0" indent="0" algn="l">
              <a:buFont typeface="Arial" panose="020B0604020202020204" pitchFamily="34" charset="0"/>
              <a:buChar char="​"/>
              <a:defRPr sz="1005">
                <a:solidFill>
                  <a:schemeClr val="tx1"/>
                </a:solidFill>
              </a:defRPr>
            </a:lvl6pPr>
            <a:lvl7pPr marL="0" indent="0" algn="l">
              <a:buFont typeface="Arial" panose="020B0604020202020204" pitchFamily="34" charset="0"/>
              <a:buChar char="​"/>
              <a:defRPr sz="1005">
                <a:solidFill>
                  <a:schemeClr val="tx1"/>
                </a:solidFill>
              </a:defRPr>
            </a:lvl7pPr>
            <a:lvl8pPr marL="0" indent="0" algn="l">
              <a:buFont typeface="Arial" panose="020B0604020202020204" pitchFamily="34" charset="0"/>
              <a:buChar char="​"/>
              <a:defRPr sz="1005">
                <a:solidFill>
                  <a:schemeClr val="tx1"/>
                </a:solidFill>
              </a:defRPr>
            </a:lvl8pPr>
            <a:lvl9pPr marL="0" indent="0" algn="l">
              <a:buFont typeface="Arial" panose="020B0604020202020204" pitchFamily="34" charset="0"/>
              <a:buChar char="​"/>
              <a:tabLst/>
              <a:defRPr sz="1005">
                <a:solidFill>
                  <a:schemeClr val="tx1"/>
                </a:solidFill>
              </a:defRPr>
            </a:lvl9pPr>
          </a:lstStyle>
          <a:p>
            <a:r>
              <a:rPr lang="en-GB" dirty="0"/>
              <a:t>Click to add subtitle</a:t>
            </a:r>
          </a:p>
        </p:txBody>
      </p:sp>
      <p:sp>
        <p:nvSpPr>
          <p:cNvPr id="20" name="Text Placeholder 4">
            <a:extLst>
              <a:ext uri="{FF2B5EF4-FFF2-40B4-BE49-F238E27FC236}">
                <a16:creationId xmlns:a16="http://schemas.microsoft.com/office/drawing/2014/main" id="{0F63F6D6-4062-4364-B578-E2934C342DF3}"/>
              </a:ext>
            </a:extLst>
          </p:cNvPr>
          <p:cNvSpPr>
            <a:spLocks noGrp="1"/>
          </p:cNvSpPr>
          <p:nvPr>
            <p:ph type="body" sz="quarter" idx="19" hasCustomPrompt="1"/>
          </p:nvPr>
        </p:nvSpPr>
        <p:spPr bwMode="white">
          <a:xfrm>
            <a:off x="293195" y="2586833"/>
            <a:ext cx="3173712" cy="124667"/>
          </a:xfrm>
        </p:spPr>
        <p:txBody>
          <a:bodyPr/>
          <a:lstStyle>
            <a:lvl1pPr marL="0" indent="0">
              <a:buNone/>
              <a:defRPr>
                <a:solidFill>
                  <a:schemeClr val="bg1"/>
                </a:solidFill>
              </a:defRPr>
            </a:lvl1pPr>
            <a:lvl2pPr marL="90486" indent="0">
              <a:buNone/>
              <a:defRPr>
                <a:solidFill>
                  <a:schemeClr val="bg1"/>
                </a:solidFill>
              </a:defRPr>
            </a:lvl2pPr>
            <a:lvl3pPr marL="180972"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1796736055"/>
      </p:ext>
    </p:extLst>
  </p:cSld>
  <p:clrMapOvr>
    <a:masterClrMapping/>
  </p:clrMapOvr>
</p:sldLayout>
</file>

<file path=ppt/slideLayouts/slideLayout24.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Image Title Slide - graphics B">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386C19D3-809F-48A5-A0B6-14C06F40C11E}"/>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7" name="TextBox 16">
            <a:extLst>
              <a:ext uri="{FF2B5EF4-FFF2-40B4-BE49-F238E27FC236}">
                <a16:creationId xmlns:a16="http://schemas.microsoft.com/office/drawing/2014/main" id="{D74C6A08-F955-41B7-9F7D-25501FFD9722}"/>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You have the option to change the color of the guidepost</a:t>
            </a:r>
            <a:endParaRPr lang="en-GB" sz="804" dirty="0">
              <a:solidFill>
                <a:schemeClr val="tx2"/>
              </a:solidFill>
            </a:endParaRPr>
          </a:p>
        </p:txBody>
      </p:sp>
      <p:sp>
        <p:nvSpPr>
          <p:cNvPr id="8" name="Picture Placeholder 7"/>
          <p:cNvSpPr>
            <a:spLocks noGrp="1"/>
          </p:cNvSpPr>
          <p:nvPr>
            <p:ph type="pic" sz="quarter" idx="13" hasCustomPrompt="1"/>
          </p:nvPr>
        </p:nvSpPr>
        <p:spPr bwMode="white">
          <a:xfrm>
            <a:off x="0" y="0"/>
            <a:ext cx="6129941" cy="3494333"/>
          </a:xfrm>
          <a:solidFill>
            <a:schemeClr val="bg2"/>
          </a:solidFill>
        </p:spPr>
        <p:txBody>
          <a:bodyPr lIns="144000" tIns="0" bIns="108000" anchor="b" anchorCtr="0"/>
          <a:lstStyle>
            <a:lvl1pPr marL="0" indent="0" algn="l">
              <a:buNone/>
              <a:defRPr sz="804"/>
            </a:lvl1pPr>
          </a:lstStyle>
          <a:p>
            <a:r>
              <a:rPr lang="en-GB" dirty="0"/>
              <a:t>Click on frame and insert picture using the Insert tab - Pictures or from Templafy Images</a:t>
            </a:r>
          </a:p>
        </p:txBody>
      </p:sp>
      <p:sp>
        <p:nvSpPr>
          <p:cNvPr id="12" name="Text Placeholder 11">
            <a:extLst>
              <a:ext uri="{FF2B5EF4-FFF2-40B4-BE49-F238E27FC236}">
                <a16:creationId xmlns:a16="http://schemas.microsoft.com/office/drawing/2014/main" id="{2E83C5C1-019A-48F4-8ADB-C484D6DB4EC5}"/>
              </a:ext>
            </a:extLst>
          </p:cNvPr>
          <p:cNvSpPr>
            <a:spLocks noGrp="1"/>
          </p:cNvSpPr>
          <p:nvPr>
            <p:ph type="body" sz="quarter" idx="18" hasCustomPrompt="1"/>
          </p:nvPr>
        </p:nvSpPr>
        <p:spPr bwMode="ltGray">
          <a:xfrm>
            <a:off x="422" y="232"/>
            <a:ext cx="5364377" cy="2937111"/>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8" name="image">
            <a:extLst>
              <a:ext uri="{FF2B5EF4-FFF2-40B4-BE49-F238E27FC236}">
                <a16:creationId xmlns:a16="http://schemas.microsoft.com/office/drawing/2014/main" id="{A8774AC0-3C48-495C-801E-2F0F629CD086}"/>
              </a:ext>
            </a:extLst>
          </p:cNvPr>
          <p:cNvSpPr>
            <a:spLocks noGrp="1"/>
          </p:cNvSpPr>
          <p:nvPr>
            <p:ph type="body" sz="quarter" idx="14" hasCustomPrompt="1"/>
          </p:nvPr>
        </p:nvSpPr>
        <p:spPr bwMode="white">
          <a:xfrm>
            <a:off x="289575" y="293334"/>
            <a:ext cx="749312" cy="194333"/>
          </a:xfr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3" name="Title 1">
            <a:extLst>
              <a:ext uri="{FF2B5EF4-FFF2-40B4-BE49-F238E27FC236}">
                <a16:creationId xmlns:a16="http://schemas.microsoft.com/office/drawing/2014/main" id="{79D1211B-870D-4641-BA5F-6F0BB2281F6B}"/>
              </a:ext>
            </a:extLst>
          </p:cNvPr>
          <p:cNvSpPr>
            <a:spLocks noGrp="1"/>
          </p:cNvSpPr>
          <p:nvPr>
            <p:ph type="ctrTitle" hasCustomPrompt="1"/>
          </p:nvPr>
        </p:nvSpPr>
        <p:spPr bwMode="white">
          <a:xfrm>
            <a:off x="289575" y="889167"/>
            <a:ext cx="3178086" cy="762667"/>
          </a:xfrm>
        </p:spPr>
        <p:txBody>
          <a:bodyPr anchor="b"/>
          <a:lstStyle>
            <a:lvl1pPr algn="l">
              <a:defRPr sz="2262">
                <a:solidFill>
                  <a:schemeClr val="bg1"/>
                </a:solidFill>
              </a:defRPr>
            </a:lvl1pPr>
          </a:lstStyle>
          <a:p>
            <a:r>
              <a:rPr lang="en-GB" noProof="0" dirty="0"/>
              <a:t>Click to add title</a:t>
            </a:r>
            <a:endParaRPr lang="en-GB" dirty="0"/>
          </a:p>
        </p:txBody>
      </p:sp>
      <p:sp>
        <p:nvSpPr>
          <p:cNvPr id="16" name="Subtitle 2">
            <a:extLst>
              <a:ext uri="{FF2B5EF4-FFF2-40B4-BE49-F238E27FC236}">
                <a16:creationId xmlns:a16="http://schemas.microsoft.com/office/drawing/2014/main" id="{8B24BE45-F69B-4A1B-A5F4-0617B14D6DC0}"/>
              </a:ext>
            </a:extLst>
          </p:cNvPr>
          <p:cNvSpPr>
            <a:spLocks noGrp="1"/>
          </p:cNvSpPr>
          <p:nvPr>
            <p:ph type="subTitle" idx="1" hasCustomPrompt="1"/>
          </p:nvPr>
        </p:nvSpPr>
        <p:spPr bwMode="white">
          <a:xfrm>
            <a:off x="289575" y="1604167"/>
            <a:ext cx="3178086" cy="843212"/>
          </a:xfrm>
        </p:spPr>
        <p:txBody>
          <a:bodyPr/>
          <a:lstStyle>
            <a:lvl1pPr marL="0" indent="0" algn="l">
              <a:spcBef>
                <a:spcPts val="0"/>
              </a:spcBef>
              <a:buFont typeface="Arial" panose="020B0604020202020204" pitchFamily="34" charset="0"/>
              <a:buChar char="​"/>
              <a:defRPr sz="2262">
                <a:solidFill>
                  <a:schemeClr val="bg1"/>
                </a:solidFill>
              </a:defRPr>
            </a:lvl1pPr>
            <a:lvl2pPr marL="0" indent="0" algn="l">
              <a:buFont typeface="Arial" panose="020B0604020202020204" pitchFamily="34" charset="0"/>
              <a:buNone/>
              <a:defRPr sz="1005">
                <a:solidFill>
                  <a:schemeClr val="tx1"/>
                </a:solidFill>
              </a:defRPr>
            </a:lvl2pPr>
            <a:lvl3pPr marL="0" indent="0" algn="l">
              <a:buFont typeface="Arial" panose="020B0604020202020204" pitchFamily="34" charset="0"/>
              <a:buChar char="​"/>
              <a:defRPr sz="1005">
                <a:solidFill>
                  <a:schemeClr val="tx1"/>
                </a:solidFill>
              </a:defRPr>
            </a:lvl3pPr>
            <a:lvl4pPr marL="0" indent="0" algn="l">
              <a:buFont typeface="Arial" panose="020B0604020202020204" pitchFamily="34" charset="0"/>
              <a:buChar char="​"/>
              <a:defRPr sz="1005">
                <a:solidFill>
                  <a:schemeClr val="tx1"/>
                </a:solidFill>
              </a:defRPr>
            </a:lvl4pPr>
            <a:lvl5pPr marL="0" indent="0" algn="l">
              <a:buFont typeface="Arial" panose="020B0604020202020204" pitchFamily="34" charset="0"/>
              <a:buChar char="​"/>
              <a:defRPr sz="1005">
                <a:solidFill>
                  <a:schemeClr val="tx1"/>
                </a:solidFill>
              </a:defRPr>
            </a:lvl5pPr>
            <a:lvl6pPr marL="0" indent="0" algn="l">
              <a:buFont typeface="Arial" panose="020B0604020202020204" pitchFamily="34" charset="0"/>
              <a:buChar char="​"/>
              <a:defRPr sz="1005">
                <a:solidFill>
                  <a:schemeClr val="tx1"/>
                </a:solidFill>
              </a:defRPr>
            </a:lvl6pPr>
            <a:lvl7pPr marL="0" indent="0" algn="l">
              <a:buFont typeface="Arial" panose="020B0604020202020204" pitchFamily="34" charset="0"/>
              <a:buChar char="​"/>
              <a:defRPr sz="1005">
                <a:solidFill>
                  <a:schemeClr val="tx1"/>
                </a:solidFill>
              </a:defRPr>
            </a:lvl7pPr>
            <a:lvl8pPr marL="0" indent="0" algn="l">
              <a:buFont typeface="Arial" panose="020B0604020202020204" pitchFamily="34" charset="0"/>
              <a:buChar char="​"/>
              <a:defRPr sz="1005">
                <a:solidFill>
                  <a:schemeClr val="tx1"/>
                </a:solidFill>
              </a:defRPr>
            </a:lvl8pPr>
            <a:lvl9pPr marL="0" indent="0" algn="l">
              <a:buFont typeface="Arial" panose="020B0604020202020204" pitchFamily="34" charset="0"/>
              <a:buChar char="​"/>
              <a:tabLst/>
              <a:defRPr sz="1005">
                <a:solidFill>
                  <a:schemeClr val="tx1"/>
                </a:solidFill>
              </a:defRPr>
            </a:lvl9pPr>
          </a:lstStyle>
          <a:p>
            <a:r>
              <a:rPr lang="en-GB" dirty="0"/>
              <a:t>Click to add subtitle</a:t>
            </a:r>
          </a:p>
        </p:txBody>
      </p:sp>
      <p:sp>
        <p:nvSpPr>
          <p:cNvPr id="19" name="Text Placeholder 4">
            <a:extLst>
              <a:ext uri="{FF2B5EF4-FFF2-40B4-BE49-F238E27FC236}">
                <a16:creationId xmlns:a16="http://schemas.microsoft.com/office/drawing/2014/main" id="{A956D984-AE7C-462F-8488-3902530FDB5E}"/>
              </a:ext>
            </a:extLst>
          </p:cNvPr>
          <p:cNvSpPr>
            <a:spLocks noGrp="1"/>
          </p:cNvSpPr>
          <p:nvPr>
            <p:ph type="body" sz="quarter" idx="19" hasCustomPrompt="1"/>
          </p:nvPr>
        </p:nvSpPr>
        <p:spPr bwMode="white">
          <a:xfrm>
            <a:off x="293195" y="2586833"/>
            <a:ext cx="3173712" cy="124667"/>
          </a:xfrm>
        </p:spPr>
        <p:txBody>
          <a:bodyPr/>
          <a:lstStyle>
            <a:lvl1pPr marL="0" indent="0">
              <a:buNone/>
              <a:defRPr>
                <a:solidFill>
                  <a:schemeClr val="bg1"/>
                </a:solidFill>
              </a:defRPr>
            </a:lvl1pPr>
            <a:lvl2pPr marL="90486" indent="0">
              <a:buNone/>
              <a:defRPr>
                <a:solidFill>
                  <a:schemeClr val="bg1"/>
                </a:solidFill>
              </a:defRPr>
            </a:lvl2pPr>
            <a:lvl3pPr marL="180972"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1487173670"/>
      </p:ext>
    </p:extLst>
  </p:cSld>
  <p:clrMapOvr>
    <a:masterClrMapping/>
  </p:clrMapOvr>
</p:sldLayout>
</file>

<file path=ppt/slideLayouts/slideLayout25.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Image title slide - graphics C">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3A0BC75-3A8A-4EE8-A2D0-B04B248D4B7A}"/>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You have the option to change the color of the guidepost</a:t>
            </a:r>
            <a:endParaRPr lang="en-GB" sz="804"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8" name="Picture Placeholder 7"/>
          <p:cNvSpPr>
            <a:spLocks noGrp="1"/>
          </p:cNvSpPr>
          <p:nvPr>
            <p:ph type="pic" sz="quarter" idx="13" hasCustomPrompt="1"/>
          </p:nvPr>
        </p:nvSpPr>
        <p:spPr bwMode="white">
          <a:xfrm>
            <a:off x="0" y="0"/>
            <a:ext cx="6129941" cy="3494333"/>
          </a:xfrm>
          <a:solidFill>
            <a:schemeClr val="bg2"/>
          </a:solidFill>
        </p:spPr>
        <p:txBody>
          <a:bodyPr lIns="144000" tIns="0" bIns="108000" anchor="b" anchorCtr="0"/>
          <a:lstStyle>
            <a:lvl1pPr marL="0" indent="0" algn="l">
              <a:buNone/>
              <a:defRPr sz="804"/>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DA7FD8B0-50B8-4BEF-9F03-E2C659AD7056}"/>
              </a:ext>
            </a:extLst>
          </p:cNvPr>
          <p:cNvSpPr>
            <a:spLocks noGrp="1"/>
          </p:cNvSpPr>
          <p:nvPr>
            <p:ph type="body" sz="quarter" idx="18" hasCustomPrompt="1"/>
          </p:nvPr>
        </p:nvSpPr>
        <p:spPr bwMode="ltGray">
          <a:xfrm>
            <a:off x="422" y="232"/>
            <a:ext cx="6129941" cy="3160442"/>
          </a:xfrm>
          <a:custGeom>
            <a:avLst/>
            <a:gdLst>
              <a:gd name="connsiteX0" fmla="*/ 0 w 12193200"/>
              <a:gd name="connsiteY0" fmla="*/ 0 h 6205958"/>
              <a:gd name="connsiteX1" fmla="*/ 12193200 w 12193200"/>
              <a:gd name="connsiteY1" fmla="*/ 0 h 6205958"/>
              <a:gd name="connsiteX2" fmla="*/ 12193200 w 12193200"/>
              <a:gd name="connsiteY2" fmla="*/ 4565218 h 6205958"/>
              <a:gd name="connsiteX3" fmla="*/ 11328372 w 12193200"/>
              <a:gd name="connsiteY3" fmla="*/ 5436135 h 6205958"/>
              <a:gd name="connsiteX4" fmla="*/ 9263656 w 12193200"/>
              <a:gd name="connsiteY4" fmla="*/ 6205958 h 6205958"/>
              <a:gd name="connsiteX5" fmla="*/ 0 w 12193200"/>
              <a:gd name="connsiteY5" fmla="*/ 6205958 h 62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205958">
                <a:moveTo>
                  <a:pt x="0" y="0"/>
                </a:moveTo>
                <a:lnTo>
                  <a:pt x="12193200" y="0"/>
                </a:lnTo>
                <a:lnTo>
                  <a:pt x="12193200" y="4565218"/>
                </a:lnTo>
                <a:lnTo>
                  <a:pt x="11328372" y="5436135"/>
                </a:lnTo>
                <a:cubicBezTo>
                  <a:pt x="10759229" y="6007691"/>
                  <a:pt x="10175607" y="6205958"/>
                  <a:pt x="9263656" y="6205958"/>
                </a:cubicBezTo>
                <a:lnTo>
                  <a:pt x="0" y="620595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7" name="image">
            <a:extLst>
              <a:ext uri="{FF2B5EF4-FFF2-40B4-BE49-F238E27FC236}">
                <a16:creationId xmlns:a16="http://schemas.microsoft.com/office/drawing/2014/main" id="{B92CDB80-8722-467B-A218-FF17C5240245}"/>
              </a:ext>
            </a:extLst>
          </p:cNvPr>
          <p:cNvSpPr>
            <a:spLocks noGrp="1"/>
          </p:cNvSpPr>
          <p:nvPr>
            <p:ph type="body" sz="quarter" idx="14" hasCustomPrompt="1"/>
          </p:nvPr>
        </p:nvSpPr>
        <p:spPr bwMode="white">
          <a:xfrm>
            <a:off x="289575" y="293334"/>
            <a:ext cx="749312" cy="194333"/>
          </a:xfr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289575" y="889167"/>
            <a:ext cx="3178086" cy="762667"/>
          </a:xfrm>
        </p:spPr>
        <p:txBody>
          <a:bodyPr anchor="b"/>
          <a:lstStyle>
            <a:lvl1pPr algn="l">
              <a:defRPr sz="2262">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289575" y="1604167"/>
            <a:ext cx="3178086" cy="843212"/>
          </a:xfrm>
        </p:spPr>
        <p:txBody>
          <a:bodyPr/>
          <a:lstStyle>
            <a:lvl1pPr marL="0" indent="0" algn="l">
              <a:spcBef>
                <a:spcPts val="0"/>
              </a:spcBef>
              <a:buFont typeface="Arial" panose="020B0604020202020204" pitchFamily="34" charset="0"/>
              <a:buChar char="​"/>
              <a:defRPr sz="2262">
                <a:solidFill>
                  <a:schemeClr val="bg1"/>
                </a:solidFill>
              </a:defRPr>
            </a:lvl1pPr>
            <a:lvl2pPr marL="0" indent="0" algn="l">
              <a:buFont typeface="Arial" panose="020B0604020202020204" pitchFamily="34" charset="0"/>
              <a:buNone/>
              <a:defRPr sz="1005">
                <a:solidFill>
                  <a:schemeClr val="tx1"/>
                </a:solidFill>
              </a:defRPr>
            </a:lvl2pPr>
            <a:lvl3pPr marL="0" indent="0" algn="l">
              <a:buFont typeface="Arial" panose="020B0604020202020204" pitchFamily="34" charset="0"/>
              <a:buChar char="​"/>
              <a:defRPr sz="1005">
                <a:solidFill>
                  <a:schemeClr val="tx1"/>
                </a:solidFill>
              </a:defRPr>
            </a:lvl3pPr>
            <a:lvl4pPr marL="0" indent="0" algn="l">
              <a:buFont typeface="Arial" panose="020B0604020202020204" pitchFamily="34" charset="0"/>
              <a:buChar char="​"/>
              <a:defRPr sz="1005">
                <a:solidFill>
                  <a:schemeClr val="tx1"/>
                </a:solidFill>
              </a:defRPr>
            </a:lvl4pPr>
            <a:lvl5pPr marL="0" indent="0" algn="l">
              <a:buFont typeface="Arial" panose="020B0604020202020204" pitchFamily="34" charset="0"/>
              <a:buChar char="​"/>
              <a:defRPr sz="1005">
                <a:solidFill>
                  <a:schemeClr val="tx1"/>
                </a:solidFill>
              </a:defRPr>
            </a:lvl5pPr>
            <a:lvl6pPr marL="0" indent="0" algn="l">
              <a:buFont typeface="Arial" panose="020B0604020202020204" pitchFamily="34" charset="0"/>
              <a:buChar char="​"/>
              <a:defRPr sz="1005">
                <a:solidFill>
                  <a:schemeClr val="tx1"/>
                </a:solidFill>
              </a:defRPr>
            </a:lvl6pPr>
            <a:lvl7pPr marL="0" indent="0" algn="l">
              <a:buFont typeface="Arial" panose="020B0604020202020204" pitchFamily="34" charset="0"/>
              <a:buChar char="​"/>
              <a:defRPr sz="1005">
                <a:solidFill>
                  <a:schemeClr val="tx1"/>
                </a:solidFill>
              </a:defRPr>
            </a:lvl7pPr>
            <a:lvl8pPr marL="0" indent="0" algn="l">
              <a:buFont typeface="Arial" panose="020B0604020202020204" pitchFamily="34" charset="0"/>
              <a:buChar char="​"/>
              <a:defRPr sz="1005">
                <a:solidFill>
                  <a:schemeClr val="tx1"/>
                </a:solidFill>
              </a:defRPr>
            </a:lvl8pPr>
            <a:lvl9pPr marL="0" indent="0" algn="l">
              <a:buFont typeface="Arial" panose="020B0604020202020204" pitchFamily="34" charset="0"/>
              <a:buChar char="​"/>
              <a:tabLst/>
              <a:defRPr sz="1005">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7498504C-A88A-4DA0-A5FB-BFFB605D85C9}"/>
              </a:ext>
            </a:extLst>
          </p:cNvPr>
          <p:cNvSpPr>
            <a:spLocks noGrp="1"/>
          </p:cNvSpPr>
          <p:nvPr>
            <p:ph type="body" sz="quarter" idx="19" hasCustomPrompt="1"/>
          </p:nvPr>
        </p:nvSpPr>
        <p:spPr bwMode="white">
          <a:xfrm>
            <a:off x="293195" y="2586833"/>
            <a:ext cx="3173712" cy="124667"/>
          </a:xfrm>
        </p:spPr>
        <p:txBody>
          <a:bodyPr/>
          <a:lstStyle>
            <a:lvl1pPr marL="0" indent="0">
              <a:buNone/>
              <a:defRPr>
                <a:solidFill>
                  <a:schemeClr val="bg1"/>
                </a:solidFill>
              </a:defRPr>
            </a:lvl1pPr>
            <a:lvl2pPr marL="90486" indent="0">
              <a:buNone/>
              <a:defRPr>
                <a:solidFill>
                  <a:schemeClr val="bg1"/>
                </a:solidFill>
              </a:defRPr>
            </a:lvl2pPr>
            <a:lvl3pPr marL="180972"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4282003550"/>
      </p:ext>
    </p:extLst>
  </p:cSld>
  <p:clrMapOvr>
    <a:masterClrMapping/>
  </p:clrMapOvr>
</p:sldLayout>
</file>

<file path=ppt/slideLayouts/slideLayout26.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Image title slide - graphics 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F08ED5F-4782-4D77-8139-FFB1B45648B1}"/>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You have the option to change the color of the guidepost</a:t>
            </a:r>
            <a:endParaRPr lang="en-GB" sz="804"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8" name="Picture Placeholder 7"/>
          <p:cNvSpPr>
            <a:spLocks noGrp="1"/>
          </p:cNvSpPr>
          <p:nvPr>
            <p:ph type="pic" sz="quarter" idx="13" hasCustomPrompt="1"/>
          </p:nvPr>
        </p:nvSpPr>
        <p:spPr bwMode="white">
          <a:xfrm>
            <a:off x="0" y="0"/>
            <a:ext cx="6129941" cy="3494333"/>
          </a:xfrm>
          <a:solidFill>
            <a:schemeClr val="bg2"/>
          </a:solidFill>
        </p:spPr>
        <p:txBody>
          <a:bodyPr lIns="144000" tIns="108000" bIns="0" anchor="t" anchorCtr="0"/>
          <a:lstStyle>
            <a:lvl1pPr marL="0" indent="0" algn="l">
              <a:buNone/>
              <a:defRPr sz="804"/>
            </a:lvl1pPr>
          </a:lstStyle>
          <a:p>
            <a:r>
              <a:rPr lang="en-GB" dirty="0"/>
              <a:t>Click on frame and insert picture using the Insert tab - Pictures or from Templafy Images</a:t>
            </a:r>
          </a:p>
        </p:txBody>
      </p:sp>
      <p:sp>
        <p:nvSpPr>
          <p:cNvPr id="20" name="Text Placeholder 19">
            <a:extLst>
              <a:ext uri="{FF2B5EF4-FFF2-40B4-BE49-F238E27FC236}">
                <a16:creationId xmlns:a16="http://schemas.microsoft.com/office/drawing/2014/main" id="{4D759B9D-050C-45A1-82AE-7FD56650DD08}"/>
              </a:ext>
            </a:extLst>
          </p:cNvPr>
          <p:cNvSpPr>
            <a:spLocks noGrp="1"/>
          </p:cNvSpPr>
          <p:nvPr>
            <p:ph type="body" sz="quarter" idx="18" hasCustomPrompt="1"/>
          </p:nvPr>
        </p:nvSpPr>
        <p:spPr bwMode="ltGray">
          <a:xfrm>
            <a:off x="675" y="396892"/>
            <a:ext cx="6129689" cy="3095390"/>
          </a:xfrm>
          <a:custGeom>
            <a:avLst/>
            <a:gdLst>
              <a:gd name="connsiteX0" fmla="*/ 0 w 12192699"/>
              <a:gd name="connsiteY0" fmla="*/ 0 h 6078221"/>
              <a:gd name="connsiteX1" fmla="*/ 9262533 w 12192699"/>
              <a:gd name="connsiteY1" fmla="*/ 0 h 6078221"/>
              <a:gd name="connsiteX2" fmla="*/ 11326876 w 12192699"/>
              <a:gd name="connsiteY2" fmla="*/ 770552 h 6078221"/>
              <a:gd name="connsiteX3" fmla="*/ 12192699 w 12192699"/>
              <a:gd name="connsiteY3" fmla="*/ 1642512 h 6078221"/>
              <a:gd name="connsiteX4" fmla="*/ 12192699 w 12192699"/>
              <a:gd name="connsiteY4" fmla="*/ 6078221 h 6078221"/>
              <a:gd name="connsiteX5" fmla="*/ 0 w 12192699"/>
              <a:gd name="connsiteY5" fmla="*/ 6078221 h 60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699" h="6078221">
                <a:moveTo>
                  <a:pt x="0" y="0"/>
                </a:moveTo>
                <a:lnTo>
                  <a:pt x="9262533" y="0"/>
                </a:lnTo>
                <a:cubicBezTo>
                  <a:pt x="10174224" y="0"/>
                  <a:pt x="10757704" y="198078"/>
                  <a:pt x="11326876" y="770552"/>
                </a:cubicBezTo>
                <a:lnTo>
                  <a:pt x="12192699" y="1642512"/>
                </a:lnTo>
                <a:lnTo>
                  <a:pt x="12192699" y="6078221"/>
                </a:lnTo>
                <a:lnTo>
                  <a:pt x="0" y="6078221"/>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9" name="image">
            <a:extLst>
              <a:ext uri="{FF2B5EF4-FFF2-40B4-BE49-F238E27FC236}">
                <a16:creationId xmlns:a16="http://schemas.microsoft.com/office/drawing/2014/main" id="{729C2D0D-0E44-4FE5-BA9E-8BBD5A90CC16}"/>
              </a:ext>
            </a:extLst>
          </p:cNvPr>
          <p:cNvSpPr>
            <a:spLocks noGrp="1"/>
          </p:cNvSpPr>
          <p:nvPr>
            <p:ph type="body" sz="quarter" idx="20" hasCustomPrompt="1"/>
          </p:nvPr>
        </p:nvSpPr>
        <p:spPr bwMode="white">
          <a:xfrm>
            <a:off x="289575" y="685667"/>
            <a:ext cx="749312" cy="194333"/>
          </a:xfr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289575" y="1281500"/>
            <a:ext cx="3178086" cy="762667"/>
          </a:xfrm>
        </p:spPr>
        <p:txBody>
          <a:bodyPr anchor="b"/>
          <a:lstStyle>
            <a:lvl1pPr algn="l">
              <a:defRPr sz="2262">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289575" y="1976334"/>
            <a:ext cx="3178086" cy="700333"/>
          </a:xfrm>
        </p:spPr>
        <p:txBody>
          <a:bodyPr/>
          <a:lstStyle>
            <a:lvl1pPr marL="0" indent="0" algn="l">
              <a:spcBef>
                <a:spcPts val="0"/>
              </a:spcBef>
              <a:buFont typeface="Arial" panose="020B0604020202020204" pitchFamily="34" charset="0"/>
              <a:buChar char="​"/>
              <a:defRPr sz="2262">
                <a:solidFill>
                  <a:schemeClr val="bg1"/>
                </a:solidFill>
              </a:defRPr>
            </a:lvl1pPr>
            <a:lvl2pPr marL="0" indent="0" algn="l">
              <a:buFont typeface="Arial" panose="020B0604020202020204" pitchFamily="34" charset="0"/>
              <a:buNone/>
              <a:defRPr sz="1005">
                <a:solidFill>
                  <a:schemeClr val="tx1"/>
                </a:solidFill>
              </a:defRPr>
            </a:lvl2pPr>
            <a:lvl3pPr marL="0" indent="0" algn="l">
              <a:buFont typeface="Arial" panose="020B0604020202020204" pitchFamily="34" charset="0"/>
              <a:buChar char="​"/>
              <a:defRPr sz="1005">
                <a:solidFill>
                  <a:schemeClr val="tx1"/>
                </a:solidFill>
              </a:defRPr>
            </a:lvl3pPr>
            <a:lvl4pPr marL="0" indent="0" algn="l">
              <a:buFont typeface="Arial" panose="020B0604020202020204" pitchFamily="34" charset="0"/>
              <a:buChar char="​"/>
              <a:defRPr sz="1005">
                <a:solidFill>
                  <a:schemeClr val="tx1"/>
                </a:solidFill>
              </a:defRPr>
            </a:lvl4pPr>
            <a:lvl5pPr marL="0" indent="0" algn="l">
              <a:buFont typeface="Arial" panose="020B0604020202020204" pitchFamily="34" charset="0"/>
              <a:buChar char="​"/>
              <a:defRPr sz="1005">
                <a:solidFill>
                  <a:schemeClr val="tx1"/>
                </a:solidFill>
              </a:defRPr>
            </a:lvl5pPr>
            <a:lvl6pPr marL="0" indent="0" algn="l">
              <a:buFont typeface="Arial" panose="020B0604020202020204" pitchFamily="34" charset="0"/>
              <a:buChar char="​"/>
              <a:defRPr sz="1005">
                <a:solidFill>
                  <a:schemeClr val="tx1"/>
                </a:solidFill>
              </a:defRPr>
            </a:lvl6pPr>
            <a:lvl7pPr marL="0" indent="0" algn="l">
              <a:buFont typeface="Arial" panose="020B0604020202020204" pitchFamily="34" charset="0"/>
              <a:buChar char="​"/>
              <a:defRPr sz="1005">
                <a:solidFill>
                  <a:schemeClr val="tx1"/>
                </a:solidFill>
              </a:defRPr>
            </a:lvl7pPr>
            <a:lvl8pPr marL="0" indent="0" algn="l">
              <a:buFont typeface="Arial" panose="020B0604020202020204" pitchFamily="34" charset="0"/>
              <a:buChar char="​"/>
              <a:defRPr sz="1005">
                <a:solidFill>
                  <a:schemeClr val="tx1"/>
                </a:solidFill>
              </a:defRPr>
            </a:lvl8pPr>
            <a:lvl9pPr marL="0" indent="0" algn="l">
              <a:buFont typeface="Arial" panose="020B0604020202020204" pitchFamily="34" charset="0"/>
              <a:buChar char="​"/>
              <a:tabLst/>
              <a:defRPr sz="1005">
                <a:solidFill>
                  <a:schemeClr val="tx1"/>
                </a:solidFill>
              </a:defRPr>
            </a:lvl9pPr>
          </a:lstStyle>
          <a:p>
            <a:r>
              <a:rPr lang="en-GB" dirty="0"/>
              <a:t>Click to add subtitle</a:t>
            </a:r>
          </a:p>
        </p:txBody>
      </p:sp>
      <p:sp>
        <p:nvSpPr>
          <p:cNvPr id="21" name="Text Placeholder 4">
            <a:extLst>
              <a:ext uri="{FF2B5EF4-FFF2-40B4-BE49-F238E27FC236}">
                <a16:creationId xmlns:a16="http://schemas.microsoft.com/office/drawing/2014/main" id="{DD0BFC02-42BA-413C-8A46-C64ED3757C2D}"/>
              </a:ext>
            </a:extLst>
          </p:cNvPr>
          <p:cNvSpPr>
            <a:spLocks noGrp="1"/>
          </p:cNvSpPr>
          <p:nvPr>
            <p:ph type="body" sz="quarter" idx="21" hasCustomPrompt="1"/>
          </p:nvPr>
        </p:nvSpPr>
        <p:spPr bwMode="white">
          <a:xfrm>
            <a:off x="293195" y="2924167"/>
            <a:ext cx="3173712" cy="124667"/>
          </a:xfrm>
        </p:spPr>
        <p:txBody>
          <a:bodyPr/>
          <a:lstStyle>
            <a:lvl1pPr marL="0" indent="0">
              <a:buNone/>
              <a:defRPr>
                <a:solidFill>
                  <a:schemeClr val="bg1"/>
                </a:solidFill>
              </a:defRPr>
            </a:lvl1pPr>
            <a:lvl2pPr marL="90486" indent="0">
              <a:buNone/>
              <a:defRPr>
                <a:solidFill>
                  <a:schemeClr val="bg1"/>
                </a:solidFill>
              </a:defRPr>
            </a:lvl2pPr>
            <a:lvl3pPr marL="180972"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3247885137"/>
      </p:ext>
    </p:extLst>
  </p:cSld>
  <p:clrMapOvr>
    <a:masterClrMapping/>
  </p:clrMapOvr>
</p:sldLayout>
</file>

<file path=ppt/slideLayouts/slideLayout27.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Title slides - contact">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6129941" cy="3494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 name="Title 1"/>
          <p:cNvSpPr>
            <a:spLocks noGrp="1"/>
          </p:cNvSpPr>
          <p:nvPr>
            <p:ph type="ctrTitle" hasCustomPrompt="1"/>
          </p:nvPr>
        </p:nvSpPr>
        <p:spPr>
          <a:xfrm>
            <a:off x="289575" y="827579"/>
            <a:ext cx="5550791" cy="340525"/>
          </a:xfrm>
        </p:spPr>
        <p:txBody>
          <a:bodyPr anchor="b"/>
          <a:lstStyle>
            <a:lvl1pPr algn="l">
              <a:defRPr sz="2011">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138087"/>
            <a:ext cx="5550791" cy="340525"/>
          </a:xfrm>
        </p:spPr>
        <p:txBody>
          <a:bodyPr/>
          <a:lstStyle>
            <a:lvl1pPr marL="0" indent="0" algn="l">
              <a:spcBef>
                <a:spcPts val="0"/>
              </a:spcBef>
              <a:buFont typeface="Arial" panose="020B0604020202020204" pitchFamily="34" charset="0"/>
              <a:buChar char="​"/>
              <a:defRPr sz="2011">
                <a:solidFill>
                  <a:schemeClr val="tx1"/>
                </a:solidFill>
              </a:defRPr>
            </a:lvl1pPr>
            <a:lvl2pPr marL="0" indent="0" algn="l">
              <a:buFont typeface="Arial" panose="020B0604020202020204" pitchFamily="34" charset="0"/>
              <a:buNone/>
              <a:defRPr sz="1005">
                <a:solidFill>
                  <a:schemeClr val="tx1"/>
                </a:solidFill>
              </a:defRPr>
            </a:lvl2pPr>
            <a:lvl3pPr marL="0" indent="0" algn="l">
              <a:buFont typeface="Arial" panose="020B0604020202020204" pitchFamily="34" charset="0"/>
              <a:buChar char="​"/>
              <a:defRPr sz="1005">
                <a:solidFill>
                  <a:schemeClr val="tx1"/>
                </a:solidFill>
              </a:defRPr>
            </a:lvl3pPr>
            <a:lvl4pPr marL="0" indent="0" algn="l">
              <a:buFont typeface="Arial" panose="020B0604020202020204" pitchFamily="34" charset="0"/>
              <a:buChar char="​"/>
              <a:defRPr sz="1005">
                <a:solidFill>
                  <a:schemeClr val="tx1"/>
                </a:solidFill>
              </a:defRPr>
            </a:lvl4pPr>
            <a:lvl5pPr marL="0" indent="0" algn="l">
              <a:buFont typeface="Arial" panose="020B0604020202020204" pitchFamily="34" charset="0"/>
              <a:buChar char="​"/>
              <a:defRPr sz="1005">
                <a:solidFill>
                  <a:schemeClr val="tx1"/>
                </a:solidFill>
              </a:defRPr>
            </a:lvl5pPr>
            <a:lvl6pPr marL="0" indent="0" algn="l">
              <a:buFont typeface="Arial" panose="020B0604020202020204" pitchFamily="34" charset="0"/>
              <a:buChar char="​"/>
              <a:defRPr sz="1005">
                <a:solidFill>
                  <a:schemeClr val="tx1"/>
                </a:solidFill>
              </a:defRPr>
            </a:lvl6pPr>
            <a:lvl7pPr marL="0" indent="0" algn="l">
              <a:buFont typeface="Arial" panose="020B0604020202020204" pitchFamily="34" charset="0"/>
              <a:buChar char="​"/>
              <a:defRPr sz="1005">
                <a:solidFill>
                  <a:schemeClr val="tx1"/>
                </a:solidFill>
              </a:defRPr>
            </a:lvl7pPr>
            <a:lvl8pPr marL="0" indent="0" algn="l">
              <a:buFont typeface="Arial" panose="020B0604020202020204" pitchFamily="34" charset="0"/>
              <a:buChar char="​"/>
              <a:defRPr sz="1005">
                <a:solidFill>
                  <a:schemeClr val="tx1"/>
                </a:solidFill>
              </a:defRPr>
            </a:lvl8pPr>
            <a:lvl9pPr marL="0" indent="0" algn="l">
              <a:buFont typeface="Arial" panose="020B0604020202020204" pitchFamily="34" charset="0"/>
              <a:buChar char="​"/>
              <a:tabLst/>
              <a:defRPr sz="1005">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8E64D1BE-FFDB-4771-8354-D37140FEBE63}"/>
              </a:ext>
            </a:extLst>
          </p:cNvPr>
          <p:cNvSpPr>
            <a:spLocks noGrp="1"/>
          </p:cNvSpPr>
          <p:nvPr>
            <p:ph type="body" sz="quarter" idx="19" hasCustomPrompt="1"/>
          </p:nvPr>
        </p:nvSpPr>
        <p:spPr>
          <a:xfrm>
            <a:off x="289575" y="2479131"/>
            <a:ext cx="948264" cy="82500"/>
          </a:xfrm>
        </p:spPr>
        <p:txBody>
          <a:bodyPr/>
          <a:lstStyle>
            <a:lvl1pPr marL="0" indent="0">
              <a:spcAft>
                <a:spcPts val="0"/>
              </a:spcAft>
              <a:buNone/>
              <a:defRPr sz="503" b="1">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1" name="Text Placeholder 4">
            <a:extLst>
              <a:ext uri="{FF2B5EF4-FFF2-40B4-BE49-F238E27FC236}">
                <a16:creationId xmlns:a16="http://schemas.microsoft.com/office/drawing/2014/main" id="{26CC46B6-052B-4BB2-9EFC-C95F7C63C681}"/>
              </a:ext>
            </a:extLst>
          </p:cNvPr>
          <p:cNvSpPr>
            <a:spLocks noGrp="1"/>
          </p:cNvSpPr>
          <p:nvPr>
            <p:ph type="body" sz="quarter" idx="20" hasCustomPrompt="1"/>
          </p:nvPr>
        </p:nvSpPr>
        <p:spPr>
          <a:xfrm>
            <a:off x="289575" y="2556902"/>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2" name="Text Placeholder 4">
            <a:extLst>
              <a:ext uri="{FF2B5EF4-FFF2-40B4-BE49-F238E27FC236}">
                <a16:creationId xmlns:a16="http://schemas.microsoft.com/office/drawing/2014/main" id="{8CC3186E-C363-4105-A4A0-A4154C47EE43}"/>
              </a:ext>
            </a:extLst>
          </p:cNvPr>
          <p:cNvSpPr>
            <a:spLocks noGrp="1"/>
          </p:cNvSpPr>
          <p:nvPr>
            <p:ph type="body" sz="quarter" idx="21" hasCustomPrompt="1"/>
          </p:nvPr>
        </p:nvSpPr>
        <p:spPr>
          <a:xfrm>
            <a:off x="289575" y="2634673"/>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3" name="Text Placeholder 4">
            <a:extLst>
              <a:ext uri="{FF2B5EF4-FFF2-40B4-BE49-F238E27FC236}">
                <a16:creationId xmlns:a16="http://schemas.microsoft.com/office/drawing/2014/main" id="{7D6E1BF6-3010-458D-A589-0E2F9BBEFF18}"/>
              </a:ext>
            </a:extLst>
          </p:cNvPr>
          <p:cNvSpPr>
            <a:spLocks noGrp="1"/>
          </p:cNvSpPr>
          <p:nvPr>
            <p:ph type="body" sz="quarter" idx="22" hasCustomPrompt="1"/>
          </p:nvPr>
        </p:nvSpPr>
        <p:spPr>
          <a:xfrm>
            <a:off x="289575" y="2712443"/>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8" name="Text Placeholder 4">
            <a:extLst>
              <a:ext uri="{FF2B5EF4-FFF2-40B4-BE49-F238E27FC236}">
                <a16:creationId xmlns:a16="http://schemas.microsoft.com/office/drawing/2014/main" id="{463F8755-E998-40D5-900E-CEB61276E5B9}"/>
              </a:ext>
            </a:extLst>
          </p:cNvPr>
          <p:cNvSpPr>
            <a:spLocks noGrp="1"/>
          </p:cNvSpPr>
          <p:nvPr>
            <p:ph type="body" sz="quarter" idx="23" hasCustomPrompt="1"/>
          </p:nvPr>
        </p:nvSpPr>
        <p:spPr>
          <a:xfrm>
            <a:off x="1716901" y="2479131"/>
            <a:ext cx="948264" cy="82500"/>
          </a:xfrm>
        </p:spPr>
        <p:txBody>
          <a:bodyPr/>
          <a:lstStyle>
            <a:lvl1pPr marL="0" indent="0">
              <a:spcAft>
                <a:spcPts val="0"/>
              </a:spcAft>
              <a:buNone/>
              <a:defRPr sz="503" b="1">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9" name="Text Placeholder 4">
            <a:extLst>
              <a:ext uri="{FF2B5EF4-FFF2-40B4-BE49-F238E27FC236}">
                <a16:creationId xmlns:a16="http://schemas.microsoft.com/office/drawing/2014/main" id="{9D998594-1B99-41C9-A443-A34CB455D9F9}"/>
              </a:ext>
            </a:extLst>
          </p:cNvPr>
          <p:cNvSpPr>
            <a:spLocks noGrp="1"/>
          </p:cNvSpPr>
          <p:nvPr>
            <p:ph type="body" sz="quarter" idx="24" hasCustomPrompt="1"/>
          </p:nvPr>
        </p:nvSpPr>
        <p:spPr>
          <a:xfrm>
            <a:off x="1716901" y="2556902"/>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0" name="Text Placeholder 4">
            <a:extLst>
              <a:ext uri="{FF2B5EF4-FFF2-40B4-BE49-F238E27FC236}">
                <a16:creationId xmlns:a16="http://schemas.microsoft.com/office/drawing/2014/main" id="{FCB136DA-F176-494F-93C7-FE388CB90044}"/>
              </a:ext>
            </a:extLst>
          </p:cNvPr>
          <p:cNvSpPr>
            <a:spLocks noGrp="1"/>
          </p:cNvSpPr>
          <p:nvPr>
            <p:ph type="body" sz="quarter" idx="25" hasCustomPrompt="1"/>
          </p:nvPr>
        </p:nvSpPr>
        <p:spPr>
          <a:xfrm>
            <a:off x="1716901" y="2634673"/>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1" name="Text Placeholder 4">
            <a:extLst>
              <a:ext uri="{FF2B5EF4-FFF2-40B4-BE49-F238E27FC236}">
                <a16:creationId xmlns:a16="http://schemas.microsoft.com/office/drawing/2014/main" id="{934874DC-6E7F-477C-9DCB-BAFAF65D072B}"/>
              </a:ext>
            </a:extLst>
          </p:cNvPr>
          <p:cNvSpPr>
            <a:spLocks noGrp="1"/>
          </p:cNvSpPr>
          <p:nvPr>
            <p:ph type="body" sz="quarter" idx="26" hasCustomPrompt="1"/>
          </p:nvPr>
        </p:nvSpPr>
        <p:spPr>
          <a:xfrm>
            <a:off x="1716901" y="2712443"/>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9" name="Picture Placeholder 7">
            <a:extLst>
              <a:ext uri="{FF2B5EF4-FFF2-40B4-BE49-F238E27FC236}">
                <a16:creationId xmlns:a16="http://schemas.microsoft.com/office/drawing/2014/main" id="{AFB351F8-5DEF-4FB0-91E3-BB967FE97CD5}"/>
              </a:ext>
            </a:extLst>
          </p:cNvPr>
          <p:cNvSpPr>
            <a:spLocks noGrp="1"/>
          </p:cNvSpPr>
          <p:nvPr>
            <p:ph type="pic" sz="quarter" idx="13" hasCustomPrompt="1"/>
          </p:nvPr>
        </p:nvSpPr>
        <p:spPr>
          <a:xfrm>
            <a:off x="289575" y="1782000"/>
            <a:ext cx="633445" cy="641667"/>
          </a:xfrm>
          <a:prstGeom prst="ellipse">
            <a:avLst/>
          </a:prstGeom>
          <a:noFill/>
        </p:spPr>
        <p:txBody>
          <a:bodyPr lIns="0" tIns="0"/>
          <a:lstStyle>
            <a:lvl1pPr marL="0" indent="0" algn="l">
              <a:buNone/>
              <a:defRPr sz="553">
                <a:solidFill>
                  <a:schemeClr val="tx1"/>
                </a:solidFill>
              </a:defRPr>
            </a:lvl1pPr>
          </a:lstStyle>
          <a:p>
            <a:r>
              <a:rPr lang="en-GB" dirty="0"/>
              <a:t>Click icon to add picture or click on frame and insert picture from Templafy Images</a:t>
            </a:r>
          </a:p>
        </p:txBody>
      </p:sp>
      <p:sp>
        <p:nvSpPr>
          <p:cNvPr id="20" name="Picture Placeholder 7">
            <a:extLst>
              <a:ext uri="{FF2B5EF4-FFF2-40B4-BE49-F238E27FC236}">
                <a16:creationId xmlns:a16="http://schemas.microsoft.com/office/drawing/2014/main" id="{366E0C37-1F3D-413C-AECF-51423DC25192}"/>
              </a:ext>
            </a:extLst>
          </p:cNvPr>
          <p:cNvSpPr>
            <a:spLocks noGrp="1"/>
          </p:cNvSpPr>
          <p:nvPr>
            <p:ph type="pic" sz="quarter" idx="18" hasCustomPrompt="1"/>
          </p:nvPr>
        </p:nvSpPr>
        <p:spPr>
          <a:xfrm>
            <a:off x="1716901" y="1782000"/>
            <a:ext cx="633445" cy="641667"/>
          </a:xfrm>
          <a:prstGeom prst="ellipse">
            <a:avLst/>
          </a:prstGeom>
          <a:noFill/>
        </p:spPr>
        <p:txBody>
          <a:bodyPr lIns="0" tIns="0"/>
          <a:lstStyle>
            <a:lvl1pPr marL="0" indent="0" algn="l">
              <a:buNone/>
              <a:defRPr sz="553">
                <a:solidFill>
                  <a:schemeClr val="tx1"/>
                </a:solidFill>
              </a:defRPr>
            </a:lvl1pPr>
          </a:lstStyle>
          <a:p>
            <a:r>
              <a:rPr lang="en-GB" dirty="0"/>
              <a:t>Click icon to add picture or click on frame and insert picture from Templafy Images</a:t>
            </a:r>
          </a:p>
        </p:txBody>
      </p:sp>
      <p:sp>
        <p:nvSpPr>
          <p:cNvPr id="17" name="Date Placeholder 6">
            <a:extLst>
              <a:ext uri="{FF2B5EF4-FFF2-40B4-BE49-F238E27FC236}">
                <a16:creationId xmlns:a16="http://schemas.microsoft.com/office/drawing/2014/main" id="{7214886E-C0C7-49AB-B49B-363D49960386}"/>
              </a:ext>
            </a:extLst>
          </p:cNvPr>
          <p:cNvSpPr>
            <a:spLocks noGrp="1"/>
          </p:cNvSpPr>
          <p:nvPr>
            <p:ph type="dt" sz="half" idx="10"/>
          </p:nvPr>
        </p:nvSpPr>
        <p:spPr>
          <a:xfrm>
            <a:off x="289575" y="3099406"/>
            <a:ext cx="1897992" cy="165000"/>
          </a:xfrm>
        </p:spPr>
        <p:txBody>
          <a:bodyPr/>
          <a:lstStyle>
            <a:lvl1pPr>
              <a:defRPr sz="804">
                <a:solidFill>
                  <a:schemeClr val="tx1"/>
                </a:solidFill>
              </a:defRPr>
            </a:lvl1pPr>
          </a:lstStyle>
          <a:p>
            <a:endParaRPr lang="en-GB" dirty="0"/>
          </a:p>
        </p:txBody>
      </p:sp>
      <p:pic>
        <p:nvPicPr>
          <p:cNvPr id="4" name="Graphic 3">
            <a:extLst>
              <a:ext uri="{FF2B5EF4-FFF2-40B4-BE49-F238E27FC236}">
                <a16:creationId xmlns:a16="http://schemas.microsoft.com/office/drawing/2014/main" id="{637D4A50-311F-1DEF-5350-4F32BD73D2A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575" y="292087"/>
            <a:ext cx="768721" cy="195580"/>
          </a:xfrm>
          <a:prstGeom prst="rect">
            <a:avLst/>
          </a:prstGeom>
        </p:spPr>
      </p:pic>
    </p:spTree>
    <p:extLst>
      <p:ext uri="{BB962C8B-B14F-4D97-AF65-F5344CB8AC3E}">
        <p14:creationId xmlns:p14="http://schemas.microsoft.com/office/powerpoint/2010/main" val="250182299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id="{E45208B8-66B4-4F82-A2D7-96EB109CECE0}"/>
              </a:ext>
            </a:extLst>
          </p:cNvPr>
          <p:cNvSpPr/>
          <p:nvPr userDrawn="1"/>
        </p:nvSpPr>
        <p:spPr bwMode="white">
          <a:xfrm>
            <a:off x="0" y="0"/>
            <a:ext cx="6129338" cy="349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289575" y="293333"/>
            <a:ext cx="5550791" cy="241236"/>
          </a:xfrm>
        </p:spPr>
        <p:txBody>
          <a:bodyPr/>
          <a:lstStyle>
            <a:lvl1pPr>
              <a:defRPr sz="1508">
                <a:solidFill>
                  <a:schemeClr val="bg1"/>
                </a:solidFill>
              </a:defRPr>
            </a:lvl1pPr>
          </a:lstStyle>
          <a:p>
            <a:r>
              <a:rPr lang="en-GB" noProof="0" dirty="0"/>
              <a:t>Click to add Agenda title</a:t>
            </a:r>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289575" y="535333"/>
            <a:ext cx="5550056" cy="212667"/>
          </a:xfrm>
        </p:spPr>
        <p:txBody>
          <a:bodyPr/>
          <a:lstStyle>
            <a:lvl1pPr marL="0" indent="0" algn="l">
              <a:lnSpc>
                <a:spcPct val="90000"/>
              </a:lnSpc>
              <a:spcBef>
                <a:spcPts val="0"/>
              </a:spcBef>
              <a:spcAft>
                <a:spcPts val="0"/>
              </a:spcAft>
              <a:buFont typeface="Arial" panose="020B0604020202020204" pitchFamily="34" charset="0"/>
              <a:buChar char="​"/>
              <a:defRPr sz="1257">
                <a:solidFill>
                  <a:schemeClr val="bg1"/>
                </a:solidFill>
              </a:defRPr>
            </a:lvl1pPr>
            <a:lvl2pPr marL="0" indent="0" algn="l">
              <a:buFont typeface="Arial" panose="020B0604020202020204" pitchFamily="34" charset="0"/>
              <a:buNone/>
              <a:defRPr sz="1005">
                <a:solidFill>
                  <a:schemeClr val="tx1"/>
                </a:solidFill>
              </a:defRPr>
            </a:lvl2pPr>
            <a:lvl3pPr marL="0" indent="0" algn="l">
              <a:buFont typeface="Arial" panose="020B0604020202020204" pitchFamily="34" charset="0"/>
              <a:buChar char="​"/>
              <a:defRPr sz="1005">
                <a:solidFill>
                  <a:schemeClr val="tx1"/>
                </a:solidFill>
              </a:defRPr>
            </a:lvl3pPr>
            <a:lvl4pPr marL="0" indent="0" algn="l">
              <a:buFont typeface="Arial" panose="020B0604020202020204" pitchFamily="34" charset="0"/>
              <a:buChar char="​"/>
              <a:defRPr sz="1005">
                <a:solidFill>
                  <a:schemeClr val="tx1"/>
                </a:solidFill>
              </a:defRPr>
            </a:lvl4pPr>
            <a:lvl5pPr marL="0" indent="0" algn="l">
              <a:buFont typeface="Arial" panose="020B0604020202020204" pitchFamily="34" charset="0"/>
              <a:buChar char="​"/>
              <a:defRPr sz="1005">
                <a:solidFill>
                  <a:schemeClr val="tx1"/>
                </a:solidFill>
              </a:defRPr>
            </a:lvl5pPr>
            <a:lvl6pPr marL="0" indent="0" algn="l">
              <a:buFont typeface="Arial" panose="020B0604020202020204" pitchFamily="34" charset="0"/>
              <a:buChar char="​"/>
              <a:defRPr sz="1005">
                <a:solidFill>
                  <a:schemeClr val="tx1"/>
                </a:solidFill>
              </a:defRPr>
            </a:lvl6pPr>
            <a:lvl7pPr marL="0" indent="0" algn="l">
              <a:buFont typeface="Arial" panose="020B0604020202020204" pitchFamily="34" charset="0"/>
              <a:buChar char="​"/>
              <a:defRPr sz="1005">
                <a:solidFill>
                  <a:schemeClr val="tx1"/>
                </a:solidFill>
              </a:defRPr>
            </a:lvl7pPr>
            <a:lvl8pPr marL="0" indent="0" algn="l">
              <a:buFont typeface="Arial" panose="020B0604020202020204" pitchFamily="34" charset="0"/>
              <a:buChar char="​"/>
              <a:defRPr sz="1005">
                <a:solidFill>
                  <a:schemeClr val="tx1"/>
                </a:solidFill>
              </a:defRPr>
            </a:lvl8pPr>
            <a:lvl9pPr marL="0" indent="0" algn="l">
              <a:buFont typeface="Arial" panose="020B0604020202020204" pitchFamily="34" charset="0"/>
              <a:buChar char="​"/>
              <a:tabLst/>
              <a:defRPr sz="1005">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1093385" y="879987"/>
            <a:ext cx="2517977" cy="2171909"/>
          </a:xfrm>
        </p:spPr>
        <p:txBody>
          <a:bodyPr/>
          <a:lstStyle>
            <a:lvl1pPr marL="0" indent="0">
              <a:lnSpc>
                <a:spcPts val="1206"/>
              </a:lnSpc>
              <a:spcAft>
                <a:spcPts val="0"/>
              </a:spcAft>
              <a:buFont typeface="Arial" panose="020B0604020202020204" pitchFamily="34" charset="0"/>
              <a:buChar char="​"/>
              <a:defRPr sz="1005">
                <a:solidFill>
                  <a:schemeClr val="bg1"/>
                </a:solidFill>
              </a:defRPr>
            </a:lvl1pPr>
            <a:lvl2pPr marL="0" indent="0">
              <a:lnSpc>
                <a:spcPts val="1206"/>
              </a:lnSpc>
              <a:spcBef>
                <a:spcPts val="0"/>
              </a:spcBef>
              <a:spcAft>
                <a:spcPts val="0"/>
              </a:spcAft>
              <a:buFont typeface="Arial" panose="020B0604020202020204" pitchFamily="34" charset="0"/>
              <a:buChar char="​"/>
              <a:defRPr sz="1005" b="1">
                <a:solidFill>
                  <a:schemeClr val="bg1"/>
                </a:solidFill>
              </a:defRPr>
            </a:lvl2pPr>
            <a:lvl3pPr marL="0" indent="0">
              <a:lnSpc>
                <a:spcPts val="1206"/>
              </a:lnSpc>
              <a:spcBef>
                <a:spcPts val="0"/>
              </a:spcBef>
              <a:spcAft>
                <a:spcPts val="0"/>
              </a:spcAft>
              <a:buFont typeface="Arial" panose="020B0604020202020204" pitchFamily="34" charset="0"/>
              <a:buChar char="​"/>
              <a:defRPr sz="1005">
                <a:solidFill>
                  <a:schemeClr val="bg1"/>
                </a:solidFill>
              </a:defRPr>
            </a:lvl3pPr>
            <a:lvl4pPr marL="0" indent="0">
              <a:lnSpc>
                <a:spcPts val="1206"/>
              </a:lnSpc>
              <a:spcBef>
                <a:spcPts val="0"/>
              </a:spcBef>
              <a:spcAft>
                <a:spcPts val="0"/>
              </a:spcAft>
              <a:buFont typeface="Arial" panose="020B0604020202020204" pitchFamily="34" charset="0"/>
              <a:buChar char="​"/>
              <a:defRPr sz="1005">
                <a:solidFill>
                  <a:schemeClr val="bg1"/>
                </a:solidFill>
              </a:defRPr>
            </a:lvl4pPr>
            <a:lvl5pPr marL="0" indent="0">
              <a:lnSpc>
                <a:spcPts val="1206"/>
              </a:lnSpc>
              <a:spcBef>
                <a:spcPts val="0"/>
              </a:spcBef>
              <a:spcAft>
                <a:spcPts val="0"/>
              </a:spcAft>
              <a:buFont typeface="Arial" panose="020B0604020202020204" pitchFamily="34" charset="0"/>
              <a:buChar char="​"/>
              <a:defRPr sz="1005">
                <a:solidFill>
                  <a:schemeClr val="bg1"/>
                </a:solidFill>
              </a:defRPr>
            </a:lvl5pPr>
            <a:lvl6pPr marL="0" indent="0">
              <a:lnSpc>
                <a:spcPts val="1206"/>
              </a:lnSpc>
              <a:spcBef>
                <a:spcPts val="0"/>
              </a:spcBef>
              <a:spcAft>
                <a:spcPts val="0"/>
              </a:spcAft>
              <a:buFont typeface="Arial" panose="020B0604020202020204" pitchFamily="34" charset="0"/>
              <a:buChar char="​"/>
              <a:defRPr sz="1005">
                <a:solidFill>
                  <a:schemeClr val="bg1"/>
                </a:solidFill>
              </a:defRPr>
            </a:lvl6pPr>
            <a:lvl7pPr marL="0" indent="0">
              <a:lnSpc>
                <a:spcPts val="1206"/>
              </a:lnSpc>
              <a:spcBef>
                <a:spcPts val="0"/>
              </a:spcBef>
              <a:spcAft>
                <a:spcPts val="0"/>
              </a:spcAft>
              <a:buFont typeface="Arial" panose="020B0604020202020204" pitchFamily="34" charset="0"/>
              <a:buChar char="​"/>
              <a:defRPr sz="1005">
                <a:solidFill>
                  <a:schemeClr val="bg1"/>
                </a:solidFill>
              </a:defRPr>
            </a:lvl7pPr>
            <a:lvl8pPr marL="0" indent="0">
              <a:lnSpc>
                <a:spcPts val="1206"/>
              </a:lnSpc>
              <a:spcBef>
                <a:spcPts val="0"/>
              </a:spcBef>
              <a:spcAft>
                <a:spcPts val="0"/>
              </a:spcAft>
              <a:buFont typeface="Arial" panose="020B0604020202020204" pitchFamily="34" charset="0"/>
              <a:buChar char="​"/>
              <a:defRPr sz="1005" b="1">
                <a:solidFill>
                  <a:schemeClr val="bg1"/>
                </a:solidFill>
              </a:defRPr>
            </a:lvl8pPr>
            <a:lvl9pPr marL="0" indent="0">
              <a:lnSpc>
                <a:spcPts val="1206"/>
              </a:lnSpc>
              <a:spcBef>
                <a:spcPts val="0"/>
              </a:spcBef>
              <a:buFont typeface="Arial" panose="020B0604020202020204" pitchFamily="34" charset="0"/>
              <a:buChar char="​"/>
              <a:defRPr sz="1005">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289575" y="879986"/>
            <a:ext cx="803809" cy="2172674"/>
          </a:xfrm>
        </p:spPr>
        <p:txBody>
          <a:bodyPr/>
          <a:lstStyle>
            <a:lvl1pPr marL="0" indent="0">
              <a:lnSpc>
                <a:spcPts val="1206"/>
              </a:lnSpc>
              <a:spcAft>
                <a:spcPts val="0"/>
              </a:spcAft>
              <a:buFont typeface="Arial" panose="020B0604020202020204" pitchFamily="34" charset="0"/>
              <a:buChar char="​"/>
              <a:defRPr sz="1005">
                <a:solidFill>
                  <a:schemeClr val="bg1"/>
                </a:solidFill>
              </a:defRPr>
            </a:lvl1pPr>
            <a:lvl2pPr marL="0" indent="0">
              <a:lnSpc>
                <a:spcPts val="1206"/>
              </a:lnSpc>
              <a:spcAft>
                <a:spcPts val="0"/>
              </a:spcAft>
              <a:buFont typeface="Arial" panose="020B0604020202020204" pitchFamily="34" charset="0"/>
              <a:buChar char="​"/>
              <a:defRPr sz="1005" b="1">
                <a:solidFill>
                  <a:schemeClr val="bg1"/>
                </a:solidFill>
              </a:defRPr>
            </a:lvl2pPr>
            <a:lvl3pPr marL="0" indent="0">
              <a:lnSpc>
                <a:spcPts val="1206"/>
              </a:lnSpc>
              <a:spcAft>
                <a:spcPts val="0"/>
              </a:spcAft>
              <a:buFont typeface="Arial" panose="020B0604020202020204" pitchFamily="34" charset="0"/>
              <a:buChar char="​"/>
              <a:defRPr sz="1005">
                <a:solidFill>
                  <a:schemeClr val="bg1"/>
                </a:solidFill>
              </a:defRPr>
            </a:lvl3pPr>
            <a:lvl4pPr>
              <a:lnSpc>
                <a:spcPts val="1206"/>
              </a:lnSpc>
              <a:spcAft>
                <a:spcPts val="0"/>
              </a:spcAft>
              <a:buFont typeface="Arial" panose="020B0604020202020204" pitchFamily="34" charset="0"/>
              <a:buChar char="​"/>
              <a:defRPr sz="1005">
                <a:solidFill>
                  <a:schemeClr val="bg1"/>
                </a:solidFill>
              </a:defRPr>
            </a:lvl4pPr>
            <a:lvl5pPr>
              <a:lnSpc>
                <a:spcPts val="1206"/>
              </a:lnSpc>
              <a:spcAft>
                <a:spcPts val="0"/>
              </a:spcAft>
              <a:buFont typeface="Arial" panose="020B0604020202020204" pitchFamily="34" charset="0"/>
              <a:buChar char="​"/>
              <a:defRPr sz="1005">
                <a:solidFill>
                  <a:schemeClr val="bg1"/>
                </a:solidFill>
              </a:defRPr>
            </a:lvl5pPr>
            <a:lvl6pPr marL="0" indent="0">
              <a:lnSpc>
                <a:spcPts val="1206"/>
              </a:lnSpc>
              <a:spcAft>
                <a:spcPts val="0"/>
              </a:spcAft>
              <a:buFont typeface="Arial" panose="020B0604020202020204" pitchFamily="34" charset="0"/>
              <a:buChar char="​"/>
              <a:defRPr sz="1005" b="1">
                <a:solidFill>
                  <a:schemeClr val="bg1"/>
                </a:solidFill>
              </a:defRPr>
            </a:lvl6pPr>
            <a:lvl7pPr>
              <a:lnSpc>
                <a:spcPts val="1206"/>
              </a:lnSpc>
              <a:spcAft>
                <a:spcPts val="0"/>
              </a:spcAft>
              <a:defRPr sz="1005" b="0">
                <a:solidFill>
                  <a:schemeClr val="bg1"/>
                </a:solidFill>
              </a:defRPr>
            </a:lvl7pPr>
            <a:lvl8pPr>
              <a:lnSpc>
                <a:spcPts val="1206"/>
              </a:lnSpc>
              <a:spcAft>
                <a:spcPts val="0"/>
              </a:spcAft>
              <a:defRPr sz="1005" b="1">
                <a:solidFill>
                  <a:schemeClr val="bg1"/>
                </a:solidFill>
              </a:defRPr>
            </a:lvl8pPr>
            <a:lvl9pPr>
              <a:lnSpc>
                <a:spcPts val="1206"/>
              </a:lnSpc>
              <a:spcAft>
                <a:spcPts val="0"/>
              </a:spcAft>
              <a:defRPr sz="1005">
                <a:solidFill>
                  <a:schemeClr val="bg1"/>
                </a:solidFill>
                <a:latin typeface="+mn-lt"/>
              </a:defRPr>
            </a:lvl9pPr>
          </a:lstStyle>
          <a:p>
            <a:pPr lvl="0"/>
            <a:r>
              <a:rPr lang="en-GB" dirty="0"/>
              <a:t>09.00-10.00</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Tree>
    <p:extLst>
      <p:ext uri="{BB962C8B-B14F-4D97-AF65-F5344CB8AC3E}">
        <p14:creationId xmlns:p14="http://schemas.microsoft.com/office/powerpoint/2010/main" val="3885394292"/>
      </p:ext>
    </p:extLst>
  </p:cSld>
  <p:clrMapOvr>
    <a:masterClrMapping/>
  </p:clrMapOvr>
</p:sldLayout>
</file>

<file path=ppt/slideLayouts/slideLayout2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id="{277433B5-7CF5-4F0C-AFEC-58E83EB67089}"/>
              </a:ext>
            </a:extLst>
          </p:cNvPr>
          <p:cNvSpPr/>
          <p:nvPr userDrawn="1"/>
        </p:nvSpPr>
        <p:spPr bwMode="white">
          <a:xfrm>
            <a:off x="0" y="0"/>
            <a:ext cx="6129338" cy="349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itle 1">
            <a:extLst>
              <a:ext uri="{FF2B5EF4-FFF2-40B4-BE49-F238E27FC236}">
                <a16:creationId xmlns:a16="http://schemas.microsoft.com/office/drawing/2014/main" id="{4B9E4CCA-E0B7-42CA-AF66-CD380B3136DA}"/>
              </a:ext>
            </a:extLst>
          </p:cNvPr>
          <p:cNvSpPr>
            <a:spLocks noGrp="1"/>
          </p:cNvSpPr>
          <p:nvPr>
            <p:ph type="title" hasCustomPrompt="1"/>
          </p:nvPr>
        </p:nvSpPr>
        <p:spPr>
          <a:xfrm>
            <a:off x="289575" y="293333"/>
            <a:ext cx="5550791" cy="241236"/>
          </a:xfrm>
        </p:spPr>
        <p:txBody>
          <a:bodyPr/>
          <a:lstStyle>
            <a:lvl1pPr>
              <a:defRPr sz="1508">
                <a:solidFill>
                  <a:schemeClr val="bg1"/>
                </a:solidFill>
              </a:defRPr>
            </a:lvl1pPr>
          </a:lstStyle>
          <a:p>
            <a:r>
              <a:rPr lang="en-GB" noProof="0" dirty="0"/>
              <a:t>Click to add Agenda title</a:t>
            </a:r>
          </a:p>
        </p:txBody>
      </p:sp>
      <p:sp>
        <p:nvSpPr>
          <p:cNvPr id="14" name="Subtitle 2">
            <a:extLst>
              <a:ext uri="{FF2B5EF4-FFF2-40B4-BE49-F238E27FC236}">
                <a16:creationId xmlns:a16="http://schemas.microsoft.com/office/drawing/2014/main" id="{D1831C40-2A63-4308-8155-2886F8ADA87E}"/>
              </a:ext>
            </a:extLst>
          </p:cNvPr>
          <p:cNvSpPr>
            <a:spLocks noGrp="1"/>
          </p:cNvSpPr>
          <p:nvPr>
            <p:ph type="subTitle" idx="1" hasCustomPrompt="1"/>
          </p:nvPr>
        </p:nvSpPr>
        <p:spPr>
          <a:xfrm>
            <a:off x="289575" y="535333"/>
            <a:ext cx="5550056" cy="212667"/>
          </a:xfrm>
        </p:spPr>
        <p:txBody>
          <a:bodyPr/>
          <a:lstStyle>
            <a:lvl1pPr marL="0" indent="0" algn="l">
              <a:lnSpc>
                <a:spcPct val="90000"/>
              </a:lnSpc>
              <a:spcBef>
                <a:spcPts val="0"/>
              </a:spcBef>
              <a:spcAft>
                <a:spcPts val="0"/>
              </a:spcAft>
              <a:buFont typeface="Arial" panose="020B0604020202020204" pitchFamily="34" charset="0"/>
              <a:buChar char="​"/>
              <a:defRPr sz="1257">
                <a:solidFill>
                  <a:schemeClr val="bg1"/>
                </a:solidFill>
              </a:defRPr>
            </a:lvl1pPr>
            <a:lvl2pPr marL="0" indent="0" algn="l">
              <a:buFont typeface="Arial" panose="020B0604020202020204" pitchFamily="34" charset="0"/>
              <a:buNone/>
              <a:defRPr sz="1005">
                <a:solidFill>
                  <a:schemeClr val="tx1"/>
                </a:solidFill>
              </a:defRPr>
            </a:lvl2pPr>
            <a:lvl3pPr marL="0" indent="0" algn="l">
              <a:buFont typeface="Arial" panose="020B0604020202020204" pitchFamily="34" charset="0"/>
              <a:buChar char="​"/>
              <a:defRPr sz="1005">
                <a:solidFill>
                  <a:schemeClr val="tx1"/>
                </a:solidFill>
              </a:defRPr>
            </a:lvl3pPr>
            <a:lvl4pPr marL="0" indent="0" algn="l">
              <a:buFont typeface="Arial" panose="020B0604020202020204" pitchFamily="34" charset="0"/>
              <a:buChar char="​"/>
              <a:defRPr sz="1005">
                <a:solidFill>
                  <a:schemeClr val="tx1"/>
                </a:solidFill>
              </a:defRPr>
            </a:lvl4pPr>
            <a:lvl5pPr marL="0" indent="0" algn="l">
              <a:buFont typeface="Arial" panose="020B0604020202020204" pitchFamily="34" charset="0"/>
              <a:buChar char="​"/>
              <a:defRPr sz="1005">
                <a:solidFill>
                  <a:schemeClr val="tx1"/>
                </a:solidFill>
              </a:defRPr>
            </a:lvl5pPr>
            <a:lvl6pPr marL="0" indent="0" algn="l">
              <a:buFont typeface="Arial" panose="020B0604020202020204" pitchFamily="34" charset="0"/>
              <a:buChar char="​"/>
              <a:defRPr sz="1005">
                <a:solidFill>
                  <a:schemeClr val="tx1"/>
                </a:solidFill>
              </a:defRPr>
            </a:lvl6pPr>
            <a:lvl7pPr marL="0" indent="0" algn="l">
              <a:buFont typeface="Arial" panose="020B0604020202020204" pitchFamily="34" charset="0"/>
              <a:buChar char="​"/>
              <a:defRPr sz="1005">
                <a:solidFill>
                  <a:schemeClr val="tx1"/>
                </a:solidFill>
              </a:defRPr>
            </a:lvl7pPr>
            <a:lvl8pPr marL="0" indent="0" algn="l">
              <a:buFont typeface="Arial" panose="020B0604020202020204" pitchFamily="34" charset="0"/>
              <a:buChar char="​"/>
              <a:defRPr sz="1005">
                <a:solidFill>
                  <a:schemeClr val="tx1"/>
                </a:solidFill>
              </a:defRPr>
            </a:lvl8pPr>
            <a:lvl9pPr marL="0" indent="0" algn="l">
              <a:buFont typeface="Arial" panose="020B0604020202020204" pitchFamily="34" charset="0"/>
              <a:buChar char="​"/>
              <a:tabLst/>
              <a:defRPr sz="1005">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289575" y="880000"/>
            <a:ext cx="3321786" cy="2171896"/>
          </a:xfrm>
        </p:spPr>
        <p:txBody>
          <a:bodyPr/>
          <a:lstStyle>
            <a:lvl1pPr marL="0" indent="0">
              <a:lnSpc>
                <a:spcPct val="100000"/>
              </a:lnSpc>
              <a:spcAft>
                <a:spcPts val="452"/>
              </a:spcAft>
              <a:buFont typeface="Arial" panose="020B0604020202020204" pitchFamily="34" charset="0"/>
              <a:buChar char="​"/>
              <a:defRPr sz="1005">
                <a:solidFill>
                  <a:schemeClr val="bg1"/>
                </a:solidFill>
              </a:defRPr>
            </a:lvl1pPr>
            <a:lvl2pPr marL="0" indent="0">
              <a:lnSpc>
                <a:spcPct val="100000"/>
              </a:lnSpc>
              <a:spcBef>
                <a:spcPts val="0"/>
              </a:spcBef>
              <a:spcAft>
                <a:spcPts val="452"/>
              </a:spcAft>
              <a:buFont typeface="Arial" panose="020B0604020202020204" pitchFamily="34" charset="0"/>
              <a:buChar char="​"/>
              <a:defRPr sz="1005" b="1">
                <a:solidFill>
                  <a:schemeClr val="bg1"/>
                </a:solidFill>
              </a:defRPr>
            </a:lvl2pPr>
            <a:lvl3pPr marL="0" indent="0">
              <a:lnSpc>
                <a:spcPct val="100000"/>
              </a:lnSpc>
              <a:spcBef>
                <a:spcPts val="0"/>
              </a:spcBef>
              <a:spcAft>
                <a:spcPts val="452"/>
              </a:spcAft>
              <a:buFont typeface="Arial" panose="020B0604020202020204" pitchFamily="34" charset="0"/>
              <a:buChar char="​"/>
              <a:defRPr sz="1005">
                <a:solidFill>
                  <a:schemeClr val="bg1"/>
                </a:solidFill>
              </a:defRPr>
            </a:lvl3pPr>
            <a:lvl4pPr marL="0" indent="0">
              <a:lnSpc>
                <a:spcPct val="100000"/>
              </a:lnSpc>
              <a:spcBef>
                <a:spcPts val="0"/>
              </a:spcBef>
              <a:spcAft>
                <a:spcPts val="452"/>
              </a:spcAft>
              <a:buFont typeface="Arial" panose="020B0604020202020204" pitchFamily="34" charset="0"/>
              <a:buChar char="​"/>
              <a:defRPr sz="1005">
                <a:solidFill>
                  <a:schemeClr val="bg1"/>
                </a:solidFill>
              </a:defRPr>
            </a:lvl4pPr>
            <a:lvl5pPr marL="0" indent="0">
              <a:lnSpc>
                <a:spcPct val="100000"/>
              </a:lnSpc>
              <a:spcBef>
                <a:spcPts val="0"/>
              </a:spcBef>
              <a:spcAft>
                <a:spcPts val="452"/>
              </a:spcAft>
              <a:buFont typeface="Arial" panose="020B0604020202020204" pitchFamily="34" charset="0"/>
              <a:buChar char="​"/>
              <a:defRPr sz="1005">
                <a:solidFill>
                  <a:schemeClr val="bg1"/>
                </a:solidFill>
              </a:defRPr>
            </a:lvl5pPr>
            <a:lvl6pPr marL="0" indent="0">
              <a:lnSpc>
                <a:spcPct val="100000"/>
              </a:lnSpc>
              <a:spcBef>
                <a:spcPts val="0"/>
              </a:spcBef>
              <a:spcAft>
                <a:spcPts val="452"/>
              </a:spcAft>
              <a:buFont typeface="Arial" panose="020B0604020202020204" pitchFamily="34" charset="0"/>
              <a:buChar char="​"/>
              <a:defRPr sz="1005">
                <a:solidFill>
                  <a:schemeClr val="bg1"/>
                </a:solidFill>
              </a:defRPr>
            </a:lvl6pPr>
            <a:lvl7pPr marL="0" indent="0">
              <a:lnSpc>
                <a:spcPct val="100000"/>
              </a:lnSpc>
              <a:spcBef>
                <a:spcPts val="0"/>
              </a:spcBef>
              <a:spcAft>
                <a:spcPts val="452"/>
              </a:spcAft>
              <a:buFont typeface="Arial" panose="020B0604020202020204" pitchFamily="34" charset="0"/>
              <a:buChar char="​"/>
              <a:defRPr sz="1005">
                <a:solidFill>
                  <a:schemeClr val="bg1"/>
                </a:solidFill>
              </a:defRPr>
            </a:lvl7pPr>
            <a:lvl8pPr marL="0" indent="0">
              <a:lnSpc>
                <a:spcPct val="100000"/>
              </a:lnSpc>
              <a:spcBef>
                <a:spcPts val="0"/>
              </a:spcBef>
              <a:spcAft>
                <a:spcPts val="452"/>
              </a:spcAft>
              <a:buFont typeface="Arial" panose="020B0604020202020204" pitchFamily="34" charset="0"/>
              <a:buChar char="​"/>
              <a:defRPr sz="1005" b="1">
                <a:solidFill>
                  <a:schemeClr val="bg1"/>
                </a:solidFill>
              </a:defRPr>
            </a:lvl8pPr>
            <a:lvl9pPr marL="0" indent="0">
              <a:lnSpc>
                <a:spcPct val="100000"/>
              </a:lnSpc>
              <a:spcBef>
                <a:spcPts val="0"/>
              </a:spcBef>
              <a:spcAft>
                <a:spcPts val="452"/>
              </a:spcAft>
              <a:buFont typeface="Arial" panose="020B0604020202020204" pitchFamily="34" charset="0"/>
              <a:buChar char="​"/>
              <a:defRPr sz="1005">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99753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946400"/>
          </a:xfrm>
          <a:prstGeom prst="rect">
            <a:avLst/>
          </a:prstGeom>
          <a:noFill/>
          <a:ln w="0" cmpd="sng">
            <a:noFill/>
            <a:prstDash val="solid"/>
          </a:ln>
        </p:spPr>
        <p:txBody>
          <a:bodyPr vert="horz" lIns="0" tIns="272415" rIns="0" bIns="0" anchor="t"/>
          <a:lstStyle/>
          <a:p>
            <a:pPr marL="228600" marR="0" indent="0" algn="l">
              <a:lnSpc>
                <a:spcPts val="1800"/>
              </a:lnSpc>
              <a:spcAft>
                <a:spcPts val="0"/>
              </a:spcAft>
            </a:pPr>
            <a:r>
              <a:rPr lang="en-US" sz="1550" b="1" spc="135">
                <a:solidFill>
                  <a:srgbClr val="6C2C91"/>
                </a:solidFill>
                <a:latin typeface="Arial" panose="02020603050405020304" pitchFamily="2"/>
              </a:rPr>
              <a:t>Exemptions to BOI Reporting Requirements </a:t>
            </a:r>
          </a:p>
          <a:p>
            <a:pPr marL="274320" marR="0" indent="91440" algn="l">
              <a:lnSpc>
                <a:spcPts val="1200"/>
              </a:lnSpc>
              <a:spcBef>
                <a:spcPts val="860"/>
              </a:spcBef>
              <a:spcAft>
                <a:spcPts val="0"/>
              </a:spcAft>
              <a:buFont typeface="Symbol"/>
              <a:buChar char="·"/>
            </a:pPr>
            <a:r>
              <a:rPr lang="en-US" sz="950" spc="0">
                <a:solidFill>
                  <a:srgbClr val="000000"/>
                </a:solidFill>
                <a:latin typeface="Arial" panose="02020603050405020304" pitchFamily="2"/>
              </a:rPr>
              <a:t>Sampling of the exemptions includes: </a:t>
            </a:r>
          </a:p>
          <a:p>
            <a:pPr marL="502920" marR="0" indent="91440" algn="l">
              <a:lnSpc>
                <a:spcPts val="1000"/>
              </a:lnSpc>
              <a:spcBef>
                <a:spcPts val="325"/>
              </a:spcBef>
              <a:spcAft>
                <a:spcPts val="0"/>
              </a:spcAft>
              <a:buFont typeface="Symbol"/>
              <a:buChar char="·"/>
            </a:pPr>
            <a:r>
              <a:rPr lang="en-US" sz="800" spc="0">
                <a:solidFill>
                  <a:srgbClr val="545A5C"/>
                </a:solidFill>
                <a:latin typeface="Arial" panose="02020603050405020304" pitchFamily="2"/>
              </a:rPr>
              <a:t>Primarily regulated companies </a:t>
            </a:r>
          </a:p>
          <a:p>
            <a:pPr marL="731520" marR="0" indent="91440" algn="l">
              <a:lnSpc>
                <a:spcPts val="1000"/>
              </a:lnSpc>
              <a:spcBef>
                <a:spcPts val="315"/>
              </a:spcBef>
              <a:spcAft>
                <a:spcPts val="0"/>
              </a:spcAft>
              <a:buFont typeface="Symbol"/>
              <a:buChar char="·"/>
            </a:pPr>
            <a:r>
              <a:rPr lang="en-US" sz="800" spc="0">
                <a:solidFill>
                  <a:srgbClr val="545A5C"/>
                </a:solidFill>
                <a:latin typeface="Arial" panose="02020603050405020304" pitchFamily="2"/>
              </a:rPr>
              <a:t>Such as SEC registered entities </a:t>
            </a:r>
          </a:p>
          <a:p>
            <a:pPr marL="731520" marR="0" indent="91440" algn="l">
              <a:lnSpc>
                <a:spcPts val="1000"/>
              </a:lnSpc>
              <a:spcBef>
                <a:spcPts val="315"/>
              </a:spcBef>
              <a:spcAft>
                <a:spcPts val="0"/>
              </a:spcAft>
              <a:buFont typeface="Symbol"/>
              <a:buChar char="·"/>
            </a:pPr>
            <a:r>
              <a:rPr lang="en-US" sz="800" spc="0">
                <a:solidFill>
                  <a:srgbClr val="545A5C"/>
                </a:solidFill>
                <a:latin typeface="Arial" panose="02020603050405020304" pitchFamily="2"/>
              </a:rPr>
              <a:t>Banks, Bank-type entities </a:t>
            </a:r>
          </a:p>
          <a:p>
            <a:pPr marL="502920" marR="0" indent="91440" algn="l">
              <a:lnSpc>
                <a:spcPts val="1000"/>
              </a:lnSpc>
              <a:spcBef>
                <a:spcPts val="315"/>
              </a:spcBef>
              <a:spcAft>
                <a:spcPts val="0"/>
              </a:spcAft>
              <a:buFont typeface="Symbol"/>
              <a:buChar char="·"/>
            </a:pPr>
            <a:r>
              <a:rPr lang="en-US" sz="800" spc="0">
                <a:solidFill>
                  <a:srgbClr val="545A5C"/>
                </a:solidFill>
                <a:latin typeface="Arial" panose="02020603050405020304" pitchFamily="2"/>
              </a:rPr>
              <a:t>Inactive Entities (but only if not owned directly or indirectly by a foreign person, as well as other </a:t>
            </a:r>
          </a:p>
          <a:p>
            <a:pPr marL="594360" marR="0" indent="0" algn="l">
              <a:lnSpc>
                <a:spcPts val="900"/>
              </a:lnSpc>
              <a:spcBef>
                <a:spcPts val="35"/>
              </a:spcBef>
              <a:spcAft>
                <a:spcPts val="0"/>
              </a:spcAft>
            </a:pPr>
            <a:r>
              <a:rPr lang="en-US" sz="800" spc="0">
                <a:solidFill>
                  <a:srgbClr val="545A5C"/>
                </a:solidFill>
                <a:latin typeface="Arial" panose="02020603050405020304" pitchFamily="2"/>
              </a:rPr>
              <a:t>limitations) </a:t>
            </a:r>
          </a:p>
          <a:p>
            <a:pPr marL="502920" marR="0" indent="91440" algn="l">
              <a:lnSpc>
                <a:spcPts val="1000"/>
              </a:lnSpc>
              <a:spcBef>
                <a:spcPts val="315"/>
              </a:spcBef>
              <a:spcAft>
                <a:spcPts val="0"/>
              </a:spcAft>
              <a:buFont typeface="Symbol"/>
              <a:buChar char="·"/>
            </a:pPr>
            <a:r>
              <a:rPr lang="en-US" sz="800" spc="0">
                <a:solidFill>
                  <a:srgbClr val="545A5C"/>
                </a:solidFill>
                <a:latin typeface="Arial" panose="02020603050405020304" pitchFamily="2"/>
              </a:rPr>
              <a:t>Tax exempt entities (such as charitable and split-interest trusts) </a:t>
            </a:r>
          </a:p>
          <a:p>
            <a:pPr marL="502920" marR="0" indent="91440" algn="l">
              <a:lnSpc>
                <a:spcPts val="1000"/>
              </a:lnSpc>
              <a:spcBef>
                <a:spcPts val="315"/>
              </a:spcBef>
              <a:spcAft>
                <a:spcPts val="0"/>
              </a:spcAft>
              <a:buFont typeface="Symbol"/>
              <a:buChar char="·"/>
            </a:pPr>
            <a:r>
              <a:rPr lang="en-US" sz="800" spc="0">
                <a:solidFill>
                  <a:srgbClr val="545A5C"/>
                </a:solidFill>
                <a:latin typeface="Arial" panose="02020603050405020304" pitchFamily="2"/>
              </a:rPr>
              <a:t>Political organizations </a:t>
            </a:r>
          </a:p>
          <a:p>
            <a:pPr marL="502920" marR="0" indent="91440" algn="l">
              <a:lnSpc>
                <a:spcPts val="1000"/>
              </a:lnSpc>
              <a:spcBef>
                <a:spcPts val="315"/>
              </a:spcBef>
              <a:spcAft>
                <a:spcPts val="0"/>
              </a:spcAft>
              <a:buFont typeface="Symbol"/>
              <a:buChar char="·"/>
            </a:pPr>
            <a:r>
              <a:rPr lang="en-US" sz="800" spc="0">
                <a:solidFill>
                  <a:srgbClr val="545A5C"/>
                </a:solidFill>
                <a:latin typeface="Arial" panose="02020603050405020304" pitchFamily="2"/>
              </a:rPr>
              <a:t>Certain registered investment companies and advisers </a:t>
            </a:r>
          </a:p>
          <a:p>
            <a:pPr marL="502920" marR="0" indent="91440" algn="l">
              <a:lnSpc>
                <a:spcPts val="1000"/>
              </a:lnSpc>
              <a:spcBef>
                <a:spcPts val="315"/>
              </a:spcBef>
              <a:spcAft>
                <a:spcPts val="0"/>
              </a:spcAft>
              <a:buFont typeface="Symbol"/>
              <a:buChar char="·"/>
            </a:pPr>
            <a:r>
              <a:rPr lang="en-US" sz="800" spc="0">
                <a:solidFill>
                  <a:srgbClr val="545A5C"/>
                </a:solidFill>
                <a:latin typeface="Arial" panose="02020603050405020304" pitchFamily="2"/>
              </a:rPr>
              <a:t>State-regulated insurance companies/Insurance producers </a:t>
            </a:r>
          </a:p>
          <a:p>
            <a:pPr marL="502920" marR="0" indent="91440" algn="l">
              <a:lnSpc>
                <a:spcPts val="1000"/>
              </a:lnSpc>
              <a:spcBef>
                <a:spcPts val="315"/>
              </a:spcBef>
              <a:spcAft>
                <a:spcPts val="0"/>
              </a:spcAft>
              <a:buFont typeface="Symbol"/>
              <a:buChar char="·"/>
            </a:pPr>
            <a:r>
              <a:rPr lang="en-US" sz="800" spc="0">
                <a:solidFill>
                  <a:srgbClr val="545A5C"/>
                </a:solidFill>
                <a:latin typeface="Arial" panose="02020603050405020304" pitchFamily="2"/>
              </a:rPr>
              <a:t>Other highly regulated entities, such as securities brokers/dealers, federal and stated credit unions </a:t>
            </a:r>
          </a:p>
          <a:p>
            <a:pPr marL="502920" marR="0" indent="91440" algn="l">
              <a:lnSpc>
                <a:spcPts val="1000"/>
              </a:lnSpc>
              <a:spcBef>
                <a:spcPts val="315"/>
              </a:spcBef>
              <a:spcAft>
                <a:spcPts val="0"/>
              </a:spcAft>
              <a:buFont typeface="Symbol"/>
              <a:buChar char="·"/>
            </a:pPr>
            <a:r>
              <a:rPr lang="en-US" sz="800" spc="0">
                <a:solidFill>
                  <a:srgbClr val="545A5C"/>
                </a:solidFill>
                <a:latin typeface="Arial" panose="02020603050405020304" pitchFamily="2"/>
              </a:rPr>
              <a:t>Public accounting firms </a:t>
            </a:r>
          </a:p>
          <a:p>
            <a:pPr marL="502920" marR="0" indent="91440" algn="l">
              <a:lnSpc>
                <a:spcPts val="1000"/>
              </a:lnSpc>
              <a:spcBef>
                <a:spcPts val="315"/>
              </a:spcBef>
              <a:spcAft>
                <a:spcPts val="0"/>
              </a:spcAft>
              <a:buFont typeface="Symbol"/>
              <a:buChar char="·"/>
            </a:pPr>
            <a:r>
              <a:rPr lang="en-US" sz="800" spc="0">
                <a:solidFill>
                  <a:srgbClr val="545A5C"/>
                </a:solidFill>
                <a:latin typeface="Arial" panose="02020603050405020304" pitchFamily="2"/>
              </a:rPr>
              <a:t>Governmental authorities </a:t>
            </a:r>
          </a:p>
          <a:p>
            <a:pPr marL="502920" marR="0" indent="91440" algn="l">
              <a:lnSpc>
                <a:spcPts val="1000"/>
              </a:lnSpc>
              <a:spcBef>
                <a:spcPts val="315"/>
              </a:spcBef>
              <a:spcAft>
                <a:spcPts val="295"/>
              </a:spcAft>
              <a:buFont typeface="Symbol"/>
              <a:buChar char="·"/>
            </a:pPr>
            <a:r>
              <a:rPr lang="en-US" sz="800" spc="0">
                <a:solidFill>
                  <a:srgbClr val="545A5C"/>
                </a:solidFill>
                <a:latin typeface="Arial" panose="02020603050405020304" pitchFamily="2"/>
              </a:rPr>
              <a:t>Large operating companies </a:t>
            </a:r>
          </a:p>
        </p:txBody>
      </p:sp>
      <p:sp>
        <p:nvSpPr>
          <p:cNvPr id="4" name="Text Placeholder 3"/>
          <p:cNvSpPr>
            <a:spLocks noGrp="1"/>
          </p:cNvSpPr>
          <p:nvPr>
            <p:ph type="body" idx="10"/>
          </p:nvPr>
        </p:nvSpPr>
        <p:spPr>
          <a:xfrm>
            <a:off x="43180" y="2988945"/>
            <a:ext cx="6043295" cy="482600"/>
          </a:xfrm>
          <a:prstGeom prst="rect">
            <a:avLst/>
          </a:prstGeom>
          <a:noFill/>
          <a:ln w="0" cmpd="sng">
            <a:noFill/>
            <a:prstDash val="solid"/>
          </a:ln>
        </p:spPr>
        <p:txBody>
          <a:bodyPr vert="horz" lIns="0" tIns="291465" rIns="0" bIns="0" anchor="t"/>
          <a:lstStyle/>
          <a:p>
            <a:pPr marL="4206240" marR="0" indent="0" algn="l">
              <a:lnSpc>
                <a:spcPts val="500"/>
              </a:lnSpc>
              <a:spcAft>
                <a:spcPts val="1000"/>
              </a:spcAft>
              <a:tabLst>
                <a:tab pos="5760720" algn="l"/>
              </a:tabLst>
            </a:pPr>
            <a:r>
              <a:rPr lang="en-US" sz="400" spc="0">
                <a:solidFill>
                  <a:srgbClr val="A8A1A1"/>
                </a:solidFill>
                <a:latin typeface="Arial" panose="02020603050405020304" pitchFamily="2"/>
              </a:rPr>
              <a:t>PRIVILEGED AND DENTONS CONFIDENTIAL 7 </a:t>
            </a:r>
          </a:p>
        </p:txBody>
      </p:sp>
    </p:spTree>
  </p:cSld>
  <p:clrMapOvr>
    <a:masterClrMapping/>
  </p:clrMapOvr>
</p:sldLayout>
</file>

<file path=ppt/slideLayouts/slideLayout3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422" y="0"/>
            <a:ext cx="6128916" cy="34925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0"/>
            <a:ext cx="6129941" cy="3494333"/>
          </a:xfrm>
          <a:noFill/>
        </p:spPr>
        <p:txBody>
          <a:bodyPr lIns="144000" tIns="36000" bIns="108000" anchor="b" anchorCtr="0"/>
          <a:lstStyle>
            <a:lvl1pPr marL="0" indent="0" algn="l">
              <a:spcAft>
                <a:spcPts val="0"/>
              </a:spcAft>
              <a:buNone/>
              <a:defRPr sz="804">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title" hasCustomPrompt="1"/>
          </p:nvPr>
        </p:nvSpPr>
        <p:spPr>
          <a:xfrm>
            <a:off x="289575" y="293333"/>
            <a:ext cx="5550791" cy="241236"/>
          </a:xfrm>
        </p:spPr>
        <p:txBody>
          <a:bodyPr/>
          <a:lstStyle>
            <a:lvl1pPr>
              <a:defRPr sz="1508">
                <a:solidFill>
                  <a:schemeClr val="bg1"/>
                </a:solidFill>
              </a:defRPr>
            </a:lvl1pPr>
          </a:lstStyle>
          <a:p>
            <a:r>
              <a:rPr lang="en-GB" noProof="0" dirty="0"/>
              <a:t>Click to add Agenda title</a:t>
            </a:r>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289575" y="535333"/>
            <a:ext cx="5550056" cy="212667"/>
          </a:xfrm>
        </p:spPr>
        <p:txBody>
          <a:bodyPr/>
          <a:lstStyle>
            <a:lvl1pPr marL="0" indent="0" algn="l">
              <a:lnSpc>
                <a:spcPct val="90000"/>
              </a:lnSpc>
              <a:spcBef>
                <a:spcPts val="0"/>
              </a:spcBef>
              <a:spcAft>
                <a:spcPts val="0"/>
              </a:spcAft>
              <a:buFont typeface="Arial" panose="020B0604020202020204" pitchFamily="34" charset="0"/>
              <a:buChar char="​"/>
              <a:defRPr sz="1257">
                <a:solidFill>
                  <a:schemeClr val="bg1"/>
                </a:solidFill>
              </a:defRPr>
            </a:lvl1pPr>
            <a:lvl2pPr marL="0" indent="0" algn="l">
              <a:buFont typeface="Arial" panose="020B0604020202020204" pitchFamily="34" charset="0"/>
              <a:buNone/>
              <a:defRPr sz="1005">
                <a:solidFill>
                  <a:schemeClr val="tx1"/>
                </a:solidFill>
              </a:defRPr>
            </a:lvl2pPr>
            <a:lvl3pPr marL="0" indent="0" algn="l">
              <a:buFont typeface="Arial" panose="020B0604020202020204" pitchFamily="34" charset="0"/>
              <a:buChar char="​"/>
              <a:defRPr sz="1005">
                <a:solidFill>
                  <a:schemeClr val="tx1"/>
                </a:solidFill>
              </a:defRPr>
            </a:lvl3pPr>
            <a:lvl4pPr marL="0" indent="0" algn="l">
              <a:buFont typeface="Arial" panose="020B0604020202020204" pitchFamily="34" charset="0"/>
              <a:buChar char="​"/>
              <a:defRPr sz="1005">
                <a:solidFill>
                  <a:schemeClr val="tx1"/>
                </a:solidFill>
              </a:defRPr>
            </a:lvl4pPr>
            <a:lvl5pPr marL="0" indent="0" algn="l">
              <a:buFont typeface="Arial" panose="020B0604020202020204" pitchFamily="34" charset="0"/>
              <a:buChar char="​"/>
              <a:defRPr sz="1005">
                <a:solidFill>
                  <a:schemeClr val="tx1"/>
                </a:solidFill>
              </a:defRPr>
            </a:lvl5pPr>
            <a:lvl6pPr marL="0" indent="0" algn="l">
              <a:buFont typeface="Arial" panose="020B0604020202020204" pitchFamily="34" charset="0"/>
              <a:buChar char="​"/>
              <a:defRPr sz="1005">
                <a:solidFill>
                  <a:schemeClr val="tx1"/>
                </a:solidFill>
              </a:defRPr>
            </a:lvl6pPr>
            <a:lvl7pPr marL="0" indent="0" algn="l">
              <a:buFont typeface="Arial" panose="020B0604020202020204" pitchFamily="34" charset="0"/>
              <a:buChar char="​"/>
              <a:defRPr sz="1005">
                <a:solidFill>
                  <a:schemeClr val="tx1"/>
                </a:solidFill>
              </a:defRPr>
            </a:lvl7pPr>
            <a:lvl8pPr marL="0" indent="0" algn="l">
              <a:buFont typeface="Arial" panose="020B0604020202020204" pitchFamily="34" charset="0"/>
              <a:buChar char="​"/>
              <a:defRPr sz="1005">
                <a:solidFill>
                  <a:schemeClr val="tx1"/>
                </a:solidFill>
              </a:defRPr>
            </a:lvl8pPr>
            <a:lvl9pPr marL="0" indent="0" algn="l">
              <a:buFont typeface="Arial" panose="020B0604020202020204" pitchFamily="34" charset="0"/>
              <a:buChar char="​"/>
              <a:tabLst/>
              <a:defRPr sz="1005">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1093385" y="879987"/>
            <a:ext cx="2517977" cy="2171909"/>
          </a:xfrm>
        </p:spPr>
        <p:txBody>
          <a:bodyPr/>
          <a:lstStyle>
            <a:lvl1pPr marL="0" indent="0">
              <a:lnSpc>
                <a:spcPts val="1206"/>
              </a:lnSpc>
              <a:spcAft>
                <a:spcPts val="0"/>
              </a:spcAft>
              <a:buFont typeface="Arial" panose="020B0604020202020204" pitchFamily="34" charset="0"/>
              <a:buChar char="​"/>
              <a:defRPr sz="1005">
                <a:solidFill>
                  <a:schemeClr val="bg1"/>
                </a:solidFill>
              </a:defRPr>
            </a:lvl1pPr>
            <a:lvl2pPr marL="0" indent="0">
              <a:lnSpc>
                <a:spcPts val="1206"/>
              </a:lnSpc>
              <a:spcBef>
                <a:spcPts val="0"/>
              </a:spcBef>
              <a:spcAft>
                <a:spcPts val="0"/>
              </a:spcAft>
              <a:buFont typeface="Arial" panose="020B0604020202020204" pitchFamily="34" charset="0"/>
              <a:buChar char="​"/>
              <a:defRPr sz="1005" b="1">
                <a:solidFill>
                  <a:schemeClr val="bg1"/>
                </a:solidFill>
              </a:defRPr>
            </a:lvl2pPr>
            <a:lvl3pPr marL="0" indent="0">
              <a:lnSpc>
                <a:spcPts val="1206"/>
              </a:lnSpc>
              <a:spcBef>
                <a:spcPts val="0"/>
              </a:spcBef>
              <a:spcAft>
                <a:spcPts val="0"/>
              </a:spcAft>
              <a:buFont typeface="Arial" panose="020B0604020202020204" pitchFamily="34" charset="0"/>
              <a:buChar char="​"/>
              <a:defRPr sz="1005">
                <a:solidFill>
                  <a:schemeClr val="bg1"/>
                </a:solidFill>
              </a:defRPr>
            </a:lvl3pPr>
            <a:lvl4pPr marL="0" indent="0">
              <a:lnSpc>
                <a:spcPts val="1206"/>
              </a:lnSpc>
              <a:spcBef>
                <a:spcPts val="0"/>
              </a:spcBef>
              <a:spcAft>
                <a:spcPts val="0"/>
              </a:spcAft>
              <a:buFont typeface="Arial" panose="020B0604020202020204" pitchFamily="34" charset="0"/>
              <a:buChar char="​"/>
              <a:defRPr sz="1005">
                <a:solidFill>
                  <a:schemeClr val="bg1"/>
                </a:solidFill>
              </a:defRPr>
            </a:lvl4pPr>
            <a:lvl5pPr marL="0" indent="0">
              <a:lnSpc>
                <a:spcPts val="1206"/>
              </a:lnSpc>
              <a:spcBef>
                <a:spcPts val="0"/>
              </a:spcBef>
              <a:spcAft>
                <a:spcPts val="0"/>
              </a:spcAft>
              <a:buFont typeface="Arial" panose="020B0604020202020204" pitchFamily="34" charset="0"/>
              <a:buChar char="​"/>
              <a:defRPr sz="1005">
                <a:solidFill>
                  <a:schemeClr val="bg1"/>
                </a:solidFill>
              </a:defRPr>
            </a:lvl5pPr>
            <a:lvl6pPr marL="0" indent="0">
              <a:lnSpc>
                <a:spcPts val="1206"/>
              </a:lnSpc>
              <a:spcBef>
                <a:spcPts val="0"/>
              </a:spcBef>
              <a:spcAft>
                <a:spcPts val="0"/>
              </a:spcAft>
              <a:buFont typeface="Arial" panose="020B0604020202020204" pitchFamily="34" charset="0"/>
              <a:buChar char="​"/>
              <a:defRPr sz="1005">
                <a:solidFill>
                  <a:schemeClr val="bg1"/>
                </a:solidFill>
              </a:defRPr>
            </a:lvl6pPr>
            <a:lvl7pPr marL="0" indent="0">
              <a:lnSpc>
                <a:spcPts val="1206"/>
              </a:lnSpc>
              <a:spcBef>
                <a:spcPts val="0"/>
              </a:spcBef>
              <a:spcAft>
                <a:spcPts val="0"/>
              </a:spcAft>
              <a:buFont typeface="Arial" panose="020B0604020202020204" pitchFamily="34" charset="0"/>
              <a:buChar char="​"/>
              <a:defRPr sz="1005">
                <a:solidFill>
                  <a:schemeClr val="bg1"/>
                </a:solidFill>
              </a:defRPr>
            </a:lvl7pPr>
            <a:lvl8pPr marL="0" indent="0">
              <a:lnSpc>
                <a:spcPts val="1206"/>
              </a:lnSpc>
              <a:spcBef>
                <a:spcPts val="0"/>
              </a:spcBef>
              <a:spcAft>
                <a:spcPts val="0"/>
              </a:spcAft>
              <a:buFont typeface="Arial" panose="020B0604020202020204" pitchFamily="34" charset="0"/>
              <a:buChar char="​"/>
              <a:defRPr sz="1005" b="1">
                <a:solidFill>
                  <a:schemeClr val="bg1"/>
                </a:solidFill>
              </a:defRPr>
            </a:lvl8pPr>
            <a:lvl9pPr marL="0" indent="0">
              <a:lnSpc>
                <a:spcPts val="1206"/>
              </a:lnSpc>
              <a:spcBef>
                <a:spcPts val="0"/>
              </a:spcBef>
              <a:buFont typeface="Arial" panose="020B0604020202020204" pitchFamily="34" charset="0"/>
              <a:buChar char="​"/>
              <a:defRPr sz="1005">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 level</a:t>
            </a:r>
          </a:p>
          <a:p>
            <a:pPr lvl="6"/>
            <a:r>
              <a:rPr lang="en-GB" noProof="0" dirty="0"/>
              <a:t>7 level</a:t>
            </a:r>
          </a:p>
          <a:p>
            <a:pPr lvl="7"/>
            <a:r>
              <a:rPr lang="en-GB" noProof="0" dirty="0"/>
              <a:t>8 level</a:t>
            </a:r>
          </a:p>
          <a:p>
            <a:pPr lvl="8"/>
            <a:r>
              <a:rPr lang="en-GB" noProof="0" dirty="0"/>
              <a:t>9 level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289575" y="879986"/>
            <a:ext cx="803809" cy="2172674"/>
          </a:xfrm>
        </p:spPr>
        <p:txBody>
          <a:bodyPr/>
          <a:lstStyle>
            <a:lvl1pPr marL="0" indent="0">
              <a:lnSpc>
                <a:spcPts val="1206"/>
              </a:lnSpc>
              <a:spcAft>
                <a:spcPts val="0"/>
              </a:spcAft>
              <a:buFont typeface="Arial" panose="020B0604020202020204" pitchFamily="34" charset="0"/>
              <a:buChar char="​"/>
              <a:defRPr sz="1005">
                <a:solidFill>
                  <a:schemeClr val="bg1"/>
                </a:solidFill>
              </a:defRPr>
            </a:lvl1pPr>
            <a:lvl2pPr marL="0" indent="0">
              <a:lnSpc>
                <a:spcPts val="1206"/>
              </a:lnSpc>
              <a:spcAft>
                <a:spcPts val="0"/>
              </a:spcAft>
              <a:buFont typeface="Arial" panose="020B0604020202020204" pitchFamily="34" charset="0"/>
              <a:buChar char="​"/>
              <a:defRPr sz="1005" b="1">
                <a:solidFill>
                  <a:schemeClr val="bg1"/>
                </a:solidFill>
              </a:defRPr>
            </a:lvl2pPr>
            <a:lvl3pPr marL="0" indent="0">
              <a:lnSpc>
                <a:spcPts val="1206"/>
              </a:lnSpc>
              <a:spcAft>
                <a:spcPts val="0"/>
              </a:spcAft>
              <a:buFont typeface="Arial" panose="020B0604020202020204" pitchFamily="34" charset="0"/>
              <a:buChar char="​"/>
              <a:defRPr sz="1005">
                <a:solidFill>
                  <a:schemeClr val="bg1"/>
                </a:solidFill>
              </a:defRPr>
            </a:lvl3pPr>
            <a:lvl4pPr>
              <a:lnSpc>
                <a:spcPts val="1206"/>
              </a:lnSpc>
              <a:spcAft>
                <a:spcPts val="0"/>
              </a:spcAft>
              <a:buFont typeface="Arial" panose="020B0604020202020204" pitchFamily="34" charset="0"/>
              <a:buChar char="​"/>
              <a:defRPr sz="1005">
                <a:solidFill>
                  <a:schemeClr val="bg1"/>
                </a:solidFill>
              </a:defRPr>
            </a:lvl4pPr>
            <a:lvl5pPr>
              <a:lnSpc>
                <a:spcPts val="1206"/>
              </a:lnSpc>
              <a:spcAft>
                <a:spcPts val="0"/>
              </a:spcAft>
              <a:buFont typeface="Arial" panose="020B0604020202020204" pitchFamily="34" charset="0"/>
              <a:buChar char="​"/>
              <a:defRPr sz="1005">
                <a:solidFill>
                  <a:schemeClr val="bg1"/>
                </a:solidFill>
              </a:defRPr>
            </a:lvl5pPr>
            <a:lvl6pPr marL="0" indent="0">
              <a:lnSpc>
                <a:spcPts val="1206"/>
              </a:lnSpc>
              <a:spcAft>
                <a:spcPts val="0"/>
              </a:spcAft>
              <a:buFont typeface="Arial" panose="020B0604020202020204" pitchFamily="34" charset="0"/>
              <a:buChar char="​"/>
              <a:defRPr sz="1005" b="1">
                <a:solidFill>
                  <a:schemeClr val="bg1"/>
                </a:solidFill>
              </a:defRPr>
            </a:lvl6pPr>
            <a:lvl7pPr>
              <a:lnSpc>
                <a:spcPts val="1206"/>
              </a:lnSpc>
              <a:spcAft>
                <a:spcPts val="0"/>
              </a:spcAft>
              <a:defRPr sz="1005" b="0">
                <a:solidFill>
                  <a:schemeClr val="bg1"/>
                </a:solidFill>
              </a:defRPr>
            </a:lvl7pPr>
            <a:lvl8pPr>
              <a:lnSpc>
                <a:spcPts val="1206"/>
              </a:lnSpc>
              <a:spcAft>
                <a:spcPts val="0"/>
              </a:spcAft>
              <a:defRPr sz="1005" b="1">
                <a:solidFill>
                  <a:schemeClr val="bg1"/>
                </a:solidFill>
              </a:defRPr>
            </a:lvl8pPr>
            <a:lvl9pPr>
              <a:lnSpc>
                <a:spcPts val="1206"/>
              </a:lnSpc>
              <a:spcAft>
                <a:spcPts val="0"/>
              </a:spcAft>
              <a:defRPr sz="1005">
                <a:solidFill>
                  <a:schemeClr val="bg1"/>
                </a:solidFill>
                <a:latin typeface="+mn-lt"/>
              </a:defRPr>
            </a:lvl9pPr>
          </a:lstStyle>
          <a:p>
            <a:pPr lvl="0"/>
            <a:r>
              <a:rPr lang="en-GB" dirty="0"/>
              <a:t>09.00-10.00</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
        <p:nvSpPr>
          <p:cNvPr id="3" name="TextBox 2">
            <a:extLst>
              <a:ext uri="{FF2B5EF4-FFF2-40B4-BE49-F238E27FC236}">
                <a16:creationId xmlns:a16="http://schemas.microsoft.com/office/drawing/2014/main" id="{CD2080BB-E265-4531-8CDF-EED5AE7C2C5E}"/>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Right click on picture and choose “</a:t>
            </a:r>
            <a:r>
              <a:rPr lang="en-GB" sz="704" b="0" dirty="0"/>
              <a:t>Send to Back” </a:t>
            </a:r>
            <a:r>
              <a:rPr lang="en-GB" sz="704" dirty="0"/>
              <a:t>to get overlay in front</a:t>
            </a:r>
            <a:endParaRPr lang="en-GB" sz="804" dirty="0">
              <a:solidFill>
                <a:schemeClr val="tx2"/>
              </a:solidFill>
            </a:endParaRPr>
          </a:p>
        </p:txBody>
      </p:sp>
    </p:spTree>
    <p:extLst>
      <p:ext uri="{BB962C8B-B14F-4D97-AF65-F5344CB8AC3E}">
        <p14:creationId xmlns:p14="http://schemas.microsoft.com/office/powerpoint/2010/main" val="1916003510"/>
      </p:ext>
    </p:extLst>
  </p:cSld>
  <p:clrMapOvr>
    <a:masterClrMapping/>
  </p:clrMapOvr>
</p:sldLayout>
</file>

<file path=ppt/slideLayouts/slideLayout3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A">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6129941" cy="3494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 name="Title 1"/>
          <p:cNvSpPr>
            <a:spLocks noGrp="1"/>
          </p:cNvSpPr>
          <p:nvPr>
            <p:ph type="ctrTitle" hasCustomPrompt="1"/>
          </p:nvPr>
        </p:nvSpPr>
        <p:spPr>
          <a:xfrm>
            <a:off x="289575" y="653090"/>
            <a:ext cx="5550791" cy="467107"/>
          </a:xfrm>
        </p:spPr>
        <p:txBody>
          <a:bodyPr anchor="b"/>
          <a:lstStyle>
            <a:lvl1pPr algn="l">
              <a:defRPr sz="181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106023"/>
            <a:ext cx="5550791" cy="374733"/>
          </a:xfrm>
        </p:spPr>
        <p:txBody>
          <a:bodyPr/>
          <a:lstStyle>
            <a:lvl1pPr marL="0" indent="0" algn="l">
              <a:spcBef>
                <a:spcPts val="0"/>
              </a:spcBef>
              <a:buFont typeface="Arial" panose="020B0604020202020204" pitchFamily="34" charset="0"/>
              <a:buChar char="​"/>
              <a:defRPr sz="1810">
                <a:solidFill>
                  <a:schemeClr val="tx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288909" y="1558221"/>
            <a:ext cx="2703134" cy="1493675"/>
          </a:xfrm>
        </p:spPr>
        <p:txBody>
          <a:bodyPr/>
          <a:lstStyle>
            <a:lvl1pPr marL="0" indent="0">
              <a:buNone/>
              <a:defRPr sz="1005">
                <a:solidFill>
                  <a:schemeClr val="tx1"/>
                </a:solidFill>
              </a:defRPr>
            </a:lvl1pPr>
            <a:lvl2pPr marL="0" indent="0">
              <a:buNone/>
              <a:defRPr sz="1005">
                <a:solidFill>
                  <a:schemeClr val="tx1"/>
                </a:solidFill>
              </a:defRPr>
            </a:lvl2pPr>
            <a:lvl3pPr marL="0" indent="0">
              <a:buNone/>
              <a:defRPr sz="1005">
                <a:solidFill>
                  <a:schemeClr val="tx1"/>
                </a:solidFill>
              </a:defRPr>
            </a:lvl3pPr>
            <a:lvl4pPr>
              <a:buNone/>
              <a:defRPr sz="1005" b="0">
                <a:solidFill>
                  <a:schemeClr val="tx1"/>
                </a:solidFill>
              </a:defRPr>
            </a:lvl4pPr>
            <a:lvl5pPr>
              <a:buNone/>
              <a:defRPr sz="1005">
                <a:solidFill>
                  <a:schemeClr val="tx1"/>
                </a:solidFill>
              </a:defRPr>
            </a:lvl5pPr>
            <a:lvl6pPr>
              <a:defRPr sz="1005" b="0">
                <a:solidFill>
                  <a:schemeClr val="tx1"/>
                </a:solidFill>
                <a:latin typeface="+mn-lt"/>
              </a:defRPr>
            </a:lvl6pPr>
            <a:lvl7pPr>
              <a:defRPr sz="1005" b="0">
                <a:solidFill>
                  <a:schemeClr val="tx1"/>
                </a:solidFill>
                <a:latin typeface="+mn-lt"/>
              </a:defRPr>
            </a:lvl7pPr>
            <a:lvl8pPr>
              <a:defRPr sz="1005" b="0">
                <a:solidFill>
                  <a:schemeClr val="tx1"/>
                </a:solidFill>
                <a:latin typeface="+mn-lt"/>
              </a:defRPr>
            </a:lvl8pPr>
            <a:lvl9pPr>
              <a:defRPr sz="1005"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95239802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B">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5" name="Background">
            <a:extLst>
              <a:ext uri="{FF2B5EF4-FFF2-40B4-BE49-F238E27FC236}">
                <a16:creationId xmlns:a16="http://schemas.microsoft.com/office/drawing/2014/main" id="{B658BF75-1F8A-45AD-A77D-C0D0CD90E72A}"/>
              </a:ext>
            </a:extLst>
          </p:cNvPr>
          <p:cNvSpPr/>
          <p:nvPr userDrawn="1"/>
        </p:nvSpPr>
        <p:spPr bwMode="white">
          <a:xfrm>
            <a:off x="0" y="0"/>
            <a:ext cx="6129941" cy="3494333"/>
          </a:xfrm>
          <a:prstGeom prst="rect">
            <a:avLst/>
          </a:prstGeom>
          <a:solidFill>
            <a:srgbClr val="5F2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 name="Title 1"/>
          <p:cNvSpPr>
            <a:spLocks noGrp="1"/>
          </p:cNvSpPr>
          <p:nvPr>
            <p:ph type="ctrTitle" hasCustomPrompt="1"/>
          </p:nvPr>
        </p:nvSpPr>
        <p:spPr>
          <a:xfrm>
            <a:off x="289575" y="653090"/>
            <a:ext cx="5550791" cy="467107"/>
          </a:xfrm>
        </p:spPr>
        <p:txBody>
          <a:bodyPr anchor="b"/>
          <a:lstStyle>
            <a:lvl1pPr algn="l">
              <a:defRPr sz="181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106023"/>
            <a:ext cx="5550791" cy="374733"/>
          </a:xfrm>
        </p:spPr>
        <p:txBody>
          <a:bodyPr/>
          <a:lstStyle>
            <a:lvl1pPr marL="0" indent="0" algn="l">
              <a:spcBef>
                <a:spcPts val="0"/>
              </a:spcBef>
              <a:buFont typeface="Arial" panose="020B0604020202020204" pitchFamily="34" charset="0"/>
              <a:buChar char="​"/>
              <a:defRPr sz="1810">
                <a:solidFill>
                  <a:schemeClr val="tx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288909" y="1558221"/>
            <a:ext cx="2703134" cy="1493675"/>
          </a:xfrm>
        </p:spPr>
        <p:txBody>
          <a:bodyPr/>
          <a:lstStyle>
            <a:lvl1pPr marL="0" indent="0">
              <a:lnSpc>
                <a:spcPct val="100000"/>
              </a:lnSpc>
              <a:spcAft>
                <a:spcPts val="302"/>
              </a:spcAft>
              <a:buNone/>
              <a:defRPr sz="1005">
                <a:solidFill>
                  <a:schemeClr val="tx1"/>
                </a:solidFill>
              </a:defRPr>
            </a:lvl1pPr>
            <a:lvl2pPr marL="0" indent="0">
              <a:lnSpc>
                <a:spcPct val="100000"/>
              </a:lnSpc>
              <a:spcAft>
                <a:spcPts val="302"/>
              </a:spcAft>
              <a:buNone/>
              <a:defRPr sz="1005">
                <a:solidFill>
                  <a:schemeClr val="tx1"/>
                </a:solidFill>
              </a:defRPr>
            </a:lvl2pPr>
            <a:lvl3pPr marL="0" indent="0">
              <a:lnSpc>
                <a:spcPct val="100000"/>
              </a:lnSpc>
              <a:spcAft>
                <a:spcPts val="302"/>
              </a:spcAft>
              <a:buNone/>
              <a:defRPr sz="1005">
                <a:solidFill>
                  <a:schemeClr val="tx1"/>
                </a:solidFill>
              </a:defRPr>
            </a:lvl3pPr>
            <a:lvl4pPr>
              <a:lnSpc>
                <a:spcPct val="100000"/>
              </a:lnSpc>
              <a:spcAft>
                <a:spcPts val="302"/>
              </a:spcAft>
              <a:buNone/>
              <a:defRPr sz="1005" b="0">
                <a:solidFill>
                  <a:schemeClr val="tx1"/>
                </a:solidFill>
              </a:defRPr>
            </a:lvl4pPr>
            <a:lvl5pPr>
              <a:lnSpc>
                <a:spcPct val="100000"/>
              </a:lnSpc>
              <a:spcAft>
                <a:spcPts val="302"/>
              </a:spcAft>
              <a:buNone/>
              <a:defRPr sz="1005">
                <a:solidFill>
                  <a:schemeClr val="tx1"/>
                </a:solidFill>
              </a:defRPr>
            </a:lvl5pPr>
            <a:lvl6pPr>
              <a:lnSpc>
                <a:spcPct val="100000"/>
              </a:lnSpc>
              <a:spcAft>
                <a:spcPts val="302"/>
              </a:spcAft>
              <a:defRPr sz="1005" b="0">
                <a:solidFill>
                  <a:schemeClr val="tx1"/>
                </a:solidFill>
                <a:latin typeface="+mn-lt"/>
              </a:defRPr>
            </a:lvl6pPr>
            <a:lvl7pPr>
              <a:lnSpc>
                <a:spcPct val="100000"/>
              </a:lnSpc>
              <a:spcAft>
                <a:spcPts val="302"/>
              </a:spcAft>
              <a:defRPr sz="1005" b="0">
                <a:solidFill>
                  <a:schemeClr val="tx1"/>
                </a:solidFill>
                <a:latin typeface="+mn-lt"/>
              </a:defRPr>
            </a:lvl7pPr>
            <a:lvl8pPr>
              <a:lnSpc>
                <a:spcPct val="100000"/>
              </a:lnSpc>
              <a:spcAft>
                <a:spcPts val="302"/>
              </a:spcAft>
              <a:defRPr sz="1005" b="0">
                <a:solidFill>
                  <a:schemeClr val="tx1"/>
                </a:solidFill>
                <a:latin typeface="+mn-lt"/>
              </a:defRPr>
            </a:lvl8pPr>
            <a:lvl9pPr>
              <a:lnSpc>
                <a:spcPct val="100000"/>
              </a:lnSpc>
              <a:spcAft>
                <a:spcPts val="302"/>
              </a:spcAft>
              <a:defRPr sz="1005"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45875450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C">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id="{FA2552B0-F9F4-472D-8719-15F02EAF1059}"/>
              </a:ext>
            </a:extLst>
          </p:cNvPr>
          <p:cNvSpPr/>
          <p:nvPr userDrawn="1"/>
        </p:nvSpPr>
        <p:spPr bwMode="white">
          <a:xfrm>
            <a:off x="0" y="0"/>
            <a:ext cx="6129941" cy="3494333"/>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 name="Title 1"/>
          <p:cNvSpPr>
            <a:spLocks noGrp="1"/>
          </p:cNvSpPr>
          <p:nvPr>
            <p:ph type="ctrTitle" hasCustomPrompt="1"/>
          </p:nvPr>
        </p:nvSpPr>
        <p:spPr>
          <a:xfrm>
            <a:off x="289575" y="653090"/>
            <a:ext cx="5550791" cy="467107"/>
          </a:xfrm>
        </p:spPr>
        <p:txBody>
          <a:bodyPr anchor="b"/>
          <a:lstStyle>
            <a:lvl1pPr algn="l">
              <a:defRPr sz="181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106023"/>
            <a:ext cx="5550791" cy="374733"/>
          </a:xfrm>
        </p:spPr>
        <p:txBody>
          <a:bodyPr/>
          <a:lstStyle>
            <a:lvl1pPr marL="0" indent="0" algn="l">
              <a:spcBef>
                <a:spcPts val="0"/>
              </a:spcBef>
              <a:buFont typeface="Arial" panose="020B0604020202020204" pitchFamily="34" charset="0"/>
              <a:buChar char="​"/>
              <a:defRPr sz="1810">
                <a:solidFill>
                  <a:schemeClr val="tx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288909" y="1558221"/>
            <a:ext cx="2703134" cy="1493675"/>
          </a:xfrm>
        </p:spPr>
        <p:txBody>
          <a:bodyPr/>
          <a:lstStyle>
            <a:lvl1pPr marL="0" indent="0">
              <a:lnSpc>
                <a:spcPct val="100000"/>
              </a:lnSpc>
              <a:spcAft>
                <a:spcPts val="302"/>
              </a:spcAft>
              <a:buNone/>
              <a:defRPr sz="1005">
                <a:solidFill>
                  <a:schemeClr val="tx1"/>
                </a:solidFill>
              </a:defRPr>
            </a:lvl1pPr>
            <a:lvl2pPr marL="0" indent="0">
              <a:lnSpc>
                <a:spcPct val="100000"/>
              </a:lnSpc>
              <a:spcAft>
                <a:spcPts val="302"/>
              </a:spcAft>
              <a:buNone/>
              <a:defRPr sz="1005">
                <a:solidFill>
                  <a:schemeClr val="tx1"/>
                </a:solidFill>
              </a:defRPr>
            </a:lvl2pPr>
            <a:lvl3pPr marL="0" indent="0">
              <a:lnSpc>
                <a:spcPct val="100000"/>
              </a:lnSpc>
              <a:spcAft>
                <a:spcPts val="302"/>
              </a:spcAft>
              <a:buNone/>
              <a:defRPr sz="1005">
                <a:solidFill>
                  <a:schemeClr val="tx1"/>
                </a:solidFill>
              </a:defRPr>
            </a:lvl3pPr>
            <a:lvl4pPr>
              <a:lnSpc>
                <a:spcPct val="100000"/>
              </a:lnSpc>
              <a:spcAft>
                <a:spcPts val="302"/>
              </a:spcAft>
              <a:buNone/>
              <a:defRPr sz="1005" b="0">
                <a:solidFill>
                  <a:schemeClr val="tx1"/>
                </a:solidFill>
              </a:defRPr>
            </a:lvl4pPr>
            <a:lvl5pPr>
              <a:lnSpc>
                <a:spcPct val="100000"/>
              </a:lnSpc>
              <a:spcAft>
                <a:spcPts val="302"/>
              </a:spcAft>
              <a:buNone/>
              <a:defRPr sz="1005">
                <a:solidFill>
                  <a:schemeClr val="tx1"/>
                </a:solidFill>
              </a:defRPr>
            </a:lvl5pPr>
            <a:lvl6pPr>
              <a:lnSpc>
                <a:spcPct val="100000"/>
              </a:lnSpc>
              <a:spcAft>
                <a:spcPts val="302"/>
              </a:spcAft>
              <a:defRPr sz="1005" b="0">
                <a:solidFill>
                  <a:schemeClr val="tx1"/>
                </a:solidFill>
                <a:latin typeface="+mn-lt"/>
              </a:defRPr>
            </a:lvl6pPr>
            <a:lvl7pPr>
              <a:lnSpc>
                <a:spcPct val="100000"/>
              </a:lnSpc>
              <a:spcAft>
                <a:spcPts val="302"/>
              </a:spcAft>
              <a:defRPr sz="1005" b="0">
                <a:solidFill>
                  <a:schemeClr val="tx1"/>
                </a:solidFill>
                <a:latin typeface="+mn-lt"/>
              </a:defRPr>
            </a:lvl7pPr>
            <a:lvl8pPr>
              <a:lnSpc>
                <a:spcPct val="100000"/>
              </a:lnSpc>
              <a:spcAft>
                <a:spcPts val="302"/>
              </a:spcAft>
              <a:defRPr sz="1005" b="0">
                <a:solidFill>
                  <a:schemeClr val="tx1"/>
                </a:solidFill>
                <a:latin typeface="+mn-lt"/>
              </a:defRPr>
            </a:lvl8pPr>
            <a:lvl9pPr>
              <a:lnSpc>
                <a:spcPct val="100000"/>
              </a:lnSpc>
              <a:spcAft>
                <a:spcPts val="302"/>
              </a:spcAft>
              <a:defRPr sz="1005"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09598773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D">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A114224A-803F-4C98-9EB8-3F4F82D58381}"/>
              </a:ext>
            </a:extLst>
          </p:cNvPr>
          <p:cNvSpPr/>
          <p:nvPr userDrawn="1"/>
        </p:nvSpPr>
        <p:spPr bwMode="white">
          <a:xfrm>
            <a:off x="0" y="0"/>
            <a:ext cx="6129941" cy="3494333"/>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 name="Title 1"/>
          <p:cNvSpPr>
            <a:spLocks noGrp="1"/>
          </p:cNvSpPr>
          <p:nvPr>
            <p:ph type="ctrTitle" hasCustomPrompt="1"/>
          </p:nvPr>
        </p:nvSpPr>
        <p:spPr>
          <a:xfrm>
            <a:off x="289575" y="653090"/>
            <a:ext cx="5550791" cy="467107"/>
          </a:xfrm>
        </p:spPr>
        <p:txBody>
          <a:bodyPr anchor="b"/>
          <a:lstStyle>
            <a:lvl1pPr algn="l">
              <a:defRPr sz="181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106023"/>
            <a:ext cx="5550791" cy="374733"/>
          </a:xfrm>
        </p:spPr>
        <p:txBody>
          <a:bodyPr/>
          <a:lstStyle>
            <a:lvl1pPr marL="0" indent="0" algn="l">
              <a:spcBef>
                <a:spcPts val="0"/>
              </a:spcBef>
              <a:buFont typeface="Arial" panose="020B0604020202020204" pitchFamily="34" charset="0"/>
              <a:buChar char="​"/>
              <a:defRPr sz="1810">
                <a:solidFill>
                  <a:schemeClr val="tx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288909" y="1558221"/>
            <a:ext cx="2703134" cy="1493675"/>
          </a:xfrm>
        </p:spPr>
        <p:txBody>
          <a:bodyPr/>
          <a:lstStyle>
            <a:lvl1pPr marL="0" indent="0">
              <a:lnSpc>
                <a:spcPct val="100000"/>
              </a:lnSpc>
              <a:spcAft>
                <a:spcPts val="302"/>
              </a:spcAft>
              <a:buNone/>
              <a:defRPr sz="1005">
                <a:solidFill>
                  <a:schemeClr val="tx1"/>
                </a:solidFill>
              </a:defRPr>
            </a:lvl1pPr>
            <a:lvl2pPr marL="0" indent="0">
              <a:lnSpc>
                <a:spcPct val="100000"/>
              </a:lnSpc>
              <a:spcAft>
                <a:spcPts val="302"/>
              </a:spcAft>
              <a:buNone/>
              <a:defRPr sz="1005">
                <a:solidFill>
                  <a:schemeClr val="tx1"/>
                </a:solidFill>
              </a:defRPr>
            </a:lvl2pPr>
            <a:lvl3pPr marL="0" indent="0">
              <a:lnSpc>
                <a:spcPct val="100000"/>
              </a:lnSpc>
              <a:spcAft>
                <a:spcPts val="302"/>
              </a:spcAft>
              <a:buNone/>
              <a:defRPr sz="1005">
                <a:solidFill>
                  <a:schemeClr val="tx1"/>
                </a:solidFill>
              </a:defRPr>
            </a:lvl3pPr>
            <a:lvl4pPr>
              <a:lnSpc>
                <a:spcPct val="100000"/>
              </a:lnSpc>
              <a:spcAft>
                <a:spcPts val="302"/>
              </a:spcAft>
              <a:buNone/>
              <a:defRPr sz="1005" b="0">
                <a:solidFill>
                  <a:schemeClr val="tx1"/>
                </a:solidFill>
              </a:defRPr>
            </a:lvl4pPr>
            <a:lvl5pPr>
              <a:lnSpc>
                <a:spcPct val="100000"/>
              </a:lnSpc>
              <a:spcAft>
                <a:spcPts val="302"/>
              </a:spcAft>
              <a:buNone/>
              <a:defRPr sz="1005">
                <a:solidFill>
                  <a:schemeClr val="tx1"/>
                </a:solidFill>
              </a:defRPr>
            </a:lvl5pPr>
            <a:lvl6pPr>
              <a:lnSpc>
                <a:spcPct val="100000"/>
              </a:lnSpc>
              <a:spcAft>
                <a:spcPts val="302"/>
              </a:spcAft>
              <a:defRPr sz="1005" b="0">
                <a:solidFill>
                  <a:schemeClr val="tx1"/>
                </a:solidFill>
                <a:latin typeface="+mn-lt"/>
              </a:defRPr>
            </a:lvl6pPr>
            <a:lvl7pPr>
              <a:lnSpc>
                <a:spcPct val="100000"/>
              </a:lnSpc>
              <a:spcAft>
                <a:spcPts val="302"/>
              </a:spcAft>
              <a:defRPr sz="1005" b="0">
                <a:solidFill>
                  <a:schemeClr val="tx1"/>
                </a:solidFill>
                <a:latin typeface="+mn-lt"/>
              </a:defRPr>
            </a:lvl7pPr>
            <a:lvl8pPr>
              <a:lnSpc>
                <a:spcPct val="100000"/>
              </a:lnSpc>
              <a:spcAft>
                <a:spcPts val="302"/>
              </a:spcAft>
              <a:defRPr sz="1005" b="0">
                <a:solidFill>
                  <a:schemeClr val="tx1"/>
                </a:solidFill>
                <a:latin typeface="+mn-lt"/>
              </a:defRPr>
            </a:lvl8pPr>
            <a:lvl9pPr>
              <a:lnSpc>
                <a:spcPct val="100000"/>
              </a:lnSpc>
              <a:spcAft>
                <a:spcPts val="302"/>
              </a:spcAft>
              <a:defRPr sz="1005"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9338415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E">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9AE31396-456F-4C0E-80EB-CE8A7AB4795B}"/>
              </a:ext>
            </a:extLst>
          </p:cNvPr>
          <p:cNvSpPr/>
          <p:nvPr userDrawn="1"/>
        </p:nvSpPr>
        <p:spPr bwMode="white">
          <a:xfrm>
            <a:off x="0" y="0"/>
            <a:ext cx="6129941" cy="3494333"/>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 name="Title 1"/>
          <p:cNvSpPr>
            <a:spLocks noGrp="1"/>
          </p:cNvSpPr>
          <p:nvPr>
            <p:ph type="ctrTitle" hasCustomPrompt="1"/>
          </p:nvPr>
        </p:nvSpPr>
        <p:spPr>
          <a:xfrm>
            <a:off x="289575" y="653090"/>
            <a:ext cx="5550791" cy="467107"/>
          </a:xfrm>
        </p:spPr>
        <p:txBody>
          <a:bodyPr anchor="b"/>
          <a:lstStyle>
            <a:lvl1pPr algn="l">
              <a:defRPr sz="181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106023"/>
            <a:ext cx="5550791" cy="374733"/>
          </a:xfrm>
        </p:spPr>
        <p:txBody>
          <a:bodyPr/>
          <a:lstStyle>
            <a:lvl1pPr marL="0" indent="0" algn="l">
              <a:spcBef>
                <a:spcPts val="0"/>
              </a:spcBef>
              <a:buFont typeface="Arial" panose="020B0604020202020204" pitchFamily="34" charset="0"/>
              <a:buChar char="​"/>
              <a:defRPr sz="1810">
                <a:solidFill>
                  <a:schemeClr val="tx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288909" y="1558221"/>
            <a:ext cx="2703134" cy="1493675"/>
          </a:xfrm>
        </p:spPr>
        <p:txBody>
          <a:bodyPr/>
          <a:lstStyle>
            <a:lvl1pPr marL="0" indent="0">
              <a:lnSpc>
                <a:spcPct val="100000"/>
              </a:lnSpc>
              <a:spcAft>
                <a:spcPts val="302"/>
              </a:spcAft>
              <a:buNone/>
              <a:defRPr sz="1005" b="0" i="0">
                <a:solidFill>
                  <a:schemeClr val="tx1"/>
                </a:solidFill>
                <a:latin typeface="+mn-lt"/>
              </a:defRPr>
            </a:lvl1pPr>
            <a:lvl2pPr marL="0" indent="0">
              <a:lnSpc>
                <a:spcPct val="100000"/>
              </a:lnSpc>
              <a:spcAft>
                <a:spcPts val="302"/>
              </a:spcAft>
              <a:buNone/>
              <a:defRPr sz="1005" b="0" i="0">
                <a:solidFill>
                  <a:schemeClr val="tx1"/>
                </a:solidFill>
                <a:latin typeface="+mn-lt"/>
              </a:defRPr>
            </a:lvl2pPr>
            <a:lvl3pPr marL="0" indent="0">
              <a:lnSpc>
                <a:spcPct val="100000"/>
              </a:lnSpc>
              <a:spcAft>
                <a:spcPts val="302"/>
              </a:spcAft>
              <a:buNone/>
              <a:defRPr sz="1005" b="0" i="0">
                <a:solidFill>
                  <a:schemeClr val="tx1"/>
                </a:solidFill>
                <a:latin typeface="+mn-lt"/>
              </a:defRPr>
            </a:lvl3pPr>
            <a:lvl4pPr>
              <a:lnSpc>
                <a:spcPct val="100000"/>
              </a:lnSpc>
              <a:spcAft>
                <a:spcPts val="302"/>
              </a:spcAft>
              <a:buNone/>
              <a:defRPr sz="1005" b="0" i="0">
                <a:solidFill>
                  <a:schemeClr val="tx1"/>
                </a:solidFill>
                <a:latin typeface="+mn-lt"/>
              </a:defRPr>
            </a:lvl4pPr>
            <a:lvl5pPr>
              <a:lnSpc>
                <a:spcPct val="100000"/>
              </a:lnSpc>
              <a:spcAft>
                <a:spcPts val="302"/>
              </a:spcAft>
              <a:buNone/>
              <a:defRPr sz="1005" b="0" i="0">
                <a:solidFill>
                  <a:schemeClr val="tx1"/>
                </a:solidFill>
                <a:latin typeface="+mn-lt"/>
              </a:defRPr>
            </a:lvl5pPr>
            <a:lvl6pPr>
              <a:lnSpc>
                <a:spcPct val="100000"/>
              </a:lnSpc>
              <a:spcAft>
                <a:spcPts val="302"/>
              </a:spcAft>
              <a:defRPr sz="1005" b="0" i="0">
                <a:solidFill>
                  <a:schemeClr val="tx1"/>
                </a:solidFill>
                <a:latin typeface="+mn-lt"/>
              </a:defRPr>
            </a:lvl6pPr>
            <a:lvl7pPr>
              <a:lnSpc>
                <a:spcPct val="100000"/>
              </a:lnSpc>
              <a:spcAft>
                <a:spcPts val="302"/>
              </a:spcAft>
              <a:defRPr sz="1005" b="0" i="0">
                <a:solidFill>
                  <a:schemeClr val="tx1"/>
                </a:solidFill>
                <a:latin typeface="+mn-lt"/>
              </a:defRPr>
            </a:lvl7pPr>
            <a:lvl8pPr>
              <a:lnSpc>
                <a:spcPct val="100000"/>
              </a:lnSpc>
              <a:spcAft>
                <a:spcPts val="302"/>
              </a:spcAft>
              <a:defRPr sz="1005" b="0" i="0">
                <a:solidFill>
                  <a:schemeClr val="tx1"/>
                </a:solidFill>
                <a:latin typeface="+mn-lt"/>
              </a:defRPr>
            </a:lvl8pPr>
            <a:lvl9pPr>
              <a:lnSpc>
                <a:spcPct val="100000"/>
              </a:lnSpc>
              <a:spcAft>
                <a:spcPts val="302"/>
              </a:spcAft>
              <a:defRPr sz="1005" b="0" i="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1843220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F">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33F421CA-6288-4C92-B792-DE8965B913A0}"/>
              </a:ext>
            </a:extLst>
          </p:cNvPr>
          <p:cNvSpPr/>
          <p:nvPr userDrawn="1"/>
        </p:nvSpPr>
        <p:spPr bwMode="white">
          <a:xfrm>
            <a:off x="0" y="0"/>
            <a:ext cx="6129941" cy="3494333"/>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 name="Title 1"/>
          <p:cNvSpPr>
            <a:spLocks noGrp="1"/>
          </p:cNvSpPr>
          <p:nvPr>
            <p:ph type="ctrTitle" hasCustomPrompt="1"/>
          </p:nvPr>
        </p:nvSpPr>
        <p:spPr>
          <a:xfrm>
            <a:off x="289575" y="653090"/>
            <a:ext cx="5550791" cy="467107"/>
          </a:xfrm>
        </p:spPr>
        <p:txBody>
          <a:bodyPr anchor="b"/>
          <a:lstStyle>
            <a:lvl1pPr algn="l">
              <a:defRPr sz="181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106023"/>
            <a:ext cx="5550791" cy="374733"/>
          </a:xfrm>
        </p:spPr>
        <p:txBody>
          <a:bodyPr/>
          <a:lstStyle>
            <a:lvl1pPr marL="0" indent="0" algn="l">
              <a:spcBef>
                <a:spcPts val="0"/>
              </a:spcBef>
              <a:buFont typeface="Arial" panose="020B0604020202020204" pitchFamily="34" charset="0"/>
              <a:buChar char="​"/>
              <a:defRPr sz="1810">
                <a:solidFill>
                  <a:schemeClr val="tx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288909" y="1558221"/>
            <a:ext cx="2703134" cy="1493675"/>
          </a:xfrm>
        </p:spPr>
        <p:txBody>
          <a:bodyPr/>
          <a:lstStyle>
            <a:lvl1pPr marL="0" indent="0">
              <a:lnSpc>
                <a:spcPct val="100000"/>
              </a:lnSpc>
              <a:spcAft>
                <a:spcPts val="302"/>
              </a:spcAft>
              <a:buNone/>
              <a:defRPr sz="1005" b="0">
                <a:solidFill>
                  <a:schemeClr val="tx1"/>
                </a:solidFill>
                <a:latin typeface="+mn-lt"/>
              </a:defRPr>
            </a:lvl1pPr>
            <a:lvl2pPr marL="0" indent="0">
              <a:lnSpc>
                <a:spcPct val="100000"/>
              </a:lnSpc>
              <a:spcAft>
                <a:spcPts val="302"/>
              </a:spcAft>
              <a:buNone/>
              <a:defRPr sz="1005" b="0">
                <a:solidFill>
                  <a:schemeClr val="tx1"/>
                </a:solidFill>
                <a:latin typeface="+mn-lt"/>
              </a:defRPr>
            </a:lvl2pPr>
            <a:lvl3pPr marL="0" indent="0">
              <a:lnSpc>
                <a:spcPct val="100000"/>
              </a:lnSpc>
              <a:spcAft>
                <a:spcPts val="302"/>
              </a:spcAft>
              <a:buNone/>
              <a:defRPr sz="1005" b="0">
                <a:solidFill>
                  <a:schemeClr val="tx1"/>
                </a:solidFill>
                <a:latin typeface="+mn-lt"/>
              </a:defRPr>
            </a:lvl3pPr>
            <a:lvl4pPr>
              <a:lnSpc>
                <a:spcPct val="100000"/>
              </a:lnSpc>
              <a:spcAft>
                <a:spcPts val="302"/>
              </a:spcAft>
              <a:buNone/>
              <a:defRPr sz="1005" b="0">
                <a:solidFill>
                  <a:schemeClr val="tx1"/>
                </a:solidFill>
                <a:latin typeface="+mn-lt"/>
              </a:defRPr>
            </a:lvl4pPr>
            <a:lvl5pPr>
              <a:lnSpc>
                <a:spcPct val="100000"/>
              </a:lnSpc>
              <a:spcAft>
                <a:spcPts val="302"/>
              </a:spcAft>
              <a:buNone/>
              <a:defRPr sz="1005" b="0">
                <a:solidFill>
                  <a:schemeClr val="tx1"/>
                </a:solidFill>
                <a:latin typeface="+mn-lt"/>
              </a:defRPr>
            </a:lvl5pPr>
            <a:lvl6pPr>
              <a:lnSpc>
                <a:spcPct val="100000"/>
              </a:lnSpc>
              <a:spcAft>
                <a:spcPts val="302"/>
              </a:spcAft>
              <a:defRPr sz="1005" b="0">
                <a:solidFill>
                  <a:schemeClr val="tx1"/>
                </a:solidFill>
                <a:latin typeface="+mn-lt"/>
              </a:defRPr>
            </a:lvl6pPr>
            <a:lvl7pPr>
              <a:lnSpc>
                <a:spcPct val="100000"/>
              </a:lnSpc>
              <a:spcAft>
                <a:spcPts val="302"/>
              </a:spcAft>
              <a:defRPr sz="1005" b="0">
                <a:solidFill>
                  <a:schemeClr val="tx1"/>
                </a:solidFill>
                <a:latin typeface="+mn-lt"/>
              </a:defRPr>
            </a:lvl7pPr>
            <a:lvl8pPr>
              <a:lnSpc>
                <a:spcPct val="100000"/>
              </a:lnSpc>
              <a:spcAft>
                <a:spcPts val="302"/>
              </a:spcAft>
              <a:defRPr sz="1005" b="0">
                <a:solidFill>
                  <a:schemeClr val="tx1"/>
                </a:solidFill>
                <a:latin typeface="+mn-lt"/>
              </a:defRPr>
            </a:lvl8pPr>
            <a:lvl9pPr>
              <a:lnSpc>
                <a:spcPct val="100000"/>
              </a:lnSpc>
              <a:spcAft>
                <a:spcPts val="302"/>
              </a:spcAft>
              <a:defRPr sz="1005"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98618284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G">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EF26F15E-2620-4AE5-8BAD-5E62B1FB4181}"/>
              </a:ext>
            </a:extLst>
          </p:cNvPr>
          <p:cNvSpPr/>
          <p:nvPr userDrawn="1"/>
        </p:nvSpPr>
        <p:spPr bwMode="white">
          <a:xfrm>
            <a:off x="0" y="0"/>
            <a:ext cx="6129941" cy="3494333"/>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 name="Title 1"/>
          <p:cNvSpPr>
            <a:spLocks noGrp="1"/>
          </p:cNvSpPr>
          <p:nvPr>
            <p:ph type="ctrTitle" hasCustomPrompt="1"/>
          </p:nvPr>
        </p:nvSpPr>
        <p:spPr>
          <a:xfrm>
            <a:off x="289575" y="653090"/>
            <a:ext cx="5550791" cy="467107"/>
          </a:xfrm>
        </p:spPr>
        <p:txBody>
          <a:bodyPr anchor="b"/>
          <a:lstStyle>
            <a:lvl1pPr algn="l">
              <a:defRPr sz="181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106023"/>
            <a:ext cx="5550791" cy="374733"/>
          </a:xfrm>
        </p:spPr>
        <p:txBody>
          <a:bodyPr/>
          <a:lstStyle>
            <a:lvl1pPr marL="0" indent="0" algn="l">
              <a:spcBef>
                <a:spcPts val="0"/>
              </a:spcBef>
              <a:buFont typeface="Arial" panose="020B0604020202020204" pitchFamily="34" charset="0"/>
              <a:buChar char="​"/>
              <a:defRPr sz="1810">
                <a:solidFill>
                  <a:schemeClr val="tx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288909" y="1558221"/>
            <a:ext cx="2703134" cy="1493675"/>
          </a:xfrm>
        </p:spPr>
        <p:txBody>
          <a:bodyPr/>
          <a:lstStyle>
            <a:lvl1pPr marL="0" indent="0">
              <a:lnSpc>
                <a:spcPct val="100000"/>
              </a:lnSpc>
              <a:spcAft>
                <a:spcPts val="302"/>
              </a:spcAft>
              <a:buNone/>
              <a:defRPr sz="1005" b="0">
                <a:solidFill>
                  <a:schemeClr val="tx1"/>
                </a:solidFill>
                <a:latin typeface="+mn-lt"/>
              </a:defRPr>
            </a:lvl1pPr>
            <a:lvl2pPr marL="0" indent="0">
              <a:lnSpc>
                <a:spcPct val="100000"/>
              </a:lnSpc>
              <a:spcAft>
                <a:spcPts val="302"/>
              </a:spcAft>
              <a:buNone/>
              <a:defRPr sz="1005" b="0">
                <a:solidFill>
                  <a:schemeClr val="tx1"/>
                </a:solidFill>
                <a:latin typeface="+mn-lt"/>
              </a:defRPr>
            </a:lvl2pPr>
            <a:lvl3pPr marL="0" indent="0">
              <a:lnSpc>
                <a:spcPct val="100000"/>
              </a:lnSpc>
              <a:spcAft>
                <a:spcPts val="302"/>
              </a:spcAft>
              <a:buNone/>
              <a:defRPr sz="1005" b="0">
                <a:solidFill>
                  <a:schemeClr val="tx1"/>
                </a:solidFill>
                <a:latin typeface="+mn-lt"/>
              </a:defRPr>
            </a:lvl3pPr>
            <a:lvl4pPr>
              <a:lnSpc>
                <a:spcPct val="100000"/>
              </a:lnSpc>
              <a:spcAft>
                <a:spcPts val="302"/>
              </a:spcAft>
              <a:buNone/>
              <a:defRPr sz="1005" b="0">
                <a:solidFill>
                  <a:schemeClr val="tx1"/>
                </a:solidFill>
                <a:latin typeface="+mn-lt"/>
              </a:defRPr>
            </a:lvl4pPr>
            <a:lvl5pPr>
              <a:lnSpc>
                <a:spcPct val="100000"/>
              </a:lnSpc>
              <a:spcAft>
                <a:spcPts val="302"/>
              </a:spcAft>
              <a:buNone/>
              <a:defRPr sz="1005" b="0">
                <a:solidFill>
                  <a:schemeClr val="tx1"/>
                </a:solidFill>
                <a:latin typeface="+mn-lt"/>
              </a:defRPr>
            </a:lvl5pPr>
            <a:lvl6pPr>
              <a:lnSpc>
                <a:spcPct val="100000"/>
              </a:lnSpc>
              <a:spcAft>
                <a:spcPts val="302"/>
              </a:spcAft>
              <a:defRPr sz="1005" b="0">
                <a:solidFill>
                  <a:schemeClr val="tx1"/>
                </a:solidFill>
                <a:latin typeface="+mn-lt"/>
              </a:defRPr>
            </a:lvl6pPr>
            <a:lvl7pPr>
              <a:lnSpc>
                <a:spcPct val="100000"/>
              </a:lnSpc>
              <a:spcAft>
                <a:spcPts val="302"/>
              </a:spcAft>
              <a:defRPr sz="1005" b="0">
                <a:solidFill>
                  <a:schemeClr val="tx1"/>
                </a:solidFill>
                <a:latin typeface="+mn-lt"/>
              </a:defRPr>
            </a:lvl7pPr>
            <a:lvl8pPr>
              <a:lnSpc>
                <a:spcPct val="100000"/>
              </a:lnSpc>
              <a:spcAft>
                <a:spcPts val="302"/>
              </a:spcAft>
              <a:defRPr sz="1005" b="0">
                <a:solidFill>
                  <a:schemeClr val="tx1"/>
                </a:solidFill>
                <a:latin typeface="+mn-lt"/>
              </a:defRPr>
            </a:lvl8pPr>
            <a:lvl9pPr>
              <a:lnSpc>
                <a:spcPct val="100000"/>
              </a:lnSpc>
              <a:spcAft>
                <a:spcPts val="302"/>
              </a:spcAft>
              <a:defRPr sz="1005"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503816678"/>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H">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C01A3ED8-481D-4AD3-A0C0-68C5F74AEF33}"/>
              </a:ext>
            </a:extLst>
          </p:cNvPr>
          <p:cNvSpPr/>
          <p:nvPr userDrawn="1"/>
        </p:nvSpPr>
        <p:spPr bwMode="white">
          <a:xfrm>
            <a:off x="0" y="0"/>
            <a:ext cx="6129941" cy="3494333"/>
          </a:xfrm>
          <a:prstGeom prst="rect">
            <a:avLst/>
          </a:prstGeom>
          <a:solidFill>
            <a:srgbClr val="D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 name="Title 1"/>
          <p:cNvSpPr>
            <a:spLocks noGrp="1"/>
          </p:cNvSpPr>
          <p:nvPr>
            <p:ph type="ctrTitle" hasCustomPrompt="1"/>
          </p:nvPr>
        </p:nvSpPr>
        <p:spPr>
          <a:xfrm>
            <a:off x="289575" y="653090"/>
            <a:ext cx="5550791" cy="467107"/>
          </a:xfrm>
        </p:spPr>
        <p:txBody>
          <a:bodyPr anchor="b"/>
          <a:lstStyle>
            <a:lvl1pPr algn="l">
              <a:defRPr sz="181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106023"/>
            <a:ext cx="5550791" cy="374733"/>
          </a:xfrm>
        </p:spPr>
        <p:txBody>
          <a:bodyPr/>
          <a:lstStyle>
            <a:lvl1pPr marL="0" indent="0" algn="l">
              <a:spcBef>
                <a:spcPts val="0"/>
              </a:spcBef>
              <a:buFont typeface="Arial" panose="020B0604020202020204" pitchFamily="34" charset="0"/>
              <a:buChar char="​"/>
              <a:defRPr sz="1810">
                <a:solidFill>
                  <a:schemeClr val="tx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288909" y="1558221"/>
            <a:ext cx="2703134" cy="1493675"/>
          </a:xfrm>
        </p:spPr>
        <p:txBody>
          <a:bodyPr/>
          <a:lstStyle>
            <a:lvl1pPr marL="0" indent="0">
              <a:lnSpc>
                <a:spcPct val="100000"/>
              </a:lnSpc>
              <a:spcAft>
                <a:spcPts val="302"/>
              </a:spcAft>
              <a:buNone/>
              <a:defRPr sz="1005" b="0">
                <a:solidFill>
                  <a:schemeClr val="tx1"/>
                </a:solidFill>
                <a:latin typeface="+mn-lt"/>
              </a:defRPr>
            </a:lvl1pPr>
            <a:lvl2pPr marL="0" indent="0">
              <a:lnSpc>
                <a:spcPct val="100000"/>
              </a:lnSpc>
              <a:spcAft>
                <a:spcPts val="302"/>
              </a:spcAft>
              <a:buNone/>
              <a:defRPr sz="1005" b="0">
                <a:solidFill>
                  <a:schemeClr val="tx1"/>
                </a:solidFill>
                <a:latin typeface="+mn-lt"/>
              </a:defRPr>
            </a:lvl2pPr>
            <a:lvl3pPr marL="0" indent="0">
              <a:lnSpc>
                <a:spcPct val="100000"/>
              </a:lnSpc>
              <a:spcAft>
                <a:spcPts val="302"/>
              </a:spcAft>
              <a:buNone/>
              <a:defRPr sz="1005" b="0">
                <a:solidFill>
                  <a:schemeClr val="tx1"/>
                </a:solidFill>
                <a:latin typeface="+mn-lt"/>
              </a:defRPr>
            </a:lvl3pPr>
            <a:lvl4pPr>
              <a:lnSpc>
                <a:spcPct val="100000"/>
              </a:lnSpc>
              <a:spcAft>
                <a:spcPts val="302"/>
              </a:spcAft>
              <a:buNone/>
              <a:defRPr sz="1005" b="0">
                <a:solidFill>
                  <a:schemeClr val="tx1"/>
                </a:solidFill>
                <a:latin typeface="+mn-lt"/>
              </a:defRPr>
            </a:lvl4pPr>
            <a:lvl5pPr>
              <a:lnSpc>
                <a:spcPct val="100000"/>
              </a:lnSpc>
              <a:spcAft>
                <a:spcPts val="302"/>
              </a:spcAft>
              <a:buNone/>
              <a:defRPr sz="1005" b="0">
                <a:solidFill>
                  <a:schemeClr val="tx1"/>
                </a:solidFill>
                <a:latin typeface="+mn-lt"/>
              </a:defRPr>
            </a:lvl5pPr>
            <a:lvl6pPr>
              <a:lnSpc>
                <a:spcPct val="100000"/>
              </a:lnSpc>
              <a:spcAft>
                <a:spcPts val="302"/>
              </a:spcAft>
              <a:defRPr sz="1005" b="0">
                <a:solidFill>
                  <a:schemeClr val="tx1"/>
                </a:solidFill>
                <a:latin typeface="+mn-lt"/>
              </a:defRPr>
            </a:lvl6pPr>
            <a:lvl7pPr>
              <a:lnSpc>
                <a:spcPct val="100000"/>
              </a:lnSpc>
              <a:spcAft>
                <a:spcPts val="302"/>
              </a:spcAft>
              <a:defRPr sz="1005" b="0">
                <a:solidFill>
                  <a:schemeClr val="tx1"/>
                </a:solidFill>
                <a:latin typeface="+mn-lt"/>
              </a:defRPr>
            </a:lvl7pPr>
            <a:lvl8pPr>
              <a:lnSpc>
                <a:spcPct val="100000"/>
              </a:lnSpc>
              <a:spcAft>
                <a:spcPts val="302"/>
              </a:spcAft>
              <a:defRPr sz="1005" b="0">
                <a:solidFill>
                  <a:schemeClr val="tx1"/>
                </a:solidFill>
                <a:latin typeface="+mn-lt"/>
              </a:defRPr>
            </a:lvl8pPr>
            <a:lvl9pPr>
              <a:lnSpc>
                <a:spcPct val="100000"/>
              </a:lnSpc>
              <a:spcAft>
                <a:spcPts val="302"/>
              </a:spcAft>
              <a:defRPr sz="1005"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84896348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 image A">
    <p:bg>
      <p:bgRef idx="1001">
        <a:schemeClr val="bg1"/>
      </p:bgRef>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EF947FB-398C-49D8-9DB7-CF0D52B48244}"/>
              </a:ext>
            </a:extLst>
          </p:cNvPr>
          <p:cNvSpPr txBox="1"/>
          <p:nvPr userDrawn="1"/>
        </p:nvSpPr>
        <p:spPr>
          <a:xfrm>
            <a:off x="4789" y="-136343"/>
            <a:ext cx="6043144"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You have the option to change the color of the overlay.</a:t>
            </a:r>
            <a:endParaRPr lang="en-GB" sz="704" dirty="0">
              <a:solidFill>
                <a:schemeClr val="tx2"/>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 Placeholder overlay">
            <a:extLst>
              <a:ext uri="{FF2B5EF4-FFF2-40B4-BE49-F238E27FC236}">
                <a16:creationId xmlns:a16="http://schemas.microsoft.com/office/drawing/2014/main" id="{C70B7A3F-A3A4-4A09-BA64-09DA17002DB3}"/>
              </a:ext>
            </a:extLst>
          </p:cNvPr>
          <p:cNvSpPr>
            <a:spLocks noGrp="1"/>
          </p:cNvSpPr>
          <p:nvPr>
            <p:ph type="body" sz="quarter" idx="20" hasCustomPrompt="1"/>
          </p:nvPr>
        </p:nvSpPr>
        <p:spPr bwMode="ltGray">
          <a:xfrm>
            <a:off x="422" y="0"/>
            <a:ext cx="6128916" cy="34925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7" name="Picture Placeholder">
            <a:extLst>
              <a:ext uri="{FF2B5EF4-FFF2-40B4-BE49-F238E27FC236}">
                <a16:creationId xmlns:a16="http://schemas.microsoft.com/office/drawing/2014/main" id="{33330DFC-348E-45F1-B8EA-A838F9AC16FB}"/>
              </a:ext>
            </a:extLst>
          </p:cNvPr>
          <p:cNvSpPr>
            <a:spLocks noGrp="1"/>
          </p:cNvSpPr>
          <p:nvPr>
            <p:ph type="pic" sz="quarter" idx="19" hasCustomPrompt="1"/>
          </p:nvPr>
        </p:nvSpPr>
        <p:spPr bwMode="ltGray">
          <a:xfrm>
            <a:off x="0" y="0"/>
            <a:ext cx="6129941" cy="3494333"/>
          </a:xfrm>
          <a:noFill/>
        </p:spPr>
        <p:txBody>
          <a:bodyPr lIns="144000" tIns="36000" bIns="108000" anchor="b" anchorCtr="0"/>
          <a:lstStyle>
            <a:lvl1pPr marL="0" indent="0" algn="l">
              <a:spcAft>
                <a:spcPts val="0"/>
              </a:spcAft>
              <a:buNone/>
              <a:defRPr sz="804">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ctrTitle" hasCustomPrompt="1"/>
          </p:nvPr>
        </p:nvSpPr>
        <p:spPr>
          <a:xfrm>
            <a:off x="289575" y="1356667"/>
            <a:ext cx="4271232" cy="467107"/>
          </a:xfrm>
        </p:spPr>
        <p:txBody>
          <a:bodyPr anchor="b"/>
          <a:lstStyle>
            <a:lvl1pPr algn="l">
              <a:defRPr sz="181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809500"/>
            <a:ext cx="4271232" cy="374733"/>
          </a:xfrm>
        </p:spPr>
        <p:txBody>
          <a:bodyPr/>
          <a:lstStyle>
            <a:lvl1pPr marL="0" indent="0" algn="l">
              <a:spcBef>
                <a:spcPts val="0"/>
              </a:spcBef>
              <a:buFont typeface="Arial" panose="020B0604020202020204" pitchFamily="34" charset="0"/>
              <a:buChar char="​"/>
              <a:defRPr sz="1810">
                <a:solidFill>
                  <a:schemeClr val="bg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Tree>
    <p:extLst>
      <p:ext uri="{BB962C8B-B14F-4D97-AF65-F5344CB8AC3E}">
        <p14:creationId xmlns:p14="http://schemas.microsoft.com/office/powerpoint/2010/main" val="8945357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503555"/>
          </a:xfrm>
          <a:prstGeom prst="rect">
            <a:avLst/>
          </a:prstGeom>
          <a:noFill/>
          <a:ln w="0" cmpd="sng">
            <a:noFill/>
            <a:prstDash val="solid"/>
          </a:ln>
        </p:spPr>
        <p:txBody>
          <a:bodyPr vert="horz" lIns="0" tIns="272415" rIns="0" bIns="0" anchor="t"/>
          <a:lstStyle/>
          <a:p>
            <a:pPr marL="274320" marR="0" indent="0" algn="l">
              <a:lnSpc>
                <a:spcPts val="1800"/>
              </a:lnSpc>
              <a:spcAft>
                <a:spcPts val="0"/>
              </a:spcAft>
            </a:pPr>
            <a:r>
              <a:rPr lang="en-US" sz="1550" b="1" spc="135">
                <a:solidFill>
                  <a:srgbClr val="6C2C91"/>
                </a:solidFill>
                <a:latin typeface="Arial" panose="02020603050405020304" pitchFamily="2"/>
              </a:rPr>
              <a:t>Subsidiary of Exempt Reporting Company </a:t>
            </a:r>
          </a:p>
        </p:txBody>
      </p:sp>
    </p:spTree>
  </p:cSld>
  <p:clrMapOvr>
    <a:masterClrMapping/>
  </p:clrMapOvr>
</p:sldLayout>
</file>

<file path=ppt/slideLayouts/slideLayout4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 image B">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You have the option to change the color of the guidepost</a:t>
            </a:r>
            <a:endParaRPr lang="en-GB" sz="804"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0"/>
            <a:ext cx="6129941" cy="3494333"/>
          </a:xfrm>
          <a:solidFill>
            <a:schemeClr val="bg2"/>
          </a:solidFill>
          <a:ln>
            <a:noFill/>
          </a:ln>
        </p:spPr>
        <p:txBody>
          <a:bodyPr lIns="144000" tIns="0" bIns="108000" anchor="b" anchorCtr="0"/>
          <a:lstStyle>
            <a:lvl1pPr marL="0" indent="0" algn="l">
              <a:buNone/>
              <a:defRPr sz="804"/>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423" y="602250"/>
            <a:ext cx="5365556" cy="2289086"/>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289575" y="1356667"/>
            <a:ext cx="4271232" cy="467107"/>
          </a:xfrm>
        </p:spPr>
        <p:txBody>
          <a:bodyPr anchor="b"/>
          <a:lstStyle>
            <a:lvl1pPr algn="l">
              <a:defRPr sz="181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809500"/>
            <a:ext cx="4271232" cy="374733"/>
          </a:xfrm>
        </p:spPr>
        <p:txBody>
          <a:bodyPr/>
          <a:lstStyle>
            <a:lvl1pPr marL="0" indent="0" algn="l">
              <a:spcBef>
                <a:spcPts val="0"/>
              </a:spcBef>
              <a:buFont typeface="Arial" panose="020B0604020202020204" pitchFamily="34" charset="0"/>
              <a:buChar char="​"/>
              <a:defRPr sz="1810">
                <a:solidFill>
                  <a:schemeClr val="bg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Tree>
    <p:extLst>
      <p:ext uri="{BB962C8B-B14F-4D97-AF65-F5344CB8AC3E}">
        <p14:creationId xmlns:p14="http://schemas.microsoft.com/office/powerpoint/2010/main" val="166615007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 image C">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You have the option to change the color of the guidepost</a:t>
            </a:r>
            <a:endParaRPr lang="en-GB" sz="804"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0"/>
            <a:ext cx="6129941" cy="3494333"/>
          </a:xfrm>
          <a:solidFill>
            <a:schemeClr val="bg2"/>
          </a:solidFill>
          <a:ln>
            <a:noFill/>
          </a:ln>
        </p:spPr>
        <p:txBody>
          <a:bodyPr lIns="144000" tIns="0" bIns="108000" anchor="b" anchorCtr="0"/>
          <a:lstStyle>
            <a:lvl1pPr marL="0" indent="0" algn="l">
              <a:buNone/>
              <a:defRPr sz="804"/>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a:xfrm>
            <a:off x="423" y="602250"/>
            <a:ext cx="5365556" cy="2289086"/>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bwMode="white">
          <a:xfrm>
            <a:off x="289575" y="1356667"/>
            <a:ext cx="4271232" cy="467107"/>
          </a:xfrm>
        </p:spPr>
        <p:txBody>
          <a:bodyPr anchor="b"/>
          <a:lstStyle>
            <a:lvl1pPr algn="l">
              <a:defRPr sz="181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bwMode="white">
          <a:xfrm>
            <a:off x="289575" y="1809500"/>
            <a:ext cx="4271232" cy="374733"/>
          </a:xfrm>
        </p:spPr>
        <p:txBody>
          <a:bodyPr/>
          <a:lstStyle>
            <a:lvl1pPr marL="0" indent="0" algn="l">
              <a:spcBef>
                <a:spcPts val="0"/>
              </a:spcBef>
              <a:buFont typeface="Arial" panose="020B0604020202020204" pitchFamily="34" charset="0"/>
              <a:buChar char="​"/>
              <a:defRPr sz="1810">
                <a:solidFill>
                  <a:schemeClr val="bg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Tree>
    <p:extLst>
      <p:ext uri="{BB962C8B-B14F-4D97-AF65-F5344CB8AC3E}">
        <p14:creationId xmlns:p14="http://schemas.microsoft.com/office/powerpoint/2010/main" val="82740182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 image D">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4789" y="3519522"/>
            <a:ext cx="6043144"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You have the option to change the color of the overlay.</a:t>
            </a:r>
            <a:endParaRPr lang="en-GB" sz="704"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You have the option to change the color of the guidepost</a:t>
            </a:r>
            <a:endParaRPr lang="en-GB" sz="804"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422" y="0"/>
            <a:ext cx="6128916" cy="34925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0"/>
            <a:ext cx="6129941" cy="3494333"/>
          </a:xfrm>
          <a:noFill/>
        </p:spPr>
        <p:txBody>
          <a:bodyPr lIns="144000" tIns="36000" bIns="108000" anchor="b" anchorCtr="0"/>
          <a:lstStyle>
            <a:lvl1pPr marL="0" indent="0" algn="l">
              <a:spcAft>
                <a:spcPts val="0"/>
              </a:spcAft>
              <a:buNone/>
              <a:defRPr sz="804">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423" y="602250"/>
            <a:ext cx="5365556" cy="2289086"/>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289575" y="1356667"/>
            <a:ext cx="4271232" cy="467107"/>
          </a:xfrm>
        </p:spPr>
        <p:txBody>
          <a:bodyPr anchor="b"/>
          <a:lstStyle>
            <a:lvl1pPr algn="l">
              <a:defRPr sz="181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809500"/>
            <a:ext cx="4271232" cy="374733"/>
          </a:xfrm>
        </p:spPr>
        <p:txBody>
          <a:bodyPr/>
          <a:lstStyle>
            <a:lvl1pPr marL="0" indent="0" algn="l">
              <a:spcBef>
                <a:spcPts val="0"/>
              </a:spcBef>
              <a:buFont typeface="Arial" panose="020B0604020202020204" pitchFamily="34" charset="0"/>
              <a:buChar char="​"/>
              <a:defRPr sz="1810">
                <a:solidFill>
                  <a:schemeClr val="bg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Tree>
    <p:extLst>
      <p:ext uri="{BB962C8B-B14F-4D97-AF65-F5344CB8AC3E}">
        <p14:creationId xmlns:p14="http://schemas.microsoft.com/office/powerpoint/2010/main" val="72422606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 image 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4789" y="3519522"/>
            <a:ext cx="6043144"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You have the option to change the color of the overlay.</a:t>
            </a:r>
            <a:endParaRPr lang="en-GB" sz="704"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You have the option to change the color of the guidepost</a:t>
            </a:r>
            <a:endParaRPr lang="en-GB" sz="804"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422" y="0"/>
            <a:ext cx="6128916" cy="34925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0"/>
            <a:ext cx="6129941" cy="3494333"/>
          </a:xfrm>
          <a:noFill/>
        </p:spPr>
        <p:txBody>
          <a:bodyPr lIns="144000" tIns="36000" bIns="108000" anchor="b" anchorCtr="0"/>
          <a:lstStyle>
            <a:lvl1pPr marL="0" indent="0" algn="l">
              <a:spcAft>
                <a:spcPts val="0"/>
              </a:spcAft>
              <a:buNone/>
              <a:defRPr sz="804">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423" y="602250"/>
            <a:ext cx="5365556" cy="2289086"/>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289575" y="1356667"/>
            <a:ext cx="4271232" cy="467107"/>
          </a:xfrm>
        </p:spPr>
        <p:txBody>
          <a:bodyPr anchor="b"/>
          <a:lstStyle>
            <a:lvl1pPr algn="l">
              <a:defRPr sz="181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289575" y="1809500"/>
            <a:ext cx="4271232" cy="374733"/>
          </a:xfrm>
        </p:spPr>
        <p:txBody>
          <a:bodyPr/>
          <a:lstStyle>
            <a:lvl1pPr marL="0" indent="0" algn="l">
              <a:spcBef>
                <a:spcPts val="0"/>
              </a:spcBef>
              <a:buFont typeface="Arial" panose="020B0604020202020204" pitchFamily="34" charset="0"/>
              <a:buChar char="​"/>
              <a:defRPr sz="1810">
                <a:solidFill>
                  <a:schemeClr val="bg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Tree>
    <p:extLst>
      <p:ext uri="{BB962C8B-B14F-4D97-AF65-F5344CB8AC3E}">
        <p14:creationId xmlns:p14="http://schemas.microsoft.com/office/powerpoint/2010/main" val="344301374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 image F">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81E3379-4F1E-4DDF-B1F2-AB16C0348DEE}"/>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endParaRPr lang="en-GB" sz="804" dirty="0">
              <a:solidFill>
                <a:schemeClr val="bg1"/>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34925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7" name="Text Placeholder background">
            <a:extLst>
              <a:ext uri="{FF2B5EF4-FFF2-40B4-BE49-F238E27FC236}">
                <a16:creationId xmlns:a16="http://schemas.microsoft.com/office/drawing/2014/main" id="{B5AE4C1C-C650-4BF8-A92F-EFE50E2025A0}"/>
              </a:ext>
            </a:extLst>
          </p:cNvPr>
          <p:cNvSpPr>
            <a:spLocks noGrp="1"/>
          </p:cNvSpPr>
          <p:nvPr>
            <p:ph type="body" sz="quarter" idx="18" hasCustomPrompt="1"/>
          </p:nvPr>
        </p:nvSpPr>
        <p:spPr bwMode="ltGray">
          <a:xfrm>
            <a:off x="1" y="-2"/>
            <a:ext cx="6129338" cy="3492502"/>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26" name="Picture Placeholder 25">
            <a:extLst>
              <a:ext uri="{FF2B5EF4-FFF2-40B4-BE49-F238E27FC236}">
                <a16:creationId xmlns:a16="http://schemas.microsoft.com/office/drawing/2014/main" id="{5FA3D29B-510E-43E5-872C-2E256D9E2DE2}"/>
              </a:ext>
            </a:extLst>
          </p:cNvPr>
          <p:cNvSpPr>
            <a:spLocks noGrp="1"/>
          </p:cNvSpPr>
          <p:nvPr>
            <p:ph type="pic" sz="quarter" idx="13" hasCustomPrompt="1"/>
          </p:nvPr>
        </p:nvSpPr>
        <p:spPr bwMode="white">
          <a:xfrm>
            <a:off x="3210060" y="0"/>
            <a:ext cx="2919278" cy="3492500"/>
          </a:xfrm>
          <a:custGeom>
            <a:avLst/>
            <a:gdLst>
              <a:gd name="connsiteX0" fmla="*/ 1535604 w 5806800"/>
              <a:gd name="connsiteY0" fmla="*/ 0 h 6858000"/>
              <a:gd name="connsiteX1" fmla="*/ 5806800 w 5806800"/>
              <a:gd name="connsiteY1" fmla="*/ 0 h 6858000"/>
              <a:gd name="connsiteX2" fmla="*/ 5806800 w 5806800"/>
              <a:gd name="connsiteY2" fmla="*/ 6858000 h 6858000"/>
              <a:gd name="connsiteX3" fmla="*/ 1535600 w 5806800"/>
              <a:gd name="connsiteY3" fmla="*/ 6858000 h 6858000"/>
              <a:gd name="connsiteX4" fmla="*/ 1349099 w 5806800"/>
              <a:gd name="connsiteY4" fmla="*/ 6688497 h 6858000"/>
              <a:gd name="connsiteX5" fmla="*/ 4970 w 5806800"/>
              <a:gd name="connsiteY5" fmla="*/ 3666213 h 6858000"/>
              <a:gd name="connsiteX6" fmla="*/ 0 w 5806800"/>
              <a:gd name="connsiteY6" fmla="*/ 3469656 h 6858000"/>
              <a:gd name="connsiteX7" fmla="*/ 0 w 5806800"/>
              <a:gd name="connsiteY7" fmla="*/ 3388348 h 6858000"/>
              <a:gd name="connsiteX8" fmla="*/ 4970 w 5806800"/>
              <a:gd name="connsiteY8" fmla="*/ 3191792 h 6858000"/>
              <a:gd name="connsiteX9" fmla="*/ 1349099 w 5806800"/>
              <a:gd name="connsiteY9" fmla="*/ 169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6800" h="6858000">
                <a:moveTo>
                  <a:pt x="1535604" y="0"/>
                </a:moveTo>
                <a:lnTo>
                  <a:pt x="5806800" y="0"/>
                </a:lnTo>
                <a:lnTo>
                  <a:pt x="5806800" y="6858000"/>
                </a:lnTo>
                <a:lnTo>
                  <a:pt x="1535600" y="6858000"/>
                </a:lnTo>
                <a:lnTo>
                  <a:pt x="1349099" y="6688497"/>
                </a:lnTo>
                <a:cubicBezTo>
                  <a:pt x="567058" y="5906456"/>
                  <a:pt x="64709" y="4844722"/>
                  <a:pt x="4970" y="3666213"/>
                </a:cubicBezTo>
                <a:lnTo>
                  <a:pt x="0" y="3469656"/>
                </a:lnTo>
                <a:lnTo>
                  <a:pt x="0" y="3388348"/>
                </a:lnTo>
                <a:lnTo>
                  <a:pt x="4970" y="3191792"/>
                </a:lnTo>
                <a:cubicBezTo>
                  <a:pt x="64709" y="2013283"/>
                  <a:pt x="567058" y="951549"/>
                  <a:pt x="1349099" y="169507"/>
                </a:cubicBezTo>
                <a:close/>
              </a:path>
            </a:pathLst>
          </a:custGeom>
          <a:solidFill>
            <a:schemeClr val="tx2"/>
          </a:solidFill>
        </p:spPr>
        <p:txBody>
          <a:bodyPr wrap="square" lIns="0" tIns="936000" rIns="0" bIns="0" anchor="ctr" anchorCtr="0">
            <a:noAutofit/>
          </a:bodyPr>
          <a:lstStyle>
            <a:lvl1pPr marL="0" indent="0" algn="ctr">
              <a:buNone/>
              <a:defRPr sz="804"/>
            </a:lvl1pPr>
          </a:lstStyle>
          <a:p>
            <a:r>
              <a:rPr lang="en-GB" dirty="0"/>
              <a:t>Click icon to add picture or click on </a:t>
            </a:r>
            <a:br>
              <a:rPr lang="en-GB" dirty="0"/>
            </a:br>
            <a:r>
              <a:rPr lang="en-GB" dirty="0"/>
              <a:t>frame and insert picture from Templafy Images</a:t>
            </a:r>
          </a:p>
        </p:txBody>
      </p:sp>
      <p:sp>
        <p:nvSpPr>
          <p:cNvPr id="27" name="Title 1">
            <a:extLst>
              <a:ext uri="{FF2B5EF4-FFF2-40B4-BE49-F238E27FC236}">
                <a16:creationId xmlns:a16="http://schemas.microsoft.com/office/drawing/2014/main" id="{24CFC25A-A856-45D7-9185-559DFF3105C9}"/>
              </a:ext>
            </a:extLst>
          </p:cNvPr>
          <p:cNvSpPr>
            <a:spLocks noGrp="1"/>
          </p:cNvSpPr>
          <p:nvPr>
            <p:ph type="ctrTitle" hasCustomPrompt="1"/>
          </p:nvPr>
        </p:nvSpPr>
        <p:spPr>
          <a:xfrm>
            <a:off x="289575" y="653090"/>
            <a:ext cx="2703907" cy="467107"/>
          </a:xfrm>
        </p:spPr>
        <p:txBody>
          <a:bodyPr anchor="b"/>
          <a:lstStyle>
            <a:lvl1pPr algn="l">
              <a:defRPr sz="1810">
                <a:solidFill>
                  <a:schemeClr val="tx1"/>
                </a:solidFill>
              </a:defRPr>
            </a:lvl1pPr>
          </a:lstStyle>
          <a:p>
            <a:r>
              <a:rPr lang="en-GB" noProof="0" dirty="0"/>
              <a:t>Click to add title</a:t>
            </a:r>
            <a:endParaRPr lang="en-GB" dirty="0"/>
          </a:p>
        </p:txBody>
      </p:sp>
      <p:sp>
        <p:nvSpPr>
          <p:cNvPr id="28" name="Subtitle 2">
            <a:extLst>
              <a:ext uri="{FF2B5EF4-FFF2-40B4-BE49-F238E27FC236}">
                <a16:creationId xmlns:a16="http://schemas.microsoft.com/office/drawing/2014/main" id="{7B52F83E-F1B6-48A0-9091-9E792296F460}"/>
              </a:ext>
            </a:extLst>
          </p:cNvPr>
          <p:cNvSpPr>
            <a:spLocks noGrp="1"/>
          </p:cNvSpPr>
          <p:nvPr>
            <p:ph type="subTitle" idx="1" hasCustomPrompt="1"/>
          </p:nvPr>
        </p:nvSpPr>
        <p:spPr>
          <a:xfrm>
            <a:off x="289575" y="1106023"/>
            <a:ext cx="2703907" cy="374733"/>
          </a:xfrm>
        </p:spPr>
        <p:txBody>
          <a:bodyPr/>
          <a:lstStyle>
            <a:lvl1pPr marL="0" indent="0" algn="l">
              <a:spcBef>
                <a:spcPts val="0"/>
              </a:spcBef>
              <a:buFont typeface="Arial" panose="020B0604020202020204" pitchFamily="34" charset="0"/>
              <a:buChar char="​"/>
              <a:defRPr sz="1810">
                <a:solidFill>
                  <a:schemeClr val="tx1"/>
                </a:solidFill>
              </a:defRPr>
            </a:lvl1pPr>
            <a:lvl2pPr marL="0" indent="0" algn="l">
              <a:buFont typeface="Arial" panose="020B0604020202020204" pitchFamily="34" charset="0"/>
              <a:buNone/>
              <a:defRPr sz="1810">
                <a:solidFill>
                  <a:schemeClr val="tx1"/>
                </a:solidFill>
              </a:defRPr>
            </a:lvl2pPr>
            <a:lvl3pPr marL="0" indent="0" algn="l">
              <a:buFont typeface="Arial" panose="020B0604020202020204" pitchFamily="34" charset="0"/>
              <a:buChar char="​"/>
              <a:defRPr sz="1810">
                <a:solidFill>
                  <a:schemeClr val="tx1"/>
                </a:solidFill>
              </a:defRPr>
            </a:lvl3pPr>
            <a:lvl4pPr marL="0" indent="0" algn="l">
              <a:buFont typeface="Arial" panose="020B0604020202020204" pitchFamily="34" charset="0"/>
              <a:buChar char="​"/>
              <a:defRPr sz="1810">
                <a:solidFill>
                  <a:schemeClr val="tx1"/>
                </a:solidFill>
              </a:defRPr>
            </a:lvl4pPr>
            <a:lvl5pPr marL="0" indent="0" algn="l">
              <a:buFont typeface="Arial" panose="020B0604020202020204" pitchFamily="34" charset="0"/>
              <a:buChar char="​"/>
              <a:defRPr sz="1810">
                <a:solidFill>
                  <a:schemeClr val="tx1"/>
                </a:solidFill>
              </a:defRPr>
            </a:lvl5pPr>
            <a:lvl6pPr marL="0" indent="0" algn="l">
              <a:buFont typeface="Arial" panose="020B0604020202020204" pitchFamily="34" charset="0"/>
              <a:buChar char="​"/>
              <a:defRPr sz="1810">
                <a:solidFill>
                  <a:schemeClr val="tx1"/>
                </a:solidFill>
              </a:defRPr>
            </a:lvl6pPr>
            <a:lvl7pPr marL="0" indent="0" algn="l">
              <a:buFont typeface="Arial" panose="020B0604020202020204" pitchFamily="34" charset="0"/>
              <a:buChar char="​"/>
              <a:defRPr sz="1810">
                <a:solidFill>
                  <a:schemeClr val="tx1"/>
                </a:solidFill>
              </a:defRPr>
            </a:lvl7pPr>
            <a:lvl8pPr marL="0" indent="0" algn="l">
              <a:buFont typeface="Arial" panose="020B0604020202020204" pitchFamily="34" charset="0"/>
              <a:buChar char="​"/>
              <a:defRPr sz="1810">
                <a:solidFill>
                  <a:schemeClr val="tx1"/>
                </a:solidFill>
              </a:defRPr>
            </a:lvl8pPr>
            <a:lvl9pPr marL="0" indent="0" algn="l">
              <a:buFont typeface="Arial" panose="020B0604020202020204" pitchFamily="34" charset="0"/>
              <a:buChar char="​"/>
              <a:tabLst/>
              <a:defRPr sz="1810">
                <a:solidFill>
                  <a:schemeClr val="tx1"/>
                </a:solidFill>
              </a:defRPr>
            </a:lvl9pPr>
          </a:lstStyle>
          <a:p>
            <a:r>
              <a:rPr lang="en-GB" dirty="0"/>
              <a:t>Click to add subtitle</a:t>
            </a:r>
          </a:p>
        </p:txBody>
      </p:sp>
      <p:sp>
        <p:nvSpPr>
          <p:cNvPr id="29" name="Text Placeholder 4">
            <a:extLst>
              <a:ext uri="{FF2B5EF4-FFF2-40B4-BE49-F238E27FC236}">
                <a16:creationId xmlns:a16="http://schemas.microsoft.com/office/drawing/2014/main" id="{E93E98F9-FDA9-4445-94BB-B5BAA4925922}"/>
              </a:ext>
            </a:extLst>
          </p:cNvPr>
          <p:cNvSpPr>
            <a:spLocks noGrp="1"/>
          </p:cNvSpPr>
          <p:nvPr>
            <p:ph type="body" sz="quarter" idx="19" hasCustomPrompt="1"/>
          </p:nvPr>
        </p:nvSpPr>
        <p:spPr>
          <a:xfrm>
            <a:off x="288909" y="1558221"/>
            <a:ext cx="2703134" cy="1493675"/>
          </a:xfrm>
        </p:spPr>
        <p:txBody>
          <a:bodyPr/>
          <a:lstStyle>
            <a:lvl1pPr marL="0" indent="0">
              <a:lnSpc>
                <a:spcPct val="100000"/>
              </a:lnSpc>
              <a:spcAft>
                <a:spcPts val="302"/>
              </a:spcAft>
              <a:buNone/>
              <a:defRPr sz="1005" b="0">
                <a:solidFill>
                  <a:schemeClr val="tx1"/>
                </a:solidFill>
                <a:latin typeface="+mn-lt"/>
              </a:defRPr>
            </a:lvl1pPr>
            <a:lvl2pPr marL="0" indent="0">
              <a:lnSpc>
                <a:spcPct val="100000"/>
              </a:lnSpc>
              <a:spcAft>
                <a:spcPts val="302"/>
              </a:spcAft>
              <a:buNone/>
              <a:defRPr sz="1005" b="0">
                <a:solidFill>
                  <a:schemeClr val="tx1"/>
                </a:solidFill>
                <a:latin typeface="+mn-lt"/>
              </a:defRPr>
            </a:lvl2pPr>
            <a:lvl3pPr marL="0" indent="0">
              <a:lnSpc>
                <a:spcPct val="100000"/>
              </a:lnSpc>
              <a:spcAft>
                <a:spcPts val="302"/>
              </a:spcAft>
              <a:buNone/>
              <a:defRPr sz="1005" b="0">
                <a:solidFill>
                  <a:schemeClr val="tx1"/>
                </a:solidFill>
                <a:latin typeface="+mn-lt"/>
              </a:defRPr>
            </a:lvl3pPr>
            <a:lvl4pPr>
              <a:lnSpc>
                <a:spcPct val="100000"/>
              </a:lnSpc>
              <a:spcAft>
                <a:spcPts val="302"/>
              </a:spcAft>
              <a:buNone/>
              <a:defRPr sz="1005" b="0">
                <a:solidFill>
                  <a:schemeClr val="tx1"/>
                </a:solidFill>
                <a:latin typeface="+mn-lt"/>
              </a:defRPr>
            </a:lvl4pPr>
            <a:lvl5pPr>
              <a:lnSpc>
                <a:spcPct val="100000"/>
              </a:lnSpc>
              <a:spcAft>
                <a:spcPts val="302"/>
              </a:spcAft>
              <a:buNone/>
              <a:defRPr sz="1005" b="0">
                <a:solidFill>
                  <a:schemeClr val="tx1"/>
                </a:solidFill>
                <a:latin typeface="+mn-lt"/>
              </a:defRPr>
            </a:lvl5pPr>
            <a:lvl6pPr>
              <a:lnSpc>
                <a:spcPct val="100000"/>
              </a:lnSpc>
              <a:spcAft>
                <a:spcPts val="302"/>
              </a:spcAft>
              <a:defRPr sz="1005" b="0">
                <a:solidFill>
                  <a:schemeClr val="tx1"/>
                </a:solidFill>
                <a:latin typeface="+mn-lt"/>
              </a:defRPr>
            </a:lvl6pPr>
            <a:lvl7pPr>
              <a:lnSpc>
                <a:spcPct val="100000"/>
              </a:lnSpc>
              <a:spcAft>
                <a:spcPts val="302"/>
              </a:spcAft>
              <a:defRPr sz="1005" b="0">
                <a:solidFill>
                  <a:schemeClr val="tx1"/>
                </a:solidFill>
                <a:latin typeface="+mn-lt"/>
              </a:defRPr>
            </a:lvl7pPr>
            <a:lvl8pPr>
              <a:lnSpc>
                <a:spcPct val="100000"/>
              </a:lnSpc>
              <a:spcAft>
                <a:spcPts val="302"/>
              </a:spcAft>
              <a:defRPr sz="1005" b="0">
                <a:solidFill>
                  <a:schemeClr val="tx1"/>
                </a:solidFill>
                <a:latin typeface="+mn-lt"/>
              </a:defRPr>
            </a:lvl8pPr>
            <a:lvl9pPr>
              <a:lnSpc>
                <a:spcPct val="100000"/>
              </a:lnSpc>
              <a:spcAft>
                <a:spcPts val="302"/>
              </a:spcAft>
              <a:defRPr sz="1005"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4294184905"/>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75" y="293333"/>
            <a:ext cx="5550791" cy="234667"/>
          </a:xfrm>
        </p:spPr>
        <p:txBody>
          <a:bodyPr/>
          <a:lstStyle/>
          <a:p>
            <a:r>
              <a:rPr lang="en-GB" noProof="0" dirty="0"/>
              <a:t>Click to add title</a:t>
            </a:r>
          </a:p>
        </p:txBody>
      </p:sp>
      <p:sp>
        <p:nvSpPr>
          <p:cNvPr id="12" name="Subtitle">
            <a:extLst>
              <a:ext uri="{FF2B5EF4-FFF2-40B4-BE49-F238E27FC236}">
                <a16:creationId xmlns:a16="http://schemas.microsoft.com/office/drawing/2014/main" id="{1BFC480B-2A23-4458-8A22-50F3182580FC}"/>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Text Placeholder note">
            <a:extLst>
              <a:ext uri="{FF2B5EF4-FFF2-40B4-BE49-F238E27FC236}">
                <a16:creationId xmlns:a16="http://schemas.microsoft.com/office/drawing/2014/main" id="{2E290DD8-5829-4CF0-B3F6-DBF7FAE0C183}"/>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34800944"/>
      </p:ext>
    </p:extLst>
  </p:cSld>
  <p:clrMapOvr>
    <a:masterClrMapping/>
  </p:clrMapOvr>
</p:sldLayout>
</file>

<file path=ppt/slideLayouts/slideLayout4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1 column content + image A">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4789" y="-136343"/>
            <a:ext cx="5956950"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You have the option to change the color of the overlay.</a:t>
            </a:r>
            <a:endParaRPr lang="en-GB" sz="704" dirty="0">
              <a:solidFill>
                <a:schemeClr val="tx2"/>
              </a:solidFill>
            </a:endParaRPr>
          </a:p>
        </p:txBody>
      </p:sp>
      <p:sp>
        <p:nvSpPr>
          <p:cNvPr id="9" name="Text Placeholder overlay">
            <a:extLst>
              <a:ext uri="{FF2B5EF4-FFF2-40B4-BE49-F238E27FC236}">
                <a16:creationId xmlns:a16="http://schemas.microsoft.com/office/drawing/2014/main" id="{1D77A42B-8F50-4F8F-80BB-2FB39110D37D}"/>
              </a:ext>
            </a:extLst>
          </p:cNvPr>
          <p:cNvSpPr>
            <a:spLocks noGrp="1"/>
          </p:cNvSpPr>
          <p:nvPr>
            <p:ph type="body" sz="quarter" idx="20" hasCustomPrompt="1"/>
          </p:nvPr>
        </p:nvSpPr>
        <p:spPr bwMode="ltGray">
          <a:xfrm>
            <a:off x="422" y="0"/>
            <a:ext cx="6128916" cy="34925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0"/>
            <a:ext cx="6129941" cy="3494333"/>
          </a:xfrm>
          <a:noFill/>
        </p:spPr>
        <p:txBody>
          <a:bodyPr lIns="144000" tIns="36000" bIns="0" anchor="t" anchorCtr="0"/>
          <a:lstStyle>
            <a:lvl1pPr marL="0" indent="0" algn="l">
              <a:spcAft>
                <a:spcPts val="0"/>
              </a:spcAft>
              <a:buNone/>
              <a:defRPr sz="804">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title" hasCustomPrompt="1"/>
          </p:nvPr>
        </p:nvSpPr>
        <p:spPr>
          <a:xfrm>
            <a:off x="289575" y="293334"/>
            <a:ext cx="5550791" cy="271333"/>
          </a:xfrm>
        </p:spPr>
        <p:txBody>
          <a:bodyPr/>
          <a:lstStyle>
            <a:lvl1pPr>
              <a:defRPr>
                <a:solidFill>
                  <a:schemeClr val="bg1"/>
                </a:solidFill>
              </a:defRPr>
            </a:lvl1pPr>
          </a:lstStyle>
          <a:p>
            <a:r>
              <a:rPr lang="en-GB" noProof="0" dirty="0"/>
              <a:t>Click to add title</a:t>
            </a:r>
          </a:p>
        </p:txBody>
      </p:sp>
      <p:sp>
        <p:nvSpPr>
          <p:cNvPr id="15" name="Subtitle">
            <a:extLst>
              <a:ext uri="{FF2B5EF4-FFF2-40B4-BE49-F238E27FC236}">
                <a16:creationId xmlns:a16="http://schemas.microsoft.com/office/drawing/2014/main" id="{341795AD-310E-4A37-B28E-7020A3BF6DF0}"/>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bg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16" name="Text Placeholder note">
            <a:extLst>
              <a:ext uri="{FF2B5EF4-FFF2-40B4-BE49-F238E27FC236}">
                <a16:creationId xmlns:a16="http://schemas.microsoft.com/office/drawing/2014/main" id="{389D8D80-F6F5-4938-A58A-225BE81D020E}"/>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p>
          <a:p>
            <a:pPr lvl="1"/>
          </a:p>
          <a:p>
            <a:pPr lvl="2"/>
          </a:p>
          <a:p>
            <a:pPr lvl="3"/>
          </a:p>
          <a:p>
            <a:pPr lvl="4"/>
          </a:p>
          <a:p>
            <a:pPr lvl="5"/>
          </a:p>
          <a:p>
            <a:pPr lvl="6"/>
          </a:p>
          <a:p>
            <a:pPr lvl="7"/>
          </a:p>
          <a:p>
            <a:pPr lvl="8"/>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23703554"/>
      </p:ext>
    </p:extLst>
  </p:cSld>
  <p:clrMapOvr>
    <a:masterClrMapping/>
  </p:clrMapOvr>
</p:sldLayout>
</file>

<file path=ppt/slideLayouts/slideLayout4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1 column content + image B">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solidFill>
                  <a:schemeClr val="tx1"/>
                </a:solidFill>
              </a:rPr>
              <a:t>You have the option to change the color of the guidepost</a:t>
            </a:r>
            <a:endParaRPr lang="en-GB" sz="804" dirty="0">
              <a:solidFill>
                <a:schemeClr val="tx1"/>
              </a:solidFill>
            </a:endParaRP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0"/>
            <a:ext cx="6129941" cy="3494333"/>
          </a:xfrm>
          <a:noFill/>
        </p:spPr>
        <p:txBody>
          <a:bodyPr lIns="144000" tIns="36000" bIns="0" anchor="t" anchorCtr="0"/>
          <a:lstStyle>
            <a:lvl1pPr marL="0" indent="0" algn="l">
              <a:spcAft>
                <a:spcPts val="0"/>
              </a:spcAft>
              <a:buNone/>
              <a:defRPr sz="804">
                <a:solidFill>
                  <a:schemeClr val="tx1"/>
                </a:solidFill>
              </a:defRPr>
            </a:lvl1pPr>
          </a:lstStyle>
          <a:p>
            <a:r>
              <a:rPr lang="en-GB" dirty="0"/>
              <a:t>Click on frame and insert picture using the Insert tab - Pictures or from Templafy Images.</a:t>
            </a: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421" y="330046"/>
            <a:ext cx="6128551" cy="316207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title" hasCustomPrompt="1"/>
          </p:nvPr>
        </p:nvSpPr>
        <p:spPr>
          <a:xfrm>
            <a:off x="289575" y="440000"/>
            <a:ext cx="5075990" cy="234667"/>
          </a:xfrm>
        </p:spPr>
        <p:txBody>
          <a:bodyPr/>
          <a:lstStyle>
            <a:lvl1pPr>
              <a:defRPr sz="1508">
                <a:solidFill>
                  <a:schemeClr val="bg1"/>
                </a:solidFill>
              </a:defRPr>
            </a:lvl1pPr>
          </a:lstStyle>
          <a:p>
            <a:r>
              <a:rPr lang="en-GB" noProof="0" dirty="0"/>
              <a:t>Click to add title</a:t>
            </a:r>
          </a:p>
        </p:txBody>
      </p:sp>
      <p:sp>
        <p:nvSpPr>
          <p:cNvPr id="22" name="Subtitle">
            <a:extLst>
              <a:ext uri="{FF2B5EF4-FFF2-40B4-BE49-F238E27FC236}">
                <a16:creationId xmlns:a16="http://schemas.microsoft.com/office/drawing/2014/main" id="{581AC6BC-6431-40B2-9F4A-6E1D9D15B160}"/>
              </a:ext>
            </a:extLst>
          </p:cNvPr>
          <p:cNvSpPr>
            <a:spLocks noGrp="1"/>
          </p:cNvSpPr>
          <p:nvPr>
            <p:ph type="subTitle" idx="13" hasCustomPrompt="1"/>
          </p:nvPr>
        </p:nvSpPr>
        <p:spPr>
          <a:xfrm>
            <a:off x="289575" y="681588"/>
            <a:ext cx="5075990"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bg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3" name="Content Placeholder 2"/>
          <p:cNvSpPr>
            <a:spLocks noGrp="1"/>
          </p:cNvSpPr>
          <p:nvPr>
            <p:ph idx="1" hasCustomPrompt="1"/>
          </p:nvPr>
        </p:nvSpPr>
        <p:spPr>
          <a:xfrm>
            <a:off x="289575" y="1054167"/>
            <a:ext cx="5550791" cy="199612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3" name="Text Placeholder note">
            <a:extLst>
              <a:ext uri="{FF2B5EF4-FFF2-40B4-BE49-F238E27FC236}">
                <a16:creationId xmlns:a16="http://schemas.microsoft.com/office/drawing/2014/main" id="{152B1AF4-60AE-4F67-B0DA-C7465BF97C5A}"/>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877337028"/>
      </p:ext>
    </p:extLst>
  </p:cSld>
  <p:clrMapOvr>
    <a:masterClrMapping/>
  </p:clrMapOvr>
</p:sldLayout>
</file>

<file path=ppt/slideLayouts/slideLayout4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1 column content + image C ">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4788" y="3520220"/>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solidFill>
                  <a:schemeClr val="tx1"/>
                </a:solidFill>
              </a:rPr>
              <a:t>You have the option to change the color of the guidepost</a:t>
            </a:r>
            <a:endParaRPr lang="en-GB" sz="804" dirty="0">
              <a:solidFill>
                <a:schemeClr val="tx1"/>
              </a:solidFill>
            </a:endParaRPr>
          </a:p>
        </p:txBody>
      </p:sp>
      <p:sp>
        <p:nvSpPr>
          <p:cNvPr id="14" name="TextBox 13">
            <a:extLst>
              <a:ext uri="{FF2B5EF4-FFF2-40B4-BE49-F238E27FC236}">
                <a16:creationId xmlns:a16="http://schemas.microsoft.com/office/drawing/2014/main" id="{4511BF2C-6FDB-4024-978B-A8602D158307}"/>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Right click on picture and choose “</a:t>
            </a:r>
            <a:r>
              <a:rPr lang="en-GB" sz="704" b="0" dirty="0"/>
              <a:t>Send to Back” </a:t>
            </a:r>
            <a:r>
              <a:rPr lang="en-GB" sz="704" dirty="0"/>
              <a:t>to get overlay in front</a:t>
            </a:r>
            <a:endParaRPr lang="en-GB" sz="804" dirty="0">
              <a:solidFill>
                <a:schemeClr val="tx2"/>
              </a:solidFill>
            </a:endParaRPr>
          </a:p>
        </p:txBody>
      </p:sp>
      <p:sp>
        <p:nvSpPr>
          <p:cNvPr id="15" name="Text Placeholder overlay">
            <a:extLst>
              <a:ext uri="{FF2B5EF4-FFF2-40B4-BE49-F238E27FC236}">
                <a16:creationId xmlns:a16="http://schemas.microsoft.com/office/drawing/2014/main" id="{D29E5F34-4C32-480C-A9B9-DD056676066F}"/>
              </a:ext>
            </a:extLst>
          </p:cNvPr>
          <p:cNvSpPr>
            <a:spLocks noGrp="1"/>
          </p:cNvSpPr>
          <p:nvPr>
            <p:ph type="body" sz="quarter" idx="20" hasCustomPrompt="1"/>
          </p:nvPr>
        </p:nvSpPr>
        <p:spPr bwMode="ltGray">
          <a:xfrm>
            <a:off x="422" y="0"/>
            <a:ext cx="6128916" cy="34925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6" name="Picture Placeholder">
            <a:extLst>
              <a:ext uri="{FF2B5EF4-FFF2-40B4-BE49-F238E27FC236}">
                <a16:creationId xmlns:a16="http://schemas.microsoft.com/office/drawing/2014/main" id="{56C190E3-4144-470F-9492-F224C43E3490}"/>
              </a:ext>
            </a:extLst>
          </p:cNvPr>
          <p:cNvSpPr>
            <a:spLocks noGrp="1"/>
          </p:cNvSpPr>
          <p:nvPr>
            <p:ph type="pic" sz="quarter" idx="19" hasCustomPrompt="1"/>
          </p:nvPr>
        </p:nvSpPr>
        <p:spPr bwMode="white">
          <a:xfrm>
            <a:off x="0" y="0"/>
            <a:ext cx="6129941" cy="3494333"/>
          </a:xfrm>
          <a:noFill/>
        </p:spPr>
        <p:txBody>
          <a:bodyPr lIns="144000" tIns="36000" bIns="0" anchor="t" anchorCtr="0"/>
          <a:lstStyle>
            <a:lvl1pPr marL="0" indent="0" algn="l">
              <a:spcAft>
                <a:spcPts val="0"/>
              </a:spcAft>
              <a:buNone/>
              <a:defRPr sz="804">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421" y="330046"/>
            <a:ext cx="6128551" cy="316207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7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title" hasCustomPrompt="1"/>
          </p:nvPr>
        </p:nvSpPr>
        <p:spPr>
          <a:xfrm>
            <a:off x="289575" y="440000"/>
            <a:ext cx="5075990" cy="234667"/>
          </a:xfrm>
        </p:spPr>
        <p:txBody>
          <a:bodyPr/>
          <a:lstStyle>
            <a:lvl1pPr>
              <a:defRPr sz="1508">
                <a:solidFill>
                  <a:schemeClr val="bg1"/>
                </a:solidFill>
              </a:defRPr>
            </a:lvl1pPr>
          </a:lstStyle>
          <a:p>
            <a:r>
              <a:rPr lang="en-GB" noProof="0" dirty="0"/>
              <a:t>Click to add title</a:t>
            </a:r>
          </a:p>
        </p:txBody>
      </p:sp>
      <p:sp>
        <p:nvSpPr>
          <p:cNvPr id="17" name="Subtitle">
            <a:extLst>
              <a:ext uri="{FF2B5EF4-FFF2-40B4-BE49-F238E27FC236}">
                <a16:creationId xmlns:a16="http://schemas.microsoft.com/office/drawing/2014/main" id="{ABE57BC1-ED74-46E8-8356-EAE3A51D8412}"/>
              </a:ext>
            </a:extLst>
          </p:cNvPr>
          <p:cNvSpPr>
            <a:spLocks noGrp="1"/>
          </p:cNvSpPr>
          <p:nvPr>
            <p:ph type="subTitle" idx="13" hasCustomPrompt="1"/>
          </p:nvPr>
        </p:nvSpPr>
        <p:spPr>
          <a:xfrm>
            <a:off x="289575" y="681588"/>
            <a:ext cx="5075990"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bg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3" name="Content Placeholder 2"/>
          <p:cNvSpPr>
            <a:spLocks noGrp="1"/>
          </p:cNvSpPr>
          <p:nvPr>
            <p:ph idx="1" hasCustomPrompt="1"/>
          </p:nvPr>
        </p:nvSpPr>
        <p:spPr>
          <a:xfrm>
            <a:off x="289575" y="1054166"/>
            <a:ext cx="5550791" cy="199612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Text Placeholder note">
            <a:extLst>
              <a:ext uri="{FF2B5EF4-FFF2-40B4-BE49-F238E27FC236}">
                <a16:creationId xmlns:a16="http://schemas.microsoft.com/office/drawing/2014/main" id="{948B132A-F9A1-4AB7-8050-5CD2776A2B5B}"/>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288164844"/>
      </p:ext>
    </p:extLst>
  </p:cSld>
  <p:clrMapOvr>
    <a:masterClrMapping/>
  </p:clrMapOvr>
</p:sldLayout>
</file>

<file path=ppt/slideLayouts/slideLayout4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289575" y="293334"/>
            <a:ext cx="5550791" cy="223667"/>
          </a:xfrm>
        </p:spPr>
        <p:txBody>
          <a:bodyPr/>
          <a:lstStyle/>
          <a:p>
            <a:r>
              <a:rPr lang="en-GB" noProof="0" dirty="0"/>
              <a:t>Click to add title</a:t>
            </a:r>
            <a:endParaRPr lang="en-GB" dirty="0"/>
          </a:p>
        </p:txBody>
      </p:sp>
      <p:sp>
        <p:nvSpPr>
          <p:cNvPr id="14" name="Subtitle">
            <a:extLst>
              <a:ext uri="{FF2B5EF4-FFF2-40B4-BE49-F238E27FC236}">
                <a16:creationId xmlns:a16="http://schemas.microsoft.com/office/drawing/2014/main" id="{6B70A4B5-82AE-483D-BA9B-D0EFAF87D71B}"/>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3" name="Content Placeholder 2"/>
          <p:cNvSpPr>
            <a:spLocks noGrp="1"/>
          </p:cNvSpPr>
          <p:nvPr>
            <p:ph idx="1" hasCustomPrompt="1"/>
          </p:nvPr>
        </p:nvSpPr>
        <p:spPr>
          <a:xfrm>
            <a:off x="289575" y="879592"/>
            <a:ext cx="2702097" cy="21725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138269" y="879592"/>
            <a:ext cx="2702097" cy="21725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5" name="Text Placeholder note">
            <a:extLst>
              <a:ext uri="{FF2B5EF4-FFF2-40B4-BE49-F238E27FC236}">
                <a16:creationId xmlns:a16="http://schemas.microsoft.com/office/drawing/2014/main" id="{B6EB8BBF-CA8E-4F2A-99AB-D5799ECC71C4}"/>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4129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552065"/>
          </a:xfrm>
          <a:prstGeom prst="rect">
            <a:avLst/>
          </a:prstGeom>
          <a:noFill/>
          <a:ln w="0" cmpd="sng">
            <a:noFill/>
            <a:prstDash val="solid"/>
          </a:ln>
        </p:spPr>
        <p:txBody>
          <a:bodyPr vert="horz" lIns="0" tIns="272415" rIns="0" bIns="0" anchor="t"/>
          <a:lstStyle/>
          <a:p>
            <a:pPr marL="274320" marR="0" indent="0" algn="l">
              <a:lnSpc>
                <a:spcPts val="1800"/>
              </a:lnSpc>
              <a:spcAft>
                <a:spcPts val="0"/>
              </a:spcAft>
            </a:pPr>
            <a:r>
              <a:rPr lang="en-US" sz="1550" b="1" spc="125">
                <a:solidFill>
                  <a:srgbClr val="6C2C91"/>
                </a:solidFill>
                <a:latin typeface="Arial" panose="02020603050405020304" pitchFamily="2"/>
              </a:rPr>
              <a:t>What is Substantial Control? </a:t>
            </a:r>
          </a:p>
          <a:p>
            <a:pPr marL="365760" marR="0" indent="91440" algn="l">
              <a:lnSpc>
                <a:spcPts val="1200"/>
              </a:lnSpc>
              <a:spcBef>
                <a:spcPts val="1520"/>
              </a:spcBef>
              <a:spcAft>
                <a:spcPts val="0"/>
              </a:spcAft>
              <a:buFont typeface="Symbol"/>
              <a:buChar char="·"/>
            </a:pPr>
            <a:r>
              <a:rPr lang="en-US" sz="1000" spc="0">
                <a:solidFill>
                  <a:srgbClr val="545A5C"/>
                </a:solidFill>
                <a:latin typeface="Arial" panose="02020603050405020304" pitchFamily="2"/>
              </a:rPr>
              <a:t>Reporting companies are required to identify ALL individuals who exercise </a:t>
            </a:r>
            <a:br/>
            <a:r>
              <a:rPr lang="en-US" sz="1000" spc="0">
                <a:solidFill>
                  <a:srgbClr val="545A5C"/>
                </a:solidFill>
                <a:latin typeface="Arial" panose="02020603050405020304" pitchFamily="2"/>
              </a:rPr>
              <a:t>“substantial control” over the company. </a:t>
            </a:r>
          </a:p>
          <a:p>
            <a:pPr marL="365760" marR="0" indent="91440" algn="l">
              <a:lnSpc>
                <a:spcPts val="1200"/>
              </a:lnSpc>
              <a:spcBef>
                <a:spcPts val="320"/>
              </a:spcBef>
              <a:spcAft>
                <a:spcPts val="0"/>
              </a:spcAft>
              <a:buFont typeface="Symbol"/>
              <a:buChar char="·"/>
            </a:pPr>
            <a:r>
              <a:rPr lang="en-US" sz="1000" spc="0">
                <a:solidFill>
                  <a:srgbClr val="000000"/>
                </a:solidFill>
                <a:latin typeface="Arial" panose="02020603050405020304" pitchFamily="2"/>
              </a:rPr>
              <a:t>No limit to who can be have substantial control. </a:t>
            </a:r>
          </a:p>
          <a:p>
            <a:pPr marL="365760" marR="1234440" indent="91440" algn="l">
              <a:lnSpc>
                <a:spcPts val="1200"/>
              </a:lnSpc>
              <a:spcBef>
                <a:spcPts val="340"/>
              </a:spcBef>
              <a:spcAft>
                <a:spcPts val="0"/>
              </a:spcAft>
              <a:buFont typeface="Symbol"/>
              <a:buChar char="·"/>
            </a:pPr>
            <a:r>
              <a:rPr lang="en-US" sz="1000" spc="0">
                <a:solidFill>
                  <a:srgbClr val="545A5C"/>
                </a:solidFill>
                <a:latin typeface="Arial" panose="02020603050405020304" pitchFamily="2"/>
              </a:rPr>
              <a:t>An individual exercises “substantial control”</a:t>
            </a:r>
            <a:r>
              <a:rPr lang="en-US" sz="1000" spc="0">
                <a:solidFill>
                  <a:srgbClr val="000000"/>
                </a:solidFill>
                <a:latin typeface="Arial" panose="02020603050405020304" pitchFamily="2"/>
              </a:rPr>
              <a:t> if they meet any of the four general criteria: </a:t>
            </a:r>
          </a:p>
          <a:p>
            <a:pPr marL="594360" marR="0" indent="91440" algn="l">
              <a:lnSpc>
                <a:spcPts val="1200"/>
              </a:lnSpc>
              <a:spcBef>
                <a:spcPts val="320"/>
              </a:spcBef>
              <a:spcAft>
                <a:spcPts val="0"/>
              </a:spcAft>
              <a:buFont typeface="Symbol"/>
              <a:buChar char="·"/>
            </a:pPr>
            <a:r>
              <a:rPr lang="en-US" sz="1000" spc="0">
                <a:solidFill>
                  <a:srgbClr val="545A5C"/>
                </a:solidFill>
                <a:latin typeface="Arial" panose="02020603050405020304" pitchFamily="2"/>
              </a:rPr>
              <a:t>Individual is a Senior Officer; </a:t>
            </a:r>
          </a:p>
          <a:p>
            <a:pPr marL="594360" marR="1005840" indent="91440" algn="just">
              <a:lnSpc>
                <a:spcPts val="1200"/>
              </a:lnSpc>
              <a:spcBef>
                <a:spcPts val="360"/>
              </a:spcBef>
              <a:spcAft>
                <a:spcPts val="0"/>
              </a:spcAft>
              <a:buFont typeface="Symbol"/>
              <a:buChar char="·"/>
            </a:pPr>
            <a:r>
              <a:rPr lang="en-US" sz="1000" spc="0">
                <a:solidFill>
                  <a:srgbClr val="545A5C"/>
                </a:solidFill>
                <a:latin typeface="Arial" panose="02020603050405020304" pitchFamily="2"/>
              </a:rPr>
              <a:t>Individual has authority to appoint or remove certain officers or a majority of the directors of the reporting company; </a:t>
            </a:r>
          </a:p>
          <a:p>
            <a:pPr marL="594360" marR="0" indent="91440" algn="just">
              <a:lnSpc>
                <a:spcPts val="1200"/>
              </a:lnSpc>
              <a:spcBef>
                <a:spcPts val="345"/>
              </a:spcBef>
              <a:spcAft>
                <a:spcPts val="0"/>
              </a:spcAft>
              <a:buFont typeface="Symbol"/>
              <a:buChar char="·"/>
            </a:pPr>
            <a:r>
              <a:rPr lang="en-US" sz="1000" spc="0">
                <a:solidFill>
                  <a:srgbClr val="545A5C"/>
                </a:solidFill>
                <a:latin typeface="Arial" panose="02020603050405020304" pitchFamily="2"/>
              </a:rPr>
              <a:t>Individual is an important decision-maker; </a:t>
            </a:r>
          </a:p>
          <a:p>
            <a:pPr marL="594360" marR="0" indent="91440" algn="just">
              <a:lnSpc>
                <a:spcPts val="1200"/>
              </a:lnSpc>
              <a:spcBef>
                <a:spcPts val="320"/>
              </a:spcBef>
              <a:spcAft>
                <a:spcPts val="360"/>
              </a:spcAft>
              <a:buFont typeface="Symbol"/>
              <a:buChar char="·"/>
            </a:pPr>
            <a:r>
              <a:rPr lang="en-US" sz="1000" spc="0">
                <a:solidFill>
                  <a:srgbClr val="545A5C"/>
                </a:solidFill>
                <a:latin typeface="Arial" panose="02020603050405020304" pitchFamily="2"/>
              </a:rPr>
              <a:t>Individual has any other form of substantial control over the reporting company</a:t>
            </a:r>
            <a:r>
              <a:rPr lang="en-US" sz="800" spc="0">
                <a:solidFill>
                  <a:srgbClr val="545A5C"/>
                </a:solidFill>
                <a:latin typeface="Arial" panose="02020603050405020304" pitchFamily="2"/>
              </a:rPr>
              <a:t>. </a:t>
            </a:r>
          </a:p>
        </p:txBody>
      </p:sp>
      <p:sp>
        <p:nvSpPr>
          <p:cNvPr id="4" name="Text Placeholder 3"/>
          <p:cNvSpPr>
            <a:spLocks noGrp="1"/>
          </p:cNvSpPr>
          <p:nvPr>
            <p:ph type="body" idx="10"/>
          </p:nvPr>
        </p:nvSpPr>
        <p:spPr>
          <a:xfrm>
            <a:off x="43180" y="2594610"/>
            <a:ext cx="6043295" cy="876935"/>
          </a:xfrm>
          <a:prstGeom prst="rect">
            <a:avLst/>
          </a:prstGeom>
          <a:noFill/>
          <a:ln w="0" cmpd="sng">
            <a:noFill/>
            <a:prstDash val="solid"/>
          </a:ln>
        </p:spPr>
        <p:txBody>
          <a:bodyPr vert="horz" lIns="0" tIns="685800" rIns="0" bIns="0" anchor="t"/>
          <a:lstStyle/>
          <a:p>
            <a:pPr marL="4206240" marR="0" indent="0" algn="l">
              <a:lnSpc>
                <a:spcPts val="500"/>
              </a:lnSpc>
              <a:spcAft>
                <a:spcPts val="1000"/>
              </a:spcAft>
              <a:tabLst>
                <a:tab pos="5715000" algn="l"/>
              </a:tabLst>
            </a:pPr>
            <a:r>
              <a:rPr lang="en-US" sz="400" spc="-5">
                <a:solidFill>
                  <a:srgbClr val="A8A1A1"/>
                </a:solidFill>
                <a:latin typeface="Arial" panose="02020603050405020304" pitchFamily="2"/>
              </a:rPr>
              <a:t>PRIVILEGED AND DENTONS CONFIDENTIAL 11 </a:t>
            </a:r>
          </a:p>
        </p:txBody>
      </p:sp>
    </p:spTree>
  </p:cSld>
  <p:clrMapOvr>
    <a:masterClrMapping/>
  </p:clrMapOvr>
</p:sldLayout>
</file>

<file path=ppt/slideLayouts/slideLayout5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2 column content w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289575" y="293334"/>
            <a:ext cx="5550791" cy="234062"/>
          </a:xfrm>
        </p:spPr>
        <p:txBody>
          <a:bodyPr/>
          <a:lstStyle/>
          <a:p>
            <a:r>
              <a:rPr lang="en-GB" noProof="0" dirty="0"/>
              <a:t>Click to add title</a:t>
            </a:r>
            <a:endParaRPr lang="en-GB" dirty="0"/>
          </a:p>
        </p:txBody>
      </p:sp>
      <p:sp>
        <p:nvSpPr>
          <p:cNvPr id="14" name="Subtitle">
            <a:extLst>
              <a:ext uri="{FF2B5EF4-FFF2-40B4-BE49-F238E27FC236}">
                <a16:creationId xmlns:a16="http://schemas.microsoft.com/office/drawing/2014/main" id="{178EB922-0633-4676-BCEC-1E4ECA35EA44}"/>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3" name="Content Placeholder 2"/>
          <p:cNvSpPr>
            <a:spLocks noGrp="1"/>
          </p:cNvSpPr>
          <p:nvPr>
            <p:ph idx="1" hasCustomPrompt="1"/>
          </p:nvPr>
        </p:nvSpPr>
        <p:spPr>
          <a:xfrm>
            <a:off x="289575" y="879593"/>
            <a:ext cx="5550791" cy="1013833"/>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289575" y="2038062"/>
            <a:ext cx="5550791" cy="1013833"/>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note">
            <a:extLst>
              <a:ext uri="{FF2B5EF4-FFF2-40B4-BE49-F238E27FC236}">
                <a16:creationId xmlns:a16="http://schemas.microsoft.com/office/drawing/2014/main" id="{AAAF2F0C-90F0-46A5-AE3A-EC29BB27ED91}"/>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03887061"/>
      </p:ext>
    </p:extLst>
  </p:cSld>
  <p:clrMapOvr>
    <a:masterClrMapping/>
  </p:clrMapOvr>
</p:sldLayout>
</file>

<file path=ppt/slideLayouts/slideLayout5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3 colum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289575" y="293333"/>
            <a:ext cx="5550791" cy="223667"/>
          </a:xfrm>
        </p:spPr>
        <p:txBody>
          <a:bodyPr/>
          <a:lstStyle/>
          <a:p>
            <a:r>
              <a:rPr lang="en-GB" noProof="0" dirty="0"/>
              <a:t>Click to add title</a:t>
            </a:r>
            <a:endParaRPr lang="en-GB" dirty="0"/>
          </a:p>
        </p:txBody>
      </p:sp>
      <p:sp>
        <p:nvSpPr>
          <p:cNvPr id="15" name="Subtitle">
            <a:extLst>
              <a:ext uri="{FF2B5EF4-FFF2-40B4-BE49-F238E27FC236}">
                <a16:creationId xmlns:a16="http://schemas.microsoft.com/office/drawing/2014/main" id="{86643FA2-4F91-4217-90BD-890949F44C4E}"/>
              </a:ext>
            </a:extLst>
          </p:cNvPr>
          <p:cNvSpPr>
            <a:spLocks noGrp="1"/>
          </p:cNvSpPr>
          <p:nvPr>
            <p:ph type="subTitle" idx="21"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3" name="Content Placeholder 2"/>
          <p:cNvSpPr>
            <a:spLocks noGrp="1"/>
          </p:cNvSpPr>
          <p:nvPr>
            <p:ph idx="1" hasCustomPrompt="1"/>
          </p:nvPr>
        </p:nvSpPr>
        <p:spPr>
          <a:xfrm>
            <a:off x="289575" y="880000"/>
            <a:ext cx="1753739" cy="21725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2188101" y="880000"/>
            <a:ext cx="1753739" cy="21725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4086627" y="880000"/>
            <a:ext cx="1753739" cy="21725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Text Placeholder note">
            <a:extLst>
              <a:ext uri="{FF2B5EF4-FFF2-40B4-BE49-F238E27FC236}">
                <a16:creationId xmlns:a16="http://schemas.microsoft.com/office/drawing/2014/main" id="{DB77C7F7-3EE3-42DC-8B11-3150B3B0F042}"/>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043339473"/>
      </p:ext>
    </p:extLst>
  </p:cSld>
  <p:clrMapOvr>
    <a:masterClrMapping/>
  </p:clrMapOvr>
</p:sldLayout>
</file>

<file path=ppt/slideLayouts/slideLayout5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3 column content B">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289575" y="293333"/>
            <a:ext cx="5550791" cy="234667"/>
          </a:xfrm>
        </p:spPr>
        <p:txBody>
          <a:bodyPr/>
          <a:lstStyle/>
          <a:p>
            <a:r>
              <a:rPr lang="en-GB" noProof="0" dirty="0"/>
              <a:t>Click to add title</a:t>
            </a:r>
            <a:endParaRPr lang="en-GB" dirty="0"/>
          </a:p>
        </p:txBody>
      </p:sp>
      <p:sp>
        <p:nvSpPr>
          <p:cNvPr id="15" name="Subtitle">
            <a:extLst>
              <a:ext uri="{FF2B5EF4-FFF2-40B4-BE49-F238E27FC236}">
                <a16:creationId xmlns:a16="http://schemas.microsoft.com/office/drawing/2014/main" id="{831AE43E-8E8B-44B1-AE69-D0FDC6B92B78}"/>
              </a:ext>
            </a:extLst>
          </p:cNvPr>
          <p:cNvSpPr>
            <a:spLocks noGrp="1"/>
          </p:cNvSpPr>
          <p:nvPr>
            <p:ph type="subTitle" idx="21"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3" name="Content Placeholder 2"/>
          <p:cNvSpPr>
            <a:spLocks noGrp="1"/>
          </p:cNvSpPr>
          <p:nvPr>
            <p:ph idx="1" hasCustomPrompt="1"/>
          </p:nvPr>
        </p:nvSpPr>
        <p:spPr>
          <a:xfrm>
            <a:off x="289575" y="880000"/>
            <a:ext cx="2702097" cy="21725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138269" y="880000"/>
            <a:ext cx="2702097" cy="1013833"/>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3138269" y="2038667"/>
            <a:ext cx="2702097" cy="1013833"/>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6" name="Text Placeholder note">
            <a:extLst>
              <a:ext uri="{FF2B5EF4-FFF2-40B4-BE49-F238E27FC236}">
                <a16:creationId xmlns:a16="http://schemas.microsoft.com/office/drawing/2014/main" id="{8F0A84A2-47AD-425C-82A9-59BFE38C79B9}"/>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74652897"/>
      </p:ext>
    </p:extLst>
  </p:cSld>
  <p:clrMapOvr>
    <a:masterClrMapping/>
  </p:clrMapOvr>
</p:sldLayout>
</file>

<file path=ppt/slideLayouts/slideLayout5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Picture + 1 column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0" y="0"/>
            <a:ext cx="3065876" cy="3491608"/>
          </a:xfrm>
          <a:solidFill>
            <a:schemeClr val="accent6"/>
          </a:solidFill>
        </p:spPr>
        <p:txBody>
          <a:bodyPr tIns="864000" anchor="ctr" anchorCtr="0"/>
          <a:lstStyle>
            <a:lvl1pPr marL="0" indent="0" algn="ctr">
              <a:spcAft>
                <a:spcPts val="0"/>
              </a:spcAft>
              <a:buNone/>
              <a:defRPr sz="804"/>
            </a:lvl1pPr>
          </a:lstStyle>
          <a:p>
            <a:r>
              <a:rPr lang="en-GB" noProof="0" dirty="0"/>
              <a:t>Click icon to add picture or click on </a:t>
            </a:r>
            <a:br>
              <a:rPr lang="en-GB" noProof="0" dirty="0"/>
            </a:br>
            <a:r>
              <a:rPr lang="en-GB" noProof="0" dirty="0"/>
              <a:t>frame and insert picture from Templafy Images</a:t>
            </a:r>
          </a:p>
        </p:txBody>
      </p:sp>
      <p:sp>
        <p:nvSpPr>
          <p:cNvPr id="2" name="Title 1"/>
          <p:cNvSpPr>
            <a:spLocks noGrp="1"/>
          </p:cNvSpPr>
          <p:nvPr>
            <p:ph type="title" hasCustomPrompt="1"/>
          </p:nvPr>
        </p:nvSpPr>
        <p:spPr>
          <a:xfrm>
            <a:off x="3355450" y="293333"/>
            <a:ext cx="2484916" cy="234667"/>
          </a:xfrm>
        </p:spPr>
        <p:txBody>
          <a:bodyPr/>
          <a:lstStyle>
            <a:lvl1pPr>
              <a:defRPr sz="1508"/>
            </a:lvl1pPr>
          </a:lstStyle>
          <a:p>
            <a:r>
              <a:rPr lang="en-GB" noProof="0" dirty="0"/>
              <a:t>Click to add title</a:t>
            </a:r>
          </a:p>
        </p:txBody>
      </p:sp>
      <p:sp>
        <p:nvSpPr>
          <p:cNvPr id="15" name="Subtitle">
            <a:extLst>
              <a:ext uri="{FF2B5EF4-FFF2-40B4-BE49-F238E27FC236}">
                <a16:creationId xmlns:a16="http://schemas.microsoft.com/office/drawing/2014/main" id="{752E1E55-E612-48D1-9DE1-61E5FB78E5D1}"/>
              </a:ext>
            </a:extLst>
          </p:cNvPr>
          <p:cNvSpPr>
            <a:spLocks noGrp="1"/>
          </p:cNvSpPr>
          <p:nvPr>
            <p:ph type="subTitle" idx="13" hasCustomPrompt="1"/>
          </p:nvPr>
        </p:nvSpPr>
        <p:spPr>
          <a:xfrm>
            <a:off x="3355450" y="528000"/>
            <a:ext cx="2484916"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3" name="Content Placeholder 2"/>
          <p:cNvSpPr>
            <a:spLocks noGrp="1"/>
          </p:cNvSpPr>
          <p:nvPr>
            <p:ph idx="1" hasCustomPrompt="1"/>
          </p:nvPr>
        </p:nvSpPr>
        <p:spPr>
          <a:xfrm>
            <a:off x="3355450" y="879593"/>
            <a:ext cx="2484916" cy="2172303"/>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Text Placeholder note">
            <a:extLst>
              <a:ext uri="{FF2B5EF4-FFF2-40B4-BE49-F238E27FC236}">
                <a16:creationId xmlns:a16="http://schemas.microsoft.com/office/drawing/2014/main" id="{ECED8AB3-9AC2-4CB3-BA0C-FA3693A8852E}"/>
              </a:ext>
            </a:extLst>
          </p:cNvPr>
          <p:cNvSpPr>
            <a:spLocks noGrp="1"/>
          </p:cNvSpPr>
          <p:nvPr>
            <p:ph type="body" sz="quarter" idx="233" hasCustomPrompt="1"/>
          </p:nvPr>
        </p:nvSpPr>
        <p:spPr>
          <a:xfrm>
            <a:off x="3355450" y="3052500"/>
            <a:ext cx="2484916"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7" name="Date Placeholder 6">
            <a:extLst>
              <a:ext uri="{FF2B5EF4-FFF2-40B4-BE49-F238E27FC236}">
                <a16:creationId xmlns:a16="http://schemas.microsoft.com/office/drawing/2014/main" id="{BBF37A88-64A0-43B7-9206-9DEC3FEB1C42}"/>
              </a:ext>
            </a:extLst>
          </p:cNvPr>
          <p:cNvSpPr>
            <a:spLocks noGrp="1"/>
          </p:cNvSpPr>
          <p:nvPr>
            <p:ph type="dt" sz="half" idx="15"/>
          </p:nvPr>
        </p:nvSpPr>
        <p:spPr/>
        <p:txBody>
          <a:bodyPr/>
          <a:lstStyle>
            <a:lvl1pPr>
              <a:defRPr>
                <a:solidFill>
                  <a:schemeClr val="bg1"/>
                </a:solidFill>
              </a:defRPr>
            </a:lvl1pPr>
          </a:lstStyle>
          <a:p>
            <a:endParaRPr lang="en-GB" dirty="0"/>
          </a:p>
        </p:txBody>
      </p:sp>
      <p:sp>
        <p:nvSpPr>
          <p:cNvPr id="9" name="Footer Placeholder 8">
            <a:extLst>
              <a:ext uri="{FF2B5EF4-FFF2-40B4-BE49-F238E27FC236}">
                <a16:creationId xmlns:a16="http://schemas.microsoft.com/office/drawing/2014/main" id="{02941E57-741C-47B9-9AAC-43AA250EF03B}"/>
              </a:ext>
            </a:extLst>
          </p:cNvPr>
          <p:cNvSpPr>
            <a:spLocks noGrp="1"/>
          </p:cNvSpPr>
          <p:nvPr>
            <p:ph type="ftr" sz="quarter" idx="16"/>
          </p:nvPr>
        </p:nvSpPr>
        <p:spPr/>
        <p:txBody>
          <a:bodyPr/>
          <a:lstStyle/>
          <a:p>
            <a:endParaRPr lang="en-GB" dirty="0"/>
          </a:p>
        </p:txBody>
      </p:sp>
      <p:sp>
        <p:nvSpPr>
          <p:cNvPr id="10" name="Slide Number Placeholder 9">
            <a:extLst>
              <a:ext uri="{FF2B5EF4-FFF2-40B4-BE49-F238E27FC236}">
                <a16:creationId xmlns:a16="http://schemas.microsoft.com/office/drawing/2014/main" id="{F99F2B67-1D61-4179-8DB6-24F949504EE2}"/>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540082264"/>
      </p:ext>
    </p:extLst>
  </p:cSld>
  <p:clrMapOvr>
    <a:masterClrMapping/>
  </p:clrMapOvr>
  <p:extLst>
    <p:ext uri="{DCECCB84-F9BA-43D5-87BE-67443E8EF086}">
      <p15:sldGuideLst xmlns:p15="http://schemas.microsoft.com/office/powerpoint/2012/main">
        <p15:guide id="1" pos="3840">
          <p15:clr>
            <a:srgbClr val="FBAE40"/>
          </p15:clr>
        </p15:guide>
        <p15:guide id="2" pos="4204">
          <p15:clr>
            <a:srgbClr val="FBAE40"/>
          </p15:clr>
        </p15:guide>
      </p15:sldGuideLst>
    </p:ext>
  </p:extLst>
</p:sldLayout>
</file>

<file path=ppt/slideLayouts/slideLayout5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0D108E6-D63B-430D-8F08-F531D5733777}"/>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solidFill>
                  <a:schemeClr val="tx1"/>
                </a:solidFill>
              </a:rPr>
              <a:t>You have the option to change the color of the background</a:t>
            </a:r>
            <a:endParaRPr lang="en-GB" sz="804" dirty="0">
              <a:solidFill>
                <a:schemeClr val="tx1"/>
              </a:solidFill>
            </a:endParaRPr>
          </a:p>
        </p:txBody>
      </p:sp>
      <p:sp>
        <p:nvSpPr>
          <p:cNvPr id="18" name="Freeform: background">
            <a:extLst>
              <a:ext uri="{FF2B5EF4-FFF2-40B4-BE49-F238E27FC236}">
                <a16:creationId xmlns:a16="http://schemas.microsoft.com/office/drawing/2014/main" id="{5D71086E-9F75-4A6A-A8FA-6E163839B595}"/>
              </a:ext>
            </a:extLst>
          </p:cNvPr>
          <p:cNvSpPr>
            <a:spLocks noGrp="1"/>
          </p:cNvSpPr>
          <p:nvPr>
            <p:ph type="body" sz="quarter" idx="234" hasCustomPrompt="1"/>
          </p:nvPr>
        </p:nvSpPr>
        <p:spPr bwMode="ltGray">
          <a:xfrm>
            <a:off x="1" y="-2"/>
            <a:ext cx="3592720" cy="3492502"/>
          </a:xfrm>
          <a:custGeom>
            <a:avLst/>
            <a:gdLst>
              <a:gd name="connsiteX0" fmla="*/ 0 w 7146357"/>
              <a:gd name="connsiteY0" fmla="*/ 0 h 6858003"/>
              <a:gd name="connsiteX1" fmla="*/ 7146357 w 7146357"/>
              <a:gd name="connsiteY1" fmla="*/ 0 h 6858003"/>
              <a:gd name="connsiteX2" fmla="*/ 7141199 w 7146357"/>
              <a:gd name="connsiteY2" fmla="*/ 7253 h 6858003"/>
              <a:gd name="connsiteX3" fmla="*/ 6095999 w 7146357"/>
              <a:gd name="connsiteY3" fmla="*/ 3429003 h 6858003"/>
              <a:gd name="connsiteX4" fmla="*/ 7141199 w 7146357"/>
              <a:gd name="connsiteY4" fmla="*/ 6850754 h 6858003"/>
              <a:gd name="connsiteX5" fmla="*/ 7146354 w 7146357"/>
              <a:gd name="connsiteY5" fmla="*/ 6858003 h 6858003"/>
              <a:gd name="connsiteX6" fmla="*/ 0 w 7146357"/>
              <a:gd name="connsiteY6"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357" h="6858003">
                <a:moveTo>
                  <a:pt x="0" y="0"/>
                </a:moveTo>
                <a:lnTo>
                  <a:pt x="7146357" y="0"/>
                </a:lnTo>
                <a:lnTo>
                  <a:pt x="7141199" y="7253"/>
                </a:lnTo>
                <a:cubicBezTo>
                  <a:pt x="6481314" y="984011"/>
                  <a:pt x="6095999" y="2161510"/>
                  <a:pt x="6095999" y="3429003"/>
                </a:cubicBezTo>
                <a:cubicBezTo>
                  <a:pt x="6095999" y="4696497"/>
                  <a:pt x="6481314" y="5873995"/>
                  <a:pt x="7141199" y="6850754"/>
                </a:cubicBezTo>
                <a:lnTo>
                  <a:pt x="7146354" y="6858003"/>
                </a:lnTo>
                <a:lnTo>
                  <a:pt x="0" y="6858003"/>
                </a:lnTo>
                <a:close/>
              </a:path>
            </a:pathLst>
          </a:cu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289575" y="886138"/>
            <a:ext cx="2372856" cy="245621"/>
          </a:xfrm>
        </p:spPr>
        <p:txBody>
          <a:bodyPr tIns="36000"/>
          <a:lstStyle>
            <a:lvl1pPr>
              <a:defRPr sz="1005" b="1">
                <a:solidFill>
                  <a:schemeClr val="bg1"/>
                </a:solidFill>
                <a:latin typeface="+mn-lt"/>
              </a:defRPr>
            </a:lvl1pPr>
          </a:lstStyle>
          <a:p>
            <a:r>
              <a:rPr lang="en-GB" noProof="0" dirty="0"/>
              <a:t>Click to add title</a:t>
            </a:r>
            <a:endParaRPr lang="en-GB" dirty="0"/>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288909" y="1146780"/>
            <a:ext cx="2373522" cy="1905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5" name="Content Placeholder 14">
            <a:extLst>
              <a:ext uri="{FF2B5EF4-FFF2-40B4-BE49-F238E27FC236}">
                <a16:creationId xmlns:a16="http://schemas.microsoft.com/office/drawing/2014/main" id="{2514552F-C442-44AD-AF7A-CB0DEE390DD9}"/>
              </a:ext>
            </a:extLst>
          </p:cNvPr>
          <p:cNvSpPr>
            <a:spLocks noGrp="1"/>
          </p:cNvSpPr>
          <p:nvPr>
            <p:ph sz="quarter" idx="18" hasCustomPrompt="1"/>
          </p:nvPr>
        </p:nvSpPr>
        <p:spPr>
          <a:xfrm>
            <a:off x="3611361" y="880000"/>
            <a:ext cx="2228270" cy="2172303"/>
          </a:xfrm>
        </p:spPr>
        <p:txBody>
          <a:body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note">
            <a:extLst>
              <a:ext uri="{FF2B5EF4-FFF2-40B4-BE49-F238E27FC236}">
                <a16:creationId xmlns:a16="http://schemas.microsoft.com/office/drawing/2014/main" id="{2BF9B48A-EF4A-4395-96A5-C704B94A8BCA}"/>
              </a:ext>
            </a:extLst>
          </p:cNvPr>
          <p:cNvSpPr>
            <a:spLocks noGrp="1"/>
          </p:cNvSpPr>
          <p:nvPr>
            <p:ph type="body" sz="quarter" idx="233" hasCustomPrompt="1"/>
          </p:nvPr>
        </p:nvSpPr>
        <p:spPr>
          <a:xfrm>
            <a:off x="289575" y="3052500"/>
            <a:ext cx="2374515"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FBCC68E1-A442-4387-AE60-95134A67A472}"/>
              </a:ext>
            </a:extLst>
          </p:cNvPr>
          <p:cNvSpPr>
            <a:spLocks noGrp="1"/>
          </p:cNvSpPr>
          <p:nvPr>
            <p:ph type="dt" sz="half" idx="20"/>
          </p:nvPr>
        </p:nvSpPr>
        <p:spPr/>
        <p:txBody>
          <a:bodyPr/>
          <a:lstStyle>
            <a:lvl1pPr>
              <a:defRPr>
                <a:solidFill>
                  <a:schemeClr val="bg1"/>
                </a:solidFill>
              </a:defRPr>
            </a:lvl1pPr>
          </a:lstStyle>
          <a:p>
            <a:endParaRPr lang="en-GB" dirty="0"/>
          </a:p>
        </p:txBody>
      </p:sp>
      <p:sp>
        <p:nvSpPr>
          <p:cNvPr id="3" name="Footer Placeholder 2">
            <a:extLst>
              <a:ext uri="{FF2B5EF4-FFF2-40B4-BE49-F238E27FC236}">
                <a16:creationId xmlns:a16="http://schemas.microsoft.com/office/drawing/2014/main" id="{672CE263-2672-4827-A3A7-2E3CD3A7383E}"/>
              </a:ext>
            </a:extLst>
          </p:cNvPr>
          <p:cNvSpPr>
            <a:spLocks noGrp="1"/>
          </p:cNvSpPr>
          <p:nvPr>
            <p:ph type="ftr" sz="quarter" idx="21"/>
          </p:nvPr>
        </p:nvSpPr>
        <p:spPr>
          <a:xfrm>
            <a:off x="3611362" y="3294500"/>
            <a:ext cx="1754140" cy="91667"/>
          </a:xfrm>
        </p:spPr>
        <p:txBody>
          <a:bodyPr/>
          <a:lstStyle/>
          <a:p>
            <a:endParaRPr lang="en-GB" dirty="0"/>
          </a:p>
        </p:txBody>
      </p:sp>
      <p:sp>
        <p:nvSpPr>
          <p:cNvPr id="4" name="Slide Number Placeholder 3">
            <a:extLst>
              <a:ext uri="{FF2B5EF4-FFF2-40B4-BE49-F238E27FC236}">
                <a16:creationId xmlns:a16="http://schemas.microsoft.com/office/drawing/2014/main" id="{5F4C4F34-BAEA-40B6-9E44-988A7E2416E8}"/>
              </a:ext>
            </a:extLst>
          </p:cNvPr>
          <p:cNvSpPr>
            <a:spLocks noGrp="1"/>
          </p:cNvSpPr>
          <p:nvPr>
            <p:ph type="sldNum" sz="quarter" idx="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77273805"/>
      </p:ext>
    </p:extLst>
  </p:cSld>
  <p:clrMapOvr>
    <a:masterClrMapping/>
  </p:clrMapOvr>
</p:sldLayout>
</file>

<file path=ppt/slideLayouts/slideLayout5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1 text + picture 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2B77C1-E4FA-4809-BE66-228DF218C9E6}"/>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solidFill>
                  <a:schemeClr val="tx1"/>
                </a:solidFill>
              </a:rPr>
              <a:t>You have the option to change the color of the background</a:t>
            </a:r>
            <a:endParaRPr lang="en-GB" sz="804" dirty="0">
              <a:solidFill>
                <a:schemeClr val="tx1"/>
              </a:solidFill>
            </a:endParaRPr>
          </a:p>
        </p:txBody>
      </p:sp>
      <p:sp>
        <p:nvSpPr>
          <p:cNvPr id="20" name="Freeform: background">
            <a:extLst>
              <a:ext uri="{FF2B5EF4-FFF2-40B4-BE49-F238E27FC236}">
                <a16:creationId xmlns:a16="http://schemas.microsoft.com/office/drawing/2014/main" id="{676F4D24-A664-468E-B055-32AC6BBBEFF6}"/>
              </a:ext>
            </a:extLst>
          </p:cNvPr>
          <p:cNvSpPr>
            <a:spLocks noGrp="1"/>
          </p:cNvSpPr>
          <p:nvPr>
            <p:ph type="body" sz="quarter" idx="234" hasCustomPrompt="1"/>
          </p:nvPr>
        </p:nvSpPr>
        <p:spPr bwMode="ltGray">
          <a:xfrm>
            <a:off x="1" y="-2"/>
            <a:ext cx="6129337" cy="3492502"/>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3064669" y="0"/>
            <a:ext cx="3064669" cy="349160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804">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17" name="Title 10">
            <a:extLst>
              <a:ext uri="{FF2B5EF4-FFF2-40B4-BE49-F238E27FC236}">
                <a16:creationId xmlns:a16="http://schemas.microsoft.com/office/drawing/2014/main" id="{C2337132-DA09-4C73-9A90-7704523628F5}"/>
              </a:ext>
            </a:extLst>
          </p:cNvPr>
          <p:cNvSpPr>
            <a:spLocks noGrp="1"/>
          </p:cNvSpPr>
          <p:nvPr>
            <p:ph type="title" hasCustomPrompt="1"/>
          </p:nvPr>
        </p:nvSpPr>
        <p:spPr>
          <a:xfrm>
            <a:off x="289575" y="886138"/>
            <a:ext cx="2372856" cy="245621"/>
          </a:xfrm>
        </p:spPr>
        <p:txBody>
          <a:bodyPr tIns="36000"/>
          <a:lstStyle>
            <a:lvl1pPr>
              <a:defRPr sz="1005" b="1">
                <a:solidFill>
                  <a:schemeClr val="bg1"/>
                </a:solidFill>
                <a:latin typeface="+mn-lt"/>
              </a:defRPr>
            </a:lvl1pPr>
          </a:lstStyle>
          <a:p>
            <a:r>
              <a:rPr lang="en-GB" noProof="0" dirty="0"/>
              <a:t>Click to add title</a:t>
            </a:r>
            <a:endParaRPr lang="en-GB" dirty="0"/>
          </a:p>
        </p:txBody>
      </p:sp>
      <p:sp>
        <p:nvSpPr>
          <p:cNvPr id="18" name="Text Placeholder 7">
            <a:extLst>
              <a:ext uri="{FF2B5EF4-FFF2-40B4-BE49-F238E27FC236}">
                <a16:creationId xmlns:a16="http://schemas.microsoft.com/office/drawing/2014/main" id="{41A5EF0F-6A34-472C-9ECD-CBD12FFFA7B1}"/>
              </a:ext>
            </a:extLst>
          </p:cNvPr>
          <p:cNvSpPr>
            <a:spLocks noGrp="1"/>
          </p:cNvSpPr>
          <p:nvPr>
            <p:ph type="body" sz="quarter" idx="17" hasCustomPrompt="1"/>
          </p:nvPr>
        </p:nvSpPr>
        <p:spPr>
          <a:xfrm>
            <a:off x="288909" y="1146780"/>
            <a:ext cx="2373522" cy="1905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05F768AD-6AE0-4931-AC07-B5816B54767A}"/>
              </a:ext>
            </a:extLst>
          </p:cNvPr>
          <p:cNvSpPr>
            <a:spLocks noGrp="1"/>
          </p:cNvSpPr>
          <p:nvPr>
            <p:ph type="body" sz="quarter" idx="233" hasCustomPrompt="1"/>
          </p:nvPr>
        </p:nvSpPr>
        <p:spPr>
          <a:xfrm>
            <a:off x="289575" y="3052500"/>
            <a:ext cx="2374515"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49200815"/>
      </p:ext>
    </p:extLst>
  </p:cSld>
  <p:clrMapOvr>
    <a:masterClrMapping/>
  </p:clrMapOvr>
</p:sldLayout>
</file>

<file path=ppt/slideLayouts/slideLayout5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1 text + picture B">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9225672-78D1-47FF-B84B-4F476C084040}"/>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solidFill>
                  <a:schemeClr val="tx1"/>
                </a:solidFill>
              </a:rPr>
              <a:t>You have the option to change the color of the background</a:t>
            </a:r>
            <a:endParaRPr lang="en-GB" sz="804" dirty="0">
              <a:solidFill>
                <a:schemeClr val="tx1"/>
              </a:solidFill>
            </a:endParaRPr>
          </a:p>
        </p:txBody>
      </p:sp>
      <p:sp>
        <p:nvSpPr>
          <p:cNvPr id="12" name="Freeform: background">
            <a:extLst>
              <a:ext uri="{FF2B5EF4-FFF2-40B4-BE49-F238E27FC236}">
                <a16:creationId xmlns:a16="http://schemas.microsoft.com/office/drawing/2014/main" id="{2116DC2F-F316-440A-8125-532C719EFCCD}"/>
              </a:ext>
            </a:extLst>
          </p:cNvPr>
          <p:cNvSpPr>
            <a:spLocks noGrp="1"/>
          </p:cNvSpPr>
          <p:nvPr>
            <p:ph type="body" sz="quarter" idx="234" hasCustomPrompt="1"/>
          </p:nvPr>
        </p:nvSpPr>
        <p:spPr bwMode="ltGray">
          <a:xfrm>
            <a:off x="1" y="-2"/>
            <a:ext cx="6129337" cy="3492502"/>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3064669" y="0"/>
            <a:ext cx="3064669" cy="349160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804">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289575" y="293333"/>
            <a:ext cx="2702468" cy="223667"/>
          </a:xfrm>
        </p:spPr>
        <p:txBody>
          <a:bodyPr/>
          <a:lstStyle>
            <a:lvl1pPr>
              <a:defRPr sz="1508">
                <a:solidFill>
                  <a:schemeClr val="bg1"/>
                </a:solidFill>
              </a:defRPr>
            </a:lvl1pPr>
          </a:lstStyle>
          <a:p>
            <a:r>
              <a:rPr lang="en-GB" noProof="0" dirty="0"/>
              <a:t>Click to add title</a:t>
            </a:r>
            <a:endParaRPr lang="en-GB" dirty="0"/>
          </a:p>
        </p:txBody>
      </p:sp>
      <p:sp>
        <p:nvSpPr>
          <p:cNvPr id="19" name="Subtitle">
            <a:extLst>
              <a:ext uri="{FF2B5EF4-FFF2-40B4-BE49-F238E27FC236}">
                <a16:creationId xmlns:a16="http://schemas.microsoft.com/office/drawing/2014/main" id="{445BEE09-E98D-4A7B-81FA-A460FA6F1181}"/>
              </a:ext>
            </a:extLst>
          </p:cNvPr>
          <p:cNvSpPr>
            <a:spLocks noGrp="1"/>
          </p:cNvSpPr>
          <p:nvPr>
            <p:ph type="subTitle" idx="13" hasCustomPrompt="1"/>
          </p:nvPr>
        </p:nvSpPr>
        <p:spPr>
          <a:xfrm>
            <a:off x="289575" y="528000"/>
            <a:ext cx="2702468"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bg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288909" y="879593"/>
            <a:ext cx="2703134" cy="21723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note">
            <a:extLst>
              <a:ext uri="{FF2B5EF4-FFF2-40B4-BE49-F238E27FC236}">
                <a16:creationId xmlns:a16="http://schemas.microsoft.com/office/drawing/2014/main" id="{81696A35-CF4A-432D-BED4-E5BC664F6824}"/>
              </a:ext>
            </a:extLst>
          </p:cNvPr>
          <p:cNvSpPr>
            <a:spLocks noGrp="1"/>
          </p:cNvSpPr>
          <p:nvPr>
            <p:ph type="body" sz="quarter" idx="233" hasCustomPrompt="1"/>
          </p:nvPr>
        </p:nvSpPr>
        <p:spPr>
          <a:xfrm>
            <a:off x="289575" y="3052500"/>
            <a:ext cx="2702468"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58704897"/>
      </p:ext>
    </p:extLst>
  </p:cSld>
  <p:clrMapOvr>
    <a:masterClrMapping/>
  </p:clrMapOvr>
</p:sldLayout>
</file>

<file path=ppt/slideLayouts/slideLayout5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1 text + picture C">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3064669" y="0"/>
            <a:ext cx="3064669" cy="349160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804">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289575" y="293333"/>
            <a:ext cx="2702468" cy="234667"/>
          </a:xfrm>
        </p:spPr>
        <p:txBody>
          <a:bodyPr/>
          <a:lstStyle>
            <a:lvl1pPr>
              <a:defRPr sz="1508">
                <a:solidFill>
                  <a:schemeClr val="accent1"/>
                </a:solidFill>
              </a:defRPr>
            </a:lvl1pPr>
          </a:lstStyle>
          <a:p>
            <a:r>
              <a:rPr lang="en-GB" noProof="0" dirty="0"/>
              <a:t>Click to add title</a:t>
            </a:r>
            <a:endParaRPr lang="en-GB" dirty="0"/>
          </a:p>
        </p:txBody>
      </p:sp>
      <p:sp>
        <p:nvSpPr>
          <p:cNvPr id="10" name="Subtitle">
            <a:extLst>
              <a:ext uri="{FF2B5EF4-FFF2-40B4-BE49-F238E27FC236}">
                <a16:creationId xmlns:a16="http://schemas.microsoft.com/office/drawing/2014/main" id="{48CD1AC8-13AB-4BC2-809D-CD9F6BEE0E05}"/>
              </a:ext>
            </a:extLst>
          </p:cNvPr>
          <p:cNvSpPr>
            <a:spLocks noGrp="1"/>
          </p:cNvSpPr>
          <p:nvPr>
            <p:ph type="subTitle" idx="21" hasCustomPrompt="1"/>
          </p:nvPr>
        </p:nvSpPr>
        <p:spPr>
          <a:xfrm>
            <a:off x="289575" y="528000"/>
            <a:ext cx="2702468"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288909" y="879593"/>
            <a:ext cx="2703134" cy="2172303"/>
          </a:xfrm>
        </p:spPr>
        <p:txBody>
          <a:bodyPr/>
          <a:lstStyle>
            <a:lvl1pPr>
              <a:defRPr>
                <a:solidFill>
                  <a:srgbClr val="545859"/>
                </a:solidFill>
              </a:defRPr>
            </a:lvl1pPr>
            <a:lvl2pPr>
              <a:defRPr>
                <a:solidFill>
                  <a:srgbClr val="545859"/>
                </a:solidFill>
              </a:defRPr>
            </a:lvl2pPr>
            <a:lvl3pPr>
              <a:defRPr>
                <a:solidFill>
                  <a:srgbClr val="545859"/>
                </a:solidFill>
              </a:defRPr>
            </a:lvl3pPr>
            <a:lvl4pPr>
              <a:defRPr>
                <a:solidFill>
                  <a:srgbClr val="545859"/>
                </a:solidFill>
              </a:defRPr>
            </a:lvl4pPr>
            <a:lvl5pPr>
              <a:defRPr>
                <a:solidFill>
                  <a:srgbClr val="545859"/>
                </a:solidFill>
              </a:defRPr>
            </a:lvl5pPr>
            <a:lvl6pPr>
              <a:defRPr>
                <a:solidFill>
                  <a:srgbClr val="545859"/>
                </a:solidFill>
              </a:defRPr>
            </a:lvl6pPr>
            <a:lvl7pPr>
              <a:defRPr>
                <a:solidFill>
                  <a:srgbClr val="545859"/>
                </a:solidFill>
              </a:defRPr>
            </a:lvl7pPr>
            <a:lvl8pPr>
              <a:defRPr>
                <a:solidFill>
                  <a:srgbClr val="545859"/>
                </a:solidFill>
              </a:defRPr>
            </a:lvl8pPr>
            <a:lvl9pPr>
              <a:defRPr>
                <a:solidFill>
                  <a:srgbClr val="545859"/>
                </a:solidFill>
              </a:defRPr>
            </a:lvl9pPr>
          </a:lstStyle>
          <a:p>
            <a:pPr lvl="0"/>
            <a:r>
              <a:rPr lang="en-GB" noProof="0" dirty="0"/>
              <a:t>Click to add text point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Text Placeholder note">
            <a:extLst>
              <a:ext uri="{FF2B5EF4-FFF2-40B4-BE49-F238E27FC236}">
                <a16:creationId xmlns:a16="http://schemas.microsoft.com/office/drawing/2014/main" id="{A7C247D9-0E31-43F6-88C7-A515B38A2A04}"/>
              </a:ext>
            </a:extLst>
          </p:cNvPr>
          <p:cNvSpPr>
            <a:spLocks noGrp="1"/>
          </p:cNvSpPr>
          <p:nvPr>
            <p:ph type="body" sz="quarter" idx="233" hasCustomPrompt="1"/>
          </p:nvPr>
        </p:nvSpPr>
        <p:spPr>
          <a:xfrm>
            <a:off x="289575" y="3052500"/>
            <a:ext cx="2702468"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E624523-DFDE-44AF-95BF-334B98295B73}"/>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ABFBFD6A-6F80-4CF1-A8FA-8E5A6F5E5C87}"/>
              </a:ext>
            </a:extLst>
          </p:cNvPr>
          <p:cNvSpPr>
            <a:spLocks noGrp="1"/>
          </p:cNvSpPr>
          <p:nvPr>
            <p:ph type="ftr" sz="quarter" idx="221"/>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39982023-7D4E-48A2-8E3D-FF66C0E7EFD9}"/>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11117128"/>
      </p:ext>
    </p:extLst>
  </p:cSld>
  <p:clrMapOvr>
    <a:masterClrMapping/>
  </p:clrMapOvr>
</p:sldLayout>
</file>

<file path=ppt/slideLayouts/slideLayout5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1 text + picture 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74BFFD-E540-45A5-8FC5-6D6E3B8652CC}"/>
              </a:ext>
            </a:extLst>
          </p:cNvPr>
          <p:cNvSpPr txBox="1"/>
          <p:nvPr userDrawn="1"/>
        </p:nvSpPr>
        <p:spPr>
          <a:xfrm>
            <a:off x="1654005" y="3519521"/>
            <a:ext cx="4465602" cy="108363"/>
          </a:xfrm>
          <a:prstGeom prst="rect">
            <a:avLst/>
          </a:prstGeom>
          <a:noFill/>
        </p:spPr>
        <p:txBody>
          <a:bodyPr wrap="square" lIns="0" tIns="0" rIns="0" bIns="0" rtlCol="0" anchor="b" anchorCtr="0">
            <a:spAutoFit/>
          </a:bodyPr>
          <a:lstStyle/>
          <a:p>
            <a:pPr marL="0" indent="0" algn="r">
              <a:spcAft>
                <a:spcPts val="302"/>
              </a:spcAft>
              <a:buFont typeface="Arial" panose="020B0604020202020204" pitchFamily="34" charset="0"/>
              <a:buNone/>
            </a:pPr>
            <a:r>
              <a:rPr lang="en-GB" sz="704" dirty="0">
                <a:solidFill>
                  <a:schemeClr val="tx1"/>
                </a:solidFill>
              </a:rPr>
              <a:t>You have the option to change the color of the guidepost</a:t>
            </a:r>
            <a:endParaRPr lang="en-GB" sz="804" dirty="0">
              <a:solidFill>
                <a:schemeClr val="tx1"/>
              </a:solidFill>
            </a:endParaRPr>
          </a:p>
        </p:txBody>
      </p:sp>
      <p:sp>
        <p:nvSpPr>
          <p:cNvPr id="19" name="TextBox 18">
            <a:extLst>
              <a:ext uri="{FF2B5EF4-FFF2-40B4-BE49-F238E27FC236}">
                <a16:creationId xmlns:a16="http://schemas.microsoft.com/office/drawing/2014/main" id="{5DAC383E-36F9-4C97-9527-8711F9D2C465}"/>
              </a:ext>
            </a:extLst>
          </p:cNvPr>
          <p:cNvSpPr txBox="1"/>
          <p:nvPr userDrawn="1"/>
        </p:nvSpPr>
        <p:spPr>
          <a:xfrm>
            <a:off x="4789" y="-136343"/>
            <a:ext cx="5956950"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a:t>
            </a:r>
            <a:endParaRPr lang="en-GB" sz="704" dirty="0">
              <a:solidFill>
                <a:schemeClr val="tx2"/>
              </a:solidFill>
            </a:endParaRPr>
          </a:p>
        </p:txBody>
      </p:sp>
      <p:sp>
        <p:nvSpPr>
          <p:cNvPr id="18" name="Overlay">
            <a:extLst>
              <a:ext uri="{FF2B5EF4-FFF2-40B4-BE49-F238E27FC236}">
                <a16:creationId xmlns:a16="http://schemas.microsoft.com/office/drawing/2014/main" id="{A35D48C2-BF06-4B2F-BE11-5D7A15F7C2BD}"/>
              </a:ext>
            </a:extLst>
          </p:cNvPr>
          <p:cNvSpPr>
            <a:spLocks noGrp="1"/>
          </p:cNvSpPr>
          <p:nvPr>
            <p:ph type="body" sz="quarter" idx="20" hasCustomPrompt="1"/>
          </p:nvPr>
        </p:nvSpPr>
        <p:spPr bwMode="ltGray">
          <a:xfrm>
            <a:off x="1" y="0"/>
            <a:ext cx="6129338" cy="3492500"/>
          </a:xfrm>
          <a:prstGeom prst="rect">
            <a:avLst/>
          </a:prstGeom>
          <a:gradFill>
            <a:gsLst>
              <a:gs pos="45000">
                <a:schemeClr val="tx1">
                  <a:alpha val="25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2" name="Picture Placeholder 7">
            <a:extLst>
              <a:ext uri="{FF2B5EF4-FFF2-40B4-BE49-F238E27FC236}">
                <a16:creationId xmlns:a16="http://schemas.microsoft.com/office/drawing/2014/main" id="{762B2AAB-0CDA-4757-93D0-AEA700334D1D}"/>
              </a:ext>
            </a:extLst>
          </p:cNvPr>
          <p:cNvSpPr>
            <a:spLocks noGrp="1"/>
          </p:cNvSpPr>
          <p:nvPr>
            <p:ph type="pic" sz="quarter" idx="13" hasCustomPrompt="1"/>
          </p:nvPr>
        </p:nvSpPr>
        <p:spPr>
          <a:xfrm>
            <a:off x="0" y="0"/>
            <a:ext cx="6129941" cy="3494333"/>
          </a:xfrm>
          <a:solidFill>
            <a:schemeClr val="bg2"/>
          </a:solidFill>
        </p:spPr>
        <p:txBody>
          <a:bodyPr lIns="144000" tIns="108000"/>
          <a:lstStyle>
            <a:lvl1pPr marL="0" indent="0" algn="l">
              <a:buNone/>
              <a:defRPr sz="804"/>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7" name="Overlay bubble">
            <a:extLst>
              <a:ext uri="{FF2B5EF4-FFF2-40B4-BE49-F238E27FC236}">
                <a16:creationId xmlns:a16="http://schemas.microsoft.com/office/drawing/2014/main" id="{7E84BF0B-909D-479A-B927-7FC528B47E4B}"/>
              </a:ext>
            </a:extLst>
          </p:cNvPr>
          <p:cNvSpPr>
            <a:spLocks noGrp="1"/>
          </p:cNvSpPr>
          <p:nvPr>
            <p:ph type="body" sz="quarter" idx="22" hasCustomPrompt="1"/>
          </p:nvPr>
        </p:nvSpPr>
        <p:spPr bwMode="ltGray">
          <a:xfrm>
            <a:off x="4252530" y="0"/>
            <a:ext cx="1876808" cy="3492500"/>
          </a:xfrm>
          <a:custGeom>
            <a:avLst/>
            <a:gdLst>
              <a:gd name="connsiteX0" fmla="*/ 1050355 w 3733200"/>
              <a:gd name="connsiteY0" fmla="*/ 0 h 6858000"/>
              <a:gd name="connsiteX1" fmla="*/ 3733200 w 3733200"/>
              <a:gd name="connsiteY1" fmla="*/ 0 h 6858000"/>
              <a:gd name="connsiteX2" fmla="*/ 3733200 w 3733200"/>
              <a:gd name="connsiteY2" fmla="*/ 6858000 h 6858000"/>
              <a:gd name="connsiteX3" fmla="*/ 1050355 w 3733200"/>
              <a:gd name="connsiteY3" fmla="*/ 6858000 h 6858000"/>
              <a:gd name="connsiteX4" fmla="*/ 1045200 w 3733200"/>
              <a:gd name="connsiteY4" fmla="*/ 6850751 h 6858000"/>
              <a:gd name="connsiteX5" fmla="*/ 0 w 3733200"/>
              <a:gd name="connsiteY5" fmla="*/ 3429000 h 6858000"/>
              <a:gd name="connsiteX6" fmla="*/ 1045200 w 37332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200" h="6858000">
                <a:moveTo>
                  <a:pt x="1050355" y="0"/>
                </a:moveTo>
                <a:lnTo>
                  <a:pt x="3733200" y="0"/>
                </a:lnTo>
                <a:lnTo>
                  <a:pt x="37332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289575" y="441833"/>
            <a:ext cx="3322873" cy="759887"/>
          </a:xfrm>
        </p:spPr>
        <p:txBody>
          <a:bodyPr tIns="0" anchor="b" anchorCtr="0"/>
          <a:lstStyle>
            <a:lvl1pPr>
              <a:lnSpc>
                <a:spcPct val="90000"/>
              </a:lnSpc>
              <a:spcAft>
                <a:spcPts val="151"/>
              </a:spcAft>
              <a:defRPr sz="2413" b="1">
                <a:solidFill>
                  <a:schemeClr val="bg1"/>
                </a:solidFill>
                <a:latin typeface="+mn-lt"/>
              </a:defRPr>
            </a:lvl1pPr>
          </a:lstStyle>
          <a:p>
            <a:r>
              <a:rPr lang="en-GB" noProof="0" dirty="0"/>
              <a:t>Click to add title</a:t>
            </a:r>
            <a:endParaRPr lang="en-GB" dirty="0"/>
          </a:p>
        </p:txBody>
      </p:sp>
      <p:sp>
        <p:nvSpPr>
          <p:cNvPr id="16" name="Subtitle">
            <a:extLst>
              <a:ext uri="{FF2B5EF4-FFF2-40B4-BE49-F238E27FC236}">
                <a16:creationId xmlns:a16="http://schemas.microsoft.com/office/drawing/2014/main" id="{2DBE087B-3AC1-46BC-8D4A-35AF7E337210}"/>
              </a:ext>
            </a:extLst>
          </p:cNvPr>
          <p:cNvSpPr>
            <a:spLocks noGrp="1"/>
          </p:cNvSpPr>
          <p:nvPr>
            <p:ph type="subTitle" idx="21" hasCustomPrompt="1"/>
          </p:nvPr>
        </p:nvSpPr>
        <p:spPr>
          <a:xfrm>
            <a:off x="289575" y="1243179"/>
            <a:ext cx="3322873" cy="400375"/>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bg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288909" y="2038667"/>
            <a:ext cx="1277750" cy="1012000"/>
          </a:xfrm>
        </p:spPr>
        <p:txBody>
          <a:bodyPr anchor="b" anchorCtr="0"/>
          <a:lstStyle>
            <a:lvl1pPr marL="0" indent="0">
              <a:buFontTx/>
              <a:buNone/>
              <a:defRPr sz="503">
                <a:solidFill>
                  <a:schemeClr val="bg1"/>
                </a:solidFill>
              </a:defRPr>
            </a:lvl1pPr>
            <a:lvl2pPr marL="0" indent="0">
              <a:buFontTx/>
              <a:buNone/>
              <a:defRPr sz="503">
                <a:solidFill>
                  <a:schemeClr val="bg1"/>
                </a:solidFill>
              </a:defRPr>
            </a:lvl2pPr>
            <a:lvl3pPr marL="0" indent="0">
              <a:buFontTx/>
              <a:buNone/>
              <a:defRPr sz="503">
                <a:solidFill>
                  <a:schemeClr val="bg1"/>
                </a:solidFill>
              </a:defRPr>
            </a:lvl3pPr>
            <a:lvl4pPr>
              <a:buFontTx/>
              <a:buNone/>
              <a:defRPr sz="503" b="0">
                <a:solidFill>
                  <a:schemeClr val="bg1"/>
                </a:solidFill>
              </a:defRPr>
            </a:lvl4pPr>
            <a:lvl5pPr>
              <a:buFontTx/>
              <a:buNone/>
              <a:defRPr sz="503">
                <a:solidFill>
                  <a:schemeClr val="bg1"/>
                </a:solidFill>
              </a:defRPr>
            </a:lvl5pPr>
            <a:lvl6pPr>
              <a:buFontTx/>
              <a:buNone/>
              <a:defRPr sz="503">
                <a:solidFill>
                  <a:schemeClr val="bg1"/>
                </a:solidFill>
                <a:latin typeface="+mn-lt"/>
              </a:defRPr>
            </a:lvl6pPr>
            <a:lvl7pPr>
              <a:buFontTx/>
              <a:buNone/>
              <a:defRPr sz="503">
                <a:solidFill>
                  <a:schemeClr val="bg1"/>
                </a:solidFill>
                <a:latin typeface="+mn-lt"/>
              </a:defRPr>
            </a:lvl7pPr>
            <a:lvl8pPr>
              <a:buFontTx/>
              <a:buNone/>
              <a:defRPr sz="503">
                <a:solidFill>
                  <a:schemeClr val="bg1"/>
                </a:solidFill>
                <a:latin typeface="+mn-lt"/>
              </a:defRPr>
            </a:lvl8pPr>
            <a:lvl9pPr>
              <a:buFontTx/>
              <a:buNone/>
              <a:defRPr sz="503">
                <a:solidFill>
                  <a:schemeClr val="bg1"/>
                </a:solidFill>
                <a:latin typeface="+mn-lt"/>
              </a:defRPr>
            </a:lvl9pPr>
          </a:lstStyle>
          <a:p>
            <a:pPr lvl="0"/>
            <a:r>
              <a:rPr lang="en-GB" noProof="0" dirty="0"/>
              <a:t>Click to add text</a:t>
            </a:r>
            <a:endParaRPr lang="en-GB" dirty="0"/>
          </a:p>
        </p:txBody>
      </p:sp>
      <p:sp>
        <p:nvSpPr>
          <p:cNvPr id="15" name="Text Placeholder 7">
            <a:extLst>
              <a:ext uri="{FF2B5EF4-FFF2-40B4-BE49-F238E27FC236}">
                <a16:creationId xmlns:a16="http://schemas.microsoft.com/office/drawing/2014/main" id="{E14D8863-9DA5-43C0-BC9B-0A9132C19F64}"/>
              </a:ext>
            </a:extLst>
          </p:cNvPr>
          <p:cNvSpPr>
            <a:spLocks noGrp="1"/>
          </p:cNvSpPr>
          <p:nvPr>
            <p:ph type="body" sz="quarter" idx="18" hasCustomPrompt="1"/>
          </p:nvPr>
        </p:nvSpPr>
        <p:spPr>
          <a:xfrm>
            <a:off x="4562013" y="880580"/>
            <a:ext cx="1277750" cy="1012000"/>
          </a:xfrm>
        </p:spPr>
        <p:txBody>
          <a:bodyPr anchor="t" anchorCtr="0"/>
          <a:lstStyle>
            <a:lvl1pPr marL="0" indent="0">
              <a:buFontTx/>
              <a:buNone/>
              <a:defRPr sz="503">
                <a:solidFill>
                  <a:schemeClr val="bg1"/>
                </a:solidFill>
              </a:defRPr>
            </a:lvl1pPr>
            <a:lvl2pPr marL="0" indent="0">
              <a:buFontTx/>
              <a:buNone/>
              <a:defRPr sz="503">
                <a:solidFill>
                  <a:schemeClr val="bg1"/>
                </a:solidFill>
              </a:defRPr>
            </a:lvl2pPr>
            <a:lvl3pPr marL="0" indent="0">
              <a:buFontTx/>
              <a:buNone/>
              <a:defRPr sz="503">
                <a:solidFill>
                  <a:schemeClr val="bg1"/>
                </a:solidFill>
              </a:defRPr>
            </a:lvl3pPr>
            <a:lvl4pPr>
              <a:buFontTx/>
              <a:buNone/>
              <a:defRPr sz="503" b="0">
                <a:solidFill>
                  <a:schemeClr val="bg1"/>
                </a:solidFill>
              </a:defRPr>
            </a:lvl4pPr>
            <a:lvl5pPr>
              <a:buFontTx/>
              <a:buNone/>
              <a:defRPr sz="503">
                <a:solidFill>
                  <a:schemeClr val="bg1"/>
                </a:solidFill>
              </a:defRPr>
            </a:lvl5pPr>
            <a:lvl6pPr>
              <a:buFontTx/>
              <a:buNone/>
              <a:defRPr sz="503">
                <a:solidFill>
                  <a:schemeClr val="bg1"/>
                </a:solidFill>
                <a:latin typeface="+mn-lt"/>
              </a:defRPr>
            </a:lvl6pPr>
            <a:lvl7pPr>
              <a:buFontTx/>
              <a:buNone/>
              <a:defRPr sz="503">
                <a:solidFill>
                  <a:schemeClr val="bg1"/>
                </a:solidFill>
                <a:latin typeface="+mn-lt"/>
              </a:defRPr>
            </a:lvl7pPr>
            <a:lvl8pPr>
              <a:buFontTx/>
              <a:buNone/>
              <a:defRPr sz="503">
                <a:solidFill>
                  <a:schemeClr val="bg1"/>
                </a:solidFill>
                <a:latin typeface="+mn-lt"/>
              </a:defRPr>
            </a:lvl8pPr>
            <a:lvl9pPr>
              <a:buFontTx/>
              <a:buNone/>
              <a:defRPr sz="503">
                <a:solidFill>
                  <a:schemeClr val="bg1"/>
                </a:solidFill>
                <a:latin typeface="+mn-lt"/>
              </a:defRPr>
            </a:lvl9pPr>
          </a:lstStyle>
          <a:p>
            <a:pPr lvl="0"/>
            <a:r>
              <a:rPr lang="en-GB" noProof="0" dirty="0"/>
              <a:t>Click to add text</a:t>
            </a:r>
            <a:endParaRPr lang="en-GB" dirty="0"/>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074043382"/>
      </p:ext>
    </p:extLst>
  </p:cSld>
  <p:clrMapOvr>
    <a:masterClrMapping/>
  </p:clrMapOvr>
</p:sldLayout>
</file>

<file path=ppt/slideLayouts/slideLayout5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1 text + picture/overlay A">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D2F42FA-AFF8-4C0D-BE47-5FF877E4B896}"/>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Right click on picture and choose “</a:t>
            </a:r>
            <a:r>
              <a:rPr lang="en-GB" sz="704" b="0" dirty="0"/>
              <a:t>Send to Back” </a:t>
            </a:r>
            <a:r>
              <a:rPr lang="en-GB" sz="704" dirty="0"/>
              <a:t>to get overlay in front</a:t>
            </a:r>
            <a:endParaRPr lang="en-GB" sz="804" dirty="0">
              <a:solidFill>
                <a:schemeClr val="tx2"/>
              </a:solidFill>
            </a:endParaRPr>
          </a:p>
        </p:txBody>
      </p:sp>
      <p:sp>
        <p:nvSpPr>
          <p:cNvPr id="24" name="TextBox 23">
            <a:extLst>
              <a:ext uri="{FF2B5EF4-FFF2-40B4-BE49-F238E27FC236}">
                <a16:creationId xmlns:a16="http://schemas.microsoft.com/office/drawing/2014/main" id="{1548939C-F3C5-4E8D-AD87-F7C4A7A4C5D1}"/>
              </a:ext>
            </a:extLst>
          </p:cNvPr>
          <p:cNvSpPr txBox="1"/>
          <p:nvPr userDrawn="1"/>
        </p:nvSpPr>
        <p:spPr>
          <a:xfrm>
            <a:off x="1658997" y="3520220"/>
            <a:ext cx="4465602" cy="108363"/>
          </a:xfrm>
          <a:prstGeom prst="rect">
            <a:avLst/>
          </a:prstGeom>
          <a:noFill/>
        </p:spPr>
        <p:txBody>
          <a:bodyPr wrap="square" lIns="0" tIns="0" rIns="0" bIns="0" rtlCol="0" anchor="b" anchorCtr="0">
            <a:spAutoFit/>
          </a:bodyPr>
          <a:lstStyle/>
          <a:p>
            <a:pPr marL="0" indent="0" algn="r">
              <a:spcAft>
                <a:spcPts val="302"/>
              </a:spcAft>
              <a:buFont typeface="Arial" panose="020B0604020202020204" pitchFamily="34" charset="0"/>
              <a:buNone/>
            </a:pPr>
            <a:r>
              <a:rPr lang="en-GB" sz="704" dirty="0">
                <a:solidFill>
                  <a:schemeClr val="tx1"/>
                </a:solidFill>
              </a:rPr>
              <a:t>You have the option to change the color of the guidepost</a:t>
            </a:r>
            <a:endParaRPr lang="en-GB" sz="804" dirty="0">
              <a:solidFill>
                <a:schemeClr val="tx1"/>
              </a:solidFill>
            </a:endParaRPr>
          </a:p>
        </p:txBody>
      </p:sp>
      <p:sp>
        <p:nvSpPr>
          <p:cNvPr id="14" name="Overlay">
            <a:extLst>
              <a:ext uri="{FF2B5EF4-FFF2-40B4-BE49-F238E27FC236}">
                <a16:creationId xmlns:a16="http://schemas.microsoft.com/office/drawing/2014/main" id="{65C63FBD-AF8E-438B-ADE0-4CC16532B702}"/>
              </a:ext>
            </a:extLst>
          </p:cNvPr>
          <p:cNvSpPr>
            <a:spLocks noGrp="1"/>
          </p:cNvSpPr>
          <p:nvPr>
            <p:ph type="body" sz="quarter" idx="234" hasCustomPrompt="1"/>
          </p:nvPr>
        </p:nvSpPr>
        <p:spPr bwMode="ltGray">
          <a:xfrm>
            <a:off x="1" y="0"/>
            <a:ext cx="6129338" cy="3492500"/>
          </a:xfrm>
          <a:prstGeom prst="rect">
            <a:avLst/>
          </a:prstGeom>
          <a:gradFill>
            <a:gsLst>
              <a:gs pos="45000">
                <a:schemeClr val="tx1">
                  <a:alpha val="34595"/>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0"/>
            <a:ext cx="6129941" cy="3494333"/>
          </a:xfrm>
          <a:solidFill>
            <a:schemeClr val="bg2"/>
          </a:solidFill>
        </p:spPr>
        <p:txBody>
          <a:bodyPr lIns="36000" tIns="36000" rIns="5184000" bIns="108000" anchor="t" anchorCtr="0"/>
          <a:lstStyle>
            <a:lvl1pPr marL="0" indent="0" algn="l">
              <a:spcAft>
                <a:spcPts val="0"/>
              </a:spcAft>
              <a:buNone/>
              <a:defRPr sz="704">
                <a:solidFill>
                  <a:schemeClr val="tx2"/>
                </a:solidFill>
              </a:defRPr>
            </a:lvl1pPr>
          </a:lstStyle>
          <a:p>
            <a:r>
              <a:rPr lang="en-GB" dirty="0"/>
              <a:t>Click on frame and insert picture using the Insert tab - Pictures or from Templafy Images. Right click on picture and choose Send to Back to get overlay in front</a:t>
            </a:r>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3064669" y="0"/>
            <a:ext cx="3064669" cy="34925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289575" y="293333"/>
            <a:ext cx="2702468" cy="223667"/>
          </a:xfrm>
        </p:spPr>
        <p:txBody>
          <a:bodyPr/>
          <a:lstStyle>
            <a:lvl1pPr>
              <a:defRPr sz="1508">
                <a:solidFill>
                  <a:schemeClr val="bg1"/>
                </a:solidFill>
              </a:defRPr>
            </a:lvl1pPr>
          </a:lstStyle>
          <a:p>
            <a:r>
              <a:rPr lang="en-GB" noProof="0" dirty="0"/>
              <a:t>Click to add title</a:t>
            </a:r>
            <a:endParaRPr lang="en-GB"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289575" y="528000"/>
            <a:ext cx="2702468"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bg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288909" y="879593"/>
            <a:ext cx="2703134" cy="21723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289575" y="3052500"/>
            <a:ext cx="2702468"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86577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602865"/>
          </a:xfrm>
          <a:prstGeom prst="rect">
            <a:avLst/>
          </a:prstGeom>
          <a:noFill/>
          <a:ln w="0" cmpd="sng">
            <a:noFill/>
            <a:prstDash val="solid"/>
          </a:ln>
        </p:spPr>
        <p:txBody>
          <a:bodyPr vert="horz" lIns="0" tIns="272415" rIns="0" bIns="0" anchor="t"/>
          <a:lstStyle/>
          <a:p>
            <a:pPr marL="274320" marR="0" indent="0" algn="l">
              <a:lnSpc>
                <a:spcPts val="1800"/>
              </a:lnSpc>
              <a:spcAft>
                <a:spcPts val="0"/>
              </a:spcAft>
            </a:pPr>
            <a:r>
              <a:rPr lang="en-US" sz="1550" b="1" spc="125">
                <a:solidFill>
                  <a:srgbClr val="6C2C91"/>
                </a:solidFill>
                <a:latin typeface="Arial" panose="02020603050405020304" pitchFamily="2"/>
              </a:rPr>
              <a:t>What is Substantial Control? </a:t>
            </a:r>
          </a:p>
          <a:p>
            <a:pPr marL="365760" marR="1280160" indent="91440" algn="l">
              <a:lnSpc>
                <a:spcPts val="1200"/>
              </a:lnSpc>
              <a:spcBef>
                <a:spcPts val="1465"/>
              </a:spcBef>
              <a:spcAft>
                <a:spcPts val="0"/>
              </a:spcAft>
              <a:buFont typeface="Symbol"/>
              <a:buChar char="·"/>
            </a:pPr>
            <a:r>
              <a:rPr lang="en-US" sz="1000" b="1" spc="0">
                <a:solidFill>
                  <a:srgbClr val="545A5C"/>
                </a:solidFill>
                <a:latin typeface="Arial" panose="02020603050405020304" pitchFamily="2"/>
              </a:rPr>
              <a:t>Important decision-maker</a:t>
            </a:r>
            <a:r>
              <a:rPr lang="en-US" sz="1000" spc="0">
                <a:solidFill>
                  <a:srgbClr val="545A5C"/>
                </a:solidFill>
                <a:latin typeface="Arial" panose="02020603050405020304" pitchFamily="2"/>
              </a:rPr>
              <a:t>: Any individual who directs, determines, or has substantial influence over important decisions made by the reporting company, including decisions regarding the reporting company’s: </a:t>
            </a:r>
          </a:p>
          <a:p>
            <a:pPr marL="502920" marR="0" indent="91440" algn="l">
              <a:lnSpc>
                <a:spcPts val="1200"/>
              </a:lnSpc>
              <a:spcBef>
                <a:spcPts val="320"/>
              </a:spcBef>
              <a:spcAft>
                <a:spcPts val="0"/>
              </a:spcAft>
              <a:buFont typeface="Symbol"/>
              <a:buChar char="·"/>
            </a:pPr>
            <a:r>
              <a:rPr lang="en-US" sz="1000" spc="0">
                <a:solidFill>
                  <a:srgbClr val="545A5C"/>
                </a:solidFill>
                <a:latin typeface="Arial" panose="02020603050405020304" pitchFamily="2"/>
              </a:rPr>
              <a:t>Business </a:t>
            </a:r>
          </a:p>
          <a:p>
            <a:pPr marL="502920" marR="0" indent="91440" algn="l">
              <a:lnSpc>
                <a:spcPts val="1200"/>
              </a:lnSpc>
              <a:spcBef>
                <a:spcPts val="320"/>
              </a:spcBef>
              <a:spcAft>
                <a:spcPts val="0"/>
              </a:spcAft>
              <a:buFont typeface="Symbol"/>
              <a:buChar char="·"/>
            </a:pPr>
            <a:r>
              <a:rPr lang="en-US" sz="1000" spc="0">
                <a:solidFill>
                  <a:srgbClr val="545A5C"/>
                </a:solidFill>
                <a:latin typeface="Arial" panose="02020603050405020304" pitchFamily="2"/>
              </a:rPr>
              <a:t>Finances </a:t>
            </a:r>
          </a:p>
          <a:p>
            <a:pPr marL="502920" marR="0" indent="91440" algn="l">
              <a:lnSpc>
                <a:spcPts val="1200"/>
              </a:lnSpc>
              <a:spcBef>
                <a:spcPts val="320"/>
              </a:spcBef>
              <a:spcAft>
                <a:spcPts val="0"/>
              </a:spcAft>
              <a:buFont typeface="Symbol"/>
              <a:buChar char="·"/>
            </a:pPr>
            <a:r>
              <a:rPr lang="en-US" sz="1000" spc="0">
                <a:solidFill>
                  <a:srgbClr val="545A5C"/>
                </a:solidFill>
                <a:latin typeface="Arial" panose="02020603050405020304" pitchFamily="2"/>
              </a:rPr>
              <a:t>Structure </a:t>
            </a:r>
          </a:p>
          <a:p>
            <a:pPr marL="365760" marR="960120" indent="91440" algn="l">
              <a:lnSpc>
                <a:spcPts val="1200"/>
              </a:lnSpc>
              <a:spcBef>
                <a:spcPts val="1905"/>
              </a:spcBef>
              <a:spcAft>
                <a:spcPts val="0"/>
              </a:spcAft>
              <a:buFont typeface="Symbol"/>
              <a:buChar char="·"/>
            </a:pPr>
            <a:r>
              <a:rPr lang="en-US" sz="1000" b="1" spc="0">
                <a:solidFill>
                  <a:srgbClr val="000000"/>
                </a:solidFill>
                <a:latin typeface="Arial" panose="02020603050405020304" pitchFamily="2"/>
              </a:rPr>
              <a:t>Catch-All</a:t>
            </a:r>
            <a:r>
              <a:rPr lang="en-US" sz="1000" spc="0">
                <a:solidFill>
                  <a:srgbClr val="000000"/>
                </a:solidFill>
                <a:latin typeface="Arial" panose="02020603050405020304" pitchFamily="2"/>
              </a:rPr>
              <a:t>: Any other form of substantial control over the reporting company. Control exercised in new and unique ways can still be substantial. For example, flexible corporate structures may have different indication of control than the indicators included here. </a:t>
            </a:r>
          </a:p>
        </p:txBody>
      </p:sp>
      <p:sp>
        <p:nvSpPr>
          <p:cNvPr id="4" name="Text Placeholder 3"/>
          <p:cNvSpPr>
            <a:spLocks noGrp="1"/>
          </p:cNvSpPr>
          <p:nvPr>
            <p:ph type="body" idx="10"/>
          </p:nvPr>
        </p:nvSpPr>
        <p:spPr>
          <a:xfrm>
            <a:off x="43180" y="2645410"/>
            <a:ext cx="6043295" cy="826135"/>
          </a:xfrm>
          <a:prstGeom prst="rect">
            <a:avLst/>
          </a:prstGeom>
          <a:noFill/>
          <a:ln w="0" cmpd="sng">
            <a:noFill/>
            <a:prstDash val="solid"/>
          </a:ln>
        </p:spPr>
        <p:txBody>
          <a:bodyPr vert="horz" lIns="0" tIns="635000" rIns="0" bIns="0" anchor="t"/>
          <a:lstStyle/>
          <a:p>
            <a:pPr marL="4206240" marR="0" indent="0" algn="l">
              <a:lnSpc>
                <a:spcPts val="500"/>
              </a:lnSpc>
              <a:spcAft>
                <a:spcPts val="1000"/>
              </a:spcAft>
              <a:tabLst>
                <a:tab pos="5715000" algn="l"/>
              </a:tabLst>
            </a:pPr>
            <a:r>
              <a:rPr lang="en-US" sz="400" spc="0">
                <a:solidFill>
                  <a:srgbClr val="A8A1A1"/>
                </a:solidFill>
                <a:latin typeface="Arial" panose="02020603050405020304" pitchFamily="2"/>
              </a:rPr>
              <a:t>PRIVILEGED AND DENTONS CONFIDENTIAL 13 </a:t>
            </a:r>
          </a:p>
        </p:txBody>
      </p:sp>
    </p:spTree>
  </p:cSld>
  <p:clrMapOvr>
    <a:masterClrMapping/>
  </p:clrMapOvr>
</p:sldLayout>
</file>

<file path=ppt/slideLayouts/slideLayout6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1 text + picture/overlay B">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7ABC4BD-5A21-415F-934F-F31895735664}"/>
              </a:ext>
            </a:extLst>
          </p:cNvPr>
          <p:cNvSpPr txBox="1"/>
          <p:nvPr userDrawn="1"/>
        </p:nvSpPr>
        <p:spPr>
          <a:xfrm>
            <a:off x="478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Right click on picture and choose “</a:t>
            </a:r>
            <a:r>
              <a:rPr lang="en-GB" sz="704" b="0" dirty="0"/>
              <a:t>Send to Back” </a:t>
            </a:r>
            <a:r>
              <a:rPr lang="en-GB" sz="704" dirty="0"/>
              <a:t>to get overlay in front</a:t>
            </a:r>
            <a:endParaRPr lang="en-GB" sz="804" dirty="0">
              <a:solidFill>
                <a:schemeClr val="tx2"/>
              </a:solidFill>
            </a:endParaRPr>
          </a:p>
        </p:txBody>
      </p:sp>
      <p:sp>
        <p:nvSpPr>
          <p:cNvPr id="21" name="TextBox 20">
            <a:extLst>
              <a:ext uri="{FF2B5EF4-FFF2-40B4-BE49-F238E27FC236}">
                <a16:creationId xmlns:a16="http://schemas.microsoft.com/office/drawing/2014/main" id="{2C941901-4818-4FCF-BEB1-0744ADC13571}"/>
              </a:ext>
            </a:extLst>
          </p:cNvPr>
          <p:cNvSpPr txBox="1"/>
          <p:nvPr userDrawn="1"/>
        </p:nvSpPr>
        <p:spPr>
          <a:xfrm>
            <a:off x="1658997" y="3520220"/>
            <a:ext cx="4465602" cy="108363"/>
          </a:xfrm>
          <a:prstGeom prst="rect">
            <a:avLst/>
          </a:prstGeom>
          <a:noFill/>
        </p:spPr>
        <p:txBody>
          <a:bodyPr wrap="square" lIns="0" tIns="0" rIns="0" bIns="0" rtlCol="0" anchor="b" anchorCtr="0">
            <a:spAutoFit/>
          </a:bodyPr>
          <a:lstStyle/>
          <a:p>
            <a:pPr marL="0" indent="0" algn="r">
              <a:spcAft>
                <a:spcPts val="302"/>
              </a:spcAft>
              <a:buFont typeface="Arial" panose="020B0604020202020204" pitchFamily="34" charset="0"/>
              <a:buNone/>
            </a:pPr>
            <a:r>
              <a:rPr lang="en-GB" sz="704" dirty="0">
                <a:solidFill>
                  <a:schemeClr val="tx1"/>
                </a:solidFill>
              </a:rPr>
              <a:t>You have the option to change the color of the guidepost</a:t>
            </a:r>
            <a:endParaRPr lang="en-GB" sz="804" dirty="0">
              <a:solidFill>
                <a:schemeClr val="tx1"/>
              </a:solidFill>
            </a:endParaRPr>
          </a:p>
        </p:txBody>
      </p:sp>
      <p:sp>
        <p:nvSpPr>
          <p:cNvPr id="13" name="Overlay">
            <a:extLst>
              <a:ext uri="{FF2B5EF4-FFF2-40B4-BE49-F238E27FC236}">
                <a16:creationId xmlns:a16="http://schemas.microsoft.com/office/drawing/2014/main" id="{F670BDC8-87FE-4EB9-A204-6452C515357F}"/>
              </a:ext>
            </a:extLst>
          </p:cNvPr>
          <p:cNvSpPr>
            <a:spLocks noGrp="1"/>
          </p:cNvSpPr>
          <p:nvPr>
            <p:ph type="body" sz="quarter" idx="22" hasCustomPrompt="1"/>
          </p:nvPr>
        </p:nvSpPr>
        <p:spPr bwMode="ltGray">
          <a:xfrm>
            <a:off x="1" y="0"/>
            <a:ext cx="6129338" cy="3492500"/>
          </a:xfrm>
          <a:prstGeom prst="rect">
            <a:avLst/>
          </a:prstGeom>
          <a:gradFill>
            <a:gsLst>
              <a:gs pos="45000">
                <a:schemeClr val="tx1">
                  <a:alpha val="20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0"/>
            <a:ext cx="6129941" cy="3494333"/>
          </a:xfrm>
          <a:solidFill>
            <a:schemeClr val="bg2"/>
          </a:solidFill>
        </p:spPr>
        <p:txBody>
          <a:bodyPr lIns="36000" tIns="36000" rIns="5112000" bIns="108000" anchor="t" anchorCtr="0"/>
          <a:lstStyle>
            <a:lvl1pPr marL="0" indent="0" algn="l">
              <a:spcAft>
                <a:spcPts val="0"/>
              </a:spcAft>
              <a:buNone/>
              <a:defRPr sz="704">
                <a:solidFill>
                  <a:schemeClr val="tx2"/>
                </a:solidFill>
              </a:defRPr>
            </a:lvl1pPr>
          </a:lstStyle>
          <a:p>
            <a:r>
              <a:rPr lang="en-GB" dirty="0"/>
              <a:t>Click on frame and insert picture using the Insert tab - Pictures or from Templafy Images. Right click on picture and choose Send to Back to get overlay in front</a:t>
            </a:r>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3064669" y="0"/>
            <a:ext cx="3064669" cy="34925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289575" y="293333"/>
            <a:ext cx="2702468" cy="223667"/>
          </a:xfrm>
        </p:spPr>
        <p:txBody>
          <a:bodyPr/>
          <a:lstStyle>
            <a:lvl1pPr>
              <a:defRPr sz="1508">
                <a:solidFill>
                  <a:schemeClr val="bg1"/>
                </a:solidFill>
              </a:defRPr>
            </a:lvl1pPr>
          </a:lstStyle>
          <a:p>
            <a:r>
              <a:rPr lang="en-GB" noProof="0" dirty="0"/>
              <a:t>Click to add title</a:t>
            </a:r>
            <a:endParaRPr lang="en-GB"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289575" y="528000"/>
            <a:ext cx="2702468"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bg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288909" y="879593"/>
            <a:ext cx="2703134" cy="21723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289575" y="3052500"/>
            <a:ext cx="2702468"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04DA42E-EB3F-4249-8A7D-2CAC6618214B}"/>
              </a:ext>
            </a:extLst>
          </p:cNvPr>
          <p:cNvSpPr>
            <a:spLocks noGrp="1"/>
          </p:cNvSpPr>
          <p:nvPr>
            <p:ph type="dt" sz="half" idx="234"/>
          </p:nvPr>
        </p:nvSpPr>
        <p:spPr/>
        <p:txBody>
          <a:bodyPr/>
          <a:lstStyle/>
          <a:p>
            <a:endParaRPr lang="en-GB" dirty="0"/>
          </a:p>
        </p:txBody>
      </p:sp>
      <p:sp>
        <p:nvSpPr>
          <p:cNvPr id="4" name="Footer Placeholder 3">
            <a:extLst>
              <a:ext uri="{FF2B5EF4-FFF2-40B4-BE49-F238E27FC236}">
                <a16:creationId xmlns:a16="http://schemas.microsoft.com/office/drawing/2014/main" id="{F0454BED-BD27-424F-9C5B-A94C9E33A5FF}"/>
              </a:ext>
            </a:extLst>
          </p:cNvPr>
          <p:cNvSpPr>
            <a:spLocks noGrp="1"/>
          </p:cNvSpPr>
          <p:nvPr>
            <p:ph type="ftr" sz="quarter" idx="235"/>
          </p:nvPr>
        </p:nvSpPr>
        <p:spPr/>
        <p:txBody>
          <a:bodyPr/>
          <a:lstStyle/>
          <a:p>
            <a:endParaRPr lang="en-GB" dirty="0"/>
          </a:p>
        </p:txBody>
      </p:sp>
      <p:sp>
        <p:nvSpPr>
          <p:cNvPr id="7" name="Slide Number Placeholder 6">
            <a:extLst>
              <a:ext uri="{FF2B5EF4-FFF2-40B4-BE49-F238E27FC236}">
                <a16:creationId xmlns:a16="http://schemas.microsoft.com/office/drawing/2014/main" id="{E36AE0B0-3D16-43A6-ABE0-87A2DC2549B1}"/>
              </a:ext>
            </a:extLst>
          </p:cNvPr>
          <p:cNvSpPr>
            <a:spLocks noGrp="1"/>
          </p:cNvSpPr>
          <p:nvPr>
            <p:ph type="sldNum" sz="quarter" idx="23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4550780"/>
      </p:ext>
    </p:extLst>
  </p:cSld>
  <p:clrMapOvr>
    <a:masterClrMapping/>
  </p:clrMapOvr>
</p:sldLayout>
</file>

<file path=ppt/slideLayouts/slideLayout6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1 text + picture/overlay C">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7EC8212-5D7F-4300-97B2-D430B1C8E5F8}"/>
              </a:ext>
            </a:extLst>
          </p:cNvPr>
          <p:cNvSpPr txBox="1"/>
          <p:nvPr userDrawn="1"/>
        </p:nvSpPr>
        <p:spPr>
          <a:xfrm>
            <a:off x="1658997" y="-136343"/>
            <a:ext cx="4465602" cy="108363"/>
          </a:xfrm>
          <a:prstGeom prst="rect">
            <a:avLst/>
          </a:prstGeom>
          <a:noFill/>
        </p:spPr>
        <p:txBody>
          <a:bodyPr wrap="square" lIns="0" tIns="0" rIns="0" bIns="0" rtlCol="0" anchor="b" anchorCtr="0">
            <a:spAutoFit/>
          </a:bodyPr>
          <a:lstStyle/>
          <a:p>
            <a:pPr marL="0" indent="0" algn="r">
              <a:spcAft>
                <a:spcPts val="302"/>
              </a:spcAft>
              <a:buFont typeface="Arial" panose="020B0604020202020204" pitchFamily="34" charset="0"/>
              <a:buNone/>
            </a:pPr>
            <a:r>
              <a:rPr lang="en-GB" sz="704" dirty="0"/>
              <a:t>Right click on picture and choose “</a:t>
            </a:r>
            <a:r>
              <a:rPr lang="en-GB" sz="704" b="0" dirty="0"/>
              <a:t>Send to Back” </a:t>
            </a:r>
            <a:r>
              <a:rPr lang="en-GB" sz="704" dirty="0"/>
              <a:t>to get overlay in front</a:t>
            </a:r>
            <a:endParaRPr lang="en-GB" sz="804" dirty="0">
              <a:solidFill>
                <a:schemeClr val="tx2"/>
              </a:solidFill>
            </a:endParaRPr>
          </a:p>
        </p:txBody>
      </p:sp>
      <p:sp>
        <p:nvSpPr>
          <p:cNvPr id="21" name="TextBox 20">
            <a:extLst>
              <a:ext uri="{FF2B5EF4-FFF2-40B4-BE49-F238E27FC236}">
                <a16:creationId xmlns:a16="http://schemas.microsoft.com/office/drawing/2014/main" id="{E39631E8-8598-4386-9FC4-772A5DE22A45}"/>
              </a:ext>
            </a:extLst>
          </p:cNvPr>
          <p:cNvSpPr txBox="1"/>
          <p:nvPr userDrawn="1"/>
        </p:nvSpPr>
        <p:spPr>
          <a:xfrm>
            <a:off x="4739" y="3520220"/>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solidFill>
                  <a:schemeClr val="tx1"/>
                </a:solidFill>
              </a:rPr>
              <a:t>You have the option to change the color of the guidepost</a:t>
            </a:r>
            <a:endParaRPr lang="en-GB" sz="804" dirty="0">
              <a:solidFill>
                <a:schemeClr val="tx1"/>
              </a:solidFill>
            </a:endParaRPr>
          </a:p>
        </p:txBody>
      </p:sp>
      <p:sp>
        <p:nvSpPr>
          <p:cNvPr id="15" name="Overlay">
            <a:extLst>
              <a:ext uri="{FF2B5EF4-FFF2-40B4-BE49-F238E27FC236}">
                <a16:creationId xmlns:a16="http://schemas.microsoft.com/office/drawing/2014/main" id="{6D429644-6A85-4F66-85DE-A2C5EA585A06}"/>
              </a:ext>
            </a:extLst>
          </p:cNvPr>
          <p:cNvSpPr>
            <a:spLocks noGrp="1"/>
          </p:cNvSpPr>
          <p:nvPr>
            <p:ph type="body" sz="quarter" idx="234" hasCustomPrompt="1"/>
          </p:nvPr>
        </p:nvSpPr>
        <p:spPr bwMode="ltGray">
          <a:xfrm>
            <a:off x="1" y="0"/>
            <a:ext cx="6129338" cy="3492500"/>
          </a:xfrm>
          <a:prstGeom prst="rect">
            <a:avLst/>
          </a:prstGeom>
          <a:gradFill>
            <a:gsLst>
              <a:gs pos="80000">
                <a:schemeClr val="tx1">
                  <a:alpha val="25000"/>
                </a:schemeClr>
              </a:gs>
              <a:gs pos="49000">
                <a:schemeClr val="bg1">
                  <a:alpha val="0"/>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2" name="Picture Placeholder">
            <a:extLst>
              <a:ext uri="{FF2B5EF4-FFF2-40B4-BE49-F238E27FC236}">
                <a16:creationId xmlns:a16="http://schemas.microsoft.com/office/drawing/2014/main" id="{898D5925-2C96-4F42-91E8-61B1C164C566}"/>
              </a:ext>
            </a:extLst>
          </p:cNvPr>
          <p:cNvSpPr>
            <a:spLocks noGrp="1"/>
          </p:cNvSpPr>
          <p:nvPr>
            <p:ph type="pic" sz="quarter" idx="220" hasCustomPrompt="1"/>
          </p:nvPr>
        </p:nvSpPr>
        <p:spPr bwMode="white">
          <a:xfrm>
            <a:off x="0" y="0"/>
            <a:ext cx="6129941" cy="3494333"/>
          </a:xfrm>
          <a:solidFill>
            <a:schemeClr val="bg2"/>
          </a:solidFill>
        </p:spPr>
        <p:txBody>
          <a:bodyPr lIns="5076000" tIns="36000" rIns="72000" bIns="108000" anchor="t" anchorCtr="0"/>
          <a:lstStyle>
            <a:lvl1pPr marL="0" indent="0" algn="r">
              <a:spcAft>
                <a:spcPts val="0"/>
              </a:spcAft>
              <a:buNone/>
              <a:defRPr sz="704">
                <a:solidFill>
                  <a:srgbClr val="545859"/>
                </a:solidFill>
              </a:defRPr>
            </a:lvl1pPr>
          </a:lstStyle>
          <a:p>
            <a:r>
              <a:rPr lang="en-GB" dirty="0"/>
              <a:t>Click on frame and insert picture using the Insert tab - Pictures or from Templafy Images. Right click on picture and choose Send to Back to get overlay in front</a:t>
            </a:r>
          </a:p>
        </p:txBody>
      </p:sp>
      <p:sp>
        <p:nvSpPr>
          <p:cNvPr id="24" name="Text Placeholder overlay">
            <a:extLst>
              <a:ext uri="{FF2B5EF4-FFF2-40B4-BE49-F238E27FC236}">
                <a16:creationId xmlns:a16="http://schemas.microsoft.com/office/drawing/2014/main" id="{E32F7837-E0AB-4194-A646-4A1496593A86}"/>
              </a:ext>
            </a:extLst>
          </p:cNvPr>
          <p:cNvSpPr>
            <a:spLocks noGrp="1"/>
          </p:cNvSpPr>
          <p:nvPr>
            <p:ph type="body" sz="quarter" idx="20" hasCustomPrompt="1"/>
          </p:nvPr>
        </p:nvSpPr>
        <p:spPr>
          <a:xfrm>
            <a:off x="422" y="0"/>
            <a:ext cx="3064247" cy="3492500"/>
          </a:xfrm>
          <a:custGeom>
            <a:avLst/>
            <a:gdLst>
              <a:gd name="connsiteX0" fmla="*/ 0 w 6095160"/>
              <a:gd name="connsiteY0" fmla="*/ 0 h 6858000"/>
              <a:gd name="connsiteX1" fmla="*/ 5043098 w 6095160"/>
              <a:gd name="connsiteY1" fmla="*/ 0 h 6858000"/>
              <a:gd name="connsiteX2" fmla="*/ 5111017 w 6095160"/>
              <a:gd name="connsiteY2" fmla="*/ 99405 h 6858000"/>
              <a:gd name="connsiteX3" fmla="*/ 6095160 w 6095160"/>
              <a:gd name="connsiteY3" fmla="*/ 3429000 h 6858000"/>
              <a:gd name="connsiteX4" fmla="*/ 5111017 w 6095160"/>
              <a:gd name="connsiteY4" fmla="*/ 6758595 h 6858000"/>
              <a:gd name="connsiteX5" fmla="*/ 5043098 w 6095160"/>
              <a:gd name="connsiteY5" fmla="*/ 6858000 h 6858000"/>
              <a:gd name="connsiteX6" fmla="*/ 0 w 609516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160" h="6858000">
                <a:moveTo>
                  <a:pt x="0" y="0"/>
                </a:moveTo>
                <a:lnTo>
                  <a:pt x="5043098" y="0"/>
                </a:lnTo>
                <a:lnTo>
                  <a:pt x="5111017" y="99405"/>
                </a:lnTo>
                <a:cubicBezTo>
                  <a:pt x="5733551" y="1057689"/>
                  <a:pt x="6095160" y="2201116"/>
                  <a:pt x="6095160" y="3429000"/>
                </a:cubicBezTo>
                <a:cubicBezTo>
                  <a:pt x="6095160" y="4656885"/>
                  <a:pt x="5733551" y="5800311"/>
                  <a:pt x="5111017" y="6758595"/>
                </a:cubicBezTo>
                <a:lnTo>
                  <a:pt x="5043098" y="6858000"/>
                </a:lnTo>
                <a:lnTo>
                  <a:pt x="0" y="6858000"/>
                </a:ln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3138269" y="293333"/>
            <a:ext cx="2702468" cy="234667"/>
          </a:xfrm>
        </p:spPr>
        <p:txBody>
          <a:bodyPr/>
          <a:lstStyle>
            <a:lvl1pPr>
              <a:defRPr sz="1508">
                <a:solidFill>
                  <a:schemeClr val="bg1"/>
                </a:solidFill>
              </a:defRPr>
            </a:lvl1pPr>
          </a:lstStyle>
          <a:p>
            <a:r>
              <a:rPr lang="en-GB" noProof="0" dirty="0"/>
              <a:t>Click to add title</a:t>
            </a:r>
            <a:endParaRPr lang="en-GB" dirty="0"/>
          </a:p>
        </p:txBody>
      </p:sp>
      <p:sp>
        <p:nvSpPr>
          <p:cNvPr id="13" name="Subtitle">
            <a:extLst>
              <a:ext uri="{FF2B5EF4-FFF2-40B4-BE49-F238E27FC236}">
                <a16:creationId xmlns:a16="http://schemas.microsoft.com/office/drawing/2014/main" id="{15FB8EC3-40F1-47BA-8C4F-72737F4CCF6F}"/>
              </a:ext>
            </a:extLst>
          </p:cNvPr>
          <p:cNvSpPr>
            <a:spLocks noGrp="1"/>
          </p:cNvSpPr>
          <p:nvPr>
            <p:ph type="subTitle" idx="13" hasCustomPrompt="1"/>
          </p:nvPr>
        </p:nvSpPr>
        <p:spPr>
          <a:xfrm>
            <a:off x="3137296" y="528000"/>
            <a:ext cx="2703070"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bg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3138270" y="879593"/>
            <a:ext cx="2703134" cy="21723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4" name="Text Placeholder note">
            <a:extLst>
              <a:ext uri="{FF2B5EF4-FFF2-40B4-BE49-F238E27FC236}">
                <a16:creationId xmlns:a16="http://schemas.microsoft.com/office/drawing/2014/main" id="{496DB025-D296-4EFC-96C6-267E04AE920C}"/>
              </a:ext>
            </a:extLst>
          </p:cNvPr>
          <p:cNvSpPr>
            <a:spLocks noGrp="1"/>
          </p:cNvSpPr>
          <p:nvPr>
            <p:ph type="body" sz="quarter" idx="233" hasCustomPrompt="1"/>
          </p:nvPr>
        </p:nvSpPr>
        <p:spPr>
          <a:xfrm>
            <a:off x="3137296" y="3052500"/>
            <a:ext cx="2703070"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10" name="Date Placeholder 9">
            <a:extLst>
              <a:ext uri="{FF2B5EF4-FFF2-40B4-BE49-F238E27FC236}">
                <a16:creationId xmlns:a16="http://schemas.microsoft.com/office/drawing/2014/main" id="{034A567E-C95E-4DC0-A9B8-0B309A177F24}"/>
              </a:ext>
            </a:extLst>
          </p:cNvPr>
          <p:cNvSpPr>
            <a:spLocks noGrp="1"/>
          </p:cNvSpPr>
          <p:nvPr>
            <p:ph type="dt" sz="half" idx="221"/>
          </p:nvPr>
        </p:nvSpPr>
        <p:spPr/>
        <p:txBody>
          <a:bodyPr/>
          <a:lstStyle/>
          <a:p>
            <a:endParaRPr lang="en-GB" dirty="0"/>
          </a:p>
        </p:txBody>
      </p:sp>
      <p:sp>
        <p:nvSpPr>
          <p:cNvPr id="19" name="Footer Placeholder 18">
            <a:extLst>
              <a:ext uri="{FF2B5EF4-FFF2-40B4-BE49-F238E27FC236}">
                <a16:creationId xmlns:a16="http://schemas.microsoft.com/office/drawing/2014/main" id="{FEF8C18F-2B87-45E4-895B-642B74C0BB26}"/>
              </a:ext>
            </a:extLst>
          </p:cNvPr>
          <p:cNvSpPr>
            <a:spLocks noGrp="1"/>
          </p:cNvSpPr>
          <p:nvPr>
            <p:ph type="ftr" sz="quarter" idx="222"/>
          </p:nvPr>
        </p:nvSpPr>
        <p:spPr/>
        <p:txBody>
          <a:bodyPr/>
          <a:lstStyle/>
          <a:p>
            <a:endParaRPr lang="en-GB" dirty="0"/>
          </a:p>
        </p:txBody>
      </p:sp>
      <p:sp>
        <p:nvSpPr>
          <p:cNvPr id="20" name="Slide Number Placeholder 19">
            <a:extLst>
              <a:ext uri="{FF2B5EF4-FFF2-40B4-BE49-F238E27FC236}">
                <a16:creationId xmlns:a16="http://schemas.microsoft.com/office/drawing/2014/main" id="{3E6F9E50-788D-42F3-8628-74D68CA855B0}"/>
              </a:ext>
            </a:extLst>
          </p:cNvPr>
          <p:cNvSpPr>
            <a:spLocks noGrp="1"/>
          </p:cNvSpPr>
          <p:nvPr>
            <p:ph type="sldNum" sz="quarter" idx="223"/>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13415867"/>
      </p:ext>
    </p:extLst>
  </p:cSld>
  <p:clrMapOvr>
    <a:masterClrMapping/>
  </p:clrMapOvr>
</p:sldLayout>
</file>

<file path=ppt/slideLayouts/slideLayout6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1 text + picture/overlay 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722452E-DDF5-4B7D-9EF2-BE16C3110428}"/>
              </a:ext>
            </a:extLst>
          </p:cNvPr>
          <p:cNvSpPr txBox="1"/>
          <p:nvPr userDrawn="1"/>
        </p:nvSpPr>
        <p:spPr>
          <a:xfrm>
            <a:off x="1658997" y="3520220"/>
            <a:ext cx="4465602" cy="108363"/>
          </a:xfrm>
          <a:prstGeom prst="rect">
            <a:avLst/>
          </a:prstGeom>
          <a:noFill/>
        </p:spPr>
        <p:txBody>
          <a:bodyPr wrap="square" lIns="0" tIns="0" rIns="0" bIns="0" rtlCol="0" anchor="b" anchorCtr="0">
            <a:spAutoFit/>
          </a:bodyPr>
          <a:lstStyle/>
          <a:p>
            <a:pPr marL="0" indent="0" algn="r">
              <a:spcAft>
                <a:spcPts val="302"/>
              </a:spcAft>
              <a:buFont typeface="Arial" panose="020B0604020202020204" pitchFamily="34" charset="0"/>
              <a:buNone/>
            </a:pPr>
            <a:r>
              <a:rPr lang="en-GB" sz="704" dirty="0">
                <a:solidFill>
                  <a:schemeClr val="tx1"/>
                </a:solidFill>
              </a:rPr>
              <a:t>You have the option to change the color of the guidepost</a:t>
            </a:r>
            <a:endParaRPr lang="en-GB" sz="804" dirty="0">
              <a:solidFill>
                <a:schemeClr val="tx1"/>
              </a:solidFill>
            </a:endParaRPr>
          </a:p>
        </p:txBody>
      </p:sp>
      <p:sp>
        <p:nvSpPr>
          <p:cNvPr id="14" name="TextBox 13">
            <a:extLst>
              <a:ext uri="{FF2B5EF4-FFF2-40B4-BE49-F238E27FC236}">
                <a16:creationId xmlns:a16="http://schemas.microsoft.com/office/drawing/2014/main" id="{A25648CB-1F60-48C2-ADEE-FF2B9D705B65}"/>
              </a:ext>
            </a:extLst>
          </p:cNvPr>
          <p:cNvSpPr txBox="1"/>
          <p:nvPr userDrawn="1"/>
        </p:nvSpPr>
        <p:spPr>
          <a:xfrm>
            <a:off x="1000806" y="-136343"/>
            <a:ext cx="5105419" cy="108363"/>
          </a:xfrm>
          <a:prstGeom prst="rect">
            <a:avLst/>
          </a:prstGeom>
          <a:noFill/>
        </p:spPr>
        <p:txBody>
          <a:bodyPr wrap="square" lIns="0" tIns="0" rIns="0" bIns="0" rtlCol="0" anchor="b" anchorCtr="0">
            <a:spAutoFit/>
          </a:bodyPr>
          <a:lstStyle/>
          <a:p>
            <a:pPr marL="0" marR="0" lvl="0" indent="0" algn="r"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a:t>
            </a:r>
            <a:endParaRPr lang="en-GB" sz="704" dirty="0">
              <a:solidFill>
                <a:schemeClr val="tx2"/>
              </a:solidFill>
            </a:endParaRPr>
          </a:p>
        </p:txBody>
      </p:sp>
      <p:sp>
        <p:nvSpPr>
          <p:cNvPr id="16" name="Picture Placeholder 15">
            <a:extLst>
              <a:ext uri="{FF2B5EF4-FFF2-40B4-BE49-F238E27FC236}">
                <a16:creationId xmlns:a16="http://schemas.microsoft.com/office/drawing/2014/main" id="{66C30EE2-BC7B-4FD0-B7A8-FEE354C4B21E}"/>
              </a:ext>
            </a:extLst>
          </p:cNvPr>
          <p:cNvSpPr>
            <a:spLocks noGrp="1"/>
          </p:cNvSpPr>
          <p:nvPr>
            <p:ph type="pic" sz="quarter" idx="18" hasCustomPrompt="1"/>
          </p:nvPr>
        </p:nvSpPr>
        <p:spPr>
          <a:xfrm>
            <a:off x="3221330" y="1"/>
            <a:ext cx="2908007" cy="3491607"/>
          </a:xfrm>
          <a:custGeom>
            <a:avLst/>
            <a:gdLst>
              <a:gd name="connsiteX0" fmla="*/ 1581728 w 5784380"/>
              <a:gd name="connsiteY0" fmla="*/ 0 h 6856247"/>
              <a:gd name="connsiteX1" fmla="*/ 5784380 w 5784380"/>
              <a:gd name="connsiteY1" fmla="*/ 0 h 6856247"/>
              <a:gd name="connsiteX2" fmla="*/ 5784380 w 5784380"/>
              <a:gd name="connsiteY2" fmla="*/ 6856247 h 6856247"/>
              <a:gd name="connsiteX3" fmla="*/ 1423731 w 5784380"/>
              <a:gd name="connsiteY3" fmla="*/ 6856247 h 6856247"/>
              <a:gd name="connsiteX4" fmla="*/ 1268210 w 5784380"/>
              <a:gd name="connsiteY4" fmla="*/ 6697437 h 6856247"/>
              <a:gd name="connsiteX5" fmla="*/ 0 w 5784380"/>
              <a:gd name="connsiteY5" fmla="*/ 3501736 h 6856247"/>
              <a:gd name="connsiteX6" fmla="*/ 1429854 w 5784380"/>
              <a:gd name="connsiteY6" fmla="*/ 140972 h 685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6247">
                <a:moveTo>
                  <a:pt x="1581728" y="0"/>
                </a:moveTo>
                <a:lnTo>
                  <a:pt x="5784380" y="0"/>
                </a:lnTo>
                <a:lnTo>
                  <a:pt x="5784380" y="6856247"/>
                </a:lnTo>
                <a:lnTo>
                  <a:pt x="1423731" y="6856247"/>
                </a:lnTo>
                <a:lnTo>
                  <a:pt x="1268210" y="6697437"/>
                </a:lnTo>
                <a:cubicBezTo>
                  <a:pt x="480250" y="5853394"/>
                  <a:pt x="0" y="4732168"/>
                  <a:pt x="0" y="3501736"/>
                </a:cubicBezTo>
                <a:cubicBezTo>
                  <a:pt x="0" y="2189276"/>
                  <a:pt x="546417" y="1001067"/>
                  <a:pt x="1429854" y="140972"/>
                </a:cubicBezTo>
                <a:close/>
              </a:path>
            </a:pathLst>
          </a:custGeom>
          <a:noFill/>
        </p:spPr>
        <p:txBody>
          <a:bodyPr wrap="square" lIns="180000" tIns="1368000" rIns="180000" anchor="ctr" anchorCtr="0">
            <a:noAutofit/>
          </a:bodyPr>
          <a:lstStyle>
            <a:lvl1pPr marL="0" indent="0" algn="ctr">
              <a:spcAft>
                <a:spcPts val="0"/>
              </a:spcAft>
              <a:buNone/>
              <a:defRPr sz="804">
                <a:solidFill>
                  <a:schemeClr val="tx2"/>
                </a:solidFill>
              </a:defRPr>
            </a:lvl1pPr>
          </a:lstStyle>
          <a:p>
            <a:pPr marL="0" marR="0" lvl="0" indent="0" algn="ctr" defTabSz="45966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dirty="0"/>
              <a:t>Click icon to add picture or click on </a:t>
            </a:r>
            <a:br>
              <a:rPr lang="en-GB" noProof="0" dirty="0"/>
            </a:br>
            <a:r>
              <a:rPr lang="en-GB" noProof="0" dirty="0"/>
              <a:t>frame and insert picture from Templafy Images. </a:t>
            </a:r>
            <a:br>
              <a:rPr lang="en-GB" noProof="0" dirty="0"/>
            </a:br>
            <a:r>
              <a:rPr lang="en-GB" dirty="0"/>
              <a:t>Right click on picture and choose Send to Back to get overlay in front</a:t>
            </a:r>
            <a:endParaRPr lang="en-GB" noProof="0" dirty="0"/>
          </a:p>
        </p:txBody>
      </p:sp>
      <p:sp>
        <p:nvSpPr>
          <p:cNvPr id="18" name="Freeform: Shape overlay">
            <a:extLst>
              <a:ext uri="{FF2B5EF4-FFF2-40B4-BE49-F238E27FC236}">
                <a16:creationId xmlns:a16="http://schemas.microsoft.com/office/drawing/2014/main" id="{A2B7CC84-0E4E-478C-AE5F-CE62EC5F06E3}"/>
              </a:ext>
            </a:extLst>
          </p:cNvPr>
          <p:cNvSpPr>
            <a:spLocks noGrp="1"/>
          </p:cNvSpPr>
          <p:nvPr>
            <p:ph type="body" sz="quarter" idx="20" hasCustomPrompt="1"/>
          </p:nvPr>
        </p:nvSpPr>
        <p:spPr>
          <a:xfrm>
            <a:off x="3221331" y="2"/>
            <a:ext cx="2908007" cy="3492499"/>
          </a:xfrm>
          <a:custGeom>
            <a:avLst/>
            <a:gdLst>
              <a:gd name="connsiteX0" fmla="*/ 1581728 w 5784380"/>
              <a:gd name="connsiteY0" fmla="*/ 0 h 6857999"/>
              <a:gd name="connsiteX1" fmla="*/ 5784380 w 5784380"/>
              <a:gd name="connsiteY1" fmla="*/ 0 h 6857999"/>
              <a:gd name="connsiteX2" fmla="*/ 5784380 w 5784380"/>
              <a:gd name="connsiteY2" fmla="*/ 6857999 h 6857999"/>
              <a:gd name="connsiteX3" fmla="*/ 1425446 w 5784380"/>
              <a:gd name="connsiteY3" fmla="*/ 6857999 h 6857999"/>
              <a:gd name="connsiteX4" fmla="*/ 1268210 w 5784380"/>
              <a:gd name="connsiteY4" fmla="*/ 6697437 h 6857999"/>
              <a:gd name="connsiteX5" fmla="*/ 0 w 5784380"/>
              <a:gd name="connsiteY5" fmla="*/ 3501736 h 6857999"/>
              <a:gd name="connsiteX6" fmla="*/ 1429854 w 5784380"/>
              <a:gd name="connsiteY6" fmla="*/ 1409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7999">
                <a:moveTo>
                  <a:pt x="1581728" y="0"/>
                </a:moveTo>
                <a:lnTo>
                  <a:pt x="5784380" y="0"/>
                </a:lnTo>
                <a:lnTo>
                  <a:pt x="5784380" y="6857999"/>
                </a:lnTo>
                <a:lnTo>
                  <a:pt x="1425446" y="6857999"/>
                </a:lnTo>
                <a:lnTo>
                  <a:pt x="1268210" y="6697437"/>
                </a:lnTo>
                <a:cubicBezTo>
                  <a:pt x="480250" y="5853394"/>
                  <a:pt x="0" y="4732168"/>
                  <a:pt x="0" y="3501736"/>
                </a:cubicBezTo>
                <a:cubicBezTo>
                  <a:pt x="0" y="2189276"/>
                  <a:pt x="546417" y="1001067"/>
                  <a:pt x="1429854" y="140972"/>
                </a:cubicBezTo>
                <a:close/>
              </a:path>
            </a:pathLst>
          </a:custGeom>
          <a:solidFill>
            <a:schemeClr val="accent1">
              <a:alpha val="40000"/>
            </a:schemeClr>
          </a:solidFill>
          <a:ln w="0">
            <a:noFill/>
          </a:ln>
        </p:spPr>
        <p:txBody>
          <a:bodyPr wrap="square">
            <a:noAutofit/>
          </a:bodyPr>
          <a:lstStyle>
            <a:lvl1pPr marL="0" indent="0">
              <a:buNone/>
              <a:defRPr sz="100">
                <a:noFill/>
              </a:defRPr>
            </a:lvl1pPr>
          </a:lstStyle>
          <a:p>
            <a:pPr lvl="0"/>
            <a:r>
              <a:rPr lang="en-GB" dirty="0"/>
              <a:t>.</a:t>
            </a:r>
          </a:p>
        </p:txBody>
      </p:sp>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289575" y="293334"/>
            <a:ext cx="2702097" cy="270925"/>
          </a:xfrm>
        </p:spPr>
        <p:txBody>
          <a:bodyPr/>
          <a:lstStyle>
            <a:lvl1pPr>
              <a:defRPr sz="1508"/>
            </a:lvl1pPr>
          </a:lstStyle>
          <a:p>
            <a:r>
              <a:rPr lang="en-GB" noProof="0" dirty="0"/>
              <a:t>Click to add title</a:t>
            </a:r>
            <a:endParaRPr lang="en-GB" dirty="0"/>
          </a:p>
        </p:txBody>
      </p:sp>
      <p:sp>
        <p:nvSpPr>
          <p:cNvPr id="13" name="Subtitle">
            <a:extLst>
              <a:ext uri="{FF2B5EF4-FFF2-40B4-BE49-F238E27FC236}">
                <a16:creationId xmlns:a16="http://schemas.microsoft.com/office/drawing/2014/main" id="{04B319CB-B60A-46D6-B877-407E320F9A88}"/>
              </a:ext>
            </a:extLst>
          </p:cNvPr>
          <p:cNvSpPr>
            <a:spLocks noGrp="1"/>
          </p:cNvSpPr>
          <p:nvPr>
            <p:ph type="subTitle" idx="21" hasCustomPrompt="1"/>
          </p:nvPr>
        </p:nvSpPr>
        <p:spPr>
          <a:xfrm>
            <a:off x="289575" y="528000"/>
            <a:ext cx="2702468"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3" name="Content Placeholder 2"/>
          <p:cNvSpPr>
            <a:spLocks noGrp="1"/>
          </p:cNvSpPr>
          <p:nvPr>
            <p:ph idx="1" hasCustomPrompt="1"/>
          </p:nvPr>
        </p:nvSpPr>
        <p:spPr>
          <a:xfrm>
            <a:off x="289575" y="879592"/>
            <a:ext cx="2702097" cy="21725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note">
            <a:extLst>
              <a:ext uri="{FF2B5EF4-FFF2-40B4-BE49-F238E27FC236}">
                <a16:creationId xmlns:a16="http://schemas.microsoft.com/office/drawing/2014/main" id="{49F1882B-676A-48F2-8EC4-51EFD17D6398}"/>
              </a:ext>
            </a:extLst>
          </p:cNvPr>
          <p:cNvSpPr>
            <a:spLocks noGrp="1"/>
          </p:cNvSpPr>
          <p:nvPr>
            <p:ph type="body" sz="quarter" idx="233" hasCustomPrompt="1"/>
          </p:nvPr>
        </p:nvSpPr>
        <p:spPr>
          <a:xfrm>
            <a:off x="289575" y="3052500"/>
            <a:ext cx="2702468"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1FE5B66-FE35-4EFE-9383-93A0CEA6252C}"/>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96561717-2188-4B1C-A08A-6D385B6C8DB5}"/>
              </a:ext>
            </a:extLst>
          </p:cNvPr>
          <p:cNvSpPr>
            <a:spLocks noGrp="1"/>
          </p:cNvSpPr>
          <p:nvPr>
            <p:ph type="ftr" sz="quarter" idx="221"/>
          </p:nvPr>
        </p:nvSpPr>
        <p:spPr/>
        <p:txBody>
          <a:bodyPr/>
          <a:lstStyle>
            <a:lvl1pPr>
              <a:defRPr>
                <a:solidFill>
                  <a:schemeClr val="bg1"/>
                </a:solidFill>
              </a:defRPr>
            </a:lvl1pPr>
          </a:lstStyle>
          <a:p>
            <a:endParaRPr lang="en-GB" dirty="0"/>
          </a:p>
        </p:txBody>
      </p:sp>
      <p:sp>
        <p:nvSpPr>
          <p:cNvPr id="19" name="Slide Number Placeholder 18">
            <a:extLst>
              <a:ext uri="{FF2B5EF4-FFF2-40B4-BE49-F238E27FC236}">
                <a16:creationId xmlns:a16="http://schemas.microsoft.com/office/drawing/2014/main" id="{5528A7DB-3725-468C-BEC5-FD2888252F4A}"/>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625734038"/>
      </p:ext>
    </p:extLst>
  </p:cSld>
  <p:clrMapOvr>
    <a:masterClrMapping/>
  </p:clrMapOvr>
</p:sldLayout>
</file>

<file path=ppt/slideLayouts/slideLayout6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ote A">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6129941" cy="3494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grpSp>
        <p:nvGrpSpPr>
          <p:cNvPr id="11" name="Graphic 20">
            <a:extLst>
              <a:ext uri="{FF2B5EF4-FFF2-40B4-BE49-F238E27FC236}">
                <a16:creationId xmlns:a16="http://schemas.microsoft.com/office/drawing/2014/main" id="{9936D9C5-9646-46FC-9A92-D9424A380BCA}"/>
              </a:ext>
            </a:extLst>
          </p:cNvPr>
          <p:cNvGrpSpPr/>
          <p:nvPr userDrawn="1"/>
        </p:nvGrpSpPr>
        <p:grpSpPr>
          <a:xfrm>
            <a:off x="255038" y="212441"/>
            <a:ext cx="571494" cy="578911"/>
            <a:chOff x="464908" y="576000"/>
            <a:chExt cx="1426881" cy="1426881"/>
          </a:xfrm>
          <a:solidFill>
            <a:schemeClr val="tx1"/>
          </a:solidFill>
        </p:grpSpPr>
        <p:sp>
          <p:nvSpPr>
            <p:cNvPr id="12" name="Freeform 11">
              <a:extLst>
                <a:ext uri="{FF2B5EF4-FFF2-40B4-BE49-F238E27FC236}">
                  <a16:creationId xmlns:a16="http://schemas.microsoft.com/office/drawing/2014/main" id="{F3E531F1-4D6F-4F1E-BBCD-54B234F21D65}"/>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25870BA9-E099-43C3-B0F3-0206368A96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14" name="Freeform 13">
              <a:extLst>
                <a:ext uri="{FF2B5EF4-FFF2-40B4-BE49-F238E27FC236}">
                  <a16:creationId xmlns:a16="http://schemas.microsoft.com/office/drawing/2014/main" id="{445A079D-8CCD-4D4A-9F77-F7571677E78F}"/>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288908" y="879593"/>
            <a:ext cx="4597004" cy="1288833"/>
          </a:xfrm>
        </p:spPr>
        <p:txBody>
          <a:bodyPr/>
          <a:lstStyle>
            <a:lvl1pPr marL="0" indent="0">
              <a:lnSpc>
                <a:spcPct val="90000"/>
              </a:lnSpc>
              <a:spcAft>
                <a:spcPts val="0"/>
              </a:spcAft>
              <a:buFont typeface="Arial" panose="020B0604020202020204" pitchFamily="34" charset="0"/>
              <a:buChar char="​"/>
              <a:defRPr sz="2011">
                <a:solidFill>
                  <a:schemeClr val="tx1"/>
                </a:solidFill>
              </a:defRPr>
            </a:lvl1pPr>
            <a:lvl2pPr marL="162875" indent="-162875">
              <a:spcBef>
                <a:spcPts val="603"/>
              </a:spcBef>
              <a:spcAft>
                <a:spcPts val="0"/>
              </a:spcAft>
              <a:buFont typeface="Arial" panose="020B0604020202020204" pitchFamily="34" charset="0"/>
              <a:buChar char="—"/>
              <a:defRPr sz="1005">
                <a:solidFill>
                  <a:schemeClr val="tx1"/>
                </a:solidFill>
              </a:defRPr>
            </a:lvl2pPr>
            <a:lvl3pPr marL="0" indent="0">
              <a:buFont typeface="Arial" panose="020B0604020202020204" pitchFamily="34" charset="0"/>
              <a:buChar char="​"/>
              <a:defRPr sz="2212">
                <a:solidFill>
                  <a:schemeClr val="tx1"/>
                </a:solidFill>
              </a:defRPr>
            </a:lvl3pPr>
            <a:lvl4pPr>
              <a:defRPr sz="704" b="0">
                <a:solidFill>
                  <a:schemeClr val="tx1"/>
                </a:solidFill>
              </a:defRPr>
            </a:lvl4pPr>
            <a:lvl5pPr>
              <a:defRPr sz="2212">
                <a:solidFill>
                  <a:schemeClr val="tx1"/>
                </a:solidFill>
              </a:defRPr>
            </a:lvl5pPr>
            <a:lvl6pPr marL="0" indent="0">
              <a:buFont typeface="Arial" panose="020B0604020202020204" pitchFamily="34" charset="0"/>
              <a:buChar char="​"/>
              <a:defRPr sz="704">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39497524"/>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ote B">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C68CE24-B6FC-411C-A2E1-96C776A0DDEC}"/>
              </a:ext>
            </a:extLst>
          </p:cNvPr>
          <p:cNvSpPr txBox="1"/>
          <p:nvPr userDrawn="1"/>
        </p:nvSpPr>
        <p:spPr>
          <a:xfrm>
            <a:off x="18098" y="-136343"/>
            <a:ext cx="4465602" cy="108363"/>
          </a:xfrm>
          <a:prstGeom prst="rect">
            <a:avLst/>
          </a:prstGeom>
          <a:noFill/>
        </p:spPr>
        <p:txBody>
          <a:bodyPr wrap="square" lIns="0" tIns="0" rIns="0" bIns="0" rtlCol="0" anchor="b" anchorCtr="0">
            <a:spAutoFit/>
          </a:bodyPr>
          <a:lstStyle/>
          <a:p>
            <a:pPr marL="0" indent="0" algn="l">
              <a:spcAft>
                <a:spcPts val="302"/>
              </a:spcAft>
              <a:buFont typeface="Arial" panose="020B0604020202020204" pitchFamily="34" charset="0"/>
              <a:buNone/>
            </a:pPr>
            <a:r>
              <a:rPr lang="en-GB" sz="704" dirty="0"/>
              <a:t>You have the option to change the color of the background</a:t>
            </a:r>
            <a:endParaRPr lang="en-GB" sz="804" dirty="0">
              <a:solidFill>
                <a:schemeClr val="tx2"/>
              </a:solidFill>
            </a:endParaRPr>
          </a:p>
        </p:txBody>
      </p:sp>
      <p:sp>
        <p:nvSpPr>
          <p:cNvPr id="20" name="Text Placeholder 19">
            <a:extLst>
              <a:ext uri="{FF2B5EF4-FFF2-40B4-BE49-F238E27FC236}">
                <a16:creationId xmlns:a16="http://schemas.microsoft.com/office/drawing/2014/main" id="{13BE949F-FA85-4FDD-BF3F-5477EFD9D6EB}"/>
              </a:ext>
            </a:extLst>
          </p:cNvPr>
          <p:cNvSpPr>
            <a:spLocks noGrp="1"/>
          </p:cNvSpPr>
          <p:nvPr>
            <p:ph type="body" sz="quarter" idx="22" hasCustomPrompt="1"/>
          </p:nvPr>
        </p:nvSpPr>
        <p:spPr bwMode="ltGray">
          <a:xfrm>
            <a:off x="422" y="0"/>
            <a:ext cx="6128916" cy="3492500"/>
          </a:xfrm>
          <a:custGeom>
            <a:avLst/>
            <a:gdLst>
              <a:gd name="connsiteX0" fmla="*/ 994686 w 12191160"/>
              <a:gd name="connsiteY0" fmla="*/ 1233180 h 6858000"/>
              <a:gd name="connsiteX1" fmla="*/ 1069964 w 12191160"/>
              <a:gd name="connsiteY1" fmla="*/ 1233180 h 6858000"/>
              <a:gd name="connsiteX2" fmla="*/ 1069964 w 12191160"/>
              <a:gd name="connsiteY2" fmla="*/ 1308458 h 6858000"/>
              <a:gd name="connsiteX3" fmla="*/ 994686 w 12191160"/>
              <a:gd name="connsiteY3" fmla="*/ 1308458 h 6858000"/>
              <a:gd name="connsiteX4" fmla="*/ 766759 w 12191160"/>
              <a:gd name="connsiteY4" fmla="*/ 1233179 h 6858000"/>
              <a:gd name="connsiteX5" fmla="*/ 842037 w 12191160"/>
              <a:gd name="connsiteY5" fmla="*/ 1233179 h 6858000"/>
              <a:gd name="connsiteX6" fmla="*/ 839946 w 12191160"/>
              <a:gd name="connsiteY6" fmla="*/ 1308458 h 6858000"/>
              <a:gd name="connsiteX7" fmla="*/ 766759 w 12191160"/>
              <a:gd name="connsiteY7" fmla="*/ 1308458 h 6858000"/>
              <a:gd name="connsiteX8" fmla="*/ 1028664 w 12191160"/>
              <a:gd name="connsiteY8" fmla="*/ 1056455 h 6858000"/>
              <a:gd name="connsiteX9" fmla="*/ 1019360 w 12191160"/>
              <a:gd name="connsiteY9" fmla="*/ 1062130 h 6858000"/>
              <a:gd name="connsiteX10" fmla="*/ 944500 w 12191160"/>
              <a:gd name="connsiteY10" fmla="*/ 1209341 h 6858000"/>
              <a:gd name="connsiteX11" fmla="*/ 944500 w 12191160"/>
              <a:gd name="connsiteY11" fmla="*/ 1313895 h 6858000"/>
              <a:gd name="connsiteX12" fmla="*/ 990503 w 12191160"/>
              <a:gd name="connsiteY12" fmla="*/ 1359898 h 6858000"/>
              <a:gd name="connsiteX13" fmla="*/ 1074146 w 12191160"/>
              <a:gd name="connsiteY13" fmla="*/ 1359898 h 6858000"/>
              <a:gd name="connsiteX14" fmla="*/ 1120150 w 12191160"/>
              <a:gd name="connsiteY14" fmla="*/ 1313895 h 6858000"/>
              <a:gd name="connsiteX15" fmla="*/ 1120150 w 12191160"/>
              <a:gd name="connsiteY15" fmla="*/ 1230252 h 6858000"/>
              <a:gd name="connsiteX16" fmla="*/ 1075418 w 12191160"/>
              <a:gd name="connsiteY16" fmla="*/ 1183011 h 6858000"/>
              <a:gd name="connsiteX17" fmla="*/ 1074146 w 12191160"/>
              <a:gd name="connsiteY17" fmla="*/ 1182993 h 6858000"/>
              <a:gd name="connsiteX18" fmla="*/ 995104 w 12191160"/>
              <a:gd name="connsiteY18" fmla="*/ 1182993 h 6858000"/>
              <a:gd name="connsiteX19" fmla="*/ 1044871 w 12191160"/>
              <a:gd name="connsiteY19" fmla="*/ 1103951 h 6858000"/>
              <a:gd name="connsiteX20" fmla="*/ 1060516 w 12191160"/>
              <a:gd name="connsiteY20" fmla="*/ 1072099 h 6858000"/>
              <a:gd name="connsiteX21" fmla="*/ 1028664 w 12191160"/>
              <a:gd name="connsiteY21" fmla="*/ 1056455 h 6858000"/>
              <a:gd name="connsiteX22" fmla="*/ 798646 w 12191160"/>
              <a:gd name="connsiteY22" fmla="*/ 1056455 h 6858000"/>
              <a:gd name="connsiteX23" fmla="*/ 789342 w 12191160"/>
              <a:gd name="connsiteY23" fmla="*/ 1062129 h 6858000"/>
              <a:gd name="connsiteX24" fmla="*/ 714482 w 12191160"/>
              <a:gd name="connsiteY24" fmla="*/ 1208086 h 6858000"/>
              <a:gd name="connsiteX25" fmla="*/ 714482 w 12191160"/>
              <a:gd name="connsiteY25" fmla="*/ 1312639 h 6858000"/>
              <a:gd name="connsiteX26" fmla="*/ 760485 w 12191160"/>
              <a:gd name="connsiteY26" fmla="*/ 1358643 h 6858000"/>
              <a:gd name="connsiteX27" fmla="*/ 844129 w 12191160"/>
              <a:gd name="connsiteY27" fmla="*/ 1358643 h 6858000"/>
              <a:gd name="connsiteX28" fmla="*/ 892176 w 12191160"/>
              <a:gd name="connsiteY28" fmla="*/ 1314778 h 6858000"/>
              <a:gd name="connsiteX29" fmla="*/ 892223 w 12191160"/>
              <a:gd name="connsiteY29" fmla="*/ 1312639 h 6858000"/>
              <a:gd name="connsiteX30" fmla="*/ 892223 w 12191160"/>
              <a:gd name="connsiteY30" fmla="*/ 1228997 h 6858000"/>
              <a:gd name="connsiteX31" fmla="*/ 846267 w 12191160"/>
              <a:gd name="connsiteY31" fmla="*/ 1182946 h 6858000"/>
              <a:gd name="connsiteX32" fmla="*/ 844129 w 12191160"/>
              <a:gd name="connsiteY32" fmla="*/ 1182994 h 6858000"/>
              <a:gd name="connsiteX33" fmla="*/ 844129 w 12191160"/>
              <a:gd name="connsiteY33" fmla="*/ 1182993 h 6858000"/>
              <a:gd name="connsiteX34" fmla="*/ 766759 w 12191160"/>
              <a:gd name="connsiteY34" fmla="*/ 1182993 h 6858000"/>
              <a:gd name="connsiteX35" fmla="*/ 814853 w 12191160"/>
              <a:gd name="connsiteY35" fmla="*/ 1103951 h 6858000"/>
              <a:gd name="connsiteX36" fmla="*/ 830498 w 12191160"/>
              <a:gd name="connsiteY36" fmla="*/ 1072099 h 6858000"/>
              <a:gd name="connsiteX37" fmla="*/ 798646 w 12191160"/>
              <a:gd name="connsiteY37" fmla="*/ 1056455 h 6858000"/>
              <a:gd name="connsiteX38" fmla="*/ 917317 w 12191160"/>
              <a:gd name="connsiteY38" fmla="*/ 856787 h 6858000"/>
              <a:gd name="connsiteX39" fmla="*/ 1268616 w 12191160"/>
              <a:gd name="connsiteY39" fmla="*/ 1208087 h 6858000"/>
              <a:gd name="connsiteX40" fmla="*/ 917317 w 12191160"/>
              <a:gd name="connsiteY40" fmla="*/ 1559386 h 6858000"/>
              <a:gd name="connsiteX41" fmla="*/ 566017 w 12191160"/>
              <a:gd name="connsiteY41" fmla="*/ 1208087 h 6858000"/>
              <a:gd name="connsiteX42" fmla="*/ 917317 w 12191160"/>
              <a:gd name="connsiteY42" fmla="*/ 856787 h 6858000"/>
              <a:gd name="connsiteX43" fmla="*/ 917317 w 12191160"/>
              <a:gd name="connsiteY43" fmla="*/ 806601 h 6858000"/>
              <a:gd name="connsiteX44" fmla="*/ 515831 w 12191160"/>
              <a:gd name="connsiteY44" fmla="*/ 1208087 h 6858000"/>
              <a:gd name="connsiteX45" fmla="*/ 917317 w 12191160"/>
              <a:gd name="connsiteY45" fmla="*/ 1609572 h 6858000"/>
              <a:gd name="connsiteX46" fmla="*/ 1318802 w 12191160"/>
              <a:gd name="connsiteY46" fmla="*/ 1208087 h 6858000"/>
              <a:gd name="connsiteX47" fmla="*/ 917317 w 12191160"/>
              <a:gd name="connsiteY47" fmla="*/ 806601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180"/>
                </a:moveTo>
                <a:lnTo>
                  <a:pt x="1069964" y="1233180"/>
                </a:lnTo>
                <a:lnTo>
                  <a:pt x="1069964" y="1308458"/>
                </a:lnTo>
                <a:lnTo>
                  <a:pt x="994686" y="1308458"/>
                </a:lnTo>
                <a:close/>
                <a:moveTo>
                  <a:pt x="766759" y="1233179"/>
                </a:moveTo>
                <a:lnTo>
                  <a:pt x="842037" y="1233179"/>
                </a:lnTo>
                <a:lnTo>
                  <a:pt x="839946" y="1308458"/>
                </a:lnTo>
                <a:lnTo>
                  <a:pt x="766759" y="1308458"/>
                </a:lnTo>
                <a:close/>
                <a:moveTo>
                  <a:pt x="1028664" y="1056455"/>
                </a:moveTo>
                <a:cubicBezTo>
                  <a:pt x="1025184" y="1057642"/>
                  <a:pt x="1022008" y="1059579"/>
                  <a:pt x="1019360" y="1062130"/>
                </a:cubicBezTo>
                <a:cubicBezTo>
                  <a:pt x="966247" y="1093914"/>
                  <a:pt x="944500" y="1115661"/>
                  <a:pt x="944500" y="1209341"/>
                </a:cubicBezTo>
                <a:lnTo>
                  <a:pt x="944500" y="1313895"/>
                </a:lnTo>
                <a:cubicBezTo>
                  <a:pt x="944500" y="1339302"/>
                  <a:pt x="965096" y="1359898"/>
                  <a:pt x="990503" y="1359898"/>
                </a:cubicBezTo>
                <a:lnTo>
                  <a:pt x="1074146" y="1359898"/>
                </a:lnTo>
                <a:cubicBezTo>
                  <a:pt x="1099553" y="1359898"/>
                  <a:pt x="1120150" y="1339302"/>
                  <a:pt x="1120150" y="1313895"/>
                </a:cubicBezTo>
                <a:lnTo>
                  <a:pt x="1120150" y="1230252"/>
                </a:lnTo>
                <a:cubicBezTo>
                  <a:pt x="1120843" y="1204854"/>
                  <a:pt x="1100815" y="1183703"/>
                  <a:pt x="1075418" y="1183011"/>
                </a:cubicBezTo>
                <a:cubicBezTo>
                  <a:pt x="1074994" y="1182999"/>
                  <a:pt x="1074570" y="1182993"/>
                  <a:pt x="1074146" y="1182993"/>
                </a:cubicBezTo>
                <a:lnTo>
                  <a:pt x="995104" y="1182993"/>
                </a:lnTo>
                <a:cubicBezTo>
                  <a:pt x="991365" y="1148295"/>
                  <a:pt x="1011966" y="1115577"/>
                  <a:pt x="1044871" y="1103951"/>
                </a:cubicBezTo>
                <a:cubicBezTo>
                  <a:pt x="1057987" y="1099476"/>
                  <a:pt x="1064991" y="1085214"/>
                  <a:pt x="1060516" y="1072099"/>
                </a:cubicBezTo>
                <a:cubicBezTo>
                  <a:pt x="1056040" y="1058983"/>
                  <a:pt x="1041779" y="1051979"/>
                  <a:pt x="1028664" y="1056455"/>
                </a:cubicBezTo>
                <a:close/>
                <a:moveTo>
                  <a:pt x="798646" y="1056455"/>
                </a:moveTo>
                <a:cubicBezTo>
                  <a:pt x="795166" y="1057642"/>
                  <a:pt x="791990" y="1059579"/>
                  <a:pt x="789342" y="1062129"/>
                </a:cubicBezTo>
                <a:cubicBezTo>
                  <a:pt x="736229" y="1092659"/>
                  <a:pt x="714482" y="1114406"/>
                  <a:pt x="714482" y="1208086"/>
                </a:cubicBezTo>
                <a:lnTo>
                  <a:pt x="714482" y="1312639"/>
                </a:lnTo>
                <a:cubicBezTo>
                  <a:pt x="714482" y="1338047"/>
                  <a:pt x="735079" y="1358643"/>
                  <a:pt x="760485" y="1358643"/>
                </a:cubicBezTo>
                <a:lnTo>
                  <a:pt x="844129" y="1358643"/>
                </a:lnTo>
                <a:cubicBezTo>
                  <a:pt x="869509" y="1359798"/>
                  <a:pt x="891020" y="1340159"/>
                  <a:pt x="892176" y="1314778"/>
                </a:cubicBezTo>
                <a:cubicBezTo>
                  <a:pt x="892208" y="1314066"/>
                  <a:pt x="892224" y="1313353"/>
                  <a:pt x="892223" y="1312639"/>
                </a:cubicBezTo>
                <a:lnTo>
                  <a:pt x="892223" y="1228997"/>
                </a:lnTo>
                <a:cubicBezTo>
                  <a:pt x="892249" y="1203590"/>
                  <a:pt x="871674" y="1182972"/>
                  <a:pt x="846267" y="1182946"/>
                </a:cubicBezTo>
                <a:cubicBezTo>
                  <a:pt x="845554" y="1182945"/>
                  <a:pt x="844841" y="1182961"/>
                  <a:pt x="844129" y="1182994"/>
                </a:cubicBezTo>
                <a:lnTo>
                  <a:pt x="844129" y="1182993"/>
                </a:lnTo>
                <a:lnTo>
                  <a:pt x="766759" y="1182993"/>
                </a:lnTo>
                <a:cubicBezTo>
                  <a:pt x="762795" y="1148740"/>
                  <a:pt x="782611" y="1116174"/>
                  <a:pt x="814853" y="1103951"/>
                </a:cubicBezTo>
                <a:cubicBezTo>
                  <a:pt x="827969" y="1099476"/>
                  <a:pt x="834974" y="1085214"/>
                  <a:pt x="830498" y="1072099"/>
                </a:cubicBezTo>
                <a:cubicBezTo>
                  <a:pt x="826022" y="1058983"/>
                  <a:pt x="811762" y="1051979"/>
                  <a:pt x="798646" y="1056455"/>
                </a:cubicBezTo>
                <a:close/>
                <a:moveTo>
                  <a:pt x="917317" y="856787"/>
                </a:moveTo>
                <a:cubicBezTo>
                  <a:pt x="1111334" y="856787"/>
                  <a:pt x="1268616" y="1014069"/>
                  <a:pt x="1268616" y="1208087"/>
                </a:cubicBezTo>
                <a:cubicBezTo>
                  <a:pt x="1268386" y="1402009"/>
                  <a:pt x="1111239" y="1559156"/>
                  <a:pt x="917317" y="1559386"/>
                </a:cubicBezTo>
                <a:cubicBezTo>
                  <a:pt x="723299" y="1559386"/>
                  <a:pt x="566017" y="1402104"/>
                  <a:pt x="566017" y="1208087"/>
                </a:cubicBezTo>
                <a:cubicBezTo>
                  <a:pt x="566017" y="1014069"/>
                  <a:pt x="723299" y="856787"/>
                  <a:pt x="917317" y="856787"/>
                </a:cubicBezTo>
                <a:close/>
                <a:moveTo>
                  <a:pt x="917317" y="806601"/>
                </a:moveTo>
                <a:cubicBezTo>
                  <a:pt x="695582" y="806601"/>
                  <a:pt x="515831" y="986352"/>
                  <a:pt x="515831" y="1208087"/>
                </a:cubicBezTo>
                <a:cubicBezTo>
                  <a:pt x="515831" y="1429821"/>
                  <a:pt x="695582" y="1609572"/>
                  <a:pt x="917317" y="1609572"/>
                </a:cubicBezTo>
                <a:cubicBezTo>
                  <a:pt x="1139051" y="1609572"/>
                  <a:pt x="1318802" y="1429821"/>
                  <a:pt x="1318802" y="1208087"/>
                </a:cubicBezTo>
                <a:cubicBezTo>
                  <a:pt x="1318572" y="986448"/>
                  <a:pt x="1138955" y="806832"/>
                  <a:pt x="917317" y="806601"/>
                </a:cubicBezTo>
                <a:close/>
                <a:moveTo>
                  <a:pt x="0" y="0"/>
                </a:moveTo>
                <a:lnTo>
                  <a:pt x="12191160" y="0"/>
                </a:lnTo>
                <a:lnTo>
                  <a:pt x="12191160" y="6858000"/>
                </a:lnTo>
                <a:lnTo>
                  <a:pt x="0" y="6858000"/>
                </a:lnTo>
                <a:close/>
              </a:path>
            </a:pathLst>
          </a:cu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7">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765680" y="1996500"/>
            <a:ext cx="644304" cy="652667"/>
          </a:xfrm>
          <a:prstGeom prst="ellipse">
            <a:avLst/>
          </a:prstGeom>
          <a:noFill/>
        </p:spPr>
        <p:txBody>
          <a:bodyPr lIns="0" tIns="0"/>
          <a:lstStyle>
            <a:lvl1pPr marL="0" indent="0" algn="l">
              <a:buNone/>
              <a:defRPr sz="402">
                <a:solidFill>
                  <a:schemeClr val="bg1"/>
                </a:solidFill>
              </a:defRPr>
            </a:lvl1pPr>
          </a:lstStyle>
          <a:p>
            <a:r>
              <a:rPr lang="en-GB" dirty="0"/>
              <a:t>Click icon to add picture or click on frame and insert picture from Templafy Images</a:t>
            </a: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765680" y="502333"/>
            <a:ext cx="4599885" cy="1303500"/>
          </a:xfrm>
        </p:spPr>
        <p:txBody>
          <a:bodyPr/>
          <a:lstStyle>
            <a:lvl1pPr marL="0" indent="0">
              <a:lnSpc>
                <a:spcPct val="90000"/>
              </a:lnSpc>
              <a:spcAft>
                <a:spcPts val="0"/>
              </a:spcAft>
              <a:buFont typeface="Arial" panose="020B0604020202020204" pitchFamily="34" charset="0"/>
              <a:buChar char="​"/>
              <a:defRPr sz="1508">
                <a:solidFill>
                  <a:schemeClr val="bg1"/>
                </a:solidFill>
              </a:defRPr>
            </a:lvl1pPr>
            <a:lvl2pPr marL="162875" indent="-162875">
              <a:spcBef>
                <a:spcPts val="603"/>
              </a:spcBef>
              <a:spcAft>
                <a:spcPts val="0"/>
              </a:spcAft>
              <a:buFont typeface="Arial" panose="020B0604020202020204" pitchFamily="34" charset="0"/>
              <a:buChar char="—"/>
              <a:defRPr sz="804">
                <a:solidFill>
                  <a:schemeClr val="bg1"/>
                </a:solidFill>
              </a:defRPr>
            </a:lvl2pPr>
            <a:lvl3pPr marL="0" indent="0">
              <a:buFont typeface="Arial" panose="020B0604020202020204" pitchFamily="34" charset="0"/>
              <a:buChar char="​"/>
              <a:defRPr sz="1508">
                <a:solidFill>
                  <a:schemeClr val="bg1"/>
                </a:solidFill>
              </a:defRPr>
            </a:lvl3pPr>
            <a:lvl4pPr>
              <a:defRPr sz="704" b="0">
                <a:solidFill>
                  <a:schemeClr val="bg1"/>
                </a:solidFill>
              </a:defRPr>
            </a:lvl4pPr>
            <a:lvl5pPr>
              <a:defRPr sz="1508">
                <a:solidFill>
                  <a:schemeClr val="bg1"/>
                </a:solidFill>
              </a:defRPr>
            </a:lvl5pPr>
            <a:lvl6pPr marL="0" indent="0">
              <a:buFont typeface="Arial" panose="020B0604020202020204" pitchFamily="34" charset="0"/>
              <a:buChar char="​"/>
              <a:defRPr sz="704">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765680" y="2725906"/>
            <a:ext cx="1277433" cy="128333"/>
          </a:xfrm>
        </p:spPr>
        <p:txBody>
          <a:bodyPr/>
          <a:lstStyle>
            <a:lvl1pPr marL="0" indent="0">
              <a:spcAft>
                <a:spcPts val="0"/>
              </a:spcAft>
              <a:buNone/>
              <a:defRPr sz="704" b="1">
                <a:solidFill>
                  <a:schemeClr val="bg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765680" y="2855867"/>
            <a:ext cx="1277433" cy="343166"/>
          </a:xfrm>
        </p:spPr>
        <p:txBody>
          <a:bodyPr/>
          <a:lstStyle>
            <a:lvl1pPr marL="0" indent="0">
              <a:spcAft>
                <a:spcPts val="0"/>
              </a:spcAft>
              <a:buNone/>
              <a:defRPr sz="704" b="0">
                <a:solidFill>
                  <a:schemeClr val="bg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Company</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3550212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ote C">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EDD7F2E-0DD6-4EA1-9EDA-9D323BED033D}"/>
              </a:ext>
            </a:extLst>
          </p:cNvPr>
          <p:cNvSpPr/>
          <p:nvPr userDrawn="1"/>
        </p:nvSpPr>
        <p:spPr bwMode="white">
          <a:xfrm>
            <a:off x="0" y="0"/>
            <a:ext cx="6129941" cy="3494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5" noProof="0" dirty="0" err="1"/>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288909" y="879593"/>
            <a:ext cx="4597004" cy="1288833"/>
          </a:xfrm>
        </p:spPr>
        <p:txBody>
          <a:bodyPr/>
          <a:lstStyle>
            <a:lvl1pPr marL="0" indent="0">
              <a:lnSpc>
                <a:spcPct val="90000"/>
              </a:lnSpc>
              <a:spcAft>
                <a:spcPts val="0"/>
              </a:spcAft>
              <a:buFont typeface="Arial" panose="020B0604020202020204" pitchFamily="34" charset="0"/>
              <a:buChar char="​"/>
              <a:defRPr sz="2011">
                <a:solidFill>
                  <a:schemeClr val="tx1"/>
                </a:solidFill>
              </a:defRPr>
            </a:lvl1pPr>
            <a:lvl2pPr marL="162875" indent="-162875">
              <a:spcBef>
                <a:spcPts val="603"/>
              </a:spcBef>
              <a:spcAft>
                <a:spcPts val="0"/>
              </a:spcAft>
              <a:buFont typeface="Arial" panose="020B0604020202020204" pitchFamily="34" charset="0"/>
              <a:buChar char="—"/>
              <a:defRPr sz="1005">
                <a:solidFill>
                  <a:schemeClr val="tx1"/>
                </a:solidFill>
              </a:defRPr>
            </a:lvl2pPr>
            <a:lvl3pPr marL="0" indent="0">
              <a:buFont typeface="Arial" panose="020B0604020202020204" pitchFamily="34" charset="0"/>
              <a:buChar char="​"/>
              <a:defRPr sz="2212">
                <a:solidFill>
                  <a:schemeClr val="tx1"/>
                </a:solidFill>
              </a:defRPr>
            </a:lvl3pPr>
            <a:lvl4pPr>
              <a:defRPr sz="704" b="0">
                <a:solidFill>
                  <a:schemeClr val="tx1"/>
                </a:solidFill>
              </a:defRPr>
            </a:lvl4pPr>
            <a:lvl5pPr>
              <a:defRPr sz="2212">
                <a:solidFill>
                  <a:schemeClr val="tx1"/>
                </a:solidFill>
              </a:defRPr>
            </a:lvl5pPr>
            <a:lvl6pPr marL="0" indent="0">
              <a:buFont typeface="Arial" panose="020B0604020202020204" pitchFamily="34" charset="0"/>
              <a:buChar char="​"/>
              <a:defRPr sz="704">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4562554" y="2921231"/>
            <a:ext cx="948264" cy="82500"/>
          </a:xfrm>
        </p:spPr>
        <p:txBody>
          <a:bodyPr/>
          <a:lstStyle>
            <a:lvl1pPr marL="0" indent="0">
              <a:spcAft>
                <a:spcPts val="0"/>
              </a:spcAft>
              <a:buNone/>
              <a:defRPr sz="452" b="1">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4562554" y="2993665"/>
            <a:ext cx="948264" cy="82500"/>
          </a:xfrm>
        </p:spPr>
        <p:txBody>
          <a:bodyPr/>
          <a:lstStyle>
            <a:lvl1pPr marL="0" indent="0">
              <a:spcAft>
                <a:spcPts val="0"/>
              </a:spcAft>
              <a:buNone/>
              <a:defRPr sz="452"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4561090" y="2387000"/>
            <a:ext cx="474179" cy="480333"/>
          </a:xfrm>
          <a:prstGeom prst="ellipse">
            <a:avLst/>
          </a:prstGeom>
          <a:noFill/>
        </p:spPr>
        <p:txBody>
          <a:bodyPr lIns="0" tIns="0"/>
          <a:lstStyle>
            <a:lvl1pPr marL="0" indent="0" algn="l">
              <a:buNone/>
              <a:defRPr sz="402">
                <a:solidFill>
                  <a:schemeClr val="tx1"/>
                </a:solidFill>
              </a:defRPr>
            </a:lvl1pPr>
          </a:lstStyle>
          <a:p>
            <a:r>
              <a:rPr lang="en-GB" dirty="0"/>
              <a:t>Click icon to add picture or click on frame and insert picture from Templafy Images</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grpSp>
        <p:nvGrpSpPr>
          <p:cNvPr id="26" name="Graphic 20">
            <a:extLst>
              <a:ext uri="{FF2B5EF4-FFF2-40B4-BE49-F238E27FC236}">
                <a16:creationId xmlns:a16="http://schemas.microsoft.com/office/drawing/2014/main" id="{E5733DEA-018E-4D6E-9366-9C090E387BF8}"/>
              </a:ext>
            </a:extLst>
          </p:cNvPr>
          <p:cNvGrpSpPr/>
          <p:nvPr userDrawn="1"/>
        </p:nvGrpSpPr>
        <p:grpSpPr>
          <a:xfrm>
            <a:off x="288909" y="257348"/>
            <a:ext cx="403681" cy="408920"/>
            <a:chOff x="464908" y="576000"/>
            <a:chExt cx="1426881" cy="1426881"/>
          </a:xfrm>
          <a:solidFill>
            <a:srgbClr val="FFFFFF"/>
          </a:solidFill>
        </p:grpSpPr>
        <p:sp>
          <p:nvSpPr>
            <p:cNvPr id="27" name="Freeform 19">
              <a:extLst>
                <a:ext uri="{FF2B5EF4-FFF2-40B4-BE49-F238E27FC236}">
                  <a16:creationId xmlns:a16="http://schemas.microsoft.com/office/drawing/2014/main" id="{A5FEBDA3-5FD4-4E5B-AD1B-62FE145DD6D9}"/>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28" name="Freeform 20">
              <a:extLst>
                <a:ext uri="{FF2B5EF4-FFF2-40B4-BE49-F238E27FC236}">
                  <a16:creationId xmlns:a16="http://schemas.microsoft.com/office/drawing/2014/main" id="{357A783F-6750-4B6D-BE8C-6515908BB1BF}"/>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29" name="Freeform 21">
              <a:extLst>
                <a:ext uri="{FF2B5EF4-FFF2-40B4-BE49-F238E27FC236}">
                  <a16:creationId xmlns:a16="http://schemas.microsoft.com/office/drawing/2014/main" id="{6A7C969B-6378-4F6F-91B7-BD3B48277F48}"/>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2647100141"/>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ote D">
    <p:bg>
      <p:bgRef idx="1001">
        <a:schemeClr val="bg1"/>
      </p:bgRef>
    </p:bg>
    <p:spTree>
      <p:nvGrpSpPr>
        <p:cNvPr id="1" name=""/>
        <p:cNvGrpSpPr/>
        <p:nvPr/>
      </p:nvGrpSpPr>
      <p:grpSpPr>
        <a:xfrm>
          <a:off x="0" y="0"/>
          <a:ext cx="0" cy="0"/>
          <a:chOff x="0" y="0"/>
          <a:chExt cx="0" cy="0"/>
        </a:xfrm>
      </p:grpSpPr>
      <p:sp>
        <p:nvSpPr>
          <p:cNvPr id="21" name="Background">
            <a:extLst>
              <a:ext uri="{FF2B5EF4-FFF2-40B4-BE49-F238E27FC236}">
                <a16:creationId xmlns:a16="http://schemas.microsoft.com/office/drawing/2014/main" id="{10BC9056-C3B7-490F-97CF-35AC92A7ED0B}"/>
              </a:ext>
            </a:extLst>
          </p:cNvPr>
          <p:cNvSpPr/>
          <p:nvPr userDrawn="1"/>
        </p:nvSpPr>
        <p:spPr>
          <a:xfrm>
            <a:off x="0" y="0"/>
            <a:ext cx="6129941" cy="349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288909" y="879593"/>
            <a:ext cx="4597004" cy="1288833"/>
          </a:xfrm>
        </p:spPr>
        <p:txBody>
          <a:bodyPr/>
          <a:lstStyle>
            <a:lvl1pPr marL="0" indent="0">
              <a:lnSpc>
                <a:spcPct val="90000"/>
              </a:lnSpc>
              <a:spcAft>
                <a:spcPts val="0"/>
              </a:spcAft>
              <a:buFont typeface="Arial" panose="020B0604020202020204" pitchFamily="34" charset="0"/>
              <a:buChar char="​"/>
              <a:defRPr sz="2011">
                <a:solidFill>
                  <a:schemeClr val="accent1"/>
                </a:solidFill>
              </a:defRPr>
            </a:lvl1pPr>
            <a:lvl2pPr marL="162875" indent="-162875">
              <a:spcBef>
                <a:spcPts val="603"/>
              </a:spcBef>
              <a:spcAft>
                <a:spcPts val="0"/>
              </a:spcAft>
              <a:buFont typeface="Arial" panose="020B0604020202020204" pitchFamily="34" charset="0"/>
              <a:buChar char="—"/>
              <a:defRPr sz="1005">
                <a:solidFill>
                  <a:schemeClr val="accent1"/>
                </a:solidFill>
              </a:defRPr>
            </a:lvl2pPr>
            <a:lvl3pPr marL="0" indent="0">
              <a:buFont typeface="Arial" panose="020B0604020202020204" pitchFamily="34" charset="0"/>
              <a:buChar char="​"/>
              <a:defRPr sz="2212">
                <a:solidFill>
                  <a:schemeClr val="accent1"/>
                </a:solidFill>
              </a:defRPr>
            </a:lvl3pPr>
            <a:lvl4pPr>
              <a:defRPr sz="704" b="0">
                <a:solidFill>
                  <a:schemeClr val="accent1"/>
                </a:solidFill>
              </a:defRPr>
            </a:lvl4pPr>
            <a:lvl5pPr>
              <a:defRPr sz="2212">
                <a:solidFill>
                  <a:schemeClr val="accent1"/>
                </a:solidFill>
              </a:defRPr>
            </a:lvl5pPr>
            <a:lvl6pPr marL="0" indent="0">
              <a:buFont typeface="Arial" panose="020B0604020202020204" pitchFamily="34" charset="0"/>
              <a:buChar char="​"/>
              <a:defRPr sz="704">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4562554" y="2921231"/>
            <a:ext cx="948264" cy="82500"/>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4562554" y="2993665"/>
            <a:ext cx="948264" cy="82500"/>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4561090" y="2387000"/>
            <a:ext cx="474179" cy="480333"/>
          </a:xfrm>
          <a:prstGeom prst="ellipse">
            <a:avLst/>
          </a:prstGeom>
          <a:noFill/>
        </p:spPr>
        <p:txBody>
          <a:bodyPr lIns="0" tIns="0"/>
          <a:lstStyle>
            <a:lvl1pPr marL="0" indent="0" algn="l">
              <a:buNone/>
              <a:defRPr sz="402">
                <a:solidFill>
                  <a:schemeClr val="tx1"/>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03E106DE-BCC8-4AC3-92A1-EADE90838262}"/>
              </a:ext>
            </a:extLst>
          </p:cNvPr>
          <p:cNvSpPr>
            <a:spLocks noGrp="1"/>
          </p:cNvSpPr>
          <p:nvPr>
            <p:ph type="dt" sz="half" idx="22"/>
          </p:nvPr>
        </p:nvSpPr>
        <p:spPr/>
        <p:txBody>
          <a:bodyPr/>
          <a:lstStyle/>
          <a:p>
            <a:endParaRPr lang="en-GB" dirty="0"/>
          </a:p>
        </p:txBody>
      </p:sp>
      <p:sp>
        <p:nvSpPr>
          <p:cNvPr id="5" name="Footer Placeholder 4">
            <a:extLst>
              <a:ext uri="{FF2B5EF4-FFF2-40B4-BE49-F238E27FC236}">
                <a16:creationId xmlns:a16="http://schemas.microsoft.com/office/drawing/2014/main" id="{C5F83E34-147C-4701-9571-8803B9281288}"/>
              </a:ext>
            </a:extLst>
          </p:cNvPr>
          <p:cNvSpPr>
            <a:spLocks noGrp="1"/>
          </p:cNvSpPr>
          <p:nvPr>
            <p:ph type="ftr" sz="quarter" idx="23"/>
          </p:nvPr>
        </p:nvSpPr>
        <p:spPr/>
        <p:txBody>
          <a:bodyPr/>
          <a:lstStyle/>
          <a:p>
            <a:endParaRPr lang="en-GB" dirty="0"/>
          </a:p>
        </p:txBody>
      </p:sp>
      <p:sp>
        <p:nvSpPr>
          <p:cNvPr id="9" name="Slide Number Placeholder 8">
            <a:extLst>
              <a:ext uri="{FF2B5EF4-FFF2-40B4-BE49-F238E27FC236}">
                <a16:creationId xmlns:a16="http://schemas.microsoft.com/office/drawing/2014/main" id="{6C91F76F-3082-447C-9671-CD07CB5D407C}"/>
              </a:ext>
            </a:extLst>
          </p:cNvPr>
          <p:cNvSpPr>
            <a:spLocks noGrp="1"/>
          </p:cNvSpPr>
          <p:nvPr>
            <p:ph type="sldNum" sz="quarter" idx="24"/>
          </p:nvPr>
        </p:nvSpPr>
        <p:spPr/>
        <p:txBody>
          <a:bodyPr/>
          <a:lstStyle/>
          <a:p>
            <a:fld id="{23AA811B-2EBD-4900-905E-5BE206449611}" type="slidenum">
              <a:rPr lang="en-GB" smtClean="0"/>
              <a:pPr/>
              <a:t>‹#›</a:t>
            </a:fld>
            <a:endParaRPr lang="en-GB" dirty="0"/>
          </a:p>
        </p:txBody>
      </p:sp>
      <p:grpSp>
        <p:nvGrpSpPr>
          <p:cNvPr id="17" name="Graphic 20">
            <a:extLst>
              <a:ext uri="{FF2B5EF4-FFF2-40B4-BE49-F238E27FC236}">
                <a16:creationId xmlns:a16="http://schemas.microsoft.com/office/drawing/2014/main" id="{9E443F23-C21D-475C-B067-940AD0928B73}"/>
              </a:ext>
            </a:extLst>
          </p:cNvPr>
          <p:cNvGrpSpPr/>
          <p:nvPr userDrawn="1"/>
        </p:nvGrpSpPr>
        <p:grpSpPr>
          <a:xfrm>
            <a:off x="255039" y="212442"/>
            <a:ext cx="403681" cy="408920"/>
            <a:chOff x="464908" y="576000"/>
            <a:chExt cx="1426881" cy="1426881"/>
          </a:xfrm>
          <a:solidFill>
            <a:srgbClr val="702082"/>
          </a:solidFill>
        </p:grpSpPr>
        <p:sp>
          <p:nvSpPr>
            <p:cNvPr id="18" name="Freeform 15">
              <a:extLst>
                <a:ext uri="{FF2B5EF4-FFF2-40B4-BE49-F238E27FC236}">
                  <a16:creationId xmlns:a16="http://schemas.microsoft.com/office/drawing/2014/main" id="{F93D9C5C-B568-4303-89AA-2C58DA990B8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20" name="Freeform 18">
              <a:extLst>
                <a:ext uri="{FF2B5EF4-FFF2-40B4-BE49-F238E27FC236}">
                  <a16:creationId xmlns:a16="http://schemas.microsoft.com/office/drawing/2014/main" id="{6914BBCF-E46A-49C1-862B-9AC2540F9F89}"/>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24" name="Freeform 21">
              <a:extLst>
                <a:ext uri="{FF2B5EF4-FFF2-40B4-BE49-F238E27FC236}">
                  <a16:creationId xmlns:a16="http://schemas.microsoft.com/office/drawing/2014/main" id="{09667364-66B7-48F0-BB3D-701EB14EE738}"/>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1226360443"/>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ote E">
    <p:bg>
      <p:bgRef idx="1001">
        <a:schemeClr val="bg1"/>
      </p:bgRef>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7CDAAF14-873A-42F7-B036-57ECCED9AC15}"/>
              </a:ext>
            </a:extLst>
          </p:cNvPr>
          <p:cNvSpPr/>
          <p:nvPr userDrawn="1"/>
        </p:nvSpPr>
        <p:spPr bwMode="white">
          <a:xfrm>
            <a:off x="0" y="0"/>
            <a:ext cx="6129941" cy="349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2" name="Freeform: Shape 21">
            <a:extLst>
              <a:ext uri="{FF2B5EF4-FFF2-40B4-BE49-F238E27FC236}">
                <a16:creationId xmlns:a16="http://schemas.microsoft.com/office/drawing/2014/main" id="{74E905AB-0871-480B-9E27-1BFC8EFB29A2}"/>
              </a:ext>
            </a:extLst>
          </p:cNvPr>
          <p:cNvSpPr>
            <a:spLocks noChangeAspect="1"/>
          </p:cNvSpPr>
          <p:nvPr userDrawn="1"/>
        </p:nvSpPr>
        <p:spPr>
          <a:xfrm>
            <a:off x="0" y="0"/>
            <a:ext cx="3064669" cy="3492500"/>
          </a:xfrm>
          <a:custGeom>
            <a:avLst/>
            <a:gdLst>
              <a:gd name="connsiteX0" fmla="*/ 0 w 6096000"/>
              <a:gd name="connsiteY0" fmla="*/ 0 h 6858000"/>
              <a:gd name="connsiteX1" fmla="*/ 5079930 w 6096000"/>
              <a:gd name="connsiteY1" fmla="*/ 0 h 6858000"/>
              <a:gd name="connsiteX2" fmla="*/ 5183928 w 6096000"/>
              <a:gd name="connsiteY2" fmla="*/ 162221 h 6858000"/>
              <a:gd name="connsiteX3" fmla="*/ 6096000 w 6096000"/>
              <a:gd name="connsiteY3" fmla="*/ 3429000 h 6858000"/>
              <a:gd name="connsiteX4" fmla="*/ 5183928 w 6096000"/>
              <a:gd name="connsiteY4" fmla="*/ 6695780 h 6858000"/>
              <a:gd name="connsiteX5" fmla="*/ 507993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5079930" y="0"/>
                </a:lnTo>
                <a:lnTo>
                  <a:pt x="5183928" y="162221"/>
                </a:lnTo>
                <a:cubicBezTo>
                  <a:pt x="5762706" y="1114762"/>
                  <a:pt x="6096000" y="2232959"/>
                  <a:pt x="6096000" y="3429000"/>
                </a:cubicBezTo>
                <a:cubicBezTo>
                  <a:pt x="6096000" y="4625042"/>
                  <a:pt x="5762706" y="5743239"/>
                  <a:pt x="5183928" y="6695780"/>
                </a:cubicBezTo>
                <a:lnTo>
                  <a:pt x="5079930" y="6858000"/>
                </a:lnTo>
                <a:lnTo>
                  <a:pt x="0" y="6858000"/>
                </a:lnTo>
                <a:close/>
              </a:path>
            </a:pathLst>
          </a:custGeom>
          <a:solidFill>
            <a:srgbClr val="A05E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accent1"/>
              </a:solidFill>
            </a:endParaRP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288909" y="879593"/>
            <a:ext cx="2298502" cy="1589500"/>
          </a:xfrm>
        </p:spPr>
        <p:txBody>
          <a:bodyPr/>
          <a:lstStyle>
            <a:lvl1pPr marL="0" indent="0">
              <a:lnSpc>
                <a:spcPct val="90000"/>
              </a:lnSpc>
              <a:spcAft>
                <a:spcPts val="0"/>
              </a:spcAft>
              <a:buFont typeface="Arial" panose="020B0604020202020204" pitchFamily="34" charset="0"/>
              <a:buChar char="​"/>
              <a:defRPr sz="2011">
                <a:solidFill>
                  <a:schemeClr val="accent1"/>
                </a:solidFill>
              </a:defRPr>
            </a:lvl1pPr>
            <a:lvl2pPr marL="162875" indent="-162875">
              <a:spcBef>
                <a:spcPts val="603"/>
              </a:spcBef>
              <a:spcAft>
                <a:spcPts val="0"/>
              </a:spcAft>
              <a:buFont typeface="Arial" panose="020B0604020202020204" pitchFamily="34" charset="0"/>
              <a:buChar char="—"/>
              <a:defRPr sz="1005">
                <a:solidFill>
                  <a:schemeClr val="accent1"/>
                </a:solidFill>
              </a:defRPr>
            </a:lvl2pPr>
            <a:lvl3pPr marL="0" indent="0">
              <a:buFont typeface="Arial" panose="020B0604020202020204" pitchFamily="34" charset="0"/>
              <a:buChar char="​"/>
              <a:defRPr sz="2212">
                <a:solidFill>
                  <a:schemeClr val="accent1"/>
                </a:solidFill>
              </a:defRPr>
            </a:lvl3pPr>
            <a:lvl4pPr>
              <a:defRPr sz="704" b="0">
                <a:solidFill>
                  <a:schemeClr val="accent1"/>
                </a:solidFill>
              </a:defRPr>
            </a:lvl4pPr>
            <a:lvl5pPr>
              <a:defRPr sz="2212">
                <a:solidFill>
                  <a:schemeClr val="accent1"/>
                </a:solidFill>
              </a:defRPr>
            </a:lvl5pPr>
            <a:lvl6pPr marL="0" indent="0">
              <a:buFont typeface="Arial" panose="020B0604020202020204" pitchFamily="34" charset="0"/>
              <a:buChar char="​"/>
              <a:defRPr sz="704">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2046131" y="3071445"/>
            <a:ext cx="948264" cy="82500"/>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2046131" y="3143879"/>
            <a:ext cx="948264" cy="82500"/>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Company</a:t>
            </a:r>
          </a:p>
        </p:txBody>
      </p:sp>
      <p:sp>
        <p:nvSpPr>
          <p:cNvPr id="24" name="Text Placeholder 8">
            <a:extLst>
              <a:ext uri="{FF2B5EF4-FFF2-40B4-BE49-F238E27FC236}">
                <a16:creationId xmlns:a16="http://schemas.microsoft.com/office/drawing/2014/main" id="{D0632870-3EB8-4D97-85F4-34AA447F16DE}"/>
              </a:ext>
            </a:extLst>
          </p:cNvPr>
          <p:cNvSpPr>
            <a:spLocks noGrp="1"/>
          </p:cNvSpPr>
          <p:nvPr>
            <p:ph type="body" sz="quarter" idx="25" hasCustomPrompt="1"/>
          </p:nvPr>
        </p:nvSpPr>
        <p:spPr>
          <a:xfrm>
            <a:off x="3371739" y="879593"/>
            <a:ext cx="2298502" cy="1589500"/>
          </a:xfrm>
        </p:spPr>
        <p:txBody>
          <a:bodyPr/>
          <a:lstStyle>
            <a:lvl1pPr marL="0" indent="0">
              <a:lnSpc>
                <a:spcPct val="90000"/>
              </a:lnSpc>
              <a:spcAft>
                <a:spcPts val="0"/>
              </a:spcAft>
              <a:buFont typeface="Arial" panose="020B0604020202020204" pitchFamily="34" charset="0"/>
              <a:buChar char="​"/>
              <a:defRPr sz="2011">
                <a:solidFill>
                  <a:schemeClr val="accent1"/>
                </a:solidFill>
              </a:defRPr>
            </a:lvl1pPr>
            <a:lvl2pPr marL="162875" indent="-162875">
              <a:spcBef>
                <a:spcPts val="603"/>
              </a:spcBef>
              <a:spcAft>
                <a:spcPts val="0"/>
              </a:spcAft>
              <a:buFont typeface="Arial" panose="020B0604020202020204" pitchFamily="34" charset="0"/>
              <a:buChar char="—"/>
              <a:defRPr sz="1005">
                <a:solidFill>
                  <a:schemeClr val="accent1"/>
                </a:solidFill>
              </a:defRPr>
            </a:lvl2pPr>
            <a:lvl3pPr marL="0" indent="0">
              <a:buFont typeface="Arial" panose="020B0604020202020204" pitchFamily="34" charset="0"/>
              <a:buChar char="​"/>
              <a:defRPr sz="2212">
                <a:solidFill>
                  <a:schemeClr val="accent1"/>
                </a:solidFill>
              </a:defRPr>
            </a:lvl3pPr>
            <a:lvl4pPr>
              <a:defRPr sz="704" b="0">
                <a:solidFill>
                  <a:schemeClr val="accent1"/>
                </a:solidFill>
              </a:defRPr>
            </a:lvl4pPr>
            <a:lvl5pPr>
              <a:defRPr sz="2212">
                <a:solidFill>
                  <a:schemeClr val="accent1"/>
                </a:solidFill>
              </a:defRPr>
            </a:lvl5pPr>
            <a:lvl6pPr marL="0" indent="0">
              <a:buFont typeface="Arial" panose="020B0604020202020204" pitchFamily="34" charset="0"/>
              <a:buChar char="​"/>
              <a:defRPr sz="704">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6" name="Text Placeholder 4">
            <a:extLst>
              <a:ext uri="{FF2B5EF4-FFF2-40B4-BE49-F238E27FC236}">
                <a16:creationId xmlns:a16="http://schemas.microsoft.com/office/drawing/2014/main" id="{D5ADF468-F64C-4A6C-A713-49FD36D43E82}"/>
              </a:ext>
            </a:extLst>
          </p:cNvPr>
          <p:cNvSpPr>
            <a:spLocks noGrp="1"/>
          </p:cNvSpPr>
          <p:nvPr>
            <p:ph type="body" sz="quarter" idx="26" hasCustomPrompt="1"/>
          </p:nvPr>
        </p:nvSpPr>
        <p:spPr>
          <a:xfrm>
            <a:off x="5127288" y="3071445"/>
            <a:ext cx="948264" cy="82500"/>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7" name="Text Placeholder 4">
            <a:extLst>
              <a:ext uri="{FF2B5EF4-FFF2-40B4-BE49-F238E27FC236}">
                <a16:creationId xmlns:a16="http://schemas.microsoft.com/office/drawing/2014/main" id="{2D14A8DC-2228-4B00-8810-F351F7724B4C}"/>
              </a:ext>
            </a:extLst>
          </p:cNvPr>
          <p:cNvSpPr>
            <a:spLocks noGrp="1"/>
          </p:cNvSpPr>
          <p:nvPr>
            <p:ph type="body" sz="quarter" idx="27" hasCustomPrompt="1"/>
          </p:nvPr>
        </p:nvSpPr>
        <p:spPr>
          <a:xfrm>
            <a:off x="5127288" y="3143879"/>
            <a:ext cx="948264" cy="82500"/>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2044667" y="2544667"/>
            <a:ext cx="474179" cy="480333"/>
          </a:xfrm>
          <a:prstGeom prst="ellipse">
            <a:avLst/>
          </a:prstGeom>
          <a:noFill/>
        </p:spPr>
        <p:txBody>
          <a:bodyPr lIns="0" tIns="0"/>
          <a:lstStyle>
            <a:lvl1pPr marL="0" indent="0" algn="l">
              <a:buNone/>
              <a:defRPr sz="402">
                <a:solidFill>
                  <a:schemeClr val="tx1"/>
                </a:solidFill>
              </a:defRPr>
            </a:lvl1pPr>
          </a:lstStyle>
          <a:p>
            <a:r>
              <a:rPr lang="en-GB" dirty="0"/>
              <a:t>Click icon to add picture or click on frame and insert picture from Templafy Images</a:t>
            </a:r>
          </a:p>
        </p:txBody>
      </p:sp>
      <p:sp>
        <p:nvSpPr>
          <p:cNvPr id="28" name="Picture Placeholder 7">
            <a:extLst>
              <a:ext uri="{FF2B5EF4-FFF2-40B4-BE49-F238E27FC236}">
                <a16:creationId xmlns:a16="http://schemas.microsoft.com/office/drawing/2014/main" id="{145A5099-7660-4781-9E00-E9CD3A9546C2}"/>
              </a:ext>
            </a:extLst>
          </p:cNvPr>
          <p:cNvSpPr>
            <a:spLocks noGrp="1"/>
          </p:cNvSpPr>
          <p:nvPr>
            <p:ph type="pic" sz="quarter" idx="28" hasCustomPrompt="1"/>
          </p:nvPr>
        </p:nvSpPr>
        <p:spPr>
          <a:xfrm>
            <a:off x="5127288" y="2544667"/>
            <a:ext cx="474179" cy="480333"/>
          </a:xfrm>
          <a:prstGeom prst="ellipse">
            <a:avLst/>
          </a:prstGeom>
          <a:noFill/>
        </p:spPr>
        <p:txBody>
          <a:bodyPr lIns="0" tIns="0"/>
          <a:lstStyle>
            <a:lvl1pPr marL="0" indent="0" algn="l">
              <a:buNone/>
              <a:defRPr sz="402">
                <a:solidFill>
                  <a:schemeClr val="tx1"/>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FFE6556C-414D-4725-80CC-7F77F9F776C5}"/>
              </a:ext>
            </a:extLst>
          </p:cNvPr>
          <p:cNvSpPr>
            <a:spLocks noGrp="1"/>
          </p:cNvSpPr>
          <p:nvPr>
            <p:ph type="dt" sz="half" idx="29"/>
          </p:nvPr>
        </p:nvSpPr>
        <p:spPr/>
        <p:txBody>
          <a:bodyPr/>
          <a:lstStyle/>
          <a:p>
            <a:endParaRPr lang="en-GB" dirty="0"/>
          </a:p>
        </p:txBody>
      </p:sp>
      <p:sp>
        <p:nvSpPr>
          <p:cNvPr id="4" name="Footer Placeholder 3">
            <a:extLst>
              <a:ext uri="{FF2B5EF4-FFF2-40B4-BE49-F238E27FC236}">
                <a16:creationId xmlns:a16="http://schemas.microsoft.com/office/drawing/2014/main" id="{DEE0C608-3695-4797-932F-037483EC25E5}"/>
              </a:ext>
            </a:extLst>
          </p:cNvPr>
          <p:cNvSpPr>
            <a:spLocks noGrp="1"/>
          </p:cNvSpPr>
          <p:nvPr>
            <p:ph type="ftr" sz="quarter" idx="30"/>
          </p:nvPr>
        </p:nvSpPr>
        <p:spPr/>
        <p:txBody>
          <a:bodyPr/>
          <a:lstStyle/>
          <a:p>
            <a:endParaRPr lang="en-GB" dirty="0"/>
          </a:p>
        </p:txBody>
      </p:sp>
      <p:sp>
        <p:nvSpPr>
          <p:cNvPr id="6" name="Slide Number Placeholder 5">
            <a:extLst>
              <a:ext uri="{FF2B5EF4-FFF2-40B4-BE49-F238E27FC236}">
                <a16:creationId xmlns:a16="http://schemas.microsoft.com/office/drawing/2014/main" id="{3F46DDF5-087B-4EF9-A068-C291F1949B4D}"/>
              </a:ext>
            </a:extLst>
          </p:cNvPr>
          <p:cNvSpPr>
            <a:spLocks noGrp="1"/>
          </p:cNvSpPr>
          <p:nvPr>
            <p:ph type="sldNum" sz="quarter" idx="31"/>
          </p:nvPr>
        </p:nvSpPr>
        <p:spPr/>
        <p:txBody>
          <a:bodyPr/>
          <a:lstStyle/>
          <a:p>
            <a:fld id="{23AA811B-2EBD-4900-905E-5BE206449611}" type="slidenum">
              <a:rPr lang="en-GB" smtClean="0"/>
              <a:pPr/>
              <a:t>‹#›</a:t>
            </a:fld>
            <a:endParaRPr lang="en-GB" dirty="0"/>
          </a:p>
        </p:txBody>
      </p:sp>
      <p:grpSp>
        <p:nvGrpSpPr>
          <p:cNvPr id="41" name="Graphic 20">
            <a:extLst>
              <a:ext uri="{FF2B5EF4-FFF2-40B4-BE49-F238E27FC236}">
                <a16:creationId xmlns:a16="http://schemas.microsoft.com/office/drawing/2014/main" id="{AB721075-56F3-4F09-A322-7037AA8C5765}"/>
              </a:ext>
            </a:extLst>
          </p:cNvPr>
          <p:cNvGrpSpPr/>
          <p:nvPr userDrawn="1"/>
        </p:nvGrpSpPr>
        <p:grpSpPr>
          <a:xfrm>
            <a:off x="255039" y="212442"/>
            <a:ext cx="403681" cy="408920"/>
            <a:chOff x="464908" y="576000"/>
            <a:chExt cx="1426881" cy="1426881"/>
          </a:xfrm>
          <a:solidFill>
            <a:srgbClr val="702082"/>
          </a:solidFill>
        </p:grpSpPr>
        <p:sp>
          <p:nvSpPr>
            <p:cNvPr id="42" name="Freeform 19">
              <a:extLst>
                <a:ext uri="{FF2B5EF4-FFF2-40B4-BE49-F238E27FC236}">
                  <a16:creationId xmlns:a16="http://schemas.microsoft.com/office/drawing/2014/main" id="{A7C97913-E415-44ED-B303-B331CA5CDF5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43" name="Freeform 20">
              <a:extLst>
                <a:ext uri="{FF2B5EF4-FFF2-40B4-BE49-F238E27FC236}">
                  <a16:creationId xmlns:a16="http://schemas.microsoft.com/office/drawing/2014/main" id="{AB331B8D-04FD-4EC6-9BAE-8620172962B0}"/>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44" name="Freeform 24">
              <a:extLst>
                <a:ext uri="{FF2B5EF4-FFF2-40B4-BE49-F238E27FC236}">
                  <a16:creationId xmlns:a16="http://schemas.microsoft.com/office/drawing/2014/main" id="{FDD187E4-CDEB-4897-A9E1-5C2BBB3FFF92}"/>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grpSp>
      <p:grpSp>
        <p:nvGrpSpPr>
          <p:cNvPr id="45" name="Graphic 20">
            <a:extLst>
              <a:ext uri="{FF2B5EF4-FFF2-40B4-BE49-F238E27FC236}">
                <a16:creationId xmlns:a16="http://schemas.microsoft.com/office/drawing/2014/main" id="{F2A20EAC-771E-40F2-8C9B-73D003EB363A}"/>
              </a:ext>
            </a:extLst>
          </p:cNvPr>
          <p:cNvGrpSpPr/>
          <p:nvPr userDrawn="1"/>
        </p:nvGrpSpPr>
        <p:grpSpPr>
          <a:xfrm>
            <a:off x="3371740" y="212442"/>
            <a:ext cx="403681" cy="408920"/>
            <a:chOff x="464908" y="576000"/>
            <a:chExt cx="1426881" cy="1426881"/>
          </a:xfrm>
          <a:solidFill>
            <a:srgbClr val="702082"/>
          </a:solidFill>
        </p:grpSpPr>
        <p:sp>
          <p:nvSpPr>
            <p:cNvPr id="46" name="Freeform 29">
              <a:extLst>
                <a:ext uri="{FF2B5EF4-FFF2-40B4-BE49-F238E27FC236}">
                  <a16:creationId xmlns:a16="http://schemas.microsoft.com/office/drawing/2014/main" id="{10A34374-0FC5-4F38-BF21-337260F2381D}"/>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47" name="Freeform 30">
              <a:extLst>
                <a:ext uri="{FF2B5EF4-FFF2-40B4-BE49-F238E27FC236}">
                  <a16:creationId xmlns:a16="http://schemas.microsoft.com/office/drawing/2014/main" id="{D61415E8-DD80-43FD-B7BE-8059276C56C3}"/>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48" name="Freeform 31">
              <a:extLst>
                <a:ext uri="{FF2B5EF4-FFF2-40B4-BE49-F238E27FC236}">
                  <a16:creationId xmlns:a16="http://schemas.microsoft.com/office/drawing/2014/main" id="{7F5B9227-BE74-4396-ABE6-4E3D041C5E8A}"/>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99826025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ote F">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6129941" cy="3494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15" name="Freeform: Shape 14">
            <a:extLst>
              <a:ext uri="{FF2B5EF4-FFF2-40B4-BE49-F238E27FC236}">
                <a16:creationId xmlns:a16="http://schemas.microsoft.com/office/drawing/2014/main" id="{BA1FF692-EB28-4680-B552-16DBF1E2FCA7}"/>
              </a:ext>
            </a:extLst>
          </p:cNvPr>
          <p:cNvSpPr/>
          <p:nvPr userDrawn="1"/>
        </p:nvSpPr>
        <p:spPr bwMode="ltGray">
          <a:xfrm>
            <a:off x="3064669" y="0"/>
            <a:ext cx="3064669" cy="3492500"/>
          </a:xfrm>
          <a:custGeom>
            <a:avLst/>
            <a:gdLst>
              <a:gd name="connsiteX0" fmla="*/ 1016070 w 6096000"/>
              <a:gd name="connsiteY0" fmla="*/ 0 h 6858000"/>
              <a:gd name="connsiteX1" fmla="*/ 6096000 w 6096000"/>
              <a:gd name="connsiteY1" fmla="*/ 0 h 6858000"/>
              <a:gd name="connsiteX2" fmla="*/ 6096000 w 6096000"/>
              <a:gd name="connsiteY2" fmla="*/ 6858000 h 6858000"/>
              <a:gd name="connsiteX3" fmla="*/ 1016070 w 6096000"/>
              <a:gd name="connsiteY3" fmla="*/ 6858000 h 6858000"/>
              <a:gd name="connsiteX4" fmla="*/ 912073 w 6096000"/>
              <a:gd name="connsiteY4" fmla="*/ 6695780 h 6858000"/>
              <a:gd name="connsiteX5" fmla="*/ 0 w 6096000"/>
              <a:gd name="connsiteY5" fmla="*/ 3429000 h 6858000"/>
              <a:gd name="connsiteX6" fmla="*/ 912073 w 6096000"/>
              <a:gd name="connsiteY6" fmla="*/ 1622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16070" y="0"/>
                </a:moveTo>
                <a:lnTo>
                  <a:pt x="6096000" y="0"/>
                </a:lnTo>
                <a:lnTo>
                  <a:pt x="6096000" y="6858000"/>
                </a:lnTo>
                <a:lnTo>
                  <a:pt x="1016070" y="6858000"/>
                </a:lnTo>
                <a:lnTo>
                  <a:pt x="912073" y="6695780"/>
                </a:lnTo>
                <a:cubicBezTo>
                  <a:pt x="333295" y="5743239"/>
                  <a:pt x="0" y="4625042"/>
                  <a:pt x="0" y="3429000"/>
                </a:cubicBezTo>
                <a:cubicBezTo>
                  <a:pt x="0" y="2232959"/>
                  <a:pt x="333295" y="1114762"/>
                  <a:pt x="912073" y="162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10" name="Graphic 20">
            <a:extLst>
              <a:ext uri="{FF2B5EF4-FFF2-40B4-BE49-F238E27FC236}">
                <a16:creationId xmlns:a16="http://schemas.microsoft.com/office/drawing/2014/main" id="{E2461250-4C24-49E3-B72D-38798BF0A002}"/>
              </a:ext>
            </a:extLst>
          </p:cNvPr>
          <p:cNvGrpSpPr/>
          <p:nvPr userDrawn="1"/>
        </p:nvGrpSpPr>
        <p:grpSpPr>
          <a:xfrm>
            <a:off x="3616068" y="228068"/>
            <a:ext cx="403681" cy="408920"/>
            <a:chOff x="464908" y="576000"/>
            <a:chExt cx="1426881" cy="1426881"/>
          </a:xfrm>
          <a:solidFill>
            <a:schemeClr val="tx1"/>
          </a:solidFill>
        </p:grpSpPr>
        <p:sp>
          <p:nvSpPr>
            <p:cNvPr id="11" name="Freeform 10">
              <a:extLst>
                <a:ext uri="{FF2B5EF4-FFF2-40B4-BE49-F238E27FC236}">
                  <a16:creationId xmlns:a16="http://schemas.microsoft.com/office/drawing/2014/main" id="{6920BA7C-21D8-47E9-85F6-0DED35A3EBB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12" name="Freeform 11">
              <a:extLst>
                <a:ext uri="{FF2B5EF4-FFF2-40B4-BE49-F238E27FC236}">
                  <a16:creationId xmlns:a16="http://schemas.microsoft.com/office/drawing/2014/main" id="{E72A886F-2CCA-4401-82FD-E0F92C8D9A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6DA9CA94-B81A-4B1D-B57C-6AA95DF92A2D}"/>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grpSp>
      <p:grpSp>
        <p:nvGrpSpPr>
          <p:cNvPr id="14" name="Graphic 20">
            <a:extLst>
              <a:ext uri="{FF2B5EF4-FFF2-40B4-BE49-F238E27FC236}">
                <a16:creationId xmlns:a16="http://schemas.microsoft.com/office/drawing/2014/main" id="{FFFB5CBD-92C1-4308-B443-9199880B0A87}"/>
              </a:ext>
            </a:extLst>
          </p:cNvPr>
          <p:cNvGrpSpPr/>
          <p:nvPr userDrawn="1"/>
        </p:nvGrpSpPr>
        <p:grpSpPr>
          <a:xfrm>
            <a:off x="288909" y="228068"/>
            <a:ext cx="403681" cy="408920"/>
            <a:chOff x="464908" y="576000"/>
            <a:chExt cx="1426881" cy="1426881"/>
          </a:xfrm>
          <a:solidFill>
            <a:schemeClr val="tx1"/>
          </a:solidFill>
        </p:grpSpPr>
        <p:sp>
          <p:nvSpPr>
            <p:cNvPr id="17" name="Freeform 16">
              <a:extLst>
                <a:ext uri="{FF2B5EF4-FFF2-40B4-BE49-F238E27FC236}">
                  <a16:creationId xmlns:a16="http://schemas.microsoft.com/office/drawing/2014/main" id="{49161581-D64A-4E1B-8992-70EE136EA7E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18" name="Freeform 17">
              <a:extLst>
                <a:ext uri="{FF2B5EF4-FFF2-40B4-BE49-F238E27FC236}">
                  <a16:creationId xmlns:a16="http://schemas.microsoft.com/office/drawing/2014/main" id="{93CB89A9-BC3B-4AE6-912B-4C25FC3D8DDA}"/>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19" name="Freeform 18">
              <a:extLst>
                <a:ext uri="{FF2B5EF4-FFF2-40B4-BE49-F238E27FC236}">
                  <a16:creationId xmlns:a16="http://schemas.microsoft.com/office/drawing/2014/main" id="{BB163B01-BD97-488E-96DD-3599F84E1E41}"/>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288908" y="879592"/>
            <a:ext cx="2374515" cy="2172303"/>
          </a:xfrm>
        </p:spPr>
        <p:txBody>
          <a:bodyPr/>
          <a:lstStyle>
            <a:lvl1pPr marL="0" indent="0">
              <a:lnSpc>
                <a:spcPct val="100000"/>
              </a:lnSpc>
              <a:spcAft>
                <a:spcPts val="302"/>
              </a:spcAft>
              <a:buFont typeface="Arial" panose="020B0604020202020204" pitchFamily="34" charset="0"/>
              <a:buChar char="​"/>
              <a:defRPr sz="704">
                <a:solidFill>
                  <a:schemeClr val="tx1"/>
                </a:solidFill>
              </a:defRPr>
            </a:lvl1pPr>
            <a:lvl2pPr marL="90486" indent="-90486">
              <a:spcBef>
                <a:spcPts val="151"/>
              </a:spcBef>
              <a:spcAft>
                <a:spcPts val="0"/>
              </a:spcAft>
              <a:buFont typeface="Arial" panose="020B0604020202020204" pitchFamily="34" charset="0"/>
              <a:buChar char="—"/>
              <a:defRPr sz="503">
                <a:solidFill>
                  <a:schemeClr val="tx1"/>
                </a:solidFill>
              </a:defRPr>
            </a:lvl2pPr>
            <a:lvl3pPr marL="0" indent="0">
              <a:buFont typeface="Arial" panose="020B0604020202020204" pitchFamily="34" charset="0"/>
              <a:buChar char="​"/>
              <a:defRPr sz="704">
                <a:solidFill>
                  <a:schemeClr val="tx1"/>
                </a:solidFill>
              </a:defRPr>
            </a:lvl3pPr>
            <a:lvl4pPr>
              <a:lnSpc>
                <a:spcPct val="100000"/>
              </a:lnSpc>
              <a:defRPr sz="704" b="0">
                <a:solidFill>
                  <a:schemeClr val="tx1"/>
                </a:solidFill>
                <a:latin typeface="+mn-lt"/>
              </a:defRPr>
            </a:lvl4pPr>
            <a:lvl5pPr>
              <a:lnSpc>
                <a:spcPct val="100000"/>
              </a:lnSpc>
              <a:defRPr sz="704">
                <a:solidFill>
                  <a:schemeClr val="tx1"/>
                </a:solidFill>
                <a:latin typeface="+mn-lt"/>
              </a:defRPr>
            </a:lvl5pPr>
            <a:lvl6pPr marL="0" indent="0">
              <a:lnSpc>
                <a:spcPct val="100000"/>
              </a:lnSpc>
              <a:buFont typeface="Arial" panose="020B0604020202020204" pitchFamily="34" charset="0"/>
              <a:buChar char="​"/>
              <a:defRPr sz="704">
                <a:solidFill>
                  <a:schemeClr val="tx1"/>
                </a:solidFill>
                <a:latin typeface="+mn-lt"/>
              </a:defRPr>
            </a:lvl6pPr>
            <a:lvl7pPr>
              <a:lnSpc>
                <a:spcPct val="100000"/>
              </a:lnSpc>
              <a:defRPr sz="704">
                <a:solidFill>
                  <a:schemeClr val="tx1"/>
                </a:solidFill>
                <a:latin typeface="+mn-lt"/>
              </a:defRPr>
            </a:lvl7pPr>
            <a:lvl8pPr>
              <a:lnSpc>
                <a:spcPct val="100000"/>
              </a:lnSpc>
              <a:spcAft>
                <a:spcPts val="302"/>
              </a:spcAft>
              <a:defRPr sz="704">
                <a:solidFill>
                  <a:schemeClr val="tx1"/>
                </a:solidFill>
                <a:latin typeface="+mn-lt"/>
              </a:defRPr>
            </a:lvl8pPr>
            <a:lvl9pPr>
              <a:lnSpc>
                <a:spcPct val="100000"/>
              </a:lnSpc>
              <a:spcAft>
                <a:spcPts val="302"/>
              </a:spcAft>
              <a:defRPr sz="704">
                <a:solidFill>
                  <a:schemeClr val="tx1"/>
                </a:solidFill>
                <a:latin typeface="+mn-lt"/>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5" name="Text Placeholder 4">
            <a:extLst>
              <a:ext uri="{FF2B5EF4-FFF2-40B4-BE49-F238E27FC236}">
                <a16:creationId xmlns:a16="http://schemas.microsoft.com/office/drawing/2014/main" id="{F40D1205-D3D9-43DE-94B7-A87752AC2765}"/>
              </a:ext>
            </a:extLst>
          </p:cNvPr>
          <p:cNvSpPr>
            <a:spLocks noGrp="1"/>
          </p:cNvSpPr>
          <p:nvPr>
            <p:ph type="body" sz="quarter" idx="17" hasCustomPrompt="1"/>
          </p:nvPr>
        </p:nvSpPr>
        <p:spPr>
          <a:xfrm>
            <a:off x="3616068" y="879593"/>
            <a:ext cx="2224298" cy="21723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text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 name="Date Placeholder 1">
            <a:extLst>
              <a:ext uri="{FF2B5EF4-FFF2-40B4-BE49-F238E27FC236}">
                <a16:creationId xmlns:a16="http://schemas.microsoft.com/office/drawing/2014/main" id="{7AA11D4A-21E8-428F-A8D6-CA3F2E60C316}"/>
              </a:ext>
            </a:extLst>
          </p:cNvPr>
          <p:cNvSpPr>
            <a:spLocks noGrp="1"/>
          </p:cNvSpPr>
          <p:nvPr>
            <p:ph type="dt" sz="half" idx="18"/>
          </p:nvPr>
        </p:nvSpPr>
        <p:spPr/>
        <p:txBody>
          <a:bodyPr/>
          <a:lstStyle>
            <a:lvl1pPr>
              <a:defRPr>
                <a:solidFill>
                  <a:schemeClr val="tx1"/>
                </a:solidFill>
              </a:defRPr>
            </a:lvl1pPr>
          </a:lstStyle>
          <a:p>
            <a:endParaRPr lang="en-GB" dirty="0"/>
          </a:p>
        </p:txBody>
      </p:sp>
      <p:sp>
        <p:nvSpPr>
          <p:cNvPr id="3" name="Footer Placeholder 2">
            <a:extLst>
              <a:ext uri="{FF2B5EF4-FFF2-40B4-BE49-F238E27FC236}">
                <a16:creationId xmlns:a16="http://schemas.microsoft.com/office/drawing/2014/main" id="{F859CF01-69AB-427A-8263-995CF96438F0}"/>
              </a:ext>
            </a:extLst>
          </p:cNvPr>
          <p:cNvSpPr>
            <a:spLocks noGrp="1"/>
          </p:cNvSpPr>
          <p:nvPr>
            <p:ph type="ftr" sz="quarter" idx="19"/>
          </p:nvPr>
        </p:nvSpPr>
        <p:spPr/>
        <p:txBody>
          <a:bodyPr/>
          <a:lstStyle>
            <a:lvl1pPr>
              <a:defRPr>
                <a:solidFill>
                  <a:schemeClr val="tx1"/>
                </a:solidFill>
              </a:defRPr>
            </a:lvl1pPr>
          </a:lstStyle>
          <a:p>
            <a:endParaRPr lang="en-GB" dirty="0"/>
          </a:p>
        </p:txBody>
      </p:sp>
      <p:sp>
        <p:nvSpPr>
          <p:cNvPr id="9" name="Slide Number Placeholder 8">
            <a:extLst>
              <a:ext uri="{FF2B5EF4-FFF2-40B4-BE49-F238E27FC236}">
                <a16:creationId xmlns:a16="http://schemas.microsoft.com/office/drawing/2014/main" id="{0C239F13-2C2A-4ECE-BF03-E300AF8DEF3F}"/>
              </a:ext>
            </a:extLst>
          </p:cNvPr>
          <p:cNvSpPr>
            <a:spLocks noGrp="1"/>
          </p:cNvSpPr>
          <p:nvPr>
            <p:ph type="sldNum" sz="quarter" idx="20"/>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233174081"/>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ote G">
    <p:bg>
      <p:bgRef idx="1001">
        <a:schemeClr val="bg1"/>
      </p:bgRef>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D61251E-B90A-452C-BA24-BBAA7DEDDAA3}"/>
              </a:ext>
            </a:extLst>
          </p:cNvPr>
          <p:cNvSpPr txBox="1"/>
          <p:nvPr userDrawn="1"/>
        </p:nvSpPr>
        <p:spPr>
          <a:xfrm>
            <a:off x="18098" y="-136343"/>
            <a:ext cx="5876601"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You have the option to change the color of the overlay.</a:t>
            </a:r>
            <a:endParaRPr lang="en-GB" sz="704" dirty="0">
              <a:solidFill>
                <a:schemeClr val="tx2"/>
              </a:solidFill>
            </a:endParaRPr>
          </a:p>
        </p:txBody>
      </p:sp>
      <p:sp>
        <p:nvSpPr>
          <p:cNvPr id="27" name="Text Placeholder 26">
            <a:extLst>
              <a:ext uri="{FF2B5EF4-FFF2-40B4-BE49-F238E27FC236}">
                <a16:creationId xmlns:a16="http://schemas.microsoft.com/office/drawing/2014/main" id="{48D9B77A-6F0E-4B8C-83AF-5BAF002EB7DE}"/>
              </a:ext>
            </a:extLst>
          </p:cNvPr>
          <p:cNvSpPr>
            <a:spLocks noGrp="1"/>
          </p:cNvSpPr>
          <p:nvPr>
            <p:ph type="body" sz="quarter" idx="22" hasCustomPrompt="1"/>
          </p:nvPr>
        </p:nvSpPr>
        <p:spPr bwMode="ltGray">
          <a:xfrm>
            <a:off x="422" y="0"/>
            <a:ext cx="6128916" cy="3492500"/>
          </a:xfrm>
          <a:custGeom>
            <a:avLst/>
            <a:gdLst>
              <a:gd name="connsiteX0" fmla="*/ 994686 w 12191160"/>
              <a:gd name="connsiteY0" fmla="*/ 1233009 h 6858000"/>
              <a:gd name="connsiteX1" fmla="*/ 1069964 w 12191160"/>
              <a:gd name="connsiteY1" fmla="*/ 1233009 h 6858000"/>
              <a:gd name="connsiteX2" fmla="*/ 1069964 w 12191160"/>
              <a:gd name="connsiteY2" fmla="*/ 1308287 h 6858000"/>
              <a:gd name="connsiteX3" fmla="*/ 994686 w 12191160"/>
              <a:gd name="connsiteY3" fmla="*/ 1308287 h 6858000"/>
              <a:gd name="connsiteX4" fmla="*/ 766759 w 12191160"/>
              <a:gd name="connsiteY4" fmla="*/ 1233008 h 6858000"/>
              <a:gd name="connsiteX5" fmla="*/ 842037 w 12191160"/>
              <a:gd name="connsiteY5" fmla="*/ 1233008 h 6858000"/>
              <a:gd name="connsiteX6" fmla="*/ 839946 w 12191160"/>
              <a:gd name="connsiteY6" fmla="*/ 1308287 h 6858000"/>
              <a:gd name="connsiteX7" fmla="*/ 766759 w 12191160"/>
              <a:gd name="connsiteY7" fmla="*/ 1308287 h 6858000"/>
              <a:gd name="connsiteX8" fmla="*/ 1028664 w 12191160"/>
              <a:gd name="connsiteY8" fmla="*/ 1056284 h 6858000"/>
              <a:gd name="connsiteX9" fmla="*/ 1019360 w 12191160"/>
              <a:gd name="connsiteY9" fmla="*/ 1061959 h 6858000"/>
              <a:gd name="connsiteX10" fmla="*/ 944500 w 12191160"/>
              <a:gd name="connsiteY10" fmla="*/ 1209170 h 6858000"/>
              <a:gd name="connsiteX11" fmla="*/ 944500 w 12191160"/>
              <a:gd name="connsiteY11" fmla="*/ 1313724 h 6858000"/>
              <a:gd name="connsiteX12" fmla="*/ 990503 w 12191160"/>
              <a:gd name="connsiteY12" fmla="*/ 1359727 h 6858000"/>
              <a:gd name="connsiteX13" fmla="*/ 1074146 w 12191160"/>
              <a:gd name="connsiteY13" fmla="*/ 1359727 h 6858000"/>
              <a:gd name="connsiteX14" fmla="*/ 1120150 w 12191160"/>
              <a:gd name="connsiteY14" fmla="*/ 1313724 h 6858000"/>
              <a:gd name="connsiteX15" fmla="*/ 1120150 w 12191160"/>
              <a:gd name="connsiteY15" fmla="*/ 1230081 h 6858000"/>
              <a:gd name="connsiteX16" fmla="*/ 1075418 w 12191160"/>
              <a:gd name="connsiteY16" fmla="*/ 1182840 h 6858000"/>
              <a:gd name="connsiteX17" fmla="*/ 1074146 w 12191160"/>
              <a:gd name="connsiteY17" fmla="*/ 1182822 h 6858000"/>
              <a:gd name="connsiteX18" fmla="*/ 995104 w 12191160"/>
              <a:gd name="connsiteY18" fmla="*/ 1182822 h 6858000"/>
              <a:gd name="connsiteX19" fmla="*/ 1044871 w 12191160"/>
              <a:gd name="connsiteY19" fmla="*/ 1103780 h 6858000"/>
              <a:gd name="connsiteX20" fmla="*/ 1060516 w 12191160"/>
              <a:gd name="connsiteY20" fmla="*/ 1071928 h 6858000"/>
              <a:gd name="connsiteX21" fmla="*/ 1028664 w 12191160"/>
              <a:gd name="connsiteY21" fmla="*/ 1056284 h 6858000"/>
              <a:gd name="connsiteX22" fmla="*/ 798646 w 12191160"/>
              <a:gd name="connsiteY22" fmla="*/ 1056284 h 6858000"/>
              <a:gd name="connsiteX23" fmla="*/ 789342 w 12191160"/>
              <a:gd name="connsiteY23" fmla="*/ 1061958 h 6858000"/>
              <a:gd name="connsiteX24" fmla="*/ 714482 w 12191160"/>
              <a:gd name="connsiteY24" fmla="*/ 1207915 h 6858000"/>
              <a:gd name="connsiteX25" fmla="*/ 714482 w 12191160"/>
              <a:gd name="connsiteY25" fmla="*/ 1312468 h 6858000"/>
              <a:gd name="connsiteX26" fmla="*/ 760485 w 12191160"/>
              <a:gd name="connsiteY26" fmla="*/ 1358472 h 6858000"/>
              <a:gd name="connsiteX27" fmla="*/ 844129 w 12191160"/>
              <a:gd name="connsiteY27" fmla="*/ 1358472 h 6858000"/>
              <a:gd name="connsiteX28" fmla="*/ 892176 w 12191160"/>
              <a:gd name="connsiteY28" fmla="*/ 1314607 h 6858000"/>
              <a:gd name="connsiteX29" fmla="*/ 892223 w 12191160"/>
              <a:gd name="connsiteY29" fmla="*/ 1312468 h 6858000"/>
              <a:gd name="connsiteX30" fmla="*/ 892223 w 12191160"/>
              <a:gd name="connsiteY30" fmla="*/ 1228826 h 6858000"/>
              <a:gd name="connsiteX31" fmla="*/ 846267 w 12191160"/>
              <a:gd name="connsiteY31" fmla="*/ 1182775 h 6858000"/>
              <a:gd name="connsiteX32" fmla="*/ 844129 w 12191160"/>
              <a:gd name="connsiteY32" fmla="*/ 1182823 h 6858000"/>
              <a:gd name="connsiteX33" fmla="*/ 844129 w 12191160"/>
              <a:gd name="connsiteY33" fmla="*/ 1182822 h 6858000"/>
              <a:gd name="connsiteX34" fmla="*/ 766759 w 12191160"/>
              <a:gd name="connsiteY34" fmla="*/ 1182822 h 6858000"/>
              <a:gd name="connsiteX35" fmla="*/ 814853 w 12191160"/>
              <a:gd name="connsiteY35" fmla="*/ 1103780 h 6858000"/>
              <a:gd name="connsiteX36" fmla="*/ 830498 w 12191160"/>
              <a:gd name="connsiteY36" fmla="*/ 1071928 h 6858000"/>
              <a:gd name="connsiteX37" fmla="*/ 798646 w 12191160"/>
              <a:gd name="connsiteY37" fmla="*/ 1056284 h 6858000"/>
              <a:gd name="connsiteX38" fmla="*/ 917317 w 12191160"/>
              <a:gd name="connsiteY38" fmla="*/ 856616 h 6858000"/>
              <a:gd name="connsiteX39" fmla="*/ 1268616 w 12191160"/>
              <a:gd name="connsiteY39" fmla="*/ 1207916 h 6858000"/>
              <a:gd name="connsiteX40" fmla="*/ 917317 w 12191160"/>
              <a:gd name="connsiteY40" fmla="*/ 1559215 h 6858000"/>
              <a:gd name="connsiteX41" fmla="*/ 566017 w 12191160"/>
              <a:gd name="connsiteY41" fmla="*/ 1207916 h 6858000"/>
              <a:gd name="connsiteX42" fmla="*/ 917317 w 12191160"/>
              <a:gd name="connsiteY42" fmla="*/ 856616 h 6858000"/>
              <a:gd name="connsiteX43" fmla="*/ 917317 w 12191160"/>
              <a:gd name="connsiteY43" fmla="*/ 806430 h 6858000"/>
              <a:gd name="connsiteX44" fmla="*/ 515831 w 12191160"/>
              <a:gd name="connsiteY44" fmla="*/ 1207916 h 6858000"/>
              <a:gd name="connsiteX45" fmla="*/ 917317 w 12191160"/>
              <a:gd name="connsiteY45" fmla="*/ 1609401 h 6858000"/>
              <a:gd name="connsiteX46" fmla="*/ 1318802 w 12191160"/>
              <a:gd name="connsiteY46" fmla="*/ 1207916 h 6858000"/>
              <a:gd name="connsiteX47" fmla="*/ 917317 w 12191160"/>
              <a:gd name="connsiteY47" fmla="*/ 806430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009"/>
                </a:moveTo>
                <a:lnTo>
                  <a:pt x="1069964" y="1233009"/>
                </a:lnTo>
                <a:lnTo>
                  <a:pt x="1069964" y="1308287"/>
                </a:lnTo>
                <a:lnTo>
                  <a:pt x="994686" y="1308287"/>
                </a:lnTo>
                <a:close/>
                <a:moveTo>
                  <a:pt x="766759" y="1233008"/>
                </a:moveTo>
                <a:lnTo>
                  <a:pt x="842037" y="1233008"/>
                </a:lnTo>
                <a:lnTo>
                  <a:pt x="839946" y="1308287"/>
                </a:lnTo>
                <a:lnTo>
                  <a:pt x="766759" y="1308287"/>
                </a:lnTo>
                <a:close/>
                <a:moveTo>
                  <a:pt x="1028664" y="1056284"/>
                </a:moveTo>
                <a:cubicBezTo>
                  <a:pt x="1025184" y="1057471"/>
                  <a:pt x="1022008" y="1059408"/>
                  <a:pt x="1019360" y="1061959"/>
                </a:cubicBezTo>
                <a:cubicBezTo>
                  <a:pt x="966247" y="1093743"/>
                  <a:pt x="944500" y="1115490"/>
                  <a:pt x="944500" y="1209170"/>
                </a:cubicBezTo>
                <a:lnTo>
                  <a:pt x="944500" y="1313724"/>
                </a:lnTo>
                <a:cubicBezTo>
                  <a:pt x="944500" y="1339131"/>
                  <a:pt x="965096" y="1359727"/>
                  <a:pt x="990503" y="1359727"/>
                </a:cubicBezTo>
                <a:lnTo>
                  <a:pt x="1074146" y="1359727"/>
                </a:lnTo>
                <a:cubicBezTo>
                  <a:pt x="1099553" y="1359727"/>
                  <a:pt x="1120150" y="1339131"/>
                  <a:pt x="1120150" y="1313724"/>
                </a:cubicBezTo>
                <a:lnTo>
                  <a:pt x="1120150" y="1230081"/>
                </a:lnTo>
                <a:cubicBezTo>
                  <a:pt x="1120843" y="1204683"/>
                  <a:pt x="1100815" y="1183532"/>
                  <a:pt x="1075418" y="1182840"/>
                </a:cubicBezTo>
                <a:cubicBezTo>
                  <a:pt x="1074994" y="1182828"/>
                  <a:pt x="1074570" y="1182822"/>
                  <a:pt x="1074146" y="1182822"/>
                </a:cubicBezTo>
                <a:lnTo>
                  <a:pt x="995104" y="1182822"/>
                </a:lnTo>
                <a:cubicBezTo>
                  <a:pt x="991365" y="1148124"/>
                  <a:pt x="1011966" y="1115406"/>
                  <a:pt x="1044871" y="1103780"/>
                </a:cubicBezTo>
                <a:cubicBezTo>
                  <a:pt x="1057987" y="1099305"/>
                  <a:pt x="1064991" y="1085043"/>
                  <a:pt x="1060516" y="1071928"/>
                </a:cubicBezTo>
                <a:cubicBezTo>
                  <a:pt x="1056040" y="1058812"/>
                  <a:pt x="1041779" y="1051808"/>
                  <a:pt x="1028664" y="1056284"/>
                </a:cubicBezTo>
                <a:close/>
                <a:moveTo>
                  <a:pt x="798646" y="1056284"/>
                </a:moveTo>
                <a:cubicBezTo>
                  <a:pt x="795166" y="1057471"/>
                  <a:pt x="791990" y="1059408"/>
                  <a:pt x="789342" y="1061958"/>
                </a:cubicBezTo>
                <a:cubicBezTo>
                  <a:pt x="736229" y="1092488"/>
                  <a:pt x="714482" y="1114235"/>
                  <a:pt x="714482" y="1207915"/>
                </a:cubicBezTo>
                <a:lnTo>
                  <a:pt x="714482" y="1312468"/>
                </a:lnTo>
                <a:cubicBezTo>
                  <a:pt x="714482" y="1337876"/>
                  <a:pt x="735079" y="1358472"/>
                  <a:pt x="760485" y="1358472"/>
                </a:cubicBezTo>
                <a:lnTo>
                  <a:pt x="844129" y="1358472"/>
                </a:lnTo>
                <a:cubicBezTo>
                  <a:pt x="869509" y="1359627"/>
                  <a:pt x="891020" y="1339988"/>
                  <a:pt x="892176" y="1314607"/>
                </a:cubicBezTo>
                <a:cubicBezTo>
                  <a:pt x="892208" y="1313895"/>
                  <a:pt x="892224" y="1313182"/>
                  <a:pt x="892223" y="1312468"/>
                </a:cubicBezTo>
                <a:lnTo>
                  <a:pt x="892223" y="1228826"/>
                </a:lnTo>
                <a:cubicBezTo>
                  <a:pt x="892249" y="1203419"/>
                  <a:pt x="871674" y="1182801"/>
                  <a:pt x="846267" y="1182775"/>
                </a:cubicBezTo>
                <a:cubicBezTo>
                  <a:pt x="845554" y="1182774"/>
                  <a:pt x="844841" y="1182790"/>
                  <a:pt x="844129" y="1182823"/>
                </a:cubicBezTo>
                <a:lnTo>
                  <a:pt x="844129" y="1182822"/>
                </a:lnTo>
                <a:lnTo>
                  <a:pt x="766759" y="1182822"/>
                </a:lnTo>
                <a:cubicBezTo>
                  <a:pt x="762795" y="1148569"/>
                  <a:pt x="782611" y="1116003"/>
                  <a:pt x="814853" y="1103780"/>
                </a:cubicBezTo>
                <a:cubicBezTo>
                  <a:pt x="827969" y="1099305"/>
                  <a:pt x="834974" y="1085043"/>
                  <a:pt x="830498" y="1071928"/>
                </a:cubicBezTo>
                <a:cubicBezTo>
                  <a:pt x="826022" y="1058812"/>
                  <a:pt x="811762" y="1051808"/>
                  <a:pt x="798646" y="1056284"/>
                </a:cubicBezTo>
                <a:close/>
                <a:moveTo>
                  <a:pt x="917317" y="856616"/>
                </a:moveTo>
                <a:cubicBezTo>
                  <a:pt x="1111334" y="856616"/>
                  <a:pt x="1268616" y="1013898"/>
                  <a:pt x="1268616" y="1207916"/>
                </a:cubicBezTo>
                <a:cubicBezTo>
                  <a:pt x="1268386" y="1401838"/>
                  <a:pt x="1111239" y="1558985"/>
                  <a:pt x="917317" y="1559215"/>
                </a:cubicBezTo>
                <a:cubicBezTo>
                  <a:pt x="723299" y="1559215"/>
                  <a:pt x="566017" y="1401933"/>
                  <a:pt x="566017" y="1207916"/>
                </a:cubicBezTo>
                <a:cubicBezTo>
                  <a:pt x="566017" y="1013898"/>
                  <a:pt x="723299" y="856616"/>
                  <a:pt x="917317" y="856616"/>
                </a:cubicBezTo>
                <a:close/>
                <a:moveTo>
                  <a:pt x="917317" y="806430"/>
                </a:moveTo>
                <a:cubicBezTo>
                  <a:pt x="695582" y="806430"/>
                  <a:pt x="515831" y="986181"/>
                  <a:pt x="515831" y="1207916"/>
                </a:cubicBezTo>
                <a:cubicBezTo>
                  <a:pt x="515831" y="1429650"/>
                  <a:pt x="695582" y="1609401"/>
                  <a:pt x="917317" y="1609401"/>
                </a:cubicBezTo>
                <a:cubicBezTo>
                  <a:pt x="1139051" y="1609401"/>
                  <a:pt x="1318802" y="1429650"/>
                  <a:pt x="1318802" y="1207916"/>
                </a:cubicBezTo>
                <a:cubicBezTo>
                  <a:pt x="1318572" y="986277"/>
                  <a:pt x="1138955" y="806661"/>
                  <a:pt x="917317" y="806430"/>
                </a:cubicBezTo>
                <a:close/>
                <a:moveTo>
                  <a:pt x="0" y="0"/>
                </a:moveTo>
                <a:lnTo>
                  <a:pt x="12191160" y="0"/>
                </a:lnTo>
                <a:lnTo>
                  <a:pt x="12191160" y="6858000"/>
                </a:lnTo>
                <a:lnTo>
                  <a:pt x="0" y="6858000"/>
                </a:lnTo>
                <a:close/>
              </a:path>
            </a:pathLst>
          </a:cu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5" name="Picture Placeholder 14">
            <a:extLst>
              <a:ext uri="{FF2B5EF4-FFF2-40B4-BE49-F238E27FC236}">
                <a16:creationId xmlns:a16="http://schemas.microsoft.com/office/drawing/2014/main" id="{4722D0F7-C14A-47DF-8ECA-75D66820B738}"/>
              </a:ext>
            </a:extLst>
          </p:cNvPr>
          <p:cNvSpPr>
            <a:spLocks noGrp="1"/>
          </p:cNvSpPr>
          <p:nvPr>
            <p:ph type="pic" sz="quarter" idx="23" hasCustomPrompt="1"/>
          </p:nvPr>
        </p:nvSpPr>
        <p:spPr bwMode="white">
          <a:xfrm>
            <a:off x="0" y="0"/>
            <a:ext cx="6129941" cy="3494333"/>
          </a:xfrm>
          <a:custGeom>
            <a:avLst/>
            <a:gdLst>
              <a:gd name="connsiteX0" fmla="*/ 995526 w 12193200"/>
              <a:gd name="connsiteY0" fmla="*/ 1233181 h 6861600"/>
              <a:gd name="connsiteX1" fmla="*/ 1070804 w 12193200"/>
              <a:gd name="connsiteY1" fmla="*/ 1233181 h 6861600"/>
              <a:gd name="connsiteX2" fmla="*/ 1070804 w 12193200"/>
              <a:gd name="connsiteY2" fmla="*/ 1308459 h 6861600"/>
              <a:gd name="connsiteX3" fmla="*/ 995526 w 12193200"/>
              <a:gd name="connsiteY3" fmla="*/ 1308459 h 6861600"/>
              <a:gd name="connsiteX4" fmla="*/ 767599 w 12193200"/>
              <a:gd name="connsiteY4" fmla="*/ 1233180 h 6861600"/>
              <a:gd name="connsiteX5" fmla="*/ 842877 w 12193200"/>
              <a:gd name="connsiteY5" fmla="*/ 1233180 h 6861600"/>
              <a:gd name="connsiteX6" fmla="*/ 840786 w 12193200"/>
              <a:gd name="connsiteY6" fmla="*/ 1308459 h 6861600"/>
              <a:gd name="connsiteX7" fmla="*/ 767599 w 12193200"/>
              <a:gd name="connsiteY7" fmla="*/ 1308459 h 6861600"/>
              <a:gd name="connsiteX8" fmla="*/ 1029504 w 12193200"/>
              <a:gd name="connsiteY8" fmla="*/ 1056456 h 6861600"/>
              <a:gd name="connsiteX9" fmla="*/ 1020200 w 12193200"/>
              <a:gd name="connsiteY9" fmla="*/ 1062131 h 6861600"/>
              <a:gd name="connsiteX10" fmla="*/ 945340 w 12193200"/>
              <a:gd name="connsiteY10" fmla="*/ 1209342 h 6861600"/>
              <a:gd name="connsiteX11" fmla="*/ 945340 w 12193200"/>
              <a:gd name="connsiteY11" fmla="*/ 1313896 h 6861600"/>
              <a:gd name="connsiteX12" fmla="*/ 991343 w 12193200"/>
              <a:gd name="connsiteY12" fmla="*/ 1359899 h 6861600"/>
              <a:gd name="connsiteX13" fmla="*/ 1074986 w 12193200"/>
              <a:gd name="connsiteY13" fmla="*/ 1359899 h 6861600"/>
              <a:gd name="connsiteX14" fmla="*/ 1120990 w 12193200"/>
              <a:gd name="connsiteY14" fmla="*/ 1313896 h 6861600"/>
              <a:gd name="connsiteX15" fmla="*/ 1120990 w 12193200"/>
              <a:gd name="connsiteY15" fmla="*/ 1230253 h 6861600"/>
              <a:gd name="connsiteX16" fmla="*/ 1076258 w 12193200"/>
              <a:gd name="connsiteY16" fmla="*/ 1183012 h 6861600"/>
              <a:gd name="connsiteX17" fmla="*/ 1074986 w 12193200"/>
              <a:gd name="connsiteY17" fmla="*/ 1182994 h 6861600"/>
              <a:gd name="connsiteX18" fmla="*/ 995944 w 12193200"/>
              <a:gd name="connsiteY18" fmla="*/ 1182994 h 6861600"/>
              <a:gd name="connsiteX19" fmla="*/ 1045711 w 12193200"/>
              <a:gd name="connsiteY19" fmla="*/ 1103952 h 6861600"/>
              <a:gd name="connsiteX20" fmla="*/ 1061356 w 12193200"/>
              <a:gd name="connsiteY20" fmla="*/ 1072100 h 6861600"/>
              <a:gd name="connsiteX21" fmla="*/ 1029504 w 12193200"/>
              <a:gd name="connsiteY21" fmla="*/ 1056456 h 6861600"/>
              <a:gd name="connsiteX22" fmla="*/ 799486 w 12193200"/>
              <a:gd name="connsiteY22" fmla="*/ 1056456 h 6861600"/>
              <a:gd name="connsiteX23" fmla="*/ 790182 w 12193200"/>
              <a:gd name="connsiteY23" fmla="*/ 1062130 h 6861600"/>
              <a:gd name="connsiteX24" fmla="*/ 715322 w 12193200"/>
              <a:gd name="connsiteY24" fmla="*/ 1208087 h 6861600"/>
              <a:gd name="connsiteX25" fmla="*/ 715322 w 12193200"/>
              <a:gd name="connsiteY25" fmla="*/ 1312640 h 6861600"/>
              <a:gd name="connsiteX26" fmla="*/ 761325 w 12193200"/>
              <a:gd name="connsiteY26" fmla="*/ 1358644 h 6861600"/>
              <a:gd name="connsiteX27" fmla="*/ 844969 w 12193200"/>
              <a:gd name="connsiteY27" fmla="*/ 1358644 h 6861600"/>
              <a:gd name="connsiteX28" fmla="*/ 893016 w 12193200"/>
              <a:gd name="connsiteY28" fmla="*/ 1314779 h 6861600"/>
              <a:gd name="connsiteX29" fmla="*/ 893063 w 12193200"/>
              <a:gd name="connsiteY29" fmla="*/ 1312640 h 6861600"/>
              <a:gd name="connsiteX30" fmla="*/ 893063 w 12193200"/>
              <a:gd name="connsiteY30" fmla="*/ 1228998 h 6861600"/>
              <a:gd name="connsiteX31" fmla="*/ 847107 w 12193200"/>
              <a:gd name="connsiteY31" fmla="*/ 1182947 h 6861600"/>
              <a:gd name="connsiteX32" fmla="*/ 844969 w 12193200"/>
              <a:gd name="connsiteY32" fmla="*/ 1182995 h 6861600"/>
              <a:gd name="connsiteX33" fmla="*/ 844969 w 12193200"/>
              <a:gd name="connsiteY33" fmla="*/ 1182994 h 6861600"/>
              <a:gd name="connsiteX34" fmla="*/ 767599 w 12193200"/>
              <a:gd name="connsiteY34" fmla="*/ 1182994 h 6861600"/>
              <a:gd name="connsiteX35" fmla="*/ 815693 w 12193200"/>
              <a:gd name="connsiteY35" fmla="*/ 1103952 h 6861600"/>
              <a:gd name="connsiteX36" fmla="*/ 831338 w 12193200"/>
              <a:gd name="connsiteY36" fmla="*/ 1072100 h 6861600"/>
              <a:gd name="connsiteX37" fmla="*/ 799486 w 12193200"/>
              <a:gd name="connsiteY37" fmla="*/ 1056456 h 6861600"/>
              <a:gd name="connsiteX38" fmla="*/ 918157 w 12193200"/>
              <a:gd name="connsiteY38" fmla="*/ 856788 h 6861600"/>
              <a:gd name="connsiteX39" fmla="*/ 1269456 w 12193200"/>
              <a:gd name="connsiteY39" fmla="*/ 1208088 h 6861600"/>
              <a:gd name="connsiteX40" fmla="*/ 918157 w 12193200"/>
              <a:gd name="connsiteY40" fmla="*/ 1559387 h 6861600"/>
              <a:gd name="connsiteX41" fmla="*/ 566857 w 12193200"/>
              <a:gd name="connsiteY41" fmla="*/ 1208088 h 6861600"/>
              <a:gd name="connsiteX42" fmla="*/ 918157 w 12193200"/>
              <a:gd name="connsiteY42" fmla="*/ 856788 h 6861600"/>
              <a:gd name="connsiteX43" fmla="*/ 918157 w 12193200"/>
              <a:gd name="connsiteY43" fmla="*/ 806602 h 6861600"/>
              <a:gd name="connsiteX44" fmla="*/ 516671 w 12193200"/>
              <a:gd name="connsiteY44" fmla="*/ 1208088 h 6861600"/>
              <a:gd name="connsiteX45" fmla="*/ 918157 w 12193200"/>
              <a:gd name="connsiteY45" fmla="*/ 1609573 h 6861600"/>
              <a:gd name="connsiteX46" fmla="*/ 1319642 w 12193200"/>
              <a:gd name="connsiteY46" fmla="*/ 1208088 h 6861600"/>
              <a:gd name="connsiteX47" fmla="*/ 918157 w 12193200"/>
              <a:gd name="connsiteY47" fmla="*/ 806602 h 6861600"/>
              <a:gd name="connsiteX48" fmla="*/ 0 w 12193200"/>
              <a:gd name="connsiteY48" fmla="*/ 0 h 6861600"/>
              <a:gd name="connsiteX49" fmla="*/ 12193200 w 12193200"/>
              <a:gd name="connsiteY49" fmla="*/ 0 h 6861600"/>
              <a:gd name="connsiteX50" fmla="*/ 12193200 w 12193200"/>
              <a:gd name="connsiteY50" fmla="*/ 6861600 h 6861600"/>
              <a:gd name="connsiteX51" fmla="*/ 0 w 12193200"/>
              <a:gd name="connsiteY5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3200" h="6861600">
                <a:moveTo>
                  <a:pt x="995526" y="1233181"/>
                </a:moveTo>
                <a:lnTo>
                  <a:pt x="1070804" y="1233181"/>
                </a:lnTo>
                <a:lnTo>
                  <a:pt x="1070804" y="1308459"/>
                </a:lnTo>
                <a:lnTo>
                  <a:pt x="995526" y="1308459"/>
                </a:lnTo>
                <a:close/>
                <a:moveTo>
                  <a:pt x="767599" y="1233180"/>
                </a:moveTo>
                <a:lnTo>
                  <a:pt x="842877" y="1233180"/>
                </a:lnTo>
                <a:lnTo>
                  <a:pt x="840786" y="1308459"/>
                </a:lnTo>
                <a:lnTo>
                  <a:pt x="767599" y="1308459"/>
                </a:lnTo>
                <a:close/>
                <a:moveTo>
                  <a:pt x="1029504" y="1056456"/>
                </a:moveTo>
                <a:cubicBezTo>
                  <a:pt x="1026024" y="1057643"/>
                  <a:pt x="1022848" y="1059580"/>
                  <a:pt x="1020200" y="1062131"/>
                </a:cubicBezTo>
                <a:cubicBezTo>
                  <a:pt x="967087" y="1093915"/>
                  <a:pt x="945340" y="1115662"/>
                  <a:pt x="945340" y="1209342"/>
                </a:cubicBezTo>
                <a:lnTo>
                  <a:pt x="945340" y="1313896"/>
                </a:lnTo>
                <a:cubicBezTo>
                  <a:pt x="945340" y="1339303"/>
                  <a:pt x="965936" y="1359899"/>
                  <a:pt x="991343" y="1359899"/>
                </a:cubicBezTo>
                <a:lnTo>
                  <a:pt x="1074986" y="1359899"/>
                </a:lnTo>
                <a:cubicBezTo>
                  <a:pt x="1100393" y="1359899"/>
                  <a:pt x="1120990" y="1339303"/>
                  <a:pt x="1120990" y="1313896"/>
                </a:cubicBezTo>
                <a:lnTo>
                  <a:pt x="1120990" y="1230253"/>
                </a:lnTo>
                <a:cubicBezTo>
                  <a:pt x="1121683" y="1204855"/>
                  <a:pt x="1101655" y="1183704"/>
                  <a:pt x="1076258" y="1183012"/>
                </a:cubicBezTo>
                <a:cubicBezTo>
                  <a:pt x="1075834" y="1183000"/>
                  <a:pt x="1075410" y="1182994"/>
                  <a:pt x="1074986" y="1182994"/>
                </a:cubicBezTo>
                <a:lnTo>
                  <a:pt x="995944" y="1182994"/>
                </a:lnTo>
                <a:cubicBezTo>
                  <a:pt x="992205" y="1148296"/>
                  <a:pt x="1012806" y="1115578"/>
                  <a:pt x="1045711" y="1103952"/>
                </a:cubicBezTo>
                <a:cubicBezTo>
                  <a:pt x="1058827" y="1099477"/>
                  <a:pt x="1065831" y="1085215"/>
                  <a:pt x="1061356" y="1072100"/>
                </a:cubicBezTo>
                <a:cubicBezTo>
                  <a:pt x="1056880" y="1058984"/>
                  <a:pt x="1042619" y="1051980"/>
                  <a:pt x="1029504" y="1056456"/>
                </a:cubicBezTo>
                <a:close/>
                <a:moveTo>
                  <a:pt x="799486" y="1056456"/>
                </a:moveTo>
                <a:cubicBezTo>
                  <a:pt x="796006" y="1057643"/>
                  <a:pt x="792830" y="1059580"/>
                  <a:pt x="790182" y="1062130"/>
                </a:cubicBezTo>
                <a:cubicBezTo>
                  <a:pt x="737069" y="1092660"/>
                  <a:pt x="715322" y="1114407"/>
                  <a:pt x="715322" y="1208087"/>
                </a:cubicBezTo>
                <a:lnTo>
                  <a:pt x="715322" y="1312640"/>
                </a:lnTo>
                <a:cubicBezTo>
                  <a:pt x="715322" y="1338048"/>
                  <a:pt x="735919" y="1358644"/>
                  <a:pt x="761325" y="1358644"/>
                </a:cubicBezTo>
                <a:lnTo>
                  <a:pt x="844969" y="1358644"/>
                </a:lnTo>
                <a:cubicBezTo>
                  <a:pt x="870349" y="1359799"/>
                  <a:pt x="891860" y="1340160"/>
                  <a:pt x="893016" y="1314779"/>
                </a:cubicBezTo>
                <a:cubicBezTo>
                  <a:pt x="893048" y="1314067"/>
                  <a:pt x="893064" y="1313354"/>
                  <a:pt x="893063" y="1312640"/>
                </a:cubicBezTo>
                <a:lnTo>
                  <a:pt x="893063" y="1228998"/>
                </a:lnTo>
                <a:cubicBezTo>
                  <a:pt x="893089" y="1203591"/>
                  <a:pt x="872514" y="1182973"/>
                  <a:pt x="847107" y="1182947"/>
                </a:cubicBezTo>
                <a:cubicBezTo>
                  <a:pt x="846394" y="1182946"/>
                  <a:pt x="845681" y="1182962"/>
                  <a:pt x="844969" y="1182995"/>
                </a:cubicBezTo>
                <a:lnTo>
                  <a:pt x="844969" y="1182994"/>
                </a:lnTo>
                <a:lnTo>
                  <a:pt x="767599" y="1182994"/>
                </a:lnTo>
                <a:cubicBezTo>
                  <a:pt x="763635" y="1148741"/>
                  <a:pt x="783451" y="1116175"/>
                  <a:pt x="815693" y="1103952"/>
                </a:cubicBezTo>
                <a:cubicBezTo>
                  <a:pt x="828809" y="1099477"/>
                  <a:pt x="835814" y="1085215"/>
                  <a:pt x="831338" y="1072100"/>
                </a:cubicBezTo>
                <a:cubicBezTo>
                  <a:pt x="826862" y="1058984"/>
                  <a:pt x="812602" y="1051980"/>
                  <a:pt x="799486" y="1056456"/>
                </a:cubicBezTo>
                <a:close/>
                <a:moveTo>
                  <a:pt x="918157" y="856788"/>
                </a:moveTo>
                <a:cubicBezTo>
                  <a:pt x="1112174" y="856788"/>
                  <a:pt x="1269456" y="1014070"/>
                  <a:pt x="1269456" y="1208088"/>
                </a:cubicBezTo>
                <a:cubicBezTo>
                  <a:pt x="1269226" y="1402010"/>
                  <a:pt x="1112079" y="1559157"/>
                  <a:pt x="918157" y="1559387"/>
                </a:cubicBezTo>
                <a:cubicBezTo>
                  <a:pt x="724139" y="1559387"/>
                  <a:pt x="566857" y="1402105"/>
                  <a:pt x="566857" y="1208088"/>
                </a:cubicBezTo>
                <a:cubicBezTo>
                  <a:pt x="566857" y="1014070"/>
                  <a:pt x="724139" y="856788"/>
                  <a:pt x="918157" y="856788"/>
                </a:cubicBezTo>
                <a:close/>
                <a:moveTo>
                  <a:pt x="918157" y="806602"/>
                </a:moveTo>
                <a:cubicBezTo>
                  <a:pt x="696422" y="806602"/>
                  <a:pt x="516671" y="986353"/>
                  <a:pt x="516671" y="1208088"/>
                </a:cubicBezTo>
                <a:cubicBezTo>
                  <a:pt x="516671" y="1429822"/>
                  <a:pt x="696422" y="1609573"/>
                  <a:pt x="918157" y="1609573"/>
                </a:cubicBezTo>
                <a:cubicBezTo>
                  <a:pt x="1139891" y="1609573"/>
                  <a:pt x="1319642" y="1429822"/>
                  <a:pt x="1319642" y="1208088"/>
                </a:cubicBezTo>
                <a:cubicBezTo>
                  <a:pt x="1319412" y="986449"/>
                  <a:pt x="1139795" y="806833"/>
                  <a:pt x="918157" y="806602"/>
                </a:cubicBezTo>
                <a:close/>
                <a:moveTo>
                  <a:pt x="0" y="0"/>
                </a:moveTo>
                <a:lnTo>
                  <a:pt x="12193200" y="0"/>
                </a:lnTo>
                <a:lnTo>
                  <a:pt x="12193200" y="6861600"/>
                </a:lnTo>
                <a:lnTo>
                  <a:pt x="0" y="6861600"/>
                </a:lnTo>
                <a:close/>
              </a:path>
            </a:pathLst>
          </a:custGeom>
          <a:noFill/>
        </p:spPr>
        <p:txBody>
          <a:bodyPr wrap="square" lIns="144000" tIns="36000" bIns="0" anchor="t" anchorCtr="0">
            <a:noAutofit/>
          </a:bodyPr>
          <a:lstStyle>
            <a:lvl1pPr marL="0" indent="0" algn="l">
              <a:spcAft>
                <a:spcPts val="0"/>
              </a:spcAft>
              <a:buNone/>
              <a:defRPr sz="804">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4" name="Picture Placeholder person">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765680" y="1882833"/>
            <a:ext cx="644304" cy="652667"/>
          </a:xfrm>
          <a:prstGeom prst="ellipse">
            <a:avLst/>
          </a:prstGeom>
          <a:noFill/>
        </p:spPr>
        <p:txBody>
          <a:bodyPr lIns="0" tIns="0"/>
          <a:lstStyle>
            <a:lvl1pPr marL="0" indent="0" algn="l">
              <a:buNone/>
              <a:defRPr sz="402">
                <a:solidFill>
                  <a:schemeClr val="bg1"/>
                </a:solidFill>
              </a:defRPr>
            </a:lvl1pPr>
          </a:lstStyle>
          <a:p>
            <a:r>
              <a:rPr lang="en-GB" dirty="0"/>
              <a:t>Click icon to add picture or click on frame and insert picture from Templafy Images</a:t>
            </a: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765681" y="502333"/>
            <a:ext cx="2845681" cy="1303500"/>
          </a:xfrm>
        </p:spPr>
        <p:txBody>
          <a:bodyPr/>
          <a:lstStyle>
            <a:lvl1pPr marL="0" indent="0">
              <a:lnSpc>
                <a:spcPct val="90000"/>
              </a:lnSpc>
              <a:spcAft>
                <a:spcPts val="0"/>
              </a:spcAft>
              <a:buFont typeface="Arial" panose="020B0604020202020204" pitchFamily="34" charset="0"/>
              <a:buChar char="​"/>
              <a:defRPr sz="1508">
                <a:solidFill>
                  <a:schemeClr val="bg1"/>
                </a:solidFill>
              </a:defRPr>
            </a:lvl1pPr>
            <a:lvl2pPr marL="162875" indent="-162875">
              <a:spcBef>
                <a:spcPts val="603"/>
              </a:spcBef>
              <a:spcAft>
                <a:spcPts val="0"/>
              </a:spcAft>
              <a:buFont typeface="Arial" panose="020B0604020202020204" pitchFamily="34" charset="0"/>
              <a:buChar char="—"/>
              <a:defRPr sz="804">
                <a:solidFill>
                  <a:schemeClr val="bg1"/>
                </a:solidFill>
              </a:defRPr>
            </a:lvl2pPr>
            <a:lvl3pPr marL="0" indent="0">
              <a:buFont typeface="Arial" panose="020B0604020202020204" pitchFamily="34" charset="0"/>
              <a:buChar char="​"/>
              <a:defRPr sz="1508">
                <a:solidFill>
                  <a:schemeClr val="bg1"/>
                </a:solidFill>
              </a:defRPr>
            </a:lvl3pPr>
            <a:lvl4pPr>
              <a:defRPr sz="704" b="0">
                <a:solidFill>
                  <a:schemeClr val="bg1"/>
                </a:solidFill>
              </a:defRPr>
            </a:lvl4pPr>
            <a:lvl5pPr>
              <a:defRPr sz="1508">
                <a:solidFill>
                  <a:schemeClr val="bg1"/>
                </a:solidFill>
              </a:defRPr>
            </a:lvl5pPr>
            <a:lvl6pPr marL="0" indent="0">
              <a:buFont typeface="Arial" panose="020B0604020202020204" pitchFamily="34" charset="0"/>
              <a:buChar char="​"/>
              <a:defRPr sz="704">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765680" y="2611745"/>
            <a:ext cx="1277433" cy="128333"/>
          </a:xfrm>
        </p:spPr>
        <p:txBody>
          <a:bodyPr/>
          <a:lstStyle>
            <a:lvl1pPr marL="0" indent="0">
              <a:spcAft>
                <a:spcPts val="0"/>
              </a:spcAft>
              <a:buNone/>
              <a:defRPr sz="704" b="1">
                <a:solidFill>
                  <a:schemeClr val="bg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765681" y="2742069"/>
            <a:ext cx="948901" cy="299791"/>
          </a:xfrm>
        </p:spPr>
        <p:txBody>
          <a:bodyPr/>
          <a:lstStyle>
            <a:lvl1pPr marL="0" indent="0">
              <a:spcAft>
                <a:spcPts val="0"/>
              </a:spcAft>
              <a:buNone/>
              <a:defRPr sz="704" b="0">
                <a:solidFill>
                  <a:schemeClr val="bg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Company</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056080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ayout 8">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902585"/>
          </a:xfrm>
          <a:prstGeom prst="rect">
            <a:avLst/>
          </a:prstGeom>
          <a:noFill/>
          <a:ln w="0" cmpd="sng">
            <a:noFill/>
            <a:prstDash val="solid"/>
          </a:ln>
        </p:spPr>
        <p:txBody>
          <a:bodyPr vert="horz" lIns="0" tIns="272415" rIns="0" bIns="0" anchor="t"/>
          <a:lstStyle/>
          <a:p>
            <a:pPr marL="274320" marR="0" indent="0" algn="l">
              <a:lnSpc>
                <a:spcPts val="1800"/>
              </a:lnSpc>
              <a:spcAft>
                <a:spcPts val="0"/>
              </a:spcAft>
            </a:pPr>
            <a:r>
              <a:rPr lang="en-US" sz="1550" b="1" spc="125">
                <a:solidFill>
                  <a:srgbClr val="6F1F82"/>
                </a:solidFill>
                <a:latin typeface="Arial" panose="02020603050405020304" pitchFamily="2"/>
              </a:rPr>
              <a:t>Ownership Calculation </a:t>
            </a:r>
          </a:p>
          <a:p>
            <a:pPr marL="457200" marR="0" indent="182880" algn="l">
              <a:lnSpc>
                <a:spcPts val="1100"/>
              </a:lnSpc>
              <a:spcBef>
                <a:spcPts val="1335"/>
              </a:spcBef>
              <a:spcAft>
                <a:spcPts val="0"/>
              </a:spcAft>
              <a:buFont typeface="Symbol"/>
              <a:buChar char="·"/>
            </a:pPr>
            <a:r>
              <a:rPr lang="en-US" sz="900" spc="0">
                <a:solidFill>
                  <a:srgbClr val="000000"/>
                </a:solidFill>
                <a:latin typeface="Arial" panose="02020603050405020304" pitchFamily="2"/>
              </a:rPr>
              <a:t>Ownership calculation takes into consideration: </a:t>
            </a:r>
          </a:p>
          <a:p>
            <a:pPr marL="457200" marR="0" indent="228600" algn="l">
              <a:lnSpc>
                <a:spcPts val="1100"/>
              </a:lnSpc>
              <a:spcBef>
                <a:spcPts val="280"/>
              </a:spcBef>
              <a:spcAft>
                <a:spcPts val="0"/>
              </a:spcAft>
              <a:buFont typeface="Symbol"/>
              <a:buChar char="·"/>
            </a:pPr>
            <a:r>
              <a:rPr lang="en-US" sz="900" spc="0">
                <a:solidFill>
                  <a:srgbClr val="545A5C"/>
                </a:solidFill>
                <a:latin typeface="Arial" panose="02020603050405020304" pitchFamily="2"/>
              </a:rPr>
              <a:t>Percentage of the total outstanding ownership interests of the reporting company; and </a:t>
            </a:r>
          </a:p>
          <a:p>
            <a:pPr marL="457200" marR="0" indent="182880" algn="l">
              <a:lnSpc>
                <a:spcPts val="1100"/>
              </a:lnSpc>
              <a:spcBef>
                <a:spcPts val="260"/>
              </a:spcBef>
              <a:spcAft>
                <a:spcPts val="0"/>
              </a:spcAft>
              <a:buFont typeface="Symbol"/>
              <a:buChar char="·"/>
            </a:pPr>
            <a:r>
              <a:rPr lang="en-US" sz="900" spc="0">
                <a:solidFill>
                  <a:srgbClr val="545A5C"/>
                </a:solidFill>
                <a:latin typeface="Arial" panose="02020603050405020304" pitchFamily="2"/>
              </a:rPr>
              <a:t>At the present time, with any of the individual’s options or similar interests being treated as exercised. </a:t>
            </a:r>
          </a:p>
          <a:p>
            <a:pPr marL="457200" marR="274320" indent="182880" algn="just">
              <a:lnSpc>
                <a:spcPts val="1100"/>
              </a:lnSpc>
              <a:spcBef>
                <a:spcPts val="1680"/>
              </a:spcBef>
              <a:spcAft>
                <a:spcPts val="0"/>
              </a:spcAft>
              <a:buFont typeface="Symbol"/>
              <a:buChar char="·"/>
            </a:pPr>
            <a:r>
              <a:rPr lang="en-US" sz="900" b="1" spc="0">
                <a:solidFill>
                  <a:srgbClr val="000000"/>
                </a:solidFill>
                <a:latin typeface="Arial" panose="02020603050405020304" pitchFamily="2"/>
              </a:rPr>
              <a:t>If the reporting company issues capital or profits interests</a:t>
            </a:r>
            <a:r>
              <a:rPr lang="en-US" sz="900" spc="0">
                <a:solidFill>
                  <a:srgbClr val="000000"/>
                </a:solidFill>
                <a:latin typeface="Arial" panose="02020603050405020304" pitchFamily="2"/>
              </a:rPr>
              <a:t>: percentage of the total outstanding capital and profits interests. </a:t>
            </a:r>
          </a:p>
          <a:p>
            <a:pPr marL="457200" marR="457200" indent="182880" algn="l">
              <a:lnSpc>
                <a:spcPts val="1100"/>
              </a:lnSpc>
              <a:spcBef>
                <a:spcPts val="1680"/>
              </a:spcBef>
              <a:spcAft>
                <a:spcPts val="0"/>
              </a:spcAft>
              <a:buFont typeface="Symbol"/>
              <a:buChar char="·"/>
            </a:pPr>
            <a:r>
              <a:rPr lang="en-US" sz="900" b="1" spc="0">
                <a:solidFill>
                  <a:srgbClr val="000000"/>
                </a:solidFill>
                <a:latin typeface="Arial" panose="02020603050405020304" pitchFamily="2"/>
              </a:rPr>
              <a:t>Corporations</a:t>
            </a:r>
            <a:r>
              <a:rPr lang="en-US" sz="900" spc="0">
                <a:solidFill>
                  <a:srgbClr val="000000"/>
                </a:solidFill>
                <a:latin typeface="Arial" panose="02020603050405020304" pitchFamily="2"/>
              </a:rPr>
              <a:t>: greater of total combined voting power of all classes of ownership interests of the individual as a percentage of the total outstanding voting power of all classes of ownership interests entitled to vote; OR total combined value of the individual’s ownership interests as a percentage of the total outstanding value of all classes of ownership interests. </a:t>
            </a:r>
          </a:p>
          <a:p>
            <a:pPr marL="457200" marR="365760" indent="182880" algn="l">
              <a:lnSpc>
                <a:spcPts val="1100"/>
              </a:lnSpc>
              <a:spcBef>
                <a:spcPts val="1680"/>
              </a:spcBef>
              <a:spcAft>
                <a:spcPts val="0"/>
              </a:spcAft>
              <a:buFont typeface="Symbol"/>
              <a:buChar char="·"/>
            </a:pPr>
            <a:r>
              <a:rPr lang="en-US" sz="900" spc="0">
                <a:solidFill>
                  <a:srgbClr val="000000"/>
                </a:solidFill>
                <a:latin typeface="Arial" panose="02020603050405020304" pitchFamily="2"/>
              </a:rPr>
              <a:t>If calculation cannot be made with reasonable certainty, an individual owning or controlling 25% or more of any class or type of ownership interests is deemed to have exceeded the 25% threshold. </a:t>
            </a:r>
          </a:p>
        </p:txBody>
      </p:sp>
      <p:sp>
        <p:nvSpPr>
          <p:cNvPr id="4" name="Text Placeholder 3"/>
          <p:cNvSpPr>
            <a:spLocks noGrp="1"/>
          </p:cNvSpPr>
          <p:nvPr>
            <p:ph type="body" idx="10"/>
          </p:nvPr>
        </p:nvSpPr>
        <p:spPr>
          <a:xfrm>
            <a:off x="43180" y="2945130"/>
            <a:ext cx="6043295" cy="526415"/>
          </a:xfrm>
          <a:prstGeom prst="rect">
            <a:avLst/>
          </a:prstGeom>
          <a:noFill/>
          <a:ln w="0" cmpd="sng">
            <a:noFill/>
            <a:prstDash val="solid"/>
          </a:ln>
        </p:spPr>
        <p:txBody>
          <a:bodyPr vert="horz" lIns="0" tIns="335280" rIns="0" bIns="0" anchor="t"/>
          <a:lstStyle/>
          <a:p>
            <a:pPr marL="4206240" marR="0" indent="0" algn="l">
              <a:lnSpc>
                <a:spcPts val="500"/>
              </a:lnSpc>
              <a:spcAft>
                <a:spcPts val="1000"/>
              </a:spcAft>
              <a:tabLst>
                <a:tab pos="5715000" algn="l"/>
              </a:tabLst>
            </a:pPr>
            <a:r>
              <a:rPr lang="en-US" sz="400" spc="0">
                <a:solidFill>
                  <a:srgbClr val="A8A1A1"/>
                </a:solidFill>
                <a:latin typeface="Arial" panose="02020603050405020304" pitchFamily="2"/>
              </a:rPr>
              <a:t>PRIVILEGED AND DENTONS CONFIDENTIAL 15 </a:t>
            </a:r>
          </a:p>
        </p:txBody>
      </p:sp>
    </p:spTree>
  </p:cSld>
  <p:clrMapOvr>
    <a:masterClrMapping/>
  </p:clrMapOvr>
</p:sldLayout>
</file>

<file path=ppt/slideLayouts/slideLayout7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6129941" cy="3494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9" name="Title 8">
            <a:extLst>
              <a:ext uri="{FF2B5EF4-FFF2-40B4-BE49-F238E27FC236}">
                <a16:creationId xmlns:a16="http://schemas.microsoft.com/office/drawing/2014/main" id="{779DE34F-928D-407C-84A9-4B1141BDC16B}"/>
              </a:ext>
            </a:extLst>
          </p:cNvPr>
          <p:cNvSpPr>
            <a:spLocks noGrp="1"/>
          </p:cNvSpPr>
          <p:nvPr>
            <p:ph type="title" hasCustomPrompt="1"/>
          </p:nvPr>
        </p:nvSpPr>
        <p:spPr>
          <a:xfrm>
            <a:off x="289575" y="293333"/>
            <a:ext cx="5550791" cy="366667"/>
          </a:xfrm>
        </p:spPr>
        <p:txBody>
          <a:bodyPr/>
          <a:lstStyle>
            <a:lvl1pPr>
              <a:defRPr sz="2715">
                <a:solidFill>
                  <a:schemeClr val="tx1"/>
                </a:solidFill>
              </a:defRPr>
            </a:lvl1pPr>
          </a:lstStyle>
          <a:p>
            <a:r>
              <a:rPr lang="en-GB" noProof="0" dirty="0"/>
              <a:t>Click to add Questions?</a:t>
            </a:r>
            <a:br>
              <a:rPr lang="en-GB" noProof="0" dirty="0"/>
            </a:br>
            <a:endParaRPr lang="en-GB" dirty="0"/>
          </a:p>
        </p:txBody>
      </p:sp>
      <p:sp>
        <p:nvSpPr>
          <p:cNvPr id="4" name="Date Placeholder 3">
            <a:extLst>
              <a:ext uri="{FF2B5EF4-FFF2-40B4-BE49-F238E27FC236}">
                <a16:creationId xmlns:a16="http://schemas.microsoft.com/office/drawing/2014/main" id="{AC8586BC-4FE7-4AD4-8630-E230539813E0}"/>
              </a:ext>
            </a:extLst>
          </p:cNvPr>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9F0E3183-3776-48DF-A360-D69E6761519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FA0DE040-B8A6-4766-9FB3-DA28A9B0510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83768205"/>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34925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7" name="Background"/>
          <p:cNvSpPr/>
          <p:nvPr userDrawn="1"/>
        </p:nvSpPr>
        <p:spPr bwMode="white">
          <a:xfrm>
            <a:off x="0" y="0"/>
            <a:ext cx="6129941" cy="3494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11" name="TextBox 24">
            <a:extLst>
              <a:ext uri="{FF2B5EF4-FFF2-40B4-BE49-F238E27FC236}">
                <a16:creationId xmlns:a16="http://schemas.microsoft.com/office/drawing/2014/main" id="{7B01990F-4AEC-4CAB-B19A-6D4CEB98FEB1}"/>
              </a:ext>
            </a:extLst>
          </p:cNvPr>
          <p:cNvSpPr txBox="1"/>
          <p:nvPr userDrawn="1"/>
        </p:nvSpPr>
        <p:spPr>
          <a:xfrm>
            <a:off x="288909" y="3194714"/>
            <a:ext cx="5550791" cy="154786"/>
          </a:xfrm>
          <a:prstGeom prst="rect">
            <a:avLst/>
          </a:prstGeom>
          <a:noFill/>
        </p:spPr>
        <p:txBody>
          <a:bodyPr wrap="square" lIns="0" tIns="0" rIns="0" bIns="0" rtlCol="0" anchor="b" anchorCtr="0">
            <a:spAutoFit/>
          </a:bodyPr>
          <a:lstStyle/>
          <a:p>
            <a:pPr algn="l"/>
            <a:r>
              <a:rPr lang="en-GB" sz="503" dirty="0">
                <a:solidFill>
                  <a:schemeClr val="accent2"/>
                </a:solidFill>
                <a:latin typeface="Arial" panose="020B0604020202020204" pitchFamily="34" charset="0"/>
                <a:cs typeface="Arial" panose="020B0604020202020204" pitchFamily="34" charset="0"/>
              </a:rPr>
              <a:t>© 2023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sp>
        <p:nvSpPr>
          <p:cNvPr id="2" name="Title 1"/>
          <p:cNvSpPr>
            <a:spLocks noGrp="1"/>
          </p:cNvSpPr>
          <p:nvPr>
            <p:ph type="ctrTitle" hasCustomPrompt="1"/>
          </p:nvPr>
        </p:nvSpPr>
        <p:spPr>
          <a:xfrm>
            <a:off x="289575" y="828667"/>
            <a:ext cx="5550791" cy="564667"/>
          </a:xfrm>
        </p:spPr>
        <p:txBody>
          <a:bodyPr anchor="t" anchorCtr="0"/>
          <a:lstStyle>
            <a:lvl1pPr algn="l">
              <a:defRPr sz="4022">
                <a:solidFill>
                  <a:schemeClr val="tx1"/>
                </a:solidFill>
              </a:defRPr>
            </a:lvl1pPr>
          </a:lstStyle>
          <a:p>
            <a:r>
              <a:rPr lang="en-GB" noProof="0" dirty="0"/>
              <a:t>Click to add Thank you</a:t>
            </a:r>
            <a:endParaRPr lang="en-GB" dirty="0"/>
          </a:p>
        </p:txBody>
      </p:sp>
      <p:sp>
        <p:nvSpPr>
          <p:cNvPr id="5" name="Text Placeholder 4">
            <a:extLst>
              <a:ext uri="{FF2B5EF4-FFF2-40B4-BE49-F238E27FC236}">
                <a16:creationId xmlns:a16="http://schemas.microsoft.com/office/drawing/2014/main" id="{930C7E96-8DD8-49E7-9823-6926CCAB0C5C}"/>
              </a:ext>
            </a:extLst>
          </p:cNvPr>
          <p:cNvSpPr>
            <a:spLocks noGrp="1"/>
          </p:cNvSpPr>
          <p:nvPr>
            <p:ph type="body" sz="quarter" idx="18" hasCustomPrompt="1"/>
          </p:nvPr>
        </p:nvSpPr>
        <p:spPr>
          <a:xfrm>
            <a:off x="288909" y="2423470"/>
            <a:ext cx="5550722" cy="630371"/>
          </a:xfrm>
        </p:spPr>
        <p:txBody>
          <a:bodyPr anchor="b" anchorCtr="0"/>
          <a:lstStyle>
            <a:lvl1pPr marL="0" marR="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solidFill>
                  <a:schemeClr val="accent2"/>
                </a:solidFill>
              </a:defRPr>
            </a:lvl1p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dirty="0"/>
              <a:t>Across over 80 countries, Dentons helps you grow, protect, operate and finance your organization by providing uniquely global and deeply local legal solutions. Polycentric, purpose-driven and committed to inclusion, diversity, equity and sustainability, we focus on what matters most to you. </a:t>
            </a:r>
            <a:r>
              <a:rPr lang="en-GB" dirty="0" err="1"/>
              <a:t>www.dentons.com</a:t>
            </a:r>
            <a:r>
              <a:rPr lang="en-GB" dirty="0"/>
              <a:t>.</a:t>
            </a:r>
          </a:p>
        </p:txBody>
      </p:sp>
      <p:pic>
        <p:nvPicPr>
          <p:cNvPr id="3" name="Graphic 2">
            <a:extLst>
              <a:ext uri="{FF2B5EF4-FFF2-40B4-BE49-F238E27FC236}">
                <a16:creationId xmlns:a16="http://schemas.microsoft.com/office/drawing/2014/main" id="{624AA5B8-C65E-D6DE-76F9-F51C08D6693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575" y="292087"/>
            <a:ext cx="768721" cy="195580"/>
          </a:xfrm>
          <a:prstGeom prst="rect">
            <a:avLst/>
          </a:prstGeom>
        </p:spPr>
      </p:pic>
    </p:spTree>
    <p:extLst>
      <p:ext uri="{BB962C8B-B14F-4D97-AF65-F5344CB8AC3E}">
        <p14:creationId xmlns:p14="http://schemas.microsoft.com/office/powerpoint/2010/main" val="3545132264"/>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Thank you slide - contact">
    <p:bg>
      <p:bgPr>
        <a:solidFill>
          <a:schemeClr val="tx1"/>
        </a:solidFill>
        <a:effectLst/>
      </p:bgPr>
    </p:bg>
    <p:spTree>
      <p:nvGrpSpPr>
        <p:cNvPr id="1" name=""/>
        <p:cNvGrpSpPr/>
        <p:nvPr/>
      </p:nvGrpSpPr>
      <p:grpSpPr>
        <a:xfrm>
          <a:off x="0" y="0"/>
          <a:ext cx="0" cy="0"/>
          <a:chOff x="0" y="0"/>
          <a:chExt cx="0" cy="0"/>
        </a:xfrm>
      </p:grpSpPr>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34925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34925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3492500"/>
            <a:ext cx="0" cy="0"/>
          </a:xfrm>
        </p:spPr>
        <p:txBody>
          <a:bodyPr/>
          <a:lstStyle>
            <a:lvl1pPr>
              <a:defRPr sz="100">
                <a:noFill/>
              </a:defRPr>
            </a:lvl1pPr>
          </a:lstStyle>
          <a:p>
            <a:endParaRPr lang="en-GB" dirty="0"/>
          </a:p>
        </p:txBody>
      </p:sp>
      <p:sp>
        <p:nvSpPr>
          <p:cNvPr id="7" name="Background"/>
          <p:cNvSpPr/>
          <p:nvPr userDrawn="1"/>
        </p:nvSpPr>
        <p:spPr bwMode="white">
          <a:xfrm>
            <a:off x="0" y="0"/>
            <a:ext cx="6129941" cy="3494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25" name="TextBox 24">
            <a:extLst>
              <a:ext uri="{FF2B5EF4-FFF2-40B4-BE49-F238E27FC236}">
                <a16:creationId xmlns:a16="http://schemas.microsoft.com/office/drawing/2014/main" id="{3ED47F72-3F0A-4F71-BD69-FC3C0F08BA61}"/>
              </a:ext>
            </a:extLst>
          </p:cNvPr>
          <p:cNvSpPr txBox="1"/>
          <p:nvPr userDrawn="1"/>
        </p:nvSpPr>
        <p:spPr>
          <a:xfrm>
            <a:off x="288909" y="3194714"/>
            <a:ext cx="5550791" cy="154786"/>
          </a:xfrm>
          <a:prstGeom prst="rect">
            <a:avLst/>
          </a:prstGeom>
          <a:noFill/>
        </p:spPr>
        <p:txBody>
          <a:bodyPr wrap="square" lIns="0" tIns="0" rIns="0" bIns="0" rtlCol="0" anchor="b" anchorCtr="0">
            <a:spAutoFit/>
          </a:bodyPr>
          <a:lstStyle/>
          <a:p>
            <a:pPr algn="l"/>
            <a:r>
              <a:rPr lang="en-GB" sz="503" dirty="0">
                <a:solidFill>
                  <a:schemeClr val="accent2"/>
                </a:solidFill>
                <a:latin typeface="Arial" panose="020B0604020202020204" pitchFamily="34" charset="0"/>
                <a:cs typeface="Arial" panose="020B0604020202020204" pitchFamily="34" charset="0"/>
              </a:rPr>
              <a:t>© 2023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sp>
        <p:nvSpPr>
          <p:cNvPr id="2" name="Title 1"/>
          <p:cNvSpPr>
            <a:spLocks noGrp="1"/>
          </p:cNvSpPr>
          <p:nvPr>
            <p:ph type="ctrTitle" hasCustomPrompt="1"/>
          </p:nvPr>
        </p:nvSpPr>
        <p:spPr>
          <a:xfrm>
            <a:off x="289575" y="828667"/>
            <a:ext cx="5550791" cy="564667"/>
          </a:xfrm>
        </p:spPr>
        <p:txBody>
          <a:bodyPr anchor="t" anchorCtr="0"/>
          <a:lstStyle>
            <a:lvl1pPr algn="l">
              <a:defRPr sz="4022">
                <a:solidFill>
                  <a:schemeClr val="tx1"/>
                </a:solidFill>
              </a:defRPr>
            </a:lvl1pPr>
          </a:lstStyle>
          <a:p>
            <a:r>
              <a:rPr lang="en-GB" noProof="0" dirty="0"/>
              <a:t>Click to add Thank you</a:t>
            </a:r>
            <a:endParaRPr lang="en-GB" dirty="0"/>
          </a:p>
        </p:txBody>
      </p:sp>
      <p:sp>
        <p:nvSpPr>
          <p:cNvPr id="11" name="Text Placeholder 4">
            <a:extLst>
              <a:ext uri="{FF2B5EF4-FFF2-40B4-BE49-F238E27FC236}">
                <a16:creationId xmlns:a16="http://schemas.microsoft.com/office/drawing/2014/main" id="{C19AF7F1-0BF9-409B-918F-46F671AD15CD}"/>
              </a:ext>
            </a:extLst>
          </p:cNvPr>
          <p:cNvSpPr>
            <a:spLocks noGrp="1"/>
          </p:cNvSpPr>
          <p:nvPr>
            <p:ph type="body" sz="quarter" idx="20" hasCustomPrompt="1"/>
          </p:nvPr>
        </p:nvSpPr>
        <p:spPr>
          <a:xfrm>
            <a:off x="289575" y="2479131"/>
            <a:ext cx="948264" cy="82500"/>
          </a:xfrm>
        </p:spPr>
        <p:txBody>
          <a:bodyPr/>
          <a:lstStyle>
            <a:lvl1pPr marL="0" indent="0">
              <a:spcAft>
                <a:spcPts val="0"/>
              </a:spcAft>
              <a:buNone/>
              <a:defRPr sz="503" b="1">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5" name="Text Placeholder 4">
            <a:extLst>
              <a:ext uri="{FF2B5EF4-FFF2-40B4-BE49-F238E27FC236}">
                <a16:creationId xmlns:a16="http://schemas.microsoft.com/office/drawing/2014/main" id="{897DB623-0C46-4E31-9B3D-A4E3B376B1CB}"/>
              </a:ext>
            </a:extLst>
          </p:cNvPr>
          <p:cNvSpPr>
            <a:spLocks noGrp="1"/>
          </p:cNvSpPr>
          <p:nvPr>
            <p:ph type="body" sz="quarter" idx="21" hasCustomPrompt="1"/>
          </p:nvPr>
        </p:nvSpPr>
        <p:spPr>
          <a:xfrm>
            <a:off x="289575" y="2556902"/>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6" name="Text Placeholder 4">
            <a:extLst>
              <a:ext uri="{FF2B5EF4-FFF2-40B4-BE49-F238E27FC236}">
                <a16:creationId xmlns:a16="http://schemas.microsoft.com/office/drawing/2014/main" id="{F2906DCD-2B0F-4728-A8A1-C0AD7EB45939}"/>
              </a:ext>
            </a:extLst>
          </p:cNvPr>
          <p:cNvSpPr>
            <a:spLocks noGrp="1"/>
          </p:cNvSpPr>
          <p:nvPr>
            <p:ph type="body" sz="quarter" idx="22" hasCustomPrompt="1"/>
          </p:nvPr>
        </p:nvSpPr>
        <p:spPr>
          <a:xfrm>
            <a:off x="289575" y="2634673"/>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7" name="Text Placeholder 4">
            <a:extLst>
              <a:ext uri="{FF2B5EF4-FFF2-40B4-BE49-F238E27FC236}">
                <a16:creationId xmlns:a16="http://schemas.microsoft.com/office/drawing/2014/main" id="{D9C40F45-C8FB-4593-B142-685ACA65F3C6}"/>
              </a:ext>
            </a:extLst>
          </p:cNvPr>
          <p:cNvSpPr>
            <a:spLocks noGrp="1"/>
          </p:cNvSpPr>
          <p:nvPr>
            <p:ph type="body" sz="quarter" idx="23" hasCustomPrompt="1"/>
          </p:nvPr>
        </p:nvSpPr>
        <p:spPr>
          <a:xfrm>
            <a:off x="289575" y="2712443"/>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8" name="Text Placeholder 4">
            <a:extLst>
              <a:ext uri="{FF2B5EF4-FFF2-40B4-BE49-F238E27FC236}">
                <a16:creationId xmlns:a16="http://schemas.microsoft.com/office/drawing/2014/main" id="{CAFED6DD-3B35-472F-B681-C1E6183595F0}"/>
              </a:ext>
            </a:extLst>
          </p:cNvPr>
          <p:cNvSpPr>
            <a:spLocks noGrp="1"/>
          </p:cNvSpPr>
          <p:nvPr>
            <p:ph type="body" sz="quarter" idx="24" hasCustomPrompt="1"/>
          </p:nvPr>
        </p:nvSpPr>
        <p:spPr>
          <a:xfrm>
            <a:off x="1716901" y="2479131"/>
            <a:ext cx="948264" cy="82500"/>
          </a:xfrm>
        </p:spPr>
        <p:txBody>
          <a:bodyPr/>
          <a:lstStyle>
            <a:lvl1pPr marL="0" indent="0">
              <a:spcAft>
                <a:spcPts val="0"/>
              </a:spcAft>
              <a:buNone/>
              <a:defRPr sz="503" b="1">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9" name="Text Placeholder 4">
            <a:extLst>
              <a:ext uri="{FF2B5EF4-FFF2-40B4-BE49-F238E27FC236}">
                <a16:creationId xmlns:a16="http://schemas.microsoft.com/office/drawing/2014/main" id="{7E01C488-FA11-4159-B89D-F8372D464CFF}"/>
              </a:ext>
            </a:extLst>
          </p:cNvPr>
          <p:cNvSpPr>
            <a:spLocks noGrp="1"/>
          </p:cNvSpPr>
          <p:nvPr>
            <p:ph type="body" sz="quarter" idx="25" hasCustomPrompt="1"/>
          </p:nvPr>
        </p:nvSpPr>
        <p:spPr>
          <a:xfrm>
            <a:off x="1716901" y="2556902"/>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1" name="Text Placeholder 4">
            <a:extLst>
              <a:ext uri="{FF2B5EF4-FFF2-40B4-BE49-F238E27FC236}">
                <a16:creationId xmlns:a16="http://schemas.microsoft.com/office/drawing/2014/main" id="{367AAD53-9ADD-4EE3-A944-B576C3A985BE}"/>
              </a:ext>
            </a:extLst>
          </p:cNvPr>
          <p:cNvSpPr>
            <a:spLocks noGrp="1"/>
          </p:cNvSpPr>
          <p:nvPr>
            <p:ph type="body" sz="quarter" idx="26" hasCustomPrompt="1"/>
          </p:nvPr>
        </p:nvSpPr>
        <p:spPr>
          <a:xfrm>
            <a:off x="1716901" y="2634673"/>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2" name="Text Placeholder 4">
            <a:extLst>
              <a:ext uri="{FF2B5EF4-FFF2-40B4-BE49-F238E27FC236}">
                <a16:creationId xmlns:a16="http://schemas.microsoft.com/office/drawing/2014/main" id="{85ABF3C8-0DD8-4A25-9781-63B9667CEA65}"/>
              </a:ext>
            </a:extLst>
          </p:cNvPr>
          <p:cNvSpPr>
            <a:spLocks noGrp="1"/>
          </p:cNvSpPr>
          <p:nvPr>
            <p:ph type="body" sz="quarter" idx="27" hasCustomPrompt="1"/>
          </p:nvPr>
        </p:nvSpPr>
        <p:spPr>
          <a:xfrm>
            <a:off x="1716901" y="2712443"/>
            <a:ext cx="948264" cy="82500"/>
          </a:xfrm>
        </p:spPr>
        <p:txBody>
          <a:bodyPr/>
          <a:lstStyle>
            <a:lvl1pPr marL="0" indent="0">
              <a:spcAft>
                <a:spcPts val="0"/>
              </a:spcAft>
              <a:buNone/>
              <a:defRPr sz="503" b="0">
                <a:solidFill>
                  <a:schemeClr val="tx1"/>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3" name="Picture Placeholder 7">
            <a:extLst>
              <a:ext uri="{FF2B5EF4-FFF2-40B4-BE49-F238E27FC236}">
                <a16:creationId xmlns:a16="http://schemas.microsoft.com/office/drawing/2014/main" id="{5719FB03-DCB2-4268-A5D1-0FF88C31B7DD}"/>
              </a:ext>
            </a:extLst>
          </p:cNvPr>
          <p:cNvSpPr>
            <a:spLocks noGrp="1"/>
          </p:cNvSpPr>
          <p:nvPr>
            <p:ph type="pic" sz="quarter" idx="13" hasCustomPrompt="1"/>
          </p:nvPr>
        </p:nvSpPr>
        <p:spPr>
          <a:xfrm>
            <a:off x="289575" y="1782000"/>
            <a:ext cx="633445" cy="641667"/>
          </a:xfrm>
          <a:prstGeom prst="ellipse">
            <a:avLst/>
          </a:prstGeom>
          <a:noFill/>
        </p:spPr>
        <p:txBody>
          <a:bodyPr lIns="0" tIns="0" anchor="ctr" anchorCtr="0"/>
          <a:lstStyle>
            <a:lvl1pPr marL="0" indent="0" algn="l">
              <a:buNone/>
              <a:defRPr sz="553">
                <a:solidFill>
                  <a:schemeClr val="tx1"/>
                </a:solidFill>
              </a:defRPr>
            </a:lvl1pPr>
          </a:lstStyle>
          <a:p>
            <a:r>
              <a:rPr lang="en-GB" dirty="0"/>
              <a:t>Click icon to add picture or click on frame and insert picture from Templafy Images</a:t>
            </a:r>
          </a:p>
        </p:txBody>
      </p:sp>
      <p:sp>
        <p:nvSpPr>
          <p:cNvPr id="24" name="Picture Placeholder 7">
            <a:extLst>
              <a:ext uri="{FF2B5EF4-FFF2-40B4-BE49-F238E27FC236}">
                <a16:creationId xmlns:a16="http://schemas.microsoft.com/office/drawing/2014/main" id="{944D4923-1893-4575-984F-40E83D718BA0}"/>
              </a:ext>
            </a:extLst>
          </p:cNvPr>
          <p:cNvSpPr>
            <a:spLocks noGrp="1"/>
          </p:cNvSpPr>
          <p:nvPr>
            <p:ph type="pic" sz="quarter" idx="18" hasCustomPrompt="1"/>
          </p:nvPr>
        </p:nvSpPr>
        <p:spPr>
          <a:xfrm>
            <a:off x="1716901" y="1782000"/>
            <a:ext cx="633445" cy="641667"/>
          </a:xfrm>
          <a:prstGeom prst="ellipse">
            <a:avLst/>
          </a:prstGeom>
          <a:noFill/>
        </p:spPr>
        <p:txBody>
          <a:bodyPr lIns="0" tIns="0" anchor="ctr" anchorCtr="0"/>
          <a:lstStyle>
            <a:lvl1pPr marL="0" indent="0" algn="l">
              <a:buNone/>
              <a:defRPr sz="553">
                <a:solidFill>
                  <a:schemeClr val="tx1"/>
                </a:solidFill>
              </a:defRPr>
            </a:lvl1pPr>
          </a:lstStyle>
          <a:p>
            <a:r>
              <a:rPr lang="en-GB" dirty="0"/>
              <a:t>Click icon to add picture or click on frame and insert picture from Templafy Images</a:t>
            </a:r>
          </a:p>
        </p:txBody>
      </p:sp>
      <p:pic>
        <p:nvPicPr>
          <p:cNvPr id="3" name="Graphic 2">
            <a:extLst>
              <a:ext uri="{FF2B5EF4-FFF2-40B4-BE49-F238E27FC236}">
                <a16:creationId xmlns:a16="http://schemas.microsoft.com/office/drawing/2014/main" id="{888CBC42-C15F-6412-3793-3D30764C4ED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575" y="292087"/>
            <a:ext cx="768721" cy="195580"/>
          </a:xfrm>
          <a:prstGeom prst="rect">
            <a:avLst/>
          </a:prstGeom>
        </p:spPr>
      </p:pic>
    </p:spTree>
    <p:extLst>
      <p:ext uri="{BB962C8B-B14F-4D97-AF65-F5344CB8AC3E}">
        <p14:creationId xmlns:p14="http://schemas.microsoft.com/office/powerpoint/2010/main" val="3820116547"/>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D6DD6EC-908F-48BF-823A-D55BB46DAF87}"/>
              </a:ext>
            </a:extLst>
          </p:cNvPr>
          <p:cNvSpPr>
            <a:spLocks noChangeAspect="1"/>
          </p:cNvSpPr>
          <p:nvPr userDrawn="1"/>
        </p:nvSpPr>
        <p:spPr bwMode="invGray">
          <a:xfrm>
            <a:off x="0" y="0"/>
            <a:ext cx="2187567" cy="3492500"/>
          </a:xfrm>
          <a:custGeom>
            <a:avLst/>
            <a:gdLst>
              <a:gd name="connsiteX0" fmla="*/ 0 w 4351338"/>
              <a:gd name="connsiteY0" fmla="*/ 0 h 6858000"/>
              <a:gd name="connsiteX1" fmla="*/ 3335268 w 4351338"/>
              <a:gd name="connsiteY1" fmla="*/ 0 h 6858000"/>
              <a:gd name="connsiteX2" fmla="*/ 3439266 w 4351338"/>
              <a:gd name="connsiteY2" fmla="*/ 162221 h 6858000"/>
              <a:gd name="connsiteX3" fmla="*/ 4351338 w 4351338"/>
              <a:gd name="connsiteY3" fmla="*/ 3429000 h 6858000"/>
              <a:gd name="connsiteX4" fmla="*/ 3439266 w 4351338"/>
              <a:gd name="connsiteY4" fmla="*/ 6695780 h 6858000"/>
              <a:gd name="connsiteX5" fmla="*/ 3335268 w 4351338"/>
              <a:gd name="connsiteY5" fmla="*/ 6858000 h 6858000"/>
              <a:gd name="connsiteX6" fmla="*/ 0 w 43513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338" h="6858000">
                <a:moveTo>
                  <a:pt x="0" y="0"/>
                </a:moveTo>
                <a:lnTo>
                  <a:pt x="3335268" y="0"/>
                </a:lnTo>
                <a:lnTo>
                  <a:pt x="3439266" y="162221"/>
                </a:lnTo>
                <a:cubicBezTo>
                  <a:pt x="4018044" y="1114762"/>
                  <a:pt x="4351338" y="2232959"/>
                  <a:pt x="4351338" y="3429000"/>
                </a:cubicBezTo>
                <a:cubicBezTo>
                  <a:pt x="4351338" y="4625042"/>
                  <a:pt x="4018044" y="5743239"/>
                  <a:pt x="3439266" y="6695780"/>
                </a:cubicBezTo>
                <a:lnTo>
                  <a:pt x="333526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5174413F-D7BF-4DE6-99B6-2AF447CF4DFA}"/>
              </a:ext>
            </a:extLst>
          </p:cNvPr>
          <p:cNvSpPr>
            <a:spLocks noGrp="1"/>
          </p:cNvSpPr>
          <p:nvPr>
            <p:ph type="title" hasCustomPrompt="1"/>
          </p:nvPr>
        </p:nvSpPr>
        <p:spPr>
          <a:xfrm>
            <a:off x="289574" y="879593"/>
            <a:ext cx="1753739" cy="913407"/>
          </a:xfrm>
        </p:spPr>
        <p:txBody>
          <a:bodyPr/>
          <a:lstStyle>
            <a:lvl1pPr>
              <a:defRPr>
                <a:solidFill>
                  <a:schemeClr val="accent2"/>
                </a:solidFill>
              </a:defRPr>
            </a:lvl1pPr>
          </a:lstStyle>
          <a:p>
            <a:r>
              <a:rPr lang="en-GB" noProof="0" dirty="0"/>
              <a:t>Click to add title</a:t>
            </a:r>
            <a:endParaRPr lang="en-GB" dirty="0"/>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519421" y="1425895"/>
            <a:ext cx="868725"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519421" y="1495338"/>
            <a:ext cx="868725"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519421" y="1564780"/>
            <a:ext cx="868725"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519421" y="1634223"/>
            <a:ext cx="868725"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3466907" y="879593"/>
            <a:ext cx="2043314" cy="91667"/>
          </a:xfrm>
        </p:spPr>
        <p:txBody>
          <a:bodyPr/>
          <a:lstStyle>
            <a:lvl1pPr marL="0" indent="0">
              <a:buNone/>
              <a:defRPr sz="503" b="1" cap="all" baseline="0">
                <a:solidFill>
                  <a:schemeClr val="accent1"/>
                </a:solidFill>
              </a:defRPr>
            </a:lvl1pPr>
            <a:lvl2pPr marL="0" indent="0">
              <a:buNone/>
              <a:defRPr lang="en-US" sz="503" b="1" kern="1200" cap="all" baseline="0" dirty="0" smtClean="0">
                <a:solidFill>
                  <a:schemeClr val="accent1"/>
                </a:solidFill>
                <a:latin typeface="+mn-lt"/>
                <a:ea typeface="+mn-ea"/>
                <a:cs typeface="+mn-cs"/>
              </a:defRPr>
            </a:lvl2pPr>
            <a:lvl3pPr marL="0" indent="0">
              <a:buNone/>
              <a:defRPr lang="en-US" sz="503" b="1" kern="1200" cap="all" baseline="0" dirty="0" smtClean="0">
                <a:solidFill>
                  <a:schemeClr val="accent1"/>
                </a:solidFill>
                <a:latin typeface="+mn-lt"/>
                <a:ea typeface="+mn-ea"/>
                <a:cs typeface="+mn-cs"/>
              </a:defRPr>
            </a:lvl3pPr>
            <a:lvl4pPr>
              <a:buNone/>
              <a:defRPr lang="en-US" sz="503" b="1" kern="1200" cap="all" baseline="0" dirty="0" smtClean="0">
                <a:solidFill>
                  <a:schemeClr val="accent1"/>
                </a:solidFill>
                <a:latin typeface="+mn-lt"/>
                <a:ea typeface="+mn-ea"/>
                <a:cs typeface="+mn-cs"/>
              </a:defRPr>
            </a:lvl4pPr>
            <a:lvl5pPr>
              <a:buNone/>
              <a:defRPr lang="en-US" sz="503" b="1" kern="1200" cap="all" baseline="0" dirty="0">
                <a:solidFill>
                  <a:schemeClr val="accent1"/>
                </a:solidFill>
                <a:latin typeface="+mn-lt"/>
                <a:ea typeface="+mn-ea"/>
                <a:cs typeface="+mn-cs"/>
              </a:defRPr>
            </a:lvl5pPr>
            <a:lvl6pPr>
              <a:defRPr lang="en-US" sz="503" b="1" kern="1200" cap="all" baseline="0" dirty="0" smtClean="0">
                <a:solidFill>
                  <a:schemeClr val="accent1"/>
                </a:solidFill>
                <a:latin typeface="+mn-lt"/>
                <a:ea typeface="+mn-ea"/>
                <a:cs typeface="+mn-cs"/>
              </a:defRPr>
            </a:lvl6pPr>
            <a:lvl7pPr>
              <a:defRPr lang="en-US" sz="503" b="1" kern="1200" cap="all" baseline="0" dirty="0" smtClean="0">
                <a:solidFill>
                  <a:schemeClr val="accent1"/>
                </a:solidFill>
                <a:latin typeface="+mn-lt"/>
                <a:ea typeface="+mn-ea"/>
                <a:cs typeface="+mn-cs"/>
              </a:defRPr>
            </a:lvl7pPr>
            <a:lvl8pPr>
              <a:defRPr lang="en-US" sz="503" b="1" kern="1200" cap="all" baseline="0" dirty="0" smtClean="0">
                <a:solidFill>
                  <a:schemeClr val="accent1"/>
                </a:solidFill>
                <a:latin typeface="+mn-lt"/>
                <a:ea typeface="+mn-ea"/>
                <a:cs typeface="+mn-cs"/>
              </a:defRPr>
            </a:lvl8pPr>
            <a:lvl9pPr>
              <a:lnSpc>
                <a:spcPct val="100000"/>
              </a:lnSpc>
              <a:spcAft>
                <a:spcPts val="302"/>
              </a:spcAft>
              <a:defRPr lang="en-US" sz="503" b="1" kern="1200" cap="all" baseline="0" dirty="0">
                <a:solidFill>
                  <a:schemeClr val="accent1"/>
                </a:solidFill>
                <a:latin typeface="+mn-lt"/>
                <a:ea typeface="+mn-ea"/>
                <a:cs typeface="+mn-cs"/>
              </a:defRPr>
            </a:lvl9pPr>
          </a:lstStyle>
          <a:p>
            <a:pPr lvl="0"/>
            <a:r>
              <a:rPr lang="en-GB" dirty="0"/>
              <a:t>Click to add </a:t>
            </a:r>
            <a:r>
              <a:rPr lang="en-GB" sz="503"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3466907" y="994056"/>
            <a:ext cx="2043314" cy="2057840"/>
          </a:xfrm>
        </p:spPr>
        <p:txBody>
          <a:bodyPr/>
          <a:lstStyle>
            <a:lvl1pPr marL="54292" indent="-54292">
              <a:spcAft>
                <a:spcPts val="151"/>
              </a:spcAft>
              <a:defRPr sz="503"/>
            </a:lvl1pPr>
            <a:lvl2pPr marL="108583" indent="-54292">
              <a:spcAft>
                <a:spcPts val="151"/>
              </a:spcAft>
              <a:defRPr sz="503"/>
            </a:lvl2pPr>
            <a:lvl3pPr marL="162875" indent="-54292">
              <a:spcAft>
                <a:spcPts val="151"/>
              </a:spcAft>
              <a:defRPr sz="503"/>
            </a:lvl3pPr>
            <a:lvl4pPr>
              <a:spcAft>
                <a:spcPts val="15"/>
              </a:spcAft>
              <a:defRPr sz="503"/>
            </a:lvl4pPr>
            <a:lvl5pPr>
              <a:spcAft>
                <a:spcPts val="15"/>
              </a:spcAft>
              <a:defRPr sz="503"/>
            </a:lvl5pPr>
            <a:lvl6pPr>
              <a:spcAft>
                <a:spcPts val="15"/>
              </a:spcAft>
              <a:defRPr sz="503" b="0"/>
            </a:lvl6pPr>
            <a:lvl7pPr>
              <a:spcAft>
                <a:spcPts val="15"/>
              </a:spcAft>
              <a:defRPr sz="503"/>
            </a:lvl7pPr>
            <a:lvl8pPr>
              <a:spcAft>
                <a:spcPts val="15"/>
              </a:spcAft>
              <a:defRPr sz="503"/>
            </a:lvl8pPr>
            <a:lvl9pPr>
              <a:lnSpc>
                <a:spcPct val="100000"/>
              </a:lnSpc>
              <a:spcAft>
                <a:spcPts val="151"/>
              </a:spcAft>
              <a:defRPr sz="503">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2519421" y="859834"/>
            <a:ext cx="506756" cy="513333"/>
          </a:xfrm>
          <a:prstGeom prst="ellipse">
            <a:avLst/>
          </a:prstGeom>
          <a:noFill/>
        </p:spPr>
        <p:txBody>
          <a:bodyPr lIns="0" tIns="0" anchor="ctr" anchorCtr="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12" name="Date Placeholder 11">
            <a:extLst>
              <a:ext uri="{FF2B5EF4-FFF2-40B4-BE49-F238E27FC236}">
                <a16:creationId xmlns:a16="http://schemas.microsoft.com/office/drawing/2014/main" id="{22FEA212-4746-4B6E-9B5D-4D873590C5DD}"/>
              </a:ext>
            </a:extLst>
          </p:cNvPr>
          <p:cNvSpPr>
            <a:spLocks noGrp="1"/>
          </p:cNvSpPr>
          <p:nvPr>
            <p:ph type="dt" sz="half" idx="26"/>
          </p:nvPr>
        </p:nvSpPr>
        <p:spPr/>
        <p:txBody>
          <a:bodyPr/>
          <a:lstStyle>
            <a:lvl1pPr>
              <a:defRPr>
                <a:solidFill>
                  <a:schemeClr val="bg1"/>
                </a:solidFill>
              </a:defRPr>
            </a:lvl1pPr>
          </a:lstStyle>
          <a:p>
            <a:endParaRPr lang="en-GB" dirty="0"/>
          </a:p>
        </p:txBody>
      </p:sp>
      <p:sp>
        <p:nvSpPr>
          <p:cNvPr id="13" name="Footer Placeholder 12">
            <a:extLst>
              <a:ext uri="{FF2B5EF4-FFF2-40B4-BE49-F238E27FC236}">
                <a16:creationId xmlns:a16="http://schemas.microsoft.com/office/drawing/2014/main" id="{97F6958A-FE05-46B0-8B90-06A15B9C705D}"/>
              </a:ext>
            </a:extLst>
          </p:cNvPr>
          <p:cNvSpPr>
            <a:spLocks noGrp="1"/>
          </p:cNvSpPr>
          <p:nvPr>
            <p:ph type="ftr" sz="quarter" idx="27"/>
          </p:nvPr>
        </p:nvSpPr>
        <p:spPr/>
        <p:txBody>
          <a:bodyPr/>
          <a:lstStyle/>
          <a:p>
            <a:endParaRPr lang="en-GB" dirty="0"/>
          </a:p>
        </p:txBody>
      </p:sp>
      <p:sp>
        <p:nvSpPr>
          <p:cNvPr id="14" name="Slide Number Placeholder 13">
            <a:extLst>
              <a:ext uri="{FF2B5EF4-FFF2-40B4-BE49-F238E27FC236}">
                <a16:creationId xmlns:a16="http://schemas.microsoft.com/office/drawing/2014/main" id="{8C7E7BC1-AAEE-4D73-B6E5-BB2902E96C8F}"/>
              </a:ext>
            </a:extLst>
          </p:cNvPr>
          <p:cNvSpPr>
            <a:spLocks noGrp="1"/>
          </p:cNvSpPr>
          <p:nvPr>
            <p:ph type="sldNum" sz="quarter" idx="28"/>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55250571"/>
      </p:ext>
    </p:extLst>
  </p:cSld>
  <p:clrMapOvr>
    <a:masterClrMapping/>
  </p:clrMapOvr>
</p:sldLayout>
</file>

<file path=ppt/slideLayouts/slideLayout7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iography 2 perso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289575" y="293333"/>
            <a:ext cx="5550791" cy="234667"/>
          </a:xfrm>
        </p:spPr>
        <p:txBody>
          <a:bodyPr/>
          <a:lstStyle/>
          <a:p>
            <a:r>
              <a:rPr lang="en-GB" dirty="0"/>
              <a:t>Click to add title</a:t>
            </a:r>
          </a:p>
        </p:txBody>
      </p:sp>
      <p:sp>
        <p:nvSpPr>
          <p:cNvPr id="24" name="Subtitle">
            <a:extLst>
              <a:ext uri="{FF2B5EF4-FFF2-40B4-BE49-F238E27FC236}">
                <a16:creationId xmlns:a16="http://schemas.microsoft.com/office/drawing/2014/main" id="{275E5F19-1986-495B-963D-A89BB9541B0F}"/>
              </a:ext>
            </a:extLst>
          </p:cNvPr>
          <p:cNvSpPr>
            <a:spLocks noGrp="1"/>
          </p:cNvSpPr>
          <p:nvPr>
            <p:ph type="subTitle" idx="22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89575" y="1417207"/>
            <a:ext cx="868725"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89575" y="1486650"/>
            <a:ext cx="868725"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89575" y="1556092"/>
            <a:ext cx="868725"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89575" y="1625535"/>
            <a:ext cx="868725"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1237839" y="879593"/>
            <a:ext cx="1520269" cy="91667"/>
          </a:xfrm>
        </p:spPr>
        <p:txBody>
          <a:bodyPr/>
          <a:lstStyle>
            <a:lvl1pPr marL="0" indent="0">
              <a:buNone/>
              <a:defRPr sz="503" b="1" cap="all" baseline="0">
                <a:solidFill>
                  <a:schemeClr val="accent1"/>
                </a:solidFill>
              </a:defRPr>
            </a:lvl1pPr>
            <a:lvl2pPr marL="0" indent="0">
              <a:buNone/>
              <a:defRPr lang="en-US" sz="503" b="1" kern="1200" cap="all" baseline="0" dirty="0" smtClean="0">
                <a:solidFill>
                  <a:schemeClr val="accent1"/>
                </a:solidFill>
                <a:latin typeface="+mn-lt"/>
                <a:ea typeface="+mn-ea"/>
                <a:cs typeface="+mn-cs"/>
              </a:defRPr>
            </a:lvl2pPr>
            <a:lvl3pPr marL="0" indent="0">
              <a:buNone/>
              <a:defRPr lang="en-US" sz="503" b="1" kern="1200" cap="all" baseline="0" dirty="0" smtClean="0">
                <a:solidFill>
                  <a:schemeClr val="accent1"/>
                </a:solidFill>
                <a:latin typeface="+mn-lt"/>
                <a:ea typeface="+mn-ea"/>
                <a:cs typeface="+mn-cs"/>
              </a:defRPr>
            </a:lvl3pPr>
            <a:lvl4pPr>
              <a:buNone/>
              <a:defRPr lang="en-US" sz="503" b="1" kern="1200" cap="all" baseline="0" dirty="0" smtClean="0">
                <a:solidFill>
                  <a:schemeClr val="accent1"/>
                </a:solidFill>
                <a:latin typeface="+mn-lt"/>
                <a:ea typeface="+mn-ea"/>
                <a:cs typeface="+mn-cs"/>
              </a:defRPr>
            </a:lvl4pPr>
            <a:lvl5pPr>
              <a:buNone/>
              <a:defRPr lang="en-US" sz="503" b="1" kern="1200" cap="all" baseline="0" dirty="0">
                <a:solidFill>
                  <a:schemeClr val="accent1"/>
                </a:solidFill>
                <a:latin typeface="+mn-lt"/>
                <a:ea typeface="+mn-ea"/>
                <a:cs typeface="+mn-cs"/>
              </a:defRPr>
            </a:lvl5pPr>
            <a:lvl6pPr>
              <a:defRPr lang="en-US" sz="503" b="1" kern="1200" cap="all" baseline="0" dirty="0" smtClean="0">
                <a:solidFill>
                  <a:schemeClr val="accent1"/>
                </a:solidFill>
                <a:latin typeface="+mn-lt"/>
                <a:ea typeface="+mn-ea"/>
                <a:cs typeface="+mn-cs"/>
              </a:defRPr>
            </a:lvl6pPr>
            <a:lvl7pPr>
              <a:defRPr lang="en-US" sz="503" b="1" kern="1200" cap="all" baseline="0" dirty="0" smtClean="0">
                <a:solidFill>
                  <a:schemeClr val="accent1"/>
                </a:solidFill>
                <a:latin typeface="+mn-lt"/>
                <a:ea typeface="+mn-ea"/>
                <a:cs typeface="+mn-cs"/>
              </a:defRPr>
            </a:lvl7pPr>
            <a:lvl8pPr>
              <a:defRPr lang="en-US" sz="503" b="1" kern="1200" cap="all" baseline="0" dirty="0" smtClean="0">
                <a:solidFill>
                  <a:schemeClr val="accent1"/>
                </a:solidFill>
                <a:latin typeface="+mn-lt"/>
                <a:ea typeface="+mn-ea"/>
                <a:cs typeface="+mn-cs"/>
              </a:defRPr>
            </a:lvl8pPr>
            <a:lvl9pPr>
              <a:lnSpc>
                <a:spcPct val="100000"/>
              </a:lnSpc>
              <a:spcAft>
                <a:spcPts val="302"/>
              </a:spcAft>
              <a:defRPr lang="en-US" sz="503" b="1" kern="1200" cap="all" baseline="0" dirty="0">
                <a:solidFill>
                  <a:schemeClr val="accent1"/>
                </a:solidFill>
                <a:latin typeface="+mn-lt"/>
                <a:ea typeface="+mn-ea"/>
                <a:cs typeface="+mn-cs"/>
              </a:defRPr>
            </a:lvl9pPr>
          </a:lstStyle>
          <a:p>
            <a:pPr lvl="0"/>
            <a:r>
              <a:rPr lang="en-GB" dirty="0"/>
              <a:t>Click to add </a:t>
            </a:r>
            <a:r>
              <a:rPr lang="en-GB" sz="503"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1237839" y="993667"/>
            <a:ext cx="1520269" cy="2057840"/>
          </a:xfrm>
        </p:spPr>
        <p:txBody>
          <a:bodyPr/>
          <a:lstStyle>
            <a:lvl1pPr marL="54292" indent="-54292">
              <a:spcAft>
                <a:spcPts val="151"/>
              </a:spcAft>
              <a:defRPr sz="503"/>
            </a:lvl1pPr>
            <a:lvl2pPr marL="108583" indent="-54292">
              <a:spcAft>
                <a:spcPts val="151"/>
              </a:spcAft>
              <a:defRPr sz="503"/>
            </a:lvl2pPr>
            <a:lvl3pPr marL="162875" indent="-54292">
              <a:spcAft>
                <a:spcPts val="151"/>
              </a:spcAft>
              <a:defRPr sz="503"/>
            </a:lvl3pPr>
            <a:lvl4pPr>
              <a:spcAft>
                <a:spcPts val="15"/>
              </a:spcAft>
              <a:defRPr sz="503"/>
            </a:lvl4pPr>
            <a:lvl5pPr>
              <a:spcAft>
                <a:spcPts val="15"/>
              </a:spcAft>
              <a:defRPr sz="503"/>
            </a:lvl5pPr>
            <a:lvl6pPr>
              <a:spcAft>
                <a:spcPts val="15"/>
              </a:spcAft>
              <a:defRPr sz="503" b="0"/>
            </a:lvl6pPr>
            <a:lvl7pPr>
              <a:spcAft>
                <a:spcPts val="15"/>
              </a:spcAft>
              <a:defRPr sz="503"/>
            </a:lvl7pPr>
            <a:lvl8pPr>
              <a:spcAft>
                <a:spcPts val="15"/>
              </a:spcAft>
              <a:defRPr sz="503"/>
            </a:lvl8pPr>
            <a:lvl9pPr>
              <a:lnSpc>
                <a:spcPct val="100000"/>
              </a:lnSpc>
              <a:spcAft>
                <a:spcPts val="151"/>
              </a:spcAft>
              <a:defRPr sz="503">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4">
            <a:extLst>
              <a:ext uri="{FF2B5EF4-FFF2-40B4-BE49-F238E27FC236}">
                <a16:creationId xmlns:a16="http://schemas.microsoft.com/office/drawing/2014/main" id="{E4650D57-E571-42EC-98B9-E61F8CA17CC4}"/>
              </a:ext>
            </a:extLst>
          </p:cNvPr>
          <p:cNvSpPr>
            <a:spLocks noGrp="1"/>
          </p:cNvSpPr>
          <p:nvPr>
            <p:ph type="body" sz="quarter" idx="26" hasCustomPrompt="1"/>
          </p:nvPr>
        </p:nvSpPr>
        <p:spPr>
          <a:xfrm>
            <a:off x="3139478" y="1417207"/>
            <a:ext cx="868725"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8" name="Text Placeholder 4">
            <a:extLst>
              <a:ext uri="{FF2B5EF4-FFF2-40B4-BE49-F238E27FC236}">
                <a16:creationId xmlns:a16="http://schemas.microsoft.com/office/drawing/2014/main" id="{607BFD7A-4619-4695-9B5B-657D2202EE4A}"/>
              </a:ext>
            </a:extLst>
          </p:cNvPr>
          <p:cNvSpPr>
            <a:spLocks noGrp="1"/>
          </p:cNvSpPr>
          <p:nvPr>
            <p:ph type="body" sz="quarter" idx="27" hasCustomPrompt="1"/>
          </p:nvPr>
        </p:nvSpPr>
        <p:spPr>
          <a:xfrm>
            <a:off x="3139478" y="1486650"/>
            <a:ext cx="868725"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9" name="Text Placeholder 4">
            <a:extLst>
              <a:ext uri="{FF2B5EF4-FFF2-40B4-BE49-F238E27FC236}">
                <a16:creationId xmlns:a16="http://schemas.microsoft.com/office/drawing/2014/main" id="{99638A0D-4686-4B14-8E7E-D867B1D701AA}"/>
              </a:ext>
            </a:extLst>
          </p:cNvPr>
          <p:cNvSpPr>
            <a:spLocks noGrp="1"/>
          </p:cNvSpPr>
          <p:nvPr>
            <p:ph type="body" sz="quarter" idx="28" hasCustomPrompt="1"/>
          </p:nvPr>
        </p:nvSpPr>
        <p:spPr>
          <a:xfrm>
            <a:off x="3139478" y="1556092"/>
            <a:ext cx="868725"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0" name="Text Placeholder 4">
            <a:extLst>
              <a:ext uri="{FF2B5EF4-FFF2-40B4-BE49-F238E27FC236}">
                <a16:creationId xmlns:a16="http://schemas.microsoft.com/office/drawing/2014/main" id="{AF791D00-2DDC-47B1-87BF-C3F295F019B0}"/>
              </a:ext>
            </a:extLst>
          </p:cNvPr>
          <p:cNvSpPr>
            <a:spLocks noGrp="1"/>
          </p:cNvSpPr>
          <p:nvPr>
            <p:ph type="body" sz="quarter" idx="29" hasCustomPrompt="1"/>
          </p:nvPr>
        </p:nvSpPr>
        <p:spPr>
          <a:xfrm>
            <a:off x="3139478" y="1625535"/>
            <a:ext cx="868725"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2" name="Text Placeholder 14">
            <a:extLst>
              <a:ext uri="{FF2B5EF4-FFF2-40B4-BE49-F238E27FC236}">
                <a16:creationId xmlns:a16="http://schemas.microsoft.com/office/drawing/2014/main" id="{27562B96-831A-4266-B1D6-4F28EB1F1A2F}"/>
              </a:ext>
            </a:extLst>
          </p:cNvPr>
          <p:cNvSpPr>
            <a:spLocks noGrp="1"/>
          </p:cNvSpPr>
          <p:nvPr>
            <p:ph type="body" sz="quarter" idx="31" hasCustomPrompt="1"/>
          </p:nvPr>
        </p:nvSpPr>
        <p:spPr>
          <a:xfrm>
            <a:off x="4087743" y="880000"/>
            <a:ext cx="1520269" cy="91667"/>
          </a:xfrm>
        </p:spPr>
        <p:txBody>
          <a:bodyPr/>
          <a:lstStyle>
            <a:lvl1pPr marL="0" indent="0">
              <a:buNone/>
              <a:defRPr sz="503" b="1" cap="all" baseline="0">
                <a:solidFill>
                  <a:schemeClr val="accent1"/>
                </a:solidFill>
              </a:defRPr>
            </a:lvl1pPr>
            <a:lvl2pPr marL="0" indent="0">
              <a:buNone/>
              <a:defRPr lang="en-US" sz="503" b="1" kern="1200" cap="all" baseline="0" dirty="0" smtClean="0">
                <a:solidFill>
                  <a:schemeClr val="accent1"/>
                </a:solidFill>
                <a:latin typeface="+mn-lt"/>
                <a:ea typeface="+mn-ea"/>
                <a:cs typeface="+mn-cs"/>
              </a:defRPr>
            </a:lvl2pPr>
            <a:lvl3pPr marL="0" indent="0">
              <a:buNone/>
              <a:defRPr lang="en-US" sz="503" b="1" kern="1200" cap="all" baseline="0" dirty="0" smtClean="0">
                <a:solidFill>
                  <a:schemeClr val="accent1"/>
                </a:solidFill>
                <a:latin typeface="+mn-lt"/>
                <a:ea typeface="+mn-ea"/>
                <a:cs typeface="+mn-cs"/>
              </a:defRPr>
            </a:lvl3pPr>
            <a:lvl4pPr>
              <a:buNone/>
              <a:defRPr lang="en-US" sz="503" b="1" kern="1200" cap="all" baseline="0" dirty="0" smtClean="0">
                <a:solidFill>
                  <a:schemeClr val="accent1"/>
                </a:solidFill>
                <a:latin typeface="+mn-lt"/>
                <a:ea typeface="+mn-ea"/>
                <a:cs typeface="+mn-cs"/>
              </a:defRPr>
            </a:lvl4pPr>
            <a:lvl5pPr>
              <a:buNone/>
              <a:defRPr lang="en-US" sz="503" b="1" kern="1200" cap="all" baseline="0" dirty="0">
                <a:solidFill>
                  <a:schemeClr val="accent1"/>
                </a:solidFill>
                <a:latin typeface="+mn-lt"/>
                <a:ea typeface="+mn-ea"/>
                <a:cs typeface="+mn-cs"/>
              </a:defRPr>
            </a:lvl5pPr>
            <a:lvl6pPr>
              <a:defRPr lang="en-US" sz="503" b="1" kern="1200" cap="all" baseline="0" dirty="0" smtClean="0">
                <a:solidFill>
                  <a:schemeClr val="accent1"/>
                </a:solidFill>
                <a:latin typeface="+mn-lt"/>
                <a:ea typeface="+mn-ea"/>
                <a:cs typeface="+mn-cs"/>
              </a:defRPr>
            </a:lvl6pPr>
            <a:lvl7pPr>
              <a:defRPr lang="en-US" sz="503" b="1" kern="1200" cap="all" baseline="0" dirty="0" smtClean="0">
                <a:solidFill>
                  <a:schemeClr val="accent1"/>
                </a:solidFill>
                <a:latin typeface="+mn-lt"/>
                <a:ea typeface="+mn-ea"/>
                <a:cs typeface="+mn-cs"/>
              </a:defRPr>
            </a:lvl7pPr>
            <a:lvl8pPr>
              <a:defRPr lang="en-US" sz="503" b="1" kern="1200" cap="all" baseline="0" dirty="0" smtClean="0">
                <a:solidFill>
                  <a:schemeClr val="accent1"/>
                </a:solidFill>
                <a:latin typeface="+mn-lt"/>
                <a:ea typeface="+mn-ea"/>
                <a:cs typeface="+mn-cs"/>
              </a:defRPr>
            </a:lvl8pPr>
            <a:lvl9pPr>
              <a:lnSpc>
                <a:spcPct val="100000"/>
              </a:lnSpc>
              <a:spcAft>
                <a:spcPts val="302"/>
              </a:spcAft>
              <a:defRPr lang="en-US" sz="503" b="1" kern="1200" cap="all" baseline="0" dirty="0">
                <a:solidFill>
                  <a:schemeClr val="accent1"/>
                </a:solidFill>
                <a:latin typeface="+mn-lt"/>
                <a:ea typeface="+mn-ea"/>
                <a:cs typeface="+mn-cs"/>
              </a:defRPr>
            </a:lvl9pPr>
          </a:lstStyle>
          <a:p>
            <a:pPr lvl="0"/>
            <a:r>
              <a:rPr lang="en-GB" dirty="0"/>
              <a:t>Click to add </a:t>
            </a:r>
            <a:r>
              <a:rPr lang="en-GB" sz="503"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23" name="Text Placeholder 16">
            <a:extLst>
              <a:ext uri="{FF2B5EF4-FFF2-40B4-BE49-F238E27FC236}">
                <a16:creationId xmlns:a16="http://schemas.microsoft.com/office/drawing/2014/main" id="{2BB8B504-BF73-4669-9236-CEA6F164F035}"/>
              </a:ext>
            </a:extLst>
          </p:cNvPr>
          <p:cNvSpPr>
            <a:spLocks noGrp="1"/>
          </p:cNvSpPr>
          <p:nvPr>
            <p:ph type="body" sz="quarter" idx="32" hasCustomPrompt="1"/>
          </p:nvPr>
        </p:nvSpPr>
        <p:spPr>
          <a:xfrm>
            <a:off x="4087743" y="993667"/>
            <a:ext cx="1520269" cy="2057840"/>
          </a:xfrm>
        </p:spPr>
        <p:txBody>
          <a:bodyPr/>
          <a:lstStyle>
            <a:lvl1pPr marL="54292" indent="-54292">
              <a:spcAft>
                <a:spcPts val="151"/>
              </a:spcAft>
              <a:defRPr sz="503"/>
            </a:lvl1pPr>
            <a:lvl2pPr marL="108583" indent="-54292">
              <a:spcAft>
                <a:spcPts val="151"/>
              </a:spcAft>
              <a:defRPr sz="503"/>
            </a:lvl2pPr>
            <a:lvl3pPr marL="162875" indent="-54292">
              <a:spcAft>
                <a:spcPts val="151"/>
              </a:spcAft>
              <a:defRPr sz="503"/>
            </a:lvl3pPr>
            <a:lvl4pPr>
              <a:spcAft>
                <a:spcPts val="15"/>
              </a:spcAft>
              <a:defRPr sz="503"/>
            </a:lvl4pPr>
            <a:lvl5pPr>
              <a:spcAft>
                <a:spcPts val="15"/>
              </a:spcAft>
              <a:defRPr sz="503"/>
            </a:lvl5pPr>
            <a:lvl6pPr>
              <a:spcAft>
                <a:spcPts val="15"/>
              </a:spcAft>
              <a:defRPr sz="503" b="0"/>
            </a:lvl6pPr>
            <a:lvl7pPr>
              <a:spcAft>
                <a:spcPts val="15"/>
              </a:spcAft>
              <a:defRPr sz="503"/>
            </a:lvl7pPr>
            <a:lvl8pPr>
              <a:spcAft>
                <a:spcPts val="15"/>
              </a:spcAft>
              <a:defRPr sz="503"/>
            </a:lvl8pPr>
            <a:lvl9pPr>
              <a:lnSpc>
                <a:spcPct val="100000"/>
              </a:lnSpc>
              <a:spcAft>
                <a:spcPts val="151"/>
              </a:spcAft>
              <a:defRPr sz="503">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289575" y="880000"/>
            <a:ext cx="474179" cy="480333"/>
          </a:xfrm>
          <a:prstGeom prst="ellipse">
            <a:avLst/>
          </a:prstGeom>
          <a:noFill/>
        </p:spPr>
        <p:txBody>
          <a:bodyPr lIns="0" tIns="0" b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21" name="Picture Placeholder 7">
            <a:extLst>
              <a:ext uri="{FF2B5EF4-FFF2-40B4-BE49-F238E27FC236}">
                <a16:creationId xmlns:a16="http://schemas.microsoft.com/office/drawing/2014/main" id="{D9434157-C0CA-46C1-B739-37770036697E}"/>
              </a:ext>
            </a:extLst>
          </p:cNvPr>
          <p:cNvSpPr>
            <a:spLocks noGrp="1"/>
          </p:cNvSpPr>
          <p:nvPr>
            <p:ph type="pic" sz="quarter" idx="30" hasCustomPrompt="1"/>
          </p:nvPr>
        </p:nvSpPr>
        <p:spPr>
          <a:xfrm>
            <a:off x="3139478" y="880000"/>
            <a:ext cx="474179" cy="480333"/>
          </a:xfrm>
          <a:prstGeom prst="ellipse">
            <a:avLst/>
          </a:prstGeom>
          <a:noFill/>
        </p:spPr>
        <p:txBody>
          <a:bodyPr lIns="0" tIns="0" b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D8E2A6BF-B01A-4FCE-A81A-3B15F30F19FA}"/>
              </a:ext>
            </a:extLst>
          </p:cNvPr>
          <p:cNvSpPr>
            <a:spLocks noGrp="1"/>
          </p:cNvSpPr>
          <p:nvPr>
            <p:ph type="dt" sz="half" idx="220"/>
          </p:nvPr>
        </p:nvSpPr>
        <p:spPr/>
        <p:txBody>
          <a:bodyPr/>
          <a:lstStyle/>
          <a:p>
            <a:endParaRPr lang="en-GB" dirty="0"/>
          </a:p>
        </p:txBody>
      </p:sp>
      <p:sp>
        <p:nvSpPr>
          <p:cNvPr id="3" name="Footer Placeholder 2">
            <a:extLst>
              <a:ext uri="{FF2B5EF4-FFF2-40B4-BE49-F238E27FC236}">
                <a16:creationId xmlns:a16="http://schemas.microsoft.com/office/drawing/2014/main" id="{26C515EC-F25F-48E5-87E3-A9EBCC906E74}"/>
              </a:ext>
            </a:extLst>
          </p:cNvPr>
          <p:cNvSpPr>
            <a:spLocks noGrp="1"/>
          </p:cNvSpPr>
          <p:nvPr>
            <p:ph type="ftr" sz="quarter" idx="221"/>
          </p:nvPr>
        </p:nvSpPr>
        <p:spPr/>
        <p:txBody>
          <a:bodyPr/>
          <a:lstStyle/>
          <a:p>
            <a:endParaRPr lang="en-GB" dirty="0"/>
          </a:p>
        </p:txBody>
      </p:sp>
      <p:sp>
        <p:nvSpPr>
          <p:cNvPr id="4" name="Slide Number Placeholder 3">
            <a:extLst>
              <a:ext uri="{FF2B5EF4-FFF2-40B4-BE49-F238E27FC236}">
                <a16:creationId xmlns:a16="http://schemas.microsoft.com/office/drawing/2014/main" id="{2FEE7A63-8B77-4E27-9972-4EC7CF874BD0}"/>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54229522"/>
      </p:ext>
    </p:extLst>
  </p:cSld>
  <p:clrMapOvr>
    <a:masterClrMapping/>
  </p:clrMapOvr>
</p:sldLayout>
</file>

<file path=ppt/slideLayouts/slideLayout7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10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3705898"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289133" y="884414"/>
            <a:ext cx="993604" cy="940499"/>
          </a:xfrm>
          <a:prstGeom prst="roundRect">
            <a:avLst>
              <a:gd name="adj" fmla="val 6755"/>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1428055"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2566977"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3705898"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4844821"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289133"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1428055"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2566977"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4844821"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289575" y="293333"/>
            <a:ext cx="5550791" cy="234667"/>
          </a:xfrm>
        </p:spPr>
        <p:txBody>
          <a:bodyPr/>
          <a:lstStyle/>
          <a:p>
            <a:r>
              <a:rPr lang="en-GB" dirty="0"/>
              <a:t>Click to add title</a:t>
            </a:r>
          </a:p>
        </p:txBody>
      </p:sp>
      <p:sp>
        <p:nvSpPr>
          <p:cNvPr id="112" name="Subtitle">
            <a:extLst>
              <a:ext uri="{FF2B5EF4-FFF2-40B4-BE49-F238E27FC236}">
                <a16:creationId xmlns:a16="http://schemas.microsoft.com/office/drawing/2014/main" id="{81183A62-4B29-41E1-B594-0CA3A38869D5}"/>
              </a:ext>
            </a:extLst>
          </p:cNvPr>
          <p:cNvSpPr>
            <a:spLocks noGrp="1"/>
          </p:cNvSpPr>
          <p:nvPr>
            <p:ph type="subTitle" idx="22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368334" y="1416377"/>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368334" y="148582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368334" y="1555262"/>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368334" y="1624705"/>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368334" y="2503774"/>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368334" y="2573217"/>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368334" y="264266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368334" y="2712103"/>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1507847" y="1416377"/>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1507847" y="148582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1507847" y="1555262"/>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1507847" y="1624705"/>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1507847" y="2503774"/>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1507847" y="2573217"/>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1507847" y="264266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1507847" y="2712103"/>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2646459" y="1416377"/>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2646459" y="148582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2646459" y="1555262"/>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2646459" y="1624705"/>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2646459" y="2503774"/>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2646459" y="2573217"/>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2646459" y="264266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2646459" y="2712103"/>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3785522" y="1416377"/>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3785522" y="148582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3785522" y="1555262"/>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3785522" y="1624705"/>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3785522" y="2503774"/>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3785522" y="2573217"/>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3785522" y="264266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3785522" y="2712103"/>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4924585" y="1416377"/>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4924585" y="148582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4924585" y="1555262"/>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4924585" y="1624705"/>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4924585" y="2503774"/>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4924585" y="2573217"/>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4924585" y="264266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4924585" y="2712103"/>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368334" y="952491"/>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368334" y="2039888"/>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1507397" y="952491"/>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1507397" y="2039888"/>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2646459" y="952491"/>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2646459" y="2039888"/>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3785522" y="952491"/>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3785522" y="2039888"/>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4924585" y="952491"/>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4924585" y="2039888"/>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09E10FAD-1D75-4A62-B9B3-786B2933CD20}"/>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D9ED44FE-72D7-4C8D-964F-5A861FE04184}"/>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035E1127-538C-482A-9B71-B25A3AC8C65A}"/>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89996465"/>
      </p:ext>
    </p:extLst>
  </p:cSld>
  <p:clrMapOvr>
    <a:masterClrMapping/>
  </p:clrMapOvr>
</p:sldLayout>
</file>

<file path=ppt/slideLayouts/slideLayout7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8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3705898"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1428055"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2566977"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3705898"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4844821"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1428055"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2566977"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4844821"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289575" y="293333"/>
            <a:ext cx="5550791" cy="234667"/>
          </a:xfrm>
        </p:spPr>
        <p:txBody>
          <a:bodyPr/>
          <a:lstStyle/>
          <a:p>
            <a:r>
              <a:rPr lang="en-GB" dirty="0"/>
              <a:t>Click to add title</a:t>
            </a:r>
          </a:p>
        </p:txBody>
      </p:sp>
      <p:sp>
        <p:nvSpPr>
          <p:cNvPr id="58" name="Subtitle">
            <a:extLst>
              <a:ext uri="{FF2B5EF4-FFF2-40B4-BE49-F238E27FC236}">
                <a16:creationId xmlns:a16="http://schemas.microsoft.com/office/drawing/2014/main" id="{2045BB76-9301-4EF1-923A-BD44892C2356}"/>
              </a:ext>
            </a:extLst>
          </p:cNvPr>
          <p:cNvSpPr>
            <a:spLocks noGrp="1"/>
          </p:cNvSpPr>
          <p:nvPr>
            <p:ph type="subTitle" idx="22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4" name="Text Placeholder 3">
            <a:extLst>
              <a:ext uri="{FF2B5EF4-FFF2-40B4-BE49-F238E27FC236}">
                <a16:creationId xmlns:a16="http://schemas.microsoft.com/office/drawing/2014/main" id="{1CFBB936-3584-46FE-B145-F2B99BD4104E}"/>
              </a:ext>
            </a:extLst>
          </p:cNvPr>
          <p:cNvSpPr>
            <a:spLocks noGrp="1"/>
          </p:cNvSpPr>
          <p:nvPr>
            <p:ph type="body" sz="quarter" idx="72" hasCustomPrompt="1"/>
          </p:nvPr>
        </p:nvSpPr>
        <p:spPr>
          <a:xfrm>
            <a:off x="289707" y="880000"/>
            <a:ext cx="803677" cy="456260"/>
          </a:xfrm>
        </p:spPr>
        <p:txBody>
          <a:bodyPr/>
          <a:lstStyle>
            <a:lvl1pPr marL="0" indent="0">
              <a:lnSpc>
                <a:spcPct val="100000"/>
              </a:lnSpc>
              <a:spcAft>
                <a:spcPts val="0"/>
              </a:spcAft>
              <a:buNone/>
              <a:defRPr sz="754" b="1">
                <a:solidFill>
                  <a:schemeClr val="accent1"/>
                </a:solidFill>
                <a:latin typeface="+mn-lt"/>
              </a:defRPr>
            </a:lvl1pPr>
            <a:lvl2pPr marL="0" indent="0">
              <a:lnSpc>
                <a:spcPct val="100000"/>
              </a:lnSpc>
              <a:spcAft>
                <a:spcPts val="0"/>
              </a:spcAft>
              <a:buNone/>
              <a:defRPr sz="754" b="1">
                <a:solidFill>
                  <a:schemeClr val="accent1"/>
                </a:solidFill>
                <a:latin typeface="+mn-lt"/>
              </a:defRPr>
            </a:lvl2pPr>
            <a:lvl3pPr marL="0" indent="0">
              <a:lnSpc>
                <a:spcPct val="100000"/>
              </a:lnSpc>
              <a:spcAft>
                <a:spcPts val="0"/>
              </a:spcAft>
              <a:buNone/>
              <a:defRPr sz="754" b="1">
                <a:solidFill>
                  <a:schemeClr val="accent1"/>
                </a:solidFill>
                <a:latin typeface="+mn-lt"/>
              </a:defRPr>
            </a:lvl3pPr>
            <a:lvl4pPr>
              <a:lnSpc>
                <a:spcPct val="100000"/>
              </a:lnSpc>
              <a:spcAft>
                <a:spcPts val="0"/>
              </a:spcAft>
              <a:buNone/>
              <a:defRPr sz="754" b="1">
                <a:solidFill>
                  <a:schemeClr val="accent1"/>
                </a:solidFill>
                <a:latin typeface="+mn-lt"/>
              </a:defRPr>
            </a:lvl4pPr>
            <a:lvl5pPr>
              <a:lnSpc>
                <a:spcPct val="100000"/>
              </a:lnSpc>
              <a:spcAft>
                <a:spcPts val="0"/>
              </a:spcAft>
              <a:buNone/>
              <a:defRPr sz="754" b="1">
                <a:solidFill>
                  <a:schemeClr val="accent1"/>
                </a:solidFill>
                <a:latin typeface="+mn-lt"/>
              </a:defRPr>
            </a:lvl5pPr>
            <a:lvl6pPr>
              <a:lnSpc>
                <a:spcPct val="100000"/>
              </a:lnSpc>
              <a:buNone/>
              <a:defRPr sz="754" b="1">
                <a:solidFill>
                  <a:schemeClr val="accent1"/>
                </a:solidFill>
                <a:latin typeface="+mn-lt"/>
              </a:defRPr>
            </a:lvl6pPr>
            <a:lvl7pPr>
              <a:lnSpc>
                <a:spcPct val="100000"/>
              </a:lnSpc>
              <a:spcAft>
                <a:spcPts val="0"/>
              </a:spcAft>
              <a:buNone/>
              <a:defRPr sz="754" b="1">
                <a:solidFill>
                  <a:schemeClr val="accent1"/>
                </a:solidFill>
                <a:latin typeface="+mn-lt"/>
              </a:defRPr>
            </a:lvl7pPr>
            <a:lvl8pPr>
              <a:lnSpc>
                <a:spcPct val="100000"/>
              </a:lnSpc>
              <a:spcAft>
                <a:spcPts val="0"/>
              </a:spcAft>
              <a:buNone/>
              <a:defRPr sz="754" b="1">
                <a:solidFill>
                  <a:schemeClr val="accent1"/>
                </a:solidFill>
                <a:latin typeface="+mn-lt"/>
              </a:defRPr>
            </a:lvl8pPr>
            <a:lvl9pPr>
              <a:lnSpc>
                <a:spcPct val="100000"/>
              </a:lnSpc>
              <a:buNone/>
              <a:defRPr sz="754" b="1">
                <a:solidFill>
                  <a:schemeClr val="accent1"/>
                </a:solidFill>
                <a:latin typeface="+mn-lt"/>
              </a:defRPr>
            </a:lvl9pPr>
          </a:lstStyle>
          <a:p>
            <a:pPr lvl="0"/>
            <a:r>
              <a:rPr lang="en-GB" dirty="0"/>
              <a:t>Click to add text</a:t>
            </a:r>
          </a:p>
          <a:p>
            <a:pPr lvl="1"/>
            <a:endParaRPr lang="en-GB" dirty="0"/>
          </a:p>
        </p:txBody>
      </p:sp>
      <p:sp>
        <p:nvSpPr>
          <p:cNvPr id="111" name="Text Placeholder 3">
            <a:extLst>
              <a:ext uri="{FF2B5EF4-FFF2-40B4-BE49-F238E27FC236}">
                <a16:creationId xmlns:a16="http://schemas.microsoft.com/office/drawing/2014/main" id="{5ED6FC56-210A-422C-A994-00D3535D0E5F}"/>
              </a:ext>
            </a:extLst>
          </p:cNvPr>
          <p:cNvSpPr>
            <a:spLocks noGrp="1"/>
          </p:cNvSpPr>
          <p:nvPr>
            <p:ph type="body" sz="quarter" idx="73" hasCustomPrompt="1"/>
          </p:nvPr>
        </p:nvSpPr>
        <p:spPr>
          <a:xfrm>
            <a:off x="289707" y="2044950"/>
            <a:ext cx="803677" cy="456260"/>
          </a:xfrm>
        </p:spPr>
        <p:txBody>
          <a:bodyPr/>
          <a:lstStyle>
            <a:lvl1pPr marL="0" indent="0">
              <a:lnSpc>
                <a:spcPct val="100000"/>
              </a:lnSpc>
              <a:spcAft>
                <a:spcPts val="0"/>
              </a:spcAft>
              <a:buNone/>
              <a:defRPr sz="754" b="1">
                <a:solidFill>
                  <a:schemeClr val="tx2"/>
                </a:solidFill>
                <a:latin typeface="+mn-lt"/>
              </a:defRPr>
            </a:lvl1pPr>
            <a:lvl2pPr marL="0" indent="0">
              <a:lnSpc>
                <a:spcPct val="100000"/>
              </a:lnSpc>
              <a:spcAft>
                <a:spcPts val="0"/>
              </a:spcAft>
              <a:buNone/>
              <a:defRPr sz="754" b="1">
                <a:solidFill>
                  <a:schemeClr val="accent1"/>
                </a:solidFill>
                <a:latin typeface="+mn-lt"/>
              </a:defRPr>
            </a:lvl2pPr>
            <a:lvl3pPr marL="0" indent="0">
              <a:lnSpc>
                <a:spcPct val="100000"/>
              </a:lnSpc>
              <a:spcAft>
                <a:spcPts val="0"/>
              </a:spcAft>
              <a:buNone/>
              <a:defRPr sz="754" b="1">
                <a:solidFill>
                  <a:schemeClr val="accent1"/>
                </a:solidFill>
                <a:latin typeface="+mn-lt"/>
              </a:defRPr>
            </a:lvl3pPr>
            <a:lvl4pPr>
              <a:lnSpc>
                <a:spcPct val="100000"/>
              </a:lnSpc>
              <a:spcAft>
                <a:spcPts val="0"/>
              </a:spcAft>
              <a:buNone/>
              <a:defRPr sz="754" b="1">
                <a:solidFill>
                  <a:schemeClr val="accent1"/>
                </a:solidFill>
                <a:latin typeface="+mn-lt"/>
              </a:defRPr>
            </a:lvl4pPr>
            <a:lvl5pPr>
              <a:lnSpc>
                <a:spcPct val="100000"/>
              </a:lnSpc>
              <a:spcAft>
                <a:spcPts val="0"/>
              </a:spcAft>
              <a:buNone/>
              <a:defRPr sz="754" b="1">
                <a:solidFill>
                  <a:schemeClr val="accent1"/>
                </a:solidFill>
                <a:latin typeface="+mn-lt"/>
              </a:defRPr>
            </a:lvl5pPr>
            <a:lvl6pPr>
              <a:lnSpc>
                <a:spcPct val="100000"/>
              </a:lnSpc>
              <a:buNone/>
              <a:defRPr sz="754" b="1">
                <a:solidFill>
                  <a:schemeClr val="accent1"/>
                </a:solidFill>
                <a:latin typeface="+mn-lt"/>
              </a:defRPr>
            </a:lvl6pPr>
            <a:lvl7pPr>
              <a:lnSpc>
                <a:spcPct val="100000"/>
              </a:lnSpc>
              <a:spcAft>
                <a:spcPts val="0"/>
              </a:spcAft>
              <a:buNone/>
              <a:defRPr sz="754" b="1">
                <a:solidFill>
                  <a:schemeClr val="accent1"/>
                </a:solidFill>
                <a:latin typeface="+mn-lt"/>
              </a:defRPr>
            </a:lvl7pPr>
            <a:lvl8pPr>
              <a:lnSpc>
                <a:spcPct val="100000"/>
              </a:lnSpc>
              <a:spcAft>
                <a:spcPts val="0"/>
              </a:spcAft>
              <a:buNone/>
              <a:defRPr sz="754" b="1">
                <a:solidFill>
                  <a:schemeClr val="accent1"/>
                </a:solidFill>
                <a:latin typeface="+mn-lt"/>
              </a:defRPr>
            </a:lvl8pPr>
            <a:lvl9pPr>
              <a:lnSpc>
                <a:spcPct val="100000"/>
              </a:lnSpc>
              <a:buNone/>
              <a:defRPr sz="754" b="1">
                <a:solidFill>
                  <a:schemeClr val="accent1"/>
                </a:solidFill>
                <a:latin typeface="+mn-lt"/>
              </a:defRPr>
            </a:lvl9pPr>
          </a:lstStyle>
          <a:p>
            <a:pPr lvl="0"/>
            <a:r>
              <a:rPr lang="en-GB" dirty="0"/>
              <a:t>Click to add text</a:t>
            </a:r>
          </a:p>
          <a:p>
            <a:pPr lvl="1"/>
            <a:endParaRPr lang="en-GB" dirty="0"/>
          </a:p>
        </p:txBody>
      </p:sp>
      <p:sp>
        <p:nvSpPr>
          <p:cNvPr id="7" name="Text Placeholder 4 flyt 1-2">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1507397" y="1416377"/>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1507397" y="148582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1507397" y="1555262"/>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1507397" y="1624705"/>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1507397" y="2503774"/>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1507397" y="2573217"/>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1507397" y="264266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1507397" y="2712103"/>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70" name="Text Placeholder 4 flut 2-3">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646459" y="1416377"/>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646459" y="148582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646459" y="1555262"/>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646459" y="1624705"/>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646459" y="2503774"/>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646459" y="2573217"/>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646459" y="264266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646459" y="2712103"/>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80" name="Text Placeholder 4 flyt 3-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3785522" y="1416377"/>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3785522" y="148582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3785522" y="1555262"/>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3785522" y="1624705"/>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3785522" y="2503774"/>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3785522" y="2573217"/>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3785522" y="264266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3785522" y="2712103"/>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90" name="Text Placeholder 4 flyt 4-5">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4924585" y="1416377"/>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4924585" y="148582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4924585" y="1555262"/>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4924585" y="1624705"/>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4924585" y="2503774"/>
            <a:ext cx="832528" cy="73333"/>
          </a:xfrm>
        </p:spPr>
        <p:txBody>
          <a:bodyPr/>
          <a:lstStyle>
            <a:lvl1pPr marL="0" indent="0">
              <a:spcAft>
                <a:spcPts val="0"/>
              </a:spcAft>
              <a:buNone/>
              <a:defRPr sz="4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4924585" y="2573217"/>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4924585" y="2642660"/>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4924585" y="2712103"/>
            <a:ext cx="832528" cy="73333"/>
          </a:xfrm>
        </p:spPr>
        <p:txBody>
          <a:bodyPr/>
          <a:lstStyle>
            <a:lvl1pPr marL="0" indent="0">
              <a:spcAft>
                <a:spcPts val="0"/>
              </a:spcAft>
              <a:buNone/>
              <a:defRPr sz="45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1507397" y="952491"/>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1507397" y="2039888"/>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646459" y="952491"/>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646459" y="2039888"/>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3785522" y="952491"/>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3785522" y="2039888"/>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4924585" y="952491"/>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99" name="Picture Placeholder 7 flyt 4-5">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4924585" y="2039888"/>
            <a:ext cx="416264" cy="421667"/>
          </a:xfrm>
          <a:prstGeom prst="ellipse">
            <a:avLst/>
          </a:prstGeom>
          <a:noFill/>
        </p:spPr>
        <p:txBody>
          <a:bodyPr lIns="0" tIns="0"/>
          <a:lstStyle>
            <a:lvl1pPr marL="0" indent="0" algn="l">
              <a:buNone/>
              <a:defRPr sz="452">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E0681107-7363-45B2-BFEB-3E0FB7C50CF0}"/>
              </a:ext>
            </a:extLst>
          </p:cNvPr>
          <p:cNvSpPr>
            <a:spLocks noGrp="1"/>
          </p:cNvSpPr>
          <p:nvPr>
            <p:ph type="dt" sz="half" idx="220"/>
          </p:nvPr>
        </p:nvSpPr>
        <p:spPr/>
        <p:txBody>
          <a:bodyPr/>
          <a:lstStyle/>
          <a:p>
            <a:endParaRPr lang="en-GB" dirty="0"/>
          </a:p>
        </p:txBody>
      </p:sp>
      <p:sp>
        <p:nvSpPr>
          <p:cNvPr id="5" name="Footer Placeholder 4">
            <a:extLst>
              <a:ext uri="{FF2B5EF4-FFF2-40B4-BE49-F238E27FC236}">
                <a16:creationId xmlns:a16="http://schemas.microsoft.com/office/drawing/2014/main" id="{090FBC46-CA84-4021-B6AF-871EC8361FA2}"/>
              </a:ext>
            </a:extLst>
          </p:cNvPr>
          <p:cNvSpPr>
            <a:spLocks noGrp="1"/>
          </p:cNvSpPr>
          <p:nvPr>
            <p:ph type="ftr" sz="quarter" idx="221"/>
          </p:nvPr>
        </p:nvSpPr>
        <p:spPr/>
        <p:txBody>
          <a:bodyPr/>
          <a:lstStyle/>
          <a:p>
            <a:endParaRPr lang="en-GB" dirty="0"/>
          </a:p>
        </p:txBody>
      </p:sp>
      <p:sp>
        <p:nvSpPr>
          <p:cNvPr id="13" name="Slide Number Placeholder 12">
            <a:extLst>
              <a:ext uri="{FF2B5EF4-FFF2-40B4-BE49-F238E27FC236}">
                <a16:creationId xmlns:a16="http://schemas.microsoft.com/office/drawing/2014/main" id="{5B0F9F42-788B-4F50-9267-B933F04EE835}"/>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936432396"/>
      </p:ext>
    </p:extLst>
  </p:cSld>
  <p:clrMapOvr>
    <a:masterClrMapping/>
  </p:clrMapOvr>
</p:sldLayout>
</file>

<file path=ppt/slideLayouts/slideLayout7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10 persons ">
    <p:bg>
      <p:bgPr>
        <a:solidFill>
          <a:schemeClr val="tx1"/>
        </a:solidFill>
        <a:effectLst/>
      </p:bgPr>
    </p:bg>
    <p:spTree>
      <p:nvGrpSpPr>
        <p:cNvPr id="1" name=""/>
        <p:cNvGrpSpPr/>
        <p:nvPr/>
      </p:nvGrpSpPr>
      <p:grpSpPr>
        <a:xfrm>
          <a:off x="0" y="0"/>
          <a:ext cx="0" cy="0"/>
          <a:chOff x="0" y="0"/>
          <a:chExt cx="0" cy="0"/>
        </a:xfrm>
      </p:grpSpPr>
      <p:sp>
        <p:nvSpPr>
          <p:cNvPr id="111" name="Background">
            <a:extLst>
              <a:ext uri="{FF2B5EF4-FFF2-40B4-BE49-F238E27FC236}">
                <a16:creationId xmlns:a16="http://schemas.microsoft.com/office/drawing/2014/main" id="{EEDEBE34-5041-4D47-80EB-3CFB09276BCD}"/>
              </a:ext>
            </a:extLst>
          </p:cNvPr>
          <p:cNvSpPr/>
          <p:nvPr userDrawn="1"/>
        </p:nvSpPr>
        <p:spPr bwMode="white">
          <a:xfrm>
            <a:off x="0" y="0"/>
            <a:ext cx="6129941" cy="3494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5" noProof="0" dirty="0" err="1"/>
          </a:p>
        </p:txBody>
      </p:sp>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3705898" y="1968389"/>
            <a:ext cx="993604" cy="9404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289133" y="884414"/>
            <a:ext cx="993604" cy="9404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1428055" y="884414"/>
            <a:ext cx="993604" cy="9404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2566977" y="884414"/>
            <a:ext cx="993604" cy="9404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3705898" y="884414"/>
            <a:ext cx="993604" cy="9404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4844821" y="884414"/>
            <a:ext cx="993604" cy="9404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289133" y="1968389"/>
            <a:ext cx="993604" cy="9404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1428055" y="1968389"/>
            <a:ext cx="993604" cy="9404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2566977" y="1968389"/>
            <a:ext cx="993604" cy="9404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4844821" y="1968389"/>
            <a:ext cx="993604" cy="9404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289575" y="293333"/>
            <a:ext cx="5550791" cy="223667"/>
          </a:xfrm>
        </p:spPr>
        <p:txBody>
          <a:bodyPr/>
          <a:lstStyle>
            <a:lvl1pPr>
              <a:defRPr>
                <a:solidFill>
                  <a:schemeClr val="tx1"/>
                </a:solidFill>
              </a:defRPr>
            </a:lvl1pPr>
          </a:lstStyle>
          <a:p>
            <a:r>
              <a:rPr lang="en-GB" dirty="0"/>
              <a:t>Click to add title</a:t>
            </a:r>
          </a:p>
        </p:txBody>
      </p:sp>
      <p:sp>
        <p:nvSpPr>
          <p:cNvPr id="113" name="Subtitle">
            <a:extLst>
              <a:ext uri="{FF2B5EF4-FFF2-40B4-BE49-F238E27FC236}">
                <a16:creationId xmlns:a16="http://schemas.microsoft.com/office/drawing/2014/main" id="{8EE812BC-9DD4-4B56-9543-A094F4F2AF53}"/>
              </a:ext>
            </a:extLst>
          </p:cNvPr>
          <p:cNvSpPr>
            <a:spLocks noGrp="1"/>
          </p:cNvSpPr>
          <p:nvPr>
            <p:ph type="subTitle" idx="72"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tx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368334" y="1416377"/>
            <a:ext cx="832528" cy="73333"/>
          </a:xfrm>
        </p:spPr>
        <p:txBody>
          <a:bodyPr/>
          <a:lstStyle>
            <a:lvl1pPr marL="0" indent="0">
              <a:spcAft>
                <a:spcPts val="0"/>
              </a:spcAft>
              <a:buNone/>
              <a:defRPr sz="452" b="1">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368334" y="1485820"/>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368334" y="1555262"/>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368334" y="1624705"/>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368334" y="2503774"/>
            <a:ext cx="832528" cy="73333"/>
          </a:xfrm>
        </p:spPr>
        <p:txBody>
          <a:bodyPr/>
          <a:lstStyle>
            <a:lvl1pPr marL="0" indent="0">
              <a:spcAft>
                <a:spcPts val="0"/>
              </a:spcAft>
              <a:buNone/>
              <a:defRPr sz="452" b="1">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368334" y="2573217"/>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368334" y="2642660"/>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368334" y="2712103"/>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1507847" y="1416377"/>
            <a:ext cx="832528" cy="73333"/>
          </a:xfrm>
        </p:spPr>
        <p:txBody>
          <a:bodyPr/>
          <a:lstStyle>
            <a:lvl1pPr marL="0" indent="0">
              <a:spcAft>
                <a:spcPts val="0"/>
              </a:spcAft>
              <a:buNone/>
              <a:defRPr sz="452" b="1">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1507847" y="1485820"/>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1507847" y="1555262"/>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1507847" y="1624705"/>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1507847" y="2503774"/>
            <a:ext cx="832528" cy="73333"/>
          </a:xfrm>
        </p:spPr>
        <p:txBody>
          <a:bodyPr/>
          <a:lstStyle>
            <a:lvl1pPr marL="0" indent="0">
              <a:spcAft>
                <a:spcPts val="0"/>
              </a:spcAft>
              <a:buNone/>
              <a:defRPr sz="452" b="1">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1507847" y="2573217"/>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1507847" y="2642660"/>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1507847" y="2712103"/>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2646459" y="1416377"/>
            <a:ext cx="832528" cy="73333"/>
          </a:xfrm>
        </p:spPr>
        <p:txBody>
          <a:bodyPr/>
          <a:lstStyle>
            <a:lvl1pPr marL="0" indent="0">
              <a:spcAft>
                <a:spcPts val="0"/>
              </a:spcAft>
              <a:buNone/>
              <a:defRPr sz="452" b="1">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2646459" y="1485820"/>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2646459" y="1555262"/>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2646459" y="1624705"/>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2646459" y="2503774"/>
            <a:ext cx="832528" cy="73333"/>
          </a:xfrm>
        </p:spPr>
        <p:txBody>
          <a:bodyPr/>
          <a:lstStyle>
            <a:lvl1pPr marL="0" indent="0">
              <a:spcAft>
                <a:spcPts val="0"/>
              </a:spcAft>
              <a:buNone/>
              <a:defRPr sz="452" b="1">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2646459" y="2573217"/>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2646459" y="2642660"/>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2646459" y="2712103"/>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3785522" y="1416377"/>
            <a:ext cx="832528" cy="73333"/>
          </a:xfrm>
        </p:spPr>
        <p:txBody>
          <a:bodyPr/>
          <a:lstStyle>
            <a:lvl1pPr marL="0" indent="0">
              <a:spcAft>
                <a:spcPts val="0"/>
              </a:spcAft>
              <a:buNone/>
              <a:defRPr sz="452" b="1">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3785522" y="1485820"/>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3785522" y="1555262"/>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3785522" y="1624705"/>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3785522" y="2503774"/>
            <a:ext cx="832528" cy="73333"/>
          </a:xfrm>
        </p:spPr>
        <p:txBody>
          <a:bodyPr/>
          <a:lstStyle>
            <a:lvl1pPr marL="0" indent="0">
              <a:spcAft>
                <a:spcPts val="0"/>
              </a:spcAft>
              <a:buNone/>
              <a:defRPr sz="452" b="1">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3785522" y="2573217"/>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3785522" y="2642660"/>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3785522" y="2712103"/>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4924585" y="1416377"/>
            <a:ext cx="832528" cy="73333"/>
          </a:xfrm>
        </p:spPr>
        <p:txBody>
          <a:bodyPr/>
          <a:lstStyle>
            <a:lvl1pPr marL="0" indent="0">
              <a:spcAft>
                <a:spcPts val="0"/>
              </a:spcAft>
              <a:buNone/>
              <a:defRPr sz="452" b="1">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4924585" y="1485820"/>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4924585" y="1555262"/>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4924585" y="1624705"/>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4924585" y="2503774"/>
            <a:ext cx="832528" cy="73333"/>
          </a:xfrm>
        </p:spPr>
        <p:txBody>
          <a:bodyPr/>
          <a:lstStyle>
            <a:lvl1pPr marL="0" indent="0">
              <a:spcAft>
                <a:spcPts val="0"/>
              </a:spcAft>
              <a:buNone/>
              <a:defRPr sz="452" b="1">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4924585" y="2573217"/>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4924585" y="2642660"/>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4924585" y="2712103"/>
            <a:ext cx="832528" cy="73333"/>
          </a:xfrm>
        </p:spPr>
        <p:txBody>
          <a:bodyPr/>
          <a:lstStyle>
            <a:lvl1pPr marL="0" indent="0">
              <a:spcAft>
                <a:spcPts val="0"/>
              </a:spcAft>
              <a:buNone/>
              <a:defRPr sz="452" b="0">
                <a:solidFill>
                  <a:schemeClr val="bg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368334" y="952491"/>
            <a:ext cx="416264" cy="421667"/>
          </a:xfrm>
          <a:prstGeom prst="ellipse">
            <a:avLst/>
          </a:prstGeom>
          <a:noFill/>
        </p:spPr>
        <p:txBody>
          <a:bodyPr lIns="0" tIns="0"/>
          <a:lstStyle>
            <a:lvl1pPr marL="0" indent="0" algn="l">
              <a:buNone/>
              <a:defRPr sz="452">
                <a:solidFill>
                  <a:schemeClr val="bg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368334" y="2039888"/>
            <a:ext cx="416264" cy="421667"/>
          </a:xfrm>
          <a:prstGeom prst="ellipse">
            <a:avLst/>
          </a:prstGeom>
          <a:noFill/>
        </p:spPr>
        <p:txBody>
          <a:bodyPr lIns="0" tIns="0"/>
          <a:lstStyle>
            <a:lvl1pPr marL="0" indent="0" algn="l">
              <a:buNone/>
              <a:defRPr sz="452">
                <a:solidFill>
                  <a:schemeClr val="bg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1507397" y="952491"/>
            <a:ext cx="416264" cy="421667"/>
          </a:xfrm>
          <a:prstGeom prst="ellipse">
            <a:avLst/>
          </a:prstGeom>
          <a:noFill/>
        </p:spPr>
        <p:txBody>
          <a:bodyPr lIns="0" tIns="0"/>
          <a:lstStyle>
            <a:lvl1pPr marL="0" indent="0" algn="l">
              <a:buNone/>
              <a:defRPr sz="452">
                <a:solidFill>
                  <a:schemeClr val="bg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1507397" y="2039888"/>
            <a:ext cx="416264" cy="421667"/>
          </a:xfrm>
          <a:prstGeom prst="ellipse">
            <a:avLst/>
          </a:prstGeom>
          <a:noFill/>
        </p:spPr>
        <p:txBody>
          <a:bodyPr lIns="0" tIns="0"/>
          <a:lstStyle>
            <a:lvl1pPr marL="0" indent="0" algn="l">
              <a:buNone/>
              <a:defRPr sz="452">
                <a:solidFill>
                  <a:schemeClr val="bg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2646459" y="952491"/>
            <a:ext cx="416264" cy="421667"/>
          </a:xfrm>
          <a:prstGeom prst="ellipse">
            <a:avLst/>
          </a:prstGeom>
          <a:noFill/>
        </p:spPr>
        <p:txBody>
          <a:bodyPr lIns="0" tIns="0"/>
          <a:lstStyle>
            <a:lvl1pPr marL="0" indent="0" algn="l">
              <a:buNone/>
              <a:defRPr sz="452">
                <a:solidFill>
                  <a:schemeClr val="bg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2646459" y="2039888"/>
            <a:ext cx="416264" cy="421667"/>
          </a:xfrm>
          <a:prstGeom prst="ellipse">
            <a:avLst/>
          </a:prstGeom>
          <a:noFill/>
        </p:spPr>
        <p:txBody>
          <a:bodyPr lIns="0" tIns="0"/>
          <a:lstStyle>
            <a:lvl1pPr marL="0" indent="0" algn="l">
              <a:buNone/>
              <a:defRPr sz="452">
                <a:solidFill>
                  <a:schemeClr val="bg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3785522" y="952491"/>
            <a:ext cx="416264" cy="421667"/>
          </a:xfrm>
          <a:prstGeom prst="ellipse">
            <a:avLst/>
          </a:prstGeom>
          <a:noFill/>
        </p:spPr>
        <p:txBody>
          <a:bodyPr lIns="0" tIns="0"/>
          <a:lstStyle>
            <a:lvl1pPr marL="0" indent="0" algn="l">
              <a:buNone/>
              <a:defRPr sz="452">
                <a:solidFill>
                  <a:schemeClr val="bg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3785522" y="2039888"/>
            <a:ext cx="416264" cy="421667"/>
          </a:xfrm>
          <a:prstGeom prst="ellipse">
            <a:avLst/>
          </a:prstGeom>
          <a:noFill/>
        </p:spPr>
        <p:txBody>
          <a:bodyPr lIns="0" tIns="0"/>
          <a:lstStyle>
            <a:lvl1pPr marL="0" indent="0" algn="l">
              <a:buNone/>
              <a:defRPr sz="452">
                <a:solidFill>
                  <a:schemeClr val="bg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4924585" y="952491"/>
            <a:ext cx="416264" cy="421667"/>
          </a:xfrm>
          <a:prstGeom prst="ellipse">
            <a:avLst/>
          </a:prstGeom>
          <a:noFill/>
        </p:spPr>
        <p:txBody>
          <a:bodyPr lIns="0" tIns="0"/>
          <a:lstStyle>
            <a:lvl1pPr marL="0" indent="0" algn="l">
              <a:buNone/>
              <a:defRPr sz="452">
                <a:solidFill>
                  <a:schemeClr val="bg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4924585" y="2039888"/>
            <a:ext cx="416264" cy="421667"/>
          </a:xfrm>
          <a:prstGeom prst="ellipse">
            <a:avLst/>
          </a:prstGeom>
          <a:noFill/>
        </p:spPr>
        <p:txBody>
          <a:bodyPr lIns="0" tIns="0"/>
          <a:lstStyle>
            <a:lvl1pPr marL="0" indent="0" algn="l">
              <a:buNone/>
              <a:defRPr sz="452">
                <a:solidFill>
                  <a:schemeClr val="bg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lvl1pPr>
              <a:defRPr>
                <a:solidFill>
                  <a:schemeClr val="tx1"/>
                </a:solidFill>
              </a:defRPr>
            </a:lvl1p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15309602"/>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24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88909" y="921935"/>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88909" y="98960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88909" y="105373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88909" y="1109015"/>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352254" y="318705"/>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986141" y="921935"/>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986141" y="98960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986141" y="105373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986141" y="1109015"/>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1049486" y="318705"/>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1683374" y="921935"/>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1683374" y="98960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1683374" y="105373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1683374" y="1109015"/>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1746718" y="318705"/>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2380606" y="921935"/>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2380606" y="98960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2380606" y="105373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2380606" y="1109015"/>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2443950" y="318705"/>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3077838" y="921935"/>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3077838" y="98960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3077838" y="105373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3077838" y="1109015"/>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3141183" y="318705"/>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3775071" y="921935"/>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3775071" y="98960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3775071" y="105373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3775071" y="1109015"/>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3838415" y="318705"/>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4472303" y="921935"/>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4472303" y="98960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4472303" y="105373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4472303" y="1109015"/>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4535647" y="318705"/>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5169536" y="921935"/>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5169536" y="98960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5169536" y="105373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5169536" y="1109015"/>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5232881" y="318705"/>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288909" y="1865444"/>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288909" y="1933116"/>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288909" y="199724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288909" y="2052524"/>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352254" y="1262214"/>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986141" y="1865444"/>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986141" y="1933116"/>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986141" y="199724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986141" y="2052524"/>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1049486" y="1262214"/>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1683374" y="1865444"/>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1683374" y="1933116"/>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1683374" y="199724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1683374" y="2052524"/>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1746718" y="1262214"/>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2380606" y="1865444"/>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2380606" y="1933116"/>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2380606" y="199724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2380606" y="2052524"/>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2443950" y="1262214"/>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3077838" y="1865444"/>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3077838" y="1933116"/>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3077838" y="199724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3077838" y="2052524"/>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3141183" y="1262214"/>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3775071" y="1865444"/>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3775071" y="1933116"/>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3775071" y="199724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3775071" y="2052524"/>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3838415" y="1262214"/>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4472303" y="1865444"/>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4472303" y="1933116"/>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4472303" y="199724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4472303" y="2052524"/>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4535647" y="1262214"/>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5169536" y="1865444"/>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5169536" y="1933116"/>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5169536" y="199724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5169536" y="2052524"/>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5232881" y="1262214"/>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288909" y="2809816"/>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288909" y="287748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288909" y="2941618"/>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288909" y="2996896"/>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352254" y="2206586"/>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986141" y="2809816"/>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986141" y="287748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986141" y="2941618"/>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986141" y="2996896"/>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1049486" y="2206586"/>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1683374" y="2809816"/>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1683374" y="287748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1683374" y="2941618"/>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1683374" y="2996896"/>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1746718" y="2206586"/>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2380606" y="2809816"/>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2380606" y="287748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2380606" y="2941618"/>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2380606" y="2996896"/>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2443950" y="2206586"/>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3077838" y="2809816"/>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3077838" y="287748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3077838" y="2941618"/>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3077838" y="2996896"/>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3141183" y="2206586"/>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3775071" y="2809816"/>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3775071" y="287748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3775071" y="2941618"/>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3775071" y="2996896"/>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3838415" y="2206586"/>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4472303" y="2809816"/>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4472303" y="287748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4472303" y="2941618"/>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4472303" y="2996896"/>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4535647" y="2206586"/>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5169536" y="2809816"/>
            <a:ext cx="669642"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5169536" y="2877487"/>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5169536" y="2941618"/>
            <a:ext cx="669642"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5169536" y="2996896"/>
            <a:ext cx="669642"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5232881" y="2206586"/>
            <a:ext cx="542953" cy="550000"/>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C6DDD9EF-DC41-4C21-9607-C2210CA4C3BD}"/>
              </a:ext>
            </a:extLst>
          </p:cNvPr>
          <p:cNvSpPr>
            <a:spLocks noGrp="1"/>
          </p:cNvSpPr>
          <p:nvPr>
            <p:ph type="dt" sz="half" idx="187"/>
          </p:nvPr>
        </p:nvSpPr>
        <p:spPr/>
        <p:txBody>
          <a:bodyPr/>
          <a:lstStyle/>
          <a:p>
            <a:endParaRPr lang="en-GB" dirty="0"/>
          </a:p>
        </p:txBody>
      </p:sp>
      <p:sp>
        <p:nvSpPr>
          <p:cNvPr id="4" name="Footer Placeholder 3">
            <a:extLst>
              <a:ext uri="{FF2B5EF4-FFF2-40B4-BE49-F238E27FC236}">
                <a16:creationId xmlns:a16="http://schemas.microsoft.com/office/drawing/2014/main" id="{EC2BE520-3030-404B-A23B-93F507EA4137}"/>
              </a:ext>
            </a:extLst>
          </p:cNvPr>
          <p:cNvSpPr>
            <a:spLocks noGrp="1"/>
          </p:cNvSpPr>
          <p:nvPr>
            <p:ph type="ftr" sz="quarter" idx="188"/>
          </p:nvPr>
        </p:nvSpPr>
        <p:spPr/>
        <p:txBody>
          <a:bodyPr/>
          <a:lstStyle/>
          <a:p>
            <a:endParaRPr lang="en-GB" dirty="0"/>
          </a:p>
        </p:txBody>
      </p:sp>
      <p:sp>
        <p:nvSpPr>
          <p:cNvPr id="5" name="Slide Number Placeholder 4">
            <a:extLst>
              <a:ext uri="{FF2B5EF4-FFF2-40B4-BE49-F238E27FC236}">
                <a16:creationId xmlns:a16="http://schemas.microsoft.com/office/drawing/2014/main" id="{0B5BFF6D-3460-44D2-B50C-CCBE68A65B33}"/>
              </a:ext>
            </a:extLst>
          </p:cNvPr>
          <p:cNvSpPr>
            <a:spLocks noGrp="1"/>
          </p:cNvSpPr>
          <p:nvPr>
            <p:ph type="sldNum" sz="quarter" idx="18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55537837"/>
      </p:ext>
    </p:extLst>
  </p:cSld>
  <p:clrMapOvr>
    <a:masterClrMapping/>
  </p:clrMapOvr>
</p:sldLayout>
</file>

<file path=ppt/slideLayouts/slideLayout7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30 person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C650AA28-6A71-4550-B732-17064DABE3CD}"/>
              </a:ext>
            </a:extLst>
          </p:cNvPr>
          <p:cNvCxnSpPr>
            <a:cxnSpLocks/>
          </p:cNvCxnSpPr>
          <p:nvPr userDrawn="1"/>
        </p:nvCxnSpPr>
        <p:spPr>
          <a:xfrm>
            <a:off x="894063" y="798132"/>
            <a:ext cx="4347920"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7463A0-EF7A-4242-80D3-AF1C0392750D}"/>
              </a:ext>
            </a:extLst>
          </p:cNvPr>
          <p:cNvCxnSpPr>
            <a:cxnSpLocks/>
          </p:cNvCxnSpPr>
          <p:nvPr userDrawn="1"/>
        </p:nvCxnSpPr>
        <p:spPr>
          <a:xfrm>
            <a:off x="894063" y="798132"/>
            <a:ext cx="0" cy="11551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C6E8932-B4F6-4ECD-ADF3-83D32F8AC3BF}"/>
              </a:ext>
            </a:extLst>
          </p:cNvPr>
          <p:cNvCxnSpPr>
            <a:cxnSpLocks/>
          </p:cNvCxnSpPr>
          <p:nvPr userDrawn="1"/>
        </p:nvCxnSpPr>
        <p:spPr>
          <a:xfrm>
            <a:off x="1514839" y="798132"/>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09F949C-D791-41B4-B9B8-00B9F051AFB6}"/>
              </a:ext>
            </a:extLst>
          </p:cNvPr>
          <p:cNvCxnSpPr>
            <a:cxnSpLocks/>
          </p:cNvCxnSpPr>
          <p:nvPr userDrawn="1"/>
        </p:nvCxnSpPr>
        <p:spPr>
          <a:xfrm>
            <a:off x="2135616" y="798132"/>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43CD3AD-E3BC-4380-85BB-03D46C3349FA}"/>
              </a:ext>
            </a:extLst>
          </p:cNvPr>
          <p:cNvCxnSpPr>
            <a:cxnSpLocks/>
          </p:cNvCxnSpPr>
          <p:nvPr userDrawn="1"/>
        </p:nvCxnSpPr>
        <p:spPr>
          <a:xfrm>
            <a:off x="2758202" y="798132"/>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6F5FB6C-EC77-4853-ADDD-BFBF4C9730F8}"/>
              </a:ext>
            </a:extLst>
          </p:cNvPr>
          <p:cNvCxnSpPr>
            <a:cxnSpLocks/>
          </p:cNvCxnSpPr>
          <p:nvPr userDrawn="1"/>
        </p:nvCxnSpPr>
        <p:spPr>
          <a:xfrm>
            <a:off x="3378979" y="798132"/>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462E751-70D7-411A-A22F-49D324EDC8C6}"/>
              </a:ext>
            </a:extLst>
          </p:cNvPr>
          <p:cNvCxnSpPr>
            <a:cxnSpLocks/>
          </p:cNvCxnSpPr>
          <p:nvPr userDrawn="1"/>
        </p:nvCxnSpPr>
        <p:spPr>
          <a:xfrm>
            <a:off x="3998620" y="798132"/>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DA21737-8A3E-4CA7-82D0-BD5C0CA1BD05}"/>
              </a:ext>
            </a:extLst>
          </p:cNvPr>
          <p:cNvCxnSpPr>
            <a:cxnSpLocks/>
          </p:cNvCxnSpPr>
          <p:nvPr userDrawn="1"/>
        </p:nvCxnSpPr>
        <p:spPr>
          <a:xfrm>
            <a:off x="4619396" y="798132"/>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E0D751C-734E-4C01-9B96-AA0B30163F3B}"/>
              </a:ext>
            </a:extLst>
          </p:cNvPr>
          <p:cNvCxnSpPr>
            <a:cxnSpLocks/>
          </p:cNvCxnSpPr>
          <p:nvPr userDrawn="1"/>
        </p:nvCxnSpPr>
        <p:spPr>
          <a:xfrm>
            <a:off x="5241983" y="798132"/>
            <a:ext cx="0" cy="11551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46C3137-222E-460A-9A1D-FCE463E79539}"/>
              </a:ext>
            </a:extLst>
          </p:cNvPr>
          <p:cNvCxnSpPr>
            <a:cxnSpLocks/>
          </p:cNvCxnSpPr>
          <p:nvPr userDrawn="1"/>
        </p:nvCxnSpPr>
        <p:spPr>
          <a:xfrm>
            <a:off x="420691" y="1611337"/>
            <a:ext cx="5313579"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8B895F5-D780-4A89-A7A1-4FEB9EAB6985}"/>
              </a:ext>
            </a:extLst>
          </p:cNvPr>
          <p:cNvCxnSpPr>
            <a:cxnSpLocks/>
          </p:cNvCxnSpPr>
          <p:nvPr userDrawn="1"/>
        </p:nvCxnSpPr>
        <p:spPr>
          <a:xfrm>
            <a:off x="420691" y="1611337"/>
            <a:ext cx="0" cy="11551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328174A-B28E-44A4-B21C-D2A922016184}"/>
              </a:ext>
            </a:extLst>
          </p:cNvPr>
          <p:cNvCxnSpPr>
            <a:cxnSpLocks/>
          </p:cNvCxnSpPr>
          <p:nvPr userDrawn="1"/>
        </p:nvCxnSpPr>
        <p:spPr>
          <a:xfrm>
            <a:off x="1007811" y="1611337"/>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37C3900-7970-4A3B-8520-937E236B5F23}"/>
              </a:ext>
            </a:extLst>
          </p:cNvPr>
          <p:cNvCxnSpPr>
            <a:cxnSpLocks/>
          </p:cNvCxnSpPr>
          <p:nvPr userDrawn="1"/>
        </p:nvCxnSpPr>
        <p:spPr>
          <a:xfrm>
            <a:off x="1597290" y="1611337"/>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9082437-EFC4-45CE-8C3C-F7F89BE0CC14}"/>
              </a:ext>
            </a:extLst>
          </p:cNvPr>
          <p:cNvCxnSpPr>
            <a:cxnSpLocks/>
          </p:cNvCxnSpPr>
          <p:nvPr userDrawn="1"/>
        </p:nvCxnSpPr>
        <p:spPr>
          <a:xfrm>
            <a:off x="2194618" y="1611337"/>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DDAABEF-A61B-471A-ADB4-309560C6F97B}"/>
              </a:ext>
            </a:extLst>
          </p:cNvPr>
          <p:cNvCxnSpPr>
            <a:cxnSpLocks/>
          </p:cNvCxnSpPr>
          <p:nvPr userDrawn="1"/>
        </p:nvCxnSpPr>
        <p:spPr>
          <a:xfrm>
            <a:off x="2754192" y="1611337"/>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4F344B3-0EE3-4EAA-A207-FB09348086F6}"/>
              </a:ext>
            </a:extLst>
          </p:cNvPr>
          <p:cNvCxnSpPr>
            <a:cxnSpLocks/>
          </p:cNvCxnSpPr>
          <p:nvPr userDrawn="1"/>
        </p:nvCxnSpPr>
        <p:spPr>
          <a:xfrm>
            <a:off x="3377169" y="1611337"/>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7A80E4D-96D6-45EC-A699-A6F67352BF8D}"/>
              </a:ext>
            </a:extLst>
          </p:cNvPr>
          <p:cNvCxnSpPr>
            <a:cxnSpLocks/>
          </p:cNvCxnSpPr>
          <p:nvPr userDrawn="1"/>
        </p:nvCxnSpPr>
        <p:spPr>
          <a:xfrm>
            <a:off x="3964860" y="1611337"/>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61BDDBE-F1CA-4241-A32D-F6B6E0198730}"/>
              </a:ext>
            </a:extLst>
          </p:cNvPr>
          <p:cNvCxnSpPr>
            <a:cxnSpLocks/>
          </p:cNvCxnSpPr>
          <p:nvPr userDrawn="1"/>
        </p:nvCxnSpPr>
        <p:spPr>
          <a:xfrm>
            <a:off x="5734270" y="1611337"/>
            <a:ext cx="0" cy="11551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387B5E5-A971-41C4-8A0E-045DBE663C9F}"/>
              </a:ext>
            </a:extLst>
          </p:cNvPr>
          <p:cNvCxnSpPr>
            <a:cxnSpLocks/>
          </p:cNvCxnSpPr>
          <p:nvPr userDrawn="1"/>
        </p:nvCxnSpPr>
        <p:spPr>
          <a:xfrm>
            <a:off x="4557172" y="1611337"/>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ADD6620-EA64-4AF0-B090-FCFEBC744967}"/>
              </a:ext>
            </a:extLst>
          </p:cNvPr>
          <p:cNvCxnSpPr>
            <a:cxnSpLocks/>
          </p:cNvCxnSpPr>
          <p:nvPr userDrawn="1"/>
        </p:nvCxnSpPr>
        <p:spPr>
          <a:xfrm>
            <a:off x="5145693" y="1611337"/>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DA7A7D2-F2BB-486B-B4A3-A4A9527115DE}"/>
              </a:ext>
            </a:extLst>
          </p:cNvPr>
          <p:cNvCxnSpPr>
            <a:cxnSpLocks/>
          </p:cNvCxnSpPr>
          <p:nvPr userDrawn="1"/>
        </p:nvCxnSpPr>
        <p:spPr>
          <a:xfrm>
            <a:off x="421467" y="2447971"/>
            <a:ext cx="5313579"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B8C488F-2984-4C6B-B083-EFEA0C1F36F1}"/>
              </a:ext>
            </a:extLst>
          </p:cNvPr>
          <p:cNvCxnSpPr>
            <a:cxnSpLocks/>
          </p:cNvCxnSpPr>
          <p:nvPr userDrawn="1"/>
        </p:nvCxnSpPr>
        <p:spPr>
          <a:xfrm>
            <a:off x="421467" y="2447971"/>
            <a:ext cx="0" cy="11551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8B8BEB-2D1E-465F-9AEB-8E61D86F4F6C}"/>
              </a:ext>
            </a:extLst>
          </p:cNvPr>
          <p:cNvCxnSpPr>
            <a:cxnSpLocks/>
          </p:cNvCxnSpPr>
          <p:nvPr userDrawn="1"/>
        </p:nvCxnSpPr>
        <p:spPr>
          <a:xfrm>
            <a:off x="1008587" y="2447971"/>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A4C4D1B-C37D-4A0B-B5BA-560A9AD8B505}"/>
              </a:ext>
            </a:extLst>
          </p:cNvPr>
          <p:cNvCxnSpPr>
            <a:cxnSpLocks/>
          </p:cNvCxnSpPr>
          <p:nvPr userDrawn="1"/>
        </p:nvCxnSpPr>
        <p:spPr>
          <a:xfrm>
            <a:off x="1598067" y="2447971"/>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AA33F09-FD44-47FF-B0D4-E7973FD8DEFB}"/>
              </a:ext>
            </a:extLst>
          </p:cNvPr>
          <p:cNvCxnSpPr>
            <a:cxnSpLocks/>
          </p:cNvCxnSpPr>
          <p:nvPr userDrawn="1"/>
        </p:nvCxnSpPr>
        <p:spPr>
          <a:xfrm>
            <a:off x="2195394" y="2447971"/>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E930227-232B-4606-AC74-8FBBE53F7273}"/>
              </a:ext>
            </a:extLst>
          </p:cNvPr>
          <p:cNvCxnSpPr>
            <a:cxnSpLocks/>
          </p:cNvCxnSpPr>
          <p:nvPr userDrawn="1"/>
        </p:nvCxnSpPr>
        <p:spPr>
          <a:xfrm>
            <a:off x="2754969" y="2447971"/>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B135A98-F7BD-4873-9F55-D7BBAE1956C0}"/>
              </a:ext>
            </a:extLst>
          </p:cNvPr>
          <p:cNvCxnSpPr>
            <a:cxnSpLocks/>
          </p:cNvCxnSpPr>
          <p:nvPr userDrawn="1"/>
        </p:nvCxnSpPr>
        <p:spPr>
          <a:xfrm>
            <a:off x="3377945" y="2447971"/>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B8D6A9-7AE7-4866-8B36-FF42F1C9A8D7}"/>
              </a:ext>
            </a:extLst>
          </p:cNvPr>
          <p:cNvCxnSpPr>
            <a:cxnSpLocks/>
          </p:cNvCxnSpPr>
          <p:nvPr userDrawn="1"/>
        </p:nvCxnSpPr>
        <p:spPr>
          <a:xfrm>
            <a:off x="3965636" y="2447971"/>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26DA307-7094-4B98-9BDF-85B1B40D676E}"/>
              </a:ext>
            </a:extLst>
          </p:cNvPr>
          <p:cNvCxnSpPr>
            <a:cxnSpLocks/>
          </p:cNvCxnSpPr>
          <p:nvPr userDrawn="1"/>
        </p:nvCxnSpPr>
        <p:spPr>
          <a:xfrm>
            <a:off x="5735046" y="2447971"/>
            <a:ext cx="0" cy="11551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AD339BB-5EC7-4535-AAFA-667C8504EE5B}"/>
              </a:ext>
            </a:extLst>
          </p:cNvPr>
          <p:cNvCxnSpPr>
            <a:cxnSpLocks/>
          </p:cNvCxnSpPr>
          <p:nvPr userDrawn="1"/>
        </p:nvCxnSpPr>
        <p:spPr>
          <a:xfrm>
            <a:off x="4557948" y="2447971"/>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17D4D70-DB0C-4043-BED6-7766EAB6C5B4}"/>
              </a:ext>
            </a:extLst>
          </p:cNvPr>
          <p:cNvCxnSpPr>
            <a:cxnSpLocks/>
          </p:cNvCxnSpPr>
          <p:nvPr userDrawn="1"/>
        </p:nvCxnSpPr>
        <p:spPr>
          <a:xfrm>
            <a:off x="5146469" y="2447971"/>
            <a:ext cx="0" cy="1155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486726" y="507930"/>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486726" y="575601"/>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486726" y="639732"/>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486726" y="695010"/>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2573598" y="93878"/>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3105692" y="507930"/>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3105692" y="575601"/>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3105692" y="639732"/>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3105692" y="695010"/>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3192565" y="93878"/>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622586" y="1327694"/>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622586" y="1395366"/>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622586" y="1459497"/>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622586" y="1514774"/>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709459" y="913643"/>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1243363" y="1327694"/>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1243363" y="1395366"/>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1243363" y="1459497"/>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1243363" y="1514774"/>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1330236" y="913643"/>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1864139" y="1327694"/>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1864139" y="1395366"/>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1864139" y="1459497"/>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1864139" y="1514774"/>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1951012" y="913643"/>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2486726" y="1327694"/>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2486726" y="1395366"/>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2486726" y="1459497"/>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2486726" y="1514774"/>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2573598" y="913643"/>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3105692" y="1327694"/>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3105692" y="1395366"/>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3105692" y="1459497"/>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3105692" y="1514774"/>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3192565" y="913643"/>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3728279" y="1327694"/>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3728279" y="1395366"/>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3728279" y="1459497"/>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3728279" y="1514774"/>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3813341" y="913643"/>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4349055" y="1327694"/>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4349055" y="1395366"/>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4349055" y="1459497"/>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4349055" y="1514774"/>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4434118" y="913643"/>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4966212" y="1327694"/>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4966212" y="1395366"/>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4966212" y="1459497"/>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4966212" y="1514774"/>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5053084" y="913643"/>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149215" y="214546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149215" y="221314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149215" y="227727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149215" y="233254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235413" y="173141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737550" y="214546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737550" y="221314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737550" y="227727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737550" y="233254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823748" y="173141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1327767" y="214546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1327767" y="221314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1327767" y="227727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1327767" y="233254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1413965" y="173141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1921807" y="214546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1921807" y="221314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1921807" y="227727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1921807" y="233254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2008005" y="173141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2486726" y="214546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2486726" y="221314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2486726" y="227727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2486726" y="233254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2573598" y="173141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3105692" y="214546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3105692" y="221314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3105692" y="227727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3105692" y="233254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3192565" y="173141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3693384" y="214546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3693384" y="221314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3693384" y="227727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3693384" y="233254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3779582" y="173141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4285695" y="214546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4285695" y="221314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4285695" y="227727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4285695" y="233254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4371893" y="173141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4874556" y="214546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4874556" y="221314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4874556" y="227727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4874556" y="233254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4960754" y="173141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5462794" y="214546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5462794" y="221314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5462794" y="227727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5462794" y="233254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5548992" y="173141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149215"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149215"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149215"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149215"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235413"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37550"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37550"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37550"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37550"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823748"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1327767"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1327767"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1327767"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1327767"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1413965"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1921807"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1921807"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1921807"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1921807"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2008005"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2486726"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2486726"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2486726"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2486726"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2573598"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3105692"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3105692"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3105692"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3105692"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3192565"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3693384"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3693384"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3693384"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3693384"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3779582"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4285695"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4285695"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4285695"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4285695"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4371893"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4874556"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4874556"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4874556"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4874556"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4960754"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5462794"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5462794"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5462794"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5462794"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5548992"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6" name="Date Placeholder 15">
            <a:extLst>
              <a:ext uri="{FF2B5EF4-FFF2-40B4-BE49-F238E27FC236}">
                <a16:creationId xmlns:a16="http://schemas.microsoft.com/office/drawing/2014/main" id="{65F2DD88-F6E9-4F12-A7E9-4BD75F3E4BA3}"/>
              </a:ext>
            </a:extLst>
          </p:cNvPr>
          <p:cNvSpPr>
            <a:spLocks noGrp="1"/>
          </p:cNvSpPr>
          <p:nvPr>
            <p:ph type="dt" sz="half" idx="217"/>
          </p:nvPr>
        </p:nvSpPr>
        <p:spPr/>
        <p:txBody>
          <a:bodyPr/>
          <a:lstStyle/>
          <a:p>
            <a:endParaRPr lang="en-GB" dirty="0"/>
          </a:p>
        </p:txBody>
      </p:sp>
      <p:sp>
        <p:nvSpPr>
          <p:cNvPr id="18" name="Footer Placeholder 17">
            <a:extLst>
              <a:ext uri="{FF2B5EF4-FFF2-40B4-BE49-F238E27FC236}">
                <a16:creationId xmlns:a16="http://schemas.microsoft.com/office/drawing/2014/main" id="{D23BD74A-757E-42C1-87DD-DFCC5D096573}"/>
              </a:ext>
            </a:extLst>
          </p:cNvPr>
          <p:cNvSpPr>
            <a:spLocks noGrp="1"/>
          </p:cNvSpPr>
          <p:nvPr>
            <p:ph type="ftr" sz="quarter" idx="218"/>
          </p:nvPr>
        </p:nvSpPr>
        <p:spPr/>
        <p:txBody>
          <a:bodyPr/>
          <a:lstStyle/>
          <a:p>
            <a:endParaRPr lang="en-GB" dirty="0"/>
          </a:p>
        </p:txBody>
      </p:sp>
      <p:sp>
        <p:nvSpPr>
          <p:cNvPr id="20" name="Slide Number Placeholder 19">
            <a:extLst>
              <a:ext uri="{FF2B5EF4-FFF2-40B4-BE49-F238E27FC236}">
                <a16:creationId xmlns:a16="http://schemas.microsoft.com/office/drawing/2014/main" id="{F51CD83E-D4DF-4AD1-93EE-C57F68374BE1}"/>
              </a:ext>
            </a:extLst>
          </p:cNvPr>
          <p:cNvSpPr>
            <a:spLocks noGrp="1"/>
          </p:cNvSpPr>
          <p:nvPr>
            <p:ph type="sldNum" sz="quarter" idx="21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467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yout 9">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316865" y="42545"/>
            <a:ext cx="3657600" cy="844550"/>
          </a:xfrm>
          <a:prstGeom prst="rect">
            <a:avLst/>
          </a:prstGeom>
          <a:noFill/>
          <a:ln w="0" cmpd="sng">
            <a:noFill/>
            <a:prstDash val="solid"/>
          </a:ln>
        </p:spPr>
        <p:txBody>
          <a:bodyPr vert="horz" lIns="0" tIns="272415" rIns="0" bIns="0" anchor="t"/>
          <a:lstStyle/>
          <a:p>
            <a:pPr marL="0" marR="0" indent="0" algn="l">
              <a:lnSpc>
                <a:spcPts val="1800"/>
              </a:lnSpc>
              <a:spcAft>
                <a:spcPts val="2680"/>
              </a:spcAft>
            </a:pPr>
            <a:r>
              <a:rPr lang="en-US" sz="1550" b="1" spc="114">
                <a:solidFill>
                  <a:srgbClr val="6F1F82"/>
                </a:solidFill>
                <a:latin typeface="Arial" panose="02020603050405020304" pitchFamily="2"/>
              </a:rPr>
              <a:t>Beneficial Ownership: Example 1 </a:t>
            </a:r>
          </a:p>
        </p:txBody>
      </p:sp>
      <p:sp>
        <p:nvSpPr>
          <p:cNvPr id="6" name="Text Placeholder 5"/>
          <p:cNvSpPr>
            <a:spLocks noGrp="1"/>
          </p:cNvSpPr>
          <p:nvPr>
            <p:ph type="body" idx="10"/>
          </p:nvPr>
        </p:nvSpPr>
        <p:spPr>
          <a:xfrm>
            <a:off x="2164080" y="2023745"/>
            <a:ext cx="3200400" cy="234950"/>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a:solidFill>
                  <a:srgbClr val="782C88"/>
                </a:solidFill>
                <a:latin typeface="Arial" panose="02020603050405020304" pitchFamily="2"/>
              </a:rPr>
              <a:t>100% capital/profit interests </a:t>
            </a:r>
          </a:p>
        </p:txBody>
      </p:sp>
      <p:sp>
        <p:nvSpPr>
          <p:cNvPr id="9" name="Text Placeholder 8"/>
          <p:cNvSpPr>
            <a:spLocks noGrp="1"/>
          </p:cNvSpPr>
          <p:nvPr>
            <p:ph type="body" idx="10"/>
          </p:nvPr>
        </p:nvSpPr>
        <p:spPr>
          <a:xfrm>
            <a:off x="2164080" y="3279775"/>
            <a:ext cx="3200400" cy="191770"/>
          </a:xfrm>
          <a:prstGeom prst="rect">
            <a:avLst/>
          </a:prstGeom>
          <a:noFill/>
          <a:ln w="0" cmpd="sng">
            <a:noFill/>
            <a:prstDash val="solid"/>
          </a:ln>
        </p:spPr>
        <p:txBody>
          <a:bodyPr vert="horz" lIns="0" tIns="635" rIns="0" bIns="0" anchor="t"/>
          <a:lstStyle/>
          <a:p>
            <a:pPr marL="0" marR="0" indent="0" algn="r">
              <a:lnSpc>
                <a:spcPts val="500"/>
              </a:lnSpc>
              <a:spcAft>
                <a:spcPts val="1000"/>
              </a:spcAft>
            </a:pPr>
            <a:r>
              <a:rPr lang="en-US" sz="400" spc="0">
                <a:solidFill>
                  <a:srgbClr val="A8A1A1"/>
                </a:solidFill>
                <a:latin typeface="Arial" panose="02020603050405020304" pitchFamily="2"/>
              </a:rPr>
              <a:t>PRIVILEGED AND DENTONS CONFIDENTIAL </a:t>
            </a:r>
          </a:p>
        </p:txBody>
      </p:sp>
      <p:sp>
        <p:nvSpPr>
          <p:cNvPr id="10" name="Text Placeholder 9"/>
          <p:cNvSpPr>
            <a:spLocks noGrp="1"/>
          </p:cNvSpPr>
          <p:nvPr>
            <p:ph type="body" idx="10"/>
          </p:nvPr>
        </p:nvSpPr>
        <p:spPr>
          <a:xfrm>
            <a:off x="5732780" y="3279775"/>
            <a:ext cx="132080" cy="58420"/>
          </a:xfrm>
          <a:prstGeom prst="rect">
            <a:avLst/>
          </a:prstGeom>
          <a:noFill/>
          <a:ln w="0" cmpd="sng">
            <a:noFill/>
            <a:prstDash val="solid"/>
          </a:ln>
        </p:spPr>
        <p:txBody>
          <a:bodyPr vert="horz" lIns="0" tIns="635" rIns="0" bIns="0" anchor="t"/>
          <a:lstStyle/>
          <a:p>
            <a:pPr marL="0" marR="0" indent="0" algn="l">
              <a:lnSpc>
                <a:spcPts val="500"/>
              </a:lnSpc>
              <a:spcAft>
                <a:spcPts val="0"/>
              </a:spcAft>
            </a:pPr>
            <a:r>
              <a:rPr lang="en-US" sz="400" spc="0">
                <a:solidFill>
                  <a:srgbClr val="A8A1A1"/>
                </a:solidFill>
                <a:latin typeface="Arial" panose="02020603050405020304" pitchFamily="2"/>
              </a:rPr>
              <a:t>17 </a:t>
            </a:r>
          </a:p>
        </p:txBody>
      </p:sp>
    </p:spTree>
  </p:cSld>
  <p:clrMapOvr>
    <a:masterClrMapping/>
  </p:clrMapOvr>
</p:sldLayout>
</file>

<file path=ppt/slideLayouts/slideLayout8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32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623231" y="73275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623231" y="80043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623231" y="86456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623231" y="91983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709429" y="31870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1243730" y="73275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1243730" y="80043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1243730" y="86456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1243730" y="91983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1329928" y="31870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1864328" y="73275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1864328" y="80043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1864328" y="86456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1864328" y="91983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1950526" y="31870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2486601" y="73275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2486601" y="80043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2486601" y="86456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2486601" y="91983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2572799" y="31870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3105518" y="73275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3105518" y="80043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3105518" y="86456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3105518" y="91983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3191716" y="31870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3727795" y="73275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3727795" y="80043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3727795" y="86456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3727795" y="91983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3813993" y="31870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4348388" y="73275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4348388" y="80043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4348388" y="86456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4348388" y="91983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4434586" y="31870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4966946" y="732758"/>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4966946" y="80043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4966946" y="864560"/>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4966946" y="919838"/>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5053144" y="318706"/>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623231" y="1466226"/>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623231" y="1533898"/>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623231" y="1598029"/>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623231" y="1653306"/>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709429" y="1052174"/>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1243730" y="1466226"/>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1243730" y="1533898"/>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1243730" y="1598029"/>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1243730" y="1653306"/>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1329928" y="1052174"/>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1864328" y="1466226"/>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1864328" y="1533898"/>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1864328" y="1598029"/>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1864328" y="1653306"/>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1950526" y="1052174"/>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2486601" y="1466226"/>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2486601" y="1533898"/>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2486601" y="1598029"/>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2486601" y="1653306"/>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2572799" y="1052174"/>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3105518" y="1466226"/>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3105518" y="1533898"/>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3105518" y="1598029"/>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3105518" y="1653306"/>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3191716" y="1052174"/>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3727795" y="1466226"/>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3727795" y="1533898"/>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3727795" y="1598029"/>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3727795" y="1653306"/>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3813993" y="1052174"/>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4348388" y="1466226"/>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4348388" y="1533898"/>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4348388" y="1598029"/>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4348388" y="1653306"/>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4434586" y="1052174"/>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4966946" y="1466226"/>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4966946" y="1533898"/>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4966946" y="1598029"/>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4966946" y="1653306"/>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5053144" y="1052174"/>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623231" y="2238379"/>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623231" y="2306051"/>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623231" y="2370182"/>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623231" y="2425459"/>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09429" y="1824328"/>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1243730" y="2238379"/>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1243730" y="2306051"/>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1243730" y="2370182"/>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1243730" y="2425459"/>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1329928" y="1824328"/>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1864328" y="2238379"/>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1864328" y="2306051"/>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1864328" y="2370182"/>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1864328" y="2425459"/>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1950526" y="1824328"/>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2486601" y="2238379"/>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2486601" y="2306051"/>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2486601" y="2370182"/>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2486601" y="2425459"/>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2572799" y="1824328"/>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3105518" y="2238379"/>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3105518" y="2306051"/>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3105518" y="2370182"/>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3105518" y="2425459"/>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3191716" y="1824328"/>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3727795" y="2238379"/>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3727795" y="2306051"/>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3727795" y="2370182"/>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3727795" y="2425459"/>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3813993" y="1824328"/>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4348388" y="2238379"/>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4348388" y="2306051"/>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4348388" y="2370182"/>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4348388" y="2425459"/>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4434586" y="1824328"/>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4966946" y="2238379"/>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4966946" y="2306051"/>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4966946" y="2370182"/>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4966946" y="2425459"/>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5053144" y="1824328"/>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623231"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623231"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623231"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623231"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709429"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1243730"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1243730"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1243730"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1243730"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1329928"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1864328"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1864328"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1864328"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1864328"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1950526"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2486601"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2486601"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2486601"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2486601"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2572799"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3105518"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3105518"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3105518"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3105518"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3191716"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3727795"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3727795"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3727795"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3727795"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3813993"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81" name="Text Placeholder 4">
            <a:extLst>
              <a:ext uri="{FF2B5EF4-FFF2-40B4-BE49-F238E27FC236}">
                <a16:creationId xmlns:a16="http://schemas.microsoft.com/office/drawing/2014/main" id="{85FFE307-0764-4CC4-B08D-B54785E6DBD7}"/>
              </a:ext>
            </a:extLst>
          </p:cNvPr>
          <p:cNvSpPr>
            <a:spLocks noGrp="1"/>
          </p:cNvSpPr>
          <p:nvPr>
            <p:ph type="body" sz="quarter" idx="217" hasCustomPrompt="1"/>
          </p:nvPr>
        </p:nvSpPr>
        <p:spPr>
          <a:xfrm>
            <a:off x="4348388"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82" name="Text Placeholder 4">
            <a:extLst>
              <a:ext uri="{FF2B5EF4-FFF2-40B4-BE49-F238E27FC236}">
                <a16:creationId xmlns:a16="http://schemas.microsoft.com/office/drawing/2014/main" id="{E154582D-29B2-4934-AE56-1E9225D6F5B8}"/>
              </a:ext>
            </a:extLst>
          </p:cNvPr>
          <p:cNvSpPr>
            <a:spLocks noGrp="1"/>
          </p:cNvSpPr>
          <p:nvPr>
            <p:ph type="body" sz="quarter" idx="218" hasCustomPrompt="1"/>
          </p:nvPr>
        </p:nvSpPr>
        <p:spPr>
          <a:xfrm>
            <a:off x="4348388"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83" name="Text Placeholder 4">
            <a:extLst>
              <a:ext uri="{FF2B5EF4-FFF2-40B4-BE49-F238E27FC236}">
                <a16:creationId xmlns:a16="http://schemas.microsoft.com/office/drawing/2014/main" id="{AF4891BF-7A2A-4E0C-87A2-FC2EBB406A6F}"/>
              </a:ext>
            </a:extLst>
          </p:cNvPr>
          <p:cNvSpPr>
            <a:spLocks noGrp="1"/>
          </p:cNvSpPr>
          <p:nvPr>
            <p:ph type="body" sz="quarter" idx="219" hasCustomPrompt="1"/>
          </p:nvPr>
        </p:nvSpPr>
        <p:spPr>
          <a:xfrm>
            <a:off x="4348388"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84" name="Text Placeholder 4">
            <a:extLst>
              <a:ext uri="{FF2B5EF4-FFF2-40B4-BE49-F238E27FC236}">
                <a16:creationId xmlns:a16="http://schemas.microsoft.com/office/drawing/2014/main" id="{71AAA2CB-4152-4784-9349-C094861BB374}"/>
              </a:ext>
            </a:extLst>
          </p:cNvPr>
          <p:cNvSpPr>
            <a:spLocks noGrp="1"/>
          </p:cNvSpPr>
          <p:nvPr>
            <p:ph type="body" sz="quarter" idx="220" hasCustomPrompt="1"/>
          </p:nvPr>
        </p:nvSpPr>
        <p:spPr>
          <a:xfrm>
            <a:off x="4348388"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85" name="Picture Placeholder 7">
            <a:extLst>
              <a:ext uri="{FF2B5EF4-FFF2-40B4-BE49-F238E27FC236}">
                <a16:creationId xmlns:a16="http://schemas.microsoft.com/office/drawing/2014/main" id="{F5174866-BB16-4DB6-A110-7068307A7FCF}"/>
              </a:ext>
            </a:extLst>
          </p:cNvPr>
          <p:cNvSpPr>
            <a:spLocks noGrp="1" noChangeAspect="1"/>
          </p:cNvSpPr>
          <p:nvPr>
            <p:ph type="pic" sz="quarter" idx="221" hasCustomPrompt="1"/>
          </p:nvPr>
        </p:nvSpPr>
        <p:spPr>
          <a:xfrm>
            <a:off x="4434586"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86" name="Text Placeholder 4">
            <a:extLst>
              <a:ext uri="{FF2B5EF4-FFF2-40B4-BE49-F238E27FC236}">
                <a16:creationId xmlns:a16="http://schemas.microsoft.com/office/drawing/2014/main" id="{9D23BA48-8F33-4899-A08E-074610E5C4E6}"/>
              </a:ext>
            </a:extLst>
          </p:cNvPr>
          <p:cNvSpPr>
            <a:spLocks noGrp="1"/>
          </p:cNvSpPr>
          <p:nvPr>
            <p:ph type="body" sz="quarter" idx="222" hasCustomPrompt="1"/>
          </p:nvPr>
        </p:nvSpPr>
        <p:spPr>
          <a:xfrm>
            <a:off x="4966946" y="2979831"/>
            <a:ext cx="542953" cy="55000"/>
          </a:xfrm>
        </p:spPr>
        <p:txBody>
          <a:bodyPr/>
          <a:lstStyle>
            <a:lvl1pPr marL="0" indent="0" algn="ctr">
              <a:spcAft>
                <a:spcPts val="0"/>
              </a:spcAft>
              <a:buNone/>
              <a:defRPr sz="352" b="1">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name</a:t>
            </a:r>
          </a:p>
        </p:txBody>
      </p:sp>
      <p:sp>
        <p:nvSpPr>
          <p:cNvPr id="387" name="Text Placeholder 4">
            <a:extLst>
              <a:ext uri="{FF2B5EF4-FFF2-40B4-BE49-F238E27FC236}">
                <a16:creationId xmlns:a16="http://schemas.microsoft.com/office/drawing/2014/main" id="{25852166-42DC-4E72-BF92-1D6BE3BB5A57}"/>
              </a:ext>
            </a:extLst>
          </p:cNvPr>
          <p:cNvSpPr>
            <a:spLocks noGrp="1"/>
          </p:cNvSpPr>
          <p:nvPr>
            <p:ph type="body" sz="quarter" idx="223" hasCustomPrompt="1"/>
          </p:nvPr>
        </p:nvSpPr>
        <p:spPr>
          <a:xfrm>
            <a:off x="4966946" y="304750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title</a:t>
            </a:r>
          </a:p>
        </p:txBody>
      </p:sp>
      <p:sp>
        <p:nvSpPr>
          <p:cNvPr id="388" name="Text Placeholder 4">
            <a:extLst>
              <a:ext uri="{FF2B5EF4-FFF2-40B4-BE49-F238E27FC236}">
                <a16:creationId xmlns:a16="http://schemas.microsoft.com/office/drawing/2014/main" id="{C8638621-EEEE-4054-8919-A892F0192155}"/>
              </a:ext>
            </a:extLst>
          </p:cNvPr>
          <p:cNvSpPr>
            <a:spLocks noGrp="1"/>
          </p:cNvSpPr>
          <p:nvPr>
            <p:ph type="body" sz="quarter" idx="224" hasCustomPrompt="1"/>
          </p:nvPr>
        </p:nvSpPr>
        <p:spPr>
          <a:xfrm>
            <a:off x="4966946" y="3111633"/>
            <a:ext cx="542953" cy="55000"/>
          </a:xfrm>
        </p:spPr>
        <p:txBody>
          <a:bodyPr/>
          <a:lstStyle>
            <a:lvl1pPr marL="0" indent="0" algn="ctr">
              <a:spcAft>
                <a:spcPts val="0"/>
              </a:spcAft>
              <a:buNone/>
              <a:defRPr sz="302" b="0">
                <a:solidFill>
                  <a:schemeClr val="tx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phone</a:t>
            </a:r>
          </a:p>
        </p:txBody>
      </p:sp>
      <p:sp>
        <p:nvSpPr>
          <p:cNvPr id="389" name="Text Placeholder 4">
            <a:extLst>
              <a:ext uri="{FF2B5EF4-FFF2-40B4-BE49-F238E27FC236}">
                <a16:creationId xmlns:a16="http://schemas.microsoft.com/office/drawing/2014/main" id="{CB0E39D4-F744-4A8C-8F94-AC867E352408}"/>
              </a:ext>
            </a:extLst>
          </p:cNvPr>
          <p:cNvSpPr>
            <a:spLocks noGrp="1"/>
          </p:cNvSpPr>
          <p:nvPr>
            <p:ph type="body" sz="quarter" idx="225" hasCustomPrompt="1"/>
          </p:nvPr>
        </p:nvSpPr>
        <p:spPr>
          <a:xfrm>
            <a:off x="4966946" y="3166911"/>
            <a:ext cx="542953" cy="55000"/>
          </a:xfrm>
        </p:spPr>
        <p:txBody>
          <a:bodyPr/>
          <a:lstStyle>
            <a:lvl1pPr marL="0" indent="0" algn="ctr">
              <a:spcAft>
                <a:spcPts val="0"/>
              </a:spcAft>
              <a:buNone/>
              <a:defRPr sz="302" b="0">
                <a:solidFill>
                  <a:schemeClr val="accent2"/>
                </a:solidFill>
              </a:defRPr>
            </a:lvl1pPr>
            <a:lvl2pPr marL="0" indent="0">
              <a:spcAft>
                <a:spcPts val="0"/>
              </a:spcAft>
              <a:buNone/>
              <a:defRPr sz="503">
                <a:solidFill>
                  <a:schemeClr val="tx1"/>
                </a:solidFill>
              </a:defRPr>
            </a:lvl2pPr>
            <a:lvl3pPr marL="0" indent="0">
              <a:spcAft>
                <a:spcPts val="0"/>
              </a:spcAft>
              <a:buNone/>
              <a:defRPr sz="503">
                <a:solidFill>
                  <a:schemeClr val="tx1"/>
                </a:solidFill>
              </a:defRPr>
            </a:lvl3pPr>
            <a:lvl4pPr>
              <a:spcAft>
                <a:spcPts val="0"/>
              </a:spcAft>
              <a:buNone/>
              <a:defRPr sz="503">
                <a:solidFill>
                  <a:schemeClr val="tx1"/>
                </a:solidFill>
              </a:defRPr>
            </a:lvl4pPr>
            <a:lvl5pPr>
              <a:spcAft>
                <a:spcPts val="0"/>
              </a:spcAft>
              <a:buNone/>
              <a:defRPr sz="503">
                <a:solidFill>
                  <a:schemeClr val="tx1"/>
                </a:solidFill>
              </a:defRPr>
            </a:lvl5pPr>
          </a:lstStyle>
          <a:p>
            <a:pPr lvl="0"/>
            <a:r>
              <a:rPr lang="en-GB" dirty="0"/>
              <a:t>Click to add mail</a:t>
            </a:r>
          </a:p>
        </p:txBody>
      </p:sp>
      <p:sp>
        <p:nvSpPr>
          <p:cNvPr id="390" name="Picture Placeholder 7">
            <a:extLst>
              <a:ext uri="{FF2B5EF4-FFF2-40B4-BE49-F238E27FC236}">
                <a16:creationId xmlns:a16="http://schemas.microsoft.com/office/drawing/2014/main" id="{77AEA236-9DCD-4257-BFC4-E5C1302494C9}"/>
              </a:ext>
            </a:extLst>
          </p:cNvPr>
          <p:cNvSpPr>
            <a:spLocks noGrp="1" noChangeAspect="1"/>
          </p:cNvSpPr>
          <p:nvPr>
            <p:ph type="pic" sz="quarter" idx="226" hasCustomPrompt="1"/>
          </p:nvPr>
        </p:nvSpPr>
        <p:spPr>
          <a:xfrm>
            <a:off x="5053144" y="2565779"/>
            <a:ext cx="370558" cy="375367"/>
          </a:xfrm>
          <a:prstGeom prst="ellipse">
            <a:avLst/>
          </a:prstGeom>
          <a:noFill/>
        </p:spPr>
        <p:txBody>
          <a:bodyPr lIns="0" tIns="0" anchor="b" anchorCtr="0"/>
          <a:lstStyle>
            <a:lvl1pPr marL="0" indent="0" algn="l">
              <a:buNone/>
              <a:defRPr sz="352">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AEF07E57-E670-4CF3-93AF-FF37F822656C}"/>
              </a:ext>
            </a:extLst>
          </p:cNvPr>
          <p:cNvSpPr>
            <a:spLocks noGrp="1"/>
          </p:cNvSpPr>
          <p:nvPr>
            <p:ph type="dt" sz="half" idx="227"/>
          </p:nvPr>
        </p:nvSpPr>
        <p:spPr/>
        <p:txBody>
          <a:bodyPr/>
          <a:lstStyle/>
          <a:p>
            <a:endParaRPr lang="en-GB" dirty="0"/>
          </a:p>
        </p:txBody>
      </p:sp>
      <p:sp>
        <p:nvSpPr>
          <p:cNvPr id="4" name="Footer Placeholder 3">
            <a:extLst>
              <a:ext uri="{FF2B5EF4-FFF2-40B4-BE49-F238E27FC236}">
                <a16:creationId xmlns:a16="http://schemas.microsoft.com/office/drawing/2014/main" id="{42CD74BF-A564-440D-ACE1-E97EC0167A81}"/>
              </a:ext>
            </a:extLst>
          </p:cNvPr>
          <p:cNvSpPr>
            <a:spLocks noGrp="1"/>
          </p:cNvSpPr>
          <p:nvPr>
            <p:ph type="ftr" sz="quarter" idx="228"/>
          </p:nvPr>
        </p:nvSpPr>
        <p:spPr/>
        <p:txBody>
          <a:bodyPr/>
          <a:lstStyle/>
          <a:p>
            <a:endParaRPr lang="en-GB" dirty="0"/>
          </a:p>
        </p:txBody>
      </p:sp>
      <p:sp>
        <p:nvSpPr>
          <p:cNvPr id="5" name="Slide Number Placeholder 4">
            <a:extLst>
              <a:ext uri="{FF2B5EF4-FFF2-40B4-BE49-F238E27FC236}">
                <a16:creationId xmlns:a16="http://schemas.microsoft.com/office/drawing/2014/main" id="{D49659AA-3F96-4CA4-B444-03828FC1B6E3}"/>
              </a:ext>
            </a:extLst>
          </p:cNvPr>
          <p:cNvSpPr>
            <a:spLocks noGrp="1"/>
          </p:cNvSpPr>
          <p:nvPr>
            <p:ph type="sldNum" sz="quarter" idx="22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569996231"/>
      </p:ext>
    </p:extLst>
  </p:cSld>
  <p:clrMapOvr>
    <a:masterClrMapping/>
  </p:clrMapOvr>
</p:sldLayout>
</file>

<file path=ppt/slideLayouts/slideLayout8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id="{B2F1989F-8586-49D7-A4E8-B72A888E6A5A}"/>
              </a:ext>
            </a:extLst>
          </p:cNvPr>
          <p:cNvSpPr/>
          <p:nvPr userDrawn="1"/>
        </p:nvSpPr>
        <p:spPr>
          <a:xfrm>
            <a:off x="1425291"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Rounded Corners 120">
            <a:extLst>
              <a:ext uri="{FF2B5EF4-FFF2-40B4-BE49-F238E27FC236}">
                <a16:creationId xmlns:a16="http://schemas.microsoft.com/office/drawing/2014/main" id="{BC22C900-9E3D-4D19-9195-BDD7CFA67068}"/>
              </a:ext>
            </a:extLst>
          </p:cNvPr>
          <p:cNvSpPr/>
          <p:nvPr userDrawn="1"/>
        </p:nvSpPr>
        <p:spPr>
          <a:xfrm>
            <a:off x="2570433"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Rounded Corners 126">
            <a:extLst>
              <a:ext uri="{FF2B5EF4-FFF2-40B4-BE49-F238E27FC236}">
                <a16:creationId xmlns:a16="http://schemas.microsoft.com/office/drawing/2014/main" id="{DDF14694-5A90-4939-AE56-B78A6DE435A0}"/>
              </a:ext>
            </a:extLst>
          </p:cNvPr>
          <p:cNvSpPr/>
          <p:nvPr userDrawn="1"/>
        </p:nvSpPr>
        <p:spPr>
          <a:xfrm>
            <a:off x="3710814"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Rounded Corners 129">
            <a:extLst>
              <a:ext uri="{FF2B5EF4-FFF2-40B4-BE49-F238E27FC236}">
                <a16:creationId xmlns:a16="http://schemas.microsoft.com/office/drawing/2014/main" id="{4C205805-EFC8-4811-B82D-F27E34762837}"/>
              </a:ext>
            </a:extLst>
          </p:cNvPr>
          <p:cNvSpPr/>
          <p:nvPr userDrawn="1"/>
        </p:nvSpPr>
        <p:spPr>
          <a:xfrm>
            <a:off x="3710814"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Rounded Corners 132">
            <a:extLst>
              <a:ext uri="{FF2B5EF4-FFF2-40B4-BE49-F238E27FC236}">
                <a16:creationId xmlns:a16="http://schemas.microsoft.com/office/drawing/2014/main" id="{4F0AC683-D42D-413F-BA28-CCB4AD3133E8}"/>
              </a:ext>
            </a:extLst>
          </p:cNvPr>
          <p:cNvSpPr/>
          <p:nvPr userDrawn="1"/>
        </p:nvSpPr>
        <p:spPr>
          <a:xfrm>
            <a:off x="4849736"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Rounded Corners 135">
            <a:extLst>
              <a:ext uri="{FF2B5EF4-FFF2-40B4-BE49-F238E27FC236}">
                <a16:creationId xmlns:a16="http://schemas.microsoft.com/office/drawing/2014/main" id="{D6AE0762-596F-477B-8BFA-3F1C181FD485}"/>
              </a:ext>
            </a:extLst>
          </p:cNvPr>
          <p:cNvSpPr/>
          <p:nvPr userDrawn="1"/>
        </p:nvSpPr>
        <p:spPr>
          <a:xfrm>
            <a:off x="4849736"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289133"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userDrawn="1"/>
        </p:nvSpPr>
        <p:spPr>
          <a:xfrm>
            <a:off x="2570433"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Rounded Corners 111">
            <a:extLst>
              <a:ext uri="{FF2B5EF4-FFF2-40B4-BE49-F238E27FC236}">
                <a16:creationId xmlns:a16="http://schemas.microsoft.com/office/drawing/2014/main" id="{09FCBC1C-4687-4C34-8125-36422B87ECF6}"/>
              </a:ext>
            </a:extLst>
          </p:cNvPr>
          <p:cNvSpPr/>
          <p:nvPr userDrawn="1"/>
        </p:nvSpPr>
        <p:spPr>
          <a:xfrm>
            <a:off x="289133" y="1968389"/>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Rounded Corners 114">
            <a:extLst>
              <a:ext uri="{FF2B5EF4-FFF2-40B4-BE49-F238E27FC236}">
                <a16:creationId xmlns:a16="http://schemas.microsoft.com/office/drawing/2014/main" id="{996D9E4C-035D-41B9-B361-AEBFEED7405C}"/>
              </a:ext>
            </a:extLst>
          </p:cNvPr>
          <p:cNvSpPr/>
          <p:nvPr userDrawn="1"/>
        </p:nvSpPr>
        <p:spPr>
          <a:xfrm>
            <a:off x="1425291" y="884414"/>
            <a:ext cx="993604" cy="9404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dirty="0"/>
              <a:t>Click to add title</a:t>
            </a:r>
          </a:p>
        </p:txBody>
      </p:sp>
      <p:sp>
        <p:nvSpPr>
          <p:cNvPr id="40" name="Subtitle">
            <a:extLst>
              <a:ext uri="{FF2B5EF4-FFF2-40B4-BE49-F238E27FC236}">
                <a16:creationId xmlns:a16="http://schemas.microsoft.com/office/drawing/2014/main" id="{EFACB859-53DD-4280-BA6F-5E8F46E61276}"/>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361969" y="957000"/>
            <a:ext cx="832528" cy="535661"/>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Char char="​"/>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3" name="Text Placeholder 4">
            <a:extLst>
              <a:ext uri="{FF2B5EF4-FFF2-40B4-BE49-F238E27FC236}">
                <a16:creationId xmlns:a16="http://schemas.microsoft.com/office/drawing/2014/main" id="{97AB10C8-124B-4190-8226-A8D274175C4C}"/>
              </a:ext>
            </a:extLst>
          </p:cNvPr>
          <p:cNvSpPr>
            <a:spLocks noGrp="1"/>
          </p:cNvSpPr>
          <p:nvPr>
            <p:ph type="body" sz="quarter" idx="73" hasCustomPrompt="1"/>
          </p:nvPr>
        </p:nvSpPr>
        <p:spPr>
          <a:xfrm>
            <a:off x="361969" y="2046000"/>
            <a:ext cx="832528" cy="535661"/>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Char char="​"/>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6" name="Text Placeholder 4">
            <a:extLst>
              <a:ext uri="{FF2B5EF4-FFF2-40B4-BE49-F238E27FC236}">
                <a16:creationId xmlns:a16="http://schemas.microsoft.com/office/drawing/2014/main" id="{588A9AEA-3050-4620-8668-3DC05E7F46FC}"/>
              </a:ext>
            </a:extLst>
          </p:cNvPr>
          <p:cNvSpPr>
            <a:spLocks noGrp="1"/>
          </p:cNvSpPr>
          <p:nvPr>
            <p:ph type="body" sz="quarter" idx="75" hasCustomPrompt="1"/>
          </p:nvPr>
        </p:nvSpPr>
        <p:spPr>
          <a:xfrm>
            <a:off x="1502171" y="957000"/>
            <a:ext cx="832528" cy="535661"/>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Char char="​"/>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9" name="Text Placeholder 4">
            <a:extLst>
              <a:ext uri="{FF2B5EF4-FFF2-40B4-BE49-F238E27FC236}">
                <a16:creationId xmlns:a16="http://schemas.microsoft.com/office/drawing/2014/main" id="{D727E795-2BCB-41FC-8F7A-73BF8A93C3B8}"/>
              </a:ext>
            </a:extLst>
          </p:cNvPr>
          <p:cNvSpPr>
            <a:spLocks noGrp="1"/>
          </p:cNvSpPr>
          <p:nvPr>
            <p:ph type="body" sz="quarter" idx="77" hasCustomPrompt="1"/>
          </p:nvPr>
        </p:nvSpPr>
        <p:spPr>
          <a:xfrm>
            <a:off x="1502171" y="2046000"/>
            <a:ext cx="832528" cy="535661"/>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Char char="​"/>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2" name="Text Placeholder 4">
            <a:extLst>
              <a:ext uri="{FF2B5EF4-FFF2-40B4-BE49-F238E27FC236}">
                <a16:creationId xmlns:a16="http://schemas.microsoft.com/office/drawing/2014/main" id="{A26D718F-8E2B-4499-8DDD-38FBA5DCD554}"/>
              </a:ext>
            </a:extLst>
          </p:cNvPr>
          <p:cNvSpPr>
            <a:spLocks noGrp="1"/>
          </p:cNvSpPr>
          <p:nvPr>
            <p:ph type="body" sz="quarter" idx="79" hasCustomPrompt="1"/>
          </p:nvPr>
        </p:nvSpPr>
        <p:spPr>
          <a:xfrm>
            <a:off x="2642372" y="957000"/>
            <a:ext cx="832528" cy="535661"/>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Char char="​"/>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5" name="Text Placeholder 4">
            <a:extLst>
              <a:ext uri="{FF2B5EF4-FFF2-40B4-BE49-F238E27FC236}">
                <a16:creationId xmlns:a16="http://schemas.microsoft.com/office/drawing/2014/main" id="{F3E4CDB3-BA5D-4850-A94A-C2EB22D2EBA4}"/>
              </a:ext>
            </a:extLst>
          </p:cNvPr>
          <p:cNvSpPr>
            <a:spLocks noGrp="1"/>
          </p:cNvSpPr>
          <p:nvPr>
            <p:ph type="body" sz="quarter" idx="81" hasCustomPrompt="1"/>
          </p:nvPr>
        </p:nvSpPr>
        <p:spPr>
          <a:xfrm>
            <a:off x="2642372" y="2046000"/>
            <a:ext cx="832528" cy="535661"/>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Char char="​"/>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8" name="Text Placeholder 4">
            <a:extLst>
              <a:ext uri="{FF2B5EF4-FFF2-40B4-BE49-F238E27FC236}">
                <a16:creationId xmlns:a16="http://schemas.microsoft.com/office/drawing/2014/main" id="{3D0FC05F-66A2-4E8F-A6A9-76203A674120}"/>
              </a:ext>
            </a:extLst>
          </p:cNvPr>
          <p:cNvSpPr>
            <a:spLocks noGrp="1"/>
          </p:cNvSpPr>
          <p:nvPr>
            <p:ph type="body" sz="quarter" idx="83" hasCustomPrompt="1"/>
          </p:nvPr>
        </p:nvSpPr>
        <p:spPr>
          <a:xfrm>
            <a:off x="3782574" y="957000"/>
            <a:ext cx="832528" cy="535661"/>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Char char="​"/>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1" name="Text Placeholder 4">
            <a:extLst>
              <a:ext uri="{FF2B5EF4-FFF2-40B4-BE49-F238E27FC236}">
                <a16:creationId xmlns:a16="http://schemas.microsoft.com/office/drawing/2014/main" id="{762E128A-EB89-406E-B52A-ADD2CBD358D0}"/>
              </a:ext>
            </a:extLst>
          </p:cNvPr>
          <p:cNvSpPr>
            <a:spLocks noGrp="1"/>
          </p:cNvSpPr>
          <p:nvPr>
            <p:ph type="body" sz="quarter" idx="85" hasCustomPrompt="1"/>
          </p:nvPr>
        </p:nvSpPr>
        <p:spPr>
          <a:xfrm>
            <a:off x="3782574" y="2046000"/>
            <a:ext cx="832528" cy="535661"/>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Char char="​"/>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4" name="Text Placeholder 4">
            <a:extLst>
              <a:ext uri="{FF2B5EF4-FFF2-40B4-BE49-F238E27FC236}">
                <a16:creationId xmlns:a16="http://schemas.microsoft.com/office/drawing/2014/main" id="{5C79BD97-DFE9-45DE-9534-B0075EA8AF71}"/>
              </a:ext>
            </a:extLst>
          </p:cNvPr>
          <p:cNvSpPr>
            <a:spLocks noGrp="1"/>
          </p:cNvSpPr>
          <p:nvPr>
            <p:ph type="body" sz="quarter" idx="87" hasCustomPrompt="1"/>
          </p:nvPr>
        </p:nvSpPr>
        <p:spPr>
          <a:xfrm>
            <a:off x="4922775" y="957000"/>
            <a:ext cx="832528" cy="535661"/>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Char char="​"/>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7" name="Text Placeholder 4">
            <a:extLst>
              <a:ext uri="{FF2B5EF4-FFF2-40B4-BE49-F238E27FC236}">
                <a16:creationId xmlns:a16="http://schemas.microsoft.com/office/drawing/2014/main" id="{C733F646-CB2C-4766-8A1F-BABC42A21E4A}"/>
              </a:ext>
            </a:extLst>
          </p:cNvPr>
          <p:cNvSpPr>
            <a:spLocks noGrp="1"/>
          </p:cNvSpPr>
          <p:nvPr>
            <p:ph type="body" sz="quarter" idx="89" hasCustomPrompt="1"/>
          </p:nvPr>
        </p:nvSpPr>
        <p:spPr>
          <a:xfrm>
            <a:off x="4922775" y="2046000"/>
            <a:ext cx="832528" cy="535661"/>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Char char="​"/>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4" name="Content Placeholder 3">
            <a:extLst>
              <a:ext uri="{FF2B5EF4-FFF2-40B4-BE49-F238E27FC236}">
                <a16:creationId xmlns:a16="http://schemas.microsoft.com/office/drawing/2014/main" id="{EB2AC7E8-A328-41BB-9543-3876F8313A51}"/>
              </a:ext>
            </a:extLst>
          </p:cNvPr>
          <p:cNvSpPr>
            <a:spLocks noGrp="1"/>
          </p:cNvSpPr>
          <p:nvPr>
            <p:ph sz="quarter" idx="72" hasCustomPrompt="1"/>
          </p:nvPr>
        </p:nvSpPr>
        <p:spPr>
          <a:xfrm>
            <a:off x="361969" y="1545427"/>
            <a:ext cx="832528" cy="181419"/>
          </a:xfrm>
        </p:spPr>
        <p:txBody>
          <a:bodyPr/>
          <a:lstStyle>
            <a:lvl1pPr marL="0" indent="0">
              <a:buNone/>
              <a:defRPr sz="402"/>
            </a:lvl1pPr>
            <a:lvl2pPr marL="90486" indent="0">
              <a:buNone/>
              <a:defRPr/>
            </a:lvl2pPr>
            <a:lvl3pPr marL="180972" indent="0">
              <a:buNone/>
              <a:defRPr/>
            </a:lvl3pPr>
            <a:lvl4pPr>
              <a:buNone/>
              <a:defRPr/>
            </a:lvl4pPr>
            <a:lvl5pPr>
              <a:buNone/>
              <a:defRPr/>
            </a:lvl5pPr>
          </a:lstStyle>
          <a:p>
            <a:pPr lvl="0"/>
            <a:r>
              <a:rPr lang="en-GB" dirty="0"/>
              <a:t>Zoom and click picture icon to insert logo</a:t>
            </a:r>
          </a:p>
        </p:txBody>
      </p:sp>
      <p:sp>
        <p:nvSpPr>
          <p:cNvPr id="114" name="Content Placeholder 3">
            <a:extLst>
              <a:ext uri="{FF2B5EF4-FFF2-40B4-BE49-F238E27FC236}">
                <a16:creationId xmlns:a16="http://schemas.microsoft.com/office/drawing/2014/main" id="{5858A9E8-7C39-4B10-8FBB-DAC901839C3D}"/>
              </a:ext>
            </a:extLst>
          </p:cNvPr>
          <p:cNvSpPr>
            <a:spLocks noGrp="1"/>
          </p:cNvSpPr>
          <p:nvPr>
            <p:ph sz="quarter" idx="74" hasCustomPrompt="1"/>
          </p:nvPr>
        </p:nvSpPr>
        <p:spPr>
          <a:xfrm>
            <a:off x="361969" y="2630833"/>
            <a:ext cx="832528" cy="181419"/>
          </a:xfrm>
        </p:spPr>
        <p:txBody>
          <a:bodyPr/>
          <a:lstStyle>
            <a:lvl1pPr marL="0" indent="0">
              <a:buNone/>
              <a:defRPr sz="402"/>
            </a:lvl1pPr>
            <a:lvl2pPr marL="90486" indent="0">
              <a:buNone/>
              <a:defRPr/>
            </a:lvl2pPr>
            <a:lvl3pPr marL="180972" indent="0">
              <a:buNone/>
              <a:defRPr/>
            </a:lvl3pPr>
            <a:lvl4pPr>
              <a:buNone/>
              <a:defRPr/>
            </a:lvl4pPr>
            <a:lvl5pPr>
              <a:buNone/>
              <a:defRPr/>
            </a:lvl5pPr>
          </a:lstStyle>
          <a:p>
            <a:pPr lvl="0"/>
            <a:r>
              <a:rPr lang="en-GB" dirty="0"/>
              <a:t>Zoom and click picture icon to insert logo</a:t>
            </a:r>
          </a:p>
        </p:txBody>
      </p:sp>
      <p:sp>
        <p:nvSpPr>
          <p:cNvPr id="117" name="Content Placeholder 3">
            <a:extLst>
              <a:ext uri="{FF2B5EF4-FFF2-40B4-BE49-F238E27FC236}">
                <a16:creationId xmlns:a16="http://schemas.microsoft.com/office/drawing/2014/main" id="{CAAFCE05-8F97-4E0D-A31D-496BB3B4B4FD}"/>
              </a:ext>
            </a:extLst>
          </p:cNvPr>
          <p:cNvSpPr>
            <a:spLocks noGrp="1"/>
          </p:cNvSpPr>
          <p:nvPr>
            <p:ph sz="quarter" idx="76" hasCustomPrompt="1"/>
          </p:nvPr>
        </p:nvSpPr>
        <p:spPr>
          <a:xfrm>
            <a:off x="1502171" y="1545427"/>
            <a:ext cx="832528" cy="181419"/>
          </a:xfrm>
        </p:spPr>
        <p:txBody>
          <a:bodyPr/>
          <a:lstStyle>
            <a:lvl1pPr marL="0" indent="0">
              <a:buNone/>
              <a:defRPr sz="402"/>
            </a:lvl1pPr>
            <a:lvl2pPr marL="90486" indent="0">
              <a:buNone/>
              <a:defRPr/>
            </a:lvl2pPr>
            <a:lvl3pPr marL="180972" indent="0">
              <a:buNone/>
              <a:defRPr/>
            </a:lvl3pPr>
            <a:lvl4pPr>
              <a:buNone/>
              <a:defRPr/>
            </a:lvl4pPr>
            <a:lvl5pPr>
              <a:buNone/>
              <a:defRPr/>
            </a:lvl5pPr>
          </a:lstStyle>
          <a:p>
            <a:pPr lvl="0"/>
            <a:r>
              <a:rPr lang="en-GB" dirty="0"/>
              <a:t>Zoom and click picture icon to insert logo</a:t>
            </a:r>
          </a:p>
        </p:txBody>
      </p:sp>
      <p:sp>
        <p:nvSpPr>
          <p:cNvPr id="120" name="Content Placeholder 3">
            <a:extLst>
              <a:ext uri="{FF2B5EF4-FFF2-40B4-BE49-F238E27FC236}">
                <a16:creationId xmlns:a16="http://schemas.microsoft.com/office/drawing/2014/main" id="{340A22AB-213A-42E0-B7E7-C72B2BB68E9F}"/>
              </a:ext>
            </a:extLst>
          </p:cNvPr>
          <p:cNvSpPr>
            <a:spLocks noGrp="1"/>
          </p:cNvSpPr>
          <p:nvPr>
            <p:ph sz="quarter" idx="78" hasCustomPrompt="1"/>
          </p:nvPr>
        </p:nvSpPr>
        <p:spPr>
          <a:xfrm>
            <a:off x="1502171" y="2630833"/>
            <a:ext cx="832528" cy="181419"/>
          </a:xfrm>
        </p:spPr>
        <p:txBody>
          <a:bodyPr/>
          <a:lstStyle>
            <a:lvl1pPr marL="0" indent="0">
              <a:buNone/>
              <a:defRPr sz="402"/>
            </a:lvl1pPr>
            <a:lvl2pPr marL="90486" indent="0">
              <a:buNone/>
              <a:defRPr/>
            </a:lvl2pPr>
            <a:lvl3pPr marL="180972" indent="0">
              <a:buNone/>
              <a:defRPr/>
            </a:lvl3pPr>
            <a:lvl4pPr>
              <a:buNone/>
              <a:defRPr/>
            </a:lvl4pPr>
            <a:lvl5pPr>
              <a:buNone/>
              <a:defRPr/>
            </a:lvl5pPr>
          </a:lstStyle>
          <a:p>
            <a:pPr lvl="0"/>
            <a:r>
              <a:rPr lang="en-GB" dirty="0"/>
              <a:t>Zoom and click picture icon to insert logo</a:t>
            </a:r>
          </a:p>
        </p:txBody>
      </p:sp>
      <p:sp>
        <p:nvSpPr>
          <p:cNvPr id="123" name="Content Placeholder 3">
            <a:extLst>
              <a:ext uri="{FF2B5EF4-FFF2-40B4-BE49-F238E27FC236}">
                <a16:creationId xmlns:a16="http://schemas.microsoft.com/office/drawing/2014/main" id="{8223CE9D-FBF0-4F4A-A2D9-2AD67DF5F29D}"/>
              </a:ext>
            </a:extLst>
          </p:cNvPr>
          <p:cNvSpPr>
            <a:spLocks noGrp="1"/>
          </p:cNvSpPr>
          <p:nvPr>
            <p:ph sz="quarter" idx="80" hasCustomPrompt="1"/>
          </p:nvPr>
        </p:nvSpPr>
        <p:spPr>
          <a:xfrm>
            <a:off x="2642372" y="1545427"/>
            <a:ext cx="832528" cy="181419"/>
          </a:xfrm>
        </p:spPr>
        <p:txBody>
          <a:bodyPr/>
          <a:lstStyle>
            <a:lvl1pPr marL="0" indent="0">
              <a:buNone/>
              <a:defRPr sz="402"/>
            </a:lvl1pPr>
            <a:lvl2pPr marL="90486" indent="0">
              <a:buNone/>
              <a:defRPr/>
            </a:lvl2pPr>
            <a:lvl3pPr marL="180972" indent="0">
              <a:buNone/>
              <a:defRPr/>
            </a:lvl3pPr>
            <a:lvl4pPr>
              <a:buNone/>
              <a:defRPr/>
            </a:lvl4pPr>
            <a:lvl5pPr>
              <a:buNone/>
              <a:defRPr/>
            </a:lvl5pPr>
          </a:lstStyle>
          <a:p>
            <a:pPr lvl="0"/>
            <a:r>
              <a:rPr lang="en-GB" dirty="0"/>
              <a:t>Zoom and click picture icon to insert logo</a:t>
            </a:r>
          </a:p>
        </p:txBody>
      </p:sp>
      <p:sp>
        <p:nvSpPr>
          <p:cNvPr id="126" name="Content Placeholder 3">
            <a:extLst>
              <a:ext uri="{FF2B5EF4-FFF2-40B4-BE49-F238E27FC236}">
                <a16:creationId xmlns:a16="http://schemas.microsoft.com/office/drawing/2014/main" id="{08A1CF3B-F4E5-4283-99B0-930D2F9F9B7F}"/>
              </a:ext>
            </a:extLst>
          </p:cNvPr>
          <p:cNvSpPr>
            <a:spLocks noGrp="1"/>
          </p:cNvSpPr>
          <p:nvPr>
            <p:ph sz="quarter" idx="82" hasCustomPrompt="1"/>
          </p:nvPr>
        </p:nvSpPr>
        <p:spPr>
          <a:xfrm>
            <a:off x="2642372" y="2630833"/>
            <a:ext cx="832528" cy="181419"/>
          </a:xfrm>
        </p:spPr>
        <p:txBody>
          <a:bodyPr/>
          <a:lstStyle>
            <a:lvl1pPr marL="0" indent="0">
              <a:buNone/>
              <a:defRPr sz="402"/>
            </a:lvl1pPr>
            <a:lvl2pPr marL="90486" indent="0">
              <a:buNone/>
              <a:defRPr/>
            </a:lvl2pPr>
            <a:lvl3pPr marL="180972" indent="0">
              <a:buNone/>
              <a:defRPr/>
            </a:lvl3pPr>
            <a:lvl4pPr>
              <a:buNone/>
              <a:defRPr/>
            </a:lvl4pPr>
            <a:lvl5pPr>
              <a:buNone/>
              <a:defRPr/>
            </a:lvl5pPr>
          </a:lstStyle>
          <a:p>
            <a:pPr lvl="0"/>
            <a:r>
              <a:rPr lang="en-GB" dirty="0"/>
              <a:t>Zoom and click picture icon to insert logo</a:t>
            </a:r>
          </a:p>
        </p:txBody>
      </p:sp>
      <p:sp>
        <p:nvSpPr>
          <p:cNvPr id="129" name="Content Placeholder 3">
            <a:extLst>
              <a:ext uri="{FF2B5EF4-FFF2-40B4-BE49-F238E27FC236}">
                <a16:creationId xmlns:a16="http://schemas.microsoft.com/office/drawing/2014/main" id="{110B8D61-C288-44C5-A505-281FAC5F13B9}"/>
              </a:ext>
            </a:extLst>
          </p:cNvPr>
          <p:cNvSpPr>
            <a:spLocks noGrp="1"/>
          </p:cNvSpPr>
          <p:nvPr>
            <p:ph sz="quarter" idx="84" hasCustomPrompt="1"/>
          </p:nvPr>
        </p:nvSpPr>
        <p:spPr>
          <a:xfrm>
            <a:off x="3782574" y="1545427"/>
            <a:ext cx="832528" cy="181419"/>
          </a:xfrm>
        </p:spPr>
        <p:txBody>
          <a:bodyPr/>
          <a:lstStyle>
            <a:lvl1pPr marL="0" indent="0">
              <a:buNone/>
              <a:defRPr sz="402"/>
            </a:lvl1pPr>
            <a:lvl2pPr marL="90486" indent="0">
              <a:buNone/>
              <a:defRPr/>
            </a:lvl2pPr>
            <a:lvl3pPr marL="180972" indent="0">
              <a:buNone/>
              <a:defRPr/>
            </a:lvl3pPr>
            <a:lvl4pPr>
              <a:buNone/>
              <a:defRPr/>
            </a:lvl4pPr>
            <a:lvl5pPr>
              <a:buNone/>
              <a:defRPr/>
            </a:lvl5pPr>
          </a:lstStyle>
          <a:p>
            <a:pPr lvl="0"/>
            <a:r>
              <a:rPr lang="en-GB" dirty="0"/>
              <a:t>Zoom and click picture icon to insert logo</a:t>
            </a:r>
          </a:p>
        </p:txBody>
      </p:sp>
      <p:sp>
        <p:nvSpPr>
          <p:cNvPr id="132" name="Content Placeholder 3">
            <a:extLst>
              <a:ext uri="{FF2B5EF4-FFF2-40B4-BE49-F238E27FC236}">
                <a16:creationId xmlns:a16="http://schemas.microsoft.com/office/drawing/2014/main" id="{B7C2C1A5-71BF-4B9D-A1A6-9BF032DA423F}"/>
              </a:ext>
            </a:extLst>
          </p:cNvPr>
          <p:cNvSpPr>
            <a:spLocks noGrp="1"/>
          </p:cNvSpPr>
          <p:nvPr>
            <p:ph sz="quarter" idx="86" hasCustomPrompt="1"/>
          </p:nvPr>
        </p:nvSpPr>
        <p:spPr>
          <a:xfrm>
            <a:off x="3782574" y="2630833"/>
            <a:ext cx="832528" cy="181419"/>
          </a:xfrm>
        </p:spPr>
        <p:txBody>
          <a:bodyPr/>
          <a:lstStyle>
            <a:lvl1pPr marL="0" indent="0">
              <a:buNone/>
              <a:defRPr sz="402"/>
            </a:lvl1pPr>
            <a:lvl2pPr marL="90486" indent="0">
              <a:buNone/>
              <a:defRPr/>
            </a:lvl2pPr>
            <a:lvl3pPr marL="180972" indent="0">
              <a:buNone/>
              <a:defRPr/>
            </a:lvl3pPr>
            <a:lvl4pPr>
              <a:buNone/>
              <a:defRPr/>
            </a:lvl4pPr>
            <a:lvl5pPr>
              <a:buNone/>
              <a:defRPr/>
            </a:lvl5pPr>
          </a:lstStyle>
          <a:p>
            <a:pPr lvl="0"/>
            <a:r>
              <a:rPr lang="en-GB" dirty="0"/>
              <a:t>Zoom and click picture icon to insert logo</a:t>
            </a:r>
          </a:p>
        </p:txBody>
      </p:sp>
      <p:sp>
        <p:nvSpPr>
          <p:cNvPr id="135" name="Content Placeholder 3">
            <a:extLst>
              <a:ext uri="{FF2B5EF4-FFF2-40B4-BE49-F238E27FC236}">
                <a16:creationId xmlns:a16="http://schemas.microsoft.com/office/drawing/2014/main" id="{1225193C-3443-4E21-85C0-980B77B73F0D}"/>
              </a:ext>
            </a:extLst>
          </p:cNvPr>
          <p:cNvSpPr>
            <a:spLocks noGrp="1"/>
          </p:cNvSpPr>
          <p:nvPr>
            <p:ph sz="quarter" idx="88" hasCustomPrompt="1"/>
          </p:nvPr>
        </p:nvSpPr>
        <p:spPr>
          <a:xfrm>
            <a:off x="4922775" y="1545427"/>
            <a:ext cx="832528" cy="181419"/>
          </a:xfrm>
        </p:spPr>
        <p:txBody>
          <a:bodyPr/>
          <a:lstStyle>
            <a:lvl1pPr marL="0" indent="0">
              <a:buNone/>
              <a:defRPr sz="402"/>
            </a:lvl1pPr>
            <a:lvl2pPr marL="90486" indent="0">
              <a:buNone/>
              <a:defRPr/>
            </a:lvl2pPr>
            <a:lvl3pPr marL="180972" indent="0">
              <a:buNone/>
              <a:defRPr/>
            </a:lvl3pPr>
            <a:lvl4pPr>
              <a:buNone/>
              <a:defRPr/>
            </a:lvl4pPr>
            <a:lvl5pPr>
              <a:buNone/>
              <a:defRPr/>
            </a:lvl5pPr>
          </a:lstStyle>
          <a:p>
            <a:pPr lvl="0"/>
            <a:r>
              <a:rPr lang="en-GB" dirty="0"/>
              <a:t>Zoom and click picture icon to insert logo</a:t>
            </a:r>
          </a:p>
        </p:txBody>
      </p:sp>
      <p:sp>
        <p:nvSpPr>
          <p:cNvPr id="138" name="Content Placeholder 3">
            <a:extLst>
              <a:ext uri="{FF2B5EF4-FFF2-40B4-BE49-F238E27FC236}">
                <a16:creationId xmlns:a16="http://schemas.microsoft.com/office/drawing/2014/main" id="{79ACB951-53AB-4A9D-BDF8-C1F80B8FC264}"/>
              </a:ext>
            </a:extLst>
          </p:cNvPr>
          <p:cNvSpPr>
            <a:spLocks noGrp="1"/>
          </p:cNvSpPr>
          <p:nvPr>
            <p:ph sz="quarter" idx="90" hasCustomPrompt="1"/>
          </p:nvPr>
        </p:nvSpPr>
        <p:spPr>
          <a:xfrm>
            <a:off x="4922775" y="2630833"/>
            <a:ext cx="832528" cy="181419"/>
          </a:xfrm>
        </p:spPr>
        <p:txBody>
          <a:bodyPr/>
          <a:lstStyle>
            <a:lvl1pPr marL="0" indent="0">
              <a:buNone/>
              <a:defRPr sz="402"/>
            </a:lvl1pPr>
            <a:lvl2pPr marL="90486" indent="0">
              <a:buNone/>
              <a:defRPr/>
            </a:lvl2pPr>
            <a:lvl3pPr marL="180972" indent="0">
              <a:buNone/>
              <a:defRPr/>
            </a:lvl3pPr>
            <a:lvl4pPr>
              <a:buNone/>
              <a:defRPr/>
            </a:lvl4pPr>
            <a:lvl5pPr>
              <a:buNone/>
              <a:defRPr/>
            </a:lvl5pPr>
          </a:lstStyle>
          <a:p>
            <a:pPr lvl="0"/>
            <a:r>
              <a:rPr lang="en-GB" dirty="0"/>
              <a:t>Zoom and click picture icon to insert logo</a:t>
            </a:r>
          </a:p>
        </p:txBody>
      </p:sp>
      <p:sp>
        <p:nvSpPr>
          <p:cNvPr id="41" name="Text Placeholder note">
            <a:extLst>
              <a:ext uri="{FF2B5EF4-FFF2-40B4-BE49-F238E27FC236}">
                <a16:creationId xmlns:a16="http://schemas.microsoft.com/office/drawing/2014/main" id="{B1A4912D-7CF6-4F1C-8838-D8946B142FFD}"/>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7AD065AE-5467-4B6A-8619-9375C4E31644}"/>
              </a:ext>
            </a:extLst>
          </p:cNvPr>
          <p:cNvSpPr>
            <a:spLocks noGrp="1"/>
          </p:cNvSpPr>
          <p:nvPr>
            <p:ph type="dt" sz="half" idx="220"/>
          </p:nvPr>
        </p:nvSpPr>
        <p:spPr/>
        <p:txBody>
          <a:bodyPr/>
          <a:lstStyle/>
          <a:p>
            <a:endParaRPr lang="en-GB" dirty="0"/>
          </a:p>
        </p:txBody>
      </p:sp>
      <p:sp>
        <p:nvSpPr>
          <p:cNvPr id="5" name="Footer Placeholder 4">
            <a:extLst>
              <a:ext uri="{FF2B5EF4-FFF2-40B4-BE49-F238E27FC236}">
                <a16:creationId xmlns:a16="http://schemas.microsoft.com/office/drawing/2014/main" id="{C5070849-3049-43B2-910F-28E867C0BFA1}"/>
              </a:ext>
            </a:extLst>
          </p:cNvPr>
          <p:cNvSpPr>
            <a:spLocks noGrp="1"/>
          </p:cNvSpPr>
          <p:nvPr>
            <p:ph type="ftr" sz="quarter" idx="221"/>
          </p:nvPr>
        </p:nvSpPr>
        <p:spPr/>
        <p:txBody>
          <a:bodyPr/>
          <a:lstStyle/>
          <a:p>
            <a:endParaRPr lang="en-GB" dirty="0"/>
          </a:p>
        </p:txBody>
      </p:sp>
      <p:sp>
        <p:nvSpPr>
          <p:cNvPr id="8" name="Slide Number Placeholder 7">
            <a:extLst>
              <a:ext uri="{FF2B5EF4-FFF2-40B4-BE49-F238E27FC236}">
                <a16:creationId xmlns:a16="http://schemas.microsoft.com/office/drawing/2014/main" id="{D880D053-FF9D-43C8-94A9-0351A6D8E7CD}"/>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542638146"/>
      </p:ext>
    </p:extLst>
  </p:cSld>
  <p:clrMapOvr>
    <a:masterClrMapping/>
  </p:clrMapOvr>
</p:sldLayout>
</file>

<file path=ppt/slideLayouts/slideLayout8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ombstones 15">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D96A203C-4BAF-4877-A51B-684BF96F9CED}"/>
              </a:ext>
            </a:extLst>
          </p:cNvPr>
          <p:cNvSpPr/>
          <p:nvPr userDrawn="1"/>
        </p:nvSpPr>
        <p:spPr>
          <a:xfrm>
            <a:off x="3704993" y="1606403"/>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A4714D2E-BFE8-4D7B-907B-6F81D3E04112}"/>
              </a:ext>
            </a:extLst>
          </p:cNvPr>
          <p:cNvSpPr/>
          <p:nvPr userDrawn="1"/>
        </p:nvSpPr>
        <p:spPr>
          <a:xfrm>
            <a:off x="3704993" y="2328392"/>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B3896B6F-FCA5-4B6D-92E1-77E384063B44}"/>
              </a:ext>
            </a:extLst>
          </p:cNvPr>
          <p:cNvSpPr/>
          <p:nvPr userDrawn="1"/>
        </p:nvSpPr>
        <p:spPr>
          <a:xfrm>
            <a:off x="289133" y="884414"/>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AAB90A47-473C-481C-89E4-B55FDADFBC68}"/>
              </a:ext>
            </a:extLst>
          </p:cNvPr>
          <p:cNvSpPr/>
          <p:nvPr userDrawn="1"/>
        </p:nvSpPr>
        <p:spPr>
          <a:xfrm>
            <a:off x="1427753" y="884414"/>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A64E9A21-F352-4435-9B7A-E67AFE39098A}"/>
              </a:ext>
            </a:extLst>
          </p:cNvPr>
          <p:cNvSpPr/>
          <p:nvPr userDrawn="1"/>
        </p:nvSpPr>
        <p:spPr>
          <a:xfrm>
            <a:off x="2566373" y="884414"/>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9EEA213D-B7AB-4DAB-8F28-CBC4817ACFC0}"/>
              </a:ext>
            </a:extLst>
          </p:cNvPr>
          <p:cNvSpPr/>
          <p:nvPr userDrawn="1"/>
        </p:nvSpPr>
        <p:spPr>
          <a:xfrm>
            <a:off x="3704993" y="884414"/>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6EC62FCA-1564-42C6-86A2-AE6BBB8DE30F}"/>
              </a:ext>
            </a:extLst>
          </p:cNvPr>
          <p:cNvSpPr/>
          <p:nvPr userDrawn="1"/>
        </p:nvSpPr>
        <p:spPr>
          <a:xfrm>
            <a:off x="4843614" y="884414"/>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325FD23B-9F29-4B7C-B34E-897F756E9896}"/>
              </a:ext>
            </a:extLst>
          </p:cNvPr>
          <p:cNvSpPr/>
          <p:nvPr userDrawn="1"/>
        </p:nvSpPr>
        <p:spPr>
          <a:xfrm>
            <a:off x="289133" y="1606403"/>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FD6FEDBE-A448-4163-B0E1-78949A314DE6}"/>
              </a:ext>
            </a:extLst>
          </p:cNvPr>
          <p:cNvSpPr/>
          <p:nvPr userDrawn="1"/>
        </p:nvSpPr>
        <p:spPr>
          <a:xfrm>
            <a:off x="1427753" y="1606403"/>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13C62003-E36E-4EC1-8065-4ACB3D7356EB}"/>
              </a:ext>
            </a:extLst>
          </p:cNvPr>
          <p:cNvSpPr/>
          <p:nvPr userDrawn="1"/>
        </p:nvSpPr>
        <p:spPr>
          <a:xfrm>
            <a:off x="2566373" y="1606403"/>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C6151087-834C-42AA-B4CE-C88AF13552A0}"/>
              </a:ext>
            </a:extLst>
          </p:cNvPr>
          <p:cNvSpPr/>
          <p:nvPr userDrawn="1"/>
        </p:nvSpPr>
        <p:spPr>
          <a:xfrm>
            <a:off x="4843614" y="1606403"/>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ECF901DB-A08A-4635-B9CF-FD2ECDFB75D5}"/>
              </a:ext>
            </a:extLst>
          </p:cNvPr>
          <p:cNvSpPr/>
          <p:nvPr userDrawn="1"/>
        </p:nvSpPr>
        <p:spPr>
          <a:xfrm>
            <a:off x="289133" y="2328392"/>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6C0575D3-EA40-44A1-93A3-3E82602583E7}"/>
              </a:ext>
            </a:extLst>
          </p:cNvPr>
          <p:cNvSpPr/>
          <p:nvPr userDrawn="1"/>
        </p:nvSpPr>
        <p:spPr>
          <a:xfrm>
            <a:off x="1427753" y="2328392"/>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Rounded Corners 47">
            <a:extLst>
              <a:ext uri="{FF2B5EF4-FFF2-40B4-BE49-F238E27FC236}">
                <a16:creationId xmlns:a16="http://schemas.microsoft.com/office/drawing/2014/main" id="{2FDA715F-298A-4529-9B1B-39C5B88A8660}"/>
              </a:ext>
            </a:extLst>
          </p:cNvPr>
          <p:cNvSpPr/>
          <p:nvPr userDrawn="1"/>
        </p:nvSpPr>
        <p:spPr>
          <a:xfrm>
            <a:off x="2566373" y="2328392"/>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AC95AC8A-E776-4AF5-B198-F30B96FE2B09}"/>
              </a:ext>
            </a:extLst>
          </p:cNvPr>
          <p:cNvSpPr/>
          <p:nvPr userDrawn="1"/>
        </p:nvSpPr>
        <p:spPr>
          <a:xfrm>
            <a:off x="4843614" y="2328392"/>
            <a:ext cx="993604" cy="585318"/>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289575" y="293333"/>
            <a:ext cx="5550791" cy="234667"/>
          </a:xfrm>
        </p:spPr>
        <p:txBody>
          <a:bodyPr/>
          <a:lstStyle/>
          <a:p>
            <a:r>
              <a:rPr lang="en-GB" dirty="0"/>
              <a:t>Click to add title</a:t>
            </a:r>
          </a:p>
        </p:txBody>
      </p:sp>
      <p:sp>
        <p:nvSpPr>
          <p:cNvPr id="68" name="Subtitle">
            <a:extLst>
              <a:ext uri="{FF2B5EF4-FFF2-40B4-BE49-F238E27FC236}">
                <a16:creationId xmlns:a16="http://schemas.microsoft.com/office/drawing/2014/main" id="{7EF85E48-D4DD-4F92-97E4-693432ABFF22}"/>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361969" y="957000"/>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2" name="Text Placeholder 4">
            <a:extLst>
              <a:ext uri="{FF2B5EF4-FFF2-40B4-BE49-F238E27FC236}">
                <a16:creationId xmlns:a16="http://schemas.microsoft.com/office/drawing/2014/main" id="{08DD4C1F-C9F2-4040-910E-945F163AF5D6}"/>
              </a:ext>
            </a:extLst>
          </p:cNvPr>
          <p:cNvSpPr>
            <a:spLocks noGrp="1"/>
          </p:cNvSpPr>
          <p:nvPr>
            <p:ph type="body" sz="quarter" idx="72" hasCustomPrompt="1"/>
          </p:nvPr>
        </p:nvSpPr>
        <p:spPr>
          <a:xfrm>
            <a:off x="361969" y="1679334"/>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4" name="Text Placeholder 4">
            <a:extLst>
              <a:ext uri="{FF2B5EF4-FFF2-40B4-BE49-F238E27FC236}">
                <a16:creationId xmlns:a16="http://schemas.microsoft.com/office/drawing/2014/main" id="{883012AC-146D-486B-A1F4-DE209A048000}"/>
              </a:ext>
            </a:extLst>
          </p:cNvPr>
          <p:cNvSpPr>
            <a:spLocks noGrp="1"/>
          </p:cNvSpPr>
          <p:nvPr>
            <p:ph type="body" sz="quarter" idx="73" hasCustomPrompt="1"/>
          </p:nvPr>
        </p:nvSpPr>
        <p:spPr>
          <a:xfrm>
            <a:off x="361969" y="2401667"/>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5" name="Text Placeholder 4">
            <a:extLst>
              <a:ext uri="{FF2B5EF4-FFF2-40B4-BE49-F238E27FC236}">
                <a16:creationId xmlns:a16="http://schemas.microsoft.com/office/drawing/2014/main" id="{F505C01A-0975-4315-8310-E612BB1F30FB}"/>
              </a:ext>
            </a:extLst>
          </p:cNvPr>
          <p:cNvSpPr>
            <a:spLocks noGrp="1"/>
          </p:cNvSpPr>
          <p:nvPr>
            <p:ph type="body" sz="quarter" idx="74" hasCustomPrompt="1"/>
          </p:nvPr>
        </p:nvSpPr>
        <p:spPr>
          <a:xfrm>
            <a:off x="1500360" y="957000"/>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6" name="Text Placeholder 4">
            <a:extLst>
              <a:ext uri="{FF2B5EF4-FFF2-40B4-BE49-F238E27FC236}">
                <a16:creationId xmlns:a16="http://schemas.microsoft.com/office/drawing/2014/main" id="{CAED6F11-3E13-46A0-B2E1-40B954F78148}"/>
              </a:ext>
            </a:extLst>
          </p:cNvPr>
          <p:cNvSpPr>
            <a:spLocks noGrp="1"/>
          </p:cNvSpPr>
          <p:nvPr>
            <p:ph type="body" sz="quarter" idx="75" hasCustomPrompt="1"/>
          </p:nvPr>
        </p:nvSpPr>
        <p:spPr>
          <a:xfrm>
            <a:off x="1500360" y="1679334"/>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7" name="Text Placeholder 4">
            <a:extLst>
              <a:ext uri="{FF2B5EF4-FFF2-40B4-BE49-F238E27FC236}">
                <a16:creationId xmlns:a16="http://schemas.microsoft.com/office/drawing/2014/main" id="{959E2D92-418E-4A8F-8CBC-58F2A012579C}"/>
              </a:ext>
            </a:extLst>
          </p:cNvPr>
          <p:cNvSpPr>
            <a:spLocks noGrp="1"/>
          </p:cNvSpPr>
          <p:nvPr>
            <p:ph type="body" sz="quarter" idx="76" hasCustomPrompt="1"/>
          </p:nvPr>
        </p:nvSpPr>
        <p:spPr>
          <a:xfrm>
            <a:off x="1500360" y="2401667"/>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8" name="Text Placeholder 4">
            <a:extLst>
              <a:ext uri="{FF2B5EF4-FFF2-40B4-BE49-F238E27FC236}">
                <a16:creationId xmlns:a16="http://schemas.microsoft.com/office/drawing/2014/main" id="{4ACF9434-FBB5-43EA-B649-1AC690B31541}"/>
              </a:ext>
            </a:extLst>
          </p:cNvPr>
          <p:cNvSpPr>
            <a:spLocks noGrp="1"/>
          </p:cNvSpPr>
          <p:nvPr>
            <p:ph type="body" sz="quarter" idx="77" hasCustomPrompt="1"/>
          </p:nvPr>
        </p:nvSpPr>
        <p:spPr>
          <a:xfrm>
            <a:off x="2638752" y="957000"/>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9" name="Text Placeholder 4">
            <a:extLst>
              <a:ext uri="{FF2B5EF4-FFF2-40B4-BE49-F238E27FC236}">
                <a16:creationId xmlns:a16="http://schemas.microsoft.com/office/drawing/2014/main" id="{05DAD9D3-9763-45DE-9EDA-2B2873243757}"/>
              </a:ext>
            </a:extLst>
          </p:cNvPr>
          <p:cNvSpPr>
            <a:spLocks noGrp="1"/>
          </p:cNvSpPr>
          <p:nvPr>
            <p:ph type="body" sz="quarter" idx="78" hasCustomPrompt="1"/>
          </p:nvPr>
        </p:nvSpPr>
        <p:spPr>
          <a:xfrm>
            <a:off x="2638752" y="1679334"/>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0" name="Text Placeholder 4">
            <a:extLst>
              <a:ext uri="{FF2B5EF4-FFF2-40B4-BE49-F238E27FC236}">
                <a16:creationId xmlns:a16="http://schemas.microsoft.com/office/drawing/2014/main" id="{398F698D-B7C7-4E35-9D0E-93405C8EE5E8}"/>
              </a:ext>
            </a:extLst>
          </p:cNvPr>
          <p:cNvSpPr>
            <a:spLocks noGrp="1"/>
          </p:cNvSpPr>
          <p:nvPr>
            <p:ph type="body" sz="quarter" idx="79" hasCustomPrompt="1"/>
          </p:nvPr>
        </p:nvSpPr>
        <p:spPr>
          <a:xfrm>
            <a:off x="2638752" y="2401667"/>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1" name="Text Placeholder 4">
            <a:extLst>
              <a:ext uri="{FF2B5EF4-FFF2-40B4-BE49-F238E27FC236}">
                <a16:creationId xmlns:a16="http://schemas.microsoft.com/office/drawing/2014/main" id="{46F64CC8-36F7-462D-AC43-BC8A76A9E241}"/>
              </a:ext>
            </a:extLst>
          </p:cNvPr>
          <p:cNvSpPr>
            <a:spLocks noGrp="1"/>
          </p:cNvSpPr>
          <p:nvPr>
            <p:ph type="body" sz="quarter" idx="80" hasCustomPrompt="1"/>
          </p:nvPr>
        </p:nvSpPr>
        <p:spPr>
          <a:xfrm>
            <a:off x="3777144" y="957000"/>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2" name="Text Placeholder 4">
            <a:extLst>
              <a:ext uri="{FF2B5EF4-FFF2-40B4-BE49-F238E27FC236}">
                <a16:creationId xmlns:a16="http://schemas.microsoft.com/office/drawing/2014/main" id="{DD9080FA-A3EC-4E19-972D-93FE7DE92E0C}"/>
              </a:ext>
            </a:extLst>
          </p:cNvPr>
          <p:cNvSpPr>
            <a:spLocks noGrp="1"/>
          </p:cNvSpPr>
          <p:nvPr>
            <p:ph type="body" sz="quarter" idx="81" hasCustomPrompt="1"/>
          </p:nvPr>
        </p:nvSpPr>
        <p:spPr>
          <a:xfrm>
            <a:off x="3777144" y="1679334"/>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3" name="Text Placeholder 4">
            <a:extLst>
              <a:ext uri="{FF2B5EF4-FFF2-40B4-BE49-F238E27FC236}">
                <a16:creationId xmlns:a16="http://schemas.microsoft.com/office/drawing/2014/main" id="{767EDC62-2425-45EE-972F-0274E22BF0D3}"/>
              </a:ext>
            </a:extLst>
          </p:cNvPr>
          <p:cNvSpPr>
            <a:spLocks noGrp="1"/>
          </p:cNvSpPr>
          <p:nvPr>
            <p:ph type="body" sz="quarter" idx="82" hasCustomPrompt="1"/>
          </p:nvPr>
        </p:nvSpPr>
        <p:spPr>
          <a:xfrm>
            <a:off x="3777144" y="2401667"/>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4" name="Text Placeholder 4">
            <a:extLst>
              <a:ext uri="{FF2B5EF4-FFF2-40B4-BE49-F238E27FC236}">
                <a16:creationId xmlns:a16="http://schemas.microsoft.com/office/drawing/2014/main" id="{3174B7C9-1CFE-407B-8F5C-86AC3DB2E71B}"/>
              </a:ext>
            </a:extLst>
          </p:cNvPr>
          <p:cNvSpPr>
            <a:spLocks noGrp="1"/>
          </p:cNvSpPr>
          <p:nvPr>
            <p:ph type="body" sz="quarter" idx="83" hasCustomPrompt="1"/>
          </p:nvPr>
        </p:nvSpPr>
        <p:spPr>
          <a:xfrm>
            <a:off x="4917346" y="957000"/>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5" name="Text Placeholder 4">
            <a:extLst>
              <a:ext uri="{FF2B5EF4-FFF2-40B4-BE49-F238E27FC236}">
                <a16:creationId xmlns:a16="http://schemas.microsoft.com/office/drawing/2014/main" id="{D5ED233C-7B2C-4BA4-AC5C-B9EBCD8DCF3F}"/>
              </a:ext>
            </a:extLst>
          </p:cNvPr>
          <p:cNvSpPr>
            <a:spLocks noGrp="1"/>
          </p:cNvSpPr>
          <p:nvPr>
            <p:ph type="body" sz="quarter" idx="84" hasCustomPrompt="1"/>
          </p:nvPr>
        </p:nvSpPr>
        <p:spPr>
          <a:xfrm>
            <a:off x="4917346" y="1679334"/>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6" name="Text Placeholder 4">
            <a:extLst>
              <a:ext uri="{FF2B5EF4-FFF2-40B4-BE49-F238E27FC236}">
                <a16:creationId xmlns:a16="http://schemas.microsoft.com/office/drawing/2014/main" id="{197F3C28-C967-49AB-9223-39EE41D9E86A}"/>
              </a:ext>
            </a:extLst>
          </p:cNvPr>
          <p:cNvSpPr>
            <a:spLocks noGrp="1"/>
          </p:cNvSpPr>
          <p:nvPr>
            <p:ph type="body" sz="quarter" idx="85" hasCustomPrompt="1"/>
          </p:nvPr>
        </p:nvSpPr>
        <p:spPr>
          <a:xfrm>
            <a:off x="4917346" y="2401667"/>
            <a:ext cx="805381" cy="430833"/>
          </a:xfrm>
        </p:spPr>
        <p:txBody>
          <a:bodyPr/>
          <a:lstStyle>
            <a:lvl1pPr marL="0" indent="0">
              <a:spcAft>
                <a:spcPts val="0"/>
              </a:spcAft>
              <a:buFont typeface="Arial" panose="020B0604020202020204" pitchFamily="34" charset="0"/>
              <a:buChar char="​"/>
              <a:defRPr sz="503" b="1" cap="all" baseline="0">
                <a:solidFill>
                  <a:schemeClr val="accent1"/>
                </a:solidFill>
              </a:defRPr>
            </a:lvl1pPr>
            <a:lvl2pPr marL="0" indent="0">
              <a:spcAft>
                <a:spcPts val="0"/>
              </a:spcAft>
              <a:buFont typeface="Arial" panose="020B0604020202020204" pitchFamily="34" charset="0"/>
              <a:buChar char="​"/>
              <a:defRPr sz="503">
                <a:solidFill>
                  <a:schemeClr val="tx2"/>
                </a:solidFill>
              </a:defRPr>
            </a:lvl2pPr>
            <a:lvl3pPr marL="0" indent="0">
              <a:spcAft>
                <a:spcPts val="0"/>
              </a:spcAft>
              <a:buFont typeface="Arial" panose="020B0604020202020204" pitchFamily="34" charset="0"/>
              <a:buChar char="​"/>
              <a:defRPr sz="503">
                <a:solidFill>
                  <a:schemeClr val="accent1"/>
                </a:solidFill>
              </a:defRPr>
            </a:lvl3pPr>
            <a:lvl4pPr marL="54292" indent="-54292">
              <a:spcAft>
                <a:spcPts val="0"/>
              </a:spcAft>
              <a:buFont typeface="Arial" panose="020B0604020202020204" pitchFamily="34" charset="0"/>
              <a:buChar char="•"/>
              <a:defRPr sz="503" b="0">
                <a:solidFill>
                  <a:schemeClr val="tx2"/>
                </a:solidFill>
              </a:defRPr>
            </a:lvl4pPr>
            <a:lvl5pPr marL="0" indent="0">
              <a:spcAft>
                <a:spcPts val="0"/>
              </a:spcAft>
              <a:buFont typeface="Arial" panose="020B0604020202020204" pitchFamily="34" charset="0"/>
              <a:buChar char="​"/>
              <a:defRPr sz="503" b="1">
                <a:solidFill>
                  <a:schemeClr val="tx2"/>
                </a:solidFill>
              </a:defRPr>
            </a:lvl5pPr>
            <a:lvl6pPr marL="0" indent="0">
              <a:spcAft>
                <a:spcPts val="0"/>
              </a:spcAft>
              <a:buFont typeface="Arial" panose="020B0604020202020204" pitchFamily="34" charset="0"/>
              <a:buNone/>
              <a:defRPr sz="503" b="0">
                <a:solidFill>
                  <a:schemeClr val="tx2"/>
                </a:solidFill>
              </a:defRPr>
            </a:lvl6pPr>
            <a:lvl7pPr marL="0" indent="0">
              <a:spcAft>
                <a:spcPts val="0"/>
              </a:spcAft>
              <a:buFont typeface="Arial" panose="020B0604020202020204" pitchFamily="34" charset="0"/>
              <a:buChar char="​"/>
              <a:defRPr sz="503">
                <a:solidFill>
                  <a:schemeClr val="tx2"/>
                </a:solidFill>
              </a:defRPr>
            </a:lvl7pPr>
            <a:lvl8pPr marL="0" indent="0">
              <a:spcAft>
                <a:spcPts val="0"/>
              </a:spcAft>
              <a:buFont typeface="Arial" panose="020B0604020202020204" pitchFamily="34" charset="0"/>
              <a:buChar char="​"/>
              <a:defRPr sz="503">
                <a:solidFill>
                  <a:schemeClr val="tx2"/>
                </a:solidFill>
              </a:defRPr>
            </a:lvl8pPr>
            <a:lvl9pPr marL="0" indent="0">
              <a:lnSpc>
                <a:spcPct val="100000"/>
              </a:lnSpc>
              <a:buFont typeface="Arial" panose="020B0604020202020204" pitchFamily="34" charset="0"/>
              <a:buChar char="​"/>
              <a:defRPr sz="503"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9" name="Text Placeholder note">
            <a:extLst>
              <a:ext uri="{FF2B5EF4-FFF2-40B4-BE49-F238E27FC236}">
                <a16:creationId xmlns:a16="http://schemas.microsoft.com/office/drawing/2014/main" id="{5A85FA5D-FD54-48AB-BDA3-69292015C81E}"/>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C2D2C2C9-5AB3-4071-89F1-AA5D33D3738E}"/>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8C11D99F-A878-44EE-A59A-3E793590041A}"/>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0F80C26E-D322-4DC1-ADF7-BEF3ACD61A6D}"/>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36201105"/>
      </p:ext>
    </p:extLst>
  </p:cSld>
  <p:clrMapOvr>
    <a:masterClrMapping/>
  </p:clrMapOvr>
</p:sldLayout>
</file>

<file path=ppt/slideLayouts/slideLayout8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ombstones + image 3">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1F0D999-B881-4265-B9B7-F3E5083B0C13}"/>
              </a:ext>
            </a:extLst>
          </p:cNvPr>
          <p:cNvSpPr>
            <a:spLocks noGrp="1"/>
          </p:cNvSpPr>
          <p:nvPr>
            <p:ph type="pic" sz="quarter" idx="222" hasCustomPrompt="1"/>
          </p:nvPr>
        </p:nvSpPr>
        <p:spPr>
          <a:xfrm>
            <a:off x="2188032" y="1044910"/>
            <a:ext cx="1753739" cy="515167"/>
          </a:xfrm>
          <a:prstGeom prst="round2SameRect">
            <a:avLst>
              <a:gd name="adj1" fmla="val 12886"/>
              <a:gd name="adj2" fmla="val 0"/>
            </a:avLst>
          </a:prstGeom>
          <a:solidFill>
            <a:schemeClr val="bg2"/>
          </a:solidFill>
        </p:spPr>
        <p:txBody>
          <a:bodyPr lIns="36000" tIns="0" anchor="t" anchorCtr="0"/>
          <a:lstStyle>
            <a:lvl1pPr marL="0" indent="0" algn="l">
              <a:buNone/>
              <a:defRPr sz="528">
                <a:solidFill>
                  <a:schemeClr val="tx2"/>
                </a:solidFill>
              </a:defRPr>
            </a:lvl1pPr>
          </a:lstStyle>
          <a:p>
            <a:r>
              <a:rPr lang="en-GB" dirty="0"/>
              <a:t>Click icon to add picture or click on frame and insert picture from Templafy Images</a:t>
            </a:r>
          </a:p>
        </p:txBody>
      </p:sp>
      <p:sp>
        <p:nvSpPr>
          <p:cNvPr id="24" name="Picture Placeholder 7">
            <a:extLst>
              <a:ext uri="{FF2B5EF4-FFF2-40B4-BE49-F238E27FC236}">
                <a16:creationId xmlns:a16="http://schemas.microsoft.com/office/drawing/2014/main" id="{8E14E794-B542-45D4-B45E-2FEC7E05483B}"/>
              </a:ext>
            </a:extLst>
          </p:cNvPr>
          <p:cNvSpPr>
            <a:spLocks noGrp="1"/>
          </p:cNvSpPr>
          <p:nvPr>
            <p:ph type="pic" sz="quarter" idx="225" hasCustomPrompt="1"/>
          </p:nvPr>
        </p:nvSpPr>
        <p:spPr>
          <a:xfrm>
            <a:off x="4086627" y="1044910"/>
            <a:ext cx="1753739" cy="515167"/>
          </a:xfrm>
          <a:prstGeom prst="round2SameRect">
            <a:avLst>
              <a:gd name="adj1" fmla="val 12886"/>
              <a:gd name="adj2" fmla="val 0"/>
            </a:avLst>
          </a:prstGeom>
          <a:solidFill>
            <a:schemeClr val="bg2"/>
          </a:solidFill>
        </p:spPr>
        <p:txBody>
          <a:bodyPr lIns="36000" tIns="0" anchor="t" anchorCtr="0"/>
          <a:lstStyle>
            <a:lvl1pPr marL="0" indent="0" algn="l">
              <a:buNone/>
              <a:defRPr sz="528">
                <a:solidFill>
                  <a:schemeClr val="tx2"/>
                </a:solidFill>
              </a:defRPr>
            </a:lvl1pPr>
          </a:lstStyle>
          <a:p>
            <a:r>
              <a:rPr lang="en-GB" dirty="0"/>
              <a:t>Click icon to add picture or click on frame and insert picture from Templafy Images</a:t>
            </a:r>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288907" y="1044910"/>
            <a:ext cx="1753739" cy="515167"/>
          </a:xfrm>
          <a:prstGeom prst="round2SameRect">
            <a:avLst>
              <a:gd name="adj1" fmla="val 12886"/>
              <a:gd name="adj2" fmla="val 0"/>
            </a:avLst>
          </a:prstGeom>
          <a:solidFill>
            <a:schemeClr val="bg2"/>
          </a:solidFill>
        </p:spPr>
        <p:txBody>
          <a:bodyPr lIns="36000" tIns="0" anchor="t" anchorCtr="0"/>
          <a:lstStyle>
            <a:lvl1pPr marL="0" indent="0" algn="l">
              <a:buNone/>
              <a:defRPr sz="528">
                <a:solidFill>
                  <a:schemeClr val="tx2"/>
                </a:solidFill>
              </a:defRPr>
            </a:lvl1pPr>
          </a:lstStyle>
          <a:p>
            <a:r>
              <a:rPr lang="en-GB" dirty="0"/>
              <a:t>Click icon to add picture or click on frame and insert picture from Templafy Images</a:t>
            </a:r>
          </a:p>
        </p:txBody>
      </p:sp>
      <p:sp>
        <p:nvSpPr>
          <p:cNvPr id="2" name="Title 1">
            <a:extLst>
              <a:ext uri="{FF2B5EF4-FFF2-40B4-BE49-F238E27FC236}">
                <a16:creationId xmlns:a16="http://schemas.microsoft.com/office/drawing/2014/main" id="{6E5AA68B-9376-4B33-B28B-4BCD6FCA6B16}"/>
              </a:ext>
            </a:extLst>
          </p:cNvPr>
          <p:cNvSpPr>
            <a:spLocks noGrp="1"/>
          </p:cNvSpPr>
          <p:nvPr>
            <p:ph type="title" hasCustomPrompt="1"/>
          </p:nvPr>
        </p:nvSpPr>
        <p:spPr>
          <a:xfrm>
            <a:off x="289575" y="293333"/>
            <a:ext cx="5550791" cy="223667"/>
          </a:xfrm>
        </p:spPr>
        <p:txBody>
          <a:bodyPr/>
          <a:lstStyle/>
          <a:p>
            <a:r>
              <a:rPr lang="en-GB" dirty="0"/>
              <a:t>Click to add title</a:t>
            </a:r>
          </a:p>
        </p:txBody>
      </p:sp>
      <p:sp>
        <p:nvSpPr>
          <p:cNvPr id="17" name="Subtitle">
            <a:extLst>
              <a:ext uri="{FF2B5EF4-FFF2-40B4-BE49-F238E27FC236}">
                <a16:creationId xmlns:a16="http://schemas.microsoft.com/office/drawing/2014/main" id="{3F63A0D4-40F7-469A-9608-E778535B7819}"/>
              </a:ext>
            </a:extLst>
          </p:cNvPr>
          <p:cNvSpPr>
            <a:spLocks noGrp="1"/>
          </p:cNvSpPr>
          <p:nvPr>
            <p:ph type="subTitle" idx="231"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288908" y="1558657"/>
            <a:ext cx="1754205" cy="1306454"/>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704"/>
              </a:spcAft>
              <a:buFont typeface="Arial" panose="020B0604020202020204" pitchFamily="34" charset="0"/>
              <a:buChar char="​"/>
              <a:defRPr sz="905" b="1">
                <a:solidFill>
                  <a:schemeClr val="accent1"/>
                </a:solidFill>
              </a:defRPr>
            </a:lvl1pPr>
            <a:lvl2pPr marL="0" indent="0">
              <a:buFont typeface="Arial" panose="020B0604020202020204" pitchFamily="34" charset="0"/>
              <a:buChar char="​"/>
              <a:defRPr sz="603"/>
            </a:lvl2pPr>
            <a:lvl3pPr marL="72389" indent="-72389">
              <a:defRPr sz="603"/>
            </a:lvl3pPr>
            <a:lvl4pPr>
              <a:defRPr sz="603"/>
            </a:lvl4pPr>
            <a:lvl5pPr>
              <a:defRPr sz="603"/>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288907" y="1688500"/>
            <a:ext cx="1753739" cy="97014"/>
          </a:xfrm>
        </p:spPr>
        <p:txBody>
          <a:bodyPr lIns="180000" rIns="180000"/>
          <a:lstStyle>
            <a:lvl1pPr marL="0" indent="0">
              <a:buNone/>
              <a:defRPr sz="503"/>
            </a:lvl1pPr>
          </a:lstStyle>
          <a:p>
            <a:pPr lvl="0"/>
            <a:r>
              <a:rPr lang="en-GB" dirty="0"/>
              <a:t>Click to add eyebrow</a:t>
            </a:r>
          </a:p>
        </p:txBody>
      </p:sp>
      <p:sp>
        <p:nvSpPr>
          <p:cNvPr id="22" name="Text Placeholder 8">
            <a:extLst>
              <a:ext uri="{FF2B5EF4-FFF2-40B4-BE49-F238E27FC236}">
                <a16:creationId xmlns:a16="http://schemas.microsoft.com/office/drawing/2014/main" id="{A39C43DA-70D9-487D-BD41-4A0673C0654E}"/>
              </a:ext>
            </a:extLst>
          </p:cNvPr>
          <p:cNvSpPr>
            <a:spLocks noGrp="1"/>
          </p:cNvSpPr>
          <p:nvPr>
            <p:ph type="body" sz="quarter" idx="223" hasCustomPrompt="1"/>
          </p:nvPr>
        </p:nvSpPr>
        <p:spPr>
          <a:xfrm>
            <a:off x="2188033" y="1558657"/>
            <a:ext cx="1754205" cy="1306454"/>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704"/>
              </a:spcAft>
              <a:buFont typeface="Arial" panose="020B0604020202020204" pitchFamily="34" charset="0"/>
              <a:buChar char="​"/>
              <a:defRPr sz="905" b="1">
                <a:solidFill>
                  <a:schemeClr val="accent1"/>
                </a:solidFill>
              </a:defRPr>
            </a:lvl1pPr>
            <a:lvl2pPr marL="0" indent="0">
              <a:buFont typeface="Arial" panose="020B0604020202020204" pitchFamily="34" charset="0"/>
              <a:buChar char="​"/>
              <a:defRPr sz="603"/>
            </a:lvl2pPr>
            <a:lvl3pPr marL="72389" indent="-72389">
              <a:defRPr sz="603"/>
            </a:lvl3pPr>
            <a:lvl4pPr>
              <a:defRPr sz="603"/>
            </a:lvl4pPr>
            <a:lvl5pPr>
              <a:defRPr sz="603"/>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3" name="Text Placeholder 19">
            <a:extLst>
              <a:ext uri="{FF2B5EF4-FFF2-40B4-BE49-F238E27FC236}">
                <a16:creationId xmlns:a16="http://schemas.microsoft.com/office/drawing/2014/main" id="{4F829E74-627D-4C87-87A6-F114EA88D9DC}"/>
              </a:ext>
            </a:extLst>
          </p:cNvPr>
          <p:cNvSpPr>
            <a:spLocks noGrp="1"/>
          </p:cNvSpPr>
          <p:nvPr>
            <p:ph type="body" sz="quarter" idx="224" hasCustomPrompt="1"/>
          </p:nvPr>
        </p:nvSpPr>
        <p:spPr>
          <a:xfrm>
            <a:off x="2188032" y="1688500"/>
            <a:ext cx="1753739" cy="97014"/>
          </a:xfrm>
        </p:spPr>
        <p:txBody>
          <a:bodyPr lIns="180000" rIns="180000"/>
          <a:lstStyle>
            <a:lvl1pPr marL="0" indent="0">
              <a:buNone/>
              <a:defRPr sz="503"/>
            </a:lvl1pPr>
          </a:lstStyle>
          <a:p>
            <a:pPr lvl="0"/>
            <a:r>
              <a:rPr lang="en-GB" dirty="0"/>
              <a:t>Click to add eyebrow</a:t>
            </a:r>
          </a:p>
        </p:txBody>
      </p:sp>
      <p:sp>
        <p:nvSpPr>
          <p:cNvPr id="25" name="Text Placeholder 8">
            <a:extLst>
              <a:ext uri="{FF2B5EF4-FFF2-40B4-BE49-F238E27FC236}">
                <a16:creationId xmlns:a16="http://schemas.microsoft.com/office/drawing/2014/main" id="{CCE548B8-C829-4163-8C36-ED96CD7AA4FE}"/>
              </a:ext>
            </a:extLst>
          </p:cNvPr>
          <p:cNvSpPr>
            <a:spLocks noGrp="1"/>
          </p:cNvSpPr>
          <p:nvPr>
            <p:ph type="body" sz="quarter" idx="226" hasCustomPrompt="1"/>
          </p:nvPr>
        </p:nvSpPr>
        <p:spPr>
          <a:xfrm>
            <a:off x="4086628" y="1558657"/>
            <a:ext cx="1754205" cy="1306454"/>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704"/>
              </a:spcAft>
              <a:buFont typeface="Arial" panose="020B0604020202020204" pitchFamily="34" charset="0"/>
              <a:buChar char="​"/>
              <a:defRPr sz="905" b="1">
                <a:solidFill>
                  <a:schemeClr val="accent1"/>
                </a:solidFill>
              </a:defRPr>
            </a:lvl1pPr>
            <a:lvl2pPr marL="0" indent="0">
              <a:buFont typeface="Arial" panose="020B0604020202020204" pitchFamily="34" charset="0"/>
              <a:buChar char="​"/>
              <a:defRPr sz="603"/>
            </a:lvl2pPr>
            <a:lvl3pPr marL="72389" indent="-72389">
              <a:defRPr sz="603"/>
            </a:lvl3pPr>
            <a:lvl4pPr>
              <a:defRPr sz="603"/>
            </a:lvl4pPr>
            <a:lvl5pPr>
              <a:defRPr sz="603"/>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6" name="Text Placeholder 19">
            <a:extLst>
              <a:ext uri="{FF2B5EF4-FFF2-40B4-BE49-F238E27FC236}">
                <a16:creationId xmlns:a16="http://schemas.microsoft.com/office/drawing/2014/main" id="{F4D79688-8CCA-4793-9FDD-CDEE72B6E23B}"/>
              </a:ext>
            </a:extLst>
          </p:cNvPr>
          <p:cNvSpPr>
            <a:spLocks noGrp="1"/>
          </p:cNvSpPr>
          <p:nvPr>
            <p:ph type="body" sz="quarter" idx="227" hasCustomPrompt="1"/>
          </p:nvPr>
        </p:nvSpPr>
        <p:spPr>
          <a:xfrm>
            <a:off x="4086627" y="1688500"/>
            <a:ext cx="1753739" cy="97014"/>
          </a:xfrm>
        </p:spPr>
        <p:txBody>
          <a:bodyPr lIns="180000" rIns="180000"/>
          <a:lstStyle>
            <a:lvl1pPr marL="0" indent="0">
              <a:buNone/>
              <a:defRPr sz="503"/>
            </a:lvl1pPr>
          </a:lstStyle>
          <a:p>
            <a:pPr lvl="0"/>
            <a:r>
              <a:rPr lang="en-GB" dirty="0"/>
              <a:t>Click to add eyebrow</a:t>
            </a:r>
          </a:p>
        </p:txBody>
      </p:sp>
      <p:sp>
        <p:nvSpPr>
          <p:cNvPr id="18" name="Text Placeholder note">
            <a:extLst>
              <a:ext uri="{FF2B5EF4-FFF2-40B4-BE49-F238E27FC236}">
                <a16:creationId xmlns:a16="http://schemas.microsoft.com/office/drawing/2014/main" id="{848AA251-AE57-4689-8B51-C2F5872224BE}"/>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30" name="Date Placeholder 29">
            <a:extLst>
              <a:ext uri="{FF2B5EF4-FFF2-40B4-BE49-F238E27FC236}">
                <a16:creationId xmlns:a16="http://schemas.microsoft.com/office/drawing/2014/main" id="{09301D80-5696-489F-89D4-58D4D52B082A}"/>
              </a:ext>
            </a:extLst>
          </p:cNvPr>
          <p:cNvSpPr>
            <a:spLocks noGrp="1"/>
          </p:cNvSpPr>
          <p:nvPr>
            <p:ph type="dt" sz="half" idx="228"/>
          </p:nvPr>
        </p:nvSpPr>
        <p:spPr/>
        <p:txBody>
          <a:bodyPr/>
          <a:lstStyle/>
          <a:p>
            <a:endParaRPr lang="en-GB" dirty="0"/>
          </a:p>
        </p:txBody>
      </p:sp>
      <p:sp>
        <p:nvSpPr>
          <p:cNvPr id="31" name="Footer Placeholder 30">
            <a:extLst>
              <a:ext uri="{FF2B5EF4-FFF2-40B4-BE49-F238E27FC236}">
                <a16:creationId xmlns:a16="http://schemas.microsoft.com/office/drawing/2014/main" id="{1E553415-68F4-4FFD-8A7F-002152A64B37}"/>
              </a:ext>
            </a:extLst>
          </p:cNvPr>
          <p:cNvSpPr>
            <a:spLocks noGrp="1"/>
          </p:cNvSpPr>
          <p:nvPr>
            <p:ph type="ftr" sz="quarter" idx="229"/>
          </p:nvPr>
        </p:nvSpPr>
        <p:spPr/>
        <p:txBody>
          <a:bodyPr/>
          <a:lstStyle/>
          <a:p>
            <a:endParaRPr lang="en-GB" dirty="0"/>
          </a:p>
        </p:txBody>
      </p:sp>
      <p:sp>
        <p:nvSpPr>
          <p:cNvPr id="32" name="Slide Number Placeholder 31">
            <a:extLst>
              <a:ext uri="{FF2B5EF4-FFF2-40B4-BE49-F238E27FC236}">
                <a16:creationId xmlns:a16="http://schemas.microsoft.com/office/drawing/2014/main" id="{7EFB209A-F76C-4969-A27F-D0C8DCC5AC83}"/>
              </a:ext>
            </a:extLst>
          </p:cNvPr>
          <p:cNvSpPr>
            <a:spLocks noGrp="1"/>
          </p:cNvSpPr>
          <p:nvPr>
            <p:ph type="sldNum" sz="quarter" idx="23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62206938"/>
      </p:ext>
    </p:extLst>
  </p:cSld>
  <p:clrMapOvr>
    <a:masterClrMapping/>
  </p:clrMapOvr>
</p:sldLayout>
</file>

<file path=ppt/slideLayouts/slideLayout8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ombstones + image 8">
    <p:spTree>
      <p:nvGrpSpPr>
        <p:cNvPr id="1" name=""/>
        <p:cNvGrpSpPr/>
        <p:nvPr/>
      </p:nvGrpSpPr>
      <p:grpSpPr>
        <a:xfrm>
          <a:off x="0" y="0"/>
          <a:ext cx="0" cy="0"/>
          <a:chOff x="0" y="0"/>
          <a:chExt cx="0" cy="0"/>
        </a:xfrm>
      </p:grpSpPr>
      <p:sp>
        <p:nvSpPr>
          <p:cNvPr id="41" name="Picture Placeholder 7">
            <a:extLst>
              <a:ext uri="{FF2B5EF4-FFF2-40B4-BE49-F238E27FC236}">
                <a16:creationId xmlns:a16="http://schemas.microsoft.com/office/drawing/2014/main" id="{A0CFFCB3-C846-42E1-A469-E70EDA27A43A}"/>
              </a:ext>
            </a:extLst>
          </p:cNvPr>
          <p:cNvSpPr>
            <a:spLocks noGrp="1"/>
          </p:cNvSpPr>
          <p:nvPr>
            <p:ph type="pic" sz="quarter" idx="240" hasCustomPrompt="1"/>
          </p:nvPr>
        </p:nvSpPr>
        <p:spPr>
          <a:xfrm>
            <a:off x="288909" y="1670708"/>
            <a:ext cx="1279560" cy="375833"/>
          </a:xfrm>
          <a:prstGeom prst="round2SameRect">
            <a:avLst>
              <a:gd name="adj1" fmla="val 12886"/>
              <a:gd name="adj2" fmla="val 0"/>
            </a:avLst>
          </a:prstGeom>
          <a:solidFill>
            <a:schemeClr val="bg2"/>
          </a:solidFill>
        </p:spPr>
        <p:txBody>
          <a:bodyPr lIns="36000" tIns="0" anchor="t" anchorCtr="0"/>
          <a:lstStyle>
            <a:lvl1pPr marL="0" indent="0" algn="l">
              <a:buNone/>
              <a:defRPr sz="528">
                <a:solidFill>
                  <a:schemeClr val="tx2"/>
                </a:solidFill>
              </a:defRPr>
            </a:lvl1pPr>
          </a:lstStyle>
          <a:p>
            <a:r>
              <a:rPr lang="en-GB" dirty="0"/>
              <a:t>Click icon to add picture or click on frame and insert picture from Templafy Images</a:t>
            </a:r>
          </a:p>
        </p:txBody>
      </p:sp>
      <p:sp>
        <p:nvSpPr>
          <p:cNvPr id="44" name="Picture Placeholder 7">
            <a:extLst>
              <a:ext uri="{FF2B5EF4-FFF2-40B4-BE49-F238E27FC236}">
                <a16:creationId xmlns:a16="http://schemas.microsoft.com/office/drawing/2014/main" id="{30414505-4B7A-489A-B077-5167CFB824C5}"/>
              </a:ext>
            </a:extLst>
          </p:cNvPr>
          <p:cNvSpPr>
            <a:spLocks noGrp="1"/>
          </p:cNvSpPr>
          <p:nvPr>
            <p:ph type="pic" sz="quarter" idx="243" hasCustomPrompt="1"/>
          </p:nvPr>
        </p:nvSpPr>
        <p:spPr>
          <a:xfrm>
            <a:off x="1712485" y="1670708"/>
            <a:ext cx="1279560" cy="375833"/>
          </a:xfrm>
          <a:prstGeom prst="round2SameRect">
            <a:avLst>
              <a:gd name="adj1" fmla="val 12886"/>
              <a:gd name="adj2" fmla="val 0"/>
            </a:avLst>
          </a:prstGeom>
          <a:solidFill>
            <a:schemeClr val="bg2"/>
          </a:solidFill>
        </p:spPr>
        <p:txBody>
          <a:bodyPr lIns="36000" tIns="0" anchor="t" anchorCtr="0"/>
          <a:lstStyle>
            <a:lvl1pPr marL="0" indent="0" algn="l">
              <a:buNone/>
              <a:defRPr sz="528">
                <a:solidFill>
                  <a:schemeClr val="tx2"/>
                </a:solidFill>
              </a:defRPr>
            </a:lvl1pPr>
          </a:lstStyle>
          <a:p>
            <a:r>
              <a:rPr lang="en-GB" dirty="0"/>
              <a:t>Click icon to add picture or click on frame and insert picture from Templafy Images</a:t>
            </a:r>
          </a:p>
        </p:txBody>
      </p:sp>
      <p:sp>
        <p:nvSpPr>
          <p:cNvPr id="47" name="Picture Placeholder 7">
            <a:extLst>
              <a:ext uri="{FF2B5EF4-FFF2-40B4-BE49-F238E27FC236}">
                <a16:creationId xmlns:a16="http://schemas.microsoft.com/office/drawing/2014/main" id="{9EACCDAA-B434-4E5E-AC1B-2718F146286F}"/>
              </a:ext>
            </a:extLst>
          </p:cNvPr>
          <p:cNvSpPr>
            <a:spLocks noGrp="1"/>
          </p:cNvSpPr>
          <p:nvPr>
            <p:ph type="pic" sz="quarter" idx="246" hasCustomPrompt="1"/>
          </p:nvPr>
        </p:nvSpPr>
        <p:spPr>
          <a:xfrm>
            <a:off x="3137297" y="1670708"/>
            <a:ext cx="1279560" cy="375833"/>
          </a:xfrm>
          <a:prstGeom prst="round2SameRect">
            <a:avLst>
              <a:gd name="adj1" fmla="val 12886"/>
              <a:gd name="adj2" fmla="val 0"/>
            </a:avLst>
          </a:prstGeom>
          <a:solidFill>
            <a:schemeClr val="bg2"/>
          </a:solidFill>
        </p:spPr>
        <p:txBody>
          <a:bodyPr lIns="36000" tIns="0" anchor="t" anchorCtr="0"/>
          <a:lstStyle>
            <a:lvl1pPr marL="0" indent="0" algn="l">
              <a:buNone/>
              <a:defRPr sz="528">
                <a:solidFill>
                  <a:schemeClr val="tx2"/>
                </a:solidFill>
              </a:defRPr>
            </a:lvl1pPr>
          </a:lstStyle>
          <a:p>
            <a:r>
              <a:rPr lang="en-GB" dirty="0"/>
              <a:t>Click icon to add picture or click on frame and insert picture from Templafy Images</a:t>
            </a:r>
          </a:p>
        </p:txBody>
      </p:sp>
      <p:sp>
        <p:nvSpPr>
          <p:cNvPr id="50" name="Picture Placeholder 7">
            <a:extLst>
              <a:ext uri="{FF2B5EF4-FFF2-40B4-BE49-F238E27FC236}">
                <a16:creationId xmlns:a16="http://schemas.microsoft.com/office/drawing/2014/main" id="{0D829F9A-6DB2-4FEA-8702-780F8A7208EB}"/>
              </a:ext>
            </a:extLst>
          </p:cNvPr>
          <p:cNvSpPr>
            <a:spLocks noGrp="1"/>
          </p:cNvSpPr>
          <p:nvPr>
            <p:ph type="pic" sz="quarter" idx="249" hasCustomPrompt="1"/>
          </p:nvPr>
        </p:nvSpPr>
        <p:spPr>
          <a:xfrm>
            <a:off x="4560073" y="1670708"/>
            <a:ext cx="1279560" cy="375833"/>
          </a:xfrm>
          <a:prstGeom prst="round2SameRect">
            <a:avLst>
              <a:gd name="adj1" fmla="val 12886"/>
              <a:gd name="adj2" fmla="val 0"/>
            </a:avLst>
          </a:prstGeom>
          <a:solidFill>
            <a:schemeClr val="bg2"/>
          </a:solidFill>
        </p:spPr>
        <p:txBody>
          <a:bodyPr lIns="36000" tIns="0" anchor="t" anchorCtr="0"/>
          <a:lstStyle>
            <a:lvl1pPr marL="0" indent="0" algn="l">
              <a:buNone/>
              <a:defRPr sz="528">
                <a:solidFill>
                  <a:schemeClr val="tx2"/>
                </a:solidFill>
              </a:defRPr>
            </a:lvl1pPr>
          </a:lstStyle>
          <a:p>
            <a:r>
              <a:rPr lang="en-GB" dirty="0"/>
              <a:t>Click icon to add picture or click on frame and insert picture from Templafy Images</a:t>
            </a:r>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288907" y="292829"/>
            <a:ext cx="1279560" cy="375833"/>
          </a:xfrm>
          <a:prstGeom prst="round2SameRect">
            <a:avLst>
              <a:gd name="adj1" fmla="val 12886"/>
              <a:gd name="adj2" fmla="val 0"/>
            </a:avLst>
          </a:prstGeom>
          <a:solidFill>
            <a:schemeClr val="bg2"/>
          </a:solidFill>
        </p:spPr>
        <p:txBody>
          <a:bodyPr lIns="36000" tIns="0" anchor="t" anchorCtr="0"/>
          <a:lstStyle>
            <a:lvl1pPr marL="0" indent="0" algn="l">
              <a:buNone/>
              <a:defRPr sz="528">
                <a:solidFill>
                  <a:schemeClr val="tx2"/>
                </a:solidFill>
              </a:defRPr>
            </a:lvl1pPr>
          </a:lstStyle>
          <a:p>
            <a:r>
              <a:rPr lang="en-GB" dirty="0"/>
              <a:t>Click icon to add picture or click on frame and insert picture from Templafy Images</a:t>
            </a:r>
          </a:p>
        </p:txBody>
      </p:sp>
      <p:sp>
        <p:nvSpPr>
          <p:cNvPr id="32" name="Picture Placeholder 7">
            <a:extLst>
              <a:ext uri="{FF2B5EF4-FFF2-40B4-BE49-F238E27FC236}">
                <a16:creationId xmlns:a16="http://schemas.microsoft.com/office/drawing/2014/main" id="{8E42C406-35CE-4F6F-BF2C-B67F314FCF37}"/>
              </a:ext>
            </a:extLst>
          </p:cNvPr>
          <p:cNvSpPr>
            <a:spLocks noGrp="1"/>
          </p:cNvSpPr>
          <p:nvPr>
            <p:ph type="pic" sz="quarter" idx="231" hasCustomPrompt="1"/>
          </p:nvPr>
        </p:nvSpPr>
        <p:spPr>
          <a:xfrm>
            <a:off x="1712483" y="292829"/>
            <a:ext cx="1279560" cy="375833"/>
          </a:xfrm>
          <a:prstGeom prst="round2SameRect">
            <a:avLst>
              <a:gd name="adj1" fmla="val 12886"/>
              <a:gd name="adj2" fmla="val 0"/>
            </a:avLst>
          </a:prstGeom>
          <a:solidFill>
            <a:schemeClr val="bg2"/>
          </a:solidFill>
        </p:spPr>
        <p:txBody>
          <a:bodyPr lIns="36000" tIns="0" anchor="t" anchorCtr="0"/>
          <a:lstStyle>
            <a:lvl1pPr marL="0" indent="0" algn="l">
              <a:buNone/>
              <a:defRPr sz="528">
                <a:solidFill>
                  <a:schemeClr val="tx2"/>
                </a:solidFill>
              </a:defRPr>
            </a:lvl1pPr>
          </a:lstStyle>
          <a:p>
            <a:r>
              <a:rPr lang="en-GB" dirty="0"/>
              <a:t>Click icon to add picture or click on frame and insert picture from Templafy Images</a:t>
            </a:r>
          </a:p>
        </p:txBody>
      </p:sp>
      <p:sp>
        <p:nvSpPr>
          <p:cNvPr id="35" name="Picture Placeholder 7">
            <a:extLst>
              <a:ext uri="{FF2B5EF4-FFF2-40B4-BE49-F238E27FC236}">
                <a16:creationId xmlns:a16="http://schemas.microsoft.com/office/drawing/2014/main" id="{A73FC4D5-D3F4-4ADC-A43E-64E5293AA217}"/>
              </a:ext>
            </a:extLst>
          </p:cNvPr>
          <p:cNvSpPr>
            <a:spLocks noGrp="1"/>
          </p:cNvSpPr>
          <p:nvPr>
            <p:ph type="pic" sz="quarter" idx="234" hasCustomPrompt="1"/>
          </p:nvPr>
        </p:nvSpPr>
        <p:spPr>
          <a:xfrm>
            <a:off x="3137295" y="292829"/>
            <a:ext cx="1279560" cy="375833"/>
          </a:xfrm>
          <a:prstGeom prst="round2SameRect">
            <a:avLst>
              <a:gd name="adj1" fmla="val 12886"/>
              <a:gd name="adj2" fmla="val 0"/>
            </a:avLst>
          </a:prstGeom>
          <a:solidFill>
            <a:schemeClr val="bg2"/>
          </a:solidFill>
        </p:spPr>
        <p:txBody>
          <a:bodyPr lIns="36000" tIns="0" anchor="t" anchorCtr="0"/>
          <a:lstStyle>
            <a:lvl1pPr marL="0" indent="0" algn="l">
              <a:buNone/>
              <a:defRPr sz="528">
                <a:solidFill>
                  <a:schemeClr val="tx2"/>
                </a:solidFill>
              </a:defRPr>
            </a:lvl1pPr>
          </a:lstStyle>
          <a:p>
            <a:r>
              <a:rPr lang="en-GB" dirty="0"/>
              <a:t>Click icon to add picture or click on frame and insert picture from Templafy Images</a:t>
            </a:r>
          </a:p>
        </p:txBody>
      </p:sp>
      <p:sp>
        <p:nvSpPr>
          <p:cNvPr id="38" name="Picture Placeholder 7">
            <a:extLst>
              <a:ext uri="{FF2B5EF4-FFF2-40B4-BE49-F238E27FC236}">
                <a16:creationId xmlns:a16="http://schemas.microsoft.com/office/drawing/2014/main" id="{583340AE-C2B3-4432-9333-0A3AA5A7A8E6}"/>
              </a:ext>
            </a:extLst>
          </p:cNvPr>
          <p:cNvSpPr>
            <a:spLocks noGrp="1"/>
          </p:cNvSpPr>
          <p:nvPr>
            <p:ph type="pic" sz="quarter" idx="237" hasCustomPrompt="1"/>
          </p:nvPr>
        </p:nvSpPr>
        <p:spPr>
          <a:xfrm>
            <a:off x="4560071" y="292829"/>
            <a:ext cx="1279560" cy="375833"/>
          </a:xfrm>
          <a:prstGeom prst="round2SameRect">
            <a:avLst>
              <a:gd name="adj1" fmla="val 12886"/>
              <a:gd name="adj2" fmla="val 0"/>
            </a:avLst>
          </a:prstGeom>
          <a:solidFill>
            <a:schemeClr val="bg2"/>
          </a:solidFill>
        </p:spPr>
        <p:txBody>
          <a:bodyPr lIns="36000" tIns="0" anchor="t" anchorCtr="0"/>
          <a:lstStyle>
            <a:lvl1pPr marL="0" indent="0" algn="l">
              <a:buNone/>
              <a:defRPr sz="528">
                <a:solidFill>
                  <a:schemeClr val="tx2"/>
                </a:solidFill>
              </a:defRPr>
            </a:lvl1pPr>
          </a:lstStyle>
          <a:p>
            <a:r>
              <a:rPr lang="en-GB" dirty="0"/>
              <a:t>Click icon to add picture or click on frame and insert picture from Templafy Images</a:t>
            </a:r>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288907" y="668061"/>
            <a:ext cx="1279560" cy="839667"/>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251"/>
              </a:spcAft>
              <a:buFont typeface="Arial" panose="020B0604020202020204" pitchFamily="34" charset="0"/>
              <a:buChar char="​"/>
              <a:defRPr sz="804" b="1">
                <a:solidFill>
                  <a:schemeClr val="accent1"/>
                </a:solidFill>
              </a:defRPr>
            </a:lvl1pPr>
            <a:lvl2pPr marL="0" indent="0">
              <a:buFont typeface="Arial" panose="020B0604020202020204" pitchFamily="34" charset="0"/>
              <a:buChar char="​"/>
              <a:defRPr sz="503"/>
            </a:lvl2pPr>
            <a:lvl3pPr marL="72389" indent="-72389">
              <a:defRPr sz="503"/>
            </a:lvl3pPr>
            <a:lvl4pPr>
              <a:defRPr sz="503"/>
            </a:lvl4pPr>
            <a:lvl5pPr>
              <a:defRPr sz="503"/>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288907" y="756045"/>
            <a:ext cx="1279560" cy="97014"/>
          </a:xfrm>
        </p:spPr>
        <p:txBody>
          <a:bodyPr lIns="180000" rIns="180000"/>
          <a:lstStyle>
            <a:lvl1pPr marL="0" indent="0">
              <a:buNone/>
              <a:defRPr sz="503"/>
            </a:lvl1pPr>
          </a:lstStyle>
          <a:p>
            <a:pPr lvl="0"/>
            <a:r>
              <a:rPr lang="en-GB" dirty="0"/>
              <a:t>Click to add eyebrow</a:t>
            </a:r>
          </a:p>
        </p:txBody>
      </p:sp>
      <p:sp>
        <p:nvSpPr>
          <p:cNvPr id="33" name="Text Placeholder 8">
            <a:extLst>
              <a:ext uri="{FF2B5EF4-FFF2-40B4-BE49-F238E27FC236}">
                <a16:creationId xmlns:a16="http://schemas.microsoft.com/office/drawing/2014/main" id="{73F70498-8A99-4B13-AA1D-FD0C22EE33FE}"/>
              </a:ext>
            </a:extLst>
          </p:cNvPr>
          <p:cNvSpPr>
            <a:spLocks noGrp="1"/>
          </p:cNvSpPr>
          <p:nvPr>
            <p:ph type="body" sz="quarter" idx="232" hasCustomPrompt="1"/>
          </p:nvPr>
        </p:nvSpPr>
        <p:spPr>
          <a:xfrm>
            <a:off x="1712483" y="668061"/>
            <a:ext cx="1279560" cy="839667"/>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251"/>
              </a:spcAft>
              <a:buFont typeface="Arial" panose="020B0604020202020204" pitchFamily="34" charset="0"/>
              <a:buChar char="​"/>
              <a:defRPr sz="804" b="1">
                <a:solidFill>
                  <a:schemeClr val="accent1"/>
                </a:solidFill>
              </a:defRPr>
            </a:lvl1pPr>
            <a:lvl2pPr marL="0" indent="0">
              <a:buFont typeface="Arial" panose="020B0604020202020204" pitchFamily="34" charset="0"/>
              <a:buChar char="​"/>
              <a:defRPr sz="503"/>
            </a:lvl2pPr>
            <a:lvl3pPr marL="72389" indent="-72389">
              <a:defRPr sz="503"/>
            </a:lvl3pPr>
            <a:lvl4pPr>
              <a:defRPr sz="503"/>
            </a:lvl4pPr>
            <a:lvl5pPr>
              <a:defRPr sz="503"/>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4" name="Text Placeholder 19">
            <a:extLst>
              <a:ext uri="{FF2B5EF4-FFF2-40B4-BE49-F238E27FC236}">
                <a16:creationId xmlns:a16="http://schemas.microsoft.com/office/drawing/2014/main" id="{FFA0AA38-9ECC-4AD5-B7AF-EE3F63F23993}"/>
              </a:ext>
            </a:extLst>
          </p:cNvPr>
          <p:cNvSpPr>
            <a:spLocks noGrp="1"/>
          </p:cNvSpPr>
          <p:nvPr>
            <p:ph type="body" sz="quarter" idx="233" hasCustomPrompt="1"/>
          </p:nvPr>
        </p:nvSpPr>
        <p:spPr>
          <a:xfrm>
            <a:off x="1712483" y="756045"/>
            <a:ext cx="1279560" cy="97014"/>
          </a:xfrm>
        </p:spPr>
        <p:txBody>
          <a:bodyPr lIns="180000" rIns="180000"/>
          <a:lstStyle>
            <a:lvl1pPr marL="0" indent="0">
              <a:buNone/>
              <a:defRPr sz="503"/>
            </a:lvl1pPr>
          </a:lstStyle>
          <a:p>
            <a:pPr lvl="0"/>
            <a:r>
              <a:rPr lang="en-GB" dirty="0"/>
              <a:t>Click to add eyebrow</a:t>
            </a:r>
          </a:p>
        </p:txBody>
      </p:sp>
      <p:sp>
        <p:nvSpPr>
          <p:cNvPr id="36" name="Text Placeholder 8">
            <a:extLst>
              <a:ext uri="{FF2B5EF4-FFF2-40B4-BE49-F238E27FC236}">
                <a16:creationId xmlns:a16="http://schemas.microsoft.com/office/drawing/2014/main" id="{03F4BA5E-DDED-42C9-823F-C7E4A03226F2}"/>
              </a:ext>
            </a:extLst>
          </p:cNvPr>
          <p:cNvSpPr>
            <a:spLocks noGrp="1"/>
          </p:cNvSpPr>
          <p:nvPr>
            <p:ph type="body" sz="quarter" idx="235" hasCustomPrompt="1"/>
          </p:nvPr>
        </p:nvSpPr>
        <p:spPr>
          <a:xfrm>
            <a:off x="3137295" y="668061"/>
            <a:ext cx="1279560" cy="839667"/>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251"/>
              </a:spcAft>
              <a:buFont typeface="Arial" panose="020B0604020202020204" pitchFamily="34" charset="0"/>
              <a:buChar char="​"/>
              <a:defRPr sz="804" b="1">
                <a:solidFill>
                  <a:schemeClr val="accent1"/>
                </a:solidFill>
              </a:defRPr>
            </a:lvl1pPr>
            <a:lvl2pPr marL="0" indent="0">
              <a:buFont typeface="Arial" panose="020B0604020202020204" pitchFamily="34" charset="0"/>
              <a:buChar char="​"/>
              <a:defRPr sz="503"/>
            </a:lvl2pPr>
            <a:lvl3pPr marL="72389" indent="-72389">
              <a:defRPr sz="503"/>
            </a:lvl3pPr>
            <a:lvl4pPr>
              <a:defRPr sz="503"/>
            </a:lvl4pPr>
            <a:lvl5pPr>
              <a:defRPr sz="503"/>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7" name="Text Placeholder 19">
            <a:extLst>
              <a:ext uri="{FF2B5EF4-FFF2-40B4-BE49-F238E27FC236}">
                <a16:creationId xmlns:a16="http://schemas.microsoft.com/office/drawing/2014/main" id="{822A0378-5C2B-411B-9C5E-D9E2E2E42B27}"/>
              </a:ext>
            </a:extLst>
          </p:cNvPr>
          <p:cNvSpPr>
            <a:spLocks noGrp="1"/>
          </p:cNvSpPr>
          <p:nvPr>
            <p:ph type="body" sz="quarter" idx="236" hasCustomPrompt="1"/>
          </p:nvPr>
        </p:nvSpPr>
        <p:spPr>
          <a:xfrm>
            <a:off x="3137295" y="756045"/>
            <a:ext cx="1279560" cy="97014"/>
          </a:xfrm>
        </p:spPr>
        <p:txBody>
          <a:bodyPr lIns="180000" rIns="180000"/>
          <a:lstStyle>
            <a:lvl1pPr marL="0" indent="0">
              <a:buNone/>
              <a:defRPr sz="503"/>
            </a:lvl1pPr>
          </a:lstStyle>
          <a:p>
            <a:pPr lvl="0"/>
            <a:r>
              <a:rPr lang="en-GB" dirty="0"/>
              <a:t>Click to add eyebrow</a:t>
            </a:r>
          </a:p>
        </p:txBody>
      </p:sp>
      <p:sp>
        <p:nvSpPr>
          <p:cNvPr id="39" name="Text Placeholder 8">
            <a:extLst>
              <a:ext uri="{FF2B5EF4-FFF2-40B4-BE49-F238E27FC236}">
                <a16:creationId xmlns:a16="http://schemas.microsoft.com/office/drawing/2014/main" id="{5A48ACF6-8F85-47FA-9D26-84B5101FD20C}"/>
              </a:ext>
            </a:extLst>
          </p:cNvPr>
          <p:cNvSpPr>
            <a:spLocks noGrp="1"/>
          </p:cNvSpPr>
          <p:nvPr>
            <p:ph type="body" sz="quarter" idx="238" hasCustomPrompt="1"/>
          </p:nvPr>
        </p:nvSpPr>
        <p:spPr>
          <a:xfrm>
            <a:off x="4560071" y="668061"/>
            <a:ext cx="1279560" cy="839667"/>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251"/>
              </a:spcAft>
              <a:buFont typeface="Arial" panose="020B0604020202020204" pitchFamily="34" charset="0"/>
              <a:buChar char="​"/>
              <a:defRPr sz="804" b="1">
                <a:solidFill>
                  <a:schemeClr val="accent1"/>
                </a:solidFill>
              </a:defRPr>
            </a:lvl1pPr>
            <a:lvl2pPr marL="0" indent="0">
              <a:buFont typeface="Arial" panose="020B0604020202020204" pitchFamily="34" charset="0"/>
              <a:buChar char="​"/>
              <a:defRPr sz="503"/>
            </a:lvl2pPr>
            <a:lvl3pPr marL="72389" indent="-72389">
              <a:defRPr sz="503"/>
            </a:lvl3pPr>
            <a:lvl4pPr>
              <a:defRPr sz="503"/>
            </a:lvl4pPr>
            <a:lvl5pPr>
              <a:defRPr sz="503"/>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0" name="Text Placeholder 19">
            <a:extLst>
              <a:ext uri="{FF2B5EF4-FFF2-40B4-BE49-F238E27FC236}">
                <a16:creationId xmlns:a16="http://schemas.microsoft.com/office/drawing/2014/main" id="{4A6F6126-6743-4EE4-97AE-6D19E42E5E5E}"/>
              </a:ext>
            </a:extLst>
          </p:cNvPr>
          <p:cNvSpPr>
            <a:spLocks noGrp="1"/>
          </p:cNvSpPr>
          <p:nvPr>
            <p:ph type="body" sz="quarter" idx="239" hasCustomPrompt="1"/>
          </p:nvPr>
        </p:nvSpPr>
        <p:spPr>
          <a:xfrm>
            <a:off x="4560071" y="756045"/>
            <a:ext cx="1279560" cy="97014"/>
          </a:xfrm>
        </p:spPr>
        <p:txBody>
          <a:bodyPr lIns="180000" rIns="180000"/>
          <a:lstStyle>
            <a:lvl1pPr marL="0" indent="0">
              <a:buNone/>
              <a:defRPr sz="503"/>
            </a:lvl1pPr>
          </a:lstStyle>
          <a:p>
            <a:pPr lvl="0"/>
            <a:r>
              <a:rPr lang="en-GB" dirty="0"/>
              <a:t>Click to add eyebrow</a:t>
            </a:r>
          </a:p>
        </p:txBody>
      </p:sp>
      <p:sp>
        <p:nvSpPr>
          <p:cNvPr id="42" name="Text Placeholder 8">
            <a:extLst>
              <a:ext uri="{FF2B5EF4-FFF2-40B4-BE49-F238E27FC236}">
                <a16:creationId xmlns:a16="http://schemas.microsoft.com/office/drawing/2014/main" id="{AB34E4E2-D251-40A6-B579-11B7EEC1DE94}"/>
              </a:ext>
            </a:extLst>
          </p:cNvPr>
          <p:cNvSpPr>
            <a:spLocks noGrp="1"/>
          </p:cNvSpPr>
          <p:nvPr>
            <p:ph type="body" sz="quarter" idx="241" hasCustomPrompt="1"/>
          </p:nvPr>
        </p:nvSpPr>
        <p:spPr>
          <a:xfrm>
            <a:off x="288909" y="2045940"/>
            <a:ext cx="1279560" cy="839667"/>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251"/>
              </a:spcAft>
              <a:buFont typeface="Arial" panose="020B0604020202020204" pitchFamily="34" charset="0"/>
              <a:buChar char="​"/>
              <a:defRPr sz="804" b="1">
                <a:solidFill>
                  <a:schemeClr val="accent1"/>
                </a:solidFill>
              </a:defRPr>
            </a:lvl1pPr>
            <a:lvl2pPr marL="0" indent="0">
              <a:buFont typeface="Arial" panose="020B0604020202020204" pitchFamily="34" charset="0"/>
              <a:buChar char="​"/>
              <a:defRPr sz="503"/>
            </a:lvl2pPr>
            <a:lvl3pPr marL="72389" indent="-72389">
              <a:defRPr sz="503"/>
            </a:lvl3pPr>
            <a:lvl4pPr>
              <a:defRPr sz="503"/>
            </a:lvl4pPr>
            <a:lvl5pPr>
              <a:defRPr sz="503"/>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3" name="Text Placeholder 19">
            <a:extLst>
              <a:ext uri="{FF2B5EF4-FFF2-40B4-BE49-F238E27FC236}">
                <a16:creationId xmlns:a16="http://schemas.microsoft.com/office/drawing/2014/main" id="{0A28A3F8-D5BC-4A27-A255-F835FF968277}"/>
              </a:ext>
            </a:extLst>
          </p:cNvPr>
          <p:cNvSpPr>
            <a:spLocks noGrp="1"/>
          </p:cNvSpPr>
          <p:nvPr>
            <p:ph type="body" sz="quarter" idx="242" hasCustomPrompt="1"/>
          </p:nvPr>
        </p:nvSpPr>
        <p:spPr>
          <a:xfrm>
            <a:off x="288909" y="2133924"/>
            <a:ext cx="1279560" cy="97014"/>
          </a:xfrm>
        </p:spPr>
        <p:txBody>
          <a:bodyPr lIns="180000" rIns="180000"/>
          <a:lstStyle>
            <a:lvl1pPr marL="0" indent="0">
              <a:buNone/>
              <a:defRPr sz="503"/>
            </a:lvl1pPr>
          </a:lstStyle>
          <a:p>
            <a:pPr lvl="0"/>
            <a:r>
              <a:rPr lang="en-GB" dirty="0"/>
              <a:t>Click to add eyebrow</a:t>
            </a:r>
          </a:p>
        </p:txBody>
      </p:sp>
      <p:sp>
        <p:nvSpPr>
          <p:cNvPr id="45" name="Text Placeholder 8">
            <a:extLst>
              <a:ext uri="{FF2B5EF4-FFF2-40B4-BE49-F238E27FC236}">
                <a16:creationId xmlns:a16="http://schemas.microsoft.com/office/drawing/2014/main" id="{85922FEA-10B4-4050-818A-B705CE7D949B}"/>
              </a:ext>
            </a:extLst>
          </p:cNvPr>
          <p:cNvSpPr>
            <a:spLocks noGrp="1"/>
          </p:cNvSpPr>
          <p:nvPr>
            <p:ph type="body" sz="quarter" idx="244" hasCustomPrompt="1"/>
          </p:nvPr>
        </p:nvSpPr>
        <p:spPr>
          <a:xfrm>
            <a:off x="1712485" y="2045940"/>
            <a:ext cx="1279560" cy="839667"/>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251"/>
              </a:spcAft>
              <a:buFont typeface="Arial" panose="020B0604020202020204" pitchFamily="34" charset="0"/>
              <a:buChar char="​"/>
              <a:defRPr sz="804" b="1">
                <a:solidFill>
                  <a:schemeClr val="accent1"/>
                </a:solidFill>
              </a:defRPr>
            </a:lvl1pPr>
            <a:lvl2pPr marL="0" indent="0">
              <a:buFont typeface="Arial" panose="020B0604020202020204" pitchFamily="34" charset="0"/>
              <a:buChar char="​"/>
              <a:defRPr sz="503"/>
            </a:lvl2pPr>
            <a:lvl3pPr marL="72389" indent="-72389">
              <a:defRPr sz="503"/>
            </a:lvl3pPr>
            <a:lvl4pPr>
              <a:defRPr sz="503"/>
            </a:lvl4pPr>
            <a:lvl5pPr>
              <a:defRPr sz="503"/>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6" name="Text Placeholder 19">
            <a:extLst>
              <a:ext uri="{FF2B5EF4-FFF2-40B4-BE49-F238E27FC236}">
                <a16:creationId xmlns:a16="http://schemas.microsoft.com/office/drawing/2014/main" id="{9F16E667-C7C7-4153-BA2C-9DEF7EC7FF10}"/>
              </a:ext>
            </a:extLst>
          </p:cNvPr>
          <p:cNvSpPr>
            <a:spLocks noGrp="1"/>
          </p:cNvSpPr>
          <p:nvPr>
            <p:ph type="body" sz="quarter" idx="245" hasCustomPrompt="1"/>
          </p:nvPr>
        </p:nvSpPr>
        <p:spPr>
          <a:xfrm>
            <a:off x="1712485" y="2133924"/>
            <a:ext cx="1279560" cy="97014"/>
          </a:xfrm>
        </p:spPr>
        <p:txBody>
          <a:bodyPr lIns="180000" rIns="180000"/>
          <a:lstStyle>
            <a:lvl1pPr marL="0" indent="0">
              <a:buNone/>
              <a:defRPr sz="503"/>
            </a:lvl1pPr>
          </a:lstStyle>
          <a:p>
            <a:pPr lvl="0"/>
            <a:r>
              <a:rPr lang="en-GB" dirty="0"/>
              <a:t>Click to add eyebrow</a:t>
            </a:r>
          </a:p>
        </p:txBody>
      </p:sp>
      <p:sp>
        <p:nvSpPr>
          <p:cNvPr id="48" name="Text Placeholder 8">
            <a:extLst>
              <a:ext uri="{FF2B5EF4-FFF2-40B4-BE49-F238E27FC236}">
                <a16:creationId xmlns:a16="http://schemas.microsoft.com/office/drawing/2014/main" id="{AA9CD2F8-D21A-4EDA-8748-BBA5789EBCE3}"/>
              </a:ext>
            </a:extLst>
          </p:cNvPr>
          <p:cNvSpPr>
            <a:spLocks noGrp="1"/>
          </p:cNvSpPr>
          <p:nvPr>
            <p:ph type="body" sz="quarter" idx="247" hasCustomPrompt="1"/>
          </p:nvPr>
        </p:nvSpPr>
        <p:spPr>
          <a:xfrm>
            <a:off x="3137297" y="2045940"/>
            <a:ext cx="1279560" cy="839667"/>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251"/>
              </a:spcAft>
              <a:buFont typeface="Arial" panose="020B0604020202020204" pitchFamily="34" charset="0"/>
              <a:buChar char="​"/>
              <a:defRPr sz="804" b="1">
                <a:solidFill>
                  <a:schemeClr val="accent1"/>
                </a:solidFill>
              </a:defRPr>
            </a:lvl1pPr>
            <a:lvl2pPr marL="0" indent="0">
              <a:buFont typeface="Arial" panose="020B0604020202020204" pitchFamily="34" charset="0"/>
              <a:buChar char="​"/>
              <a:defRPr sz="503"/>
            </a:lvl2pPr>
            <a:lvl3pPr marL="72389" indent="-72389">
              <a:defRPr sz="503"/>
            </a:lvl3pPr>
            <a:lvl4pPr>
              <a:defRPr sz="503"/>
            </a:lvl4pPr>
            <a:lvl5pPr>
              <a:defRPr sz="503"/>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9" name="Text Placeholder 19">
            <a:extLst>
              <a:ext uri="{FF2B5EF4-FFF2-40B4-BE49-F238E27FC236}">
                <a16:creationId xmlns:a16="http://schemas.microsoft.com/office/drawing/2014/main" id="{E96D404D-DFA5-4F47-96E8-0194009056A4}"/>
              </a:ext>
            </a:extLst>
          </p:cNvPr>
          <p:cNvSpPr>
            <a:spLocks noGrp="1"/>
          </p:cNvSpPr>
          <p:nvPr>
            <p:ph type="body" sz="quarter" idx="248" hasCustomPrompt="1"/>
          </p:nvPr>
        </p:nvSpPr>
        <p:spPr>
          <a:xfrm>
            <a:off x="3137297" y="2133924"/>
            <a:ext cx="1279560" cy="97014"/>
          </a:xfrm>
        </p:spPr>
        <p:txBody>
          <a:bodyPr lIns="180000" rIns="180000"/>
          <a:lstStyle>
            <a:lvl1pPr marL="0" indent="0">
              <a:buNone/>
              <a:defRPr sz="503"/>
            </a:lvl1pPr>
          </a:lstStyle>
          <a:p>
            <a:pPr lvl="0"/>
            <a:r>
              <a:rPr lang="en-GB" dirty="0"/>
              <a:t>Click to add eyebrow</a:t>
            </a:r>
          </a:p>
        </p:txBody>
      </p:sp>
      <p:sp>
        <p:nvSpPr>
          <p:cNvPr id="51" name="Text Placeholder 8">
            <a:extLst>
              <a:ext uri="{FF2B5EF4-FFF2-40B4-BE49-F238E27FC236}">
                <a16:creationId xmlns:a16="http://schemas.microsoft.com/office/drawing/2014/main" id="{FC9017A7-FB73-47D9-B438-DC297A970F0F}"/>
              </a:ext>
            </a:extLst>
          </p:cNvPr>
          <p:cNvSpPr>
            <a:spLocks noGrp="1"/>
          </p:cNvSpPr>
          <p:nvPr>
            <p:ph type="body" sz="quarter" idx="250" hasCustomPrompt="1"/>
          </p:nvPr>
        </p:nvSpPr>
        <p:spPr>
          <a:xfrm>
            <a:off x="4560073" y="2045940"/>
            <a:ext cx="1279560" cy="839667"/>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251"/>
              </a:spcAft>
              <a:buFont typeface="Arial" panose="020B0604020202020204" pitchFamily="34" charset="0"/>
              <a:buChar char="​"/>
              <a:defRPr sz="804" b="1">
                <a:solidFill>
                  <a:schemeClr val="accent1"/>
                </a:solidFill>
              </a:defRPr>
            </a:lvl1pPr>
            <a:lvl2pPr marL="0" indent="0">
              <a:buFont typeface="Arial" panose="020B0604020202020204" pitchFamily="34" charset="0"/>
              <a:buChar char="​"/>
              <a:defRPr sz="503"/>
            </a:lvl2pPr>
            <a:lvl3pPr marL="72389" indent="-72389">
              <a:defRPr sz="503"/>
            </a:lvl3pPr>
            <a:lvl4pPr>
              <a:defRPr sz="503"/>
            </a:lvl4pPr>
            <a:lvl5pPr>
              <a:defRPr sz="503"/>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2" name="Text Placeholder 19">
            <a:extLst>
              <a:ext uri="{FF2B5EF4-FFF2-40B4-BE49-F238E27FC236}">
                <a16:creationId xmlns:a16="http://schemas.microsoft.com/office/drawing/2014/main" id="{24A91D53-1C09-4DC8-A4B5-CD2A69EA81FC}"/>
              </a:ext>
            </a:extLst>
          </p:cNvPr>
          <p:cNvSpPr>
            <a:spLocks noGrp="1"/>
          </p:cNvSpPr>
          <p:nvPr>
            <p:ph type="body" sz="quarter" idx="251" hasCustomPrompt="1"/>
          </p:nvPr>
        </p:nvSpPr>
        <p:spPr>
          <a:xfrm>
            <a:off x="4560073" y="2133924"/>
            <a:ext cx="1279560" cy="97014"/>
          </a:xfrm>
        </p:spPr>
        <p:txBody>
          <a:bodyPr lIns="180000" rIns="180000"/>
          <a:lstStyle>
            <a:lvl1pPr marL="0" indent="0">
              <a:buNone/>
              <a:defRPr sz="503"/>
            </a:lvl1pPr>
          </a:lstStyle>
          <a:p>
            <a:pPr lvl="0"/>
            <a:r>
              <a:rPr lang="en-GB" dirty="0"/>
              <a:t>Click to add eyebrow</a:t>
            </a:r>
          </a:p>
        </p:txBody>
      </p:sp>
      <p:sp>
        <p:nvSpPr>
          <p:cNvPr id="31" name="Text Placeholder note">
            <a:extLst>
              <a:ext uri="{FF2B5EF4-FFF2-40B4-BE49-F238E27FC236}">
                <a16:creationId xmlns:a16="http://schemas.microsoft.com/office/drawing/2014/main" id="{F14EF1B0-24C9-44E2-B25E-F88333ECD627}"/>
              </a:ext>
            </a:extLst>
          </p:cNvPr>
          <p:cNvSpPr>
            <a:spLocks noGrp="1"/>
          </p:cNvSpPr>
          <p:nvPr>
            <p:ph type="body" sz="quarter" idx="256"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E7528026-C819-4CCB-8309-AA98DBCA8FF3}"/>
              </a:ext>
            </a:extLst>
          </p:cNvPr>
          <p:cNvSpPr>
            <a:spLocks noGrp="1"/>
          </p:cNvSpPr>
          <p:nvPr>
            <p:ph type="dt" sz="half" idx="252"/>
          </p:nvPr>
        </p:nvSpPr>
        <p:spPr/>
        <p:txBody>
          <a:bodyPr/>
          <a:lstStyle/>
          <a:p>
            <a:endParaRPr lang="en-GB" dirty="0"/>
          </a:p>
        </p:txBody>
      </p:sp>
      <p:sp>
        <p:nvSpPr>
          <p:cNvPr id="4" name="Footer Placeholder 3">
            <a:extLst>
              <a:ext uri="{FF2B5EF4-FFF2-40B4-BE49-F238E27FC236}">
                <a16:creationId xmlns:a16="http://schemas.microsoft.com/office/drawing/2014/main" id="{3D65CECA-7E59-4D37-A6A6-088A117396C7}"/>
              </a:ext>
            </a:extLst>
          </p:cNvPr>
          <p:cNvSpPr>
            <a:spLocks noGrp="1"/>
          </p:cNvSpPr>
          <p:nvPr>
            <p:ph type="ftr" sz="quarter" idx="253"/>
          </p:nvPr>
        </p:nvSpPr>
        <p:spPr/>
        <p:txBody>
          <a:bodyPr/>
          <a:lstStyle/>
          <a:p>
            <a:endParaRPr lang="en-GB" dirty="0"/>
          </a:p>
        </p:txBody>
      </p:sp>
      <p:sp>
        <p:nvSpPr>
          <p:cNvPr id="5" name="Slide Number Placeholder 4">
            <a:extLst>
              <a:ext uri="{FF2B5EF4-FFF2-40B4-BE49-F238E27FC236}">
                <a16:creationId xmlns:a16="http://schemas.microsoft.com/office/drawing/2014/main" id="{FE4CF40C-7706-4E9F-A38E-B58D86103D49}"/>
              </a:ext>
            </a:extLst>
          </p:cNvPr>
          <p:cNvSpPr>
            <a:spLocks noGrp="1"/>
          </p:cNvSpPr>
          <p:nvPr>
            <p:ph type="sldNum" sz="quarter" idx="25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45622850"/>
      </p:ext>
    </p:extLst>
  </p:cSld>
  <p:clrMapOvr>
    <a:masterClrMapping/>
  </p:clrMapOvr>
</p:sldLayout>
</file>

<file path=ppt/slideLayouts/slideLayout8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Report: Title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289575" y="293333"/>
            <a:ext cx="5550791" cy="234667"/>
          </a:xfrm>
        </p:spPr>
        <p:txBody>
          <a:bodyPr/>
          <a:lstStyle/>
          <a:p>
            <a:r>
              <a:rPr lang="en-GB" dirty="0"/>
              <a:t>Click to add title</a:t>
            </a:r>
          </a:p>
        </p:txBody>
      </p:sp>
      <p:sp>
        <p:nvSpPr>
          <p:cNvPr id="11" name="Subtitle">
            <a:extLst>
              <a:ext uri="{FF2B5EF4-FFF2-40B4-BE49-F238E27FC236}">
                <a16:creationId xmlns:a16="http://schemas.microsoft.com/office/drawing/2014/main" id="{71801985-B653-4AB2-ACC1-184612446554}"/>
              </a:ext>
            </a:extLst>
          </p:cNvPr>
          <p:cNvSpPr>
            <a:spLocks noGrp="1"/>
          </p:cNvSpPr>
          <p:nvPr>
            <p:ph type="subTitle" idx="22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289575" y="880000"/>
            <a:ext cx="2702097" cy="2172500"/>
          </a:xfrm>
        </p:spPr>
        <p:txBody>
          <a:bodyPr/>
          <a:lstStyle>
            <a:lvl1pPr marL="54292" indent="-54292">
              <a:spcAft>
                <a:spcPts val="151"/>
              </a:spcAft>
              <a:defRPr sz="452"/>
            </a:lvl1pPr>
            <a:lvl2pPr marL="108583" indent="-54292">
              <a:spcAft>
                <a:spcPts val="151"/>
              </a:spcAft>
              <a:defRPr sz="452"/>
            </a:lvl2pPr>
            <a:lvl3pPr marL="162875" indent="-54292">
              <a:spcAft>
                <a:spcPts val="151"/>
              </a:spcAft>
              <a:defRPr sz="452"/>
            </a:lvl3pPr>
            <a:lvl4pPr>
              <a:spcAft>
                <a:spcPts val="503"/>
              </a:spcAft>
              <a:defRPr sz="452" cap="all" baseline="0">
                <a:solidFill>
                  <a:schemeClr val="accent1"/>
                </a:solidFill>
              </a:defRPr>
            </a:lvl4pPr>
            <a:lvl5pPr>
              <a:defRPr sz="452"/>
            </a:lvl5pPr>
            <a:lvl6pPr marL="90486" indent="-90486">
              <a:spcAft>
                <a:spcPts val="302"/>
              </a:spcAft>
              <a:buFont typeface="Arial" panose="020B0604020202020204" pitchFamily="34" charset="0"/>
              <a:buChar char="•"/>
              <a:defRPr sz="804" b="0"/>
            </a:lvl6pPr>
            <a:lvl7pPr marL="180972" indent="-90486">
              <a:spcAft>
                <a:spcPts val="302"/>
              </a:spcAft>
              <a:buFont typeface="Arial" panose="020B0604020202020204" pitchFamily="34" charset="0"/>
              <a:buChar char="•"/>
              <a:defRPr sz="804" b="0"/>
            </a:lvl7pPr>
            <a:lvl8pPr marL="271458" indent="-90486">
              <a:spcAft>
                <a:spcPts val="302"/>
              </a:spcAft>
              <a:buFont typeface="Arial" panose="020B0604020202020204" pitchFamily="34" charset="0"/>
              <a:buChar char="•"/>
              <a:defRPr sz="804"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3138269" y="880000"/>
            <a:ext cx="2702097" cy="2172500"/>
          </a:xfrm>
        </p:spPr>
        <p:txBody>
          <a:bodyPr/>
          <a:lstStyle>
            <a:lvl1pPr marL="54292" indent="-54292">
              <a:spcAft>
                <a:spcPts val="151"/>
              </a:spcAft>
              <a:defRPr sz="452"/>
            </a:lvl1pPr>
            <a:lvl2pPr marL="108583" indent="-54292">
              <a:spcAft>
                <a:spcPts val="151"/>
              </a:spcAft>
              <a:defRPr sz="452"/>
            </a:lvl2pPr>
            <a:lvl3pPr marL="162875" indent="-54292">
              <a:spcAft>
                <a:spcPts val="151"/>
              </a:spcAft>
              <a:defRPr sz="452"/>
            </a:lvl3pPr>
            <a:lvl4pPr>
              <a:spcAft>
                <a:spcPts val="503"/>
              </a:spcAft>
              <a:defRPr sz="452" cap="all" baseline="0">
                <a:solidFill>
                  <a:schemeClr val="accent1"/>
                </a:solidFill>
              </a:defRPr>
            </a:lvl4pPr>
            <a:lvl5pPr>
              <a:defRPr sz="452"/>
            </a:lvl5pPr>
            <a:lvl6pPr marL="90486" indent="-90486">
              <a:spcAft>
                <a:spcPts val="302"/>
              </a:spcAft>
              <a:buFont typeface="Arial" panose="020B0604020202020204" pitchFamily="34" charset="0"/>
              <a:buChar char="•"/>
              <a:defRPr sz="804" b="0"/>
            </a:lvl6pPr>
            <a:lvl7pPr marL="180972" indent="-90486">
              <a:spcAft>
                <a:spcPts val="302"/>
              </a:spcAft>
              <a:buFont typeface="Arial" panose="020B0604020202020204" pitchFamily="34" charset="0"/>
              <a:buChar char="•"/>
              <a:defRPr sz="804" b="0"/>
            </a:lvl7pPr>
            <a:lvl8pPr marL="271458" indent="-90486">
              <a:spcAft>
                <a:spcPts val="302"/>
              </a:spcAft>
              <a:buFont typeface="Arial" panose="020B0604020202020204" pitchFamily="34" charset="0"/>
              <a:buChar char="•"/>
              <a:defRPr sz="804"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3" name="Text Placeholder note">
            <a:extLst>
              <a:ext uri="{FF2B5EF4-FFF2-40B4-BE49-F238E27FC236}">
                <a16:creationId xmlns:a16="http://schemas.microsoft.com/office/drawing/2014/main" id="{8433E5DD-2764-408A-8BF5-9E0011C5C087}"/>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C8D3A32A-DC78-424F-A5F9-6672EEAE3C28}"/>
              </a:ext>
            </a:extLst>
          </p:cNvPr>
          <p:cNvSpPr>
            <a:spLocks noGrp="1"/>
          </p:cNvSpPr>
          <p:nvPr>
            <p:ph type="dt" sz="half" idx="220"/>
          </p:nvPr>
        </p:nvSpPr>
        <p:spPr/>
        <p:txBody>
          <a:bodyPr/>
          <a:lstStyle/>
          <a:p>
            <a:endParaRPr lang="en-GB" dirty="0"/>
          </a:p>
        </p:txBody>
      </p:sp>
      <p:sp>
        <p:nvSpPr>
          <p:cNvPr id="9" name="Footer Placeholder 8">
            <a:extLst>
              <a:ext uri="{FF2B5EF4-FFF2-40B4-BE49-F238E27FC236}">
                <a16:creationId xmlns:a16="http://schemas.microsoft.com/office/drawing/2014/main" id="{1C8ED045-8984-4E4F-B319-19DA000B0DF1}"/>
              </a:ext>
            </a:extLst>
          </p:cNvPr>
          <p:cNvSpPr>
            <a:spLocks noGrp="1"/>
          </p:cNvSpPr>
          <p:nvPr>
            <p:ph type="ftr" sz="quarter" idx="221"/>
          </p:nvPr>
        </p:nvSpPr>
        <p:spPr/>
        <p:txBody>
          <a:bodyPr/>
          <a:lstStyle/>
          <a:p>
            <a:endParaRPr lang="en-GB" dirty="0"/>
          </a:p>
        </p:txBody>
      </p:sp>
      <p:sp>
        <p:nvSpPr>
          <p:cNvPr id="10" name="Slide Number Placeholder 9">
            <a:extLst>
              <a:ext uri="{FF2B5EF4-FFF2-40B4-BE49-F238E27FC236}">
                <a16:creationId xmlns:a16="http://schemas.microsoft.com/office/drawing/2014/main" id="{A2EBBEA2-FEF0-46EC-A1B6-8C333EF3618B}"/>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83216641"/>
      </p:ext>
    </p:extLst>
  </p:cSld>
  <p:clrMapOvr>
    <a:masterClrMapping/>
  </p:clrMapOvr>
</p:sldLayout>
</file>

<file path=ppt/slideLayouts/slideLayout8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Report: Title + 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289575" y="293333"/>
            <a:ext cx="5550791" cy="234667"/>
          </a:xfrm>
        </p:spPr>
        <p:txBody>
          <a:bodyPr/>
          <a:lstStyle/>
          <a:p>
            <a:r>
              <a:rPr lang="en-GB" dirty="0"/>
              <a:t>Click to add title</a:t>
            </a:r>
          </a:p>
        </p:txBody>
      </p:sp>
      <p:sp>
        <p:nvSpPr>
          <p:cNvPr id="13" name="Subtitle">
            <a:extLst>
              <a:ext uri="{FF2B5EF4-FFF2-40B4-BE49-F238E27FC236}">
                <a16:creationId xmlns:a16="http://schemas.microsoft.com/office/drawing/2014/main" id="{3C0AA0A5-1F98-4D70-BFC9-267D32059A67}"/>
              </a:ext>
            </a:extLst>
          </p:cNvPr>
          <p:cNvSpPr>
            <a:spLocks noGrp="1"/>
          </p:cNvSpPr>
          <p:nvPr>
            <p:ph type="subTitle" idx="22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289575" y="880000"/>
            <a:ext cx="1753538" cy="2172500"/>
          </a:xfrm>
        </p:spPr>
        <p:txBody>
          <a:bodyPr/>
          <a:lstStyle>
            <a:lvl1pPr marL="54292" indent="-54292">
              <a:spcAft>
                <a:spcPts val="151"/>
              </a:spcAft>
              <a:defRPr sz="452"/>
            </a:lvl1pPr>
            <a:lvl2pPr marL="108583" indent="-54292">
              <a:spcAft>
                <a:spcPts val="151"/>
              </a:spcAft>
              <a:defRPr sz="452"/>
            </a:lvl2pPr>
            <a:lvl3pPr marL="162875" indent="-54292">
              <a:spcAft>
                <a:spcPts val="151"/>
              </a:spcAft>
              <a:defRPr sz="452"/>
            </a:lvl3pPr>
            <a:lvl4pPr>
              <a:spcAft>
                <a:spcPts val="503"/>
              </a:spcAft>
              <a:defRPr sz="452" cap="all" baseline="0">
                <a:solidFill>
                  <a:schemeClr val="accent1"/>
                </a:solidFill>
              </a:defRPr>
            </a:lvl4pPr>
            <a:lvl5pPr>
              <a:defRPr sz="452"/>
            </a:lvl5pPr>
            <a:lvl6pPr marL="90486" indent="-90486">
              <a:spcAft>
                <a:spcPts val="302"/>
              </a:spcAft>
              <a:buFont typeface="Arial" panose="020B0604020202020204" pitchFamily="34" charset="0"/>
              <a:buChar char="•"/>
              <a:defRPr sz="804" b="0"/>
            </a:lvl6pPr>
            <a:lvl7pPr marL="180972" indent="-90486">
              <a:spcAft>
                <a:spcPts val="302"/>
              </a:spcAft>
              <a:buFont typeface="Arial" panose="020B0604020202020204" pitchFamily="34" charset="0"/>
              <a:buChar char="•"/>
              <a:defRPr sz="804" b="0"/>
            </a:lvl7pPr>
            <a:lvl8pPr marL="271458" indent="-90486">
              <a:spcAft>
                <a:spcPts val="302"/>
              </a:spcAft>
              <a:buFont typeface="Arial" panose="020B0604020202020204" pitchFamily="34" charset="0"/>
              <a:buChar char="•"/>
              <a:defRPr sz="804"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2188604" y="880000"/>
            <a:ext cx="1753167" cy="2172500"/>
          </a:xfrm>
        </p:spPr>
        <p:txBody>
          <a:bodyPr/>
          <a:lstStyle>
            <a:lvl1pPr marL="54292" indent="-54292">
              <a:spcAft>
                <a:spcPts val="151"/>
              </a:spcAft>
              <a:defRPr sz="452"/>
            </a:lvl1pPr>
            <a:lvl2pPr marL="108583" indent="-54292">
              <a:spcAft>
                <a:spcPts val="151"/>
              </a:spcAft>
              <a:defRPr sz="452"/>
            </a:lvl2pPr>
            <a:lvl3pPr marL="162875" indent="-54292">
              <a:spcAft>
                <a:spcPts val="151"/>
              </a:spcAft>
              <a:defRPr sz="452"/>
            </a:lvl3pPr>
            <a:lvl4pPr>
              <a:spcAft>
                <a:spcPts val="503"/>
              </a:spcAft>
              <a:defRPr sz="452" cap="all" baseline="0">
                <a:solidFill>
                  <a:schemeClr val="accent1"/>
                </a:solidFill>
              </a:defRPr>
            </a:lvl4pPr>
            <a:lvl5pPr>
              <a:defRPr sz="452"/>
            </a:lvl5pPr>
            <a:lvl6pPr marL="90486" indent="-90486">
              <a:spcAft>
                <a:spcPts val="302"/>
              </a:spcAft>
              <a:buFont typeface="Arial" panose="020B0604020202020204" pitchFamily="34" charset="0"/>
              <a:buChar char="•"/>
              <a:defRPr sz="804" b="0"/>
            </a:lvl6pPr>
            <a:lvl7pPr marL="180972" indent="-90486">
              <a:spcAft>
                <a:spcPts val="302"/>
              </a:spcAft>
              <a:buFont typeface="Arial" panose="020B0604020202020204" pitchFamily="34" charset="0"/>
              <a:buChar char="•"/>
              <a:defRPr sz="804" b="0"/>
            </a:lvl7pPr>
            <a:lvl8pPr marL="271458" indent="-90486">
              <a:spcAft>
                <a:spcPts val="302"/>
              </a:spcAft>
              <a:buFont typeface="Arial" panose="020B0604020202020204" pitchFamily="34" charset="0"/>
              <a:buChar char="•"/>
              <a:defRPr sz="804"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id="{B473FACA-8940-412A-9B74-907CCFA6BC95}"/>
              </a:ext>
            </a:extLst>
          </p:cNvPr>
          <p:cNvSpPr>
            <a:spLocks noGrp="1"/>
          </p:cNvSpPr>
          <p:nvPr>
            <p:ph sz="quarter" idx="15" hasCustomPrompt="1"/>
          </p:nvPr>
        </p:nvSpPr>
        <p:spPr>
          <a:xfrm>
            <a:off x="4087199" y="880000"/>
            <a:ext cx="1753167" cy="2172500"/>
          </a:xfrm>
        </p:spPr>
        <p:txBody>
          <a:bodyPr/>
          <a:lstStyle>
            <a:lvl1pPr marL="54292" indent="-54292">
              <a:spcAft>
                <a:spcPts val="151"/>
              </a:spcAft>
              <a:defRPr sz="452"/>
            </a:lvl1pPr>
            <a:lvl2pPr marL="108583" indent="-54292">
              <a:spcAft>
                <a:spcPts val="151"/>
              </a:spcAft>
              <a:defRPr sz="452"/>
            </a:lvl2pPr>
            <a:lvl3pPr marL="162875" indent="-54292">
              <a:spcAft>
                <a:spcPts val="151"/>
              </a:spcAft>
              <a:defRPr sz="452"/>
            </a:lvl3pPr>
            <a:lvl4pPr>
              <a:spcAft>
                <a:spcPts val="503"/>
              </a:spcAft>
              <a:defRPr sz="452" cap="all" baseline="0">
                <a:solidFill>
                  <a:schemeClr val="accent1"/>
                </a:solidFill>
              </a:defRPr>
            </a:lvl4pPr>
            <a:lvl5pPr>
              <a:defRPr sz="452"/>
            </a:lvl5pPr>
            <a:lvl6pPr marL="90486" indent="-90486">
              <a:spcAft>
                <a:spcPts val="302"/>
              </a:spcAft>
              <a:buFont typeface="Arial" panose="020B0604020202020204" pitchFamily="34" charset="0"/>
              <a:buChar char="•"/>
              <a:defRPr sz="804" b="0"/>
            </a:lvl6pPr>
            <a:lvl7pPr marL="180972" indent="-90486">
              <a:spcAft>
                <a:spcPts val="302"/>
              </a:spcAft>
              <a:buFont typeface="Arial" panose="020B0604020202020204" pitchFamily="34" charset="0"/>
              <a:buChar char="•"/>
              <a:defRPr sz="804" b="0"/>
            </a:lvl7pPr>
            <a:lvl8pPr marL="271458" indent="-90486">
              <a:spcAft>
                <a:spcPts val="302"/>
              </a:spcAft>
              <a:buFont typeface="Arial" panose="020B0604020202020204" pitchFamily="34" charset="0"/>
              <a:buChar char="•"/>
              <a:defRPr sz="804"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4" name="Text Placeholder note">
            <a:extLst>
              <a:ext uri="{FF2B5EF4-FFF2-40B4-BE49-F238E27FC236}">
                <a16:creationId xmlns:a16="http://schemas.microsoft.com/office/drawing/2014/main" id="{228CDA2F-7D5D-463C-AAB4-8E963FE3DA67}"/>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0B66C67D-6D5F-4981-B3C2-C43FB18290E3}"/>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C456746D-0392-4289-95D5-216CC52B2A82}"/>
              </a:ext>
            </a:extLst>
          </p:cNvPr>
          <p:cNvSpPr>
            <a:spLocks noGrp="1"/>
          </p:cNvSpPr>
          <p:nvPr>
            <p:ph type="ftr" sz="quarter" idx="221"/>
          </p:nvPr>
        </p:nvSpPr>
        <p:spPr/>
        <p:txBody>
          <a:bodyPr/>
          <a:lstStyle/>
          <a:p>
            <a:endParaRPr lang="en-GB" dirty="0"/>
          </a:p>
        </p:txBody>
      </p:sp>
      <p:sp>
        <p:nvSpPr>
          <p:cNvPr id="11" name="Slide Number Placeholder 10">
            <a:extLst>
              <a:ext uri="{FF2B5EF4-FFF2-40B4-BE49-F238E27FC236}">
                <a16:creationId xmlns:a16="http://schemas.microsoft.com/office/drawing/2014/main" id="{D8D38259-C5D3-40E3-AA1A-2F0F7E706138}"/>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29424078"/>
      </p:ext>
    </p:extLst>
  </p:cSld>
  <p:clrMapOvr>
    <a:masterClrMapping/>
  </p:clrMapOvr>
</p:sldLayout>
</file>

<file path=ppt/slideLayouts/slideLayout8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Report: Title + Quote + 2 column content">
    <p:spTree>
      <p:nvGrpSpPr>
        <p:cNvPr id="1" name=""/>
        <p:cNvGrpSpPr/>
        <p:nvPr/>
      </p:nvGrpSpPr>
      <p:grpSpPr>
        <a:xfrm>
          <a:off x="0" y="0"/>
          <a:ext cx="0" cy="0"/>
          <a:chOff x="0" y="0"/>
          <a:chExt cx="0" cy="0"/>
        </a:xfrm>
      </p:grpSpPr>
      <p:grpSp>
        <p:nvGrpSpPr>
          <p:cNvPr id="11" name="Graphic 20">
            <a:extLst>
              <a:ext uri="{FF2B5EF4-FFF2-40B4-BE49-F238E27FC236}">
                <a16:creationId xmlns:a16="http://schemas.microsoft.com/office/drawing/2014/main" id="{C57C102F-58E6-4B79-B225-9AB3E35F3141}"/>
              </a:ext>
            </a:extLst>
          </p:cNvPr>
          <p:cNvGrpSpPr/>
          <p:nvPr userDrawn="1"/>
        </p:nvGrpSpPr>
        <p:grpSpPr>
          <a:xfrm>
            <a:off x="959090" y="1052045"/>
            <a:ext cx="403681" cy="408920"/>
            <a:chOff x="464908" y="576000"/>
            <a:chExt cx="1426881" cy="1426881"/>
          </a:xfrm>
          <a:solidFill>
            <a:srgbClr val="C7C9C7"/>
          </a:solidFill>
        </p:grpSpPr>
        <p:sp>
          <p:nvSpPr>
            <p:cNvPr id="13" name="Freeform 18">
              <a:extLst>
                <a:ext uri="{FF2B5EF4-FFF2-40B4-BE49-F238E27FC236}">
                  <a16:creationId xmlns:a16="http://schemas.microsoft.com/office/drawing/2014/main" id="{F6029570-6994-4A9F-A1E0-F8B5E6005DB6}"/>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14" name="Freeform 19">
              <a:extLst>
                <a:ext uri="{FF2B5EF4-FFF2-40B4-BE49-F238E27FC236}">
                  <a16:creationId xmlns:a16="http://schemas.microsoft.com/office/drawing/2014/main" id="{84C4A2F5-B871-4BBE-8082-ACA73F6976D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sp>
          <p:nvSpPr>
            <p:cNvPr id="17" name="Freeform 20">
              <a:extLst>
                <a:ext uri="{FF2B5EF4-FFF2-40B4-BE49-F238E27FC236}">
                  <a16:creationId xmlns:a16="http://schemas.microsoft.com/office/drawing/2014/main" id="{EA52AFEA-EA95-4DB3-B6A6-3406B079897E}"/>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459669" eaLnBrk="1" fontAlgn="auto" latinLnBrk="0" hangingPunct="1">
                <a:lnSpc>
                  <a:spcPct val="100000"/>
                </a:lnSpc>
                <a:spcBef>
                  <a:spcPts val="0"/>
                </a:spcBef>
                <a:spcAft>
                  <a:spcPts val="0"/>
                </a:spcAft>
                <a:buClrTx/>
                <a:buSzTx/>
                <a:buFontTx/>
                <a:buNone/>
                <a:tabLst/>
                <a:defRPr/>
              </a:pPr>
              <a:endParaRPr kumimoji="0" lang="en-GB" sz="905" b="0" i="0" u="none" strike="noStrike" kern="0" cap="none" spc="0" normalizeH="0" baseline="0" noProof="0" dirty="0">
                <a:ln>
                  <a:noFill/>
                </a:ln>
                <a:solidFill>
                  <a:srgbClr val="000000"/>
                </a:solidFill>
                <a:effectLst/>
                <a:uLnTx/>
                <a:uFillTx/>
              </a:endParaRPr>
            </a:p>
          </p:txBody>
        </p:sp>
      </p:gr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289575" y="293333"/>
            <a:ext cx="5550791" cy="234062"/>
          </a:xfrm>
        </p:spPr>
        <p:txBody>
          <a:bodyPr/>
          <a:lstStyle/>
          <a:p>
            <a:r>
              <a:rPr lang="en-GB" dirty="0"/>
              <a:t>Click to add title</a:t>
            </a:r>
          </a:p>
        </p:txBody>
      </p:sp>
      <p:sp>
        <p:nvSpPr>
          <p:cNvPr id="15" name="Subtitle">
            <a:extLst>
              <a:ext uri="{FF2B5EF4-FFF2-40B4-BE49-F238E27FC236}">
                <a16:creationId xmlns:a16="http://schemas.microsoft.com/office/drawing/2014/main" id="{978CE488-5204-4398-BF57-1E6342CA33CF}"/>
              </a:ext>
            </a:extLst>
          </p:cNvPr>
          <p:cNvSpPr>
            <a:spLocks noGrp="1"/>
          </p:cNvSpPr>
          <p:nvPr>
            <p:ph type="subTitle" idx="22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2188233" y="880000"/>
            <a:ext cx="1753538" cy="2172500"/>
          </a:xfrm>
        </p:spPr>
        <p:txBody>
          <a:bodyPr/>
          <a:lstStyle>
            <a:lvl1pPr marL="54292" indent="-54292">
              <a:spcAft>
                <a:spcPts val="151"/>
              </a:spcAft>
              <a:defRPr sz="452"/>
            </a:lvl1pPr>
            <a:lvl2pPr marL="108583" indent="-54292">
              <a:spcAft>
                <a:spcPts val="151"/>
              </a:spcAft>
              <a:defRPr sz="452"/>
            </a:lvl2pPr>
            <a:lvl3pPr marL="162875" indent="-54292">
              <a:spcAft>
                <a:spcPts val="151"/>
              </a:spcAft>
              <a:defRPr sz="452"/>
            </a:lvl3pPr>
            <a:lvl4pPr>
              <a:spcAft>
                <a:spcPts val="503"/>
              </a:spcAft>
              <a:defRPr sz="452" cap="all" baseline="0">
                <a:solidFill>
                  <a:schemeClr val="accent1"/>
                </a:solidFill>
              </a:defRPr>
            </a:lvl4pPr>
            <a:lvl5pPr>
              <a:defRPr sz="452"/>
            </a:lvl5pPr>
            <a:lvl6pPr marL="90486" indent="-90486">
              <a:spcAft>
                <a:spcPts val="302"/>
              </a:spcAft>
              <a:buFont typeface="Arial" panose="020B0604020202020204" pitchFamily="34" charset="0"/>
              <a:buChar char="•"/>
              <a:defRPr sz="804" b="0"/>
            </a:lvl6pPr>
            <a:lvl7pPr marL="180972" indent="-90486">
              <a:spcAft>
                <a:spcPts val="302"/>
              </a:spcAft>
              <a:buFont typeface="Arial" panose="020B0604020202020204" pitchFamily="34" charset="0"/>
              <a:buChar char="•"/>
              <a:defRPr sz="804" b="0"/>
            </a:lvl7pPr>
            <a:lvl8pPr marL="271458" indent="-90486">
              <a:spcAft>
                <a:spcPts val="302"/>
              </a:spcAft>
              <a:buFont typeface="Arial" panose="020B0604020202020204" pitchFamily="34" charset="0"/>
              <a:buChar char="•"/>
              <a:defRPr sz="804"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4087199" y="880000"/>
            <a:ext cx="1753167" cy="2172500"/>
          </a:xfrm>
        </p:spPr>
        <p:txBody>
          <a:bodyPr/>
          <a:lstStyle>
            <a:lvl1pPr marL="54292" indent="-54292">
              <a:spcAft>
                <a:spcPts val="151"/>
              </a:spcAft>
              <a:defRPr sz="452"/>
            </a:lvl1pPr>
            <a:lvl2pPr marL="108583" indent="-54292">
              <a:spcAft>
                <a:spcPts val="151"/>
              </a:spcAft>
              <a:defRPr sz="452"/>
            </a:lvl2pPr>
            <a:lvl3pPr marL="162875" indent="-54292">
              <a:spcAft>
                <a:spcPts val="151"/>
              </a:spcAft>
              <a:defRPr sz="452"/>
            </a:lvl3pPr>
            <a:lvl4pPr>
              <a:spcAft>
                <a:spcPts val="503"/>
              </a:spcAft>
              <a:defRPr sz="452" cap="all" baseline="0">
                <a:solidFill>
                  <a:schemeClr val="accent1"/>
                </a:solidFill>
              </a:defRPr>
            </a:lvl4pPr>
            <a:lvl5pPr>
              <a:defRPr sz="452"/>
            </a:lvl5pPr>
            <a:lvl6pPr marL="90486" indent="-90486">
              <a:spcAft>
                <a:spcPts val="302"/>
              </a:spcAft>
              <a:buFont typeface="Arial" panose="020B0604020202020204" pitchFamily="34" charset="0"/>
              <a:buChar char="•"/>
              <a:defRPr sz="804" b="0"/>
            </a:lvl6pPr>
            <a:lvl7pPr marL="180972" indent="-90486">
              <a:spcAft>
                <a:spcPts val="302"/>
              </a:spcAft>
              <a:buFont typeface="Arial" panose="020B0604020202020204" pitchFamily="34" charset="0"/>
              <a:buChar char="•"/>
              <a:defRPr sz="804" b="0"/>
            </a:lvl7pPr>
            <a:lvl8pPr marL="271458" indent="-90486">
              <a:spcAft>
                <a:spcPts val="302"/>
              </a:spcAft>
              <a:buFont typeface="Arial" panose="020B0604020202020204" pitchFamily="34" charset="0"/>
              <a:buChar char="•"/>
              <a:defRPr sz="804"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8">
            <a:extLst>
              <a:ext uri="{FF2B5EF4-FFF2-40B4-BE49-F238E27FC236}">
                <a16:creationId xmlns:a16="http://schemas.microsoft.com/office/drawing/2014/main" id="{C306F752-0225-4BEE-88B5-A6082B69D10B}"/>
              </a:ext>
            </a:extLst>
          </p:cNvPr>
          <p:cNvSpPr>
            <a:spLocks noGrp="1"/>
          </p:cNvSpPr>
          <p:nvPr>
            <p:ph type="body" sz="quarter" idx="15" hasCustomPrompt="1"/>
          </p:nvPr>
        </p:nvSpPr>
        <p:spPr>
          <a:xfrm>
            <a:off x="289575" y="1494227"/>
            <a:ext cx="1753538" cy="1557668"/>
          </a:xfrm>
        </p:spPr>
        <p:txBody>
          <a:bodyPr/>
          <a:lstStyle>
            <a:lvl1pPr marL="0" indent="0" algn="ctr">
              <a:lnSpc>
                <a:spcPct val="100000"/>
              </a:lnSpc>
              <a:spcAft>
                <a:spcPts val="302"/>
              </a:spcAft>
              <a:buFont typeface="Arial" panose="020B0604020202020204" pitchFamily="34" charset="0"/>
              <a:buChar char="​"/>
              <a:defRPr sz="804" b="0">
                <a:solidFill>
                  <a:schemeClr val="accent1"/>
                </a:solidFill>
                <a:latin typeface="+mj-lt"/>
              </a:defRPr>
            </a:lvl1pPr>
            <a:lvl2pPr marL="90486" indent="-90486" algn="ctr">
              <a:spcBef>
                <a:spcPts val="0"/>
              </a:spcBef>
              <a:spcAft>
                <a:spcPts val="302"/>
              </a:spcAft>
              <a:buFont typeface="Arial" panose="020B0604020202020204" pitchFamily="34" charset="0"/>
              <a:buChar char="—"/>
              <a:defRPr sz="503" b="0" i="1">
                <a:solidFill>
                  <a:schemeClr val="accent1"/>
                </a:solidFill>
                <a:latin typeface="+mn-lt"/>
              </a:defRPr>
            </a:lvl2pPr>
            <a:lvl3pPr marL="0" indent="0" algn="ctr">
              <a:buFont typeface="Arial" panose="020B0604020202020204" pitchFamily="34" charset="0"/>
              <a:buChar char="​"/>
              <a:defRPr sz="704" b="0">
                <a:solidFill>
                  <a:schemeClr val="accent1"/>
                </a:solidFill>
                <a:latin typeface="+mn-lt"/>
              </a:defRPr>
            </a:lvl3pPr>
            <a:lvl4pPr algn="ctr">
              <a:lnSpc>
                <a:spcPct val="100000"/>
              </a:lnSpc>
              <a:defRPr sz="704" b="0">
                <a:solidFill>
                  <a:schemeClr val="accent1"/>
                </a:solidFill>
                <a:latin typeface="+mn-lt"/>
              </a:defRPr>
            </a:lvl4pPr>
            <a:lvl5pPr algn="ctr">
              <a:lnSpc>
                <a:spcPct val="100000"/>
              </a:lnSpc>
              <a:defRPr sz="704" b="0">
                <a:solidFill>
                  <a:schemeClr val="accent1"/>
                </a:solidFill>
                <a:latin typeface="+mn-lt"/>
              </a:defRPr>
            </a:lvl5pPr>
            <a:lvl6pPr marL="0" indent="0" algn="ctr">
              <a:lnSpc>
                <a:spcPct val="100000"/>
              </a:lnSpc>
              <a:buFont typeface="Arial" panose="020B0604020202020204" pitchFamily="34" charset="0"/>
              <a:buChar char="​"/>
              <a:defRPr sz="704" b="0">
                <a:solidFill>
                  <a:schemeClr val="accent1"/>
                </a:solidFill>
                <a:latin typeface="+mn-lt"/>
              </a:defRPr>
            </a:lvl6pPr>
            <a:lvl7pPr algn="ctr">
              <a:lnSpc>
                <a:spcPct val="100000"/>
              </a:lnSpc>
              <a:defRPr sz="704" b="0">
                <a:solidFill>
                  <a:schemeClr val="accent1"/>
                </a:solidFill>
                <a:latin typeface="+mn-lt"/>
              </a:defRPr>
            </a:lvl7pPr>
            <a:lvl8pPr algn="ctr">
              <a:lnSpc>
                <a:spcPct val="100000"/>
              </a:lnSpc>
              <a:spcAft>
                <a:spcPts val="302"/>
              </a:spcAft>
              <a:defRPr sz="704" b="0">
                <a:solidFill>
                  <a:schemeClr val="accent1"/>
                </a:solidFill>
                <a:latin typeface="+mn-lt"/>
              </a:defRPr>
            </a:lvl8pPr>
            <a:lvl9pPr algn="ctr">
              <a:lnSpc>
                <a:spcPct val="100000"/>
              </a:lnSpc>
              <a:spcAft>
                <a:spcPts val="302"/>
              </a:spcAft>
              <a:defRPr sz="704" b="0">
                <a:solidFill>
                  <a:schemeClr val="accent1"/>
                </a:solidFill>
                <a:latin typeface="+mn-lt"/>
              </a:defRPr>
            </a:lvl9pPr>
          </a:lstStyle>
          <a:p>
            <a:pPr lvl="0"/>
            <a:r>
              <a:rPr lang="en-GB" dirty="0"/>
              <a:t>Click to add quote </a:t>
            </a:r>
            <a:br>
              <a:rPr lang="en-GB" dirty="0"/>
            </a:br>
            <a:r>
              <a:rPr lang="en-GB" dirty="0"/>
              <a:t>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8" name="Text Placeholder note">
            <a:extLst>
              <a:ext uri="{FF2B5EF4-FFF2-40B4-BE49-F238E27FC236}">
                <a16:creationId xmlns:a16="http://schemas.microsoft.com/office/drawing/2014/main" id="{123F0704-15A2-4391-8120-10480138877D}"/>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B4D1643D-16CF-4F18-ACA8-3F6B8E7DA98E}"/>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D8B174CB-83E3-4655-8E4E-F465B2E8A63D}"/>
              </a:ext>
            </a:extLst>
          </p:cNvPr>
          <p:cNvSpPr>
            <a:spLocks noGrp="1"/>
          </p:cNvSpPr>
          <p:nvPr>
            <p:ph type="ftr" sz="quarter" idx="221"/>
          </p:nvPr>
        </p:nvSpPr>
        <p:spPr/>
        <p:txBody>
          <a:bodyPr/>
          <a:lstStyle/>
          <a:p>
            <a:endParaRPr lang="en-GB" dirty="0"/>
          </a:p>
        </p:txBody>
      </p:sp>
      <p:sp>
        <p:nvSpPr>
          <p:cNvPr id="9" name="Slide Number Placeholder 8">
            <a:extLst>
              <a:ext uri="{FF2B5EF4-FFF2-40B4-BE49-F238E27FC236}">
                <a16:creationId xmlns:a16="http://schemas.microsoft.com/office/drawing/2014/main" id="{FB58B741-692C-4232-A8EE-5B925B7554F2}"/>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625026877"/>
      </p:ext>
    </p:extLst>
  </p:cSld>
  <p:clrMapOvr>
    <a:masterClrMapping/>
  </p:clrMapOvr>
</p:sldLayout>
</file>

<file path=ppt/slideLayouts/slideLayout8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Report: Title + 1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289575" y="293333"/>
            <a:ext cx="3652196" cy="223667"/>
          </a:xfrm>
        </p:spPr>
        <p:txBody>
          <a:bodyPr/>
          <a:lstStyle/>
          <a:p>
            <a:r>
              <a:rPr lang="en-GB" dirty="0"/>
              <a:t>Click to add title</a:t>
            </a:r>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289575" y="528000"/>
            <a:ext cx="3652196"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289575" y="880000"/>
            <a:ext cx="3652196" cy="2172500"/>
          </a:xfrm>
        </p:spPr>
        <p:txBody>
          <a:bodyPr/>
          <a:lstStyle>
            <a:lvl1pPr marL="54292" indent="-54292">
              <a:spcAft>
                <a:spcPts val="151"/>
              </a:spcAft>
              <a:defRPr sz="452"/>
            </a:lvl1pPr>
            <a:lvl2pPr marL="108583" indent="-54292">
              <a:spcAft>
                <a:spcPts val="151"/>
              </a:spcAft>
              <a:defRPr sz="452"/>
            </a:lvl2pPr>
            <a:lvl3pPr marL="162875" indent="-54292">
              <a:spcAft>
                <a:spcPts val="151"/>
              </a:spcAft>
              <a:defRPr sz="452"/>
            </a:lvl3pPr>
            <a:lvl4pPr>
              <a:spcAft>
                <a:spcPts val="503"/>
              </a:spcAft>
              <a:defRPr sz="452" cap="all" baseline="0">
                <a:solidFill>
                  <a:schemeClr val="accent1"/>
                </a:solidFill>
              </a:defRPr>
            </a:lvl4pPr>
            <a:lvl5pPr>
              <a:defRPr sz="452"/>
            </a:lvl5pPr>
            <a:lvl6pPr marL="90486" indent="-90486">
              <a:spcAft>
                <a:spcPts val="302"/>
              </a:spcAft>
              <a:buFont typeface="Arial" panose="020B0604020202020204" pitchFamily="34" charset="0"/>
              <a:buChar char="•"/>
              <a:defRPr sz="804" b="0"/>
            </a:lvl6pPr>
            <a:lvl7pPr marL="180972" indent="-90486">
              <a:spcAft>
                <a:spcPts val="302"/>
              </a:spcAft>
              <a:buFont typeface="Arial" panose="020B0604020202020204" pitchFamily="34" charset="0"/>
              <a:buChar char="•"/>
              <a:defRPr sz="804" b="0"/>
            </a:lvl7pPr>
            <a:lvl8pPr marL="271458" indent="-90486">
              <a:spcAft>
                <a:spcPts val="302"/>
              </a:spcAft>
              <a:buFont typeface="Arial" panose="020B0604020202020204" pitchFamily="34" charset="0"/>
              <a:buChar char="•"/>
              <a:defRPr sz="804"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4086226" y="0"/>
            <a:ext cx="2043112" cy="3491608"/>
          </a:xfrm>
          <a:solidFill>
            <a:schemeClr val="accent6"/>
          </a:solidFill>
        </p:spPr>
        <p:txBody>
          <a:bodyPr tIns="1152000" anchor="ctr" anchorCtr="0"/>
          <a:lstStyle>
            <a:lvl1pPr marL="0" indent="0" algn="ctr">
              <a:spcAft>
                <a:spcPts val="0"/>
              </a:spcAft>
              <a:buNone/>
              <a:defRPr sz="804"/>
            </a:lvl1pPr>
          </a:lstStyle>
          <a:p>
            <a:r>
              <a:rPr lang="en-GB" noProof="0" dirty="0"/>
              <a:t>Click icon to add picture or click on </a:t>
            </a:r>
            <a:br>
              <a:rPr lang="en-GB" noProof="0" dirty="0"/>
            </a:br>
            <a:r>
              <a:rPr lang="en-GB" noProof="0" dirty="0"/>
              <a:t>frame and insert picture from Templafy Images</a:t>
            </a:r>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289575" y="3052500"/>
            <a:ext cx="3652196"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GB"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GB"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10644257"/>
      </p:ext>
    </p:extLst>
  </p:cSld>
  <p:clrMapOvr>
    <a:masterClrMapping/>
  </p:clrMapOvr>
</p:sldLayout>
</file>

<file path=ppt/slideLayouts/slideLayout8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Report: Title + 2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289575" y="293333"/>
            <a:ext cx="3652196" cy="223667"/>
          </a:xfrm>
        </p:spPr>
        <p:txBody>
          <a:bodyPr/>
          <a:lstStyle/>
          <a:p>
            <a:r>
              <a:rPr lang="en-GB" dirty="0"/>
              <a:t>Click to add title</a:t>
            </a:r>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289575" y="528000"/>
            <a:ext cx="3652196"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289575" y="880000"/>
            <a:ext cx="1753538" cy="2172500"/>
          </a:xfrm>
        </p:spPr>
        <p:txBody>
          <a:bodyPr/>
          <a:lstStyle>
            <a:lvl1pPr marL="54292" indent="-54292">
              <a:spcAft>
                <a:spcPts val="151"/>
              </a:spcAft>
              <a:defRPr sz="452"/>
            </a:lvl1pPr>
            <a:lvl2pPr marL="108583" indent="-54292">
              <a:spcAft>
                <a:spcPts val="151"/>
              </a:spcAft>
              <a:defRPr sz="452"/>
            </a:lvl2pPr>
            <a:lvl3pPr marL="162875" indent="-54292">
              <a:spcAft>
                <a:spcPts val="151"/>
              </a:spcAft>
              <a:defRPr sz="452"/>
            </a:lvl3pPr>
            <a:lvl4pPr>
              <a:spcAft>
                <a:spcPts val="503"/>
              </a:spcAft>
              <a:defRPr sz="452" cap="all" baseline="0">
                <a:solidFill>
                  <a:schemeClr val="accent1"/>
                </a:solidFill>
              </a:defRPr>
            </a:lvl4pPr>
            <a:lvl5pPr>
              <a:defRPr sz="452"/>
            </a:lvl5pPr>
            <a:lvl6pPr marL="90486" indent="-90486">
              <a:spcAft>
                <a:spcPts val="302"/>
              </a:spcAft>
              <a:buFont typeface="Arial" panose="020B0604020202020204" pitchFamily="34" charset="0"/>
              <a:buChar char="•"/>
              <a:defRPr sz="804" b="0"/>
            </a:lvl6pPr>
            <a:lvl7pPr marL="180972" indent="-90486">
              <a:spcAft>
                <a:spcPts val="302"/>
              </a:spcAft>
              <a:buFont typeface="Arial" panose="020B0604020202020204" pitchFamily="34" charset="0"/>
              <a:buChar char="•"/>
              <a:defRPr sz="804" b="0"/>
            </a:lvl7pPr>
            <a:lvl8pPr marL="271458" indent="-90486">
              <a:spcAft>
                <a:spcPts val="302"/>
              </a:spcAft>
              <a:buFont typeface="Arial" panose="020B0604020202020204" pitchFamily="34" charset="0"/>
              <a:buChar char="•"/>
              <a:defRPr sz="804"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id="{19E4DA27-0CAD-4D47-9E85-C3F17C29E1C3}"/>
              </a:ext>
            </a:extLst>
          </p:cNvPr>
          <p:cNvSpPr>
            <a:spLocks noGrp="1"/>
          </p:cNvSpPr>
          <p:nvPr>
            <p:ph sz="quarter" idx="15" hasCustomPrompt="1"/>
          </p:nvPr>
        </p:nvSpPr>
        <p:spPr>
          <a:xfrm>
            <a:off x="2188233" y="880000"/>
            <a:ext cx="1753538" cy="2172500"/>
          </a:xfrm>
        </p:spPr>
        <p:txBody>
          <a:bodyPr/>
          <a:lstStyle>
            <a:lvl1pPr marL="54292" indent="-54292">
              <a:spcAft>
                <a:spcPts val="151"/>
              </a:spcAft>
              <a:defRPr sz="452"/>
            </a:lvl1pPr>
            <a:lvl2pPr marL="108583" indent="-54292">
              <a:spcAft>
                <a:spcPts val="151"/>
              </a:spcAft>
              <a:defRPr sz="452"/>
            </a:lvl2pPr>
            <a:lvl3pPr marL="162875" indent="-54292">
              <a:spcAft>
                <a:spcPts val="151"/>
              </a:spcAft>
              <a:defRPr sz="452"/>
            </a:lvl3pPr>
            <a:lvl4pPr>
              <a:spcAft>
                <a:spcPts val="503"/>
              </a:spcAft>
              <a:defRPr sz="452" cap="all" baseline="0">
                <a:solidFill>
                  <a:schemeClr val="accent1"/>
                </a:solidFill>
              </a:defRPr>
            </a:lvl4pPr>
            <a:lvl5pPr>
              <a:defRPr sz="452"/>
            </a:lvl5pPr>
            <a:lvl6pPr marL="90486" indent="-90486">
              <a:spcAft>
                <a:spcPts val="302"/>
              </a:spcAft>
              <a:buFont typeface="Arial" panose="020B0604020202020204" pitchFamily="34" charset="0"/>
              <a:buChar char="•"/>
              <a:defRPr sz="804" b="0"/>
            </a:lvl6pPr>
            <a:lvl7pPr marL="180972" indent="-90486">
              <a:spcAft>
                <a:spcPts val="302"/>
              </a:spcAft>
              <a:buFont typeface="Arial" panose="020B0604020202020204" pitchFamily="34" charset="0"/>
              <a:buChar char="•"/>
              <a:defRPr sz="804" b="0"/>
            </a:lvl7pPr>
            <a:lvl8pPr marL="271458" indent="-90486">
              <a:spcAft>
                <a:spcPts val="302"/>
              </a:spcAft>
              <a:buFont typeface="Arial" panose="020B0604020202020204" pitchFamily="34" charset="0"/>
              <a:buChar char="•"/>
              <a:defRPr sz="804"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4086226" y="0"/>
            <a:ext cx="2043112" cy="3491608"/>
          </a:xfrm>
          <a:solidFill>
            <a:schemeClr val="accent6"/>
          </a:solidFill>
        </p:spPr>
        <p:txBody>
          <a:bodyPr tIns="1152000" anchor="ctr" anchorCtr="0"/>
          <a:lstStyle>
            <a:lvl1pPr marL="0" indent="0" algn="ctr">
              <a:spcAft>
                <a:spcPts val="0"/>
              </a:spcAft>
              <a:buNone/>
              <a:defRPr sz="804"/>
            </a:lvl1pPr>
          </a:lstStyle>
          <a:p>
            <a:r>
              <a:rPr lang="en-GB" noProof="0" dirty="0"/>
              <a:t>Click icon to add picture or click on </a:t>
            </a:r>
            <a:br>
              <a:rPr lang="en-GB" noProof="0" dirty="0"/>
            </a:br>
            <a:r>
              <a:rPr lang="en-GB" noProof="0" dirty="0"/>
              <a:t>frame and insert picture from Templafy Images</a:t>
            </a:r>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289575" y="3052500"/>
            <a:ext cx="3652196"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GB"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GB"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5661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503555"/>
          </a:xfrm>
          <a:prstGeom prst="rect">
            <a:avLst/>
          </a:prstGeom>
          <a:noFill/>
          <a:ln w="0" cmpd="sng">
            <a:noFill/>
            <a:prstDash val="solid"/>
          </a:ln>
        </p:spPr>
        <p:txBody>
          <a:bodyPr vert="horz" lIns="0" tIns="272415" rIns="0" bIns="0" anchor="t"/>
          <a:lstStyle/>
          <a:p>
            <a:pPr marL="274320" marR="0" indent="0" algn="l">
              <a:lnSpc>
                <a:spcPts val="1800"/>
              </a:lnSpc>
              <a:spcAft>
                <a:spcPts val="0"/>
              </a:spcAft>
            </a:pPr>
            <a:r>
              <a:rPr lang="en-US" sz="1550" b="1" spc="135">
                <a:solidFill>
                  <a:srgbClr val="6F1F82"/>
                </a:solidFill>
                <a:latin typeface="Arial" panose="02020603050405020304" pitchFamily="2"/>
              </a:rPr>
              <a:t>Beneficial Ownership: Example 3 </a:t>
            </a:r>
          </a:p>
        </p:txBody>
      </p:sp>
      <p:sp>
        <p:nvSpPr>
          <p:cNvPr id="6" name="Text Placeholder 5"/>
          <p:cNvSpPr>
            <a:spLocks noGrp="1"/>
          </p:cNvSpPr>
          <p:nvPr>
            <p:ph type="body" idx="10"/>
          </p:nvPr>
        </p:nvSpPr>
        <p:spPr>
          <a:xfrm>
            <a:off x="43180" y="2865120"/>
            <a:ext cx="6043295" cy="606425"/>
          </a:xfrm>
          <a:prstGeom prst="rect">
            <a:avLst/>
          </a:prstGeom>
          <a:noFill/>
          <a:ln w="0" cmpd="sng">
            <a:noFill/>
            <a:prstDash val="solid"/>
          </a:ln>
        </p:spPr>
        <p:txBody>
          <a:bodyPr vert="horz" lIns="0" tIns="415290" rIns="0" bIns="0" anchor="t"/>
          <a:lstStyle/>
          <a:p>
            <a:pPr marL="4206240" marR="0" indent="0" algn="l">
              <a:lnSpc>
                <a:spcPts val="500"/>
              </a:lnSpc>
              <a:spcAft>
                <a:spcPts val="1000"/>
              </a:spcAft>
              <a:tabLst>
                <a:tab pos="5715000" algn="l"/>
              </a:tabLst>
            </a:pPr>
            <a:r>
              <a:rPr lang="en-US" sz="400" spc="0">
                <a:solidFill>
                  <a:srgbClr val="A8A1A1"/>
                </a:solidFill>
                <a:latin typeface="Arial" panose="02020603050405020304" pitchFamily="2"/>
              </a:rPr>
              <a:t>PRIVILEGED AND DENTONS CONFIDENTIAL 19 </a:t>
            </a:r>
          </a:p>
        </p:txBody>
      </p:sp>
    </p:spTree>
  </p:cSld>
  <p:clrMapOvr>
    <a:masterClrMapping/>
  </p:clrMapOvr>
</p:sldLayout>
</file>

<file path=ppt/slideLayouts/slideLayout9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8" name="Text Placeholder note">
            <a:extLst>
              <a:ext uri="{FF2B5EF4-FFF2-40B4-BE49-F238E27FC236}">
                <a16:creationId xmlns:a16="http://schemas.microsoft.com/office/drawing/2014/main" id="{C2EEB9EA-C355-4ABE-92DA-38C8B92EB55C}"/>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91AE4621-8D7A-4671-BACE-5BF6111EB4CA}"/>
              </a:ext>
            </a:extLst>
          </p:cNvPr>
          <p:cNvSpPr>
            <a:spLocks noGrp="1"/>
          </p:cNvSpPr>
          <p:nvPr>
            <p:ph type="dt" sz="half" idx="14"/>
          </p:nvPr>
        </p:nvSpPr>
        <p:spPr/>
        <p:txBody>
          <a:bodyPr/>
          <a:lstStyle/>
          <a:p>
            <a:endParaRPr lang="en-GB" dirty="0"/>
          </a:p>
        </p:txBody>
      </p:sp>
      <p:sp>
        <p:nvSpPr>
          <p:cNvPr id="4" name="Footer Placeholder 3">
            <a:extLst>
              <a:ext uri="{FF2B5EF4-FFF2-40B4-BE49-F238E27FC236}">
                <a16:creationId xmlns:a16="http://schemas.microsoft.com/office/drawing/2014/main" id="{A25D5838-FBFA-467A-8E56-F786B513F2EA}"/>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0ABD57CE-DB07-49DF-BCD6-2DDC1E447F0A}"/>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423232558"/>
      </p:ext>
    </p:extLst>
  </p:cSld>
  <p:clrMapOvr>
    <a:masterClrMapping/>
  </p:clrMapOvr>
</p:sldLayout>
</file>

<file path=ppt/slideLayouts/slideLayout9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136343"/>
            <a:ext cx="5840366"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You have the option to change the color of the overlay.</a:t>
            </a:r>
            <a:endParaRPr lang="en-GB" sz="704"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422" y="0"/>
            <a:ext cx="6128916" cy="34925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7" name="Picture Placeholder">
            <a:extLst>
              <a:ext uri="{FF2B5EF4-FFF2-40B4-BE49-F238E27FC236}">
                <a16:creationId xmlns:a16="http://schemas.microsoft.com/office/drawing/2014/main" id="{A9E3EC95-A154-45E4-BAB3-3F77D735811A}"/>
              </a:ext>
            </a:extLst>
          </p:cNvPr>
          <p:cNvSpPr>
            <a:spLocks noGrp="1"/>
          </p:cNvSpPr>
          <p:nvPr>
            <p:ph type="pic" sz="quarter" idx="19" hasCustomPrompt="1"/>
          </p:nvPr>
        </p:nvSpPr>
        <p:spPr bwMode="white">
          <a:xfrm>
            <a:off x="0" y="0"/>
            <a:ext cx="6129941" cy="3494333"/>
          </a:xfrm>
          <a:noFill/>
        </p:spPr>
        <p:txBody>
          <a:bodyPr lIns="0" tIns="828000" bIns="0" anchor="ctr" anchorCtr="0"/>
          <a:lstStyle>
            <a:lvl1pPr marL="0" indent="0" algn="ctr">
              <a:spcAft>
                <a:spcPts val="0"/>
              </a:spcAft>
              <a:buNone/>
              <a:defRPr sz="804">
                <a:solidFill>
                  <a:schemeClr val="bg1"/>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289575" y="293333"/>
            <a:ext cx="5550791" cy="241236"/>
          </a:xfrm>
        </p:spPr>
        <p:txBody>
          <a:bodyPr/>
          <a:lstStyle>
            <a:lvl1pPr>
              <a:defRPr sz="1609">
                <a:solidFill>
                  <a:schemeClr val="bg1"/>
                </a:solidFill>
              </a:defRPr>
            </a:lvl1pPr>
          </a:lstStyle>
          <a:p>
            <a:r>
              <a:rPr lang="en-GB" noProof="0" dirty="0"/>
              <a:t>Click to add title</a:t>
            </a:r>
          </a:p>
        </p:txBody>
      </p:sp>
      <p:sp>
        <p:nvSpPr>
          <p:cNvPr id="11" name="Text Placeholder note">
            <a:extLst>
              <a:ext uri="{FF2B5EF4-FFF2-40B4-BE49-F238E27FC236}">
                <a16:creationId xmlns:a16="http://schemas.microsoft.com/office/drawing/2014/main" id="{08231304-DCEF-4032-AAD9-1F1B817D8E0A}"/>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311589164"/>
      </p:ext>
    </p:extLst>
  </p:cSld>
  <p:clrMapOvr>
    <a:masterClrMapping/>
  </p:clrMapOvr>
</p:sldLayout>
</file>

<file path=ppt/slideLayouts/slideLayout9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75" y="293333"/>
            <a:ext cx="5550791" cy="234667"/>
          </a:xfrm>
        </p:spPr>
        <p:txBody>
          <a:bodyPr/>
          <a:lstStyle>
            <a:lvl1pPr>
              <a:defRPr sz="1609"/>
            </a:lvl1pPr>
          </a:lstStyle>
          <a:p>
            <a:r>
              <a:rPr lang="en-GB" noProof="0" dirty="0"/>
              <a:t>Click to add title</a:t>
            </a:r>
            <a:endParaRPr lang="en-GB" dirty="0"/>
          </a:p>
        </p:txBody>
      </p:sp>
      <p:sp>
        <p:nvSpPr>
          <p:cNvPr id="8" name="Subtitle">
            <a:extLst>
              <a:ext uri="{FF2B5EF4-FFF2-40B4-BE49-F238E27FC236}">
                <a16:creationId xmlns:a16="http://schemas.microsoft.com/office/drawing/2014/main" id="{7393096F-4E59-416F-AF3C-2DC19388DED4}"/>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11" name="Text Placeholder note">
            <a:extLst>
              <a:ext uri="{FF2B5EF4-FFF2-40B4-BE49-F238E27FC236}">
                <a16:creationId xmlns:a16="http://schemas.microsoft.com/office/drawing/2014/main" id="{02A03667-2B4F-4D0F-B414-8BD38DAF5E62}"/>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B89AEB2F-B5C9-4F0B-B9F1-55A4EEC5AE2F}"/>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23FABAB8-DB40-4E2B-A7B2-792E81E8EE07}"/>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38B958B4-7E4B-4469-9066-DEF3718645FF}"/>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91206003"/>
      </p:ext>
    </p:extLst>
  </p:cSld>
  <p:clrMapOvr>
    <a:masterClrMapping/>
  </p:clrMapOvr>
</p:sldLayout>
</file>

<file path=ppt/slideLayouts/slideLayout9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sub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136343"/>
            <a:ext cx="5840366"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You have the option to change the color of the overlay.</a:t>
            </a:r>
            <a:endParaRPr lang="en-GB" sz="704"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422" y="0"/>
            <a:ext cx="6128916" cy="34925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0"/>
            <a:ext cx="6129941" cy="3494333"/>
          </a:xfrm>
          <a:noFill/>
        </p:spPr>
        <p:txBody>
          <a:bodyPr lIns="0" tIns="828000" bIns="0" anchor="ctr" anchorCtr="0"/>
          <a:lstStyle>
            <a:lvl1pPr marL="0" indent="0" algn="ctr">
              <a:spcAft>
                <a:spcPts val="0"/>
              </a:spcAft>
              <a:buNone/>
              <a:defRPr sz="804">
                <a:solidFill>
                  <a:schemeClr val="bg1"/>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289575" y="293334"/>
            <a:ext cx="5550791" cy="232834"/>
          </a:xfrm>
        </p:spPr>
        <p:txBody>
          <a:bodyPr/>
          <a:lstStyle>
            <a:lvl1pPr>
              <a:defRPr sz="1609">
                <a:solidFill>
                  <a:schemeClr val="bg1"/>
                </a:solidFill>
              </a:defRPr>
            </a:lvl1pPr>
          </a:lstStyle>
          <a:p>
            <a:r>
              <a:rPr lang="en-GB" noProof="0" dirty="0"/>
              <a:t>Click to add title</a:t>
            </a:r>
          </a:p>
        </p:txBody>
      </p:sp>
      <p:sp>
        <p:nvSpPr>
          <p:cNvPr id="12" name="Subtitle">
            <a:extLst>
              <a:ext uri="{FF2B5EF4-FFF2-40B4-BE49-F238E27FC236}">
                <a16:creationId xmlns:a16="http://schemas.microsoft.com/office/drawing/2014/main" id="{10791275-49B9-4961-8D4A-CBAE8A680BE3}"/>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bg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13" name="Text Placeholder note">
            <a:extLst>
              <a:ext uri="{FF2B5EF4-FFF2-40B4-BE49-F238E27FC236}">
                <a16:creationId xmlns:a16="http://schemas.microsoft.com/office/drawing/2014/main" id="{84810F16-2C25-454F-9C56-7A6789A7429A}"/>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486165238"/>
      </p:ext>
    </p:extLst>
  </p:cSld>
  <p:clrMapOvr>
    <a:masterClrMapping/>
  </p:clrMapOvr>
</p:sldLayout>
</file>

<file path=ppt/slideLayouts/slideLayout9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subtitle only C">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136343"/>
            <a:ext cx="5839631"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You have the option to change the color of the overlay.</a:t>
            </a:r>
            <a:endParaRPr lang="en-GB" sz="704"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a:xfrm>
            <a:off x="422" y="0"/>
            <a:ext cx="6128916" cy="3492500"/>
          </a:xfrm>
          <a:prstGeom prst="rect">
            <a:avLst/>
          </a:pr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0"/>
            <a:ext cx="6129941" cy="3494333"/>
          </a:xfrm>
          <a:noFill/>
        </p:spPr>
        <p:txBody>
          <a:bodyPr lIns="0" tIns="828000" bIns="0" anchor="ctr" anchorCtr="0"/>
          <a:lstStyle>
            <a:lvl1pPr marL="0" indent="0" algn="ctr">
              <a:spcAft>
                <a:spcPts val="0"/>
              </a:spcAft>
              <a:buNone/>
              <a:defRPr sz="804">
                <a:solidFill>
                  <a:srgbClr val="545859"/>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289575" y="293333"/>
            <a:ext cx="5550791" cy="223667"/>
          </a:xfrm>
        </p:spPr>
        <p:txBody>
          <a:bodyPr/>
          <a:lstStyle>
            <a:lvl1pPr>
              <a:defRPr sz="1609">
                <a:solidFill>
                  <a:schemeClr val="accent1"/>
                </a:solidFill>
              </a:defRPr>
            </a:lvl1pPr>
          </a:lstStyle>
          <a:p>
            <a:r>
              <a:rPr lang="en-GB" noProof="0" dirty="0"/>
              <a:t>Click to add title</a:t>
            </a:r>
          </a:p>
        </p:txBody>
      </p:sp>
      <p:sp>
        <p:nvSpPr>
          <p:cNvPr id="11" name="Subtitle">
            <a:extLst>
              <a:ext uri="{FF2B5EF4-FFF2-40B4-BE49-F238E27FC236}">
                <a16:creationId xmlns:a16="http://schemas.microsoft.com/office/drawing/2014/main" id="{9DDB0C04-EF1C-4AEE-A984-0CF94E4324CE}"/>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12" name="Text Placeholder note">
            <a:extLst>
              <a:ext uri="{FF2B5EF4-FFF2-40B4-BE49-F238E27FC236}">
                <a16:creationId xmlns:a16="http://schemas.microsoft.com/office/drawing/2014/main" id="{56BBE89D-50C4-4B12-8E0D-9F97615BCDAA}"/>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9D3EB67D-DB30-4E15-A4B0-6434B0D7C29E}"/>
              </a:ext>
            </a:extLst>
          </p:cNvPr>
          <p:cNvSpPr>
            <a:spLocks noGrp="1"/>
          </p:cNvSpPr>
          <p:nvPr>
            <p:ph type="dt" sz="half" idx="220"/>
          </p:nvPr>
        </p:nvSpPr>
        <p:spPr/>
        <p:txBody>
          <a:bodyPr/>
          <a:lstStyle/>
          <a:p>
            <a:endParaRPr lang="en-GB" dirty="0"/>
          </a:p>
        </p:txBody>
      </p:sp>
      <p:sp>
        <p:nvSpPr>
          <p:cNvPr id="7" name="Footer Placeholder 6">
            <a:extLst>
              <a:ext uri="{FF2B5EF4-FFF2-40B4-BE49-F238E27FC236}">
                <a16:creationId xmlns:a16="http://schemas.microsoft.com/office/drawing/2014/main" id="{D0FF154C-2A26-4480-B12A-4454B02D663E}"/>
              </a:ext>
            </a:extLst>
          </p:cNvPr>
          <p:cNvSpPr>
            <a:spLocks noGrp="1"/>
          </p:cNvSpPr>
          <p:nvPr>
            <p:ph type="ftr" sz="quarter" idx="221"/>
          </p:nvPr>
        </p:nvSpPr>
        <p:spPr/>
        <p:txBody>
          <a:bodyPr/>
          <a:lstStyle/>
          <a:p>
            <a:endParaRPr lang="en-GB" dirty="0"/>
          </a:p>
        </p:txBody>
      </p:sp>
      <p:sp>
        <p:nvSpPr>
          <p:cNvPr id="9" name="Slide Number Placeholder 8">
            <a:extLst>
              <a:ext uri="{FF2B5EF4-FFF2-40B4-BE49-F238E27FC236}">
                <a16:creationId xmlns:a16="http://schemas.microsoft.com/office/drawing/2014/main" id="{10322C62-D579-48AA-A1C1-489BDF5228B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793516943"/>
      </p:ext>
    </p:extLst>
  </p:cSld>
  <p:clrMapOvr>
    <a:masterClrMapping/>
  </p:clrMapOvr>
</p:sldLayout>
</file>

<file path=ppt/slideLayouts/slideLayout9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subtitle only 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9B5EFF-FD9D-4B27-9106-E13F82E10C40}"/>
              </a:ext>
            </a:extLst>
          </p:cNvPr>
          <p:cNvPicPr>
            <a:picLocks noChangeAspect="1"/>
          </p:cNvPicPr>
          <p:nvPr userDrawn="1"/>
        </p:nvPicPr>
        <p:blipFill>
          <a:blip r:embed="rId2"/>
          <a:stretch>
            <a:fillRect/>
          </a:stretch>
        </p:blipFill>
        <p:spPr>
          <a:xfrm>
            <a:off x="6190585" y="2086346"/>
            <a:ext cx="869646" cy="772747"/>
          </a:xfrm>
          <a:prstGeom prst="rect">
            <a:avLst/>
          </a:prstGeom>
        </p:spPr>
      </p:pic>
      <p:pic>
        <p:nvPicPr>
          <p:cNvPr id="12" name="Picture 11">
            <a:extLst>
              <a:ext uri="{FF2B5EF4-FFF2-40B4-BE49-F238E27FC236}">
                <a16:creationId xmlns:a16="http://schemas.microsoft.com/office/drawing/2014/main" id="{F81035D4-8F7B-4A24-8903-97A7A07D79C1}"/>
              </a:ext>
            </a:extLst>
          </p:cNvPr>
          <p:cNvPicPr>
            <a:picLocks noChangeAspect="1"/>
          </p:cNvPicPr>
          <p:nvPr userDrawn="1"/>
        </p:nvPicPr>
        <p:blipFill>
          <a:blip r:embed="rId3"/>
          <a:stretch>
            <a:fillRect/>
          </a:stretch>
        </p:blipFill>
        <p:spPr>
          <a:xfrm>
            <a:off x="6190585" y="0"/>
            <a:ext cx="917830" cy="2038909"/>
          </a:xfrm>
          <a:prstGeom prst="rect">
            <a:avLst/>
          </a:prstGeom>
        </p:spPr>
      </p:pic>
      <p:sp>
        <p:nvSpPr>
          <p:cNvPr id="3" name="TextBox 2">
            <a:extLst>
              <a:ext uri="{FF2B5EF4-FFF2-40B4-BE49-F238E27FC236}">
                <a16:creationId xmlns:a16="http://schemas.microsoft.com/office/drawing/2014/main" id="{CD2080BB-E265-4531-8CDF-EED5AE7C2C5E}"/>
              </a:ext>
            </a:extLst>
          </p:cNvPr>
          <p:cNvSpPr txBox="1"/>
          <p:nvPr userDrawn="1"/>
        </p:nvSpPr>
        <p:spPr>
          <a:xfrm>
            <a:off x="0" y="-136343"/>
            <a:ext cx="6129338"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You have the option to change the color of the overlay, see guide to the right.</a:t>
            </a:r>
            <a:endParaRPr lang="en-GB" sz="704"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422" y="0"/>
            <a:ext cx="6128916" cy="3492500"/>
          </a:xfrm>
          <a:prstGeom prst="rect">
            <a:avLst/>
          </a:prstGeom>
          <a:gradFill>
            <a:gsLst>
              <a:gs pos="50000">
                <a:schemeClr val="accent1">
                  <a:alpha val="95000"/>
                </a:schemeClr>
              </a:gs>
              <a:gs pos="99000">
                <a:schemeClr val="accent1">
                  <a:alpha val="70000"/>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0"/>
            <a:ext cx="6129941" cy="3494333"/>
          </a:xfrm>
          <a:noFill/>
        </p:spPr>
        <p:txBody>
          <a:bodyPr lIns="0" tIns="828000" bIns="0" anchor="ctr" anchorCtr="0"/>
          <a:lstStyle>
            <a:lvl1pPr marL="0" indent="0" algn="ctr">
              <a:spcAft>
                <a:spcPts val="0"/>
              </a:spcAft>
              <a:buNone/>
              <a:defRPr sz="804">
                <a:solidFill>
                  <a:schemeClr val="bg1"/>
                </a:solidFill>
              </a:defRPr>
            </a:lvl1pPr>
          </a:lstStyle>
          <a:p/>
          <a:p/>
        </p:txBody>
      </p:sp>
      <p:sp>
        <p:nvSpPr>
          <p:cNvPr id="2" name="Title 1"/>
          <p:cNvSpPr>
            <a:spLocks noGrp="1"/>
          </p:cNvSpPr>
          <p:nvPr>
            <p:ph type="title" hasCustomPrompt="1"/>
          </p:nvPr>
        </p:nvSpPr>
        <p:spPr>
          <a:xfrm>
            <a:off x="289575" y="293333"/>
            <a:ext cx="5550791" cy="223667"/>
          </a:xfrm>
        </p:spPr>
        <p:txBody>
          <a:bodyPr/>
          <a:lstStyle>
            <a:lvl1pPr>
              <a:defRPr sz="1609">
                <a:solidFill>
                  <a:schemeClr val="bg1"/>
                </a:solidFill>
              </a:defRPr>
            </a:lvl1pPr>
          </a:lstStyle>
          <a:p/>
        </p:txBody>
      </p:sp>
      <p:sp>
        <p:nvSpPr>
          <p:cNvPr id="13" name="Subtitle">
            <a:extLst>
              <a:ext uri="{FF2B5EF4-FFF2-40B4-BE49-F238E27FC236}">
                <a16:creationId xmlns:a16="http://schemas.microsoft.com/office/drawing/2014/main" id="{1C0B8AAA-70CC-4ACC-B12D-D18CDE75AC8A}"/>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bg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p:txBody>
      </p:sp>
      <p:sp>
        <p:nvSpPr>
          <p:cNvPr id="14" name="Text Placeholder note">
            <a:extLst>
              <a:ext uri="{FF2B5EF4-FFF2-40B4-BE49-F238E27FC236}">
                <a16:creationId xmlns:a16="http://schemas.microsoft.com/office/drawing/2014/main" id="{109DFEDB-663D-4415-A2D8-8E6F47AC07FD}"/>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chemeClr val="bg1"/>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228825554"/>
      </p:ext>
    </p:extLst>
  </p:cSld>
  <p:clrMapOvr>
    <a:masterClrMapping/>
  </p:clrMapOvr>
</p:sldLayout>
</file>

<file path=ppt/slideLayouts/slideLayout9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circle shape A">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2188101" y="1004667"/>
            <a:ext cx="1753739" cy="1776500"/>
          </a:xfrm>
          <a:prstGeom prst="ellipse">
            <a:avLst/>
          </a:prstGeom>
          <a:solidFill>
            <a:schemeClr val="accent6"/>
          </a:solidFill>
        </p:spPr>
        <p:txBody>
          <a:bodyPr lIns="0" tIns="1116000" bIns="0" anchor="ctr" anchorCtr="0"/>
          <a:lstStyle>
            <a:lvl1pPr marL="0" indent="0" algn="ctr">
              <a:spcAft>
                <a:spcPts val="0"/>
              </a:spcAft>
              <a:buNone/>
              <a:defRPr sz="704">
                <a:solidFill>
                  <a:srgbClr val="545859"/>
                </a:solidFill>
              </a:defRPr>
            </a:lvl1pPr>
          </a:lstStyle>
          <a:p>
            <a:r>
              <a:rPr lang="en-GB" dirty="0"/>
              <a:t>Click icon to add picture or click on frame and insert picture from Templafy Images</a:t>
            </a:r>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289575" y="1004667"/>
            <a:ext cx="1753739" cy="1776500"/>
          </a:xfrm>
          <a:prstGeom prst="ellipse">
            <a:avLst/>
          </a:prstGeom>
          <a:solidFill>
            <a:schemeClr val="accent6"/>
          </a:solidFill>
        </p:spPr>
        <p:txBody>
          <a:bodyPr lIns="0" tIns="1116000" bIns="0" anchor="ctr" anchorCtr="0"/>
          <a:lstStyle>
            <a:lvl1pPr marL="0" indent="0" algn="ctr">
              <a:spcAft>
                <a:spcPts val="0"/>
              </a:spcAft>
              <a:buNone/>
              <a:defRPr sz="704">
                <a:solidFill>
                  <a:srgbClr val="545859"/>
                </a:solidFill>
              </a:defRPr>
            </a:lvl1pPr>
          </a:lstStyle>
          <a:p>
            <a:r>
              <a:rPr lang="en-GB" dirty="0"/>
              <a:t>Click icon to add picture or click on frame and insert picture from Templafy Images</a:t>
            </a:r>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4086627" y="1004667"/>
            <a:ext cx="1753739" cy="1776500"/>
          </a:xfrm>
          <a:prstGeom prst="ellipse">
            <a:avLst/>
          </a:prstGeom>
          <a:solidFill>
            <a:schemeClr val="accent6"/>
          </a:solidFill>
        </p:spPr>
        <p:txBody>
          <a:bodyPr lIns="0" tIns="1116000" bIns="0" anchor="ctr" anchorCtr="0"/>
          <a:lstStyle>
            <a:lvl1pPr marL="0" indent="0" algn="ctr">
              <a:spcAft>
                <a:spcPts val="0"/>
              </a:spcAft>
              <a:buNone/>
              <a:defRPr sz="704">
                <a:solidFill>
                  <a:srgbClr val="545859"/>
                </a:solidFill>
              </a:defRPr>
            </a:lvl1pPr>
          </a:lstStyle>
          <a:p>
            <a:r>
              <a:rPr lang="en-GB" dirty="0"/>
              <a:t>Click icon to add picture or click on frame and insert picture from Templafy Images</a:t>
            </a:r>
          </a:p>
        </p:txBody>
      </p:sp>
      <p:sp>
        <p:nvSpPr>
          <p:cNvPr id="2" name="Title 1"/>
          <p:cNvSpPr>
            <a:spLocks noGrp="1"/>
          </p:cNvSpPr>
          <p:nvPr>
            <p:ph type="title" hasCustomPrompt="1"/>
          </p:nvPr>
        </p:nvSpPr>
        <p:spPr>
          <a:xfrm>
            <a:off x="289575" y="293333"/>
            <a:ext cx="5550791" cy="223667"/>
          </a:xfrm>
        </p:spPr>
        <p:txBody>
          <a:bodyPr/>
          <a:lstStyle>
            <a:lvl1pPr>
              <a:defRPr sz="1609">
                <a:solidFill>
                  <a:schemeClr val="accent1"/>
                </a:solidFill>
              </a:defRPr>
            </a:lvl1pPr>
          </a:lstStyle>
          <a:p>
            <a:r>
              <a:rPr lang="en-GB" noProof="0" dirty="0"/>
              <a:t>Click to add title</a:t>
            </a:r>
          </a:p>
        </p:txBody>
      </p:sp>
      <p:sp>
        <p:nvSpPr>
          <p:cNvPr id="13" name="Subtitle">
            <a:extLst>
              <a:ext uri="{FF2B5EF4-FFF2-40B4-BE49-F238E27FC236}">
                <a16:creationId xmlns:a16="http://schemas.microsoft.com/office/drawing/2014/main" id="{4AD341E8-8C7A-425F-BB2B-6455FD229558}"/>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15" name="Text Placeholder note">
            <a:extLst>
              <a:ext uri="{FF2B5EF4-FFF2-40B4-BE49-F238E27FC236}">
                <a16:creationId xmlns:a16="http://schemas.microsoft.com/office/drawing/2014/main" id="{A7DDE775-4957-4038-84E2-47E2ED930BEF}"/>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026D8D60-68A9-4C0B-9F52-EF5301A6AE4D}"/>
              </a:ext>
            </a:extLst>
          </p:cNvPr>
          <p:cNvSpPr>
            <a:spLocks noGrp="1"/>
          </p:cNvSpPr>
          <p:nvPr>
            <p:ph type="dt" sz="half" idx="222"/>
          </p:nvPr>
        </p:nvSpPr>
        <p:spPr/>
        <p:txBody>
          <a:bodyPr/>
          <a:lstStyle/>
          <a:p>
            <a:endParaRPr lang="en-GB" dirty="0"/>
          </a:p>
        </p:txBody>
      </p:sp>
      <p:sp>
        <p:nvSpPr>
          <p:cNvPr id="7" name="Footer Placeholder 6">
            <a:extLst>
              <a:ext uri="{FF2B5EF4-FFF2-40B4-BE49-F238E27FC236}">
                <a16:creationId xmlns:a16="http://schemas.microsoft.com/office/drawing/2014/main" id="{0984C8E1-5630-46EF-909C-B495559F1659}"/>
              </a:ext>
            </a:extLst>
          </p:cNvPr>
          <p:cNvSpPr>
            <a:spLocks noGrp="1"/>
          </p:cNvSpPr>
          <p:nvPr>
            <p:ph type="ftr" sz="quarter" idx="223"/>
          </p:nvPr>
        </p:nvSpPr>
        <p:spPr/>
        <p:txBody>
          <a:bodyPr/>
          <a:lstStyle/>
          <a:p>
            <a:endParaRPr lang="en-GB" dirty="0"/>
          </a:p>
        </p:txBody>
      </p:sp>
      <p:sp>
        <p:nvSpPr>
          <p:cNvPr id="9" name="Slide Number Placeholder 8">
            <a:extLst>
              <a:ext uri="{FF2B5EF4-FFF2-40B4-BE49-F238E27FC236}">
                <a16:creationId xmlns:a16="http://schemas.microsoft.com/office/drawing/2014/main" id="{C19BD192-156E-4898-B955-D3544329A637}"/>
              </a:ext>
            </a:extLst>
          </p:cNvPr>
          <p:cNvSpPr>
            <a:spLocks noGrp="1"/>
          </p:cNvSpPr>
          <p:nvPr>
            <p:ph type="sldNum" sz="quarter" idx="22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25059314"/>
      </p:ext>
    </p:extLst>
  </p:cSld>
  <p:clrMapOvr>
    <a:masterClrMapping/>
  </p:clrMapOvr>
</p:sldLayout>
</file>

<file path=ppt/slideLayouts/slideLayout9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circle shape B">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0E6A39E-7A84-455F-B145-DFF60CFDCF1C}"/>
              </a:ext>
            </a:extLst>
          </p:cNvPr>
          <p:cNvSpPr txBox="1"/>
          <p:nvPr userDrawn="1"/>
        </p:nvSpPr>
        <p:spPr>
          <a:xfrm>
            <a:off x="0" y="-136343"/>
            <a:ext cx="5880334"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You have the option to change the color of the overlay.</a:t>
            </a:r>
            <a:endParaRPr lang="en-GB" sz="704" dirty="0">
              <a:solidFill>
                <a:schemeClr val="tx2"/>
              </a:solidFill>
            </a:endParaRPr>
          </a:p>
        </p:txBody>
      </p:sp>
      <p:sp>
        <p:nvSpPr>
          <p:cNvPr id="18" name="Text Placeholder overlay">
            <a:extLst>
              <a:ext uri="{FF2B5EF4-FFF2-40B4-BE49-F238E27FC236}">
                <a16:creationId xmlns:a16="http://schemas.microsoft.com/office/drawing/2014/main" id="{21CD53A3-987C-4730-8005-DE7423A13AE4}"/>
              </a:ext>
            </a:extLst>
          </p:cNvPr>
          <p:cNvSpPr>
            <a:spLocks noGrp="1" noChangeAspect="1"/>
          </p:cNvSpPr>
          <p:nvPr>
            <p:ph type="body" sz="quarter" idx="223" hasCustomPrompt="1"/>
          </p:nvPr>
        </p:nvSpPr>
        <p:spPr bwMode="ltGray">
          <a:xfrm>
            <a:off x="2188101" y="1004667"/>
            <a:ext cx="1753739" cy="17765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9" name="Text Placeholder overlay">
            <a:extLst>
              <a:ext uri="{FF2B5EF4-FFF2-40B4-BE49-F238E27FC236}">
                <a16:creationId xmlns:a16="http://schemas.microsoft.com/office/drawing/2014/main" id="{7D7AF187-B658-4512-B05E-FB4D72210EFB}"/>
              </a:ext>
            </a:extLst>
          </p:cNvPr>
          <p:cNvSpPr>
            <a:spLocks noGrp="1" noChangeAspect="1"/>
          </p:cNvSpPr>
          <p:nvPr>
            <p:ph type="body" sz="quarter" idx="224" hasCustomPrompt="1"/>
          </p:nvPr>
        </p:nvSpPr>
        <p:spPr bwMode="ltGray">
          <a:xfrm>
            <a:off x="4086627" y="1004667"/>
            <a:ext cx="1753739" cy="17765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3" name="Text Placeholder overlay">
            <a:extLst>
              <a:ext uri="{FF2B5EF4-FFF2-40B4-BE49-F238E27FC236}">
                <a16:creationId xmlns:a16="http://schemas.microsoft.com/office/drawing/2014/main" id="{B25EA0B6-8DDC-4D36-8289-53CDE1AF2C80}"/>
              </a:ext>
            </a:extLst>
          </p:cNvPr>
          <p:cNvSpPr>
            <a:spLocks noGrp="1" noChangeAspect="1"/>
          </p:cNvSpPr>
          <p:nvPr>
            <p:ph type="body" sz="quarter" idx="222" hasCustomPrompt="1"/>
          </p:nvPr>
        </p:nvSpPr>
        <p:spPr bwMode="ltGray">
          <a:xfrm>
            <a:off x="289575" y="1004667"/>
            <a:ext cx="1753739" cy="17765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2188101" y="1004667"/>
            <a:ext cx="1753739" cy="1776500"/>
          </a:xfrm>
          <a:prstGeom prst="ellipse">
            <a:avLst/>
          </a:prstGeom>
          <a:noFill/>
        </p:spPr>
        <p:txBody>
          <a:bodyPr lIns="0" tIns="0" bIns="0" anchor="t" anchorCtr="0"/>
          <a:lstStyle>
            <a:lvl1pPr marL="0" indent="0" algn="ctr">
              <a:spcAft>
                <a:spcPts val="0"/>
              </a:spcAft>
              <a:buNone/>
              <a:defRPr sz="503">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289575" y="1004667"/>
            <a:ext cx="1753739" cy="1776500"/>
          </a:xfrm>
          <a:prstGeom prst="ellipse">
            <a:avLst/>
          </a:prstGeom>
          <a:noFill/>
        </p:spPr>
        <p:txBody>
          <a:bodyPr lIns="0" tIns="0" bIns="0" anchor="t" anchorCtr="0"/>
          <a:lstStyle>
            <a:lvl1pPr marL="0" indent="0" algn="ctr">
              <a:spcAft>
                <a:spcPts val="0"/>
              </a:spcAft>
              <a:buNone/>
              <a:defRPr sz="503">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4086627" y="1004667"/>
            <a:ext cx="1753739" cy="1776500"/>
          </a:xfrm>
          <a:prstGeom prst="ellipse">
            <a:avLst/>
          </a:prstGeom>
          <a:noFill/>
        </p:spPr>
        <p:txBody>
          <a:bodyPr lIns="0" tIns="0" bIns="0" anchor="t" anchorCtr="0"/>
          <a:lstStyle>
            <a:lvl1pPr marL="0" indent="0" algn="ctr">
              <a:spcAft>
                <a:spcPts val="0"/>
              </a:spcAft>
              <a:buNone/>
              <a:defRPr sz="503">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 name="Title 1"/>
          <p:cNvSpPr>
            <a:spLocks noGrp="1"/>
          </p:cNvSpPr>
          <p:nvPr>
            <p:ph type="title" hasCustomPrompt="1"/>
          </p:nvPr>
        </p:nvSpPr>
        <p:spPr>
          <a:xfrm>
            <a:off x="289575" y="293333"/>
            <a:ext cx="5550791" cy="233733"/>
          </a:xfrm>
        </p:spPr>
        <p:txBody>
          <a:bodyPr/>
          <a:lstStyle>
            <a:lvl1pPr>
              <a:defRPr sz="1609">
                <a:solidFill>
                  <a:schemeClr val="accent1"/>
                </a:solidFill>
              </a:defRPr>
            </a:lvl1pPr>
          </a:lstStyle>
          <a:p>
            <a:r>
              <a:rPr lang="en-GB" noProof="0" dirty="0"/>
              <a:t>Click to add title</a:t>
            </a:r>
          </a:p>
        </p:txBody>
      </p:sp>
      <p:sp>
        <p:nvSpPr>
          <p:cNvPr id="21" name="Subtitle">
            <a:extLst>
              <a:ext uri="{FF2B5EF4-FFF2-40B4-BE49-F238E27FC236}">
                <a16:creationId xmlns:a16="http://schemas.microsoft.com/office/drawing/2014/main" id="{DB432605-7001-44FF-A2B7-2012D5DE10C2}"/>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24" name="Text Placeholder 8">
            <a:extLst>
              <a:ext uri="{FF2B5EF4-FFF2-40B4-BE49-F238E27FC236}">
                <a16:creationId xmlns:a16="http://schemas.microsoft.com/office/drawing/2014/main" id="{C5572C0A-5B76-4FA4-B36F-CA2F8550C7BA}"/>
              </a:ext>
            </a:extLst>
          </p:cNvPr>
          <p:cNvSpPr>
            <a:spLocks noGrp="1"/>
          </p:cNvSpPr>
          <p:nvPr>
            <p:ph type="body" sz="quarter" idx="225" hasCustomPrompt="1"/>
          </p:nvPr>
        </p:nvSpPr>
        <p:spPr>
          <a:xfrm>
            <a:off x="618520" y="1696278"/>
            <a:ext cx="1094956" cy="724219"/>
          </a:xfrm>
          <a:prstGeom prst="rect">
            <a:avLst/>
          </a:prstGeom>
          <a:noFill/>
        </p:spPr>
        <p:txBody>
          <a:bodyPr lIns="0" tIns="0" rIns="0" bIns="0"/>
          <a:lstStyle>
            <a:lvl1pPr marL="0" indent="0" algn="ctr">
              <a:spcAft>
                <a:spcPts val="302"/>
              </a:spcAft>
              <a:buFont typeface="Arial" panose="020B0604020202020204" pitchFamily="34" charset="0"/>
              <a:buChar char="​"/>
              <a:defRPr sz="905" b="1">
                <a:solidFill>
                  <a:schemeClr val="bg1"/>
                </a:solidFill>
              </a:defRPr>
            </a:lvl1pPr>
            <a:lvl2pPr marL="0" indent="0" algn="ctr">
              <a:lnSpc>
                <a:spcPct val="100000"/>
              </a:lnSpc>
              <a:spcAft>
                <a:spcPts val="302"/>
              </a:spcAft>
              <a:buFont typeface="Arial" panose="020B0604020202020204" pitchFamily="34" charset="0"/>
              <a:buChar char="​"/>
              <a:defRPr sz="503" b="0">
                <a:solidFill>
                  <a:schemeClr val="bg1"/>
                </a:solidFill>
              </a:defRPr>
            </a:lvl2pPr>
            <a:lvl3pPr marL="0" indent="0" algn="ctr">
              <a:lnSpc>
                <a:spcPct val="100000"/>
              </a:lnSpc>
              <a:spcAft>
                <a:spcPts val="302"/>
              </a:spcAft>
              <a:buFont typeface="Arial" panose="020B0604020202020204" pitchFamily="34" charset="0"/>
              <a:buChar char="​"/>
              <a:defRPr sz="503" b="0">
                <a:solidFill>
                  <a:schemeClr val="bg1"/>
                </a:solidFill>
              </a:defRPr>
            </a:lvl3pPr>
            <a:lvl4pPr marL="0" indent="0" algn="ctr">
              <a:lnSpc>
                <a:spcPct val="100000"/>
              </a:lnSpc>
              <a:spcAft>
                <a:spcPts val="302"/>
              </a:spcAft>
              <a:defRPr sz="503" b="0">
                <a:solidFill>
                  <a:schemeClr val="bg1"/>
                </a:solidFill>
              </a:defRPr>
            </a:lvl4pPr>
            <a:lvl5pPr marL="0" indent="0" algn="ctr">
              <a:lnSpc>
                <a:spcPct val="100000"/>
              </a:lnSpc>
              <a:spcAft>
                <a:spcPts val="302"/>
              </a:spcAft>
              <a:defRPr sz="503" b="0">
                <a:solidFill>
                  <a:schemeClr val="bg1"/>
                </a:solidFill>
              </a:defRPr>
            </a:lvl5pPr>
            <a:lvl6pPr marL="0" indent="0" algn="ctr">
              <a:lnSpc>
                <a:spcPct val="100000"/>
              </a:lnSpc>
              <a:spcAft>
                <a:spcPts val="302"/>
              </a:spcAft>
              <a:defRPr sz="503" b="0">
                <a:solidFill>
                  <a:schemeClr val="bg1"/>
                </a:solidFill>
              </a:defRPr>
            </a:lvl6pPr>
            <a:lvl7pPr marL="0" indent="0" algn="ctr">
              <a:lnSpc>
                <a:spcPct val="100000"/>
              </a:lnSpc>
              <a:spcAft>
                <a:spcPts val="302"/>
              </a:spcAft>
              <a:defRPr sz="503" b="0">
                <a:solidFill>
                  <a:schemeClr val="bg1"/>
                </a:solidFill>
              </a:defRPr>
            </a:lvl7pPr>
            <a:lvl8pPr marL="0" indent="0" algn="ctr">
              <a:lnSpc>
                <a:spcPct val="100000"/>
              </a:lnSpc>
              <a:spcAft>
                <a:spcPts val="302"/>
              </a:spcAft>
              <a:defRPr sz="503" b="0">
                <a:solidFill>
                  <a:schemeClr val="bg1"/>
                </a:solidFill>
              </a:defRPr>
            </a:lvl8pPr>
            <a:lvl9pPr marL="0" indent="0" algn="ctr">
              <a:lnSpc>
                <a:spcPct val="100000"/>
              </a:lnSpc>
              <a:spcAft>
                <a:spcPts val="302"/>
              </a:spcAft>
              <a:defRPr sz="503"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5" name="Text Placeholder 19">
            <a:extLst>
              <a:ext uri="{FF2B5EF4-FFF2-40B4-BE49-F238E27FC236}">
                <a16:creationId xmlns:a16="http://schemas.microsoft.com/office/drawing/2014/main" id="{ACD5BE78-3E6D-4E02-B5D5-49204584A99B}"/>
              </a:ext>
            </a:extLst>
          </p:cNvPr>
          <p:cNvSpPr>
            <a:spLocks noGrp="1"/>
          </p:cNvSpPr>
          <p:nvPr>
            <p:ph type="body" sz="quarter" idx="226" hasCustomPrompt="1"/>
          </p:nvPr>
        </p:nvSpPr>
        <p:spPr>
          <a:xfrm>
            <a:off x="618520" y="1598329"/>
            <a:ext cx="1094183" cy="97014"/>
          </a:xfrm>
        </p:spPr>
        <p:txBody>
          <a:bodyPr lIns="0" rIns="0"/>
          <a:lstStyle>
            <a:lvl1pPr marL="0" indent="0" algn="ctr">
              <a:buNone/>
              <a:defRPr sz="503">
                <a:solidFill>
                  <a:schemeClr val="bg1"/>
                </a:solidFill>
              </a:defRPr>
            </a:lvl1pPr>
          </a:lstStyle>
          <a:p>
            <a:pPr lvl="0"/>
            <a:r>
              <a:rPr lang="en-GB" dirty="0"/>
              <a:t>Click to add eyebrow</a:t>
            </a:r>
          </a:p>
        </p:txBody>
      </p:sp>
      <p:sp>
        <p:nvSpPr>
          <p:cNvPr id="26" name="Text Placeholder 8">
            <a:extLst>
              <a:ext uri="{FF2B5EF4-FFF2-40B4-BE49-F238E27FC236}">
                <a16:creationId xmlns:a16="http://schemas.microsoft.com/office/drawing/2014/main" id="{15323CC3-D5CC-4068-A510-E9FD395037E4}"/>
              </a:ext>
            </a:extLst>
          </p:cNvPr>
          <p:cNvSpPr>
            <a:spLocks noGrp="1"/>
          </p:cNvSpPr>
          <p:nvPr>
            <p:ph type="body" sz="quarter" idx="227" hasCustomPrompt="1"/>
          </p:nvPr>
        </p:nvSpPr>
        <p:spPr>
          <a:xfrm>
            <a:off x="2516406" y="1696278"/>
            <a:ext cx="1094956" cy="724219"/>
          </a:xfrm>
          <a:prstGeom prst="rect">
            <a:avLst/>
          </a:prstGeom>
          <a:noFill/>
        </p:spPr>
        <p:txBody>
          <a:bodyPr lIns="0" tIns="0" rIns="0" bIns="0"/>
          <a:lstStyle>
            <a:lvl1pPr marL="0" indent="0" algn="ctr">
              <a:spcAft>
                <a:spcPts val="302"/>
              </a:spcAft>
              <a:buFont typeface="Arial" panose="020B0604020202020204" pitchFamily="34" charset="0"/>
              <a:buChar char="​"/>
              <a:defRPr sz="905" b="1">
                <a:solidFill>
                  <a:schemeClr val="bg1"/>
                </a:solidFill>
              </a:defRPr>
            </a:lvl1pPr>
            <a:lvl2pPr marL="0" indent="0" algn="ctr">
              <a:lnSpc>
                <a:spcPct val="100000"/>
              </a:lnSpc>
              <a:spcAft>
                <a:spcPts val="302"/>
              </a:spcAft>
              <a:buFont typeface="Arial" panose="020B0604020202020204" pitchFamily="34" charset="0"/>
              <a:buChar char="​"/>
              <a:defRPr sz="503" b="0">
                <a:solidFill>
                  <a:schemeClr val="bg1"/>
                </a:solidFill>
              </a:defRPr>
            </a:lvl2pPr>
            <a:lvl3pPr marL="0" indent="0" algn="ctr">
              <a:lnSpc>
                <a:spcPct val="100000"/>
              </a:lnSpc>
              <a:spcAft>
                <a:spcPts val="302"/>
              </a:spcAft>
              <a:buFont typeface="Arial" panose="020B0604020202020204" pitchFamily="34" charset="0"/>
              <a:buChar char="​"/>
              <a:defRPr sz="503" b="0">
                <a:solidFill>
                  <a:schemeClr val="bg1"/>
                </a:solidFill>
              </a:defRPr>
            </a:lvl3pPr>
            <a:lvl4pPr marL="0" indent="0" algn="ctr">
              <a:lnSpc>
                <a:spcPct val="100000"/>
              </a:lnSpc>
              <a:spcAft>
                <a:spcPts val="302"/>
              </a:spcAft>
              <a:defRPr sz="503" b="0">
                <a:solidFill>
                  <a:schemeClr val="bg1"/>
                </a:solidFill>
              </a:defRPr>
            </a:lvl4pPr>
            <a:lvl5pPr marL="0" indent="0" algn="ctr">
              <a:lnSpc>
                <a:spcPct val="100000"/>
              </a:lnSpc>
              <a:spcAft>
                <a:spcPts val="302"/>
              </a:spcAft>
              <a:defRPr sz="503" b="0">
                <a:solidFill>
                  <a:schemeClr val="bg1"/>
                </a:solidFill>
              </a:defRPr>
            </a:lvl5pPr>
            <a:lvl6pPr marL="0" indent="0" algn="ctr">
              <a:lnSpc>
                <a:spcPct val="100000"/>
              </a:lnSpc>
              <a:spcAft>
                <a:spcPts val="302"/>
              </a:spcAft>
              <a:defRPr sz="503" b="0">
                <a:solidFill>
                  <a:schemeClr val="bg1"/>
                </a:solidFill>
              </a:defRPr>
            </a:lvl6pPr>
            <a:lvl7pPr marL="0" indent="0" algn="ctr">
              <a:lnSpc>
                <a:spcPct val="100000"/>
              </a:lnSpc>
              <a:spcAft>
                <a:spcPts val="302"/>
              </a:spcAft>
              <a:defRPr sz="503" b="0">
                <a:solidFill>
                  <a:schemeClr val="bg1"/>
                </a:solidFill>
              </a:defRPr>
            </a:lvl7pPr>
            <a:lvl8pPr marL="0" indent="0" algn="ctr">
              <a:lnSpc>
                <a:spcPct val="100000"/>
              </a:lnSpc>
              <a:spcAft>
                <a:spcPts val="302"/>
              </a:spcAft>
              <a:defRPr sz="503" b="0">
                <a:solidFill>
                  <a:schemeClr val="bg1"/>
                </a:solidFill>
              </a:defRPr>
            </a:lvl8pPr>
            <a:lvl9pPr marL="0" indent="0" algn="ctr">
              <a:lnSpc>
                <a:spcPct val="100000"/>
              </a:lnSpc>
              <a:spcAft>
                <a:spcPts val="302"/>
              </a:spcAft>
              <a:defRPr sz="503"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7" name="Text Placeholder 19">
            <a:extLst>
              <a:ext uri="{FF2B5EF4-FFF2-40B4-BE49-F238E27FC236}">
                <a16:creationId xmlns:a16="http://schemas.microsoft.com/office/drawing/2014/main" id="{AF2A29E0-88F8-461B-A326-2F2A2A39BC9C}"/>
              </a:ext>
            </a:extLst>
          </p:cNvPr>
          <p:cNvSpPr>
            <a:spLocks noGrp="1"/>
          </p:cNvSpPr>
          <p:nvPr>
            <p:ph type="body" sz="quarter" idx="228" hasCustomPrompt="1"/>
          </p:nvPr>
        </p:nvSpPr>
        <p:spPr>
          <a:xfrm>
            <a:off x="2516406" y="1598329"/>
            <a:ext cx="1094183" cy="97014"/>
          </a:xfrm>
        </p:spPr>
        <p:txBody>
          <a:bodyPr lIns="0" rIns="0"/>
          <a:lstStyle>
            <a:lvl1pPr marL="0" indent="0" algn="ctr">
              <a:buNone/>
              <a:defRPr sz="503">
                <a:solidFill>
                  <a:schemeClr val="bg1"/>
                </a:solidFill>
              </a:defRPr>
            </a:lvl1pPr>
          </a:lstStyle>
          <a:p>
            <a:pPr lvl="0"/>
            <a:r>
              <a:rPr lang="en-GB" dirty="0"/>
              <a:t>Click to add eyebrow</a:t>
            </a:r>
          </a:p>
        </p:txBody>
      </p:sp>
      <p:sp>
        <p:nvSpPr>
          <p:cNvPr id="28" name="Text Placeholder 8">
            <a:extLst>
              <a:ext uri="{FF2B5EF4-FFF2-40B4-BE49-F238E27FC236}">
                <a16:creationId xmlns:a16="http://schemas.microsoft.com/office/drawing/2014/main" id="{CE360D9A-429E-4E85-8A7F-3CA3C53E14F4}"/>
              </a:ext>
            </a:extLst>
          </p:cNvPr>
          <p:cNvSpPr>
            <a:spLocks noGrp="1"/>
          </p:cNvSpPr>
          <p:nvPr>
            <p:ph type="body" sz="quarter" idx="229" hasCustomPrompt="1"/>
          </p:nvPr>
        </p:nvSpPr>
        <p:spPr>
          <a:xfrm>
            <a:off x="4415862" y="1696278"/>
            <a:ext cx="1094956" cy="724219"/>
          </a:xfrm>
          <a:prstGeom prst="rect">
            <a:avLst/>
          </a:prstGeom>
          <a:noFill/>
        </p:spPr>
        <p:txBody>
          <a:bodyPr lIns="0" tIns="0" rIns="0" bIns="0"/>
          <a:lstStyle>
            <a:lvl1pPr marL="0" indent="0" algn="ctr">
              <a:spcAft>
                <a:spcPts val="302"/>
              </a:spcAft>
              <a:buFont typeface="Arial" panose="020B0604020202020204" pitchFamily="34" charset="0"/>
              <a:buChar char="​"/>
              <a:defRPr sz="905" b="1">
                <a:solidFill>
                  <a:schemeClr val="bg1"/>
                </a:solidFill>
              </a:defRPr>
            </a:lvl1pPr>
            <a:lvl2pPr marL="0" indent="0" algn="ctr">
              <a:lnSpc>
                <a:spcPct val="100000"/>
              </a:lnSpc>
              <a:spcAft>
                <a:spcPts val="302"/>
              </a:spcAft>
              <a:buFont typeface="Arial" panose="020B0604020202020204" pitchFamily="34" charset="0"/>
              <a:buChar char="​"/>
              <a:defRPr sz="503" b="0">
                <a:solidFill>
                  <a:schemeClr val="bg1"/>
                </a:solidFill>
              </a:defRPr>
            </a:lvl2pPr>
            <a:lvl3pPr marL="0" indent="0" algn="ctr">
              <a:lnSpc>
                <a:spcPct val="100000"/>
              </a:lnSpc>
              <a:spcAft>
                <a:spcPts val="302"/>
              </a:spcAft>
              <a:buFont typeface="Arial" panose="020B0604020202020204" pitchFamily="34" charset="0"/>
              <a:buChar char="​"/>
              <a:defRPr sz="503" b="0">
                <a:solidFill>
                  <a:schemeClr val="bg1"/>
                </a:solidFill>
              </a:defRPr>
            </a:lvl3pPr>
            <a:lvl4pPr marL="0" indent="0" algn="ctr">
              <a:lnSpc>
                <a:spcPct val="100000"/>
              </a:lnSpc>
              <a:spcAft>
                <a:spcPts val="302"/>
              </a:spcAft>
              <a:defRPr sz="503" b="0">
                <a:solidFill>
                  <a:schemeClr val="bg1"/>
                </a:solidFill>
              </a:defRPr>
            </a:lvl4pPr>
            <a:lvl5pPr marL="0" indent="0" algn="ctr">
              <a:lnSpc>
                <a:spcPct val="100000"/>
              </a:lnSpc>
              <a:spcAft>
                <a:spcPts val="302"/>
              </a:spcAft>
              <a:defRPr sz="503" b="0">
                <a:solidFill>
                  <a:schemeClr val="bg1"/>
                </a:solidFill>
              </a:defRPr>
            </a:lvl5pPr>
            <a:lvl6pPr marL="0" indent="0" algn="ctr">
              <a:lnSpc>
                <a:spcPct val="100000"/>
              </a:lnSpc>
              <a:spcAft>
                <a:spcPts val="302"/>
              </a:spcAft>
              <a:defRPr sz="503" b="0">
                <a:solidFill>
                  <a:schemeClr val="bg1"/>
                </a:solidFill>
              </a:defRPr>
            </a:lvl6pPr>
            <a:lvl7pPr marL="0" indent="0" algn="ctr">
              <a:lnSpc>
                <a:spcPct val="100000"/>
              </a:lnSpc>
              <a:spcAft>
                <a:spcPts val="302"/>
              </a:spcAft>
              <a:defRPr sz="503" b="0">
                <a:solidFill>
                  <a:schemeClr val="bg1"/>
                </a:solidFill>
              </a:defRPr>
            </a:lvl7pPr>
            <a:lvl8pPr marL="0" indent="0" algn="ctr">
              <a:lnSpc>
                <a:spcPct val="100000"/>
              </a:lnSpc>
              <a:spcAft>
                <a:spcPts val="302"/>
              </a:spcAft>
              <a:defRPr sz="503" b="0">
                <a:solidFill>
                  <a:schemeClr val="bg1"/>
                </a:solidFill>
              </a:defRPr>
            </a:lvl8pPr>
            <a:lvl9pPr marL="0" indent="0" algn="ctr">
              <a:lnSpc>
                <a:spcPct val="100000"/>
              </a:lnSpc>
              <a:spcAft>
                <a:spcPts val="302"/>
              </a:spcAft>
              <a:defRPr sz="503"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9" name="Text Placeholder 19">
            <a:extLst>
              <a:ext uri="{FF2B5EF4-FFF2-40B4-BE49-F238E27FC236}">
                <a16:creationId xmlns:a16="http://schemas.microsoft.com/office/drawing/2014/main" id="{9DC6D3BC-D5EA-4641-8211-7818037A1F03}"/>
              </a:ext>
            </a:extLst>
          </p:cNvPr>
          <p:cNvSpPr>
            <a:spLocks noGrp="1"/>
          </p:cNvSpPr>
          <p:nvPr>
            <p:ph type="body" sz="quarter" idx="230" hasCustomPrompt="1"/>
          </p:nvPr>
        </p:nvSpPr>
        <p:spPr>
          <a:xfrm>
            <a:off x="4415861" y="1598329"/>
            <a:ext cx="1094183" cy="97014"/>
          </a:xfrm>
        </p:spPr>
        <p:txBody>
          <a:bodyPr lIns="0" rIns="0"/>
          <a:lstStyle>
            <a:lvl1pPr marL="0" indent="0" algn="ctr">
              <a:buNone/>
              <a:defRPr sz="503">
                <a:solidFill>
                  <a:schemeClr val="bg1"/>
                </a:solidFill>
              </a:defRPr>
            </a:lvl1pPr>
          </a:lstStyle>
          <a:p>
            <a:pPr lvl="0"/>
            <a:r>
              <a:rPr lang="en-GB" dirty="0"/>
              <a:t>Click to add eyebrow</a:t>
            </a:r>
          </a:p>
        </p:txBody>
      </p:sp>
      <p:sp>
        <p:nvSpPr>
          <p:cNvPr id="22" name="Text Placeholder note">
            <a:extLst>
              <a:ext uri="{FF2B5EF4-FFF2-40B4-BE49-F238E27FC236}">
                <a16:creationId xmlns:a16="http://schemas.microsoft.com/office/drawing/2014/main" id="{40BAFB69-F79D-49B1-A293-E46326255601}"/>
              </a:ext>
            </a:extLst>
          </p:cNvPr>
          <p:cNvSpPr>
            <a:spLocks noGrp="1"/>
          </p:cNvSpPr>
          <p:nvPr>
            <p:ph type="body" sz="quarter" idx="234"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F6715AB8-2E73-45DD-AFF5-7B3C1A1FB3CF}"/>
              </a:ext>
            </a:extLst>
          </p:cNvPr>
          <p:cNvSpPr>
            <a:spLocks noGrp="1"/>
          </p:cNvSpPr>
          <p:nvPr>
            <p:ph type="dt" sz="half" idx="231"/>
          </p:nvPr>
        </p:nvSpPr>
        <p:spPr/>
        <p:txBody>
          <a:bodyPr/>
          <a:lstStyle/>
          <a:p>
            <a:endParaRPr lang="en-GB" dirty="0"/>
          </a:p>
        </p:txBody>
      </p:sp>
      <p:sp>
        <p:nvSpPr>
          <p:cNvPr id="4" name="Footer Placeholder 3">
            <a:extLst>
              <a:ext uri="{FF2B5EF4-FFF2-40B4-BE49-F238E27FC236}">
                <a16:creationId xmlns:a16="http://schemas.microsoft.com/office/drawing/2014/main" id="{75071DD5-33EE-4163-8DD7-DA475764DABB}"/>
              </a:ext>
            </a:extLst>
          </p:cNvPr>
          <p:cNvSpPr>
            <a:spLocks noGrp="1"/>
          </p:cNvSpPr>
          <p:nvPr>
            <p:ph type="ftr" sz="quarter" idx="232"/>
          </p:nvPr>
        </p:nvSpPr>
        <p:spPr/>
        <p:txBody>
          <a:bodyPr/>
          <a:lstStyle/>
          <a:p>
            <a:endParaRPr lang="en-GB" dirty="0"/>
          </a:p>
        </p:txBody>
      </p:sp>
      <p:sp>
        <p:nvSpPr>
          <p:cNvPr id="7" name="Slide Number Placeholder 6">
            <a:extLst>
              <a:ext uri="{FF2B5EF4-FFF2-40B4-BE49-F238E27FC236}">
                <a16:creationId xmlns:a16="http://schemas.microsoft.com/office/drawing/2014/main" id="{C57A60B3-F9A2-41D2-A0C4-8048CE086551}"/>
              </a:ext>
            </a:extLst>
          </p:cNvPr>
          <p:cNvSpPr>
            <a:spLocks noGrp="1"/>
          </p:cNvSpPr>
          <p:nvPr>
            <p:ph type="sldNum" sz="quarter" idx="233"/>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78158936"/>
      </p:ext>
    </p:extLst>
  </p:cSld>
  <p:clrMapOvr>
    <a:masterClrMapping/>
  </p:clrMapOvr>
</p:sldLayout>
</file>

<file path=ppt/slideLayouts/slideLayout9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arrow shape A">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4086627" y="1166542"/>
            <a:ext cx="1753739" cy="14025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603">
                <a:solidFill>
                  <a:srgbClr val="545859"/>
                </a:solidFill>
              </a:defRPr>
            </a:lvl1pPr>
          </a:lstStyle>
          <a:p>
            <a:r>
              <a:rPr lang="en-GB" dirty="0"/>
              <a:t>Click icon to add picture or click on frame and insert picture from Templafy Images</a:t>
            </a:r>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2188101" y="1166542"/>
            <a:ext cx="1753739" cy="14025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603">
                <a:solidFill>
                  <a:srgbClr val="545859"/>
                </a:solidFill>
              </a:defRPr>
            </a:lvl1pPr>
          </a:lstStyle>
          <a:p>
            <a:r>
              <a:rPr lang="en-GB" dirty="0"/>
              <a:t>Click icon to add picture or click on frame and insert picture from Templafy Images</a:t>
            </a:r>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289575" y="1166542"/>
            <a:ext cx="1753739" cy="14025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603">
                <a:solidFill>
                  <a:srgbClr val="545859"/>
                </a:solidFill>
              </a:defRPr>
            </a:lvl1pPr>
          </a:lstStyle>
          <a:p>
            <a:r>
              <a:rPr lang="en-GB" dirty="0"/>
              <a:t>Click icon to add picture or click on frame and insert picture from Templafy Images</a:t>
            </a:r>
          </a:p>
        </p:txBody>
      </p:sp>
      <p:sp>
        <p:nvSpPr>
          <p:cNvPr id="2" name="Title 1"/>
          <p:cNvSpPr>
            <a:spLocks noGrp="1"/>
          </p:cNvSpPr>
          <p:nvPr>
            <p:ph type="title" hasCustomPrompt="1"/>
          </p:nvPr>
        </p:nvSpPr>
        <p:spPr>
          <a:xfrm>
            <a:off x="289575" y="293333"/>
            <a:ext cx="5550791" cy="223667"/>
          </a:xfrm>
        </p:spPr>
        <p:txBody>
          <a:bodyPr/>
          <a:lstStyle>
            <a:lvl1pPr>
              <a:defRPr sz="1609">
                <a:solidFill>
                  <a:schemeClr val="accent1"/>
                </a:solidFill>
              </a:defRPr>
            </a:lvl1pPr>
          </a:lstStyle>
          <a:p>
            <a:r>
              <a:rPr lang="en-GB" noProof="0" dirty="0"/>
              <a:t>Click to add title</a:t>
            </a:r>
          </a:p>
        </p:txBody>
      </p:sp>
      <p:sp>
        <p:nvSpPr>
          <p:cNvPr id="11" name="Subtitle">
            <a:extLst>
              <a:ext uri="{FF2B5EF4-FFF2-40B4-BE49-F238E27FC236}">
                <a16:creationId xmlns:a16="http://schemas.microsoft.com/office/drawing/2014/main" id="{206A8943-421F-4CE1-ADF8-4ECA96A9018E}"/>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12" name="Text Placeholder note">
            <a:extLst>
              <a:ext uri="{FF2B5EF4-FFF2-40B4-BE49-F238E27FC236}">
                <a16:creationId xmlns:a16="http://schemas.microsoft.com/office/drawing/2014/main" id="{6D1BC1E4-8775-446B-BE7E-8ADCCABC74F8}"/>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1B672176-203A-4BC9-B547-3D4DF1F9B767}"/>
              </a:ext>
            </a:extLst>
          </p:cNvPr>
          <p:cNvSpPr>
            <a:spLocks noGrp="1"/>
          </p:cNvSpPr>
          <p:nvPr>
            <p:ph type="dt" sz="half" idx="223"/>
          </p:nvPr>
        </p:nvSpPr>
        <p:spPr/>
        <p:txBody>
          <a:bodyPr/>
          <a:lstStyle/>
          <a:p>
            <a:endParaRPr lang="en-GB" dirty="0"/>
          </a:p>
        </p:txBody>
      </p:sp>
      <p:sp>
        <p:nvSpPr>
          <p:cNvPr id="7" name="Footer Placeholder 6">
            <a:extLst>
              <a:ext uri="{FF2B5EF4-FFF2-40B4-BE49-F238E27FC236}">
                <a16:creationId xmlns:a16="http://schemas.microsoft.com/office/drawing/2014/main" id="{149D9453-4A88-4DAD-8AC2-97D11037E71F}"/>
              </a:ext>
            </a:extLst>
          </p:cNvPr>
          <p:cNvSpPr>
            <a:spLocks noGrp="1"/>
          </p:cNvSpPr>
          <p:nvPr>
            <p:ph type="ftr" sz="quarter" idx="224"/>
          </p:nvPr>
        </p:nvSpPr>
        <p:spPr/>
        <p:txBody>
          <a:bodyPr/>
          <a:lstStyle/>
          <a:p>
            <a:endParaRPr lang="en-GB" dirty="0"/>
          </a:p>
        </p:txBody>
      </p:sp>
      <p:sp>
        <p:nvSpPr>
          <p:cNvPr id="9" name="Slide Number Placeholder 8">
            <a:extLst>
              <a:ext uri="{FF2B5EF4-FFF2-40B4-BE49-F238E27FC236}">
                <a16:creationId xmlns:a16="http://schemas.microsoft.com/office/drawing/2014/main" id="{DFE0E069-7CB1-4288-A5C7-5989A40270FA}"/>
              </a:ext>
            </a:extLst>
          </p:cNvPr>
          <p:cNvSpPr>
            <a:spLocks noGrp="1"/>
          </p:cNvSpPr>
          <p:nvPr>
            <p:ph type="sldNum" sz="quarter" idx="225"/>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82253052"/>
      </p:ext>
    </p:extLst>
  </p:cSld>
  <p:clrMapOvr>
    <a:masterClrMapping/>
  </p:clrMapOvr>
</p:sldLayout>
</file>

<file path=ppt/slideLayouts/slideLayout9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 arrow shape B">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1407F03-58CA-44FB-8697-A41AF4FD9042}"/>
              </a:ext>
            </a:extLst>
          </p:cNvPr>
          <p:cNvSpPr txBox="1"/>
          <p:nvPr userDrawn="1"/>
        </p:nvSpPr>
        <p:spPr>
          <a:xfrm>
            <a:off x="6567" y="-136343"/>
            <a:ext cx="5880334" cy="108363"/>
          </a:xfrm>
          <a:prstGeom prst="rect">
            <a:avLst/>
          </a:prstGeom>
          <a:noFill/>
        </p:spPr>
        <p:txBody>
          <a:bodyPr wrap="square" lIns="0" tIns="0" rIns="0" bIns="0" rtlCol="0" anchor="b" anchorCtr="0">
            <a:spAutoFit/>
          </a:bodyPr>
          <a:lstStyle/>
          <a:p>
            <a:pPr marL="0" marR="0" lvl="0" indent="0" algn="l" defTabSz="459669" rtl="0" eaLnBrk="1" fontAlgn="auto" latinLnBrk="0" hangingPunct="1">
              <a:lnSpc>
                <a:spcPct val="100000"/>
              </a:lnSpc>
              <a:spcBef>
                <a:spcPts val="0"/>
              </a:spcBef>
              <a:spcAft>
                <a:spcPts val="302"/>
              </a:spcAft>
              <a:buClrTx/>
              <a:buSzTx/>
              <a:buFont typeface="Arial" panose="020B0604020202020204" pitchFamily="34" charset="0"/>
              <a:buNone/>
              <a:tabLst/>
              <a:defRPr/>
            </a:pPr>
            <a:r>
              <a:rPr lang="en-GB" sz="704" dirty="0"/>
              <a:t>Right click on picture and choose “</a:t>
            </a:r>
            <a:r>
              <a:rPr lang="en-GB" sz="704" b="0" dirty="0"/>
              <a:t>Send to Back” </a:t>
            </a:r>
            <a:r>
              <a:rPr lang="en-GB" sz="704" dirty="0"/>
              <a:t>to get overlay in front. You have the option to change the color of the overlay.</a:t>
            </a:r>
            <a:endParaRPr lang="en-GB" sz="704" dirty="0">
              <a:solidFill>
                <a:schemeClr val="tx2"/>
              </a:solidFill>
            </a:endParaRPr>
          </a:p>
        </p:txBody>
      </p:sp>
      <p:sp>
        <p:nvSpPr>
          <p:cNvPr id="28" name="Freeform: overlay">
            <a:extLst>
              <a:ext uri="{FF2B5EF4-FFF2-40B4-BE49-F238E27FC236}">
                <a16:creationId xmlns:a16="http://schemas.microsoft.com/office/drawing/2014/main" id="{C2E343C3-7425-4E21-A081-BFE06090386A}"/>
              </a:ext>
            </a:extLst>
          </p:cNvPr>
          <p:cNvSpPr>
            <a:spLocks noGrp="1"/>
          </p:cNvSpPr>
          <p:nvPr>
            <p:ph type="body" sz="quarter" idx="231" hasCustomPrompt="1"/>
          </p:nvPr>
        </p:nvSpPr>
        <p:spPr>
          <a:xfrm>
            <a:off x="2188101" y="1166542"/>
            <a:ext cx="1753739" cy="14025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29" name="Freeform: overlay">
            <a:extLst>
              <a:ext uri="{FF2B5EF4-FFF2-40B4-BE49-F238E27FC236}">
                <a16:creationId xmlns:a16="http://schemas.microsoft.com/office/drawing/2014/main" id="{48E2E5E2-B4DC-479C-9977-C9D66AABCAD8}"/>
              </a:ext>
            </a:extLst>
          </p:cNvPr>
          <p:cNvSpPr>
            <a:spLocks noGrp="1"/>
          </p:cNvSpPr>
          <p:nvPr>
            <p:ph type="body" sz="quarter" idx="232" hasCustomPrompt="1"/>
          </p:nvPr>
        </p:nvSpPr>
        <p:spPr>
          <a:xfrm>
            <a:off x="4086627" y="1166542"/>
            <a:ext cx="1753739" cy="14025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27" name="Freeform: overlay">
            <a:extLst>
              <a:ext uri="{FF2B5EF4-FFF2-40B4-BE49-F238E27FC236}">
                <a16:creationId xmlns:a16="http://schemas.microsoft.com/office/drawing/2014/main" id="{55810AE6-DAF5-4A24-9347-0DE17364EB7A}"/>
              </a:ext>
            </a:extLst>
          </p:cNvPr>
          <p:cNvSpPr>
            <a:spLocks noGrp="1"/>
          </p:cNvSpPr>
          <p:nvPr>
            <p:ph type="body" sz="quarter" idx="223" hasCustomPrompt="1"/>
          </p:nvPr>
        </p:nvSpPr>
        <p:spPr>
          <a:xfrm>
            <a:off x="289575" y="1166542"/>
            <a:ext cx="1753739" cy="14025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289575" y="1166542"/>
            <a:ext cx="1753739" cy="14025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503">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2188101" y="1166542"/>
            <a:ext cx="1753739" cy="14025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503">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4086627" y="1166542"/>
            <a:ext cx="1753739" cy="14025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p:spPr>
        <p:txBody>
          <a:bodyPr wrap="square" lIns="72000" tIns="720000" rIns="720000" bIns="0" anchor="t" anchorCtr="0">
            <a:noAutofit/>
          </a:bodyPr>
          <a:lstStyle>
            <a:lvl1pPr marL="0" indent="0" algn="l">
              <a:spcAft>
                <a:spcPts val="0"/>
              </a:spcAft>
              <a:buNone/>
              <a:defRPr sz="503">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 name="Title 1"/>
          <p:cNvSpPr>
            <a:spLocks noGrp="1"/>
          </p:cNvSpPr>
          <p:nvPr>
            <p:ph type="title" hasCustomPrompt="1"/>
          </p:nvPr>
        </p:nvSpPr>
        <p:spPr>
          <a:xfrm>
            <a:off x="289575" y="293333"/>
            <a:ext cx="5550791" cy="223667"/>
          </a:xfrm>
        </p:spPr>
        <p:txBody>
          <a:bodyPr/>
          <a:lstStyle>
            <a:lvl1pPr>
              <a:defRPr sz="1609">
                <a:solidFill>
                  <a:schemeClr val="accent1"/>
                </a:solidFill>
              </a:defRPr>
            </a:lvl1pPr>
          </a:lstStyle>
          <a:p>
            <a:r>
              <a:rPr lang="en-GB" noProof="0" dirty="0"/>
              <a:t>Click to add title</a:t>
            </a:r>
          </a:p>
        </p:txBody>
      </p:sp>
      <p:sp>
        <p:nvSpPr>
          <p:cNvPr id="23" name="Subtitle">
            <a:extLst>
              <a:ext uri="{FF2B5EF4-FFF2-40B4-BE49-F238E27FC236}">
                <a16:creationId xmlns:a16="http://schemas.microsoft.com/office/drawing/2014/main" id="{E5DB35C6-BCD8-4808-8F72-C7762DB076B1}"/>
              </a:ext>
            </a:extLst>
          </p:cNvPr>
          <p:cNvSpPr>
            <a:spLocks noGrp="1"/>
          </p:cNvSpPr>
          <p:nvPr>
            <p:ph type="subTitle" idx="13" hasCustomPrompt="1"/>
          </p:nvPr>
        </p:nvSpPr>
        <p:spPr>
          <a:xfrm>
            <a:off x="289575" y="528000"/>
            <a:ext cx="5550791" cy="223667"/>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1257" kern="1200" dirty="0">
                <a:solidFill>
                  <a:schemeClr val="accent1"/>
                </a:solidFill>
                <a:latin typeface="+mn-lt"/>
                <a:ea typeface="+mn-ea"/>
                <a:cs typeface="+mn-cs"/>
              </a:defRPr>
            </a:lvl1pPr>
            <a:lvl2pPr marL="0" indent="0" algn="l">
              <a:buFont typeface="Arial" panose="020B0604020202020204" pitchFamily="34" charset="0"/>
              <a:buChar char="​"/>
              <a:defRPr sz="402"/>
            </a:lvl2pPr>
            <a:lvl3pPr marL="0" indent="0" algn="l">
              <a:buFont typeface="Arial" panose="020B0604020202020204" pitchFamily="34" charset="0"/>
              <a:buChar char="​"/>
              <a:defRPr sz="402"/>
            </a:lvl3pPr>
            <a:lvl4pPr marL="0" indent="0" algn="l">
              <a:buFont typeface="Arial" panose="020B0604020202020204" pitchFamily="34" charset="0"/>
              <a:buChar char="​"/>
              <a:defRPr sz="402"/>
            </a:lvl4pPr>
            <a:lvl5pPr marL="0" indent="0" algn="l">
              <a:buFont typeface="Arial" panose="020B0604020202020204" pitchFamily="34" charset="0"/>
              <a:buChar char="​"/>
              <a:defRPr sz="402"/>
            </a:lvl5pPr>
            <a:lvl6pPr marL="0" indent="0" algn="l">
              <a:buFont typeface="Arial" panose="020B0604020202020204" pitchFamily="34" charset="0"/>
              <a:buChar char="​"/>
              <a:defRPr sz="402"/>
            </a:lvl6pPr>
            <a:lvl7pPr marL="0" indent="0" algn="l">
              <a:buFont typeface="Arial" panose="020B0604020202020204" pitchFamily="34" charset="0"/>
              <a:buChar char="​"/>
              <a:defRPr sz="402"/>
            </a:lvl7pPr>
            <a:lvl8pPr marL="0" indent="0" algn="l">
              <a:buFont typeface="Arial" panose="020B0604020202020204" pitchFamily="34" charset="0"/>
              <a:buChar char="​"/>
              <a:defRPr sz="402"/>
            </a:lvl8pPr>
            <a:lvl9pPr marL="0" indent="0" algn="l">
              <a:buFont typeface="Arial" panose="020B0604020202020204" pitchFamily="34" charset="0"/>
              <a:buChar char="​"/>
              <a:defRPr sz="402"/>
            </a:lvl9pPr>
          </a:lstStyle>
          <a:p>
            <a:r>
              <a:rPr lang="en-GB" dirty="0"/>
              <a:t>Click to add subtitle</a:t>
            </a:r>
          </a:p>
        </p:txBody>
      </p:sp>
      <p:sp>
        <p:nvSpPr>
          <p:cNvPr id="17" name="Text Placeholder 8">
            <a:extLst>
              <a:ext uri="{FF2B5EF4-FFF2-40B4-BE49-F238E27FC236}">
                <a16:creationId xmlns:a16="http://schemas.microsoft.com/office/drawing/2014/main" id="{AF056C86-9B72-4237-AAA6-C389EC111C70}"/>
              </a:ext>
            </a:extLst>
          </p:cNvPr>
          <p:cNvSpPr>
            <a:spLocks noGrp="1"/>
          </p:cNvSpPr>
          <p:nvPr>
            <p:ph type="body" sz="quarter" idx="225" hasCustomPrompt="1"/>
          </p:nvPr>
        </p:nvSpPr>
        <p:spPr>
          <a:xfrm>
            <a:off x="422325" y="1790007"/>
            <a:ext cx="1447875" cy="169118"/>
          </a:xfrm>
          <a:prstGeom prst="rect">
            <a:avLst/>
          </a:prstGeom>
          <a:noFill/>
        </p:spPr>
        <p:txBody>
          <a:bodyPr lIns="0" tIns="0" rIns="0" bIns="0"/>
          <a:lstStyle>
            <a:lvl1pPr marL="0" indent="0" algn="l">
              <a:spcAft>
                <a:spcPts val="0"/>
              </a:spcAft>
              <a:buFont typeface="Arial" panose="020B0604020202020204" pitchFamily="34" charset="0"/>
              <a:buNone/>
              <a:defRPr sz="905" b="1">
                <a:solidFill>
                  <a:schemeClr val="bg1"/>
                </a:solidFill>
              </a:defRPr>
            </a:lvl1pPr>
            <a:lvl2pPr marL="0" indent="0" algn="ctr">
              <a:lnSpc>
                <a:spcPct val="100000"/>
              </a:lnSpc>
              <a:spcAft>
                <a:spcPts val="302"/>
              </a:spcAft>
              <a:buFont typeface="Arial" panose="020B0604020202020204" pitchFamily="34" charset="0"/>
              <a:buChar char="​"/>
              <a:defRPr sz="503" b="0">
                <a:solidFill>
                  <a:schemeClr val="bg1"/>
                </a:solidFill>
              </a:defRPr>
            </a:lvl2pPr>
            <a:lvl3pPr marL="0" indent="0" algn="ctr">
              <a:lnSpc>
                <a:spcPct val="100000"/>
              </a:lnSpc>
              <a:spcAft>
                <a:spcPts val="302"/>
              </a:spcAft>
              <a:buFont typeface="Arial" panose="020B0604020202020204" pitchFamily="34" charset="0"/>
              <a:buChar char="​"/>
              <a:defRPr sz="503" b="0">
                <a:solidFill>
                  <a:schemeClr val="bg1"/>
                </a:solidFill>
              </a:defRPr>
            </a:lvl3pPr>
            <a:lvl4pPr marL="0" indent="0" algn="ctr">
              <a:lnSpc>
                <a:spcPct val="100000"/>
              </a:lnSpc>
              <a:spcAft>
                <a:spcPts val="302"/>
              </a:spcAft>
              <a:defRPr sz="503" b="0">
                <a:solidFill>
                  <a:schemeClr val="bg1"/>
                </a:solidFill>
              </a:defRPr>
            </a:lvl4pPr>
            <a:lvl5pPr marL="0" indent="0" algn="ctr">
              <a:lnSpc>
                <a:spcPct val="100000"/>
              </a:lnSpc>
              <a:spcAft>
                <a:spcPts val="302"/>
              </a:spcAft>
              <a:defRPr sz="503" b="0">
                <a:solidFill>
                  <a:schemeClr val="bg1"/>
                </a:solidFill>
              </a:defRPr>
            </a:lvl5pPr>
            <a:lvl6pPr marL="0" indent="0" algn="ctr">
              <a:lnSpc>
                <a:spcPct val="100000"/>
              </a:lnSpc>
              <a:spcAft>
                <a:spcPts val="302"/>
              </a:spcAft>
              <a:defRPr sz="503" b="0">
                <a:solidFill>
                  <a:schemeClr val="bg1"/>
                </a:solidFill>
              </a:defRPr>
            </a:lvl6pPr>
            <a:lvl7pPr marL="0" indent="0" algn="ctr">
              <a:lnSpc>
                <a:spcPct val="100000"/>
              </a:lnSpc>
              <a:spcAft>
                <a:spcPts val="302"/>
              </a:spcAft>
              <a:defRPr sz="503" b="0">
                <a:solidFill>
                  <a:schemeClr val="bg1"/>
                </a:solidFill>
              </a:defRPr>
            </a:lvl7pPr>
            <a:lvl8pPr marL="0" indent="0" algn="ctr">
              <a:lnSpc>
                <a:spcPct val="100000"/>
              </a:lnSpc>
              <a:spcAft>
                <a:spcPts val="302"/>
              </a:spcAft>
              <a:defRPr sz="503" b="0">
                <a:solidFill>
                  <a:schemeClr val="bg1"/>
                </a:solidFill>
              </a:defRPr>
            </a:lvl8pPr>
            <a:lvl9pPr marL="0" indent="0" algn="ctr">
              <a:lnSpc>
                <a:spcPct val="100000"/>
              </a:lnSpc>
              <a:spcAft>
                <a:spcPts val="302"/>
              </a:spcAft>
              <a:defRPr sz="503" b="0">
                <a:solidFill>
                  <a:schemeClr val="bg1"/>
                </a:solidFill>
                <a:latin typeface="+mn-lt"/>
              </a:defRPr>
            </a:lvl9pPr>
          </a:lstStyle>
          <a:p>
            <a:pPr lvl="0"/>
            <a:r>
              <a:rPr lang="en-GB" dirty="0"/>
              <a:t>Click to add title</a:t>
            </a:r>
          </a:p>
        </p:txBody>
      </p:sp>
      <p:sp>
        <p:nvSpPr>
          <p:cNvPr id="21" name="Text Placeholder 8">
            <a:extLst>
              <a:ext uri="{FF2B5EF4-FFF2-40B4-BE49-F238E27FC236}">
                <a16:creationId xmlns:a16="http://schemas.microsoft.com/office/drawing/2014/main" id="{EFAAFBF5-84F6-4F9A-8C6C-37D3086EA40D}"/>
              </a:ext>
            </a:extLst>
          </p:cNvPr>
          <p:cNvSpPr>
            <a:spLocks noGrp="1"/>
          </p:cNvSpPr>
          <p:nvPr>
            <p:ph type="body" sz="quarter" idx="226" hasCustomPrompt="1"/>
          </p:nvPr>
        </p:nvSpPr>
        <p:spPr>
          <a:xfrm>
            <a:off x="2307560" y="1790007"/>
            <a:ext cx="1447875" cy="169118"/>
          </a:xfrm>
          <a:prstGeom prst="rect">
            <a:avLst/>
          </a:prstGeom>
          <a:noFill/>
        </p:spPr>
        <p:txBody>
          <a:bodyPr lIns="0" tIns="0" rIns="0" bIns="0"/>
          <a:lstStyle>
            <a:lvl1pPr marL="0" indent="0" algn="l">
              <a:spcAft>
                <a:spcPts val="0"/>
              </a:spcAft>
              <a:buFont typeface="Arial" panose="020B0604020202020204" pitchFamily="34" charset="0"/>
              <a:buNone/>
              <a:defRPr sz="905" b="1">
                <a:solidFill>
                  <a:schemeClr val="bg1"/>
                </a:solidFill>
              </a:defRPr>
            </a:lvl1pPr>
            <a:lvl2pPr marL="0" indent="0" algn="ctr">
              <a:lnSpc>
                <a:spcPct val="100000"/>
              </a:lnSpc>
              <a:spcAft>
                <a:spcPts val="302"/>
              </a:spcAft>
              <a:buFont typeface="Arial" panose="020B0604020202020204" pitchFamily="34" charset="0"/>
              <a:buChar char="​"/>
              <a:defRPr sz="503" b="0">
                <a:solidFill>
                  <a:schemeClr val="bg1"/>
                </a:solidFill>
              </a:defRPr>
            </a:lvl2pPr>
            <a:lvl3pPr marL="0" indent="0" algn="ctr">
              <a:lnSpc>
                <a:spcPct val="100000"/>
              </a:lnSpc>
              <a:spcAft>
                <a:spcPts val="302"/>
              </a:spcAft>
              <a:buFont typeface="Arial" panose="020B0604020202020204" pitchFamily="34" charset="0"/>
              <a:buChar char="​"/>
              <a:defRPr sz="503" b="0">
                <a:solidFill>
                  <a:schemeClr val="bg1"/>
                </a:solidFill>
              </a:defRPr>
            </a:lvl3pPr>
            <a:lvl4pPr marL="0" indent="0" algn="ctr">
              <a:lnSpc>
                <a:spcPct val="100000"/>
              </a:lnSpc>
              <a:spcAft>
                <a:spcPts val="302"/>
              </a:spcAft>
              <a:defRPr sz="503" b="0">
                <a:solidFill>
                  <a:schemeClr val="bg1"/>
                </a:solidFill>
              </a:defRPr>
            </a:lvl4pPr>
            <a:lvl5pPr marL="0" indent="0" algn="ctr">
              <a:lnSpc>
                <a:spcPct val="100000"/>
              </a:lnSpc>
              <a:spcAft>
                <a:spcPts val="302"/>
              </a:spcAft>
              <a:defRPr sz="503" b="0">
                <a:solidFill>
                  <a:schemeClr val="bg1"/>
                </a:solidFill>
              </a:defRPr>
            </a:lvl5pPr>
            <a:lvl6pPr marL="0" indent="0" algn="ctr">
              <a:lnSpc>
                <a:spcPct val="100000"/>
              </a:lnSpc>
              <a:spcAft>
                <a:spcPts val="302"/>
              </a:spcAft>
              <a:defRPr sz="503" b="0">
                <a:solidFill>
                  <a:schemeClr val="bg1"/>
                </a:solidFill>
              </a:defRPr>
            </a:lvl6pPr>
            <a:lvl7pPr marL="0" indent="0" algn="ctr">
              <a:lnSpc>
                <a:spcPct val="100000"/>
              </a:lnSpc>
              <a:spcAft>
                <a:spcPts val="302"/>
              </a:spcAft>
              <a:defRPr sz="503" b="0">
                <a:solidFill>
                  <a:schemeClr val="bg1"/>
                </a:solidFill>
              </a:defRPr>
            </a:lvl7pPr>
            <a:lvl8pPr marL="0" indent="0" algn="ctr">
              <a:lnSpc>
                <a:spcPct val="100000"/>
              </a:lnSpc>
              <a:spcAft>
                <a:spcPts val="302"/>
              </a:spcAft>
              <a:defRPr sz="503" b="0">
                <a:solidFill>
                  <a:schemeClr val="bg1"/>
                </a:solidFill>
              </a:defRPr>
            </a:lvl8pPr>
            <a:lvl9pPr marL="0" indent="0" algn="ctr">
              <a:lnSpc>
                <a:spcPct val="100000"/>
              </a:lnSpc>
              <a:spcAft>
                <a:spcPts val="302"/>
              </a:spcAft>
              <a:defRPr sz="503" b="0">
                <a:solidFill>
                  <a:schemeClr val="bg1"/>
                </a:solidFill>
                <a:latin typeface="+mn-lt"/>
              </a:defRPr>
            </a:lvl9pPr>
          </a:lstStyle>
          <a:p>
            <a:pPr lvl="0"/>
            <a:r>
              <a:rPr lang="en-GB" dirty="0"/>
              <a:t>Click to add title</a:t>
            </a:r>
          </a:p>
        </p:txBody>
      </p:sp>
      <p:sp>
        <p:nvSpPr>
          <p:cNvPr id="22" name="Text Placeholder 8">
            <a:extLst>
              <a:ext uri="{FF2B5EF4-FFF2-40B4-BE49-F238E27FC236}">
                <a16:creationId xmlns:a16="http://schemas.microsoft.com/office/drawing/2014/main" id="{363FC073-E101-4215-809B-C1ADF2A1D67E}"/>
              </a:ext>
            </a:extLst>
          </p:cNvPr>
          <p:cNvSpPr>
            <a:spLocks noGrp="1"/>
          </p:cNvSpPr>
          <p:nvPr>
            <p:ph type="body" sz="quarter" idx="227" hasCustomPrompt="1"/>
          </p:nvPr>
        </p:nvSpPr>
        <p:spPr>
          <a:xfrm>
            <a:off x="4225132" y="1790007"/>
            <a:ext cx="1447875" cy="169118"/>
          </a:xfrm>
          <a:prstGeom prst="rect">
            <a:avLst/>
          </a:prstGeom>
          <a:noFill/>
        </p:spPr>
        <p:txBody>
          <a:bodyPr lIns="0" tIns="0" rIns="0" bIns="0"/>
          <a:lstStyle>
            <a:lvl1pPr marL="0" indent="0" algn="l">
              <a:spcAft>
                <a:spcPts val="0"/>
              </a:spcAft>
              <a:buFont typeface="Arial" panose="020B0604020202020204" pitchFamily="34" charset="0"/>
              <a:buNone/>
              <a:defRPr sz="905" b="1">
                <a:solidFill>
                  <a:schemeClr val="bg1"/>
                </a:solidFill>
              </a:defRPr>
            </a:lvl1pPr>
            <a:lvl2pPr marL="0" indent="0" algn="ctr">
              <a:lnSpc>
                <a:spcPct val="100000"/>
              </a:lnSpc>
              <a:spcAft>
                <a:spcPts val="302"/>
              </a:spcAft>
              <a:buFont typeface="Arial" panose="020B0604020202020204" pitchFamily="34" charset="0"/>
              <a:buChar char="​"/>
              <a:defRPr sz="503" b="0">
                <a:solidFill>
                  <a:schemeClr val="bg1"/>
                </a:solidFill>
              </a:defRPr>
            </a:lvl2pPr>
            <a:lvl3pPr marL="0" indent="0" algn="ctr">
              <a:lnSpc>
                <a:spcPct val="100000"/>
              </a:lnSpc>
              <a:spcAft>
                <a:spcPts val="302"/>
              </a:spcAft>
              <a:buFont typeface="Arial" panose="020B0604020202020204" pitchFamily="34" charset="0"/>
              <a:buChar char="​"/>
              <a:defRPr sz="503" b="0">
                <a:solidFill>
                  <a:schemeClr val="bg1"/>
                </a:solidFill>
              </a:defRPr>
            </a:lvl3pPr>
            <a:lvl4pPr marL="0" indent="0" algn="ctr">
              <a:lnSpc>
                <a:spcPct val="100000"/>
              </a:lnSpc>
              <a:spcAft>
                <a:spcPts val="302"/>
              </a:spcAft>
              <a:defRPr sz="503" b="0">
                <a:solidFill>
                  <a:schemeClr val="bg1"/>
                </a:solidFill>
              </a:defRPr>
            </a:lvl4pPr>
            <a:lvl5pPr marL="0" indent="0" algn="ctr">
              <a:lnSpc>
                <a:spcPct val="100000"/>
              </a:lnSpc>
              <a:spcAft>
                <a:spcPts val="302"/>
              </a:spcAft>
              <a:defRPr sz="503" b="0">
                <a:solidFill>
                  <a:schemeClr val="bg1"/>
                </a:solidFill>
              </a:defRPr>
            </a:lvl5pPr>
            <a:lvl6pPr marL="0" indent="0" algn="ctr">
              <a:lnSpc>
                <a:spcPct val="100000"/>
              </a:lnSpc>
              <a:spcAft>
                <a:spcPts val="302"/>
              </a:spcAft>
              <a:defRPr sz="503" b="0">
                <a:solidFill>
                  <a:schemeClr val="bg1"/>
                </a:solidFill>
              </a:defRPr>
            </a:lvl6pPr>
            <a:lvl7pPr marL="0" indent="0" algn="ctr">
              <a:lnSpc>
                <a:spcPct val="100000"/>
              </a:lnSpc>
              <a:spcAft>
                <a:spcPts val="302"/>
              </a:spcAft>
              <a:defRPr sz="503" b="0">
                <a:solidFill>
                  <a:schemeClr val="bg1"/>
                </a:solidFill>
              </a:defRPr>
            </a:lvl7pPr>
            <a:lvl8pPr marL="0" indent="0" algn="ctr">
              <a:lnSpc>
                <a:spcPct val="100000"/>
              </a:lnSpc>
              <a:spcAft>
                <a:spcPts val="302"/>
              </a:spcAft>
              <a:defRPr sz="503" b="0">
                <a:solidFill>
                  <a:schemeClr val="bg1"/>
                </a:solidFill>
              </a:defRPr>
            </a:lvl8pPr>
            <a:lvl9pPr marL="0" indent="0" algn="ctr">
              <a:lnSpc>
                <a:spcPct val="100000"/>
              </a:lnSpc>
              <a:spcAft>
                <a:spcPts val="302"/>
              </a:spcAft>
              <a:defRPr sz="503" b="0">
                <a:solidFill>
                  <a:schemeClr val="bg1"/>
                </a:solidFill>
                <a:latin typeface="+mn-lt"/>
              </a:defRPr>
            </a:lvl9pPr>
          </a:lstStyle>
          <a:p>
            <a:pPr lvl="0"/>
            <a:r>
              <a:rPr lang="en-GB" dirty="0"/>
              <a:t>Click to add title</a:t>
            </a:r>
          </a:p>
        </p:txBody>
      </p:sp>
      <p:sp>
        <p:nvSpPr>
          <p:cNvPr id="24" name="Text Placeholder note">
            <a:extLst>
              <a:ext uri="{FF2B5EF4-FFF2-40B4-BE49-F238E27FC236}">
                <a16:creationId xmlns:a16="http://schemas.microsoft.com/office/drawing/2014/main" id="{FDAE462F-4EF6-425C-9A35-F99BDC636F38}"/>
              </a:ext>
            </a:extLst>
          </p:cNvPr>
          <p:cNvSpPr>
            <a:spLocks noGrp="1"/>
          </p:cNvSpPr>
          <p:nvPr>
            <p:ph type="body" sz="quarter" idx="233" hasCustomPrompt="1"/>
          </p:nvPr>
        </p:nvSpPr>
        <p:spPr>
          <a:xfrm>
            <a:off x="289575" y="3052500"/>
            <a:ext cx="5550791" cy="146667"/>
          </a:xfrm>
        </p:spPr>
        <p:txBody>
          <a:bodyPr anchor="b" anchorCtr="0"/>
          <a:lstStyle>
            <a:lvl1pPr marL="0" indent="0">
              <a:lnSpc>
                <a:spcPct val="100000"/>
              </a:lnSpc>
              <a:spcAft>
                <a:spcPts val="302"/>
              </a:spcAft>
              <a:buFontTx/>
              <a:buNone/>
              <a:defRPr lang="en-US" sz="402" i="1" kern="1200" dirty="0" smtClean="0">
                <a:solidFill>
                  <a:srgbClr val="545859"/>
                </a:solidFill>
                <a:latin typeface="+mn-lt"/>
                <a:ea typeface="+mn-ea"/>
                <a:cs typeface="+mn-cs"/>
              </a:defRPr>
            </a:lvl1pPr>
            <a:lvl2pPr marL="0" indent="0">
              <a:lnSpc>
                <a:spcPct val="100000"/>
              </a:lnSpc>
              <a:spcAft>
                <a:spcPts val="302"/>
              </a:spcAft>
              <a:buFontTx/>
              <a:buNone/>
              <a:defRPr lang="en-US" sz="402" i="1" kern="1200" dirty="0" smtClean="0">
                <a:solidFill>
                  <a:srgbClr val="545859"/>
                </a:solidFill>
                <a:latin typeface="+mn-lt"/>
                <a:ea typeface="+mn-ea"/>
                <a:cs typeface="+mn-cs"/>
              </a:defRPr>
            </a:lvl2pPr>
            <a:lvl3pPr marL="0" indent="0">
              <a:lnSpc>
                <a:spcPct val="100000"/>
              </a:lnSpc>
              <a:spcAft>
                <a:spcPts val="302"/>
              </a:spcAft>
              <a:buFontTx/>
              <a:buNone/>
              <a:defRPr lang="en-US" sz="402" i="1" kern="1200" dirty="0" smtClean="0">
                <a:solidFill>
                  <a:srgbClr val="545859"/>
                </a:solidFill>
                <a:latin typeface="+mn-lt"/>
                <a:ea typeface="+mn-ea"/>
                <a:cs typeface="+mn-cs"/>
              </a:defRPr>
            </a:lvl3pPr>
            <a:lvl4pPr marL="0" indent="0">
              <a:lnSpc>
                <a:spcPct val="100000"/>
              </a:lnSpc>
              <a:spcAft>
                <a:spcPts val="302"/>
              </a:spcAft>
              <a:buFontTx/>
              <a:buNone/>
              <a:defRPr lang="en-US" sz="402" i="1" kern="1200" dirty="0" smtClean="0">
                <a:solidFill>
                  <a:srgbClr val="545859"/>
                </a:solidFill>
                <a:latin typeface="+mn-lt"/>
                <a:ea typeface="+mn-ea"/>
                <a:cs typeface="+mn-cs"/>
              </a:defRPr>
            </a:lvl4pPr>
            <a:lvl5pPr marL="0" indent="0">
              <a:lnSpc>
                <a:spcPct val="100000"/>
              </a:lnSpc>
              <a:spcAft>
                <a:spcPts val="302"/>
              </a:spcAft>
              <a:buFontTx/>
              <a:buNone/>
              <a:defRPr lang="en-US" sz="402" i="1" kern="1200" dirty="0" smtClean="0">
                <a:solidFill>
                  <a:srgbClr val="545859"/>
                </a:solidFill>
                <a:latin typeface="+mn-lt"/>
                <a:ea typeface="+mn-ea"/>
                <a:cs typeface="+mn-cs"/>
              </a:defRPr>
            </a:lvl5pPr>
            <a:lvl6pPr marL="0" indent="0">
              <a:lnSpc>
                <a:spcPct val="100000"/>
              </a:lnSpc>
              <a:spcAft>
                <a:spcPts val="302"/>
              </a:spcAft>
              <a:buFontTx/>
              <a:buNone/>
              <a:defRPr lang="en-GB" sz="402" i="1" kern="1200" noProof="0" dirty="0" smtClean="0">
                <a:solidFill>
                  <a:srgbClr val="545859"/>
                </a:solidFill>
                <a:latin typeface="+mn-lt"/>
                <a:ea typeface="+mn-ea"/>
                <a:cs typeface="+mn-cs"/>
              </a:defRPr>
            </a:lvl6pPr>
            <a:lvl7pPr marL="0" indent="0">
              <a:lnSpc>
                <a:spcPct val="100000"/>
              </a:lnSpc>
              <a:spcAft>
                <a:spcPts val="302"/>
              </a:spcAft>
              <a:buFontTx/>
              <a:buNone/>
              <a:defRPr lang="en-GB" sz="402" i="1" kern="1200" noProof="0" dirty="0" smtClean="0">
                <a:solidFill>
                  <a:srgbClr val="545859"/>
                </a:solidFill>
                <a:latin typeface="+mn-lt"/>
                <a:ea typeface="+mn-ea"/>
                <a:cs typeface="+mn-cs"/>
              </a:defRPr>
            </a:lvl7pPr>
            <a:lvl8pPr marL="0" indent="0">
              <a:lnSpc>
                <a:spcPct val="100000"/>
              </a:lnSpc>
              <a:spcAft>
                <a:spcPts val="302"/>
              </a:spcAft>
              <a:buFontTx/>
              <a:buNone/>
              <a:defRPr lang="en-GB" sz="402" i="1" kern="1200" noProof="0" dirty="0" smtClean="0">
                <a:solidFill>
                  <a:srgbClr val="545859"/>
                </a:solidFill>
                <a:latin typeface="+mn-lt"/>
                <a:ea typeface="+mn-ea"/>
                <a:cs typeface="+mn-cs"/>
              </a:defRPr>
            </a:lvl8pPr>
            <a:lvl9pPr marL="0" indent="0">
              <a:lnSpc>
                <a:spcPct val="100000"/>
              </a:lnSpc>
              <a:spcAft>
                <a:spcPts val="302"/>
              </a:spcAft>
              <a:buFontTx/>
              <a:buNone/>
              <a:defRPr lang="en-GB" sz="402"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1E967099-930F-4210-9F50-DC9990450EE4}"/>
              </a:ext>
            </a:extLst>
          </p:cNvPr>
          <p:cNvSpPr>
            <a:spLocks noGrp="1"/>
          </p:cNvSpPr>
          <p:nvPr>
            <p:ph type="dt" sz="half" idx="228"/>
          </p:nvPr>
        </p:nvSpPr>
        <p:spPr/>
        <p:txBody>
          <a:bodyPr/>
          <a:lstStyle/>
          <a:p>
            <a:endParaRPr lang="en-GB" dirty="0"/>
          </a:p>
        </p:txBody>
      </p:sp>
      <p:sp>
        <p:nvSpPr>
          <p:cNvPr id="4" name="Footer Placeholder 3">
            <a:extLst>
              <a:ext uri="{FF2B5EF4-FFF2-40B4-BE49-F238E27FC236}">
                <a16:creationId xmlns:a16="http://schemas.microsoft.com/office/drawing/2014/main" id="{E0A2135A-048F-432E-BC94-231FB655E075}"/>
              </a:ext>
            </a:extLst>
          </p:cNvPr>
          <p:cNvSpPr>
            <a:spLocks noGrp="1"/>
          </p:cNvSpPr>
          <p:nvPr>
            <p:ph type="ftr" sz="quarter" idx="229"/>
          </p:nvPr>
        </p:nvSpPr>
        <p:spPr/>
        <p:txBody>
          <a:bodyPr/>
          <a:lstStyle/>
          <a:p>
            <a:endParaRPr lang="en-GB" dirty="0"/>
          </a:p>
        </p:txBody>
      </p:sp>
      <p:sp>
        <p:nvSpPr>
          <p:cNvPr id="7" name="Slide Number Placeholder 6">
            <a:extLst>
              <a:ext uri="{FF2B5EF4-FFF2-40B4-BE49-F238E27FC236}">
                <a16:creationId xmlns:a16="http://schemas.microsoft.com/office/drawing/2014/main" id="{BBA04ED0-2EBB-40B6-B700-99EBA66031D0}"/>
              </a:ext>
            </a:extLst>
          </p:cNvPr>
          <p:cNvSpPr>
            <a:spLocks noGrp="1"/>
          </p:cNvSpPr>
          <p:nvPr>
            <p:ph type="sldNum" sz="quarter" idx="23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043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7.xml"/><Relationship Id="rId21" Type="http://schemas.openxmlformats.org/officeDocument/2006/relationships/slideLayout" Target="../slideLayouts/slideLayout42.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63" Type="http://schemas.openxmlformats.org/officeDocument/2006/relationships/slideLayout" Target="../slideLayouts/slideLayout84.xml"/><Relationship Id="rId68" Type="http://schemas.openxmlformats.org/officeDocument/2006/relationships/slideLayout" Target="../slideLayouts/slideLayout89.xml"/><Relationship Id="rId84" Type="http://schemas.openxmlformats.org/officeDocument/2006/relationships/tags" Target="../tags/tag1.xml"/><Relationship Id="rId89" Type="http://schemas.openxmlformats.org/officeDocument/2006/relationships/tags" Target="../tags/tag6.xml"/><Relationship Id="rId16" Type="http://schemas.openxmlformats.org/officeDocument/2006/relationships/slideLayout" Target="../slideLayouts/slideLayout37.xml"/><Relationship Id="rId11" Type="http://schemas.openxmlformats.org/officeDocument/2006/relationships/slideLayout" Target="../slideLayouts/slideLayout32.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53" Type="http://schemas.openxmlformats.org/officeDocument/2006/relationships/slideLayout" Target="../slideLayouts/slideLayout74.xml"/><Relationship Id="rId58" Type="http://schemas.openxmlformats.org/officeDocument/2006/relationships/slideLayout" Target="../slideLayouts/slideLayout79.xml"/><Relationship Id="rId74" Type="http://schemas.openxmlformats.org/officeDocument/2006/relationships/slideLayout" Target="../slideLayouts/slideLayout95.xml"/><Relationship Id="rId79" Type="http://schemas.openxmlformats.org/officeDocument/2006/relationships/slideLayout" Target="../slideLayouts/slideLayout100.xml"/><Relationship Id="rId5" Type="http://schemas.openxmlformats.org/officeDocument/2006/relationships/slideLayout" Target="../slideLayouts/slideLayout26.xml"/><Relationship Id="rId90" Type="http://schemas.openxmlformats.org/officeDocument/2006/relationships/tags" Target="../tags/tag7.xml"/><Relationship Id="rId95" Type="http://schemas.openxmlformats.org/officeDocument/2006/relationships/tags" Target="../tags/tag12.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64" Type="http://schemas.openxmlformats.org/officeDocument/2006/relationships/slideLayout" Target="../slideLayouts/slideLayout85.xml"/><Relationship Id="rId69" Type="http://schemas.openxmlformats.org/officeDocument/2006/relationships/slideLayout" Target="../slideLayouts/slideLayout90.xml"/><Relationship Id="rId80" Type="http://schemas.openxmlformats.org/officeDocument/2006/relationships/slideLayout" Target="../slideLayouts/slideLayout101.xml"/><Relationship Id="rId85" Type="http://schemas.openxmlformats.org/officeDocument/2006/relationships/tags" Target="../tags/tag2.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59" Type="http://schemas.openxmlformats.org/officeDocument/2006/relationships/slideLayout" Target="../slideLayouts/slideLayout80.xml"/><Relationship Id="rId67" Type="http://schemas.openxmlformats.org/officeDocument/2006/relationships/slideLayout" Target="../slideLayouts/slideLayout88.xml"/><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slideLayout" Target="../slideLayouts/slideLayout75.xml"/><Relationship Id="rId62" Type="http://schemas.openxmlformats.org/officeDocument/2006/relationships/slideLayout" Target="../slideLayouts/slideLayout83.xml"/><Relationship Id="rId70" Type="http://schemas.openxmlformats.org/officeDocument/2006/relationships/slideLayout" Target="../slideLayouts/slideLayout91.xml"/><Relationship Id="rId75" Type="http://schemas.openxmlformats.org/officeDocument/2006/relationships/slideLayout" Target="../slideLayouts/slideLayout96.xml"/><Relationship Id="rId83" Type="http://schemas.openxmlformats.org/officeDocument/2006/relationships/theme" Target="../theme/theme2.xml"/><Relationship Id="rId88" Type="http://schemas.openxmlformats.org/officeDocument/2006/relationships/tags" Target="../tags/tag5.xml"/><Relationship Id="rId91" Type="http://schemas.openxmlformats.org/officeDocument/2006/relationships/tags" Target="../tags/tag8.xml"/><Relationship Id="rId96" Type="http://schemas.openxmlformats.org/officeDocument/2006/relationships/tags" Target="../tags/tag1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slideLayout" Target="../slideLayouts/slideLayout78.xml"/><Relationship Id="rId10" Type="http://schemas.openxmlformats.org/officeDocument/2006/relationships/slideLayout" Target="../slideLayouts/slideLayout31.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60" Type="http://schemas.openxmlformats.org/officeDocument/2006/relationships/slideLayout" Target="../slideLayouts/slideLayout81.xml"/><Relationship Id="rId65" Type="http://schemas.openxmlformats.org/officeDocument/2006/relationships/slideLayout" Target="../slideLayouts/slideLayout86.xml"/><Relationship Id="rId73" Type="http://schemas.openxmlformats.org/officeDocument/2006/relationships/slideLayout" Target="../slideLayouts/slideLayout94.xml"/><Relationship Id="rId78" Type="http://schemas.openxmlformats.org/officeDocument/2006/relationships/slideLayout" Target="../slideLayouts/slideLayout99.xml"/><Relationship Id="rId81" Type="http://schemas.openxmlformats.org/officeDocument/2006/relationships/slideLayout" Target="../slideLayouts/slideLayout102.xml"/><Relationship Id="rId86" Type="http://schemas.openxmlformats.org/officeDocument/2006/relationships/tags" Target="../tags/tag3.xml"/><Relationship Id="rId94" Type="http://schemas.openxmlformats.org/officeDocument/2006/relationships/tags" Target="../tags/tag1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9" Type="http://schemas.openxmlformats.org/officeDocument/2006/relationships/slideLayout" Target="../slideLayouts/slideLayout60.xml"/><Relationship Id="rId34" Type="http://schemas.openxmlformats.org/officeDocument/2006/relationships/slideLayout" Target="../slideLayouts/slideLayout55.xml"/><Relationship Id="rId50" Type="http://schemas.openxmlformats.org/officeDocument/2006/relationships/slideLayout" Target="../slideLayouts/slideLayout71.xml"/><Relationship Id="rId55" Type="http://schemas.openxmlformats.org/officeDocument/2006/relationships/slideLayout" Target="../slideLayouts/slideLayout76.xml"/><Relationship Id="rId76" Type="http://schemas.openxmlformats.org/officeDocument/2006/relationships/slideLayout" Target="../slideLayouts/slideLayout97.xml"/><Relationship Id="rId97" Type="http://schemas.openxmlformats.org/officeDocument/2006/relationships/tags" Target="../tags/tag14.xml"/><Relationship Id="rId7" Type="http://schemas.openxmlformats.org/officeDocument/2006/relationships/slideLayout" Target="../slideLayouts/slideLayout28.xml"/><Relationship Id="rId71" Type="http://schemas.openxmlformats.org/officeDocument/2006/relationships/slideLayout" Target="../slideLayouts/slideLayout92.xml"/><Relationship Id="rId92" Type="http://schemas.openxmlformats.org/officeDocument/2006/relationships/tags" Target="../tags/tag9.xml"/><Relationship Id="rId2" Type="http://schemas.openxmlformats.org/officeDocument/2006/relationships/slideLayout" Target="../slideLayouts/slideLayout23.xml"/><Relationship Id="rId29" Type="http://schemas.openxmlformats.org/officeDocument/2006/relationships/slideLayout" Target="../slideLayouts/slideLayout50.xml"/><Relationship Id="rId24" Type="http://schemas.openxmlformats.org/officeDocument/2006/relationships/slideLayout" Target="../slideLayouts/slideLayout45.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66" Type="http://schemas.openxmlformats.org/officeDocument/2006/relationships/slideLayout" Target="../slideLayouts/slideLayout87.xml"/><Relationship Id="rId87" Type="http://schemas.openxmlformats.org/officeDocument/2006/relationships/tags" Target="../tags/tag4.xml"/><Relationship Id="rId61" Type="http://schemas.openxmlformats.org/officeDocument/2006/relationships/slideLayout" Target="../slideLayouts/slideLayout82.xml"/><Relationship Id="rId82" Type="http://schemas.openxmlformats.org/officeDocument/2006/relationships/slideLayout" Target="../slideLayouts/slideLayout103.xml"/><Relationship Id="rId19" Type="http://schemas.openxmlformats.org/officeDocument/2006/relationships/slideLayout" Target="../slideLayouts/slideLayout40.xml"/><Relationship Id="rId14" Type="http://schemas.openxmlformats.org/officeDocument/2006/relationships/slideLayout" Target="../slideLayouts/slideLayout35.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56" Type="http://schemas.openxmlformats.org/officeDocument/2006/relationships/slideLayout" Target="../slideLayouts/slideLayout77.xml"/><Relationship Id="rId77" Type="http://schemas.openxmlformats.org/officeDocument/2006/relationships/slideLayout" Target="../slideLayouts/slideLayout98.xml"/><Relationship Id="rId8" Type="http://schemas.openxmlformats.org/officeDocument/2006/relationships/slideLayout" Target="../slideLayouts/slideLayout29.xml"/><Relationship Id="rId51" Type="http://schemas.openxmlformats.org/officeDocument/2006/relationships/slideLayout" Target="../slideLayouts/slideLayout72.xml"/><Relationship Id="rId72" Type="http://schemas.openxmlformats.org/officeDocument/2006/relationships/slideLayout" Target="../slideLayouts/slideLayout93.xml"/><Relationship Id="rId93" Type="http://schemas.openxmlformats.org/officeDocument/2006/relationships/tags" Target="../tags/tag10.xml"/><Relationship Id="rId98"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Lst>
  <p:txStyles>
    <p:titleStyle/>
    <p:bodyStyle/>
    <p:otherStyle/>
  </p:txStyles>
</p:sldMaster>
</file>

<file path=ppt/slideMasters/slideMaster2.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9575" y="879593"/>
            <a:ext cx="5550791" cy="2172303"/>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a:t>
            </a:r>
          </a:p>
          <a:p>
            <a:pPr lvl="7"/>
            <a:r>
              <a:rPr lang="en-GB" noProof="0" dirty="0"/>
              <a:t>Level 8, Small Body</a:t>
            </a:r>
          </a:p>
          <a:p>
            <a:pPr lvl="8"/>
            <a:r>
              <a:rPr lang="en-GB" noProof="0" dirty="0"/>
              <a:t>Level 9, Highlight</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89575" y="293333"/>
            <a:ext cx="5550791" cy="234667"/>
          </a:xfrm>
          <a:prstGeom prst="rect">
            <a:avLst/>
          </a:prstGeom>
        </p:spPr>
        <p:txBody>
          <a:bodyPr vert="horz" lIns="0" tIns="0" rIns="0" bIns="0" rtlCol="0" anchor="t" anchorCtr="0">
            <a:noAutofit/>
          </a:bodyPr>
          <a:lstStyle/>
          <a:p>
            <a:r>
              <a:rPr lang="en-GB" dirty="0"/>
              <a:t>Click to add title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289576" y="3294500"/>
            <a:ext cx="948901" cy="91667"/>
          </a:xfrm>
          <a:prstGeom prst="rect">
            <a:avLst/>
          </a:prstGeom>
        </p:spPr>
        <p:txBody>
          <a:bodyPr vert="horz" lIns="0" tIns="0" rIns="0" bIns="0" rtlCol="0" anchor="t" anchorCtr="0"/>
          <a:lstStyle>
            <a:lvl1pPr algn="l">
              <a:defRPr sz="402">
                <a:solidFill>
                  <a:schemeClr val="accent5"/>
                </a:solidFill>
              </a:defRPr>
            </a:lvl1pPr>
          </a:lstStyle>
          <a:p>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3466907" y="3294500"/>
            <a:ext cx="1898595" cy="91667"/>
          </a:xfrm>
          <a:prstGeom prst="rect">
            <a:avLst/>
          </a:prstGeom>
        </p:spPr>
        <p:txBody>
          <a:bodyPr vert="horz" lIns="0" tIns="0" rIns="0" bIns="0" rtlCol="0" anchor="t" anchorCtr="0"/>
          <a:lstStyle>
            <a:lvl1pPr algn="r">
              <a:defRPr sz="402">
                <a:solidFill>
                  <a:schemeClr val="accent5"/>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5510818" y="3294500"/>
            <a:ext cx="329548" cy="91667"/>
          </a:xfrm>
          <a:prstGeom prst="rect">
            <a:avLst/>
          </a:prstGeom>
        </p:spPr>
        <p:txBody>
          <a:bodyPr vert="horz" lIns="0" tIns="0" rIns="0" bIns="0" rtlCol="0" anchor="t" anchorCtr="0"/>
          <a:lstStyle>
            <a:lvl1pPr algn="r">
              <a:defRPr sz="402">
                <a:solidFill>
                  <a:schemeClr val="accent5"/>
                </a:solidFill>
              </a:defRPr>
            </a:lvl1pPr>
          </a:lstStyle>
          <a:p>
            <a:fld id="{23AA811B-2EBD-4900-905E-5BE206449611}" type="slidenum">
              <a:rPr lang="en-GB" smtClean="0"/>
              <a:pPr/>
              <a:t>‹#›</a:t>
            </a:fld>
            <a:endParaRPr lang="en-GB" dirty="0"/>
          </a:p>
        </p:txBody>
      </p:sp>
      <p:grpSp>
        <p:nvGrpSpPr>
          <p:cNvPr id="10" name="Group guide" hidden="1">
            <a:extLst>
              <a:ext uri="{FF2B5EF4-FFF2-40B4-BE49-F238E27FC236}">
                <a16:creationId xmlns:a16="http://schemas.microsoft.com/office/drawing/2014/main" id="{FED3DC1F-6EDD-4AFC-8429-68AD2C72A611}"/>
              </a:ext>
            </a:extLst>
          </p:cNvPr>
          <p:cNvGrpSpPr/>
          <p:nvPr userDrawn="1"/>
        </p:nvGrpSpPr>
        <p:grpSpPr>
          <a:xfrm>
            <a:off x="288776" y="293333"/>
            <a:ext cx="5551591" cy="3052501"/>
            <a:chOff x="574410" y="575999"/>
            <a:chExt cx="11042791" cy="5994001"/>
          </a:xfrm>
        </p:grpSpPr>
        <p:sp>
          <p:nvSpPr>
            <p:cNvPr id="11" name="S6">
              <a:extLst>
                <a:ext uri="{FF2B5EF4-FFF2-40B4-BE49-F238E27FC236}">
                  <a16:creationId xmlns:a16="http://schemas.microsoft.com/office/drawing/2014/main" id="{B35FD085-677B-4481-8D47-5ABCECB0F2D8}"/>
                </a:ext>
              </a:extLst>
            </p:cNvPr>
            <p:cNvSpPr/>
            <p:nvPr>
              <p:custDataLst>
                <p:tags r:id="rId84"/>
              </p:custDataLst>
            </p:nvPr>
          </p:nvSpPr>
          <p:spPr>
            <a:xfrm>
              <a:off x="576001" y="6282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12" name="S6">
              <a:extLst>
                <a:ext uri="{FF2B5EF4-FFF2-40B4-BE49-F238E27FC236}">
                  <a16:creationId xmlns:a16="http://schemas.microsoft.com/office/drawing/2014/main" id="{E8A52E1C-48DC-401C-9306-3E0F7413AB3E}"/>
                </a:ext>
              </a:extLst>
            </p:cNvPr>
            <p:cNvSpPr/>
            <p:nvPr>
              <p:custDataLst>
                <p:tags r:id="rId85"/>
              </p:custDataLst>
            </p:nvPr>
          </p:nvSpPr>
          <p:spPr>
            <a:xfrm>
              <a:off x="574410" y="3716469"/>
              <a:ext cx="11041201"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13" name="S6">
              <a:extLst>
                <a:ext uri="{FF2B5EF4-FFF2-40B4-BE49-F238E27FC236}">
                  <a16:creationId xmlns:a16="http://schemas.microsoft.com/office/drawing/2014/main" id="{18617E3D-F17C-47A6-A9FF-3C1D7DFFC0E1}"/>
                </a:ext>
              </a:extLst>
            </p:cNvPr>
            <p:cNvSpPr/>
            <p:nvPr>
              <p:custDataLst>
                <p:tags r:id="rId86"/>
              </p:custDataLst>
            </p:nvPr>
          </p:nvSpPr>
          <p:spPr>
            <a:xfrm>
              <a:off x="576000" y="576000"/>
              <a:ext cx="11039611" cy="1152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14" name="S11">
              <a:extLst>
                <a:ext uri="{FF2B5EF4-FFF2-40B4-BE49-F238E27FC236}">
                  <a16:creationId xmlns:a16="http://schemas.microsoft.com/office/drawing/2014/main" id="{9FC31626-354D-4843-93D2-B68323141ED5}"/>
                </a:ext>
              </a:extLst>
            </p:cNvPr>
            <p:cNvSpPr/>
            <p:nvPr>
              <p:custDataLst>
                <p:tags r:id="rId87"/>
              </p:custDataLst>
            </p:nvPr>
          </p:nvSpPr>
          <p:spPr>
            <a:xfrm flipH="1">
              <a:off x="12312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15" name="S11">
              <a:extLst>
                <a:ext uri="{FF2B5EF4-FFF2-40B4-BE49-F238E27FC236}">
                  <a16:creationId xmlns:a16="http://schemas.microsoft.com/office/drawing/2014/main" id="{83E9C906-3B6B-4C48-9DBD-3AD9C113E4BE}"/>
                </a:ext>
              </a:extLst>
            </p:cNvPr>
            <p:cNvSpPr/>
            <p:nvPr>
              <p:custDataLst>
                <p:tags r:id="rId88"/>
              </p:custDataLst>
            </p:nvPr>
          </p:nvSpPr>
          <p:spPr>
            <a:xfrm flipH="1">
              <a:off x="21754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16" name="S11">
              <a:extLst>
                <a:ext uri="{FF2B5EF4-FFF2-40B4-BE49-F238E27FC236}">
                  <a16:creationId xmlns:a16="http://schemas.microsoft.com/office/drawing/2014/main" id="{653373A0-257C-42A2-B208-BBC0F9EF891C}"/>
                </a:ext>
              </a:extLst>
            </p:cNvPr>
            <p:cNvSpPr/>
            <p:nvPr>
              <p:custDataLst>
                <p:tags r:id="rId89"/>
              </p:custDataLst>
            </p:nvPr>
          </p:nvSpPr>
          <p:spPr>
            <a:xfrm flipH="1">
              <a:off x="31197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17" name="S11">
              <a:extLst>
                <a:ext uri="{FF2B5EF4-FFF2-40B4-BE49-F238E27FC236}">
                  <a16:creationId xmlns:a16="http://schemas.microsoft.com/office/drawing/2014/main" id="{E0B38116-3A33-4BD1-969E-D8D16DDF008D}"/>
                </a:ext>
              </a:extLst>
            </p:cNvPr>
            <p:cNvSpPr/>
            <p:nvPr>
              <p:custDataLst>
                <p:tags r:id="rId90"/>
              </p:custDataLst>
            </p:nvPr>
          </p:nvSpPr>
          <p:spPr>
            <a:xfrm flipH="1">
              <a:off x="40640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18" name="S11">
              <a:extLst>
                <a:ext uri="{FF2B5EF4-FFF2-40B4-BE49-F238E27FC236}">
                  <a16:creationId xmlns:a16="http://schemas.microsoft.com/office/drawing/2014/main" id="{13220C9B-97B9-4F71-A52C-749E79523431}"/>
                </a:ext>
              </a:extLst>
            </p:cNvPr>
            <p:cNvSpPr/>
            <p:nvPr>
              <p:custDataLst>
                <p:tags r:id="rId91"/>
              </p:custDataLst>
            </p:nvPr>
          </p:nvSpPr>
          <p:spPr>
            <a:xfrm flipH="1">
              <a:off x="50083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19" name="S11">
              <a:extLst>
                <a:ext uri="{FF2B5EF4-FFF2-40B4-BE49-F238E27FC236}">
                  <a16:creationId xmlns:a16="http://schemas.microsoft.com/office/drawing/2014/main" id="{286E0E09-9F91-4AD5-A585-B4B6AC5798C1}"/>
                </a:ext>
              </a:extLst>
            </p:cNvPr>
            <p:cNvSpPr/>
            <p:nvPr>
              <p:custDataLst>
                <p:tags r:id="rId92"/>
              </p:custDataLst>
            </p:nvPr>
          </p:nvSpPr>
          <p:spPr>
            <a:xfrm flipH="1">
              <a:off x="59526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20" name="S11">
              <a:extLst>
                <a:ext uri="{FF2B5EF4-FFF2-40B4-BE49-F238E27FC236}">
                  <a16:creationId xmlns:a16="http://schemas.microsoft.com/office/drawing/2014/main" id="{52E49D3D-1C59-4539-822F-39FDF315B8E4}"/>
                </a:ext>
              </a:extLst>
            </p:cNvPr>
            <p:cNvSpPr/>
            <p:nvPr>
              <p:custDataLst>
                <p:tags r:id="rId93"/>
              </p:custDataLst>
            </p:nvPr>
          </p:nvSpPr>
          <p:spPr>
            <a:xfrm flipH="1">
              <a:off x="68968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21" name="S11">
              <a:extLst>
                <a:ext uri="{FF2B5EF4-FFF2-40B4-BE49-F238E27FC236}">
                  <a16:creationId xmlns:a16="http://schemas.microsoft.com/office/drawing/2014/main" id="{D015E50B-CFFC-4416-BE0E-CD22B28FCC87}"/>
                </a:ext>
              </a:extLst>
            </p:cNvPr>
            <p:cNvSpPr/>
            <p:nvPr>
              <p:custDataLst>
                <p:tags r:id="rId94"/>
              </p:custDataLst>
            </p:nvPr>
          </p:nvSpPr>
          <p:spPr>
            <a:xfrm flipH="1">
              <a:off x="78411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22" name="S11">
              <a:extLst>
                <a:ext uri="{FF2B5EF4-FFF2-40B4-BE49-F238E27FC236}">
                  <a16:creationId xmlns:a16="http://schemas.microsoft.com/office/drawing/2014/main" id="{D34E1CE3-3748-4C47-9B06-9F67D4C72B2B}"/>
                </a:ext>
              </a:extLst>
            </p:cNvPr>
            <p:cNvSpPr/>
            <p:nvPr>
              <p:custDataLst>
                <p:tags r:id="rId95"/>
              </p:custDataLst>
            </p:nvPr>
          </p:nvSpPr>
          <p:spPr>
            <a:xfrm flipH="1">
              <a:off x="87854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23" name="S11">
              <a:extLst>
                <a:ext uri="{FF2B5EF4-FFF2-40B4-BE49-F238E27FC236}">
                  <a16:creationId xmlns:a16="http://schemas.microsoft.com/office/drawing/2014/main" id="{57330365-6113-4A1C-8161-63E6C28208E1}"/>
                </a:ext>
              </a:extLst>
            </p:cNvPr>
            <p:cNvSpPr/>
            <p:nvPr>
              <p:custDataLst>
                <p:tags r:id="rId96"/>
              </p:custDataLst>
            </p:nvPr>
          </p:nvSpPr>
          <p:spPr>
            <a:xfrm flipH="1">
              <a:off x="97297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24" name="S11">
              <a:extLst>
                <a:ext uri="{FF2B5EF4-FFF2-40B4-BE49-F238E27FC236}">
                  <a16:creationId xmlns:a16="http://schemas.microsoft.com/office/drawing/2014/main" id="{A6C07624-E096-4120-87AA-ADB0125A77ED}"/>
                </a:ext>
              </a:extLst>
            </p:cNvPr>
            <p:cNvSpPr/>
            <p:nvPr>
              <p:custDataLst>
                <p:tags r:id="rId97"/>
              </p:custDataLst>
            </p:nvPr>
          </p:nvSpPr>
          <p:spPr>
            <a:xfrm flipH="1">
              <a:off x="106740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sp>
          <p:nvSpPr>
            <p:cNvPr id="25" name="S6">
              <a:extLst>
                <a:ext uri="{FF2B5EF4-FFF2-40B4-BE49-F238E27FC236}">
                  <a16:creationId xmlns:a16="http://schemas.microsoft.com/office/drawing/2014/main" id="{9A11174D-DEE6-48B8-B2C1-A9B5A66BFA61}"/>
                </a:ext>
              </a:extLst>
            </p:cNvPr>
            <p:cNvSpPr/>
            <p:nvPr>
              <p:custDataLst>
                <p:tags r:id="rId98"/>
              </p:custDataLst>
            </p:nvPr>
          </p:nvSpPr>
          <p:spPr>
            <a:xfrm>
              <a:off x="576001" y="5994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1" dirty="0">
                  <a:ln w="3175">
                    <a:noFill/>
                  </a:ln>
                  <a:solidFill>
                    <a:schemeClr val="bg1"/>
                  </a:solidFill>
                </a:rPr>
                <a:t>1</a:t>
              </a:r>
            </a:p>
          </p:txBody>
        </p:sp>
      </p:grpSp>
    </p:spTree>
    <p:extLst>
      <p:ext uri="{BB962C8B-B14F-4D97-AF65-F5344CB8AC3E}">
        <p14:creationId xmlns:p14="http://schemas.microsoft.com/office/powerpoint/2010/main" val="3487820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24" r:id="rId51"/>
    <p:sldLayoutId id="2147483725" r:id="rId52"/>
    <p:sldLayoutId id="2147483726" r:id="rId53"/>
    <p:sldLayoutId id="2147483727" r:id="rId54"/>
    <p:sldLayoutId id="2147483728" r:id="rId55"/>
    <p:sldLayoutId id="2147483729" r:id="rId56"/>
    <p:sldLayoutId id="2147483730" r:id="rId57"/>
    <p:sldLayoutId id="2147483731" r:id="rId58"/>
    <p:sldLayoutId id="2147483732" r:id="rId59"/>
    <p:sldLayoutId id="2147483733" r:id="rId60"/>
    <p:sldLayoutId id="2147483734" r:id="rId61"/>
    <p:sldLayoutId id="2147483735" r:id="rId62"/>
    <p:sldLayoutId id="2147483736" r:id="rId63"/>
    <p:sldLayoutId id="2147483737" r:id="rId64"/>
    <p:sldLayoutId id="2147483738" r:id="rId65"/>
    <p:sldLayoutId id="2147483739" r:id="rId66"/>
    <p:sldLayoutId id="2147483740" r:id="rId67"/>
    <p:sldLayoutId id="2147483741" r:id="rId68"/>
    <p:sldLayoutId id="2147483742" r:id="rId69"/>
    <p:sldLayoutId id="2147483743" r:id="rId70"/>
    <p:sldLayoutId id="2147483744" r:id="rId71"/>
    <p:sldLayoutId id="2147483745" r:id="rId72"/>
    <p:sldLayoutId id="2147483746" r:id="rId73"/>
    <p:sldLayoutId id="2147483747" r:id="rId74"/>
    <p:sldLayoutId id="2147483748" r:id="rId75"/>
    <p:sldLayoutId id="2147483749" r:id="rId76"/>
    <p:sldLayoutId id="2147483750" r:id="rId77"/>
    <p:sldLayoutId id="2147483751" r:id="rId78"/>
    <p:sldLayoutId id="2147483752" r:id="rId79"/>
    <p:sldLayoutId id="2147483753" r:id="rId80"/>
    <p:sldLayoutId id="2147483754" r:id="rId81"/>
    <p:sldLayoutId id="2147483755" r:id="rId82"/>
  </p:sldLayoutIdLst>
  <p:hf hdr="0"/>
  <p:txStyles>
    <p:titleStyle>
      <a:lvl1pPr algn="l" defTabSz="459669" rtl="0" eaLnBrk="1" latinLnBrk="0" hangingPunct="1">
        <a:lnSpc>
          <a:spcPct val="90000"/>
        </a:lnSpc>
        <a:spcBef>
          <a:spcPct val="0"/>
        </a:spcBef>
        <a:buNone/>
        <a:defRPr sz="1609" b="0" kern="1200">
          <a:solidFill>
            <a:schemeClr val="accent1"/>
          </a:solidFill>
          <a:latin typeface="+mj-lt"/>
          <a:ea typeface="+mj-ea"/>
          <a:cs typeface="+mj-cs"/>
        </a:defRPr>
      </a:lvl1pPr>
    </p:titleStyle>
    <p:bodyStyle>
      <a:lvl1pPr marL="90486" indent="-90486" algn="l" defTabSz="459669" rtl="0" eaLnBrk="1" latinLnBrk="0" hangingPunct="1">
        <a:lnSpc>
          <a:spcPct val="100000"/>
        </a:lnSpc>
        <a:spcBef>
          <a:spcPts val="0"/>
        </a:spcBef>
        <a:spcAft>
          <a:spcPts val="302"/>
        </a:spcAft>
        <a:buFont typeface="Arial" panose="020B0604020202020204" pitchFamily="34" charset="0"/>
        <a:buChar char="•"/>
        <a:defRPr sz="804" kern="1200">
          <a:solidFill>
            <a:srgbClr val="545859"/>
          </a:solidFill>
          <a:latin typeface="+mn-lt"/>
          <a:ea typeface="+mn-ea"/>
          <a:cs typeface="+mn-cs"/>
        </a:defRPr>
      </a:lvl1pPr>
      <a:lvl2pPr marL="180972" indent="-90486" algn="l" defTabSz="459669" rtl="0" eaLnBrk="1" latinLnBrk="0" hangingPunct="1">
        <a:lnSpc>
          <a:spcPct val="100000"/>
        </a:lnSpc>
        <a:spcBef>
          <a:spcPts val="0"/>
        </a:spcBef>
        <a:spcAft>
          <a:spcPts val="302"/>
        </a:spcAft>
        <a:buFont typeface="Arial" panose="020B0604020202020204" pitchFamily="34" charset="0"/>
        <a:buChar char="•"/>
        <a:defRPr sz="804" kern="1200">
          <a:solidFill>
            <a:srgbClr val="545859"/>
          </a:solidFill>
          <a:latin typeface="+mn-lt"/>
          <a:ea typeface="+mn-ea"/>
          <a:cs typeface="+mn-cs"/>
        </a:defRPr>
      </a:lvl2pPr>
      <a:lvl3pPr marL="271458" indent="-90486" algn="l" defTabSz="459669" rtl="0" eaLnBrk="1" latinLnBrk="0" hangingPunct="1">
        <a:lnSpc>
          <a:spcPct val="100000"/>
        </a:lnSpc>
        <a:spcBef>
          <a:spcPts val="0"/>
        </a:spcBef>
        <a:spcAft>
          <a:spcPts val="302"/>
        </a:spcAft>
        <a:buFont typeface="Arial" panose="020B0604020202020204" pitchFamily="34" charset="0"/>
        <a:buChar char="•"/>
        <a:defRPr sz="804" kern="1200">
          <a:solidFill>
            <a:srgbClr val="545859"/>
          </a:solidFill>
          <a:latin typeface="+mn-lt"/>
          <a:ea typeface="+mn-ea"/>
          <a:cs typeface="+mn-cs"/>
        </a:defRPr>
      </a:lvl3pPr>
      <a:lvl4pPr marL="0" indent="0" algn="l" defTabSz="459669" rtl="0" eaLnBrk="1" latinLnBrk="0" hangingPunct="1">
        <a:lnSpc>
          <a:spcPct val="100000"/>
        </a:lnSpc>
        <a:spcBef>
          <a:spcPts val="0"/>
        </a:spcBef>
        <a:spcAft>
          <a:spcPts val="302"/>
        </a:spcAft>
        <a:buFont typeface="Arial" panose="020B0604020202020204" pitchFamily="34" charset="0"/>
        <a:buChar char="​"/>
        <a:defRPr sz="704" b="1" kern="1200">
          <a:solidFill>
            <a:srgbClr val="545859"/>
          </a:solidFill>
          <a:latin typeface="+mn-lt"/>
          <a:ea typeface="+mn-ea"/>
          <a:cs typeface="+mn-cs"/>
        </a:defRPr>
      </a:lvl4pPr>
      <a:lvl5pPr marL="0" indent="0" algn="l" defTabSz="459669" rtl="0" eaLnBrk="1" latinLnBrk="0" hangingPunct="1">
        <a:lnSpc>
          <a:spcPct val="100000"/>
        </a:lnSpc>
        <a:spcBef>
          <a:spcPts val="0"/>
        </a:spcBef>
        <a:spcAft>
          <a:spcPts val="302"/>
        </a:spcAft>
        <a:buFont typeface="Arial" panose="020B0604020202020204" pitchFamily="34" charset="0"/>
        <a:buChar char="​"/>
        <a:tabLst/>
        <a:defRPr sz="704" kern="1200">
          <a:solidFill>
            <a:srgbClr val="545859"/>
          </a:solidFill>
          <a:latin typeface="+mn-lt"/>
          <a:ea typeface="+mn-ea"/>
          <a:cs typeface="+mn-cs"/>
        </a:defRPr>
      </a:lvl5pPr>
      <a:lvl6pPr marL="0" indent="0" algn="l" defTabSz="459669" rtl="0" eaLnBrk="1" latinLnBrk="0" hangingPunct="1">
        <a:lnSpc>
          <a:spcPct val="100000"/>
        </a:lnSpc>
        <a:spcBef>
          <a:spcPts val="0"/>
        </a:spcBef>
        <a:spcAft>
          <a:spcPts val="302"/>
        </a:spcAft>
        <a:buFont typeface="Arial" panose="020B0604020202020204" pitchFamily="34" charset="0"/>
        <a:buChar char="​"/>
        <a:defRPr sz="1005" b="1" kern="1200">
          <a:solidFill>
            <a:srgbClr val="545859"/>
          </a:solidFill>
          <a:latin typeface="+mn-lt"/>
          <a:ea typeface="+mn-ea"/>
          <a:cs typeface="+mn-cs"/>
        </a:defRPr>
      </a:lvl6pPr>
      <a:lvl7pPr marL="0" indent="0" algn="l" defTabSz="459669" rtl="0" eaLnBrk="1" latinLnBrk="0" hangingPunct="1">
        <a:lnSpc>
          <a:spcPct val="100000"/>
        </a:lnSpc>
        <a:spcBef>
          <a:spcPts val="0"/>
        </a:spcBef>
        <a:spcAft>
          <a:spcPts val="302"/>
        </a:spcAft>
        <a:buFont typeface="Arial" panose="020B0604020202020204" pitchFamily="34" charset="0"/>
        <a:buChar char="​"/>
        <a:defRPr sz="1005" b="0" kern="1200" baseline="0">
          <a:solidFill>
            <a:srgbClr val="545859"/>
          </a:solidFill>
          <a:latin typeface="+mn-lt"/>
          <a:ea typeface="+mn-ea"/>
          <a:cs typeface="+mn-cs"/>
        </a:defRPr>
      </a:lvl7pPr>
      <a:lvl8pPr marL="0" indent="0" algn="l" defTabSz="459669" rtl="0" eaLnBrk="1" latinLnBrk="0" hangingPunct="1">
        <a:lnSpc>
          <a:spcPct val="100000"/>
        </a:lnSpc>
        <a:spcBef>
          <a:spcPts val="0"/>
        </a:spcBef>
        <a:spcAft>
          <a:spcPts val="151"/>
        </a:spcAft>
        <a:buFont typeface="Arial" panose="020B0604020202020204" pitchFamily="34" charset="0"/>
        <a:buChar char="​"/>
        <a:defRPr sz="503" kern="1200">
          <a:solidFill>
            <a:srgbClr val="545859"/>
          </a:solidFill>
          <a:latin typeface="+mn-lt"/>
          <a:ea typeface="+mn-ea"/>
          <a:cs typeface="+mn-cs"/>
        </a:defRPr>
      </a:lvl8pPr>
      <a:lvl9pPr marL="0" indent="0" algn="l" defTabSz="459669" rtl="0" eaLnBrk="1" latinLnBrk="0" hangingPunct="1">
        <a:lnSpc>
          <a:spcPct val="90000"/>
        </a:lnSpc>
        <a:spcBef>
          <a:spcPts val="0"/>
        </a:spcBef>
        <a:spcAft>
          <a:spcPts val="0"/>
        </a:spcAft>
        <a:buFont typeface="Arial" panose="020B0604020202020204" pitchFamily="34" charset="0"/>
        <a:buChar char="​"/>
        <a:defRPr sz="2413" kern="1200" baseline="0">
          <a:solidFill>
            <a:srgbClr val="545859"/>
          </a:solidFill>
          <a:latin typeface="+mj-lt"/>
          <a:ea typeface="+mn-ea"/>
          <a:cs typeface="+mn-cs"/>
        </a:defRPr>
      </a:lvl9pPr>
    </p:bodyStyle>
    <p:otherStyle>
      <a:defPPr>
        <a:defRPr lang="en-US"/>
      </a:defPPr>
      <a:lvl1pPr marL="0" algn="l" defTabSz="459669" rtl="0" eaLnBrk="1" latinLnBrk="0" hangingPunct="1">
        <a:defRPr sz="905" kern="1200">
          <a:solidFill>
            <a:schemeClr val="tx1"/>
          </a:solidFill>
          <a:latin typeface="+mn-lt"/>
          <a:ea typeface="+mn-ea"/>
          <a:cs typeface="+mn-cs"/>
        </a:defRPr>
      </a:lvl1pPr>
      <a:lvl2pPr marL="229834" algn="l" defTabSz="459669" rtl="0" eaLnBrk="1" latinLnBrk="0" hangingPunct="1">
        <a:defRPr sz="905" kern="1200">
          <a:solidFill>
            <a:schemeClr val="tx1"/>
          </a:solidFill>
          <a:latin typeface="+mn-lt"/>
          <a:ea typeface="+mn-ea"/>
          <a:cs typeface="+mn-cs"/>
        </a:defRPr>
      </a:lvl2pPr>
      <a:lvl3pPr marL="459669" algn="l" defTabSz="459669" rtl="0" eaLnBrk="1" latinLnBrk="0" hangingPunct="1">
        <a:defRPr sz="905" kern="1200">
          <a:solidFill>
            <a:schemeClr val="tx1"/>
          </a:solidFill>
          <a:latin typeface="+mn-lt"/>
          <a:ea typeface="+mn-ea"/>
          <a:cs typeface="+mn-cs"/>
        </a:defRPr>
      </a:lvl3pPr>
      <a:lvl4pPr marL="689503" algn="l" defTabSz="459669" rtl="0" eaLnBrk="1" latinLnBrk="0" hangingPunct="1">
        <a:defRPr sz="905" kern="1200">
          <a:solidFill>
            <a:schemeClr val="tx1"/>
          </a:solidFill>
          <a:latin typeface="+mn-lt"/>
          <a:ea typeface="+mn-ea"/>
          <a:cs typeface="+mn-cs"/>
        </a:defRPr>
      </a:lvl4pPr>
      <a:lvl5pPr marL="919338" algn="l" defTabSz="459669" rtl="0" eaLnBrk="1" latinLnBrk="0" hangingPunct="1">
        <a:defRPr sz="905" kern="1200">
          <a:solidFill>
            <a:schemeClr val="tx1"/>
          </a:solidFill>
          <a:latin typeface="+mn-lt"/>
          <a:ea typeface="+mn-ea"/>
          <a:cs typeface="+mn-cs"/>
        </a:defRPr>
      </a:lvl5pPr>
      <a:lvl6pPr marL="1149172" algn="l" defTabSz="459669" rtl="0" eaLnBrk="1" latinLnBrk="0" hangingPunct="1">
        <a:defRPr sz="905" kern="1200">
          <a:solidFill>
            <a:schemeClr val="tx1"/>
          </a:solidFill>
          <a:latin typeface="+mn-lt"/>
          <a:ea typeface="+mn-ea"/>
          <a:cs typeface="+mn-cs"/>
        </a:defRPr>
      </a:lvl6pPr>
      <a:lvl7pPr marL="1379007" algn="l" defTabSz="459669" rtl="0" eaLnBrk="1" latinLnBrk="0" hangingPunct="1">
        <a:defRPr sz="905" kern="1200">
          <a:solidFill>
            <a:schemeClr val="tx1"/>
          </a:solidFill>
          <a:latin typeface="+mn-lt"/>
          <a:ea typeface="+mn-ea"/>
          <a:cs typeface="+mn-cs"/>
        </a:defRPr>
      </a:lvl7pPr>
      <a:lvl8pPr marL="1608841" algn="l" defTabSz="459669" rtl="0" eaLnBrk="1" latinLnBrk="0" hangingPunct="1">
        <a:defRPr sz="905" kern="1200">
          <a:solidFill>
            <a:schemeClr val="tx1"/>
          </a:solidFill>
          <a:latin typeface="+mn-lt"/>
          <a:ea typeface="+mn-ea"/>
          <a:cs typeface="+mn-cs"/>
        </a:defRPr>
      </a:lvl8pPr>
      <a:lvl9pPr marL="1838676" algn="l" defTabSz="459669" rtl="0" eaLnBrk="1" latinLnBrk="0" hangingPunct="1">
        <a:defRPr sz="905"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1">
          <p15:clr>
            <a:srgbClr val="A4A3A4"/>
          </p15:clr>
        </p15:guide>
        <p15:guide id="4" orient="horz" pos="2522">
          <p15:clr>
            <a:srgbClr val="A4A3A4"/>
          </p15:clr>
        </p15:guide>
        <p15:guide id="5" pos="362">
          <p15:clr>
            <a:srgbClr val="F26B43"/>
          </p15:clr>
        </p15:guide>
        <p15:guide id="6" orient="horz" pos="362">
          <p15:clr>
            <a:srgbClr val="F26B43"/>
          </p15:clr>
        </p15:guide>
        <p15:guide id="7" orient="horz" pos="1088">
          <p15:clr>
            <a:srgbClr val="F26B43"/>
          </p15:clr>
        </p15:guide>
        <p15:guide id="8" pos="775">
          <p15:clr>
            <a:srgbClr val="A4A3A4"/>
          </p15:clr>
        </p15:guide>
        <p15:guide id="9" pos="956">
          <p15:clr>
            <a:srgbClr val="A4A3A4"/>
          </p15:clr>
        </p15:guide>
        <p15:guide id="10" orient="horz" pos="3775">
          <p15:clr>
            <a:srgbClr val="F26B43"/>
          </p15:clr>
        </p15:guide>
        <p15:guide id="11" pos="1370">
          <p15:clr>
            <a:srgbClr val="A4A3A4"/>
          </p15:clr>
        </p15:guide>
        <p15:guide id="12" pos="1551">
          <p15:clr>
            <a:srgbClr val="A4A3A4"/>
          </p15:clr>
        </p15:guide>
        <p15:guide id="13" pos="1965">
          <p15:clr>
            <a:srgbClr val="A4A3A4"/>
          </p15:clr>
        </p15:guide>
        <p15:guide id="14" pos="2146">
          <p15:clr>
            <a:srgbClr val="A4A3A4"/>
          </p15:clr>
        </p15:guide>
        <p15:guide id="15" pos="2560">
          <p15:clr>
            <a:srgbClr val="A4A3A4"/>
          </p15:clr>
        </p15:guide>
        <p15:guide id="16" pos="2741">
          <p15:clr>
            <a:srgbClr val="A4A3A4"/>
          </p15:clr>
        </p15:guide>
        <p15:guide id="17" pos="3154">
          <p15:clr>
            <a:srgbClr val="A4A3A4"/>
          </p15:clr>
        </p15:guide>
        <p15:guide id="18" pos="3336">
          <p15:clr>
            <a:srgbClr val="A4A3A4"/>
          </p15:clr>
        </p15:guide>
        <p15:guide id="19" pos="3749">
          <p15:clr>
            <a:srgbClr val="A4A3A4"/>
          </p15:clr>
        </p15:guide>
        <p15:guide id="20" pos="3931">
          <p15:clr>
            <a:srgbClr val="A4A3A4"/>
          </p15:clr>
        </p15:guide>
        <p15:guide id="21" pos="4344">
          <p15:clr>
            <a:srgbClr val="A4A3A4"/>
          </p15:clr>
        </p15:guide>
        <p15:guide id="22" pos="4525">
          <p15:clr>
            <a:srgbClr val="A4A3A4"/>
          </p15:clr>
        </p15:guide>
        <p15:guide id="23" pos="4939">
          <p15:clr>
            <a:srgbClr val="A4A3A4"/>
          </p15:clr>
        </p15:guide>
        <p15:guide id="24" pos="5120">
          <p15:clr>
            <a:srgbClr val="A4A3A4"/>
          </p15:clr>
        </p15:guide>
        <p15:guide id="25" pos="5534">
          <p15:clr>
            <a:srgbClr val="A4A3A4"/>
          </p15:clr>
        </p15:guide>
        <p15:guide id="26" pos="5715">
          <p15:clr>
            <a:srgbClr val="A4A3A4"/>
          </p15:clr>
        </p15:guide>
        <p15:guide id="27" pos="6128">
          <p15:clr>
            <a:srgbClr val="A4A3A4"/>
          </p15:clr>
        </p15:guide>
        <p15:guide id="28" pos="6310">
          <p15:clr>
            <a:srgbClr val="A4A3A4"/>
          </p15:clr>
        </p15:guide>
        <p15:guide id="29" pos="6723">
          <p15:clr>
            <a:srgbClr val="A4A3A4"/>
          </p15:clr>
        </p15:guide>
        <p15:guide id="30" pos="6905">
          <p15:clr>
            <a:srgbClr val="A4A3A4"/>
          </p15:clr>
        </p15:guide>
        <p15:guide id="31" pos="7317">
          <p15:clr>
            <a:srgbClr val="F26B43"/>
          </p15:clr>
        </p15:guide>
        <p15:guide id="32" orient="horz" pos="3957">
          <p15:clr>
            <a:srgbClr val="F26B43"/>
          </p15:clr>
        </p15:guide>
        <p15:guide id="33" orient="horz" pos="4138">
          <p15:clr>
            <a:srgbClr val="A4A3A4"/>
          </p15:clr>
        </p15:guide>
      </p15:sldGuideLst>
    </p:ext>
  </p:extLst>
</p:sldMaster>
</file>

<file path=ppt/slides/_rels/slide1.xml.rels>&#65279;<?xml version="1.0" encoding="utf-8"?><Relationships xmlns="http://schemas.openxmlformats.org/package/2006/relationships"><Relationship Type="http://schemas.openxmlformats.org/officeDocument/2006/relationships/customXml" Target="../../customXml/item4.xml" Id="rId2" /><Relationship Type="http://schemas.openxmlformats.org/officeDocument/2006/relationships/customXml" Target="../../customXml/item3.xml" Id="rId1" /><Relationship Type="http://schemas.openxmlformats.org/officeDocument/2006/relationships/image" Target="../media/image15.jpg" Id="rId5" /><Relationship Type="http://schemas.openxmlformats.org/officeDocument/2006/relationships/slideLayout" Target="../slideLayouts/slideLayout23.xml" Id="rId4"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23.jpe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92.xml"/><Relationship Id="rId7" Type="http://schemas.openxmlformats.org/officeDocument/2006/relationships/image" Target="../media/image33.png"/><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D98E4-5F44-6A48-9263-F75DCC217E23}"/>
              </a:ext>
            </a:extLst>
          </p:cNvPr>
          <p:cNvSpPr>
            <a:spLocks noGrp="1"/>
          </p:cNvSpPr>
          <p:nvPr>
            <p:ph type="dt" sz="half" idx="15"/>
          </p:nvPr>
        </p:nvSpPr>
        <p:spPr/>
        <p:txBody>
          <a:bodyPr/>
          <a:lstStyle/>
          <a:p>
            <a:pPr marL="0" marR="0" lvl="0" indent="0" algn="l" defTabSz="459669"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no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365C0BE8-9652-764C-BEE5-ACD5714F1CA2}"/>
              </a:ext>
            </a:extLst>
          </p:cNvPr>
          <p:cNvSpPr>
            <a:spLocks noGrp="1"/>
          </p:cNvSpPr>
          <p:nvPr>
            <p:ph type="ftr" sz="quarter" idx="16"/>
          </p:nvPr>
        </p:nvSpPr>
        <p:spPr/>
        <p:txBody>
          <a:bodyPr/>
          <a:lstStyle/>
          <a:p>
            <a:pPr marL="0" marR="0" lvl="0" indent="0" algn="r" defTabSz="459669"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no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A82BC122-A107-6949-800A-16A99978496F}"/>
              </a:ext>
            </a:extLst>
          </p:cNvPr>
          <p:cNvSpPr>
            <a:spLocks noGrp="1"/>
          </p:cNvSpPr>
          <p:nvPr>
            <p:ph type="sldNum" sz="quarter" idx="17"/>
          </p:nvPr>
        </p:nvSpPr>
        <p:spPr/>
      </p:sp>
      <p:pic>
        <p:nvPicPr>
          <p:cNvPr id="16" name="Picture Placeholder 11" descr="Skyscrapers shown from view looking up">
            <a:extLst>
              <a:ext uri="{FF2B5EF4-FFF2-40B4-BE49-F238E27FC236}">
                <a16:creationId xmlns:a16="http://schemas.microsoft.com/office/drawing/2014/main" id="{7707D3F0-AC76-2D79-32F5-1B18C7DBBDD9}"/>
              </a:ext>
            </a:extLst>
          </p:cNvPr>
          <p:cNvPicPr>
            <a:picLocks noGrp="1" noChangeAspect="1"/>
          </p:cNvPicPr>
          <p:nvPr>
            <p:ph type="pic" sz="quarter" idx="13"/>
            <p:custDataLst/>
          </p:nvPr>
        </p:nvPicPr>
        <p:blipFill>
          <a:blip r:embed="rId5">
            <a:extLst>
              <a:ext uri="{28A0092B-C50C-407E-A947-70E740481C1C}">
                <a14:useLocalDpi xmlns:a14="http://schemas.microsoft.com/office/drawing/2010/main" val="0"/>
              </a:ext>
            </a:extLst>
          </a:blip>
          <a:srcRect t="7827" b="7827"/>
          <a:stretch/>
        </p:blipFill>
        <p:spPr>
          <a:xfrm>
            <a:off x="0" y="22373"/>
            <a:ext cx="6129941" cy="3449562"/>
          </a:xfrm>
        </p:spPr>
      </p:pic>
      <p:sp>
        <p:nvSpPr>
          <p:cNvPr id="14" name="Text Placeholder 13">
            <a:extLst>
              <a:ext uri="{FF2B5EF4-FFF2-40B4-BE49-F238E27FC236}">
                <a16:creationId xmlns:a16="http://schemas.microsoft.com/office/drawing/2014/main" id="{60C017B5-1AFF-4CBB-83C2-58FBBDE2FBFE}"/>
              </a:ext>
            </a:extLst>
          </p:cNvPr>
          <p:cNvSpPr>
            <a:spLocks noGrp="1"/>
          </p:cNvSpPr>
          <p:nvPr>
            <p:ph type="body" sz="quarter" idx="18"/>
          </p:nvPr>
        </p:nvSpPr>
        <p:spPr/>
        <p:txBody>
          <a:bodyPr/>
          <a:lstStyle/>
          <a:p>
            <a:endParaRPr lang="en-GB" dirty="0"/>
          </a:p>
        </p:txBody>
      </p:sp>
      <p:sp>
        <p:nvSpPr>
          <p:cNvPr id="13" name="Text Placeholder 12">
            <a:extLst>
              <a:ext uri="{FF2B5EF4-FFF2-40B4-BE49-F238E27FC236}">
                <a16:creationId xmlns:a16="http://schemas.microsoft.com/office/drawing/2014/main" id="{435D2E20-B8E6-48D3-A273-6F925A566A63}"/>
              </a:ext>
            </a:extLst>
          </p:cNvPr>
          <p:cNvSpPr>
            <a:spLocks noGrp="1"/>
          </p:cNvSpPr>
          <p:nvPr>
            <p:ph type="body" sz="quarter" idx="14"/>
          </p:nvPr>
        </p:nvSpPr>
        <p:spPr/>
        <p:txBody>
          <a:bodyPr/>
          <a:lstStyle/>
          <a:p>
            <a:endParaRPr lang="en-GB"/>
          </a:p>
        </p:txBody>
      </p:sp>
      <p:sp>
        <p:nvSpPr>
          <p:cNvPr id="9" name="Title 8">
            <a:extLst>
              <a:ext uri="{FF2B5EF4-FFF2-40B4-BE49-F238E27FC236}">
                <a16:creationId xmlns:a16="http://schemas.microsoft.com/office/drawing/2014/main" id="{6B8D535A-5B23-430D-90B5-D4B3306BA1C9}"/>
              </a:ext>
            </a:extLst>
          </p:cNvPr>
          <p:cNvSpPr>
            <a:spLocks noGrp="1"/>
          </p:cNvSpPr>
          <p:nvPr>
            <p:ph type="ctrTitle"/>
          </p:nvPr>
        </p:nvSpPr>
        <p:spPr>
          <a:xfrm>
            <a:off x="288821" y="487667"/>
            <a:ext cx="3178086" cy="762667"/>
          </a:xfrm>
        </p:spPr>
        <p:txBody>
          <a:bodyPr/>
          <a:lstStyle/>
          <a:p>
            <a:r>
              <a:rPr lang="en-GB" dirty="0"/>
              <a:t>The Corporate Transparency Act</a:t>
            </a:r>
          </a:p>
        </p:txBody>
      </p:sp>
      <p:sp>
        <p:nvSpPr>
          <p:cNvPr id="11" name="Subtitle 10">
            <a:extLst>
              <a:ext uri="{FF2B5EF4-FFF2-40B4-BE49-F238E27FC236}">
                <a16:creationId xmlns:a16="http://schemas.microsoft.com/office/drawing/2014/main" id="{82146F0C-56B0-44ED-913E-3B4C1418DF7F}"/>
              </a:ext>
            </a:extLst>
          </p:cNvPr>
          <p:cNvSpPr>
            <a:spLocks noGrp="1"/>
          </p:cNvSpPr>
          <p:nvPr>
            <p:ph type="subTitle" idx="1"/>
          </p:nvPr>
        </p:nvSpPr>
        <p:spPr>
          <a:xfrm>
            <a:off x="454071" y="1209029"/>
            <a:ext cx="3178086" cy="843212"/>
          </a:xfrm>
        </p:spPr>
        <p:txBody>
          <a:bodyPr/>
          <a:lstStyle/>
          <a:p>
            <a:r>
              <a:rPr lang="en-GB" dirty="0"/>
              <a:t>Introduction, Reporting, and Compliance Issues</a:t>
            </a:r>
          </a:p>
        </p:txBody>
      </p:sp>
      <p:sp>
        <p:nvSpPr>
          <p:cNvPr id="10" name="Text Placeholder 9">
            <a:extLst>
              <a:ext uri="{FF2B5EF4-FFF2-40B4-BE49-F238E27FC236}">
                <a16:creationId xmlns:a16="http://schemas.microsoft.com/office/drawing/2014/main" id="{5015DFE6-D591-E543-A284-568C9B7E9AE4}"/>
              </a:ext>
            </a:extLst>
          </p:cNvPr>
          <p:cNvSpPr>
            <a:spLocks noGrp="1"/>
          </p:cNvSpPr>
          <p:nvPr>
            <p:ph type="body" sz="quarter" idx="19"/>
          </p:nvPr>
        </p:nvSpPr>
        <p:spPr>
          <a:xfrm>
            <a:off x="288821" y="2715162"/>
            <a:ext cx="3173712" cy="124667"/>
          </a:xfrm>
        </p:spPr>
        <p:txBody>
          <a:bodyPr/>
          <a:lstStyle/>
          <a:p>
            <a:r>
              <a:rPr lang="en-GB" dirty="0"/>
              <a:t>Grow | Protect | Operate | Finance</a:t>
            </a:r>
          </a:p>
        </p:txBody>
      </p:sp>
      <p:sp>
        <p:nvSpPr>
          <p:cNvPr id="5" name="TextBox 4">
            <a:extLst>
              <a:ext uri="{FF2B5EF4-FFF2-40B4-BE49-F238E27FC236}">
                <a16:creationId xmlns:a16="http://schemas.microsoft.com/office/drawing/2014/main" id="{42EFAACF-4E33-A512-0541-3B97717B0978}"/>
              </a:ext>
            </a:extLst>
          </p:cNvPr>
          <p:cNvSpPr txBox="1"/>
          <p:nvPr/>
        </p:nvSpPr>
        <p:spPr>
          <a:xfrm>
            <a:off x="649229" y="1934390"/>
            <a:ext cx="3398761" cy="615553"/>
          </a:xfrm>
          <a:prstGeom prst="rect">
            <a:avLst/>
          </a:prstGeom>
          <a:noFill/>
        </p:spPr>
        <p:txBody>
          <a:bodyPr wrap="square" lIns="0" tIns="0" rIns="0" bIns="0" rtlCol="0">
            <a:spAutoFit/>
          </a:bodyPr>
          <a:lstStyle/>
          <a:p>
            <a:pPr marL="0" marR="0" lvl="0" indent="0" algn="l" defTabSz="914400" eaLnBrk="1" fontAlgn="auto" latinLnBrk="0" hangingPunct="1">
              <a:lnSpc>
                <a:spcPct val="100000"/>
              </a:lnSpc>
              <a:spcBef>
                <a:spcPts val="0"/>
              </a:spcBef>
              <a:spcAft>
                <a:spcPts val="600"/>
              </a:spcAft>
              <a:buClrTx/>
              <a:buSzTx/>
              <a:buFontTx/>
              <a:buNone/>
              <a:tabLst/>
              <a:defRPr/>
            </a:pPr>
            <a:r>
              <a:rPr kumimoji="0" lang="en-US" sz="1000" b="0" i="1" u="none" strike="noStrike" kern="0" cap="none" spc="0" normalizeH="0" baseline="0" noProof="0" dirty="0">
                <a:ln>
                  <a:noFill/>
                </a:ln>
                <a:solidFill>
                  <a:srgbClr val="FFFFFF"/>
                </a:solidFill>
                <a:effectLst/>
                <a:uLnTx/>
                <a:uFillTx/>
              </a:rPr>
              <a:t>Presented by: </a:t>
            </a:r>
            <a:r>
              <a:rPr kumimoji="0" lang="en-US" sz="1000" b="0" i="0" u="none" strike="noStrike" kern="0" cap="none" spc="0" normalizeH="0" baseline="0" noProof="0" dirty="0">
                <a:ln>
                  <a:noFill/>
                </a:ln>
                <a:solidFill>
                  <a:srgbClr val="FFFFFF"/>
                </a:solidFill>
                <a:effectLst/>
                <a:uLnTx/>
                <a:uFillTx/>
              </a:rPr>
              <a:t>Elizabeth Lampert</a:t>
            </a:r>
          </a:p>
          <a:p>
            <a:pPr marL="0" marR="0" lvl="0" indent="0" algn="l" defTabSz="914400" eaLnBrk="1" fontAlgn="auto" latinLnBrk="0" hangingPunct="1">
              <a:lnSpc>
                <a:spcPct val="100000"/>
              </a:lnSpc>
              <a:spcBef>
                <a:spcPts val="0"/>
              </a:spcBef>
              <a:spcAft>
                <a:spcPts val="600"/>
              </a:spcAft>
              <a:buClrTx/>
              <a:buSzTx/>
              <a:buFontTx/>
              <a:buNone/>
              <a:tabLst/>
              <a:defRPr/>
            </a:pPr>
            <a:r>
              <a:rPr kumimoji="0" lang="en-US" sz="1000" b="0" i="1" u="none" strike="noStrike" kern="0" cap="none" spc="0" normalizeH="0" baseline="0" noProof="0" dirty="0">
                <a:ln>
                  <a:noFill/>
                </a:ln>
                <a:solidFill>
                  <a:srgbClr val="FFFFFF"/>
                </a:solidFill>
                <a:effectLst/>
                <a:uLnTx/>
                <a:uFillTx/>
              </a:rPr>
              <a:t>Prepared by: </a:t>
            </a:r>
            <a:r>
              <a:rPr kumimoji="0" lang="en-US" sz="1000" b="0" i="0" u="none" strike="noStrike" kern="0" cap="none" spc="0" normalizeH="0" baseline="0" noProof="0" dirty="0">
                <a:ln>
                  <a:noFill/>
                </a:ln>
                <a:solidFill>
                  <a:srgbClr val="FFFFFF"/>
                </a:solidFill>
                <a:effectLst/>
                <a:uLnTx/>
                <a:uFillTx/>
              </a:rPr>
              <a:t>Elizabeth Lampert and Alex Gortchilova</a:t>
            </a:r>
          </a:p>
          <a:p>
            <a:pPr marL="0" marR="0" lvl="0" indent="0" algn="l"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dirty="0">
                <a:ln>
                  <a:noFill/>
                </a:ln>
                <a:solidFill>
                  <a:srgbClr val="FFFFFF"/>
                </a:solidFill>
                <a:effectLst/>
                <a:uLnTx/>
                <a:uFillTx/>
              </a:rPr>
              <a:t>Dentons Bingham Greenebaum LLP</a:t>
            </a:r>
          </a:p>
        </p:txBody>
      </p:sp>
    </p:spTree>
    <p:custDataLst>
      <p:custData r:id="rId1"/>
      <p:custData r:id="rId2"/>
    </p:custDataLst>
    <p:extLst>
      <p:ext uri="{BB962C8B-B14F-4D97-AF65-F5344CB8AC3E}">
        <p14:creationId xmlns:p14="http://schemas.microsoft.com/office/powerpoint/2010/main" val="2751396509"/>
      </p:ext>
    </p:extLst>
  </p:cSld>
  <p:clrMapOvr>
    <a:masterClrMapping/>
  </p:clrMapOvr>
</p:sld>
</file>

<file path=ppt/slides/slide10.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503555"/>
          </a:xfrm>
          <a:prstGeom prst="rect">
            <a:avLst/>
          </a:prstGeom>
          <a:noFill/>
          <a:ln w="0" cmpd="sng">
            <a:noFill/>
            <a:prstDash val="solid"/>
          </a:ln>
        </p:spPr>
        <p:txBody>
          <a:bodyPr vert="horz" lIns="0" tIns="272415" rIns="0" bIns="0" anchor="t"/>
          <a:lstStyle/>
          <a:p>
            <a:pPr marL="274320" marR="0" indent="0" algn="ctr">
              <a:lnSpc>
                <a:spcPts val="1800"/>
              </a:lnSpc>
              <a:spcAft>
                <a:spcPts val="0"/>
              </a:spcAft>
            </a:pPr>
            <a:r>
              <a:rPr lang="en-US" sz="1550" b="1" spc="135" dirty="0">
                <a:solidFill>
                  <a:srgbClr val="6C2C91"/>
                </a:solidFill>
                <a:latin typeface="Arial" panose="02020603050405020304" pitchFamily="2"/>
              </a:rPr>
              <a:t>Subsidiary of Exempt Reporting Company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0" y="0"/>
            <a:ext cx="6129338" cy="3492500"/>
          </a:xfrm>
          <a:prstGeom prst="rect">
            <a:avLst/>
          </a:prstGeom>
          <a:noFill/>
          <a:ln w="0" cmpd="sng">
            <a:noFill/>
            <a:prstDash val="solid"/>
          </a:ln>
        </p:spPr>
        <p:txBody>
          <a:bodyPr vert="horz" lIns="0" tIns="271501" rIns="0" bIns="0" anchor="t"/>
          <a:lstStyle/>
          <a:p>
            <a:pPr marL="115888" indent="0" algn="ctr">
              <a:lnSpc>
                <a:spcPts val="1794"/>
              </a:lnSpc>
              <a:spcAft>
                <a:spcPts val="0"/>
              </a:spcAft>
              <a:buNone/>
            </a:pPr>
            <a:r>
              <a:rPr lang="en-US" sz="1545" b="1" spc="130" dirty="0">
                <a:solidFill>
                  <a:srgbClr val="6C2C91"/>
                </a:solidFill>
                <a:latin typeface="Arial" panose="02020603050405020304" pitchFamily="2"/>
              </a:rPr>
              <a:t>Who is a Beneficial Owner? </a:t>
            </a:r>
          </a:p>
          <a:p>
            <a:pPr marL="273387">
              <a:spcBef>
                <a:spcPts val="2741"/>
              </a:spcBef>
              <a:spcAft>
                <a:spcPts val="0"/>
              </a:spcAft>
            </a:pPr>
            <a:r>
              <a:rPr lang="en-US" sz="997" dirty="0">
                <a:solidFill>
                  <a:srgbClr val="000000"/>
                </a:solidFill>
                <a:latin typeface="Arial" panose="02020603050405020304" pitchFamily="2"/>
              </a:rPr>
              <a:t>An individual who: </a:t>
            </a:r>
          </a:p>
          <a:p>
            <a:pPr>
              <a:spcBef>
                <a:spcPts val="314"/>
              </a:spcBef>
              <a:spcAft>
                <a:spcPts val="0"/>
              </a:spcAft>
              <a:buFont typeface="Wingdings" panose="05000000000000000000" pitchFamily="2" charset="2"/>
              <a:buChar char="v"/>
            </a:pPr>
            <a:r>
              <a:rPr lang="en-US" sz="997" dirty="0">
                <a:solidFill>
                  <a:schemeClr val="tx1"/>
                </a:solidFill>
                <a:latin typeface="Arial" panose="02020603050405020304" pitchFamily="2"/>
              </a:rPr>
              <a:t>Exercises “substantial control” over a reporting company OR </a:t>
            </a:r>
          </a:p>
          <a:p>
            <a:pPr marR="1321372">
              <a:spcBef>
                <a:spcPts val="354"/>
              </a:spcBef>
              <a:spcAft>
                <a:spcPts val="0"/>
              </a:spcAft>
              <a:buFont typeface="Wingdings" panose="05000000000000000000" pitchFamily="2" charset="2"/>
              <a:buChar char="v"/>
            </a:pPr>
            <a:r>
              <a:rPr lang="en-US" sz="997" dirty="0">
                <a:solidFill>
                  <a:schemeClr val="tx1"/>
                </a:solidFill>
                <a:latin typeface="Arial" panose="02020603050405020304" pitchFamily="2"/>
              </a:rPr>
              <a:t>Directly or indirectly, owns or controls at least 25% of the “ownership interests” of a reporting company. </a:t>
            </a:r>
          </a:p>
          <a:p>
            <a:pPr marL="273387">
              <a:spcBef>
                <a:spcPts val="314"/>
              </a:spcBef>
              <a:spcAft>
                <a:spcPts val="0"/>
              </a:spcAft>
            </a:pPr>
            <a:endParaRPr lang="en-US" sz="997" dirty="0">
              <a:solidFill>
                <a:schemeClr val="tx1"/>
              </a:solidFill>
              <a:latin typeface="Arial" panose="02020603050405020304" pitchFamily="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0" y="0"/>
            <a:ext cx="6129338" cy="3492499"/>
          </a:xfrm>
          <a:prstGeom prst="rect">
            <a:avLst/>
          </a:prstGeom>
          <a:noFill/>
          <a:ln w="0" cmpd="sng">
            <a:noFill/>
            <a:prstDash val="solid"/>
          </a:ln>
        </p:spPr>
        <p:txBody>
          <a:bodyPr vert="horz" lIns="0" tIns="272415" rIns="0" bIns="0" anchor="t"/>
          <a:lstStyle/>
          <a:p>
            <a:pPr marL="115888" marR="0" algn="ctr">
              <a:lnSpc>
                <a:spcPts val="1800"/>
              </a:lnSpc>
              <a:spcAft>
                <a:spcPts val="0"/>
              </a:spcAft>
            </a:pPr>
            <a:r>
              <a:rPr lang="en-US" sz="1550" b="1" spc="125" dirty="0">
                <a:solidFill>
                  <a:srgbClr val="6C2C91"/>
                </a:solidFill>
                <a:latin typeface="Arial" panose="02020603050405020304" pitchFamily="2"/>
              </a:rPr>
              <a:t>What is Substantial Control? </a:t>
            </a:r>
          </a:p>
          <a:p>
            <a:pPr marL="115888" marR="0" algn="ctr">
              <a:lnSpc>
                <a:spcPts val="1800"/>
              </a:lnSpc>
              <a:spcAft>
                <a:spcPts val="0"/>
              </a:spcAft>
            </a:pPr>
            <a:endParaRPr lang="en-US" sz="1550" b="1" spc="125" dirty="0">
              <a:solidFill>
                <a:srgbClr val="6C2C91"/>
              </a:solidFill>
              <a:latin typeface="Arial" panose="02020603050405020304" pitchFamily="2"/>
            </a:endParaRPr>
          </a:p>
          <a:p>
            <a:pPr marL="365760" marR="0" algn="l">
              <a:spcAft>
                <a:spcPts val="0"/>
              </a:spcAft>
            </a:pPr>
            <a:r>
              <a:rPr lang="en-US" sz="1000" spc="0" dirty="0">
                <a:solidFill>
                  <a:schemeClr val="tx1"/>
                </a:solidFill>
                <a:latin typeface="Arial" panose="02020603050405020304" pitchFamily="2"/>
              </a:rPr>
              <a:t>Reporting companies are required to identify ALL individuals who exercise </a:t>
            </a:r>
            <a:br>
              <a:rPr lang="en-US" dirty="0">
                <a:solidFill>
                  <a:schemeClr val="tx1"/>
                </a:solidFill>
              </a:rPr>
            </a:br>
            <a:r>
              <a:rPr lang="en-US" sz="1000" spc="0" dirty="0">
                <a:solidFill>
                  <a:schemeClr val="tx1"/>
                </a:solidFill>
                <a:latin typeface="Arial" panose="02020603050405020304" pitchFamily="2"/>
              </a:rPr>
              <a:t>“substantial control” over the company. </a:t>
            </a:r>
          </a:p>
          <a:p>
            <a:pPr marL="365760" marR="0" algn="l">
              <a:spcAft>
                <a:spcPts val="0"/>
              </a:spcAft>
            </a:pPr>
            <a:endParaRPr lang="en-US" sz="1000" spc="0" dirty="0">
              <a:solidFill>
                <a:schemeClr val="tx1"/>
              </a:solidFill>
              <a:latin typeface="Arial" panose="02020603050405020304" pitchFamily="2"/>
            </a:endParaRPr>
          </a:p>
          <a:p>
            <a:pPr marL="365760" marR="1234440" indent="91440" algn="l">
              <a:spcAft>
                <a:spcPts val="0"/>
              </a:spcAft>
              <a:buFont typeface="Symbol"/>
              <a:buChar char="·"/>
            </a:pPr>
            <a:r>
              <a:rPr lang="en-US" sz="1000" spc="0" dirty="0">
                <a:solidFill>
                  <a:schemeClr val="tx1"/>
                </a:solidFill>
                <a:latin typeface="Arial" panose="02020603050405020304" pitchFamily="2"/>
              </a:rPr>
              <a:t>An individual exercises “substantial control” if they meet </a:t>
            </a:r>
            <a:r>
              <a:rPr lang="en-US" sz="1000" u="sng" spc="0" dirty="0">
                <a:solidFill>
                  <a:schemeClr val="tx1"/>
                </a:solidFill>
                <a:latin typeface="Arial" panose="02020603050405020304" pitchFamily="2"/>
              </a:rPr>
              <a:t>any</a:t>
            </a:r>
            <a:r>
              <a:rPr lang="en-US" sz="1000" spc="0" dirty="0">
                <a:solidFill>
                  <a:schemeClr val="tx1"/>
                </a:solidFill>
                <a:latin typeface="Arial" panose="02020603050405020304" pitchFamily="2"/>
              </a:rPr>
              <a:t> of the four general criteria: </a:t>
            </a:r>
          </a:p>
          <a:p>
            <a:pPr marL="763789" indent="-171450" algn="l">
              <a:lnSpc>
                <a:spcPts val="1196"/>
              </a:lnSpc>
              <a:spcBef>
                <a:spcPts val="309"/>
              </a:spcBef>
              <a:buFont typeface="Wingdings" panose="05000000000000000000" pitchFamily="2" charset="2"/>
              <a:buChar char="v"/>
            </a:pPr>
            <a:r>
              <a:rPr lang="en-US" sz="1000" spc="0" dirty="0">
                <a:solidFill>
                  <a:schemeClr val="tx1"/>
                </a:solidFill>
                <a:latin typeface="Arial" panose="02020603050405020304" pitchFamily="2"/>
              </a:rPr>
              <a:t>Individual is a senior officer</a:t>
            </a:r>
            <a:r>
              <a:rPr lang="en-US" sz="1000" dirty="0">
                <a:solidFill>
                  <a:schemeClr val="tx1"/>
                </a:solidFill>
                <a:latin typeface="Arial" panose="02020603050405020304" pitchFamily="2"/>
              </a:rPr>
              <a:t> i.e. President, CEO, CFO, General Counsel, COO, or any other title with equivalent functions </a:t>
            </a:r>
            <a:endParaRPr lang="en-US" sz="1000" spc="0" dirty="0">
              <a:solidFill>
                <a:schemeClr val="tx1"/>
              </a:solidFill>
              <a:latin typeface="Arial" panose="02020603050405020304" pitchFamily="2"/>
            </a:endParaRPr>
          </a:p>
          <a:p>
            <a:pPr marL="765810" marR="1005840" indent="-171450" algn="just">
              <a:lnSpc>
                <a:spcPts val="1200"/>
              </a:lnSpc>
              <a:spcBef>
                <a:spcPts val="360"/>
              </a:spcBef>
              <a:spcAft>
                <a:spcPts val="0"/>
              </a:spcAft>
              <a:buFont typeface="Wingdings" panose="05000000000000000000" pitchFamily="2" charset="2"/>
              <a:buChar char="v"/>
            </a:pPr>
            <a:r>
              <a:rPr lang="en-US" sz="1000" spc="0" dirty="0">
                <a:solidFill>
                  <a:schemeClr val="tx1"/>
                </a:solidFill>
                <a:latin typeface="Arial" panose="02020603050405020304" pitchFamily="2"/>
              </a:rPr>
              <a:t>Individual has authority to appoint or remove a senior officer or a majority of the directors of the reporting company; </a:t>
            </a:r>
          </a:p>
          <a:p>
            <a:pPr marL="765810" marR="0" indent="-171450" algn="just">
              <a:lnSpc>
                <a:spcPts val="1200"/>
              </a:lnSpc>
              <a:spcBef>
                <a:spcPts val="345"/>
              </a:spcBef>
              <a:spcAft>
                <a:spcPts val="0"/>
              </a:spcAft>
              <a:buFont typeface="Wingdings" panose="05000000000000000000" pitchFamily="2" charset="2"/>
              <a:buChar char="v"/>
            </a:pPr>
            <a:r>
              <a:rPr lang="en-US" sz="1000" spc="0" dirty="0">
                <a:solidFill>
                  <a:schemeClr val="tx1"/>
                </a:solidFill>
                <a:latin typeface="Arial" panose="02020603050405020304" pitchFamily="2"/>
              </a:rPr>
              <a:t>Individual is an important decision-maker; </a:t>
            </a:r>
          </a:p>
          <a:p>
            <a:pPr marL="765810" marR="0" indent="-171450" algn="just">
              <a:lnSpc>
                <a:spcPts val="1200"/>
              </a:lnSpc>
              <a:spcBef>
                <a:spcPts val="320"/>
              </a:spcBef>
              <a:spcAft>
                <a:spcPts val="360"/>
              </a:spcAft>
              <a:buFont typeface="Wingdings" panose="05000000000000000000" pitchFamily="2" charset="2"/>
              <a:buChar char="v"/>
            </a:pPr>
            <a:r>
              <a:rPr lang="en-US" sz="1000" spc="0" dirty="0">
                <a:solidFill>
                  <a:schemeClr val="tx1"/>
                </a:solidFill>
                <a:latin typeface="Arial" panose="02020603050405020304" pitchFamily="2"/>
              </a:rPr>
              <a:t>Individual has any other form of substantial control over the reporting company</a:t>
            </a:r>
            <a:r>
              <a:rPr lang="en-US" sz="800" spc="0" dirty="0">
                <a:solidFill>
                  <a:schemeClr val="tx1"/>
                </a:solidFill>
                <a:latin typeface="Arial" panose="02020603050405020304" pitchFamily="2"/>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0" y="0"/>
            <a:ext cx="6129338" cy="3492499"/>
          </a:xfrm>
          <a:prstGeom prst="rect">
            <a:avLst/>
          </a:prstGeom>
          <a:noFill/>
          <a:ln w="0" cmpd="sng">
            <a:noFill/>
            <a:prstDash val="solid"/>
          </a:ln>
        </p:spPr>
        <p:txBody>
          <a:bodyPr vert="horz" lIns="0" tIns="272415" rIns="0" bIns="0" anchor="t"/>
          <a:lstStyle/>
          <a:p>
            <a:pPr marL="115888" marR="0" algn="ctr">
              <a:lnSpc>
                <a:spcPts val="1800"/>
              </a:lnSpc>
              <a:spcAft>
                <a:spcPts val="0"/>
              </a:spcAft>
            </a:pPr>
            <a:r>
              <a:rPr lang="en-US" sz="1550" b="1" spc="125" dirty="0">
                <a:solidFill>
                  <a:srgbClr val="6C2C91"/>
                </a:solidFill>
                <a:latin typeface="Arial" panose="02020603050405020304" pitchFamily="2"/>
              </a:rPr>
              <a:t>What is Substantial Control? </a:t>
            </a:r>
          </a:p>
          <a:p>
            <a:pPr marL="365760" marR="1280160" indent="91440" algn="l">
              <a:lnSpc>
                <a:spcPts val="1200"/>
              </a:lnSpc>
              <a:spcBef>
                <a:spcPts val="1465"/>
              </a:spcBef>
              <a:spcAft>
                <a:spcPts val="0"/>
              </a:spcAft>
              <a:buFont typeface="Symbol"/>
              <a:buChar char="·"/>
            </a:pPr>
            <a:r>
              <a:rPr lang="en-US" sz="1000" b="1" spc="0" dirty="0">
                <a:solidFill>
                  <a:schemeClr val="tx1"/>
                </a:solidFill>
                <a:latin typeface="Arial" panose="02020603050405020304" pitchFamily="2"/>
              </a:rPr>
              <a:t>Who is an important decision-maker</a:t>
            </a:r>
            <a:r>
              <a:rPr lang="en-US" sz="1000" spc="0" dirty="0">
                <a:solidFill>
                  <a:schemeClr val="tx1"/>
                </a:solidFill>
                <a:latin typeface="Arial" panose="02020603050405020304" pitchFamily="2"/>
              </a:rPr>
              <a:t>: Any individual who directs, determines, or has substantial influence over important decisions made by the reporting company, including decisions regarding the reporting company’s: </a:t>
            </a:r>
          </a:p>
          <a:p>
            <a:pPr marL="674370" marR="0" indent="-171450" algn="l">
              <a:lnSpc>
                <a:spcPts val="1200"/>
              </a:lnSpc>
              <a:spcBef>
                <a:spcPts val="320"/>
              </a:spcBef>
              <a:spcAft>
                <a:spcPts val="0"/>
              </a:spcAft>
              <a:buFont typeface="Wingdings" panose="05000000000000000000" pitchFamily="2" charset="2"/>
              <a:buChar char="v"/>
            </a:pPr>
            <a:r>
              <a:rPr lang="en-US" sz="1000" spc="0" dirty="0">
                <a:solidFill>
                  <a:schemeClr val="tx1"/>
                </a:solidFill>
                <a:latin typeface="Arial" panose="02020603050405020304" pitchFamily="2"/>
              </a:rPr>
              <a:t>Business </a:t>
            </a:r>
          </a:p>
          <a:p>
            <a:pPr marL="674370" marR="0" indent="-171450" algn="l">
              <a:lnSpc>
                <a:spcPts val="1200"/>
              </a:lnSpc>
              <a:spcBef>
                <a:spcPts val="320"/>
              </a:spcBef>
              <a:spcAft>
                <a:spcPts val="0"/>
              </a:spcAft>
              <a:buFont typeface="Wingdings" panose="05000000000000000000" pitchFamily="2" charset="2"/>
              <a:buChar char="v"/>
            </a:pPr>
            <a:r>
              <a:rPr lang="en-US" sz="1000" spc="0" dirty="0">
                <a:solidFill>
                  <a:schemeClr val="tx1"/>
                </a:solidFill>
                <a:latin typeface="Arial" panose="02020603050405020304" pitchFamily="2"/>
              </a:rPr>
              <a:t>Finances </a:t>
            </a:r>
          </a:p>
          <a:p>
            <a:pPr marL="674370" marR="0" indent="-171450" algn="l">
              <a:lnSpc>
                <a:spcPts val="1200"/>
              </a:lnSpc>
              <a:spcBef>
                <a:spcPts val="320"/>
              </a:spcBef>
              <a:spcAft>
                <a:spcPts val="0"/>
              </a:spcAft>
              <a:buFont typeface="Wingdings" panose="05000000000000000000" pitchFamily="2" charset="2"/>
              <a:buChar char="v"/>
            </a:pPr>
            <a:r>
              <a:rPr lang="en-US" sz="1000" spc="0" dirty="0">
                <a:solidFill>
                  <a:schemeClr val="tx1"/>
                </a:solidFill>
                <a:latin typeface="Arial" panose="02020603050405020304" pitchFamily="2"/>
              </a:rPr>
              <a:t>Structure </a:t>
            </a:r>
          </a:p>
          <a:p>
            <a:pPr marL="365760" marR="960120" indent="91440" algn="l">
              <a:lnSpc>
                <a:spcPts val="1200"/>
              </a:lnSpc>
              <a:spcBef>
                <a:spcPts val="1905"/>
              </a:spcBef>
              <a:spcAft>
                <a:spcPts val="0"/>
              </a:spcAft>
              <a:buFont typeface="Symbol"/>
              <a:buChar char="·"/>
            </a:pPr>
            <a:r>
              <a:rPr lang="en-US" sz="1000" b="1" spc="0" dirty="0">
                <a:solidFill>
                  <a:srgbClr val="000000"/>
                </a:solidFill>
                <a:latin typeface="Arial" panose="02020603050405020304" pitchFamily="2"/>
              </a:rPr>
              <a:t>Catch-All</a:t>
            </a:r>
            <a:r>
              <a:rPr lang="en-US" sz="1000" spc="0" dirty="0">
                <a:solidFill>
                  <a:srgbClr val="000000"/>
                </a:solidFill>
                <a:latin typeface="Arial" panose="02020603050405020304" pitchFamily="2"/>
              </a:rPr>
              <a:t>: Any other form of substantial control over the reporting company. Control exercised in new and unique ways can still be substantial. Special attention must be paid to flexible or uncommon company structures to identify proper control.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0" y="0"/>
            <a:ext cx="6129338" cy="3492500"/>
          </a:xfrm>
          <a:prstGeom prst="rect">
            <a:avLst/>
          </a:prstGeom>
          <a:noFill/>
          <a:ln w="0" cmpd="sng">
            <a:noFill/>
            <a:prstDash val="solid"/>
          </a:ln>
        </p:spPr>
        <p:txBody>
          <a:bodyPr vert="horz" lIns="0" tIns="271501" rIns="0" bIns="0" anchor="t"/>
          <a:lstStyle/>
          <a:p>
            <a:pPr marL="115888" algn="ctr">
              <a:lnSpc>
                <a:spcPts val="1794"/>
              </a:lnSpc>
            </a:pPr>
            <a:r>
              <a:rPr lang="en-US" sz="1545" b="1" spc="120" dirty="0">
                <a:solidFill>
                  <a:srgbClr val="6C2C91"/>
                </a:solidFill>
                <a:latin typeface="Arial" panose="02020603050405020304" pitchFamily="2"/>
              </a:rPr>
              <a:t>What is Ownership? </a:t>
            </a:r>
          </a:p>
          <a:p>
            <a:pPr marL="364516" marR="1321372" indent="91129" algn="l">
              <a:lnSpc>
                <a:spcPts val="997"/>
              </a:lnSpc>
              <a:spcBef>
                <a:spcPts val="1171"/>
              </a:spcBef>
              <a:buFont typeface="Symbol"/>
              <a:buChar char="·"/>
            </a:pPr>
            <a:r>
              <a:rPr lang="en-US" sz="797" dirty="0">
                <a:solidFill>
                  <a:schemeClr val="tx1"/>
                </a:solidFill>
                <a:latin typeface="Arial" panose="02020603050405020304" pitchFamily="2"/>
              </a:rPr>
              <a:t>Any individual who owns or controls at least 25% of the ownership interests of the reporting company. </a:t>
            </a:r>
          </a:p>
          <a:p>
            <a:pPr marL="364516" indent="91129" algn="l">
              <a:lnSpc>
                <a:spcPts val="997"/>
              </a:lnSpc>
              <a:spcBef>
                <a:spcPts val="324"/>
              </a:spcBef>
              <a:buFont typeface="Symbol"/>
              <a:buChar char="·"/>
            </a:pPr>
            <a:r>
              <a:rPr lang="en-US" sz="797" dirty="0">
                <a:solidFill>
                  <a:schemeClr val="tx1"/>
                </a:solidFill>
                <a:latin typeface="Arial" panose="02020603050405020304" pitchFamily="2"/>
              </a:rPr>
              <a:t>Includes different classes of membership interests: </a:t>
            </a:r>
          </a:p>
          <a:p>
            <a:pPr marL="763789" marR="1002420" indent="-171450" algn="l">
              <a:lnSpc>
                <a:spcPts val="997"/>
              </a:lnSpc>
              <a:spcBef>
                <a:spcPts val="359"/>
              </a:spcBef>
              <a:buFont typeface="Wingdings" panose="05000000000000000000" pitchFamily="2" charset="2"/>
              <a:buChar char="v"/>
            </a:pPr>
            <a:r>
              <a:rPr lang="en-US" sz="797" dirty="0">
                <a:solidFill>
                  <a:schemeClr val="tx1"/>
                </a:solidFill>
                <a:latin typeface="Arial" panose="02020603050405020304" pitchFamily="2"/>
              </a:rPr>
              <a:t>Any equity stock, or similar instrument, certificate of interest or participation in any profit-sharing agreement, preorganization certificate or subscription, transferable share, voting trust certificate or certificate of deposit for an equity security, interest in a joint venture, or certificate of interest in a business trust, without regard to whether any such instrument is transferable, is classified as stock or anything similar, or represents voting or non-voting shares; </a:t>
            </a:r>
          </a:p>
          <a:p>
            <a:pPr marL="763789" marR="1321372" indent="-171450" algn="l">
              <a:lnSpc>
                <a:spcPts val="997"/>
              </a:lnSpc>
              <a:spcBef>
                <a:spcPts val="359"/>
              </a:spcBef>
              <a:buFont typeface="Wingdings" panose="05000000000000000000" pitchFamily="2" charset="2"/>
              <a:buChar char="v"/>
            </a:pPr>
            <a:r>
              <a:rPr lang="en-US" sz="797" dirty="0">
                <a:solidFill>
                  <a:schemeClr val="tx1"/>
                </a:solidFill>
                <a:latin typeface="Arial" panose="02020603050405020304" pitchFamily="2"/>
              </a:rPr>
              <a:t>Any capital or profit interest in a limited liability company or partnership, including limited and general partnership interests; </a:t>
            </a:r>
          </a:p>
          <a:p>
            <a:pPr marL="763789" indent="-171450" algn="l">
              <a:lnSpc>
                <a:spcPts val="997"/>
              </a:lnSpc>
              <a:spcBef>
                <a:spcPts val="324"/>
              </a:spcBef>
              <a:buFont typeface="Wingdings" panose="05000000000000000000" pitchFamily="2" charset="2"/>
              <a:buChar char="v"/>
            </a:pPr>
            <a:r>
              <a:rPr lang="en-US" sz="797" dirty="0">
                <a:solidFill>
                  <a:schemeClr val="tx1"/>
                </a:solidFill>
                <a:latin typeface="Arial" panose="02020603050405020304" pitchFamily="2"/>
              </a:rPr>
              <a:t>Any proprietorship interest; </a:t>
            </a:r>
          </a:p>
          <a:p>
            <a:pPr marL="763789" marR="1412501" indent="-171450" algn="l">
              <a:lnSpc>
                <a:spcPts val="997"/>
              </a:lnSpc>
              <a:spcBef>
                <a:spcPts val="339"/>
              </a:spcBef>
              <a:buFont typeface="Wingdings" panose="05000000000000000000" pitchFamily="2" charset="2"/>
              <a:buChar char="v"/>
            </a:pPr>
            <a:r>
              <a:rPr lang="en-US" sz="797" dirty="0">
                <a:solidFill>
                  <a:schemeClr val="tx1"/>
                </a:solidFill>
                <a:latin typeface="Arial" panose="02020603050405020304" pitchFamily="2"/>
              </a:rPr>
              <a:t>Any instrument convertible, with or without consideration, into any instrument described in paragraph (A), (B), or (C), regardless of whether or characterized as debt; or </a:t>
            </a:r>
          </a:p>
          <a:p>
            <a:pPr marL="763789" marR="1002420" indent="-171450" algn="l">
              <a:lnSpc>
                <a:spcPts val="997"/>
              </a:lnSpc>
              <a:spcBef>
                <a:spcPts val="364"/>
              </a:spcBef>
              <a:buFont typeface="Wingdings" panose="05000000000000000000" pitchFamily="2" charset="2"/>
              <a:buChar char="v"/>
            </a:pPr>
            <a:r>
              <a:rPr lang="en-US" sz="797" spc="5" dirty="0">
                <a:solidFill>
                  <a:schemeClr val="tx1"/>
                </a:solidFill>
                <a:latin typeface="Arial" panose="02020603050405020304" pitchFamily="2"/>
              </a:rPr>
              <a:t>Any put, call, straddle, or other option or privilege of buying or selling any of the items described in paragraph (B),(C), or (D) of this section without being bound to do so. Except if the option or privilege is created and held by others without the knowledge or involvement of the reporting company. </a:t>
            </a:r>
          </a:p>
          <a:p>
            <a:pPr marL="364516" indent="91129" algn="l">
              <a:lnSpc>
                <a:spcPts val="997"/>
              </a:lnSpc>
              <a:spcBef>
                <a:spcPts val="324"/>
              </a:spcBef>
              <a:spcAft>
                <a:spcPts val="164"/>
              </a:spcAft>
              <a:buFont typeface="Symbol"/>
              <a:buChar char="·"/>
            </a:pPr>
            <a:r>
              <a:rPr lang="en-US" sz="797" dirty="0">
                <a:solidFill>
                  <a:schemeClr val="tx1"/>
                </a:solidFill>
                <a:latin typeface="Arial" panose="02020603050405020304" pitchFamily="2"/>
              </a:rPr>
              <a:t>Catch-all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0" y="0"/>
            <a:ext cx="6129338" cy="3492500"/>
          </a:xfrm>
          <a:prstGeom prst="rect">
            <a:avLst/>
          </a:prstGeom>
          <a:noFill/>
          <a:ln w="0" cmpd="sng">
            <a:noFill/>
            <a:prstDash val="solid"/>
          </a:ln>
        </p:spPr>
        <p:txBody>
          <a:bodyPr vert="horz" lIns="0" tIns="272415" rIns="0" bIns="0" anchor="t"/>
          <a:lstStyle/>
          <a:p>
            <a:pPr marL="274320" marR="0" indent="0" algn="ctr">
              <a:lnSpc>
                <a:spcPts val="1800"/>
              </a:lnSpc>
              <a:spcAft>
                <a:spcPts val="0"/>
              </a:spcAft>
            </a:pPr>
            <a:r>
              <a:rPr lang="en-US" sz="1550" b="1" spc="125" dirty="0">
                <a:solidFill>
                  <a:srgbClr val="6F1F82"/>
                </a:solidFill>
                <a:latin typeface="Arial" panose="02020603050405020304" pitchFamily="2"/>
              </a:rPr>
              <a:t>Ownership Calculation </a:t>
            </a:r>
          </a:p>
          <a:p>
            <a:pPr marL="457200" marR="0" indent="182880" algn="l">
              <a:lnSpc>
                <a:spcPts val="1100"/>
              </a:lnSpc>
              <a:spcBef>
                <a:spcPts val="1335"/>
              </a:spcBef>
              <a:spcAft>
                <a:spcPts val="0"/>
              </a:spcAft>
              <a:buFont typeface="Symbol"/>
              <a:buChar char="·"/>
            </a:pPr>
            <a:r>
              <a:rPr lang="en-US" sz="900" spc="0" dirty="0">
                <a:solidFill>
                  <a:schemeClr val="tx1"/>
                </a:solidFill>
                <a:latin typeface="Arial" panose="02020603050405020304" pitchFamily="2"/>
              </a:rPr>
              <a:t>Ownership calculation takes into consideration: </a:t>
            </a:r>
          </a:p>
          <a:p>
            <a:pPr marL="858838" marR="0" indent="-171450" algn="l">
              <a:lnSpc>
                <a:spcPts val="1100"/>
              </a:lnSpc>
              <a:spcBef>
                <a:spcPts val="280"/>
              </a:spcBef>
              <a:spcAft>
                <a:spcPts val="0"/>
              </a:spcAft>
              <a:buFont typeface="Wingdings" panose="05000000000000000000" pitchFamily="2" charset="2"/>
              <a:buChar char="v"/>
              <a:tabLst>
                <a:tab pos="914400" algn="l"/>
              </a:tabLst>
            </a:pPr>
            <a:r>
              <a:rPr lang="en-US" sz="900" spc="0" dirty="0">
                <a:solidFill>
                  <a:schemeClr val="tx1"/>
                </a:solidFill>
                <a:latin typeface="Arial" panose="02020603050405020304" pitchFamily="2"/>
              </a:rPr>
              <a:t>Percentage of the total outstanding ownership interests of the reporting company; and </a:t>
            </a:r>
          </a:p>
          <a:p>
            <a:pPr marL="858838" marR="0" indent="-171450" algn="l">
              <a:lnSpc>
                <a:spcPts val="1100"/>
              </a:lnSpc>
              <a:spcBef>
                <a:spcPts val="260"/>
              </a:spcBef>
              <a:spcAft>
                <a:spcPts val="0"/>
              </a:spcAft>
              <a:buFont typeface="Wingdings" panose="05000000000000000000" pitchFamily="2" charset="2"/>
              <a:buChar char="v"/>
              <a:tabLst>
                <a:tab pos="914400" algn="l"/>
              </a:tabLst>
            </a:pPr>
            <a:r>
              <a:rPr lang="en-US" sz="900" dirty="0">
                <a:solidFill>
                  <a:schemeClr val="tx1"/>
                </a:solidFill>
                <a:latin typeface="Arial" panose="02020603050405020304" pitchFamily="2"/>
              </a:rPr>
              <a:t>Treats </a:t>
            </a:r>
            <a:r>
              <a:rPr lang="en-US" sz="900" spc="0" dirty="0">
                <a:solidFill>
                  <a:schemeClr val="tx1"/>
                </a:solidFill>
                <a:latin typeface="Arial" panose="02020603050405020304" pitchFamily="2"/>
              </a:rPr>
              <a:t>any of the individual’s options or similar interests as exercised for purposes of the calculation. </a:t>
            </a:r>
          </a:p>
          <a:p>
            <a:pPr marL="457200" marR="274320" indent="182880" algn="just">
              <a:lnSpc>
                <a:spcPts val="1100"/>
              </a:lnSpc>
              <a:spcBef>
                <a:spcPts val="1680"/>
              </a:spcBef>
              <a:spcAft>
                <a:spcPts val="0"/>
              </a:spcAft>
              <a:buFont typeface="Symbol"/>
              <a:buChar char="·"/>
            </a:pPr>
            <a:r>
              <a:rPr lang="en-US" sz="900" b="1" spc="0" dirty="0">
                <a:solidFill>
                  <a:schemeClr val="tx1"/>
                </a:solidFill>
                <a:latin typeface="Arial" panose="02020603050405020304" pitchFamily="2"/>
              </a:rPr>
              <a:t>If the reporting company issues capital </a:t>
            </a:r>
            <a:r>
              <a:rPr lang="en-US" sz="900" b="1" spc="0" dirty="0">
                <a:solidFill>
                  <a:srgbClr val="000000"/>
                </a:solidFill>
                <a:latin typeface="Arial" panose="02020603050405020304" pitchFamily="2"/>
              </a:rPr>
              <a:t>or profits interests</a:t>
            </a:r>
            <a:r>
              <a:rPr lang="en-US" sz="900" spc="0" dirty="0">
                <a:solidFill>
                  <a:srgbClr val="000000"/>
                </a:solidFill>
                <a:latin typeface="Arial" panose="02020603050405020304" pitchFamily="2"/>
              </a:rPr>
              <a:t>: percentage of the total outstanding capital and profits interests. </a:t>
            </a:r>
          </a:p>
          <a:p>
            <a:pPr marL="457200" marR="457200" indent="182880" algn="l">
              <a:lnSpc>
                <a:spcPts val="1100"/>
              </a:lnSpc>
              <a:spcBef>
                <a:spcPts val="1680"/>
              </a:spcBef>
              <a:spcAft>
                <a:spcPts val="0"/>
              </a:spcAft>
              <a:buFont typeface="Symbol"/>
              <a:buChar char="·"/>
            </a:pPr>
            <a:r>
              <a:rPr lang="en-US" sz="900" b="1" spc="0" dirty="0">
                <a:solidFill>
                  <a:srgbClr val="000000"/>
                </a:solidFill>
                <a:latin typeface="Arial" panose="02020603050405020304" pitchFamily="2"/>
              </a:rPr>
              <a:t>Corporations</a:t>
            </a:r>
            <a:r>
              <a:rPr lang="en-US" sz="900" spc="0" dirty="0">
                <a:solidFill>
                  <a:srgbClr val="000000"/>
                </a:solidFill>
                <a:latin typeface="Arial" panose="02020603050405020304" pitchFamily="2"/>
              </a:rPr>
              <a:t>: greater of total combined voting power of all classes of ownership interests of the individual as a percentage of the total outstanding voting power of all classes of ownership interests entitled to vote; OR total combined value of the individual’s ownership interests as a percentage of the total outstanding value of all classes of ownership interests. </a:t>
            </a:r>
          </a:p>
          <a:p>
            <a:pPr marL="457200" marR="365760" indent="182880" algn="l">
              <a:lnSpc>
                <a:spcPts val="1100"/>
              </a:lnSpc>
              <a:spcBef>
                <a:spcPts val="1680"/>
              </a:spcBef>
              <a:spcAft>
                <a:spcPts val="0"/>
              </a:spcAft>
              <a:buFont typeface="Symbol"/>
              <a:buChar char="·"/>
            </a:pPr>
            <a:r>
              <a:rPr lang="en-US" sz="900" spc="0" dirty="0">
                <a:solidFill>
                  <a:srgbClr val="000000"/>
                </a:solidFill>
                <a:latin typeface="Arial" panose="02020603050405020304" pitchFamily="2"/>
              </a:rPr>
              <a:t>If calculation cannot be made with reasonable certainty, an individual owning or controlling 25% or more of any class or type of ownership interests is deemed to have exceeded the 25% threshold.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0" y="0"/>
            <a:ext cx="6129338" cy="3492500"/>
          </a:xfrm>
          <a:prstGeom prst="rect">
            <a:avLst/>
          </a:prstGeom>
          <a:noFill/>
          <a:ln w="0" cmpd="sng">
            <a:noFill/>
            <a:prstDash val="solid"/>
          </a:ln>
        </p:spPr>
        <p:txBody>
          <a:bodyPr vert="horz" lIns="0" tIns="271501" rIns="0" bIns="0" anchor="t"/>
          <a:lstStyle/>
          <a:p>
            <a:pPr marL="115888" algn="ctr">
              <a:lnSpc>
                <a:spcPts val="1794"/>
              </a:lnSpc>
            </a:pPr>
            <a:r>
              <a:rPr lang="en-US" sz="1545" b="1" spc="135" dirty="0">
                <a:solidFill>
                  <a:srgbClr val="6F1F82"/>
                </a:solidFill>
                <a:latin typeface="Arial" panose="02020603050405020304" pitchFamily="2"/>
              </a:rPr>
              <a:t>Beneficial Ownership Exceptions </a:t>
            </a:r>
          </a:p>
          <a:p>
            <a:pPr marL="501210" marR="273387" algn="l">
              <a:lnSpc>
                <a:spcPts val="1096"/>
              </a:lnSpc>
              <a:spcBef>
                <a:spcPts val="1216"/>
              </a:spcBef>
            </a:pPr>
            <a:r>
              <a:rPr lang="en-US" sz="897" dirty="0">
                <a:solidFill>
                  <a:schemeClr val="tx1"/>
                </a:solidFill>
                <a:latin typeface="Arial" panose="02020603050405020304" pitchFamily="2"/>
              </a:rPr>
              <a:t>When an individual who would otherwise be a beneficial owner of a reporting company qualifies for an exception, the reporting company does not have to report that individual as a beneficial owner in its BOI report to FinCEN. </a:t>
            </a:r>
          </a:p>
          <a:p>
            <a:pPr marL="501210" marR="273387" algn="l">
              <a:lnSpc>
                <a:spcPts val="1096"/>
              </a:lnSpc>
              <a:spcBef>
                <a:spcPts val="1216"/>
              </a:spcBef>
            </a:pPr>
            <a:r>
              <a:rPr lang="en-US" sz="897" dirty="0">
                <a:solidFill>
                  <a:schemeClr val="tx1"/>
                </a:solidFill>
                <a:latin typeface="Arial" panose="02020603050405020304" pitchFamily="2"/>
              </a:rPr>
              <a:t>Exceptions: </a:t>
            </a:r>
          </a:p>
          <a:p>
            <a:pPr marL="683468" marR="501210" indent="182258" algn="just">
              <a:lnSpc>
                <a:spcPts val="1096"/>
              </a:lnSpc>
              <a:spcBef>
                <a:spcPts val="309"/>
              </a:spcBef>
              <a:buFont typeface="Symbol"/>
              <a:buChar char="·"/>
            </a:pPr>
            <a:r>
              <a:rPr lang="en-US" sz="897" b="1" dirty="0">
                <a:solidFill>
                  <a:schemeClr val="tx1"/>
                </a:solidFill>
                <a:latin typeface="Arial" panose="02020603050405020304" pitchFamily="2"/>
              </a:rPr>
              <a:t>Minor Child</a:t>
            </a:r>
          </a:p>
          <a:p>
            <a:pPr marL="683468" marR="501210" indent="182258" algn="just">
              <a:lnSpc>
                <a:spcPts val="1096"/>
              </a:lnSpc>
              <a:spcBef>
                <a:spcPts val="309"/>
              </a:spcBef>
              <a:buFont typeface="Symbol"/>
              <a:buChar char="·"/>
            </a:pPr>
            <a:r>
              <a:rPr lang="en-US" sz="897" b="1" dirty="0">
                <a:solidFill>
                  <a:schemeClr val="tx1"/>
                </a:solidFill>
                <a:latin typeface="Arial" panose="02020603050405020304" pitchFamily="2"/>
              </a:rPr>
              <a:t>Nominee, Intermediary, Custodian, or Agent</a:t>
            </a:r>
            <a:r>
              <a:rPr lang="en-US" sz="897" dirty="0">
                <a:solidFill>
                  <a:schemeClr val="tx1"/>
                </a:solidFill>
                <a:latin typeface="Arial" panose="02020603050405020304" pitchFamily="2"/>
              </a:rPr>
              <a:t>: The individual merely acts on behalf of an actual beneficial owner as the beneficial owner’s nominee, intermediary, custodian, or agent; </a:t>
            </a:r>
          </a:p>
          <a:p>
            <a:pPr marL="683468" indent="182258" algn="just">
              <a:lnSpc>
                <a:spcPts val="1096"/>
              </a:lnSpc>
              <a:spcBef>
                <a:spcPts val="279"/>
              </a:spcBef>
              <a:buFont typeface="Symbol"/>
              <a:buChar char="·"/>
            </a:pPr>
            <a:r>
              <a:rPr lang="en-US" sz="897" b="1" dirty="0">
                <a:solidFill>
                  <a:schemeClr val="tx1"/>
                </a:solidFill>
                <a:latin typeface="Arial" panose="02020603050405020304" pitchFamily="2"/>
              </a:rPr>
              <a:t>Employee</a:t>
            </a:r>
            <a:r>
              <a:rPr lang="en-US" sz="897" dirty="0">
                <a:solidFill>
                  <a:schemeClr val="tx1"/>
                </a:solidFill>
                <a:latin typeface="Arial" panose="02020603050405020304" pitchFamily="2"/>
              </a:rPr>
              <a:t>: Must meet all three criteria </a:t>
            </a:r>
          </a:p>
          <a:p>
            <a:pPr marL="1146175" indent="-171450" algn="just">
              <a:lnSpc>
                <a:spcPts val="1096"/>
              </a:lnSpc>
              <a:spcBef>
                <a:spcPts val="259"/>
              </a:spcBef>
              <a:buFont typeface="Wingdings" panose="05000000000000000000" pitchFamily="2" charset="2"/>
              <a:buChar char="v"/>
            </a:pPr>
            <a:r>
              <a:rPr lang="en-US" sz="897" dirty="0">
                <a:solidFill>
                  <a:schemeClr val="tx1"/>
                </a:solidFill>
                <a:latin typeface="Arial" panose="02020603050405020304" pitchFamily="2"/>
              </a:rPr>
              <a:t>Employee of reporting company </a:t>
            </a:r>
          </a:p>
          <a:p>
            <a:pPr marL="1146175" marR="546775" indent="-171450" algn="just">
              <a:lnSpc>
                <a:spcPts val="1096"/>
              </a:lnSpc>
              <a:spcBef>
                <a:spcPts val="309"/>
              </a:spcBef>
              <a:buFont typeface="Wingdings" panose="05000000000000000000" pitchFamily="2" charset="2"/>
              <a:buChar char="v"/>
            </a:pPr>
            <a:r>
              <a:rPr lang="en-US" sz="897" dirty="0">
                <a:solidFill>
                  <a:schemeClr val="tx1"/>
                </a:solidFill>
                <a:latin typeface="Arial" panose="02020603050405020304" pitchFamily="2"/>
              </a:rPr>
              <a:t>Any substantial control over, or economic benefits from, the reporting company are derived solely from employment status as an employee; and </a:t>
            </a:r>
          </a:p>
          <a:p>
            <a:pPr marL="1146175" indent="-171450" algn="just">
              <a:lnSpc>
                <a:spcPts val="1096"/>
              </a:lnSpc>
              <a:spcBef>
                <a:spcPts val="259"/>
              </a:spcBef>
              <a:buFont typeface="Wingdings" panose="05000000000000000000" pitchFamily="2" charset="2"/>
              <a:buChar char="v"/>
            </a:pPr>
            <a:r>
              <a:rPr lang="en-US" sz="897" spc="-5" dirty="0">
                <a:solidFill>
                  <a:schemeClr val="tx1"/>
                </a:solidFill>
                <a:latin typeface="Arial" panose="02020603050405020304" pitchFamily="2"/>
              </a:rPr>
              <a:t>Is not a senior officer of the reporting company. </a:t>
            </a:r>
          </a:p>
          <a:p>
            <a:pPr marL="683468" marR="501210" indent="182258" algn="just">
              <a:lnSpc>
                <a:spcPts val="1096"/>
              </a:lnSpc>
              <a:spcBef>
                <a:spcPts val="309"/>
              </a:spcBef>
              <a:buFont typeface="Symbol"/>
              <a:buChar char="·"/>
            </a:pPr>
            <a:r>
              <a:rPr lang="en-US" sz="897" b="1" dirty="0">
                <a:solidFill>
                  <a:schemeClr val="tx1"/>
                </a:solidFill>
                <a:latin typeface="Arial" panose="02020603050405020304" pitchFamily="2"/>
              </a:rPr>
              <a:t>Inheritor</a:t>
            </a:r>
            <a:r>
              <a:rPr lang="en-US" sz="897" dirty="0">
                <a:solidFill>
                  <a:schemeClr val="tx1"/>
                </a:solidFill>
                <a:latin typeface="Arial" panose="02020603050405020304" pitchFamily="2"/>
              </a:rPr>
              <a:t>: individual’s only interest in the reporting company is a future interest through a right of inheritance, such as through a will providing a future interest in a company. </a:t>
            </a:r>
          </a:p>
          <a:p>
            <a:pPr marL="683468" indent="182258" algn="just">
              <a:lnSpc>
                <a:spcPts val="1096"/>
              </a:lnSpc>
              <a:spcBef>
                <a:spcPts val="259"/>
              </a:spcBef>
              <a:spcAft>
                <a:spcPts val="120"/>
              </a:spcAft>
              <a:buFont typeface="Symbol"/>
              <a:buChar char="·"/>
            </a:pPr>
            <a:r>
              <a:rPr lang="en-US" sz="897" b="1" dirty="0">
                <a:solidFill>
                  <a:schemeClr val="tx1"/>
                </a:solidFill>
                <a:latin typeface="Arial" panose="02020603050405020304" pitchFamily="2"/>
              </a:rPr>
              <a:t>Creditor</a:t>
            </a:r>
            <a:r>
              <a:rPr lang="en-US" sz="897" dirty="0">
                <a:solidFill>
                  <a:schemeClr val="tx1"/>
                </a:solidFill>
                <a:latin typeface="Arial" panose="02020603050405020304" pitchFamily="2"/>
              </a:rPr>
              <a:t>: individual is a creditor of the reporting company.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036" y="34656"/>
            <a:ext cx="6026180" cy="3042202"/>
          </a:xfrm>
          <a:prstGeom prst="rect">
            <a:avLst/>
          </a:prstGeom>
          <a:noFill/>
          <a:ln w="0" cmpd="sng">
            <a:noFill/>
            <a:prstDash val="solid"/>
          </a:ln>
        </p:spPr>
        <p:txBody>
          <a:bodyPr vert="horz" lIns="0" tIns="271501" rIns="0" bIns="0" anchor="t"/>
          <a:lstStyle/>
          <a:p>
            <a:pPr marL="55563" algn="ctr">
              <a:lnSpc>
                <a:spcPts val="1794"/>
              </a:lnSpc>
            </a:pPr>
            <a:r>
              <a:rPr lang="en-US" sz="1545" b="1" spc="125" dirty="0">
                <a:solidFill>
                  <a:srgbClr val="782A7E"/>
                </a:solidFill>
                <a:latin typeface="Arial" panose="02020603050405020304" pitchFamily="2"/>
              </a:rPr>
              <a:t>Four Special Reporting Rules</a:t>
            </a:r>
          </a:p>
          <a:p>
            <a:pPr marL="55563" algn="ctr">
              <a:lnSpc>
                <a:spcPts val="1794"/>
              </a:lnSpc>
            </a:pPr>
            <a:r>
              <a:rPr lang="en-US" sz="1545" b="1" spc="125" dirty="0">
                <a:solidFill>
                  <a:srgbClr val="782A7E"/>
                </a:solidFill>
                <a:latin typeface="Arial" panose="02020603050405020304" pitchFamily="2"/>
              </a:rPr>
              <a:t> </a:t>
            </a:r>
          </a:p>
          <a:p>
            <a:pPr marL="341313" marR="501210" indent="180975" algn="l">
              <a:lnSpc>
                <a:spcPts val="1196"/>
              </a:lnSpc>
              <a:spcBef>
                <a:spcPts val="309"/>
              </a:spcBef>
              <a:buFont typeface="Symbol"/>
              <a:buChar char="·"/>
            </a:pPr>
            <a:r>
              <a:rPr lang="en-US" sz="997" b="1" dirty="0">
                <a:solidFill>
                  <a:schemeClr val="tx1"/>
                </a:solidFill>
                <a:latin typeface="Arial" panose="02020603050405020304" pitchFamily="2"/>
              </a:rPr>
              <a:t>Owned by exempt entity</a:t>
            </a:r>
            <a:r>
              <a:rPr lang="en-US" sz="997" dirty="0">
                <a:solidFill>
                  <a:schemeClr val="tx1"/>
                </a:solidFill>
                <a:latin typeface="Arial" panose="02020603050405020304" pitchFamily="2"/>
              </a:rPr>
              <a:t>. You do not need to report information about any beneficial owner whose ownership interests in a reporting company are held through one or more entities, </a:t>
            </a:r>
            <a:r>
              <a:rPr lang="en-US" sz="997" u="sng" dirty="0">
                <a:solidFill>
                  <a:schemeClr val="tx1"/>
                </a:solidFill>
                <a:latin typeface="Arial" panose="02020603050405020304" pitchFamily="2"/>
              </a:rPr>
              <a:t>provided that</a:t>
            </a:r>
            <a:r>
              <a:rPr lang="en-US" sz="997" dirty="0">
                <a:solidFill>
                  <a:schemeClr val="tx1"/>
                </a:solidFill>
                <a:latin typeface="Arial" panose="02020603050405020304" pitchFamily="2"/>
              </a:rPr>
              <a:t> such entities are themselves exempt from the reporting company definition. </a:t>
            </a:r>
          </a:p>
          <a:p>
            <a:pPr marL="341313" marR="774597" indent="180975" algn="l">
              <a:lnSpc>
                <a:spcPts val="1196"/>
              </a:lnSpc>
              <a:spcBef>
                <a:spcPts val="289"/>
              </a:spcBef>
              <a:buFont typeface="Symbol"/>
              <a:buChar char="·"/>
            </a:pPr>
            <a:r>
              <a:rPr lang="en-US" sz="997" b="1" dirty="0">
                <a:solidFill>
                  <a:schemeClr val="tx1"/>
                </a:solidFill>
                <a:latin typeface="Arial" panose="02020603050405020304" pitchFamily="2"/>
              </a:rPr>
              <a:t>Minor Child</a:t>
            </a:r>
            <a:r>
              <a:rPr lang="en-US" sz="997" dirty="0">
                <a:solidFill>
                  <a:schemeClr val="tx1"/>
                </a:solidFill>
                <a:latin typeface="Arial" panose="02020603050405020304" pitchFamily="2"/>
              </a:rPr>
              <a:t>. You do not need to report information about a beneficial owner of the reporting company who is a minor child, provided you have reported the required information about the minor child’s parent or legal guardian. </a:t>
            </a:r>
          </a:p>
          <a:p>
            <a:pPr marL="341313" marR="364516" indent="180975" algn="l">
              <a:lnSpc>
                <a:spcPts val="1196"/>
              </a:lnSpc>
              <a:spcBef>
                <a:spcPts val="309"/>
              </a:spcBef>
              <a:buFont typeface="Symbol"/>
              <a:buChar char="·"/>
            </a:pPr>
            <a:r>
              <a:rPr lang="en-US" sz="997" b="1" dirty="0">
                <a:solidFill>
                  <a:schemeClr val="tx1"/>
                </a:solidFill>
                <a:latin typeface="Arial" panose="02020603050405020304" pitchFamily="2"/>
              </a:rPr>
              <a:t>Foreign pooled investment vehicle</a:t>
            </a:r>
            <a:r>
              <a:rPr lang="en-US" sz="997" dirty="0">
                <a:solidFill>
                  <a:schemeClr val="tx1"/>
                </a:solidFill>
                <a:latin typeface="Arial" panose="02020603050405020304" pitchFamily="2"/>
              </a:rPr>
              <a:t>. You do not need to report information about each beneficial owner and company applicant if your company was formed under the laws of a foreign country and would be a reporting company if not for the pooled investment vehicle exemption. </a:t>
            </a:r>
          </a:p>
          <a:p>
            <a:pPr marL="341313" marR="364516" indent="180975" algn="l">
              <a:lnSpc>
                <a:spcPts val="1196"/>
              </a:lnSpc>
              <a:spcBef>
                <a:spcPts val="289"/>
              </a:spcBef>
              <a:buFont typeface="Symbol"/>
              <a:buChar char="·"/>
            </a:pPr>
            <a:r>
              <a:rPr lang="en-US" sz="997" b="1" dirty="0">
                <a:solidFill>
                  <a:schemeClr val="tx1"/>
                </a:solidFill>
                <a:latin typeface="Arial" panose="02020603050405020304" pitchFamily="2"/>
              </a:rPr>
              <a:t>Company Applicant for reporting company existing prior to January 1, 2024. </a:t>
            </a:r>
            <a:r>
              <a:rPr lang="en-US" sz="997" dirty="0">
                <a:solidFill>
                  <a:schemeClr val="tx1"/>
                </a:solidFill>
                <a:latin typeface="Arial" panose="02020603050405020304" pitchFamily="2"/>
              </a:rPr>
              <a:t>If the reporting company was created or registered before January 1, 2024, you do not need to report any company applicant information for the reporting company. </a:t>
            </a:r>
          </a:p>
        </p:txBody>
      </p:sp>
    </p:spTree>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0" y="0"/>
            <a:ext cx="6129338" cy="3492500"/>
          </a:xfrm>
          <a:prstGeom prst="rect">
            <a:avLst/>
          </a:prstGeom>
          <a:noFill/>
          <a:ln w="0" cmpd="sng">
            <a:noFill/>
            <a:prstDash val="solid"/>
          </a:ln>
        </p:spPr>
        <p:txBody>
          <a:bodyPr vert="horz" lIns="0" tIns="271501" rIns="0" bIns="0" anchor="t"/>
          <a:lstStyle/>
          <a:p>
            <a:pPr marL="115888" indent="0" algn="ctr">
              <a:lnSpc>
                <a:spcPts val="1794"/>
              </a:lnSpc>
              <a:spcAft>
                <a:spcPts val="0"/>
              </a:spcAft>
              <a:buNone/>
            </a:pPr>
            <a:r>
              <a:rPr lang="en-US" sz="1545" b="1" spc="130" dirty="0">
                <a:solidFill>
                  <a:srgbClr val="6C2C91"/>
                </a:solidFill>
                <a:latin typeface="Arial" panose="02020603050405020304" pitchFamily="2"/>
              </a:rPr>
              <a:t>Who is a Beneficial Owner? </a:t>
            </a:r>
          </a:p>
          <a:p>
            <a:pPr marL="273387">
              <a:spcBef>
                <a:spcPts val="2741"/>
              </a:spcBef>
              <a:spcAft>
                <a:spcPts val="0"/>
              </a:spcAft>
            </a:pPr>
            <a:r>
              <a:rPr lang="en-US" sz="997" dirty="0">
                <a:solidFill>
                  <a:srgbClr val="000000"/>
                </a:solidFill>
                <a:latin typeface="Arial" panose="02020603050405020304" pitchFamily="2"/>
              </a:rPr>
              <a:t>An individual who: </a:t>
            </a:r>
          </a:p>
          <a:p>
            <a:pPr>
              <a:spcBef>
                <a:spcPts val="314"/>
              </a:spcBef>
              <a:spcAft>
                <a:spcPts val="0"/>
              </a:spcAft>
              <a:buFont typeface="Wingdings" panose="05000000000000000000" pitchFamily="2" charset="2"/>
              <a:buChar char="v"/>
            </a:pPr>
            <a:r>
              <a:rPr lang="en-US" sz="997" dirty="0">
                <a:solidFill>
                  <a:schemeClr val="tx1"/>
                </a:solidFill>
                <a:latin typeface="Arial" panose="02020603050405020304" pitchFamily="2"/>
              </a:rPr>
              <a:t>Exercises “substantial control” over a reporting company OR </a:t>
            </a:r>
          </a:p>
          <a:p>
            <a:pPr marR="1321372">
              <a:spcBef>
                <a:spcPts val="354"/>
              </a:spcBef>
              <a:spcAft>
                <a:spcPts val="0"/>
              </a:spcAft>
              <a:buFont typeface="Wingdings" panose="05000000000000000000" pitchFamily="2" charset="2"/>
              <a:buChar char="v"/>
            </a:pPr>
            <a:r>
              <a:rPr lang="en-US" sz="997" dirty="0">
                <a:solidFill>
                  <a:schemeClr val="tx1"/>
                </a:solidFill>
                <a:latin typeface="Arial" panose="02020603050405020304" pitchFamily="2"/>
              </a:rPr>
              <a:t>Directly or indirectly, owns or controls at least 25% of the “ownership interests” of a reporting company. </a:t>
            </a:r>
          </a:p>
          <a:p>
            <a:pPr marL="273387">
              <a:spcBef>
                <a:spcPts val="314"/>
              </a:spcBef>
              <a:spcAft>
                <a:spcPts val="0"/>
              </a:spcAft>
            </a:pPr>
            <a:endParaRPr lang="en-US" sz="997" dirty="0">
              <a:solidFill>
                <a:schemeClr val="tx1"/>
              </a:solidFill>
              <a:latin typeface="Arial" panose="02020603050405020304" pitchFamily="2"/>
            </a:endParaRPr>
          </a:p>
        </p:txBody>
      </p:sp>
    </p:spTree>
    <p:extLst>
      <p:ext uri="{BB962C8B-B14F-4D97-AF65-F5344CB8AC3E}">
        <p14:creationId xmlns:p14="http://schemas.microsoft.com/office/powerpoint/2010/main" val="3013642296"/>
      </p:ext>
    </p:extLst>
  </p:cSld>
  <p:clrMapOvr>
    <a:masterClrMapping/>
  </p:clrMapOvr>
</p:sld>
</file>

<file path=ppt/slides/slide19.xml><?xml version="1.0" encoding="utf-8"?>
<p:sld xmlns:a16="http://schemas.microsoft.com/office/drawing/2014/main"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316865" y="42545"/>
            <a:ext cx="3657600" cy="844550"/>
          </a:xfrm>
          <a:prstGeom prst="rect">
            <a:avLst/>
          </a:prstGeom>
          <a:noFill/>
          <a:ln w="0" cmpd="sng">
            <a:noFill/>
            <a:prstDash val="solid"/>
          </a:ln>
        </p:spPr>
        <p:txBody>
          <a:bodyPr vert="horz" lIns="0" tIns="272415" rIns="0" bIns="0" anchor="t"/>
          <a:lstStyle/>
          <a:p>
            <a:pPr marL="0" marR="0" indent="0" algn="l">
              <a:lnSpc>
                <a:spcPts val="1800"/>
              </a:lnSpc>
            </a:pPr>
            <a:r>
              <a:rPr lang="en-US" sz="1550" b="1" spc="114" dirty="0">
                <a:solidFill>
                  <a:srgbClr val="6F1F82"/>
                </a:solidFill>
                <a:latin typeface="Arial" panose="02020603050405020304" pitchFamily="2"/>
              </a:rPr>
              <a:t>Beneficial Ownership: Example 1</a:t>
            </a:r>
          </a:p>
        </p:txBody>
      </p:sp>
      <p:sp>
        <p:nvSpPr>
          <p:cNvPr id="6" name="Text Placeholder 5"/>
          <p:cNvSpPr>
            <a:spLocks noGrp="1"/>
          </p:cNvSpPr>
          <p:nvPr>
            <p:ph type="body" idx="10"/>
          </p:nvPr>
        </p:nvSpPr>
        <p:spPr>
          <a:xfrm>
            <a:off x="2747554" y="1826434"/>
            <a:ext cx="2061252" cy="255968"/>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100% capital/profit interests </a:t>
            </a:r>
          </a:p>
        </p:txBody>
      </p:sp>
      <p:sp>
        <p:nvSpPr>
          <p:cNvPr id="10" name="Text Placeholder 9"/>
          <p:cNvSpPr>
            <a:spLocks noGrp="1"/>
          </p:cNvSpPr>
          <p:nvPr>
            <p:ph type="body" idx="10"/>
          </p:nvPr>
        </p:nvSpPr>
        <p:spPr>
          <a:xfrm>
            <a:off x="5732780" y="3279775"/>
            <a:ext cx="132080" cy="58420"/>
          </a:xfrm>
          <a:prstGeom prst="rect">
            <a:avLst/>
          </a:prstGeom>
          <a:noFill/>
          <a:ln w="0" cmpd="sng">
            <a:noFill/>
            <a:prstDash val="solid"/>
          </a:ln>
        </p:spPr>
        <p:txBody>
          <a:bodyPr vert="horz" lIns="0" tIns="635" rIns="0" bIns="0" anchor="t"/>
          <a:lstStyle/>
          <a:p>
            <a:endParaRPr xmlns:a="http://schemas.openxmlformats.org/drawingml/2006/main" lang="en-US" sz="400" spc="0">
              <a:solidFill>
                <a:srgbClr val="A8A1A1"/>
              </a:solidFill>
              <a:latin typeface="Arial" panose="02020603050405020304" pitchFamily="2"/>
            </a:endParaRPr>
            <a:pPr marL="0" marR="0" indent="0" algn="l">
              <a:lnSpc>
                <a:spcPts val="500"/>
              </a:lnSpc>
              <a:spcAft>
                <a:spcPts val="0"/>
              </a:spcAft>
            </a:pPr>
          </a:p>
        </p:txBody>
      </p:sp>
      <p:sp>
        <p:nvSpPr>
          <p:cNvPr id="4" name="Rectangle: Rounded Corners 3">
            <a:extLst>
              <a:ext uri="{FF2B5EF4-FFF2-40B4-BE49-F238E27FC236}">
                <a16:creationId xmlns:a16="http://schemas.microsoft.com/office/drawing/2014/main" id="{CFA9A591-B8B5-BD56-565D-30FCEE896052}"/>
              </a:ext>
            </a:extLst>
          </p:cNvPr>
          <p:cNvSpPr/>
          <p:nvPr/>
        </p:nvSpPr>
        <p:spPr>
          <a:xfrm>
            <a:off x="1879041" y="863139"/>
            <a:ext cx="1899139" cy="691515"/>
          </a:xfrm>
          <a:prstGeom prst="roundRect">
            <a:avLst/>
          </a:prstGeom>
          <a:solidFill>
            <a:srgbClr val="782A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Reporting Company</a:t>
            </a:r>
            <a:r>
              <a:rPr kumimoji="0" lang="en-US" sz="1200" b="0" i="0" u="none" strike="noStrike" kern="0" cap="none" spc="0" normalizeH="0" baseline="0" noProof="0" dirty="0">
                <a:ln>
                  <a:noFill/>
                </a:ln>
                <a:solidFill>
                  <a:prstClr val="white"/>
                </a:solidFill>
                <a:effectLst/>
                <a:uLnTx/>
                <a:uFillTx/>
                <a:latin typeface="Calibri"/>
                <a:ea typeface="+mn-ea"/>
                <a:cs typeface="+mn-cs"/>
              </a:rPr>
              <a:t>: LLC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Ownership interest: Capital/profit interests </a:t>
            </a:r>
          </a:p>
        </p:txBody>
      </p:sp>
      <p:cxnSp>
        <p:nvCxnSpPr>
          <p:cNvPr id="9" name="Straight Arrow Connector 8">
            <a:extLst>
              <a:ext uri="{FF2B5EF4-FFF2-40B4-BE49-F238E27FC236}">
                <a16:creationId xmlns:a16="http://schemas.microsoft.com/office/drawing/2014/main" id="{9B006FAA-2A8D-3E7E-75FD-5EEF7B26A270}"/>
              </a:ext>
            </a:extLst>
          </p:cNvPr>
          <p:cNvCxnSpPr/>
          <p:nvPr/>
        </p:nvCxnSpPr>
        <p:spPr>
          <a:xfrm>
            <a:off x="2788418" y="1693147"/>
            <a:ext cx="40193" cy="427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533E26-EE13-28D8-68B6-D1171B7D4938}"/>
              </a:ext>
            </a:extLst>
          </p:cNvPr>
          <p:cNvCxnSpPr>
            <a:cxnSpLocks/>
          </p:cNvCxnSpPr>
          <p:nvPr/>
        </p:nvCxnSpPr>
        <p:spPr>
          <a:xfrm>
            <a:off x="2828610" y="1693147"/>
            <a:ext cx="0" cy="448073"/>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3A74EB6E-ADE5-868D-19BA-B51540346C87}"/>
              </a:ext>
            </a:extLst>
          </p:cNvPr>
          <p:cNvSpPr/>
          <p:nvPr/>
        </p:nvSpPr>
        <p:spPr>
          <a:xfrm>
            <a:off x="2450346" y="2141220"/>
            <a:ext cx="829661" cy="1197896"/>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Text Placeholder 5">
            <a:extLst>
              <a:ext uri="{FF2B5EF4-FFF2-40B4-BE49-F238E27FC236}">
                <a16:creationId xmlns:a16="http://schemas.microsoft.com/office/drawing/2014/main" id="{6A8CA05F-04C9-A326-20CA-D2A78AC357B9}"/>
              </a:ext>
            </a:extLst>
          </p:cNvPr>
          <p:cNvSpPr>
            <a:spLocks noGrp="1"/>
          </p:cNvSpPr>
          <p:nvPr>
            <p:ph type="body" idx="10"/>
          </p:nvPr>
        </p:nvSpPr>
        <p:spPr>
          <a:xfrm>
            <a:off x="3392992" y="2531640"/>
            <a:ext cx="1294564" cy="255968"/>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A: President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 y="7442"/>
            <a:ext cx="6129338" cy="3478249"/>
          </a:xfrm>
          <a:prstGeom prst="rect">
            <a:avLst/>
          </a:prstGeom>
          <a:solidFill>
            <a:srgbClr val="6F1F82"/>
          </a:solidFill>
          <a:ln w="30480" cmpd="dbl">
            <a:solidFill>
              <a:srgbClr val="000000"/>
            </a:solidFill>
            <a:prstDash val="solid"/>
          </a:ln>
        </p:spPr>
        <p:txBody>
          <a:bodyPr vert="horz" lIns="0" tIns="293651" rIns="0" bIns="0" anchor="t"/>
          <a:lstStyle/>
          <a:p>
            <a:pPr marL="0" indent="0" algn="ctr">
              <a:lnSpc>
                <a:spcPts val="1794"/>
              </a:lnSpc>
              <a:spcAft>
                <a:spcPts val="0"/>
              </a:spcAft>
              <a:buNone/>
            </a:pPr>
            <a:r>
              <a:rPr lang="en-US" sz="1644" dirty="0">
                <a:solidFill>
                  <a:srgbClr val="FFFFFF"/>
                </a:solidFill>
                <a:latin typeface="Arial" panose="02020603050405020304" pitchFamily="2"/>
              </a:rPr>
              <a:t>Agenda </a:t>
            </a:r>
          </a:p>
          <a:p>
            <a:pPr marL="0" indent="0">
              <a:lnSpc>
                <a:spcPts val="1794"/>
              </a:lnSpc>
              <a:spcAft>
                <a:spcPts val="0"/>
              </a:spcAft>
            </a:pPr>
            <a:endParaRPr lang="en-US" sz="1644" dirty="0">
              <a:solidFill>
                <a:srgbClr val="FFFFFF"/>
              </a:solidFill>
              <a:latin typeface="Arial" panose="02020603050405020304" pitchFamily="2"/>
            </a:endParaRPr>
          </a:p>
          <a:p>
            <a:pPr>
              <a:spcAft>
                <a:spcPts val="0"/>
              </a:spcAft>
            </a:pPr>
            <a:r>
              <a:rPr lang="en-US" sz="1196" dirty="0">
                <a:solidFill>
                  <a:srgbClr val="FFFFFF"/>
                </a:solidFill>
                <a:latin typeface="Arial" panose="02020603050405020304" pitchFamily="2"/>
              </a:rPr>
              <a:t>Introduction </a:t>
            </a:r>
          </a:p>
          <a:p>
            <a:pPr>
              <a:spcAft>
                <a:spcPts val="0"/>
              </a:spcAft>
            </a:pPr>
            <a:r>
              <a:rPr lang="en-US" sz="1196" dirty="0">
                <a:solidFill>
                  <a:srgbClr val="FFFFFF"/>
                </a:solidFill>
                <a:latin typeface="Arial" panose="02020603050405020304" pitchFamily="2"/>
              </a:rPr>
              <a:t>Who is and is not required to file </a:t>
            </a:r>
          </a:p>
          <a:p>
            <a:pPr>
              <a:spcAft>
                <a:spcPts val="0"/>
              </a:spcAft>
            </a:pPr>
            <a:r>
              <a:rPr lang="en-US" sz="1196" dirty="0">
                <a:solidFill>
                  <a:srgbClr val="FFFFFF"/>
                </a:solidFill>
                <a:latin typeface="Arial" panose="02020603050405020304" pitchFamily="2"/>
              </a:rPr>
              <a:t>What is “Beneficial Ownership”</a:t>
            </a:r>
          </a:p>
          <a:p>
            <a:pPr>
              <a:spcAft>
                <a:spcPts val="0"/>
              </a:spcAft>
            </a:pPr>
            <a:r>
              <a:rPr lang="en-US" sz="1196" dirty="0">
                <a:solidFill>
                  <a:srgbClr val="FFFFFF"/>
                </a:solidFill>
                <a:latin typeface="Arial" panose="02020603050405020304" pitchFamily="2"/>
              </a:rPr>
              <a:t>What are the reporting requirements</a:t>
            </a:r>
          </a:p>
          <a:p>
            <a:pPr>
              <a:spcAft>
                <a:spcPts val="0"/>
              </a:spcAft>
            </a:pPr>
            <a:r>
              <a:rPr lang="en-US" sz="1196" dirty="0">
                <a:solidFill>
                  <a:srgbClr val="FFFFFF"/>
                </a:solidFill>
                <a:latin typeface="Arial" panose="02020603050405020304" pitchFamily="2"/>
              </a:rPr>
              <a:t>How to file a report</a:t>
            </a:r>
          </a:p>
          <a:p>
            <a:pPr>
              <a:spcAft>
                <a:spcPts val="0"/>
              </a:spcAft>
            </a:pPr>
            <a:r>
              <a:rPr lang="en-US" sz="1196" dirty="0">
                <a:solidFill>
                  <a:srgbClr val="FFFFFF"/>
                </a:solidFill>
                <a:latin typeface="Arial" panose="02020603050405020304" pitchFamily="2"/>
              </a:rPr>
              <a:t>Penalties</a:t>
            </a:r>
          </a:p>
          <a:p>
            <a:pPr>
              <a:spcAft>
                <a:spcPts val="0"/>
              </a:spcAft>
            </a:pPr>
            <a:endParaRPr lang="en-US" sz="1196" dirty="0">
              <a:solidFill>
                <a:srgbClr val="FFFFFF"/>
              </a:solidFill>
              <a:latin typeface="Arial" panose="02020603050405020304" pitchFamily="2"/>
            </a:endParaRPr>
          </a:p>
        </p:txBody>
      </p:sp>
    </p:spTree>
  </p:cSld>
  <p:clrMapOvr>
    <a:masterClrMapping/>
  </p:clrMapOvr>
</p:sld>
</file>

<file path=ppt/slides/slide20.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211141" y="0"/>
            <a:ext cx="3645326" cy="832223"/>
          </a:xfrm>
          <a:prstGeom prst="rect">
            <a:avLst/>
          </a:prstGeom>
          <a:noFill/>
          <a:ln w="0" cmpd="sng">
            <a:noFill/>
            <a:prstDash val="solid"/>
          </a:ln>
        </p:spPr>
        <p:txBody>
          <a:bodyPr vert="horz" lIns="0" tIns="271501" rIns="0" bIns="0" anchor="t"/>
          <a:lstStyle/>
          <a:p>
            <a:pPr>
              <a:spcAft>
                <a:spcPts val="0"/>
              </a:spcAft>
            </a:pPr>
            <a:r>
              <a:rPr lang="en-US" sz="1545" b="1" spc="114" dirty="0">
                <a:solidFill>
                  <a:srgbClr val="6F1F82"/>
                </a:solidFill>
                <a:latin typeface="Arial" panose="02020603050405020304" pitchFamily="2"/>
              </a:rPr>
              <a:t>Beneficial Ownership: Example 2</a:t>
            </a:r>
          </a:p>
        </p:txBody>
      </p:sp>
      <p:sp>
        <p:nvSpPr>
          <p:cNvPr id="4" name="Rectangle: Rounded Corners 3">
            <a:extLst>
              <a:ext uri="{FF2B5EF4-FFF2-40B4-BE49-F238E27FC236}">
                <a16:creationId xmlns:a16="http://schemas.microsoft.com/office/drawing/2014/main" id="{F0EFF2B2-F5DD-BCA7-474C-5797D02B3153}"/>
              </a:ext>
            </a:extLst>
          </p:cNvPr>
          <p:cNvSpPr/>
          <p:nvPr/>
        </p:nvSpPr>
        <p:spPr>
          <a:xfrm>
            <a:off x="1321075" y="1013494"/>
            <a:ext cx="1899139" cy="691515"/>
          </a:xfrm>
          <a:prstGeom prst="roundRect">
            <a:avLst/>
          </a:prstGeom>
          <a:solidFill>
            <a:srgbClr val="782A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Reporting Company</a:t>
            </a:r>
            <a:r>
              <a:rPr kumimoji="0" lang="en-US" sz="1200" b="0" i="0" u="none" strike="noStrike" kern="0" cap="none" spc="0" normalizeH="0" baseline="0" noProof="0" dirty="0">
                <a:ln>
                  <a:noFill/>
                </a:ln>
                <a:solidFill>
                  <a:prstClr val="white"/>
                </a:solidFill>
                <a:effectLst/>
                <a:uLnTx/>
                <a:uFillTx/>
                <a:latin typeface="Calibri"/>
                <a:ea typeface="+mn-ea"/>
                <a:cs typeface="+mn-cs"/>
              </a:rPr>
              <a:t>: Corp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Ownership interest: Stock</a:t>
            </a:r>
          </a:p>
        </p:txBody>
      </p:sp>
      <p:cxnSp>
        <p:nvCxnSpPr>
          <p:cNvPr id="8" name="Straight Arrow Connector 7">
            <a:extLst>
              <a:ext uri="{FF2B5EF4-FFF2-40B4-BE49-F238E27FC236}">
                <a16:creationId xmlns:a16="http://schemas.microsoft.com/office/drawing/2014/main" id="{F92F9007-297E-99E5-E0A6-F335809AB505}"/>
              </a:ext>
            </a:extLst>
          </p:cNvPr>
          <p:cNvCxnSpPr/>
          <p:nvPr/>
        </p:nvCxnSpPr>
        <p:spPr>
          <a:xfrm>
            <a:off x="3346101" y="1320752"/>
            <a:ext cx="723481" cy="0"/>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14C18BC9-1CB6-030A-96B9-4ACA581FE31C}"/>
              </a:ext>
            </a:extLst>
          </p:cNvPr>
          <p:cNvSpPr/>
          <p:nvPr/>
        </p:nvSpPr>
        <p:spPr>
          <a:xfrm>
            <a:off x="4069582" y="664174"/>
            <a:ext cx="839038" cy="1182845"/>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 Placeholder 5">
            <a:extLst>
              <a:ext uri="{FF2B5EF4-FFF2-40B4-BE49-F238E27FC236}">
                <a16:creationId xmlns:a16="http://schemas.microsoft.com/office/drawing/2014/main" id="{E7ACD954-38B5-112D-632F-46B56449CDEB}"/>
              </a:ext>
            </a:extLst>
          </p:cNvPr>
          <p:cNvSpPr>
            <a:spLocks noGrp="1"/>
          </p:cNvSpPr>
          <p:nvPr>
            <p:ph type="body" idx="10"/>
          </p:nvPr>
        </p:nvSpPr>
        <p:spPr>
          <a:xfrm>
            <a:off x="4762933" y="1103283"/>
            <a:ext cx="1294564" cy="255968"/>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D: President</a:t>
            </a:r>
          </a:p>
        </p:txBody>
      </p:sp>
      <p:sp>
        <p:nvSpPr>
          <p:cNvPr id="11" name="Rectangle: Rounded Corners 10">
            <a:extLst>
              <a:ext uri="{FF2B5EF4-FFF2-40B4-BE49-F238E27FC236}">
                <a16:creationId xmlns:a16="http://schemas.microsoft.com/office/drawing/2014/main" id="{AC0A58F2-A731-6553-7402-9C3D256EC3D0}"/>
              </a:ext>
            </a:extLst>
          </p:cNvPr>
          <p:cNvSpPr/>
          <p:nvPr/>
        </p:nvSpPr>
        <p:spPr>
          <a:xfrm>
            <a:off x="3220214" y="1963664"/>
            <a:ext cx="1097280" cy="787887"/>
          </a:xfrm>
          <a:prstGeom prst="roundRect">
            <a:avLst/>
          </a:prstGeom>
          <a:blipFill>
            <a:blip r:embed="rId4"/>
            <a:stretch>
              <a:fillRect l="-12938" r="-11172"/>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A05B1C9B-9472-2D4F-9281-843ECC1E5433}"/>
              </a:ext>
            </a:extLst>
          </p:cNvPr>
          <p:cNvSpPr/>
          <p:nvPr/>
        </p:nvSpPr>
        <p:spPr>
          <a:xfrm>
            <a:off x="1776928" y="1966975"/>
            <a:ext cx="987432" cy="781267"/>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12BE791B-FF8F-D927-95D3-0683A823DC85}"/>
              </a:ext>
            </a:extLst>
          </p:cNvPr>
          <p:cNvSpPr/>
          <p:nvPr/>
        </p:nvSpPr>
        <p:spPr>
          <a:xfrm>
            <a:off x="364707" y="1805136"/>
            <a:ext cx="987432" cy="959635"/>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Text Placeholder 5">
            <a:extLst>
              <a:ext uri="{FF2B5EF4-FFF2-40B4-BE49-F238E27FC236}">
                <a16:creationId xmlns:a16="http://schemas.microsoft.com/office/drawing/2014/main" id="{1664308B-1F6E-C4BC-A678-2C4609A78E18}"/>
              </a:ext>
            </a:extLst>
          </p:cNvPr>
          <p:cNvSpPr>
            <a:spLocks noGrp="1"/>
          </p:cNvSpPr>
          <p:nvPr>
            <p:ph type="body" idx="10"/>
          </p:nvPr>
        </p:nvSpPr>
        <p:spPr>
          <a:xfrm>
            <a:off x="211141" y="2888619"/>
            <a:ext cx="1294564" cy="255968"/>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A: 50% Stock</a:t>
            </a:r>
          </a:p>
        </p:txBody>
      </p:sp>
      <p:sp>
        <p:nvSpPr>
          <p:cNvPr id="28" name="Text Placeholder 5">
            <a:extLst>
              <a:ext uri="{FF2B5EF4-FFF2-40B4-BE49-F238E27FC236}">
                <a16:creationId xmlns:a16="http://schemas.microsoft.com/office/drawing/2014/main" id="{1172F9BF-4E70-2279-BC94-8EAC1A9AD1BA}"/>
              </a:ext>
            </a:extLst>
          </p:cNvPr>
          <p:cNvSpPr>
            <a:spLocks noGrp="1"/>
          </p:cNvSpPr>
          <p:nvPr>
            <p:ph type="body" idx="10"/>
          </p:nvPr>
        </p:nvSpPr>
        <p:spPr>
          <a:xfrm>
            <a:off x="1623362" y="2875644"/>
            <a:ext cx="1294564" cy="255968"/>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B: 40% Stock</a:t>
            </a:r>
          </a:p>
        </p:txBody>
      </p:sp>
      <p:sp>
        <p:nvSpPr>
          <p:cNvPr id="29" name="Text Placeholder 5">
            <a:extLst>
              <a:ext uri="{FF2B5EF4-FFF2-40B4-BE49-F238E27FC236}">
                <a16:creationId xmlns:a16="http://schemas.microsoft.com/office/drawing/2014/main" id="{FFE3C6B8-D076-424B-AAA1-96626940A73B}"/>
              </a:ext>
            </a:extLst>
          </p:cNvPr>
          <p:cNvSpPr>
            <a:spLocks noGrp="1"/>
          </p:cNvSpPr>
          <p:nvPr>
            <p:ph type="body" idx="10"/>
          </p:nvPr>
        </p:nvSpPr>
        <p:spPr>
          <a:xfrm>
            <a:off x="3126838" y="2864898"/>
            <a:ext cx="1294564" cy="255968"/>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C: 10% Stock</a:t>
            </a:r>
          </a:p>
        </p:txBody>
      </p:sp>
      <p:cxnSp>
        <p:nvCxnSpPr>
          <p:cNvPr id="31" name="Straight Arrow Connector 30">
            <a:extLst>
              <a:ext uri="{FF2B5EF4-FFF2-40B4-BE49-F238E27FC236}">
                <a16:creationId xmlns:a16="http://schemas.microsoft.com/office/drawing/2014/main" id="{8BA18A92-E94C-E359-BCB4-CF549E21C771}"/>
              </a:ext>
            </a:extLst>
          </p:cNvPr>
          <p:cNvCxnSpPr/>
          <p:nvPr/>
        </p:nvCxnSpPr>
        <p:spPr>
          <a:xfrm>
            <a:off x="2270644" y="1746250"/>
            <a:ext cx="0" cy="142840"/>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A02C35F-E343-3F38-D731-032F008D7BC5}"/>
              </a:ext>
            </a:extLst>
          </p:cNvPr>
          <p:cNvCxnSpPr>
            <a:cxnSpLocks/>
          </p:cNvCxnSpPr>
          <p:nvPr/>
        </p:nvCxnSpPr>
        <p:spPr>
          <a:xfrm>
            <a:off x="2270644" y="1746250"/>
            <a:ext cx="1298054" cy="140030"/>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FB0F6F6-F038-BD53-CEB5-461E92D45786}"/>
              </a:ext>
            </a:extLst>
          </p:cNvPr>
          <p:cNvCxnSpPr>
            <a:cxnSpLocks/>
          </p:cNvCxnSpPr>
          <p:nvPr/>
        </p:nvCxnSpPr>
        <p:spPr>
          <a:xfrm flipH="1">
            <a:off x="1350105" y="1746250"/>
            <a:ext cx="920538" cy="140030"/>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211141" y="0"/>
            <a:ext cx="3645326" cy="832223"/>
          </a:xfrm>
          <a:prstGeom prst="rect">
            <a:avLst/>
          </a:prstGeom>
          <a:noFill/>
          <a:ln w="0" cmpd="sng">
            <a:noFill/>
            <a:prstDash val="solid"/>
          </a:ln>
        </p:spPr>
        <p:txBody>
          <a:bodyPr vert="horz" lIns="0" tIns="271501" rIns="0" bIns="0" anchor="t"/>
          <a:lstStyle/>
          <a:p>
            <a:pPr>
              <a:spcAft>
                <a:spcPts val="0"/>
              </a:spcAft>
            </a:pPr>
            <a:r>
              <a:rPr lang="en-US" sz="1545" b="1" spc="114" dirty="0">
                <a:solidFill>
                  <a:srgbClr val="6F1F82"/>
                </a:solidFill>
                <a:latin typeface="Arial" panose="02020603050405020304" pitchFamily="2"/>
              </a:rPr>
              <a:t>Beneficial Ownership: Example 2</a:t>
            </a:r>
          </a:p>
        </p:txBody>
      </p:sp>
      <p:sp>
        <p:nvSpPr>
          <p:cNvPr id="4" name="Rectangle: Rounded Corners 3">
            <a:extLst>
              <a:ext uri="{FF2B5EF4-FFF2-40B4-BE49-F238E27FC236}">
                <a16:creationId xmlns:a16="http://schemas.microsoft.com/office/drawing/2014/main" id="{F0EFF2B2-F5DD-BCA7-474C-5797D02B3153}"/>
              </a:ext>
            </a:extLst>
          </p:cNvPr>
          <p:cNvSpPr/>
          <p:nvPr/>
        </p:nvSpPr>
        <p:spPr>
          <a:xfrm>
            <a:off x="1321075" y="1013494"/>
            <a:ext cx="1899139" cy="691515"/>
          </a:xfrm>
          <a:prstGeom prst="roundRect">
            <a:avLst/>
          </a:prstGeom>
          <a:solidFill>
            <a:srgbClr val="782A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Reporting Company</a:t>
            </a:r>
            <a:r>
              <a:rPr kumimoji="0" lang="en-US" sz="1200" b="0" i="0" u="none" strike="noStrike" kern="0" cap="none" spc="0" normalizeH="0" baseline="0" noProof="0" dirty="0">
                <a:ln>
                  <a:noFill/>
                </a:ln>
                <a:solidFill>
                  <a:prstClr val="white"/>
                </a:solidFill>
                <a:effectLst/>
                <a:uLnTx/>
                <a:uFillTx/>
                <a:latin typeface="Calibri"/>
                <a:ea typeface="+mn-ea"/>
                <a:cs typeface="+mn-cs"/>
              </a:rPr>
              <a:t>: LLC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Ownership interest: Membership Interests</a:t>
            </a:r>
          </a:p>
        </p:txBody>
      </p:sp>
      <p:cxnSp>
        <p:nvCxnSpPr>
          <p:cNvPr id="8" name="Straight Arrow Connector 7">
            <a:extLst>
              <a:ext uri="{FF2B5EF4-FFF2-40B4-BE49-F238E27FC236}">
                <a16:creationId xmlns:a16="http://schemas.microsoft.com/office/drawing/2014/main" id="{F92F9007-297E-99E5-E0A6-F335809AB505}"/>
              </a:ext>
            </a:extLst>
          </p:cNvPr>
          <p:cNvCxnSpPr/>
          <p:nvPr/>
        </p:nvCxnSpPr>
        <p:spPr>
          <a:xfrm>
            <a:off x="3346101" y="1320752"/>
            <a:ext cx="723481" cy="0"/>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E7ACD954-38B5-112D-632F-46B56449CDEB}"/>
              </a:ext>
            </a:extLst>
          </p:cNvPr>
          <p:cNvSpPr>
            <a:spLocks noGrp="1"/>
          </p:cNvSpPr>
          <p:nvPr>
            <p:ph type="body" idx="10"/>
          </p:nvPr>
        </p:nvSpPr>
        <p:spPr>
          <a:xfrm>
            <a:off x="4762933" y="1103283"/>
            <a:ext cx="1294564" cy="255968"/>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C: Manager</a:t>
            </a:r>
          </a:p>
        </p:txBody>
      </p:sp>
      <p:sp>
        <p:nvSpPr>
          <p:cNvPr id="12" name="Rectangle: Rounded Corners 11">
            <a:extLst>
              <a:ext uri="{FF2B5EF4-FFF2-40B4-BE49-F238E27FC236}">
                <a16:creationId xmlns:a16="http://schemas.microsoft.com/office/drawing/2014/main" id="{A05B1C9B-9472-2D4F-9281-843ECC1E5433}"/>
              </a:ext>
            </a:extLst>
          </p:cNvPr>
          <p:cNvSpPr/>
          <p:nvPr/>
        </p:nvSpPr>
        <p:spPr>
          <a:xfrm>
            <a:off x="2797119" y="1987118"/>
            <a:ext cx="987432" cy="781267"/>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12BE791B-FF8F-D927-95D3-0683A823DC85}"/>
              </a:ext>
            </a:extLst>
          </p:cNvPr>
          <p:cNvSpPr/>
          <p:nvPr/>
        </p:nvSpPr>
        <p:spPr>
          <a:xfrm>
            <a:off x="1002822" y="1989934"/>
            <a:ext cx="1097280" cy="781268"/>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Text Placeholder 5">
            <a:extLst>
              <a:ext uri="{FF2B5EF4-FFF2-40B4-BE49-F238E27FC236}">
                <a16:creationId xmlns:a16="http://schemas.microsoft.com/office/drawing/2014/main" id="{1664308B-1F6E-C4BC-A678-2C4609A78E18}"/>
              </a:ext>
            </a:extLst>
          </p:cNvPr>
          <p:cNvSpPr>
            <a:spLocks noGrp="1"/>
          </p:cNvSpPr>
          <p:nvPr>
            <p:ph type="body" idx="10"/>
          </p:nvPr>
        </p:nvSpPr>
        <p:spPr>
          <a:xfrm>
            <a:off x="847065" y="2825053"/>
            <a:ext cx="1294564" cy="255968"/>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A: 50% of Units </a:t>
            </a:r>
          </a:p>
          <a:p>
            <a:pPr marL="0" marR="0" indent="0" algn="ctr">
              <a:lnSpc>
                <a:spcPts val="1000"/>
              </a:lnSpc>
              <a:spcAft>
                <a:spcPts val="805"/>
              </a:spcAft>
            </a:pPr>
            <a:r>
              <a:rPr lang="en-US" sz="900" b="1" dirty="0">
                <a:solidFill>
                  <a:srgbClr val="782C88"/>
                </a:solidFill>
                <a:latin typeface="Arial" panose="02020603050405020304" pitchFamily="2"/>
              </a:rPr>
              <a:t>Manager </a:t>
            </a:r>
            <a:endParaRPr lang="en-US" sz="900" b="1" spc="0" dirty="0">
              <a:solidFill>
                <a:srgbClr val="782C88"/>
              </a:solidFill>
              <a:latin typeface="Arial" panose="02020603050405020304" pitchFamily="2"/>
            </a:endParaRPr>
          </a:p>
        </p:txBody>
      </p:sp>
      <p:sp>
        <p:nvSpPr>
          <p:cNvPr id="28" name="Text Placeholder 5">
            <a:extLst>
              <a:ext uri="{FF2B5EF4-FFF2-40B4-BE49-F238E27FC236}">
                <a16:creationId xmlns:a16="http://schemas.microsoft.com/office/drawing/2014/main" id="{1172F9BF-4E70-2279-BC94-8EAC1A9AD1BA}"/>
              </a:ext>
            </a:extLst>
          </p:cNvPr>
          <p:cNvSpPr>
            <a:spLocks noGrp="1"/>
          </p:cNvSpPr>
          <p:nvPr>
            <p:ph type="body" idx="10"/>
          </p:nvPr>
        </p:nvSpPr>
        <p:spPr>
          <a:xfrm>
            <a:off x="2764687" y="2829012"/>
            <a:ext cx="1294564" cy="255968"/>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B: 50% of Units</a:t>
            </a:r>
          </a:p>
        </p:txBody>
      </p:sp>
      <p:cxnSp>
        <p:nvCxnSpPr>
          <p:cNvPr id="32" name="Straight Arrow Connector 31">
            <a:extLst>
              <a:ext uri="{FF2B5EF4-FFF2-40B4-BE49-F238E27FC236}">
                <a16:creationId xmlns:a16="http://schemas.microsoft.com/office/drawing/2014/main" id="{9A02C35F-E343-3F38-D731-032F008D7BC5}"/>
              </a:ext>
            </a:extLst>
          </p:cNvPr>
          <p:cNvCxnSpPr>
            <a:cxnSpLocks/>
          </p:cNvCxnSpPr>
          <p:nvPr/>
        </p:nvCxnSpPr>
        <p:spPr>
          <a:xfrm>
            <a:off x="2268899" y="1746250"/>
            <a:ext cx="583486" cy="189833"/>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FB0F6F6-F038-BD53-CEB5-461E92D45786}"/>
              </a:ext>
            </a:extLst>
          </p:cNvPr>
          <p:cNvCxnSpPr>
            <a:cxnSpLocks/>
          </p:cNvCxnSpPr>
          <p:nvPr/>
        </p:nvCxnSpPr>
        <p:spPr>
          <a:xfrm flipH="1">
            <a:off x="1718268" y="1746250"/>
            <a:ext cx="552375" cy="189833"/>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dog with a suit and tie&#10;&#10;Description automatically generated">
            <a:extLst>
              <a:ext uri="{FF2B5EF4-FFF2-40B4-BE49-F238E27FC236}">
                <a16:creationId xmlns:a16="http://schemas.microsoft.com/office/drawing/2014/main" id="{38C14236-70CD-973C-E8B6-1351BA9410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6381" y="809755"/>
            <a:ext cx="806960" cy="895254"/>
          </a:xfrm>
          <a:prstGeom prst="rect">
            <a:avLst/>
          </a:prstGeom>
        </p:spPr>
      </p:pic>
    </p:spTree>
    <p:extLst>
      <p:ext uri="{BB962C8B-B14F-4D97-AF65-F5344CB8AC3E}">
        <p14:creationId xmlns:p14="http://schemas.microsoft.com/office/powerpoint/2010/main" val="2801278129"/>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211141" y="0"/>
            <a:ext cx="3645326" cy="832223"/>
          </a:xfrm>
          <a:prstGeom prst="rect">
            <a:avLst/>
          </a:prstGeom>
          <a:noFill/>
          <a:ln w="0" cmpd="sng">
            <a:noFill/>
            <a:prstDash val="solid"/>
          </a:ln>
        </p:spPr>
        <p:txBody>
          <a:bodyPr vert="horz" lIns="0" tIns="271501" rIns="0" bIns="0" anchor="t"/>
          <a:lstStyle/>
          <a:p>
            <a:pPr>
              <a:spcAft>
                <a:spcPts val="0"/>
              </a:spcAft>
            </a:pPr>
            <a:r>
              <a:rPr lang="en-US" sz="1545" b="1" spc="114" dirty="0">
                <a:solidFill>
                  <a:srgbClr val="6F1F82"/>
                </a:solidFill>
                <a:latin typeface="Arial" panose="02020603050405020304" pitchFamily="2"/>
              </a:rPr>
              <a:t>Beneficial Ownership: Example 2</a:t>
            </a:r>
          </a:p>
        </p:txBody>
      </p:sp>
      <p:sp>
        <p:nvSpPr>
          <p:cNvPr id="4" name="Rectangle: Rounded Corners 3">
            <a:extLst>
              <a:ext uri="{FF2B5EF4-FFF2-40B4-BE49-F238E27FC236}">
                <a16:creationId xmlns:a16="http://schemas.microsoft.com/office/drawing/2014/main" id="{F0EFF2B2-F5DD-BCA7-474C-5797D02B3153}"/>
              </a:ext>
            </a:extLst>
          </p:cNvPr>
          <p:cNvSpPr/>
          <p:nvPr/>
        </p:nvSpPr>
        <p:spPr>
          <a:xfrm>
            <a:off x="1192059" y="541867"/>
            <a:ext cx="1899139" cy="691515"/>
          </a:xfrm>
          <a:prstGeom prst="roundRect">
            <a:avLst/>
          </a:prstGeom>
          <a:solidFill>
            <a:srgbClr val="782A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Reporting Company</a:t>
            </a:r>
            <a:r>
              <a:rPr kumimoji="0" lang="en-US" sz="1200" b="0" i="0" u="none" strike="noStrike" kern="0" cap="none" spc="0" normalizeH="0" baseline="0" noProof="0" dirty="0">
                <a:ln>
                  <a:noFill/>
                </a:ln>
                <a:solidFill>
                  <a:prstClr val="white"/>
                </a:solidFill>
                <a:effectLst/>
                <a:uLnTx/>
                <a:uFillTx/>
                <a:latin typeface="Calibri"/>
                <a:ea typeface="+mn-ea"/>
                <a:cs typeface="+mn-cs"/>
              </a:rPr>
              <a:t>: Corp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Ownership interest: Stock</a:t>
            </a:r>
          </a:p>
        </p:txBody>
      </p:sp>
      <p:cxnSp>
        <p:nvCxnSpPr>
          <p:cNvPr id="8" name="Straight Arrow Connector 7">
            <a:extLst>
              <a:ext uri="{FF2B5EF4-FFF2-40B4-BE49-F238E27FC236}">
                <a16:creationId xmlns:a16="http://schemas.microsoft.com/office/drawing/2014/main" id="{F92F9007-297E-99E5-E0A6-F335809AB505}"/>
              </a:ext>
            </a:extLst>
          </p:cNvPr>
          <p:cNvCxnSpPr>
            <a:cxnSpLocks/>
          </p:cNvCxnSpPr>
          <p:nvPr/>
        </p:nvCxnSpPr>
        <p:spPr>
          <a:xfrm>
            <a:off x="3418017" y="863632"/>
            <a:ext cx="438450" cy="0"/>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E7ACD954-38B5-112D-632F-46B56449CDEB}"/>
              </a:ext>
            </a:extLst>
          </p:cNvPr>
          <p:cNvSpPr>
            <a:spLocks noGrp="1"/>
          </p:cNvSpPr>
          <p:nvPr>
            <p:ph type="body" idx="10"/>
          </p:nvPr>
        </p:nvSpPr>
        <p:spPr>
          <a:xfrm>
            <a:off x="4762933" y="618319"/>
            <a:ext cx="1294564" cy="255968"/>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F: Directs decisions through board representation</a:t>
            </a:r>
          </a:p>
        </p:txBody>
      </p:sp>
      <p:sp>
        <p:nvSpPr>
          <p:cNvPr id="13" name="Rectangle: Rounded Corners 12">
            <a:extLst>
              <a:ext uri="{FF2B5EF4-FFF2-40B4-BE49-F238E27FC236}">
                <a16:creationId xmlns:a16="http://schemas.microsoft.com/office/drawing/2014/main" id="{12BE791B-FF8F-D927-95D3-0683A823DC85}"/>
              </a:ext>
            </a:extLst>
          </p:cNvPr>
          <p:cNvSpPr/>
          <p:nvPr/>
        </p:nvSpPr>
        <p:spPr>
          <a:xfrm>
            <a:off x="1203599" y="2754460"/>
            <a:ext cx="448982" cy="698818"/>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Text Placeholder 5">
            <a:extLst>
              <a:ext uri="{FF2B5EF4-FFF2-40B4-BE49-F238E27FC236}">
                <a16:creationId xmlns:a16="http://schemas.microsoft.com/office/drawing/2014/main" id="{1664308B-1F6E-C4BC-A678-2C4609A78E18}"/>
              </a:ext>
            </a:extLst>
          </p:cNvPr>
          <p:cNvSpPr>
            <a:spLocks noGrp="1"/>
          </p:cNvSpPr>
          <p:nvPr>
            <p:ph type="body" idx="10"/>
          </p:nvPr>
        </p:nvSpPr>
        <p:spPr>
          <a:xfrm>
            <a:off x="572257" y="2781065"/>
            <a:ext cx="552293" cy="459366"/>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A: 30% of Stock</a:t>
            </a:r>
          </a:p>
          <a:p>
            <a:pPr marL="0" marR="0" indent="0" algn="ctr">
              <a:lnSpc>
                <a:spcPts val="1000"/>
              </a:lnSpc>
              <a:spcAft>
                <a:spcPts val="805"/>
              </a:spcAft>
            </a:pPr>
            <a:r>
              <a:rPr lang="en-US" sz="900" b="1" dirty="0">
                <a:solidFill>
                  <a:srgbClr val="782C88"/>
                </a:solidFill>
                <a:latin typeface="Arial" panose="02020603050405020304" pitchFamily="2"/>
              </a:rPr>
              <a:t>CFO</a:t>
            </a:r>
            <a:endParaRPr lang="en-US" sz="900" b="1" spc="0" dirty="0">
              <a:solidFill>
                <a:srgbClr val="782C88"/>
              </a:solidFill>
              <a:latin typeface="Arial" panose="02020603050405020304" pitchFamily="2"/>
            </a:endParaRPr>
          </a:p>
        </p:txBody>
      </p:sp>
      <p:sp>
        <p:nvSpPr>
          <p:cNvPr id="28" name="Text Placeholder 5">
            <a:extLst>
              <a:ext uri="{FF2B5EF4-FFF2-40B4-BE49-F238E27FC236}">
                <a16:creationId xmlns:a16="http://schemas.microsoft.com/office/drawing/2014/main" id="{1172F9BF-4E70-2279-BC94-8EAC1A9AD1BA}"/>
              </a:ext>
            </a:extLst>
          </p:cNvPr>
          <p:cNvSpPr>
            <a:spLocks noGrp="1"/>
          </p:cNvSpPr>
          <p:nvPr>
            <p:ph type="body" idx="10"/>
          </p:nvPr>
        </p:nvSpPr>
        <p:spPr>
          <a:xfrm>
            <a:off x="1615558" y="2778739"/>
            <a:ext cx="606535" cy="498646"/>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B: 70% of Stock</a:t>
            </a:r>
          </a:p>
        </p:txBody>
      </p:sp>
      <p:cxnSp>
        <p:nvCxnSpPr>
          <p:cNvPr id="22" name="Straight Connector 21">
            <a:extLst>
              <a:ext uri="{FF2B5EF4-FFF2-40B4-BE49-F238E27FC236}">
                <a16:creationId xmlns:a16="http://schemas.microsoft.com/office/drawing/2014/main" id="{88B638D9-8ED9-507B-BE71-E1033DFC6397}"/>
              </a:ext>
            </a:extLst>
          </p:cNvPr>
          <p:cNvCxnSpPr/>
          <p:nvPr/>
        </p:nvCxnSpPr>
        <p:spPr>
          <a:xfrm>
            <a:off x="2101778" y="1272894"/>
            <a:ext cx="0" cy="93159"/>
          </a:xfrm>
          <a:prstGeom prst="line">
            <a:avLst/>
          </a:prstGeom>
          <a:ln>
            <a:solidFill>
              <a:srgbClr val="782A7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27B6E3-6379-3F10-8BF0-61AEC6C4DBE3}"/>
              </a:ext>
            </a:extLst>
          </p:cNvPr>
          <p:cNvCxnSpPr>
            <a:cxnSpLocks/>
          </p:cNvCxnSpPr>
          <p:nvPr/>
        </p:nvCxnSpPr>
        <p:spPr>
          <a:xfrm flipH="1">
            <a:off x="492369" y="1366053"/>
            <a:ext cx="3627455" cy="0"/>
          </a:xfrm>
          <a:prstGeom prst="line">
            <a:avLst/>
          </a:prstGeom>
          <a:ln>
            <a:solidFill>
              <a:srgbClr val="782A7E"/>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3DCFB5-B312-D2A9-D5F8-DC13EE27CF67}"/>
              </a:ext>
            </a:extLst>
          </p:cNvPr>
          <p:cNvCxnSpPr>
            <a:cxnSpLocks/>
          </p:cNvCxnSpPr>
          <p:nvPr/>
        </p:nvCxnSpPr>
        <p:spPr>
          <a:xfrm>
            <a:off x="492369" y="1366053"/>
            <a:ext cx="0" cy="240791"/>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DE783DC-D8C4-6405-0C76-2D264E225BA6}"/>
              </a:ext>
            </a:extLst>
          </p:cNvPr>
          <p:cNvCxnSpPr>
            <a:cxnSpLocks/>
          </p:cNvCxnSpPr>
          <p:nvPr/>
        </p:nvCxnSpPr>
        <p:spPr>
          <a:xfrm>
            <a:off x="4109679" y="1366053"/>
            <a:ext cx="0" cy="380196"/>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B3EE3D8-ACCC-5D84-3CD1-2AA9228D5B98}"/>
              </a:ext>
            </a:extLst>
          </p:cNvPr>
          <p:cNvSpPr/>
          <p:nvPr/>
        </p:nvSpPr>
        <p:spPr>
          <a:xfrm>
            <a:off x="130526" y="1666406"/>
            <a:ext cx="1097280" cy="498646"/>
          </a:xfrm>
          <a:prstGeom prst="roundRect">
            <a:avLst/>
          </a:prstGeom>
          <a:solidFill>
            <a:srgbClr val="782A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Company</a:t>
            </a:r>
            <a:r>
              <a:rPr kumimoji="0" lang="en-US" sz="1200" b="0" i="0" u="none" strike="noStrike" kern="0" cap="none" spc="0" normalizeH="0" baseline="0" noProof="0" dirty="0">
                <a:ln>
                  <a:noFill/>
                </a:ln>
                <a:solidFill>
                  <a:prstClr val="white"/>
                </a:solidFill>
                <a:effectLst/>
                <a:uLnTx/>
                <a:uFillTx/>
                <a:latin typeface="Calibri"/>
                <a:ea typeface="+mn-ea"/>
                <a:cs typeface="+mn-cs"/>
              </a:rPr>
              <a:t> 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50% </a:t>
            </a:r>
            <a:r>
              <a:rPr lang="en-US" sz="1000" dirty="0">
                <a:solidFill>
                  <a:prstClr val="white"/>
                </a:solidFill>
                <a:latin typeface="Calibri"/>
              </a:rPr>
              <a:t>of Stock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Manager</a:t>
            </a:r>
          </a:p>
        </p:txBody>
      </p:sp>
      <p:sp>
        <p:nvSpPr>
          <p:cNvPr id="34" name="Rectangle: Rounded Corners 33">
            <a:extLst>
              <a:ext uri="{FF2B5EF4-FFF2-40B4-BE49-F238E27FC236}">
                <a16:creationId xmlns:a16="http://schemas.microsoft.com/office/drawing/2014/main" id="{AD3A51B3-C66B-413E-3B63-E0A4C0559BCA}"/>
              </a:ext>
            </a:extLst>
          </p:cNvPr>
          <p:cNvSpPr/>
          <p:nvPr/>
        </p:nvSpPr>
        <p:spPr>
          <a:xfrm>
            <a:off x="3529268" y="1753607"/>
            <a:ext cx="1097280" cy="498646"/>
          </a:xfrm>
          <a:prstGeom prst="roundRect">
            <a:avLst/>
          </a:prstGeom>
          <a:solidFill>
            <a:srgbClr val="782A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Company</a:t>
            </a:r>
            <a:r>
              <a:rPr kumimoji="0" lang="en-US" sz="1200" b="0" i="0" u="none" strike="noStrike" kern="0" cap="none" spc="0" normalizeH="0" baseline="0" noProof="0" dirty="0">
                <a:ln>
                  <a:noFill/>
                </a:ln>
                <a:solidFill>
                  <a:prstClr val="white"/>
                </a:solidFill>
                <a:effectLst/>
                <a:uLnTx/>
                <a:uFillTx/>
                <a:latin typeface="Calibri"/>
                <a:ea typeface="+mn-ea"/>
                <a:cs typeface="+mn-cs"/>
              </a:rPr>
              <a:t> Z:</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50% </a:t>
            </a:r>
            <a:r>
              <a:rPr lang="en-US" sz="1000">
                <a:solidFill>
                  <a:prstClr val="white"/>
                </a:solidFill>
                <a:latin typeface="Calibri"/>
              </a:rPr>
              <a:t>of Stock</a:t>
            </a:r>
            <a:endParaRPr lang="en-US" sz="1000" dirty="0">
              <a:solidFill>
                <a:prstClr val="white"/>
              </a:solidFill>
              <a:latin typeface="Calibri"/>
            </a:endParaRPr>
          </a:p>
        </p:txBody>
      </p:sp>
      <p:cxnSp>
        <p:nvCxnSpPr>
          <p:cNvPr id="36" name="Straight Connector 35">
            <a:extLst>
              <a:ext uri="{FF2B5EF4-FFF2-40B4-BE49-F238E27FC236}">
                <a16:creationId xmlns:a16="http://schemas.microsoft.com/office/drawing/2014/main" id="{FD4B8C29-7240-7EB0-ADCB-8CFB184F9B75}"/>
              </a:ext>
            </a:extLst>
          </p:cNvPr>
          <p:cNvCxnSpPr>
            <a:cxnSpLocks/>
          </p:cNvCxnSpPr>
          <p:nvPr/>
        </p:nvCxnSpPr>
        <p:spPr>
          <a:xfrm flipH="1">
            <a:off x="160001" y="2305080"/>
            <a:ext cx="1232598" cy="0"/>
          </a:xfrm>
          <a:prstGeom prst="line">
            <a:avLst/>
          </a:prstGeom>
          <a:ln>
            <a:solidFill>
              <a:srgbClr val="782A7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F28DDB-3F98-6E6A-9887-ABA752183253}"/>
              </a:ext>
            </a:extLst>
          </p:cNvPr>
          <p:cNvCxnSpPr>
            <a:cxnSpLocks/>
          </p:cNvCxnSpPr>
          <p:nvPr/>
        </p:nvCxnSpPr>
        <p:spPr>
          <a:xfrm>
            <a:off x="609596" y="2211921"/>
            <a:ext cx="0" cy="93159"/>
          </a:xfrm>
          <a:prstGeom prst="line">
            <a:avLst/>
          </a:prstGeom>
          <a:ln>
            <a:solidFill>
              <a:srgbClr val="782A7E"/>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3E9E248-231C-30EC-79E7-D3FB4920349C}"/>
              </a:ext>
            </a:extLst>
          </p:cNvPr>
          <p:cNvCxnSpPr>
            <a:cxnSpLocks/>
          </p:cNvCxnSpPr>
          <p:nvPr/>
        </p:nvCxnSpPr>
        <p:spPr>
          <a:xfrm>
            <a:off x="160001" y="2305080"/>
            <a:ext cx="0" cy="386999"/>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B94B10F-E603-5994-25F0-56EEFC26D4E2}"/>
              </a:ext>
            </a:extLst>
          </p:cNvPr>
          <p:cNvCxnSpPr>
            <a:cxnSpLocks/>
          </p:cNvCxnSpPr>
          <p:nvPr/>
        </p:nvCxnSpPr>
        <p:spPr>
          <a:xfrm>
            <a:off x="1392599" y="2305080"/>
            <a:ext cx="0" cy="386999"/>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BA3D4AEB-1F78-E22F-C135-247F05745D0E}"/>
              </a:ext>
            </a:extLst>
          </p:cNvPr>
          <p:cNvSpPr/>
          <p:nvPr/>
        </p:nvSpPr>
        <p:spPr>
          <a:xfrm>
            <a:off x="44221" y="2738659"/>
            <a:ext cx="548640" cy="714619"/>
          </a:xfrm>
          <a:prstGeom prst="roundRect">
            <a:avLst/>
          </a:prstGeom>
          <a:blipFill>
            <a:blip r:embed="rId4"/>
            <a:stretch>
              <a:fillRect r="-17705"/>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Rectangle: Rounded Corners 42">
            <a:extLst>
              <a:ext uri="{FF2B5EF4-FFF2-40B4-BE49-F238E27FC236}">
                <a16:creationId xmlns:a16="http://schemas.microsoft.com/office/drawing/2014/main" id="{D34D7476-D68D-992A-0BC6-36F64E0C34D0}"/>
              </a:ext>
            </a:extLst>
          </p:cNvPr>
          <p:cNvSpPr/>
          <p:nvPr/>
        </p:nvSpPr>
        <p:spPr>
          <a:xfrm>
            <a:off x="3908969" y="345137"/>
            <a:ext cx="801461" cy="925191"/>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45" name="Straight Connector 44">
            <a:extLst>
              <a:ext uri="{FF2B5EF4-FFF2-40B4-BE49-F238E27FC236}">
                <a16:creationId xmlns:a16="http://schemas.microsoft.com/office/drawing/2014/main" id="{48030DBE-7496-161C-DB41-B382B79746B0}"/>
              </a:ext>
            </a:extLst>
          </p:cNvPr>
          <p:cNvCxnSpPr>
            <a:cxnSpLocks/>
          </p:cNvCxnSpPr>
          <p:nvPr/>
        </p:nvCxnSpPr>
        <p:spPr>
          <a:xfrm>
            <a:off x="4109679" y="2251143"/>
            <a:ext cx="0" cy="93159"/>
          </a:xfrm>
          <a:prstGeom prst="line">
            <a:avLst/>
          </a:prstGeom>
          <a:ln>
            <a:solidFill>
              <a:srgbClr val="782A7E"/>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6F3D14C-CB8B-C6A4-6AA3-DFBDC20F2C54}"/>
              </a:ext>
            </a:extLst>
          </p:cNvPr>
          <p:cNvCxnSpPr>
            <a:cxnSpLocks/>
          </p:cNvCxnSpPr>
          <p:nvPr/>
        </p:nvCxnSpPr>
        <p:spPr>
          <a:xfrm flipH="1">
            <a:off x="2653970" y="2341006"/>
            <a:ext cx="3244412" cy="13227"/>
          </a:xfrm>
          <a:prstGeom prst="line">
            <a:avLst/>
          </a:prstGeom>
          <a:ln>
            <a:solidFill>
              <a:srgbClr val="782A7E"/>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8A87B2B-57D6-FCF5-0EB0-B058AA628133}"/>
              </a:ext>
            </a:extLst>
          </p:cNvPr>
          <p:cNvCxnSpPr>
            <a:cxnSpLocks/>
          </p:cNvCxnSpPr>
          <p:nvPr/>
        </p:nvCxnSpPr>
        <p:spPr>
          <a:xfrm>
            <a:off x="2653970" y="2368055"/>
            <a:ext cx="0" cy="386999"/>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8D0BBD0-3C02-6906-FC9D-1AEE4957CA0E}"/>
              </a:ext>
            </a:extLst>
          </p:cNvPr>
          <p:cNvCxnSpPr>
            <a:cxnSpLocks/>
          </p:cNvCxnSpPr>
          <p:nvPr/>
        </p:nvCxnSpPr>
        <p:spPr>
          <a:xfrm>
            <a:off x="3637242" y="2341005"/>
            <a:ext cx="0" cy="386999"/>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6D6D460-2E14-8FDE-50B3-E1133A1CABBD}"/>
              </a:ext>
            </a:extLst>
          </p:cNvPr>
          <p:cNvCxnSpPr>
            <a:cxnSpLocks/>
          </p:cNvCxnSpPr>
          <p:nvPr/>
        </p:nvCxnSpPr>
        <p:spPr>
          <a:xfrm>
            <a:off x="5007424" y="2351660"/>
            <a:ext cx="0" cy="386999"/>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D1FD262-1905-503A-4EA9-80648036A993}"/>
              </a:ext>
            </a:extLst>
          </p:cNvPr>
          <p:cNvCxnSpPr>
            <a:cxnSpLocks/>
          </p:cNvCxnSpPr>
          <p:nvPr/>
        </p:nvCxnSpPr>
        <p:spPr>
          <a:xfrm>
            <a:off x="5898382" y="2341006"/>
            <a:ext cx="0" cy="386999"/>
          </a:xfrm>
          <a:prstGeom prst="straightConnector1">
            <a:avLst/>
          </a:prstGeom>
          <a:ln>
            <a:solidFill>
              <a:srgbClr val="782A7E"/>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81A11FB5-D54E-7599-810E-05142A7A6279}"/>
              </a:ext>
            </a:extLst>
          </p:cNvPr>
          <p:cNvSpPr/>
          <p:nvPr/>
        </p:nvSpPr>
        <p:spPr>
          <a:xfrm>
            <a:off x="2380534" y="2771019"/>
            <a:ext cx="513571" cy="598286"/>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53" name="Text Placeholder 5">
            <a:extLst>
              <a:ext uri="{FF2B5EF4-FFF2-40B4-BE49-F238E27FC236}">
                <a16:creationId xmlns:a16="http://schemas.microsoft.com/office/drawing/2014/main" id="{4E418350-5A76-F4C4-EC0C-E5C02EF2C2C7}"/>
              </a:ext>
            </a:extLst>
          </p:cNvPr>
          <p:cNvSpPr>
            <a:spLocks noGrp="1"/>
          </p:cNvSpPr>
          <p:nvPr>
            <p:ph type="body" idx="10"/>
          </p:nvPr>
        </p:nvSpPr>
        <p:spPr>
          <a:xfrm>
            <a:off x="2755753" y="2368055"/>
            <a:ext cx="552293" cy="459366"/>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A: 25% of Stock</a:t>
            </a:r>
          </a:p>
          <a:p>
            <a:pPr marL="0" marR="0" indent="0" algn="ctr">
              <a:lnSpc>
                <a:spcPts val="1000"/>
              </a:lnSpc>
              <a:spcAft>
                <a:spcPts val="805"/>
              </a:spcAft>
            </a:pPr>
            <a:r>
              <a:rPr lang="en-US" sz="900" b="1" dirty="0">
                <a:solidFill>
                  <a:srgbClr val="782C88"/>
                </a:solidFill>
                <a:latin typeface="Arial" panose="02020603050405020304" pitchFamily="2"/>
              </a:rPr>
              <a:t>CFO</a:t>
            </a:r>
            <a:endParaRPr lang="en-US" sz="900" b="1" spc="0" dirty="0">
              <a:solidFill>
                <a:srgbClr val="782C88"/>
              </a:solidFill>
              <a:latin typeface="Arial" panose="02020603050405020304" pitchFamily="2"/>
            </a:endParaRPr>
          </a:p>
        </p:txBody>
      </p:sp>
      <p:sp>
        <p:nvSpPr>
          <p:cNvPr id="60" name="Rectangle: Rounded Corners 59">
            <a:extLst>
              <a:ext uri="{FF2B5EF4-FFF2-40B4-BE49-F238E27FC236}">
                <a16:creationId xmlns:a16="http://schemas.microsoft.com/office/drawing/2014/main" id="{DB823295-3F3D-1218-5955-06E524E24B97}"/>
              </a:ext>
            </a:extLst>
          </p:cNvPr>
          <p:cNvSpPr/>
          <p:nvPr/>
        </p:nvSpPr>
        <p:spPr>
          <a:xfrm>
            <a:off x="5559717" y="2738660"/>
            <a:ext cx="495763" cy="630646"/>
          </a:xfrm>
          <a:prstGeom prst="round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61" name="Rectangle: Rounded Corners 60">
            <a:extLst>
              <a:ext uri="{FF2B5EF4-FFF2-40B4-BE49-F238E27FC236}">
                <a16:creationId xmlns:a16="http://schemas.microsoft.com/office/drawing/2014/main" id="{711701D0-FD00-818A-FE8C-F88124C137C9}"/>
              </a:ext>
            </a:extLst>
          </p:cNvPr>
          <p:cNvSpPr/>
          <p:nvPr/>
        </p:nvSpPr>
        <p:spPr>
          <a:xfrm>
            <a:off x="3428632" y="2759393"/>
            <a:ext cx="461866" cy="598286"/>
          </a:xfrm>
          <a:prstGeom prst="round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63" name="Text Placeholder 5">
            <a:extLst>
              <a:ext uri="{FF2B5EF4-FFF2-40B4-BE49-F238E27FC236}">
                <a16:creationId xmlns:a16="http://schemas.microsoft.com/office/drawing/2014/main" id="{F69852E2-923C-E9FF-0459-DF7B6F024099}"/>
              </a:ext>
            </a:extLst>
          </p:cNvPr>
          <p:cNvSpPr>
            <a:spLocks noGrp="1"/>
          </p:cNvSpPr>
          <p:nvPr>
            <p:ph type="body" idx="10"/>
          </p:nvPr>
        </p:nvSpPr>
        <p:spPr>
          <a:xfrm>
            <a:off x="3867143" y="2368055"/>
            <a:ext cx="552293" cy="459366"/>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C: 25% of Stock</a:t>
            </a:r>
          </a:p>
          <a:p>
            <a:pPr marL="0" marR="0" indent="0" algn="ctr">
              <a:lnSpc>
                <a:spcPts val="1000"/>
              </a:lnSpc>
              <a:spcAft>
                <a:spcPts val="805"/>
              </a:spcAft>
            </a:pPr>
            <a:r>
              <a:rPr lang="en-US" sz="900" b="1" dirty="0">
                <a:solidFill>
                  <a:srgbClr val="782C88"/>
                </a:solidFill>
                <a:latin typeface="Arial" panose="02020603050405020304" pitchFamily="2"/>
              </a:rPr>
              <a:t>CEO and President</a:t>
            </a:r>
            <a:endParaRPr lang="en-US" sz="900" b="1" spc="0" dirty="0">
              <a:solidFill>
                <a:srgbClr val="782C88"/>
              </a:solidFill>
              <a:latin typeface="Arial" panose="02020603050405020304" pitchFamily="2"/>
            </a:endParaRPr>
          </a:p>
        </p:txBody>
      </p:sp>
      <p:sp>
        <p:nvSpPr>
          <p:cNvPr id="64" name="Rectangle: Rounded Corners 63">
            <a:extLst>
              <a:ext uri="{FF2B5EF4-FFF2-40B4-BE49-F238E27FC236}">
                <a16:creationId xmlns:a16="http://schemas.microsoft.com/office/drawing/2014/main" id="{153BAF51-253D-7463-32F8-875739637AAF}"/>
              </a:ext>
            </a:extLst>
          </p:cNvPr>
          <p:cNvSpPr/>
          <p:nvPr/>
        </p:nvSpPr>
        <p:spPr>
          <a:xfrm>
            <a:off x="4649201" y="2752481"/>
            <a:ext cx="552287" cy="616824"/>
          </a:xfrm>
          <a:prstGeom prst="round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65" name="Text Placeholder 5">
            <a:extLst>
              <a:ext uri="{FF2B5EF4-FFF2-40B4-BE49-F238E27FC236}">
                <a16:creationId xmlns:a16="http://schemas.microsoft.com/office/drawing/2014/main" id="{06FC534A-2A07-E887-92D1-18038E61B556}"/>
              </a:ext>
            </a:extLst>
          </p:cNvPr>
          <p:cNvSpPr>
            <a:spLocks noGrp="1"/>
          </p:cNvSpPr>
          <p:nvPr>
            <p:ph type="body" idx="10"/>
          </p:nvPr>
        </p:nvSpPr>
        <p:spPr>
          <a:xfrm>
            <a:off x="4447415" y="2347619"/>
            <a:ext cx="552293" cy="459366"/>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D: 25% of Stock</a:t>
            </a:r>
          </a:p>
        </p:txBody>
      </p:sp>
      <p:sp>
        <p:nvSpPr>
          <p:cNvPr id="66" name="Text Placeholder 5">
            <a:extLst>
              <a:ext uri="{FF2B5EF4-FFF2-40B4-BE49-F238E27FC236}">
                <a16:creationId xmlns:a16="http://schemas.microsoft.com/office/drawing/2014/main" id="{8ED2017D-E385-5EF1-ABC3-96C3F9EC8749}"/>
              </a:ext>
            </a:extLst>
          </p:cNvPr>
          <p:cNvSpPr>
            <a:spLocks noGrp="1"/>
          </p:cNvSpPr>
          <p:nvPr>
            <p:ph type="body" idx="10"/>
          </p:nvPr>
        </p:nvSpPr>
        <p:spPr>
          <a:xfrm>
            <a:off x="5299266" y="2368055"/>
            <a:ext cx="552293" cy="459366"/>
          </a:xfrm>
          <a:prstGeom prst="rect">
            <a:avLst/>
          </a:prstGeom>
          <a:noFill/>
          <a:ln w="0" cmpd="sng">
            <a:noFill/>
            <a:prstDash val="solid"/>
          </a:ln>
        </p:spPr>
        <p:txBody>
          <a:bodyPr vert="horz" lIns="0" tIns="1270" rIns="0" bIns="0" anchor="t"/>
          <a:lstStyle/>
          <a:p>
            <a:pPr marL="0" marR="0" indent="0" algn="ctr">
              <a:lnSpc>
                <a:spcPts val="1000"/>
              </a:lnSpc>
              <a:spcAft>
                <a:spcPts val="805"/>
              </a:spcAft>
            </a:pPr>
            <a:r>
              <a:rPr lang="en-US" sz="900" b="1" spc="0" dirty="0">
                <a:solidFill>
                  <a:srgbClr val="782C88"/>
                </a:solidFill>
                <a:latin typeface="Arial" panose="02020603050405020304" pitchFamily="2"/>
              </a:rPr>
              <a:t>Puppy E: 25% of Stock</a:t>
            </a:r>
          </a:p>
        </p:txBody>
      </p:sp>
    </p:spTree>
    <p:extLst>
      <p:ext uri="{BB962C8B-B14F-4D97-AF65-F5344CB8AC3E}">
        <p14:creationId xmlns:p14="http://schemas.microsoft.com/office/powerpoint/2010/main" val="63656871"/>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FAE4DF-E48E-1B2C-3143-02502867144C}"/>
              </a:ext>
            </a:extLst>
          </p:cNvPr>
          <p:cNvSpPr>
            <a:spLocks noGrp="1"/>
          </p:cNvSpPr>
          <p:nvPr>
            <p:ph type="body" idx="10"/>
          </p:nvPr>
        </p:nvSpPr>
        <p:spPr/>
        <p:txBody>
          <a:bodyPr/>
          <a:lstStyle/>
          <a:p>
            <a:pPr algn="ctr"/>
            <a:r>
              <a:rPr lang="en-US" sz="3000" b="1" spc="114" dirty="0">
                <a:solidFill>
                  <a:srgbClr val="6F1F82"/>
                </a:solidFill>
                <a:latin typeface="Arial" panose="02020603050405020304" pitchFamily="2"/>
              </a:rPr>
              <a:t>Questions?</a:t>
            </a:r>
            <a:endParaRPr lang="en-US" sz="3000" dirty="0">
              <a:solidFill>
                <a:srgbClr val="782A7E"/>
              </a:solidFill>
            </a:endParaRPr>
          </a:p>
        </p:txBody>
      </p:sp>
    </p:spTree>
    <p:extLst>
      <p:ext uri="{BB962C8B-B14F-4D97-AF65-F5344CB8AC3E}">
        <p14:creationId xmlns:p14="http://schemas.microsoft.com/office/powerpoint/2010/main" val="791848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854960"/>
          </a:xfrm>
          <a:prstGeom prst="rect">
            <a:avLst/>
          </a:prstGeom>
          <a:noFill/>
          <a:ln w="0" cmpd="sng">
            <a:noFill/>
            <a:prstDash val="solid"/>
          </a:ln>
        </p:spPr>
        <p:txBody>
          <a:bodyPr vert="horz" lIns="0" tIns="272415" rIns="0" bIns="0" anchor="t"/>
          <a:lstStyle/>
          <a:p>
            <a:pPr marL="55563" marR="0" algn="ctr">
              <a:lnSpc>
                <a:spcPts val="1800"/>
              </a:lnSpc>
              <a:spcAft>
                <a:spcPts val="0"/>
              </a:spcAft>
            </a:pPr>
            <a:r>
              <a:rPr lang="en-US" sz="1550" b="1" spc="125" dirty="0">
                <a:solidFill>
                  <a:srgbClr val="6F1F82"/>
                </a:solidFill>
                <a:latin typeface="Arial" panose="02020603050405020304" pitchFamily="2"/>
              </a:rPr>
              <a:t>What is a Company Applicant? </a:t>
            </a:r>
          </a:p>
          <a:p>
            <a:pPr marL="457200" marR="640080" indent="182880" algn="l">
              <a:lnSpc>
                <a:spcPts val="1200"/>
              </a:lnSpc>
              <a:spcBef>
                <a:spcPts val="600"/>
              </a:spcBef>
              <a:spcAft>
                <a:spcPts val="0"/>
              </a:spcAft>
              <a:buFont typeface="Symbol"/>
              <a:buChar char="·"/>
            </a:pPr>
            <a:r>
              <a:rPr lang="en-US" sz="1000" dirty="0">
                <a:solidFill>
                  <a:schemeClr val="tx1"/>
                </a:solidFill>
                <a:latin typeface="Arial" panose="02020603050405020304" pitchFamily="2"/>
              </a:rPr>
              <a:t>T</a:t>
            </a:r>
            <a:r>
              <a:rPr lang="en-US" sz="1000" spc="0" dirty="0">
                <a:solidFill>
                  <a:schemeClr val="tx1"/>
                </a:solidFill>
                <a:latin typeface="Arial" panose="02020603050405020304" pitchFamily="2"/>
              </a:rPr>
              <a:t>he individual who files the </a:t>
            </a:r>
            <a:r>
              <a:rPr lang="en-US" sz="1000" spc="0" dirty="0" err="1">
                <a:solidFill>
                  <a:schemeClr val="tx1"/>
                </a:solidFill>
                <a:latin typeface="Arial" panose="02020603050405020304" pitchFamily="2"/>
              </a:rPr>
              <a:t>BOI</a:t>
            </a:r>
            <a:r>
              <a:rPr lang="en-US" sz="1000" spc="0" dirty="0">
                <a:solidFill>
                  <a:schemeClr val="tx1"/>
                </a:solidFill>
                <a:latin typeface="Arial" panose="02020603050405020304" pitchFamily="2"/>
              </a:rPr>
              <a:t> report on behalf of the reporting company. Must meet following criteria:</a:t>
            </a:r>
          </a:p>
          <a:p>
            <a:pPr marL="1030288" marR="640080" indent="-171450" algn="l">
              <a:lnSpc>
                <a:spcPts val="1200"/>
              </a:lnSpc>
              <a:spcBef>
                <a:spcPts val="600"/>
              </a:spcBef>
              <a:spcAft>
                <a:spcPts val="0"/>
              </a:spcAft>
              <a:buFont typeface="Wingdings" panose="05000000000000000000" pitchFamily="2" charset="2"/>
              <a:buChar char="v"/>
            </a:pPr>
            <a:r>
              <a:rPr lang="en-US" sz="1000" dirty="0">
                <a:solidFill>
                  <a:schemeClr val="tx1"/>
                </a:solidFill>
                <a:latin typeface="Arial" panose="02020603050405020304" pitchFamily="2"/>
              </a:rPr>
              <a:t>Must be the one who directly files the </a:t>
            </a:r>
            <a:r>
              <a:rPr lang="en-US" sz="1000" spc="0" dirty="0">
                <a:solidFill>
                  <a:schemeClr val="tx1"/>
                </a:solidFill>
                <a:latin typeface="Arial" panose="02020603050405020304" pitchFamily="2"/>
              </a:rPr>
              <a:t>document which creates a domestic reporting company or first registers a foreign entity to do business in the US AND/OR</a:t>
            </a:r>
          </a:p>
          <a:p>
            <a:pPr marL="1030288" marR="640080" indent="-171450" algn="l">
              <a:lnSpc>
                <a:spcPts val="1200"/>
              </a:lnSpc>
              <a:spcBef>
                <a:spcPts val="600"/>
              </a:spcBef>
              <a:spcAft>
                <a:spcPts val="0"/>
              </a:spcAft>
              <a:buFont typeface="Wingdings" panose="05000000000000000000" pitchFamily="2" charset="2"/>
              <a:buChar char="v"/>
            </a:pPr>
            <a:r>
              <a:rPr lang="en-US" sz="1000" spc="0" dirty="0">
                <a:solidFill>
                  <a:schemeClr val="tx1"/>
                </a:solidFill>
                <a:latin typeface="Arial" panose="02020603050405020304" pitchFamily="2"/>
              </a:rPr>
              <a:t>Is primarily responsible for directing or controlling the filing of the relevant document by another, if more than one individual is involved. </a:t>
            </a:r>
          </a:p>
          <a:p>
            <a:pPr marL="457200" marR="548640" indent="182880" algn="l">
              <a:lnSpc>
                <a:spcPts val="1200"/>
              </a:lnSpc>
              <a:spcBef>
                <a:spcPts val="1800"/>
              </a:spcBef>
              <a:spcAft>
                <a:spcPts val="130"/>
              </a:spcAft>
              <a:buFont typeface="Symbol"/>
              <a:buChar char="·"/>
            </a:pPr>
            <a:r>
              <a:rPr lang="en-US" sz="1000" spc="0" dirty="0">
                <a:solidFill>
                  <a:schemeClr val="tx1"/>
                </a:solidFill>
                <a:latin typeface="Arial" panose="02020603050405020304" pitchFamily="2"/>
              </a:rPr>
              <a:t>Only reporting companies formed </a:t>
            </a:r>
            <a:r>
              <a:rPr lang="en-US" sz="1000" b="1" spc="0" dirty="0">
                <a:solidFill>
                  <a:schemeClr val="tx1"/>
                </a:solidFill>
                <a:latin typeface="Arial" panose="02020603050405020304" pitchFamily="2"/>
              </a:rPr>
              <a:t>on or after </a:t>
            </a:r>
            <a:r>
              <a:rPr lang="en-US" sz="1000" spc="0" dirty="0">
                <a:solidFill>
                  <a:schemeClr val="tx1"/>
                </a:solidFill>
                <a:latin typeface="Arial" panose="02020603050405020304" pitchFamily="2"/>
              </a:rPr>
              <a:t>January 1, 2024, will need to report company applicants</a:t>
            </a:r>
            <a:r>
              <a:rPr lang="en-US" sz="800" spc="0" dirty="0">
                <a:solidFill>
                  <a:schemeClr val="tx1"/>
                </a:solidFill>
                <a:latin typeface="Arial" panose="02020603050405020304" pitchFamily="2"/>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036" y="34656"/>
            <a:ext cx="6026180" cy="3036506"/>
          </a:xfrm>
          <a:prstGeom prst="rect">
            <a:avLst/>
          </a:prstGeom>
          <a:noFill/>
          <a:ln w="0" cmpd="sng">
            <a:noFill/>
            <a:prstDash val="solid"/>
          </a:ln>
        </p:spPr>
        <p:txBody>
          <a:bodyPr vert="horz" lIns="0" tIns="270235" rIns="0" bIns="0" anchor="t"/>
          <a:lstStyle/>
          <a:p>
            <a:pPr marL="273387" algn="ctr">
              <a:lnSpc>
                <a:spcPts val="1794"/>
              </a:lnSpc>
            </a:pPr>
            <a:r>
              <a:rPr lang="en-US" sz="1595" b="1" spc="105" dirty="0">
                <a:solidFill>
                  <a:srgbClr val="6F1F82"/>
                </a:solidFill>
                <a:latin typeface="Arial" panose="02020603050405020304" pitchFamily="2"/>
              </a:rPr>
              <a:t>Company Applicants</a:t>
            </a:r>
          </a:p>
          <a:p>
            <a:pPr marL="455646" marR="364516" indent="182258" algn="l">
              <a:lnSpc>
                <a:spcPts val="1196"/>
              </a:lnSpc>
              <a:spcBef>
                <a:spcPts val="1410"/>
              </a:spcBef>
              <a:buFont typeface="Symbol"/>
              <a:buChar char="·"/>
            </a:pPr>
            <a:r>
              <a:rPr lang="en-US" sz="997" b="1" dirty="0">
                <a:solidFill>
                  <a:srgbClr val="000000"/>
                </a:solidFill>
                <a:latin typeface="Arial" panose="02020603050405020304" pitchFamily="2"/>
              </a:rPr>
              <a:t>Law firm</a:t>
            </a:r>
            <a:r>
              <a:rPr lang="en-US" sz="997" dirty="0">
                <a:solidFill>
                  <a:srgbClr val="000000"/>
                </a:solidFill>
                <a:latin typeface="Arial" panose="02020603050405020304" pitchFamily="2"/>
              </a:rPr>
              <a:t>: If a paralegal prepares and files the report and a supervising attorney oversees the documents, then both the supervising attorney and the paralegal are company applicants. </a:t>
            </a:r>
          </a:p>
          <a:p>
            <a:pPr marL="455646" marR="364516" indent="182258" algn="l">
              <a:lnSpc>
                <a:spcPts val="1196"/>
              </a:lnSpc>
              <a:spcBef>
                <a:spcPts val="314"/>
              </a:spcBef>
              <a:buFont typeface="Symbol"/>
              <a:buChar char="·"/>
            </a:pPr>
            <a:r>
              <a:rPr lang="en-US" sz="997" b="1" dirty="0">
                <a:solidFill>
                  <a:srgbClr val="000000"/>
                </a:solidFill>
                <a:latin typeface="Arial" panose="02020603050405020304" pitchFamily="2"/>
              </a:rPr>
              <a:t>Client/Company files</a:t>
            </a:r>
            <a:r>
              <a:rPr lang="en-US" sz="997" dirty="0">
                <a:solidFill>
                  <a:srgbClr val="000000"/>
                </a:solidFill>
                <a:latin typeface="Arial" panose="02020603050405020304" pitchFamily="2"/>
              </a:rPr>
              <a:t>: If an individual controls a reporting company and prepares and files its formation documents by themselves, without assistance from another individual, filing service, or a law firm, then the individual is the only company applicant. </a:t>
            </a:r>
          </a:p>
          <a:p>
            <a:pPr marL="455646" marR="364516" indent="182258" algn="l">
              <a:lnSpc>
                <a:spcPts val="1196"/>
              </a:lnSpc>
              <a:spcBef>
                <a:spcPts val="314"/>
              </a:spcBef>
              <a:buFont typeface="Symbol"/>
              <a:buChar char="·"/>
            </a:pPr>
            <a:r>
              <a:rPr lang="en-US" sz="997" b="1" spc="-10" dirty="0">
                <a:solidFill>
                  <a:srgbClr val="000000"/>
                </a:solidFill>
                <a:latin typeface="Arial" panose="02020603050405020304" pitchFamily="2"/>
              </a:rPr>
              <a:t>State filing office employees: </a:t>
            </a:r>
            <a:r>
              <a:rPr lang="en-US" sz="997" spc="-10" dirty="0">
                <a:solidFill>
                  <a:srgbClr val="000000"/>
                </a:solidFill>
                <a:latin typeface="Arial" panose="02020603050405020304" pitchFamily="2"/>
              </a:rPr>
              <a:t>An individual processing filings in the ordinary course of their employment is </a:t>
            </a:r>
            <a:r>
              <a:rPr lang="en-US" sz="997" u="sng" spc="-10" dirty="0">
                <a:solidFill>
                  <a:srgbClr val="000000"/>
                </a:solidFill>
                <a:latin typeface="Arial" panose="02020603050405020304" pitchFamily="2"/>
              </a:rPr>
              <a:t>not</a:t>
            </a:r>
            <a:r>
              <a:rPr lang="en-US" sz="997" spc="-10" dirty="0">
                <a:solidFill>
                  <a:srgbClr val="000000"/>
                </a:solidFill>
                <a:latin typeface="Arial" panose="02020603050405020304" pitchFamily="2"/>
              </a:rPr>
              <a:t> a company applicant.</a:t>
            </a:r>
          </a:p>
          <a:p>
            <a:pPr marL="455646" marR="273387" indent="182258" algn="l">
              <a:lnSpc>
                <a:spcPts val="1196"/>
              </a:lnSpc>
              <a:spcBef>
                <a:spcPts val="284"/>
              </a:spcBef>
              <a:buFont typeface="Symbol"/>
              <a:buChar char="·"/>
            </a:pPr>
            <a:r>
              <a:rPr lang="en-US" sz="997" b="1" spc="-10" dirty="0">
                <a:solidFill>
                  <a:srgbClr val="000000"/>
                </a:solidFill>
                <a:latin typeface="Arial" panose="02020603050405020304" pitchFamily="2"/>
              </a:rPr>
              <a:t>Business Formation Services</a:t>
            </a:r>
            <a:r>
              <a:rPr lang="en-US" sz="997" spc="-10" dirty="0">
                <a:solidFill>
                  <a:srgbClr val="000000"/>
                </a:solidFill>
                <a:latin typeface="Arial" panose="02020603050405020304" pitchFamily="2"/>
              </a:rPr>
              <a:t>: If the entity provides general tools, they are not a company applicant. If an employee files specific registration documents on behalf of a client, they are a company applicant. </a:t>
            </a:r>
          </a:p>
          <a:p>
            <a:pPr marL="455646" marR="273387" algn="l">
              <a:lnSpc>
                <a:spcPts val="1196"/>
              </a:lnSpc>
              <a:spcBef>
                <a:spcPts val="284"/>
              </a:spcBef>
            </a:pPr>
            <a:endParaRPr lang="en-US" sz="997" spc="-10" dirty="0">
              <a:solidFill>
                <a:srgbClr val="000000"/>
              </a:solidFill>
              <a:latin typeface="Arial" panose="02020603050405020304" pitchFamily="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1355922" y="34656"/>
            <a:ext cx="3417493" cy="835387"/>
          </a:xfrm>
          <a:prstGeom prst="rect">
            <a:avLst/>
          </a:prstGeom>
          <a:noFill/>
          <a:ln w="0" cmpd="sng">
            <a:noFill/>
            <a:prstDash val="solid"/>
          </a:ln>
        </p:spPr>
        <p:txBody>
          <a:bodyPr vert="horz" lIns="0" tIns="271501" rIns="0" bIns="0" anchor="t"/>
          <a:lstStyle/>
          <a:p>
            <a:pPr algn="ctr"/>
            <a:r>
              <a:rPr lang="en-US" sz="1545" b="1" spc="120" dirty="0">
                <a:solidFill>
                  <a:srgbClr val="6F1F82"/>
                </a:solidFill>
                <a:latin typeface="Arial" panose="02020603050405020304" pitchFamily="2"/>
              </a:rPr>
              <a:t>What Information is Reported?</a:t>
            </a:r>
          </a:p>
          <a:p>
            <a:pPr algn="ctr"/>
            <a:endParaRPr lang="en-US" sz="1545" b="1" spc="120" dirty="0">
              <a:solidFill>
                <a:srgbClr val="6F1F82"/>
              </a:solidFill>
              <a:latin typeface="Arial" panose="02020603050405020304" pitchFamily="2"/>
            </a:endParaRPr>
          </a:p>
          <a:p>
            <a:pPr algn="ctr"/>
            <a:r>
              <a:rPr lang="en-US" sz="1545" b="1" spc="120" dirty="0">
                <a:solidFill>
                  <a:srgbClr val="6F1F82"/>
                </a:solidFill>
                <a:latin typeface="Arial" panose="02020603050405020304" pitchFamily="2"/>
              </a:rPr>
              <a:t> </a:t>
            </a:r>
          </a:p>
        </p:txBody>
      </p:sp>
      <p:sp>
        <p:nvSpPr>
          <p:cNvPr id="4" name="Text Placeholder 3"/>
          <p:cNvSpPr>
            <a:spLocks noGrp="1"/>
          </p:cNvSpPr>
          <p:nvPr>
            <p:ph type="body" idx="10"/>
          </p:nvPr>
        </p:nvSpPr>
        <p:spPr>
          <a:xfrm>
            <a:off x="208886" y="739415"/>
            <a:ext cx="1839712" cy="2264406"/>
          </a:xfrm>
          <a:prstGeom prst="rect">
            <a:avLst/>
          </a:prstGeom>
          <a:noFill/>
          <a:ln w="0" cmpd="sng">
            <a:noFill/>
            <a:prstDash val="solid"/>
          </a:ln>
        </p:spPr>
        <p:txBody>
          <a:bodyPr vert="horz" lIns="0" tIns="25315" rIns="0" bIns="0" anchor="t"/>
          <a:lstStyle/>
          <a:p>
            <a:pPr marL="182258" indent="182258">
              <a:lnSpc>
                <a:spcPts val="1096"/>
              </a:lnSpc>
              <a:spcAft>
                <a:spcPts val="0"/>
              </a:spcAft>
              <a:buFont typeface="Symbol"/>
              <a:buChar char="·"/>
            </a:pPr>
            <a:r>
              <a:rPr lang="en-US" sz="897" b="1" dirty="0">
                <a:solidFill>
                  <a:srgbClr val="000000"/>
                </a:solidFill>
                <a:latin typeface="Arial" panose="02020603050405020304" pitchFamily="2"/>
              </a:rPr>
              <a:t>For the Reporting Company </a:t>
            </a:r>
          </a:p>
          <a:p>
            <a:pPr marL="353708" indent="-171450">
              <a:lnSpc>
                <a:spcPts val="1096"/>
              </a:lnSpc>
              <a:spcBef>
                <a:spcPts val="289"/>
              </a:spcBef>
              <a:spcAft>
                <a:spcPts val="0"/>
              </a:spcAft>
              <a:buFont typeface="Wingdings" panose="05000000000000000000" pitchFamily="2" charset="2"/>
              <a:buChar char="v"/>
            </a:pPr>
            <a:r>
              <a:rPr lang="en-US" sz="897" dirty="0">
                <a:solidFill>
                  <a:srgbClr val="000000"/>
                </a:solidFill>
                <a:latin typeface="Arial" panose="02020603050405020304" pitchFamily="2"/>
              </a:rPr>
              <a:t>Entity name, including any alternatives to the trade name or d/b/a names </a:t>
            </a:r>
          </a:p>
          <a:p>
            <a:pPr marL="353708" indent="-171450">
              <a:lnSpc>
                <a:spcPts val="1096"/>
              </a:lnSpc>
              <a:spcBef>
                <a:spcPts val="309"/>
              </a:spcBef>
              <a:spcAft>
                <a:spcPts val="0"/>
              </a:spcAft>
              <a:buFont typeface="Wingdings" panose="05000000000000000000" pitchFamily="2" charset="2"/>
              <a:buChar char="v"/>
            </a:pPr>
            <a:r>
              <a:rPr lang="en-US" sz="897" dirty="0">
                <a:solidFill>
                  <a:srgbClr val="000000"/>
                </a:solidFill>
                <a:latin typeface="Arial" panose="02020603050405020304" pitchFamily="2"/>
              </a:rPr>
              <a:t>Physical U.S. address </a:t>
            </a:r>
          </a:p>
          <a:p>
            <a:pPr marL="353708" indent="-171450">
              <a:lnSpc>
                <a:spcPts val="1096"/>
              </a:lnSpc>
              <a:spcBef>
                <a:spcPts val="289"/>
              </a:spcBef>
              <a:spcAft>
                <a:spcPts val="0"/>
              </a:spcAft>
              <a:buFont typeface="Wingdings" panose="05000000000000000000" pitchFamily="2" charset="2"/>
              <a:buChar char="v"/>
            </a:pPr>
            <a:r>
              <a:rPr lang="en-US" sz="897" spc="-5" dirty="0">
                <a:solidFill>
                  <a:srgbClr val="000000"/>
                </a:solidFill>
                <a:latin typeface="Arial" panose="02020603050405020304" pitchFamily="2"/>
              </a:rPr>
              <a:t>Jurisdiction of formation</a:t>
            </a:r>
          </a:p>
          <a:p>
            <a:pPr marL="353708" indent="-171450">
              <a:lnSpc>
                <a:spcPts val="1096"/>
              </a:lnSpc>
              <a:spcBef>
                <a:spcPts val="309"/>
              </a:spcBef>
              <a:spcAft>
                <a:spcPts val="0"/>
              </a:spcAft>
              <a:buFont typeface="Wingdings" panose="05000000000000000000" pitchFamily="2" charset="2"/>
              <a:buChar char="v"/>
            </a:pPr>
            <a:r>
              <a:rPr lang="en-US" sz="897" dirty="0">
                <a:solidFill>
                  <a:srgbClr val="000000"/>
                </a:solidFill>
                <a:latin typeface="Arial" panose="02020603050405020304" pitchFamily="2"/>
              </a:rPr>
              <a:t>Foreign entities must report on the state or tribal jurisdiction of their business qualification registration </a:t>
            </a:r>
          </a:p>
          <a:p>
            <a:pPr marL="353708" indent="-171450">
              <a:lnSpc>
                <a:spcPts val="1096"/>
              </a:lnSpc>
              <a:spcBef>
                <a:spcPts val="289"/>
              </a:spcBef>
              <a:spcAft>
                <a:spcPts val="0"/>
              </a:spcAft>
              <a:buFont typeface="Wingdings" panose="05000000000000000000" pitchFamily="2" charset="2"/>
              <a:buChar char="v"/>
            </a:pPr>
            <a:r>
              <a:rPr lang="en-US" sz="897" dirty="0">
                <a:solidFill>
                  <a:srgbClr val="000000"/>
                </a:solidFill>
                <a:latin typeface="Arial" panose="02020603050405020304" pitchFamily="2"/>
              </a:rPr>
              <a:t>TIN, EIN, LEI, etc. </a:t>
            </a:r>
          </a:p>
        </p:txBody>
      </p:sp>
      <p:sp>
        <p:nvSpPr>
          <p:cNvPr id="5" name="Text Placeholder 4"/>
          <p:cNvSpPr>
            <a:spLocks noGrp="1"/>
          </p:cNvSpPr>
          <p:nvPr>
            <p:ph type="body" idx="10"/>
          </p:nvPr>
        </p:nvSpPr>
        <p:spPr>
          <a:xfrm>
            <a:off x="2163935" y="739415"/>
            <a:ext cx="1795116" cy="2204752"/>
          </a:xfrm>
          <a:prstGeom prst="rect">
            <a:avLst/>
          </a:prstGeom>
          <a:noFill/>
          <a:ln w="0" cmpd="sng">
            <a:noFill/>
            <a:prstDash val="solid"/>
          </a:ln>
        </p:spPr>
        <p:txBody>
          <a:bodyPr vert="horz" lIns="0" tIns="25315" rIns="0" bIns="0" anchor="t"/>
          <a:lstStyle/>
          <a:p>
            <a:pPr marL="182258" indent="182258">
              <a:lnSpc>
                <a:spcPts val="1096"/>
              </a:lnSpc>
              <a:spcAft>
                <a:spcPts val="0"/>
              </a:spcAft>
              <a:buFont typeface="Symbol"/>
              <a:buChar char="·"/>
            </a:pPr>
            <a:r>
              <a:rPr lang="en-US" sz="897" b="1" spc="-10" dirty="0">
                <a:solidFill>
                  <a:schemeClr val="tx1"/>
                </a:solidFill>
                <a:latin typeface="Arial" panose="02020603050405020304" pitchFamily="2"/>
              </a:rPr>
              <a:t>For each B.O. </a:t>
            </a:r>
          </a:p>
          <a:p>
            <a:pPr marL="353708" indent="-171450">
              <a:lnSpc>
                <a:spcPts val="1096"/>
              </a:lnSpc>
              <a:spcBef>
                <a:spcPts val="1076"/>
              </a:spcBef>
              <a:spcAft>
                <a:spcPts val="0"/>
              </a:spcAft>
              <a:buFont typeface="Wingdings" panose="05000000000000000000" pitchFamily="2" charset="2"/>
              <a:buChar char="v"/>
            </a:pPr>
            <a:r>
              <a:rPr lang="en-US" sz="897" spc="-5" dirty="0">
                <a:solidFill>
                  <a:schemeClr val="tx1"/>
                </a:solidFill>
                <a:latin typeface="Arial" panose="02020603050405020304" pitchFamily="2"/>
              </a:rPr>
              <a:t>Full legal name </a:t>
            </a:r>
          </a:p>
          <a:p>
            <a:pPr marL="353708" indent="-171450">
              <a:lnSpc>
                <a:spcPts val="1096"/>
              </a:lnSpc>
              <a:spcAft>
                <a:spcPts val="0"/>
              </a:spcAft>
              <a:buFont typeface="Wingdings" panose="05000000000000000000" pitchFamily="2" charset="2"/>
              <a:buChar char="v"/>
            </a:pPr>
            <a:r>
              <a:rPr lang="en-US" sz="897" spc="-30" dirty="0">
                <a:solidFill>
                  <a:schemeClr val="tx1"/>
                </a:solidFill>
                <a:latin typeface="Arial" panose="02020603050405020304" pitchFamily="2"/>
              </a:rPr>
              <a:t>DOB </a:t>
            </a:r>
          </a:p>
          <a:p>
            <a:pPr marL="353708" indent="-171450">
              <a:lnSpc>
                <a:spcPts val="1096"/>
              </a:lnSpc>
              <a:spcAft>
                <a:spcPts val="0"/>
              </a:spcAft>
              <a:buFont typeface="Wingdings" panose="05000000000000000000" pitchFamily="2" charset="2"/>
              <a:buChar char="v"/>
            </a:pPr>
            <a:r>
              <a:rPr lang="en-US" sz="897" spc="-10" dirty="0">
                <a:solidFill>
                  <a:schemeClr val="tx1"/>
                </a:solidFill>
                <a:latin typeface="Arial" panose="02020603050405020304" pitchFamily="2"/>
              </a:rPr>
              <a:t>Complete current (</a:t>
            </a:r>
            <a:r>
              <a:rPr lang="en-US" sz="897" u="sng" spc="-10" dirty="0">
                <a:solidFill>
                  <a:schemeClr val="tx1"/>
                </a:solidFill>
                <a:latin typeface="Arial" panose="02020603050405020304" pitchFamily="2"/>
              </a:rPr>
              <a:t>residential</a:t>
            </a:r>
            <a:r>
              <a:rPr lang="en-US" sz="897" spc="-10" dirty="0">
                <a:solidFill>
                  <a:schemeClr val="tx1"/>
                </a:solidFill>
                <a:latin typeface="Arial" panose="02020603050405020304" pitchFamily="2"/>
              </a:rPr>
              <a:t> street) address used for tax residency purposes </a:t>
            </a:r>
          </a:p>
          <a:p>
            <a:pPr marL="353708" indent="-171450">
              <a:lnSpc>
                <a:spcPts val="1096"/>
              </a:lnSpc>
              <a:spcAft>
                <a:spcPts val="0"/>
              </a:spcAft>
              <a:buFont typeface="Wingdings" panose="05000000000000000000" pitchFamily="2" charset="2"/>
              <a:buChar char="v"/>
            </a:pPr>
            <a:r>
              <a:rPr lang="en-US" sz="897" dirty="0">
                <a:solidFill>
                  <a:schemeClr val="tx1"/>
                </a:solidFill>
                <a:latin typeface="Arial" panose="02020603050405020304" pitchFamily="2"/>
              </a:rPr>
              <a:t>Unique identifying number from a nonexpired US or foreign ID. </a:t>
            </a:r>
          </a:p>
        </p:txBody>
      </p:sp>
      <p:sp>
        <p:nvSpPr>
          <p:cNvPr id="6" name="Text Placeholder 5"/>
          <p:cNvSpPr>
            <a:spLocks noGrp="1"/>
          </p:cNvSpPr>
          <p:nvPr>
            <p:ph type="body" idx="10"/>
          </p:nvPr>
        </p:nvSpPr>
        <p:spPr>
          <a:xfrm>
            <a:off x="4080741" y="745300"/>
            <a:ext cx="1887980" cy="2198867"/>
          </a:xfrm>
          <a:prstGeom prst="rect">
            <a:avLst/>
          </a:prstGeom>
          <a:noFill/>
          <a:ln w="0" cmpd="sng">
            <a:noFill/>
            <a:prstDash val="solid"/>
          </a:ln>
        </p:spPr>
        <p:txBody>
          <a:bodyPr vert="horz" lIns="0" tIns="25315" rIns="0" bIns="0" anchor="t"/>
          <a:lstStyle/>
          <a:p>
            <a:pPr marL="182258" indent="136694">
              <a:lnSpc>
                <a:spcPts val="1096"/>
              </a:lnSpc>
              <a:spcAft>
                <a:spcPts val="0"/>
              </a:spcAft>
              <a:buFont typeface="Symbol"/>
              <a:buChar char="·"/>
            </a:pPr>
            <a:r>
              <a:rPr lang="en-US" sz="897" b="1" dirty="0">
                <a:solidFill>
                  <a:schemeClr val="tx1"/>
                </a:solidFill>
                <a:latin typeface="Arial" panose="02020603050405020304" pitchFamily="2"/>
              </a:rPr>
              <a:t>For each company applicant </a:t>
            </a:r>
          </a:p>
          <a:p>
            <a:pPr marL="353708" indent="-171450">
              <a:lnSpc>
                <a:spcPts val="1096"/>
              </a:lnSpc>
              <a:spcBef>
                <a:spcPts val="1076"/>
              </a:spcBef>
              <a:spcAft>
                <a:spcPts val="0"/>
              </a:spcAft>
              <a:buFont typeface="Wingdings" panose="05000000000000000000" pitchFamily="2" charset="2"/>
              <a:buChar char="v"/>
            </a:pPr>
            <a:r>
              <a:rPr lang="en-US" sz="897" dirty="0">
                <a:solidFill>
                  <a:schemeClr val="tx1"/>
                </a:solidFill>
                <a:latin typeface="Arial" panose="02020603050405020304" pitchFamily="2"/>
              </a:rPr>
              <a:t>Full legal name </a:t>
            </a:r>
          </a:p>
          <a:p>
            <a:pPr marL="353708" indent="-171450">
              <a:lnSpc>
                <a:spcPts val="1096"/>
              </a:lnSpc>
              <a:spcAft>
                <a:spcPts val="0"/>
              </a:spcAft>
              <a:buFont typeface="Wingdings" panose="05000000000000000000" pitchFamily="2" charset="2"/>
              <a:buChar char="v"/>
            </a:pPr>
            <a:r>
              <a:rPr lang="en-US" sz="897" dirty="0">
                <a:solidFill>
                  <a:schemeClr val="tx1"/>
                </a:solidFill>
                <a:latin typeface="Arial" panose="02020603050405020304" pitchFamily="2"/>
              </a:rPr>
              <a:t>DOB </a:t>
            </a:r>
          </a:p>
          <a:p>
            <a:pPr marL="353708" indent="-171450">
              <a:lnSpc>
                <a:spcPts val="1096"/>
              </a:lnSpc>
              <a:spcAft>
                <a:spcPts val="0"/>
              </a:spcAft>
              <a:buFont typeface="Wingdings" panose="05000000000000000000" pitchFamily="2" charset="2"/>
              <a:buChar char="v"/>
            </a:pPr>
            <a:r>
              <a:rPr lang="en-US" sz="897" dirty="0">
                <a:solidFill>
                  <a:schemeClr val="tx1"/>
                </a:solidFill>
                <a:latin typeface="Arial" panose="02020603050405020304" pitchFamily="2"/>
              </a:rPr>
              <a:t>Complete current street address of company applicant’s business (if forming entities in course of their business) </a:t>
            </a:r>
          </a:p>
          <a:p>
            <a:pPr marL="353708" indent="-171450">
              <a:lnSpc>
                <a:spcPts val="1096"/>
              </a:lnSpc>
              <a:spcAft>
                <a:spcPts val="0"/>
              </a:spcAft>
              <a:buFont typeface="Wingdings" panose="05000000000000000000" pitchFamily="2" charset="2"/>
              <a:buChar char="v"/>
            </a:pPr>
            <a:r>
              <a:rPr lang="en-US" sz="897" dirty="0">
                <a:solidFill>
                  <a:schemeClr val="tx1"/>
                </a:solidFill>
                <a:latin typeface="Arial" panose="02020603050405020304" pitchFamily="2"/>
              </a:rPr>
              <a:t>Unique identifying number from a nonexpired US or foreign ID.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427605"/>
          </a:xfrm>
          <a:prstGeom prst="rect">
            <a:avLst/>
          </a:prstGeom>
          <a:noFill/>
          <a:ln w="0" cmpd="sng">
            <a:noFill/>
            <a:prstDash val="solid"/>
          </a:ln>
        </p:spPr>
        <p:txBody>
          <a:bodyPr vert="horz" lIns="0" tIns="272415" rIns="0" bIns="0" anchor="t"/>
          <a:lstStyle/>
          <a:p>
            <a:pPr marL="115888" marR="0" algn="ctr">
              <a:lnSpc>
                <a:spcPts val="1800"/>
              </a:lnSpc>
              <a:spcAft>
                <a:spcPts val="0"/>
              </a:spcAft>
            </a:pPr>
            <a:r>
              <a:rPr lang="en-US" sz="1550" b="1" spc="125" dirty="0">
                <a:solidFill>
                  <a:srgbClr val="6F1F82"/>
                </a:solidFill>
                <a:latin typeface="Arial" panose="02020603050405020304" pitchFamily="2"/>
              </a:rPr>
              <a:t>FinCEN Identifier </a:t>
            </a:r>
          </a:p>
          <a:p>
            <a:pPr marL="457200" marR="502920" indent="182880" algn="l">
              <a:lnSpc>
                <a:spcPts val="1200"/>
              </a:lnSpc>
              <a:spcBef>
                <a:spcPts val="2870"/>
              </a:spcBef>
              <a:spcAft>
                <a:spcPts val="0"/>
              </a:spcAft>
              <a:buFont typeface="Symbol"/>
              <a:buChar char="·"/>
            </a:pPr>
            <a:r>
              <a:rPr lang="en-US" sz="1000" spc="0" dirty="0">
                <a:solidFill>
                  <a:schemeClr val="tx1"/>
                </a:solidFill>
                <a:latin typeface="Arial" panose="02020603050405020304" pitchFamily="2"/>
              </a:rPr>
              <a:t>FinCEN will issue a unique ID to individual or reporting company upon request. </a:t>
            </a:r>
          </a:p>
          <a:p>
            <a:pPr marL="969963" marR="0" indent="-171450" algn="l">
              <a:lnSpc>
                <a:spcPts val="1300"/>
              </a:lnSpc>
              <a:spcBef>
                <a:spcPts val="240"/>
              </a:spcBef>
              <a:spcAft>
                <a:spcPts val="0"/>
              </a:spcAft>
              <a:buFont typeface="Wingdings" panose="05000000000000000000" pitchFamily="2" charset="2"/>
              <a:buChar char="v"/>
            </a:pPr>
            <a:r>
              <a:rPr lang="en-US" sz="1000" spc="-15" dirty="0">
                <a:solidFill>
                  <a:schemeClr val="tx1"/>
                </a:solidFill>
                <a:latin typeface="Arial" panose="02020603050405020304" pitchFamily="2"/>
              </a:rPr>
              <a:t>Not required </a:t>
            </a:r>
          </a:p>
          <a:p>
            <a:pPr marL="969963" marR="0" indent="-171450" algn="l">
              <a:lnSpc>
                <a:spcPts val="1300"/>
              </a:lnSpc>
              <a:spcBef>
                <a:spcPts val="260"/>
              </a:spcBef>
              <a:spcAft>
                <a:spcPts val="0"/>
              </a:spcAft>
              <a:buFont typeface="Wingdings" panose="05000000000000000000" pitchFamily="2" charset="2"/>
              <a:buChar char="v"/>
            </a:pPr>
            <a:r>
              <a:rPr lang="en-US" sz="1000" spc="0" dirty="0">
                <a:solidFill>
                  <a:schemeClr val="tx1"/>
                </a:solidFill>
                <a:latin typeface="Arial" panose="02020603050405020304" pitchFamily="2"/>
              </a:rPr>
              <a:t>Only one permitted per individual or reporting company </a:t>
            </a:r>
          </a:p>
          <a:p>
            <a:pPr marL="969963" marR="0" indent="-171450" algn="l">
              <a:lnSpc>
                <a:spcPts val="1300"/>
              </a:lnSpc>
              <a:spcBef>
                <a:spcPts val="240"/>
              </a:spcBef>
              <a:spcAft>
                <a:spcPts val="0"/>
              </a:spcAft>
              <a:buFont typeface="Wingdings" panose="05000000000000000000" pitchFamily="2" charset="2"/>
              <a:buChar char="v"/>
            </a:pPr>
            <a:r>
              <a:rPr lang="en-US" sz="1000" spc="0" dirty="0">
                <a:solidFill>
                  <a:schemeClr val="tx1"/>
                </a:solidFill>
                <a:latin typeface="Arial" panose="02020603050405020304" pitchFamily="2"/>
              </a:rPr>
              <a:t>No way to terminate or report an inactive FinCEN identifier currently. </a:t>
            </a:r>
          </a:p>
          <a:p>
            <a:pPr marL="457200" marR="320040" indent="182880" algn="l">
              <a:lnSpc>
                <a:spcPts val="1200"/>
              </a:lnSpc>
              <a:spcBef>
                <a:spcPts val="310"/>
              </a:spcBef>
              <a:spcAft>
                <a:spcPts val="0"/>
              </a:spcAft>
              <a:buFont typeface="Symbol"/>
              <a:buChar char="·"/>
            </a:pPr>
            <a:r>
              <a:rPr lang="en-US" sz="1000" spc="0" dirty="0">
                <a:solidFill>
                  <a:schemeClr val="tx1"/>
                </a:solidFill>
                <a:latin typeface="Arial" panose="02020603050405020304" pitchFamily="2"/>
              </a:rPr>
              <a:t>Individuals: Apply electronically and must provide the same four pieces of personal information required on the </a:t>
            </a:r>
            <a:r>
              <a:rPr lang="en-US" sz="1000" spc="0" dirty="0" err="1">
                <a:solidFill>
                  <a:schemeClr val="tx1"/>
                </a:solidFill>
                <a:latin typeface="Arial" panose="02020603050405020304" pitchFamily="2"/>
              </a:rPr>
              <a:t>BOI</a:t>
            </a:r>
            <a:r>
              <a:rPr lang="en-US" sz="1000" spc="0" dirty="0">
                <a:solidFill>
                  <a:schemeClr val="tx1"/>
                </a:solidFill>
                <a:latin typeface="Arial" panose="02020603050405020304" pitchFamily="2"/>
              </a:rPr>
              <a:t> report. </a:t>
            </a:r>
          </a:p>
          <a:p>
            <a:pPr marL="457200" marR="731520" indent="182880" algn="l">
              <a:lnSpc>
                <a:spcPts val="1200"/>
              </a:lnSpc>
              <a:spcBef>
                <a:spcPts val="290"/>
              </a:spcBef>
              <a:spcAft>
                <a:spcPts val="0"/>
              </a:spcAft>
              <a:buFont typeface="Symbol"/>
              <a:buChar char="·"/>
            </a:pPr>
            <a:r>
              <a:rPr lang="en-US" sz="1000" spc="0" dirty="0">
                <a:solidFill>
                  <a:schemeClr val="tx1"/>
                </a:solidFill>
                <a:latin typeface="Arial" panose="02020603050405020304" pitchFamily="2"/>
              </a:rPr>
              <a:t>Reporting Company: Request when submitting a </a:t>
            </a:r>
            <a:r>
              <a:rPr lang="en-US" sz="1000" spc="0" dirty="0" err="1">
                <a:solidFill>
                  <a:schemeClr val="tx1"/>
                </a:solidFill>
                <a:latin typeface="Arial" panose="02020603050405020304" pitchFamily="2"/>
              </a:rPr>
              <a:t>BOI</a:t>
            </a:r>
            <a:r>
              <a:rPr lang="en-US" sz="1000" spc="0" dirty="0">
                <a:solidFill>
                  <a:schemeClr val="tx1"/>
                </a:solidFill>
                <a:latin typeface="Arial" panose="02020603050405020304" pitchFamily="2"/>
              </a:rPr>
              <a:t> report by checking the box on the reporting form.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036" y="34656"/>
            <a:ext cx="6026180" cy="2307441"/>
          </a:xfrm>
          <a:prstGeom prst="rect">
            <a:avLst/>
          </a:prstGeom>
          <a:noFill/>
          <a:ln w="0" cmpd="sng">
            <a:noFill/>
            <a:prstDash val="solid"/>
          </a:ln>
        </p:spPr>
        <p:txBody>
          <a:bodyPr vert="horz" lIns="0" tIns="271501" rIns="0" bIns="0" anchor="t"/>
          <a:lstStyle/>
          <a:p>
            <a:pPr marL="171450" algn="ctr">
              <a:lnSpc>
                <a:spcPts val="1794"/>
              </a:lnSpc>
            </a:pPr>
            <a:r>
              <a:rPr lang="en-US" sz="1545" b="1" spc="135" dirty="0">
                <a:solidFill>
                  <a:srgbClr val="6F1F82"/>
                </a:solidFill>
                <a:latin typeface="Arial" panose="02020603050405020304" pitchFamily="2"/>
              </a:rPr>
              <a:t>How to File a </a:t>
            </a:r>
            <a:r>
              <a:rPr lang="en-US" sz="1545" b="1" spc="135" dirty="0" err="1">
                <a:solidFill>
                  <a:srgbClr val="6F1F82"/>
                </a:solidFill>
                <a:latin typeface="Arial" panose="02020603050405020304" pitchFamily="2"/>
              </a:rPr>
              <a:t>BOI</a:t>
            </a:r>
            <a:r>
              <a:rPr lang="en-US" sz="1545" b="1" spc="135" dirty="0">
                <a:solidFill>
                  <a:srgbClr val="6F1F82"/>
                </a:solidFill>
                <a:latin typeface="Arial" panose="02020603050405020304" pitchFamily="2"/>
              </a:rPr>
              <a:t> Report </a:t>
            </a:r>
          </a:p>
          <a:p>
            <a:pPr marL="500063" indent="188913" algn="l">
              <a:lnSpc>
                <a:spcPts val="1196"/>
              </a:lnSpc>
              <a:spcBef>
                <a:spcPts val="2800"/>
              </a:spcBef>
              <a:buFont typeface="Symbol"/>
              <a:buChar char="·"/>
            </a:pPr>
            <a:r>
              <a:rPr lang="en-US" sz="997" spc="-5" dirty="0">
                <a:solidFill>
                  <a:schemeClr val="tx1"/>
                </a:solidFill>
                <a:latin typeface="Arial" panose="02020603050405020304" pitchFamily="2"/>
              </a:rPr>
              <a:t>Electronically through the FinCEN secured filing system. </a:t>
            </a:r>
          </a:p>
          <a:p>
            <a:pPr marL="501210" indent="182258" algn="l">
              <a:lnSpc>
                <a:spcPts val="1196"/>
              </a:lnSpc>
              <a:spcBef>
                <a:spcPts val="600"/>
              </a:spcBef>
              <a:buFont typeface="Symbol"/>
              <a:buChar char="·"/>
            </a:pPr>
            <a:r>
              <a:rPr lang="en-US" sz="997" dirty="0">
                <a:solidFill>
                  <a:schemeClr val="tx1"/>
                </a:solidFill>
                <a:latin typeface="Arial" panose="02020603050405020304" pitchFamily="2"/>
              </a:rPr>
              <a:t>Instructions and technical guidance are available at the FinCEN website. </a:t>
            </a:r>
          </a:p>
          <a:p>
            <a:pPr marL="500063" marR="364516" indent="188913" algn="l">
              <a:lnSpc>
                <a:spcPts val="1196"/>
              </a:lnSpc>
              <a:spcBef>
                <a:spcPts val="600"/>
              </a:spcBef>
              <a:buFont typeface="Symbol"/>
              <a:buChar char="·"/>
            </a:pPr>
            <a:r>
              <a:rPr lang="en-US" sz="997" dirty="0">
                <a:solidFill>
                  <a:schemeClr val="tx1"/>
                </a:solidFill>
                <a:latin typeface="Arial" panose="02020603050405020304" pitchFamily="2"/>
              </a:rPr>
              <a:t>Each reporting company that is not exempt, must file its own report, parent companies cannot file a single report on behalf of its group of companies. </a:t>
            </a:r>
          </a:p>
          <a:p>
            <a:pPr marL="501210" indent="182258" algn="l">
              <a:lnSpc>
                <a:spcPts val="1196"/>
              </a:lnSpc>
              <a:spcBef>
                <a:spcPts val="264"/>
              </a:spcBef>
              <a:buFont typeface="Symbol"/>
              <a:buChar char="·"/>
            </a:pPr>
            <a:r>
              <a:rPr lang="en-US" sz="997" dirty="0">
                <a:solidFill>
                  <a:schemeClr val="tx1"/>
                </a:solidFill>
                <a:latin typeface="Arial" panose="02020603050405020304" pitchFamily="2"/>
              </a:rPr>
              <a:t>Can use third-party service provider to submit BOI reports.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2613025"/>
          </a:xfrm>
          <a:prstGeom prst="rect">
            <a:avLst/>
          </a:prstGeom>
          <a:noFill/>
          <a:ln w="0" cmpd="sng">
            <a:noFill/>
            <a:prstDash val="solid"/>
          </a:ln>
        </p:spPr>
        <p:txBody>
          <a:bodyPr vert="horz" lIns="0" tIns="272415" rIns="0" bIns="0" anchor="t"/>
          <a:lstStyle/>
          <a:p>
            <a:pPr marL="55563" marR="0" algn="ctr">
              <a:lnSpc>
                <a:spcPts val="1800"/>
              </a:lnSpc>
              <a:spcAft>
                <a:spcPts val="0"/>
              </a:spcAft>
            </a:pPr>
            <a:r>
              <a:rPr lang="en-US" sz="1550" b="1" spc="130" dirty="0">
                <a:solidFill>
                  <a:srgbClr val="6F1F82"/>
                </a:solidFill>
                <a:latin typeface="Arial" panose="02020603050405020304" pitchFamily="2"/>
              </a:rPr>
              <a:t>When to File a </a:t>
            </a:r>
            <a:r>
              <a:rPr lang="en-US" sz="1550" b="1" spc="130" dirty="0" err="1">
                <a:solidFill>
                  <a:srgbClr val="6F1F82"/>
                </a:solidFill>
                <a:latin typeface="Arial" panose="02020603050405020304" pitchFamily="2"/>
              </a:rPr>
              <a:t>BOI</a:t>
            </a:r>
            <a:r>
              <a:rPr lang="en-US" sz="1550" b="1" spc="130" dirty="0">
                <a:solidFill>
                  <a:srgbClr val="6F1F82"/>
                </a:solidFill>
                <a:latin typeface="Arial" panose="02020603050405020304" pitchFamily="2"/>
              </a:rPr>
              <a:t> Report </a:t>
            </a:r>
          </a:p>
          <a:p>
            <a:pPr marL="457200" marR="320040" indent="182880" algn="l">
              <a:lnSpc>
                <a:spcPts val="1100"/>
              </a:lnSpc>
              <a:spcBef>
                <a:spcPts val="1915"/>
              </a:spcBef>
              <a:spcAft>
                <a:spcPts val="0"/>
              </a:spcAft>
              <a:buFont typeface="Symbol"/>
              <a:buChar char="·"/>
            </a:pPr>
            <a:r>
              <a:rPr lang="en-US" sz="900" spc="0" dirty="0">
                <a:solidFill>
                  <a:schemeClr val="tx1"/>
                </a:solidFill>
                <a:latin typeface="Arial" panose="02020603050405020304" pitchFamily="2"/>
              </a:rPr>
              <a:t>If reporting company exists or is registered/qualified before January 1, 2024</a:t>
            </a:r>
            <a:r>
              <a:rPr lang="en-US" sz="900" dirty="0">
                <a:solidFill>
                  <a:schemeClr val="tx1"/>
                </a:solidFill>
                <a:latin typeface="Arial" panose="02020603050405020304" pitchFamily="2"/>
              </a:rPr>
              <a:t> - </a:t>
            </a:r>
            <a:r>
              <a:rPr lang="en-US" sz="900" spc="0" dirty="0">
                <a:solidFill>
                  <a:schemeClr val="tx1"/>
                </a:solidFill>
                <a:latin typeface="Arial" panose="02020603050405020304" pitchFamily="2"/>
              </a:rPr>
              <a:t>report is due </a:t>
            </a:r>
            <a:r>
              <a:rPr lang="en-US" sz="900" b="1" spc="0" dirty="0">
                <a:solidFill>
                  <a:schemeClr val="tx1"/>
                </a:solidFill>
                <a:latin typeface="Arial" panose="02020603050405020304" pitchFamily="2"/>
              </a:rPr>
              <a:t>by January 1, 2025</a:t>
            </a:r>
            <a:r>
              <a:rPr lang="en-US" sz="900" spc="0" dirty="0">
                <a:solidFill>
                  <a:schemeClr val="tx1"/>
                </a:solidFill>
                <a:latin typeface="Arial" panose="02020603050405020304" pitchFamily="2"/>
              </a:rPr>
              <a:t>. </a:t>
            </a:r>
          </a:p>
          <a:p>
            <a:pPr marL="457200" marR="411480" indent="182880" algn="l">
              <a:lnSpc>
                <a:spcPts val="1100"/>
              </a:lnSpc>
              <a:spcBef>
                <a:spcPts val="1685"/>
              </a:spcBef>
              <a:spcAft>
                <a:spcPts val="0"/>
              </a:spcAft>
              <a:buFont typeface="Symbol"/>
              <a:buChar char="·"/>
            </a:pPr>
            <a:r>
              <a:rPr lang="en-US" sz="900" spc="0" dirty="0">
                <a:solidFill>
                  <a:schemeClr val="tx1"/>
                </a:solidFill>
                <a:latin typeface="Arial" panose="02020603050405020304" pitchFamily="2"/>
              </a:rPr>
              <a:t>If reporting company is created or registered to do business January 1, 2024-January 1, 2025 - initial </a:t>
            </a:r>
            <a:r>
              <a:rPr lang="en-US" sz="900" spc="0" dirty="0" err="1">
                <a:solidFill>
                  <a:schemeClr val="tx1"/>
                </a:solidFill>
                <a:latin typeface="Arial" panose="02020603050405020304" pitchFamily="2"/>
              </a:rPr>
              <a:t>BOI</a:t>
            </a:r>
            <a:r>
              <a:rPr lang="en-US" sz="900" spc="0" dirty="0">
                <a:solidFill>
                  <a:schemeClr val="tx1"/>
                </a:solidFill>
                <a:latin typeface="Arial" panose="02020603050405020304" pitchFamily="2"/>
              </a:rPr>
              <a:t> report is due </a:t>
            </a:r>
            <a:r>
              <a:rPr lang="en-US" sz="900" b="1" spc="0" dirty="0">
                <a:solidFill>
                  <a:schemeClr val="tx1"/>
                </a:solidFill>
                <a:latin typeface="Arial" panose="02020603050405020304" pitchFamily="2"/>
              </a:rPr>
              <a:t>within 90 days after receiving actual or public notice of the filing</a:t>
            </a:r>
            <a:r>
              <a:rPr lang="en-US" sz="900" spc="0" dirty="0">
                <a:solidFill>
                  <a:schemeClr val="tx1"/>
                </a:solidFill>
                <a:latin typeface="Arial" panose="02020603050405020304" pitchFamily="2"/>
              </a:rPr>
              <a:t>; </a:t>
            </a:r>
            <a:endParaRPr lang="en-US" sz="900" dirty="0">
              <a:solidFill>
                <a:schemeClr val="tx1"/>
              </a:solidFill>
              <a:latin typeface="Arial" panose="02020603050405020304" pitchFamily="2"/>
            </a:endParaRPr>
          </a:p>
          <a:p>
            <a:pPr marL="457200" marR="411480" indent="182880" algn="l">
              <a:lnSpc>
                <a:spcPts val="1100"/>
              </a:lnSpc>
              <a:spcBef>
                <a:spcPts val="1685"/>
              </a:spcBef>
              <a:spcAft>
                <a:spcPts val="0"/>
              </a:spcAft>
              <a:buFont typeface="Symbol"/>
              <a:buChar char="·"/>
            </a:pPr>
            <a:r>
              <a:rPr lang="en-US" sz="900" spc="0" dirty="0">
                <a:solidFill>
                  <a:schemeClr val="tx1"/>
                </a:solidFill>
                <a:latin typeface="Arial" panose="02020603050405020304" pitchFamily="2"/>
              </a:rPr>
              <a:t>If reporting company is created or registered after January 1, 2025, an annual BOI report is due </a:t>
            </a:r>
            <a:r>
              <a:rPr lang="en-US" sz="900" b="1" spc="0" dirty="0">
                <a:solidFill>
                  <a:schemeClr val="tx1"/>
                </a:solidFill>
                <a:latin typeface="Arial" panose="02020603050405020304" pitchFamily="2"/>
              </a:rPr>
              <a:t>within 30 days after receiving actual or public notice.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82A7E"/>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240" y="38100"/>
            <a:ext cx="6114415" cy="3433445"/>
          </a:xfrm>
          <a:prstGeom prst="rect">
            <a:avLst/>
          </a:prstGeom>
          <a:noFill/>
          <a:ln w="15240" cmpd="dbl">
            <a:solidFill>
              <a:srgbClr val="6F1F82"/>
            </a:solidFill>
            <a:prstDash val="solid"/>
          </a:ln>
        </p:spPr>
        <p:txBody>
          <a:bodyPr vert="horz" lIns="0" tIns="1016635" rIns="0" bIns="0" anchor="t"/>
          <a:lstStyle/>
          <a:p>
            <a:pPr marL="274320" marR="0" indent="0" algn="l">
              <a:lnSpc>
                <a:spcPts val="2100"/>
              </a:lnSpc>
              <a:spcAft>
                <a:spcPts val="14560"/>
              </a:spcAft>
            </a:pPr>
            <a:r>
              <a:rPr lang="en-US" sz="2000" spc="0" dirty="0">
                <a:solidFill>
                  <a:srgbClr val="FFFFFF"/>
                </a:solidFill>
                <a:latin typeface="Arial" panose="02020603050405020304" pitchFamily="2"/>
              </a:rPr>
              <a:t>Corporate Transparency Act: </a:t>
            </a:r>
            <a:br>
              <a:rPr dirty="0"/>
            </a:br>
            <a:r>
              <a:rPr lang="en-US" sz="2000" spc="0" dirty="0">
                <a:solidFill>
                  <a:srgbClr val="FFFFFF"/>
                </a:solidFill>
                <a:latin typeface="Arial" panose="02020603050405020304" pitchFamily="2"/>
              </a:rPr>
              <a:t>Introduction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036" y="34656"/>
            <a:ext cx="6026180" cy="2752981"/>
          </a:xfrm>
          <a:prstGeom prst="rect">
            <a:avLst/>
          </a:prstGeom>
          <a:noFill/>
          <a:ln w="0" cmpd="sng">
            <a:noFill/>
            <a:prstDash val="solid"/>
          </a:ln>
        </p:spPr>
        <p:txBody>
          <a:bodyPr vert="horz" lIns="0" tIns="271501" rIns="0" bIns="0" anchor="t"/>
          <a:lstStyle/>
          <a:p>
            <a:pPr marL="115888" algn="ctr">
              <a:lnSpc>
                <a:spcPts val="1794"/>
              </a:lnSpc>
            </a:pPr>
            <a:r>
              <a:rPr lang="en-US" sz="1545" b="1" spc="135" dirty="0">
                <a:solidFill>
                  <a:srgbClr val="6F1F82"/>
                </a:solidFill>
                <a:latin typeface="Arial" panose="02020603050405020304" pitchFamily="2"/>
              </a:rPr>
              <a:t>When to File an Updated </a:t>
            </a:r>
            <a:r>
              <a:rPr lang="en-US" sz="1545" b="1" spc="135" dirty="0" err="1">
                <a:solidFill>
                  <a:srgbClr val="6F1F82"/>
                </a:solidFill>
                <a:latin typeface="Arial" panose="02020603050405020304" pitchFamily="2"/>
              </a:rPr>
              <a:t>BOI</a:t>
            </a:r>
            <a:r>
              <a:rPr lang="en-US" sz="1545" b="1" spc="135" dirty="0">
                <a:solidFill>
                  <a:srgbClr val="6F1F82"/>
                </a:solidFill>
                <a:latin typeface="Arial" panose="02020603050405020304" pitchFamily="2"/>
              </a:rPr>
              <a:t> Report </a:t>
            </a:r>
          </a:p>
          <a:p>
            <a:pPr marL="455646" marR="455646" indent="182258" algn="l">
              <a:lnSpc>
                <a:spcPts val="1096"/>
              </a:lnSpc>
              <a:spcBef>
                <a:spcPts val="862"/>
              </a:spcBef>
              <a:buFont typeface="Symbol"/>
              <a:buChar char="·"/>
            </a:pPr>
            <a:r>
              <a:rPr lang="en-US" sz="897" b="1" dirty="0">
                <a:solidFill>
                  <a:srgbClr val="000000"/>
                </a:solidFill>
                <a:latin typeface="Arial" panose="02020603050405020304" pitchFamily="2"/>
              </a:rPr>
              <a:t>Changes to BO</a:t>
            </a:r>
            <a:r>
              <a:rPr lang="en-US" sz="897" dirty="0">
                <a:solidFill>
                  <a:srgbClr val="000000"/>
                </a:solidFill>
                <a:latin typeface="Arial" panose="02020603050405020304" pitchFamily="2"/>
              </a:rPr>
              <a:t>: If there is any change in the information reported about the reporting company or </a:t>
            </a:r>
            <a:r>
              <a:rPr lang="en-US" sz="897" dirty="0">
                <a:solidFill>
                  <a:schemeClr val="tx1"/>
                </a:solidFill>
                <a:latin typeface="Arial" panose="02020603050405020304" pitchFamily="2"/>
              </a:rPr>
              <a:t>its beneficial owners, the reporting company must file an updated report within 30 calendar days </a:t>
            </a:r>
            <a:r>
              <a:rPr lang="en-US" sz="897" u="sng" dirty="0">
                <a:solidFill>
                  <a:schemeClr val="tx1"/>
                </a:solidFill>
                <a:latin typeface="Arial" panose="02020603050405020304" pitchFamily="2"/>
              </a:rPr>
              <a:t>after the date on which the change occurs</a:t>
            </a:r>
            <a:r>
              <a:rPr lang="en-US" sz="897" dirty="0">
                <a:solidFill>
                  <a:schemeClr val="tx1"/>
                </a:solidFill>
                <a:latin typeface="Arial" panose="02020603050405020304" pitchFamily="2"/>
              </a:rPr>
              <a:t>.</a:t>
            </a:r>
          </a:p>
          <a:p>
            <a:pPr marL="455646" marR="318952" indent="182258" algn="l">
              <a:lnSpc>
                <a:spcPts val="1096"/>
              </a:lnSpc>
              <a:spcBef>
                <a:spcPts val="598"/>
              </a:spcBef>
              <a:buFont typeface="Symbol"/>
              <a:buChar char="·"/>
            </a:pPr>
            <a:r>
              <a:rPr lang="en-US" sz="897" b="1" dirty="0">
                <a:solidFill>
                  <a:schemeClr val="tx1"/>
                </a:solidFill>
                <a:latin typeface="Arial" panose="02020603050405020304" pitchFamily="2"/>
              </a:rPr>
              <a:t>Mistakes or inaccuracies</a:t>
            </a:r>
            <a:r>
              <a:rPr lang="en-US" sz="897" dirty="0">
                <a:solidFill>
                  <a:schemeClr val="tx1"/>
                </a:solidFill>
                <a:latin typeface="Arial" panose="02020603050405020304" pitchFamily="2"/>
              </a:rPr>
              <a:t>: If the reporting company becomes aware of mistakes or inaccuracies in a report that has already been filed, it must file a corrected report within 30 calendar days </a:t>
            </a:r>
            <a:r>
              <a:rPr lang="en-US" sz="897" u="sng" dirty="0">
                <a:solidFill>
                  <a:schemeClr val="tx1"/>
                </a:solidFill>
                <a:latin typeface="Arial" panose="02020603050405020304" pitchFamily="2"/>
              </a:rPr>
              <a:t>after the date on which the reporting company becomes aware or has reason to know of the inaccuracy</a:t>
            </a:r>
            <a:r>
              <a:rPr lang="en-US" sz="897" dirty="0">
                <a:solidFill>
                  <a:schemeClr val="tx1"/>
                </a:solidFill>
                <a:latin typeface="Arial" panose="02020603050405020304" pitchFamily="2"/>
              </a:rPr>
              <a:t>.</a:t>
            </a:r>
          </a:p>
          <a:p>
            <a:pPr marL="455646" marR="318952" indent="182258" algn="l">
              <a:lnSpc>
                <a:spcPts val="1096"/>
              </a:lnSpc>
              <a:spcBef>
                <a:spcPts val="598"/>
              </a:spcBef>
              <a:buFont typeface="Symbol"/>
              <a:buChar char="·"/>
            </a:pPr>
            <a:r>
              <a:rPr lang="en-US" sz="897" b="1" dirty="0">
                <a:solidFill>
                  <a:schemeClr val="tx1"/>
                </a:solidFill>
                <a:latin typeface="Arial" panose="02020603050405020304" pitchFamily="2"/>
              </a:rPr>
              <a:t>Previously exempt reporting companies</a:t>
            </a:r>
            <a:r>
              <a:rPr lang="en-US" sz="897" dirty="0">
                <a:solidFill>
                  <a:schemeClr val="tx1"/>
                </a:solidFill>
                <a:latin typeface="Arial" panose="02020603050405020304" pitchFamily="2"/>
              </a:rPr>
              <a:t>: If your company previously qualified for an exemption to the reporting company definition but no longer qualifies, you are required to file a </a:t>
            </a:r>
            <a:r>
              <a:rPr lang="en-US" sz="897" dirty="0" err="1">
                <a:solidFill>
                  <a:schemeClr val="tx1"/>
                </a:solidFill>
                <a:latin typeface="Arial" panose="02020603050405020304" pitchFamily="2"/>
              </a:rPr>
              <a:t>BOI</a:t>
            </a:r>
            <a:r>
              <a:rPr lang="en-US" sz="897" dirty="0">
                <a:solidFill>
                  <a:schemeClr val="tx1"/>
                </a:solidFill>
                <a:latin typeface="Arial" panose="02020603050405020304" pitchFamily="2"/>
              </a:rPr>
              <a:t> report within 30 calendar days of the </a:t>
            </a:r>
            <a:r>
              <a:rPr lang="en-US" sz="897" u="sng" dirty="0">
                <a:solidFill>
                  <a:schemeClr val="tx1"/>
                </a:solidFill>
                <a:latin typeface="Arial" panose="02020603050405020304" pitchFamily="2"/>
              </a:rPr>
              <a:t>date on which your company stops qualifying for the exemption</a:t>
            </a:r>
            <a:r>
              <a:rPr lang="en-US" sz="897" dirty="0">
                <a:solidFill>
                  <a:schemeClr val="tx1"/>
                </a:solidFill>
                <a:latin typeface="Arial" panose="02020603050405020304" pitchFamily="2"/>
              </a:rPr>
              <a:t>.</a:t>
            </a:r>
          </a:p>
          <a:p>
            <a:pPr marL="455646" marR="318952" indent="182258" algn="l">
              <a:lnSpc>
                <a:spcPts val="1096"/>
              </a:lnSpc>
              <a:spcBef>
                <a:spcPts val="593"/>
              </a:spcBef>
              <a:buFont typeface="Symbol"/>
              <a:buChar char="·"/>
            </a:pPr>
            <a:r>
              <a:rPr lang="en-US" sz="897" b="1" dirty="0">
                <a:solidFill>
                  <a:schemeClr val="tx1"/>
                </a:solidFill>
                <a:latin typeface="Arial" panose="02020603050405020304" pitchFamily="2"/>
              </a:rPr>
              <a:t>Reporting company becomes exempt after initial report</a:t>
            </a:r>
            <a:r>
              <a:rPr lang="en-US" sz="897" dirty="0">
                <a:solidFill>
                  <a:schemeClr val="tx1"/>
                </a:solidFill>
                <a:latin typeface="Arial" panose="02020603050405020304" pitchFamily="2"/>
              </a:rPr>
              <a:t>: If the company filed a </a:t>
            </a:r>
            <a:r>
              <a:rPr lang="en-US" sz="897" dirty="0" err="1">
                <a:solidFill>
                  <a:schemeClr val="tx1"/>
                </a:solidFill>
                <a:latin typeface="Arial" panose="02020603050405020304" pitchFamily="2"/>
              </a:rPr>
              <a:t>BOI</a:t>
            </a:r>
            <a:r>
              <a:rPr lang="en-US" sz="897" dirty="0">
                <a:solidFill>
                  <a:schemeClr val="tx1"/>
                </a:solidFill>
                <a:latin typeface="Arial" panose="02020603050405020304" pitchFamily="2"/>
              </a:rPr>
              <a:t> report and later qualifies for an exemption from the reporting requirements, your company should file an updated </a:t>
            </a:r>
            <a:r>
              <a:rPr lang="en-US" sz="897" dirty="0" err="1">
                <a:solidFill>
                  <a:schemeClr val="tx1"/>
                </a:solidFill>
                <a:latin typeface="Arial" panose="02020603050405020304" pitchFamily="2"/>
              </a:rPr>
              <a:t>BOI</a:t>
            </a:r>
            <a:r>
              <a:rPr lang="en-US" sz="897" dirty="0">
                <a:solidFill>
                  <a:schemeClr val="tx1"/>
                </a:solidFill>
                <a:latin typeface="Arial" panose="02020603050405020304" pitchFamily="2"/>
              </a:rPr>
              <a:t> report to indicate that it is newly exempt from the reporting requirements. An updated </a:t>
            </a:r>
            <a:r>
              <a:rPr lang="en-US" sz="897" dirty="0" err="1">
                <a:solidFill>
                  <a:schemeClr val="tx1"/>
                </a:solidFill>
                <a:latin typeface="Arial" panose="02020603050405020304" pitchFamily="2"/>
              </a:rPr>
              <a:t>BOI</a:t>
            </a:r>
            <a:r>
              <a:rPr lang="en-US" sz="897" dirty="0">
                <a:solidFill>
                  <a:schemeClr val="tx1"/>
                </a:solidFill>
                <a:latin typeface="Arial" panose="02020603050405020304" pitchFamily="2"/>
              </a:rPr>
              <a:t> report for a newly exempt entity will only require that: (1) the entity identify itself; and (2) check a box noting its newly exempt status.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180" y="42545"/>
            <a:ext cx="6043295" cy="3003550"/>
          </a:xfrm>
          <a:prstGeom prst="rect">
            <a:avLst/>
          </a:prstGeom>
          <a:noFill/>
          <a:ln w="0" cmpd="sng">
            <a:noFill/>
            <a:prstDash val="solid"/>
          </a:ln>
        </p:spPr>
        <p:txBody>
          <a:bodyPr vert="horz" lIns="0" tIns="272415" rIns="0" bIns="0" anchor="t"/>
          <a:lstStyle/>
          <a:p>
            <a:pPr marL="55563" marR="0" algn="ctr">
              <a:lnSpc>
                <a:spcPts val="1800"/>
              </a:lnSpc>
              <a:spcAft>
                <a:spcPts val="0"/>
              </a:spcAft>
            </a:pPr>
            <a:r>
              <a:rPr lang="en-US" sz="1550" b="1" spc="114" dirty="0">
                <a:solidFill>
                  <a:srgbClr val="6F1F82"/>
                </a:solidFill>
                <a:latin typeface="Arial" panose="02020603050405020304" pitchFamily="2"/>
              </a:rPr>
              <a:t>Penalties </a:t>
            </a:r>
          </a:p>
          <a:p>
            <a:pPr marL="457200" marR="640080" indent="182880" algn="just">
              <a:lnSpc>
                <a:spcPts val="1200"/>
              </a:lnSpc>
              <a:spcBef>
                <a:spcPts val="1090"/>
              </a:spcBef>
              <a:spcAft>
                <a:spcPts val="0"/>
              </a:spcAft>
              <a:buFont typeface="Symbol"/>
              <a:buChar char="·"/>
            </a:pPr>
            <a:r>
              <a:rPr lang="en-US" sz="1000" spc="0" dirty="0">
                <a:solidFill>
                  <a:schemeClr val="tx1"/>
                </a:solidFill>
                <a:latin typeface="Arial" panose="02020603050405020304" pitchFamily="2"/>
              </a:rPr>
              <a:t>It is unlawful per the CTA for any person to willfully provide or attempt to provide, false or fraudulent information. It is also unlawful to fail to report information. </a:t>
            </a:r>
          </a:p>
          <a:p>
            <a:pPr marL="857250" marR="548640" indent="-171450" algn="just">
              <a:lnSpc>
                <a:spcPts val="1200"/>
              </a:lnSpc>
              <a:spcBef>
                <a:spcPts val="290"/>
              </a:spcBef>
              <a:spcAft>
                <a:spcPts val="0"/>
              </a:spcAft>
              <a:buFont typeface="Wingdings" panose="05000000000000000000" pitchFamily="2" charset="2"/>
              <a:buChar char="v"/>
            </a:pPr>
            <a:r>
              <a:rPr lang="en-US" sz="1000" spc="0" dirty="0">
                <a:solidFill>
                  <a:schemeClr val="tx1"/>
                </a:solidFill>
                <a:latin typeface="Arial" panose="02020603050405020304" pitchFamily="2"/>
              </a:rPr>
              <a:t>Safe harbor provision: If a reporting company corrects a mistake or omission within 90 days of the deadline for the original report, it may avoid being penalized. </a:t>
            </a:r>
          </a:p>
          <a:p>
            <a:pPr marL="457200" marR="0" indent="182880" algn="just">
              <a:lnSpc>
                <a:spcPts val="1200"/>
              </a:lnSpc>
              <a:spcBef>
                <a:spcPts val="1755"/>
              </a:spcBef>
              <a:spcAft>
                <a:spcPts val="0"/>
              </a:spcAft>
              <a:buFont typeface="Symbol"/>
              <a:buChar char="·"/>
            </a:pPr>
            <a:r>
              <a:rPr lang="en-US" sz="1000" spc="-5" dirty="0">
                <a:solidFill>
                  <a:schemeClr val="tx1"/>
                </a:solidFill>
                <a:latin typeface="Arial" panose="02020603050405020304" pitchFamily="2"/>
              </a:rPr>
              <a:t>Penalties: Civil and Criminal Penalties apply. </a:t>
            </a:r>
          </a:p>
          <a:p>
            <a:pPr marL="857250" marR="457200" indent="-171450" algn="l">
              <a:lnSpc>
                <a:spcPts val="1200"/>
              </a:lnSpc>
              <a:spcBef>
                <a:spcPts val="310"/>
              </a:spcBef>
              <a:spcAft>
                <a:spcPts val="0"/>
              </a:spcAft>
              <a:buFont typeface="Wingdings" panose="05000000000000000000" pitchFamily="2" charset="2"/>
              <a:buChar char="v"/>
            </a:pPr>
            <a:r>
              <a:rPr lang="en-US" sz="1000" spc="0" dirty="0">
                <a:solidFill>
                  <a:schemeClr val="tx1"/>
                </a:solidFill>
                <a:latin typeface="Arial" panose="02020603050405020304" pitchFamily="2"/>
              </a:rPr>
              <a:t>Civil penalties of up to $500 per day as the violation continues, and they also include criminal penalties in the form of fines up to $10,000, imprisonment of up to two years, or both. </a:t>
            </a:r>
          </a:p>
          <a:p>
            <a:pPr marL="1085850" marR="868680" indent="-171450" algn="l">
              <a:lnSpc>
                <a:spcPts val="1200"/>
              </a:lnSpc>
              <a:spcBef>
                <a:spcPts val="290"/>
              </a:spcBef>
              <a:spcAft>
                <a:spcPts val="0"/>
              </a:spcAft>
              <a:buFont typeface="Wingdings" panose="05000000000000000000" pitchFamily="2" charset="2"/>
              <a:buChar char="Ø"/>
            </a:pPr>
            <a:r>
              <a:rPr lang="en-US" sz="1000" b="1" spc="0" dirty="0">
                <a:solidFill>
                  <a:schemeClr val="tx1"/>
                </a:solidFill>
                <a:latin typeface="Arial" panose="02020603050405020304" pitchFamily="2"/>
              </a:rPr>
              <a:t>Senior officers of an entity that fails to file a required </a:t>
            </a:r>
            <a:r>
              <a:rPr lang="en-US" sz="1000" b="1" spc="0" dirty="0" err="1">
                <a:solidFill>
                  <a:schemeClr val="tx1"/>
                </a:solidFill>
                <a:latin typeface="Arial" panose="02020603050405020304" pitchFamily="2"/>
              </a:rPr>
              <a:t>BOI</a:t>
            </a:r>
            <a:r>
              <a:rPr lang="en-US" sz="1000" b="1" spc="0" dirty="0">
                <a:solidFill>
                  <a:schemeClr val="tx1"/>
                </a:solidFill>
                <a:latin typeface="Arial" panose="02020603050405020304" pitchFamily="2"/>
              </a:rPr>
              <a:t> report may be held accountable for that failure. </a:t>
            </a:r>
          </a:p>
          <a:p>
            <a:pPr marL="1040130" marR="548640" indent="-171450" algn="just">
              <a:lnSpc>
                <a:spcPts val="1200"/>
              </a:lnSpc>
              <a:spcBef>
                <a:spcPts val="310"/>
              </a:spcBef>
              <a:spcAft>
                <a:spcPts val="0"/>
              </a:spcAft>
              <a:buFont typeface="Wingdings" panose="05000000000000000000" pitchFamily="2" charset="2"/>
              <a:buChar char="Ø"/>
            </a:pPr>
            <a:r>
              <a:rPr lang="en-US" sz="1000" spc="0" dirty="0">
                <a:solidFill>
                  <a:schemeClr val="tx1"/>
                </a:solidFill>
                <a:latin typeface="Arial" panose="02020603050405020304" pitchFamily="2"/>
              </a:rPr>
              <a:t>An individual may be subject to civil and/or criminal penalties for willfully causing a company not to file a required BOI report or to report incomplete or false beneficial ownership information to FinCEN.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036" y="34656"/>
            <a:ext cx="6026180" cy="2762474"/>
          </a:xfrm>
          <a:prstGeom prst="rect">
            <a:avLst/>
          </a:prstGeom>
          <a:noFill/>
          <a:ln w="0" cmpd="sng">
            <a:noFill/>
            <a:prstDash val="solid"/>
          </a:ln>
        </p:spPr>
        <p:txBody>
          <a:bodyPr vert="horz" lIns="0" tIns="281627" rIns="0" bIns="0" anchor="t"/>
          <a:lstStyle/>
          <a:p>
            <a:pPr marL="115888" marR="1139114" algn="ctr" defTabSz="1243013">
              <a:lnSpc>
                <a:spcPts val="1694"/>
              </a:lnSpc>
            </a:pPr>
            <a:r>
              <a:rPr lang="en-US" sz="1545" b="1" dirty="0">
                <a:solidFill>
                  <a:srgbClr val="6F1F82"/>
                </a:solidFill>
                <a:latin typeface="Arial" panose="02020603050405020304" pitchFamily="2"/>
              </a:rPr>
              <a:t>FinCEN Database Information Access and Protection </a:t>
            </a:r>
          </a:p>
          <a:p>
            <a:pPr marL="501210" marR="273387" indent="227823" algn="l">
              <a:lnSpc>
                <a:spcPts val="1196"/>
              </a:lnSpc>
              <a:spcBef>
                <a:spcPts val="1126"/>
              </a:spcBef>
              <a:buFont typeface="Symbol"/>
              <a:buChar char="·"/>
            </a:pPr>
            <a:r>
              <a:rPr lang="en-US" sz="997" dirty="0">
                <a:solidFill>
                  <a:schemeClr val="tx1"/>
                </a:solidFill>
                <a:latin typeface="Arial" panose="02020603050405020304" pitchFamily="2"/>
              </a:rPr>
              <a:t>The FinCEN database is non-public, however FinCEN can disclose the </a:t>
            </a:r>
            <a:r>
              <a:rPr lang="en-US" sz="997" dirty="0" err="1">
                <a:solidFill>
                  <a:schemeClr val="tx1"/>
                </a:solidFill>
                <a:latin typeface="Arial" panose="02020603050405020304" pitchFamily="2"/>
              </a:rPr>
              <a:t>BOI</a:t>
            </a:r>
            <a:r>
              <a:rPr lang="en-US" sz="997" dirty="0">
                <a:solidFill>
                  <a:schemeClr val="tx1"/>
                </a:solidFill>
                <a:latin typeface="Arial" panose="02020603050405020304" pitchFamily="2"/>
              </a:rPr>
              <a:t> to: </a:t>
            </a:r>
          </a:p>
          <a:p>
            <a:pPr marL="854918" indent="-171450" algn="l">
              <a:lnSpc>
                <a:spcPts val="1096"/>
              </a:lnSpc>
              <a:spcBef>
                <a:spcPts val="259"/>
              </a:spcBef>
              <a:buFont typeface="Wingdings" panose="05000000000000000000" pitchFamily="2" charset="2"/>
              <a:buChar char="v"/>
            </a:pPr>
            <a:r>
              <a:rPr lang="en-US" sz="897" dirty="0">
                <a:solidFill>
                  <a:schemeClr val="tx1"/>
                </a:solidFill>
                <a:latin typeface="Arial" panose="02020603050405020304" pitchFamily="2"/>
              </a:rPr>
              <a:t>U.S. Federal agencies for use in national security, intelligence, or law enforcement activity; </a:t>
            </a:r>
          </a:p>
          <a:p>
            <a:pPr marL="854918" marR="455646" indent="-171450" algn="l">
              <a:lnSpc>
                <a:spcPts val="1096"/>
              </a:lnSpc>
              <a:spcBef>
                <a:spcPts val="309"/>
              </a:spcBef>
              <a:buFont typeface="Wingdings" panose="05000000000000000000" pitchFamily="2" charset="2"/>
              <a:buChar char="v"/>
            </a:pPr>
            <a:r>
              <a:rPr lang="en-US" sz="897" dirty="0">
                <a:solidFill>
                  <a:schemeClr val="tx1"/>
                </a:solidFill>
                <a:latin typeface="Arial" panose="02020603050405020304" pitchFamily="2"/>
              </a:rPr>
              <a:t>State, local, and Tribal government agencies requesting </a:t>
            </a:r>
            <a:r>
              <a:rPr lang="en-US" sz="897" dirty="0" err="1">
                <a:solidFill>
                  <a:schemeClr val="tx1"/>
                </a:solidFill>
                <a:latin typeface="Arial" panose="02020603050405020304" pitchFamily="2"/>
              </a:rPr>
              <a:t>BOI</a:t>
            </a:r>
            <a:r>
              <a:rPr lang="en-US" sz="897" dirty="0">
                <a:solidFill>
                  <a:schemeClr val="tx1"/>
                </a:solidFill>
                <a:latin typeface="Arial" panose="02020603050405020304" pitchFamily="2"/>
              </a:rPr>
              <a:t> for specified purposes and following court order; </a:t>
            </a:r>
          </a:p>
          <a:p>
            <a:pPr marL="854918" marR="774597" indent="-171450" algn="l">
              <a:lnSpc>
                <a:spcPts val="1096"/>
              </a:lnSpc>
              <a:spcBef>
                <a:spcPts val="289"/>
              </a:spcBef>
              <a:buFont typeface="Wingdings" panose="05000000000000000000" pitchFamily="2" charset="2"/>
              <a:buChar char="v"/>
            </a:pPr>
            <a:r>
              <a:rPr lang="en-US" sz="897" dirty="0">
                <a:solidFill>
                  <a:schemeClr val="tx1"/>
                </a:solidFill>
                <a:latin typeface="Arial" panose="02020603050405020304" pitchFamily="2"/>
              </a:rPr>
              <a:t>Foreign law enforcement agencies, judges, prosecutors, central authorities, and competent authorities following a request from a federal agency; </a:t>
            </a:r>
          </a:p>
          <a:p>
            <a:pPr marL="854918" marR="546775" indent="-171450" algn="l">
              <a:lnSpc>
                <a:spcPts val="1096"/>
              </a:lnSpc>
              <a:spcBef>
                <a:spcPts val="309"/>
              </a:spcBef>
              <a:buFont typeface="Wingdings" panose="05000000000000000000" pitchFamily="2" charset="2"/>
              <a:buChar char="v"/>
            </a:pPr>
            <a:r>
              <a:rPr lang="en-US" sz="897" dirty="0">
                <a:solidFill>
                  <a:schemeClr val="tx1"/>
                </a:solidFill>
                <a:latin typeface="Arial" panose="02020603050405020304" pitchFamily="2"/>
              </a:rPr>
              <a:t>Financial institutions (</a:t>
            </a:r>
            <a:r>
              <a:rPr lang="en-US" sz="897" dirty="0" err="1">
                <a:solidFill>
                  <a:schemeClr val="tx1"/>
                </a:solidFill>
                <a:latin typeface="Arial" panose="02020603050405020304" pitchFamily="2"/>
              </a:rPr>
              <a:t>FIs</a:t>
            </a:r>
            <a:r>
              <a:rPr lang="en-US" sz="897" dirty="0">
                <a:solidFill>
                  <a:schemeClr val="tx1"/>
                </a:solidFill>
                <a:latin typeface="Arial" panose="02020603050405020304" pitchFamily="2"/>
              </a:rPr>
              <a:t>) using </a:t>
            </a:r>
            <a:r>
              <a:rPr lang="en-US" sz="897" dirty="0" err="1">
                <a:solidFill>
                  <a:schemeClr val="tx1"/>
                </a:solidFill>
                <a:latin typeface="Arial" panose="02020603050405020304" pitchFamily="2"/>
              </a:rPr>
              <a:t>BOI</a:t>
            </a:r>
            <a:r>
              <a:rPr lang="en-US" sz="897" dirty="0">
                <a:solidFill>
                  <a:schemeClr val="tx1"/>
                </a:solidFill>
                <a:latin typeface="Arial" panose="02020603050405020304" pitchFamily="2"/>
              </a:rPr>
              <a:t> to facilitate compliance with customer due diligence (</a:t>
            </a:r>
            <a:r>
              <a:rPr lang="en-US" sz="897" dirty="0" err="1">
                <a:solidFill>
                  <a:schemeClr val="tx1"/>
                </a:solidFill>
                <a:latin typeface="Arial" panose="02020603050405020304" pitchFamily="2"/>
              </a:rPr>
              <a:t>CDD</a:t>
            </a:r>
            <a:r>
              <a:rPr lang="en-US" sz="897" dirty="0">
                <a:solidFill>
                  <a:schemeClr val="tx1"/>
                </a:solidFill>
                <a:latin typeface="Arial" panose="02020603050405020304" pitchFamily="2"/>
              </a:rPr>
              <a:t>) requirements under applicable law, but only IF the reporting company consents; </a:t>
            </a:r>
          </a:p>
          <a:p>
            <a:pPr marL="854918" marR="592339" indent="-171450" algn="l">
              <a:lnSpc>
                <a:spcPts val="1096"/>
              </a:lnSpc>
              <a:spcBef>
                <a:spcPts val="289"/>
              </a:spcBef>
              <a:buFont typeface="Wingdings" panose="05000000000000000000" pitchFamily="2" charset="2"/>
              <a:buChar char="v"/>
            </a:pPr>
            <a:r>
              <a:rPr lang="en-US" sz="897" dirty="0">
                <a:solidFill>
                  <a:schemeClr val="tx1"/>
                </a:solidFill>
                <a:latin typeface="Arial" panose="02020603050405020304" pitchFamily="2"/>
              </a:rPr>
              <a:t>Federal functional regulators and other appropriate regulatory agencies acting in a supervisory capacity assessing </a:t>
            </a:r>
            <a:r>
              <a:rPr lang="en-US" sz="897" dirty="0" err="1">
                <a:solidFill>
                  <a:schemeClr val="tx1"/>
                </a:solidFill>
                <a:latin typeface="Arial" panose="02020603050405020304" pitchFamily="2"/>
              </a:rPr>
              <a:t>FIs</a:t>
            </a:r>
            <a:r>
              <a:rPr lang="en-US" sz="897" dirty="0">
                <a:solidFill>
                  <a:schemeClr val="tx1"/>
                </a:solidFill>
                <a:latin typeface="Arial" panose="02020603050405020304" pitchFamily="2"/>
              </a:rPr>
              <a:t> for compliance with </a:t>
            </a:r>
            <a:r>
              <a:rPr lang="en-US" sz="897" dirty="0" err="1">
                <a:solidFill>
                  <a:schemeClr val="tx1"/>
                </a:solidFill>
                <a:latin typeface="Arial" panose="02020603050405020304" pitchFamily="2"/>
              </a:rPr>
              <a:t>CDD</a:t>
            </a:r>
            <a:r>
              <a:rPr lang="en-US" sz="897" dirty="0">
                <a:solidFill>
                  <a:schemeClr val="tx1"/>
                </a:solidFill>
                <a:latin typeface="Arial" panose="02020603050405020304" pitchFamily="2"/>
              </a:rPr>
              <a:t> requirements; and </a:t>
            </a:r>
          </a:p>
          <a:p>
            <a:pPr marL="854918" indent="-171450" algn="l">
              <a:lnSpc>
                <a:spcPts val="1096"/>
              </a:lnSpc>
              <a:spcBef>
                <a:spcPts val="284"/>
              </a:spcBef>
              <a:spcAft>
                <a:spcPts val="5"/>
              </a:spcAft>
              <a:buFont typeface="Wingdings" panose="05000000000000000000" pitchFamily="2" charset="2"/>
              <a:buChar char="v"/>
            </a:pPr>
            <a:r>
              <a:rPr lang="en-US" sz="897" spc="-5" dirty="0">
                <a:solidFill>
                  <a:schemeClr val="tx1"/>
                </a:solidFill>
                <a:latin typeface="Arial" panose="02020603050405020304" pitchFamily="2"/>
              </a:rPr>
              <a:t>U.S. Department of the Treasury. </a:t>
            </a:r>
          </a:p>
        </p:txBody>
      </p:sp>
    </p:spTree>
  </p:cSld>
  <p:clrMapOvr>
    <a:masterClrMapping/>
  </p:clrMapOvr>
</p:sld>
</file>

<file path=ppt/slides/slide33.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2691014-B69B-4844-A25D-3AA4D58C6264}"/>
              </a:ext>
            </a:extLst>
          </p:cNvPr>
          <p:cNvGrpSpPr/>
          <p:nvPr/>
        </p:nvGrpSpPr>
        <p:grpSpPr>
          <a:xfrm>
            <a:off x="289044" y="1626927"/>
            <a:ext cx="2706830" cy="836137"/>
            <a:chOff x="3406775" y="2633812"/>
            <a:chExt cx="5384215" cy="1663179"/>
          </a:xfrm>
        </p:grpSpPr>
        <p:sp>
          <p:nvSpPr>
            <p:cNvPr id="24" name="Rounded Rectangle 23">
              <a:extLst>
                <a:ext uri="{FF2B5EF4-FFF2-40B4-BE49-F238E27FC236}">
                  <a16:creationId xmlns:a16="http://schemas.microsoft.com/office/drawing/2014/main" id="{0A8D8BBA-0D04-5F4F-A117-E40448497E91}"/>
                </a:ext>
              </a:extLst>
            </p:cNvPr>
            <p:cNvSpPr/>
            <p:nvPr/>
          </p:nvSpPr>
          <p:spPr>
            <a:xfrm>
              <a:off x="3406775" y="2633812"/>
              <a:ext cx="2544763" cy="1663179"/>
            </a:xfrm>
            <a:prstGeom prst="roundRect">
              <a:avLst>
                <a:gd name="adj" fmla="val 9929"/>
              </a:avLst>
            </a:prstGeom>
            <a:solidFill>
              <a:schemeClr val="accent2">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197" tIns="18098" rIns="36197" bIns="18098" rtlCol="0" anchor="ctr"/>
            <a:lstStyle/>
            <a:p>
              <a:pPr marL="0" marR="0" lvl="0" indent="0" algn="ctr" defTabSz="459669" rtl="0" eaLnBrk="1" fontAlgn="auto" latinLnBrk="0" hangingPunct="1">
                <a:lnSpc>
                  <a:spcPct val="100000"/>
                </a:lnSpc>
                <a:spcBef>
                  <a:spcPts val="0"/>
                </a:spcBef>
                <a:spcAft>
                  <a:spcPts val="0"/>
                </a:spcAft>
                <a:buClrTx/>
                <a:buSzTx/>
                <a:buFontTx/>
                <a:buNone/>
                <a:tabLst/>
                <a:defRPr/>
              </a:pPr>
              <a:endParaRPr kumimoji="0" lang="en-GB" sz="704" b="0" i="0" u="none" strike="noStrike" kern="1200" cap="none" spc="0" normalizeH="0" baseline="0" noProof="0" dirty="0">
                <a:ln>
                  <a:noFill/>
                </a:ln>
                <a:solidFill>
                  <a:srgbClr val="702082"/>
                </a:solidFill>
                <a:effectLst/>
                <a:uLnTx/>
                <a:uFillTx/>
                <a:latin typeface="Arial"/>
                <a:ea typeface="+mn-ea"/>
                <a:cs typeface="+mn-cs"/>
              </a:endParaRPr>
            </a:p>
          </p:txBody>
        </p:sp>
        <p:sp>
          <p:nvSpPr>
            <p:cNvPr id="25" name="Rounded Rectangle 24">
              <a:extLst>
                <a:ext uri="{FF2B5EF4-FFF2-40B4-BE49-F238E27FC236}">
                  <a16:creationId xmlns:a16="http://schemas.microsoft.com/office/drawing/2014/main" id="{1BFC8FBD-64B2-2748-B99A-9D780200C392}"/>
                </a:ext>
              </a:extLst>
            </p:cNvPr>
            <p:cNvSpPr/>
            <p:nvPr/>
          </p:nvSpPr>
          <p:spPr>
            <a:xfrm>
              <a:off x="6246227" y="2633812"/>
              <a:ext cx="2544763" cy="1663179"/>
            </a:xfrm>
            <a:prstGeom prst="roundRect">
              <a:avLst>
                <a:gd name="adj" fmla="val 9929"/>
              </a:avLst>
            </a:prstGeom>
            <a:solidFill>
              <a:schemeClr val="accent2">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197" tIns="18098" rIns="36197" bIns="18098" rtlCol="0" anchor="ctr"/>
            <a:lstStyle/>
            <a:p>
              <a:pPr marL="0" marR="0" lvl="0" indent="0" algn="ctr" defTabSz="459669" rtl="0" eaLnBrk="1" fontAlgn="auto" latinLnBrk="0" hangingPunct="1">
                <a:lnSpc>
                  <a:spcPct val="100000"/>
                </a:lnSpc>
                <a:spcBef>
                  <a:spcPts val="0"/>
                </a:spcBef>
                <a:spcAft>
                  <a:spcPts val="0"/>
                </a:spcAft>
                <a:buClrTx/>
                <a:buSzTx/>
                <a:buFontTx/>
                <a:buNone/>
                <a:tabLst/>
                <a:defRPr/>
              </a:pPr>
              <a:endParaRPr kumimoji="0" lang="en-GB" sz="704" b="0" i="0" u="none" strike="noStrike" kern="1200" cap="none" spc="0" normalizeH="0" baseline="0" noProof="0" dirty="0">
                <a:ln>
                  <a:noFill/>
                </a:ln>
                <a:solidFill>
                  <a:srgbClr val="702082"/>
                </a:solidFill>
                <a:effectLst/>
                <a:uLnTx/>
                <a:uFillTx/>
                <a:latin typeface="Arial"/>
                <a:ea typeface="+mn-ea"/>
                <a:cs typeface="+mn-cs"/>
              </a:endParaRPr>
            </a:p>
          </p:txBody>
        </p:sp>
      </p:grpSp>
      <p:sp>
        <p:nvSpPr>
          <p:cNvPr id="11" name="Title 10">
            <a:extLst>
              <a:ext uri="{FF2B5EF4-FFF2-40B4-BE49-F238E27FC236}">
                <a16:creationId xmlns:a16="http://schemas.microsoft.com/office/drawing/2014/main" id="{C6FFC0A3-6596-4EEF-87D7-9C81902FCAF3}"/>
              </a:ext>
            </a:extLst>
          </p:cNvPr>
          <p:cNvSpPr>
            <a:spLocks noGrp="1"/>
          </p:cNvSpPr>
          <p:nvPr>
            <p:ph type="title"/>
          </p:nvPr>
        </p:nvSpPr>
        <p:spPr>
          <a:xfrm>
            <a:off x="218618" y="293333"/>
            <a:ext cx="2995831" cy="521995"/>
          </a:xfrm>
        </p:spPr>
        <p:txBody>
          <a:bodyPr/>
          <a:lstStyle/>
          <a:p>
            <a:r>
              <a:rPr lang="en-GB" sz="3200" dirty="0"/>
              <a:t>QUESTIONS?</a:t>
            </a:r>
          </a:p>
        </p:txBody>
      </p:sp>
      <p:sp>
        <p:nvSpPr>
          <p:cNvPr id="7" name="Slide Number Placeholder 6">
            <a:extLst>
              <a:ext uri="{FF2B5EF4-FFF2-40B4-BE49-F238E27FC236}">
                <a16:creationId xmlns:a16="http://schemas.microsoft.com/office/drawing/2014/main" id="{BA3F9ABB-4F0F-4CF5-AE15-35DB0EF45CB5}"/>
              </a:ext>
            </a:extLst>
          </p:cNvPr>
          <p:cNvSpPr>
            <a:spLocks noGrp="1"/>
          </p:cNvSpPr>
          <p:nvPr>
            <p:ph type="sldNum" sz="quarter" idx="222"/>
          </p:nvPr>
        </p:nvSpPr>
        <p:spPr>
          <a:xfrm>
            <a:off x="5510818" y="3274663"/>
            <a:ext cx="329548" cy="90492"/>
          </a:xfrm>
        </p:spPr>
      </p:sp>
      <p:sp>
        <p:nvSpPr>
          <p:cNvPr id="17" name="Freeform 16">
            <a:extLst>
              <a:ext uri="{FF2B5EF4-FFF2-40B4-BE49-F238E27FC236}">
                <a16:creationId xmlns:a16="http://schemas.microsoft.com/office/drawing/2014/main" id="{BE222787-317D-7241-B760-A9A3C9C4000B}"/>
              </a:ext>
            </a:extLst>
          </p:cNvPr>
          <p:cNvSpPr/>
          <p:nvPr/>
        </p:nvSpPr>
        <p:spPr>
          <a:xfrm>
            <a:off x="3133507" y="22374"/>
            <a:ext cx="2995831" cy="3447752"/>
          </a:xfrm>
          <a:custGeom>
            <a:avLst/>
            <a:gdLst>
              <a:gd name="connsiteX0" fmla="*/ 1239205 w 5959074"/>
              <a:gd name="connsiteY0" fmla="*/ 0 h 6858000"/>
              <a:gd name="connsiteX1" fmla="*/ 5959074 w 5959074"/>
              <a:gd name="connsiteY1" fmla="*/ 0 h 6858000"/>
              <a:gd name="connsiteX2" fmla="*/ 5959074 w 5959074"/>
              <a:gd name="connsiteY2" fmla="*/ 6858000 h 6858000"/>
              <a:gd name="connsiteX3" fmla="*/ 1561581 w 5959074"/>
              <a:gd name="connsiteY3" fmla="*/ 6858000 h 6858000"/>
              <a:gd name="connsiteX4" fmla="*/ 1441379 w 5959074"/>
              <a:gd name="connsiteY4" fmla="*/ 6743399 h 6858000"/>
              <a:gd name="connsiteX5" fmla="*/ 0 w 5959074"/>
              <a:gd name="connsiteY5" fmla="*/ 3263602 h 6858000"/>
              <a:gd name="connsiteX6" fmla="*/ 1123758 w 5959074"/>
              <a:gd name="connsiteY6" fmla="*/ 133277 h 6858000"/>
              <a:gd name="connsiteX7" fmla="*/ 1239205 w 595907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074" h="6858000">
                <a:moveTo>
                  <a:pt x="1239205" y="0"/>
                </a:moveTo>
                <a:lnTo>
                  <a:pt x="5959074" y="0"/>
                </a:lnTo>
                <a:lnTo>
                  <a:pt x="5959074" y="6858000"/>
                </a:lnTo>
                <a:lnTo>
                  <a:pt x="1561581" y="6858000"/>
                </a:lnTo>
                <a:lnTo>
                  <a:pt x="1441379" y="6743399"/>
                </a:lnTo>
                <a:cubicBezTo>
                  <a:pt x="550822" y="5852841"/>
                  <a:pt x="0" y="4622547"/>
                  <a:pt x="0" y="3263602"/>
                </a:cubicBezTo>
                <a:cubicBezTo>
                  <a:pt x="0" y="2074525"/>
                  <a:pt x="421723" y="983947"/>
                  <a:pt x="1123758" y="133277"/>
                </a:cubicBezTo>
                <a:lnTo>
                  <a:pt x="1239205" y="0"/>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197" tIns="18098" rIns="36197" bIns="18098" rtlCol="0" anchor="ctr">
            <a:noAutofit/>
          </a:bodyPr>
          <a:lstStyle/>
          <a:p>
            <a:pPr marL="0" marR="0" lvl="0" indent="0" algn="ctr" defTabSz="459669" rtl="0" eaLnBrk="1" fontAlgn="auto" latinLnBrk="0" hangingPunct="1">
              <a:lnSpc>
                <a:spcPct val="100000"/>
              </a:lnSpc>
              <a:spcBef>
                <a:spcPts val="0"/>
              </a:spcBef>
              <a:spcAft>
                <a:spcPts val="0"/>
              </a:spcAft>
              <a:buClrTx/>
              <a:buSzTx/>
              <a:buFontTx/>
              <a:buNone/>
              <a:tabLst/>
              <a:defRPr/>
            </a:pPr>
            <a:endParaRPr kumimoji="0" lang="en-GB" sz="704"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18" name="Graphic 17">
            <a:extLst>
              <a:ext uri="{FF2B5EF4-FFF2-40B4-BE49-F238E27FC236}">
                <a16:creationId xmlns:a16="http://schemas.microsoft.com/office/drawing/2014/main" id="{A37DFC7D-E6D5-2946-9EA2-7A2F69D2D8F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082729" y="988266"/>
            <a:ext cx="1414905" cy="1515969"/>
          </a:xfrm>
          <a:prstGeom prst="rect">
            <a:avLst/>
          </a:prstGeom>
        </p:spPr>
      </p:pic>
      <p:pic>
        <p:nvPicPr>
          <p:cNvPr id="2" name="Picture 1">
            <a:extLst>
              <a:ext uri="{FF2B5EF4-FFF2-40B4-BE49-F238E27FC236}">
                <a16:creationId xmlns:a16="http://schemas.microsoft.com/office/drawing/2014/main" id="{BC98625F-0764-B5D1-9059-2C7C9956E8CB}"/>
              </a:ext>
            </a:extLst>
          </p:cNvPr>
          <p:cNvPicPr>
            <a:picLocks noChangeAspect="1"/>
          </p:cNvPicPr>
          <p:nvPr/>
        </p:nvPicPr>
        <p:blipFill>
          <a:blip r:embed="rId7"/>
          <a:stretch>
            <a:fillRect/>
          </a:stretch>
        </p:blipFill>
        <p:spPr>
          <a:xfrm>
            <a:off x="749917" y="1690878"/>
            <a:ext cx="379592" cy="455007"/>
          </a:xfrm>
          <a:prstGeom prst="rect">
            <a:avLst/>
          </a:prstGeom>
        </p:spPr>
      </p:pic>
      <p:sp>
        <p:nvSpPr>
          <p:cNvPr id="3" name="TextBox 2">
            <a:extLst>
              <a:ext uri="{FF2B5EF4-FFF2-40B4-BE49-F238E27FC236}">
                <a16:creationId xmlns:a16="http://schemas.microsoft.com/office/drawing/2014/main" id="{8BD4D750-337E-E215-0120-13195C293097}"/>
              </a:ext>
            </a:extLst>
          </p:cNvPr>
          <p:cNvSpPr txBox="1"/>
          <p:nvPr/>
        </p:nvSpPr>
        <p:spPr>
          <a:xfrm>
            <a:off x="348343" y="2170294"/>
            <a:ext cx="1170820" cy="21544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A05EB5">
                    <a:lumMod val="50000"/>
                  </a:srgbClr>
                </a:solidFill>
                <a:effectLst/>
                <a:uLnTx/>
                <a:uFillTx/>
              </a:rPr>
              <a:t>Elizabeth Lampert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A05EB5">
                    <a:lumMod val="50000"/>
                  </a:srgbClr>
                </a:solidFill>
                <a:effectLst/>
                <a:uLnTx/>
                <a:uFillTx/>
              </a:rPr>
              <a:t>elizabeth.lampert@dentons.com</a:t>
            </a:r>
          </a:p>
        </p:txBody>
      </p:sp>
      <p:pic>
        <p:nvPicPr>
          <p:cNvPr id="5" name="Picture 4">
            <a:extLst>
              <a:ext uri="{FF2B5EF4-FFF2-40B4-BE49-F238E27FC236}">
                <a16:creationId xmlns:a16="http://schemas.microsoft.com/office/drawing/2014/main" id="{FF586737-DD4C-22AB-170A-0B708844CCF0}"/>
              </a:ext>
            </a:extLst>
          </p:cNvPr>
          <p:cNvPicPr>
            <a:picLocks noChangeAspect="1"/>
          </p:cNvPicPr>
          <p:nvPr/>
        </p:nvPicPr>
        <p:blipFill>
          <a:blip r:embed="rId8"/>
          <a:stretch>
            <a:fillRect/>
          </a:stretch>
        </p:blipFill>
        <p:spPr>
          <a:xfrm>
            <a:off x="2167466" y="1685585"/>
            <a:ext cx="384007" cy="460300"/>
          </a:xfrm>
          <a:prstGeom prst="rect">
            <a:avLst/>
          </a:prstGeom>
        </p:spPr>
      </p:pic>
      <p:sp>
        <p:nvSpPr>
          <p:cNvPr id="8" name="TextBox 7">
            <a:extLst>
              <a:ext uri="{FF2B5EF4-FFF2-40B4-BE49-F238E27FC236}">
                <a16:creationId xmlns:a16="http://schemas.microsoft.com/office/drawing/2014/main" id="{A7B2FCCE-6536-BD44-7DF5-918FC61A6A09}"/>
              </a:ext>
            </a:extLst>
          </p:cNvPr>
          <p:cNvSpPr txBox="1"/>
          <p:nvPr/>
        </p:nvSpPr>
        <p:spPr>
          <a:xfrm>
            <a:off x="1765536" y="2170294"/>
            <a:ext cx="1170820" cy="21544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A05EB5">
                    <a:lumMod val="50000"/>
                  </a:srgbClr>
                </a:solidFill>
                <a:effectLst/>
                <a:uLnTx/>
                <a:uFillTx/>
              </a:rPr>
              <a:t>Alex Gortchilova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A05EB5">
                    <a:lumMod val="50000"/>
                  </a:srgbClr>
                </a:solidFill>
                <a:effectLst/>
                <a:uLnTx/>
                <a:uFillTx/>
              </a:rPr>
              <a:t>alex.gortchilova@dentons.com</a:t>
            </a:r>
          </a:p>
        </p:txBody>
      </p:sp>
    </p:spTree>
    <p:custDataLst>
      <p:custData r:id="rId1"/>
      <p:custData r:id="rId2"/>
    </p:custDataLst>
    <p:extLst>
      <p:ext uri="{BB962C8B-B14F-4D97-AF65-F5344CB8AC3E}">
        <p14:creationId xmlns:p14="http://schemas.microsoft.com/office/powerpoint/2010/main" val="1017595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 y="6808"/>
            <a:ext cx="6129970" cy="3478883"/>
          </a:xfrm>
          <a:prstGeom prst="rect">
            <a:avLst/>
          </a:prstGeom>
          <a:solidFill>
            <a:srgbClr val="6F1F82"/>
          </a:solidFill>
          <a:ln w="30480" cmpd="dbl">
            <a:solidFill>
              <a:srgbClr val="000000"/>
            </a:solidFill>
            <a:prstDash val="solid"/>
          </a:ln>
        </p:spPr>
        <p:txBody>
          <a:bodyPr vert="horz" lIns="0" tIns="0" rIns="0" bIns="0" anchor="t"/>
          <a:lstStyle/>
          <a:p>
            <a:r>
              <a:rPr lang="en-US" dirty="0"/>
              <a:t> </a:t>
            </a:r>
            <a:endParaRPr dirty="0"/>
          </a:p>
        </p:txBody>
      </p:sp>
      <p:pic>
        <p:nvPicPr>
          <p:cNvPr id="4" name="Picture 3"/>
          <p:cNvPicPr/>
          <p:nvPr/>
        </p:nvPicPr>
        <p:blipFill>
          <a:blip r:embed="rId2"/>
          <a:stretch>
            <a:fillRect/>
          </a:stretch>
        </p:blipFill>
        <p:spPr>
          <a:xfrm>
            <a:off x="315803" y="296031"/>
            <a:ext cx="753747" cy="200620"/>
          </a:xfrm>
          <a:prstGeom prst="rect">
            <a:avLst/>
          </a:prstGeom>
        </p:spPr>
      </p:pic>
      <p:sp>
        <p:nvSpPr>
          <p:cNvPr id="5" name="Text Placeholder 4"/>
          <p:cNvSpPr>
            <a:spLocks noGrp="1"/>
          </p:cNvSpPr>
          <p:nvPr>
            <p:ph type="body" idx="10"/>
          </p:nvPr>
        </p:nvSpPr>
        <p:spPr>
          <a:xfrm>
            <a:off x="43036" y="509308"/>
            <a:ext cx="6025547" cy="818933"/>
          </a:xfrm>
          <a:prstGeom prst="rect">
            <a:avLst/>
          </a:prstGeom>
          <a:noFill/>
          <a:ln w="0" cmpd="sng">
            <a:noFill/>
            <a:prstDash val="solid"/>
          </a:ln>
        </p:spPr>
        <p:txBody>
          <a:bodyPr vert="horz" lIns="0" tIns="303144" rIns="0" bIns="0" anchor="t"/>
          <a:lstStyle/>
          <a:p>
            <a:pPr marL="227823" algn="l">
              <a:lnSpc>
                <a:spcPts val="3986"/>
              </a:lnSpc>
            </a:pPr>
            <a:r>
              <a:rPr lang="en-US" sz="3488" b="1" spc="-35">
                <a:solidFill>
                  <a:srgbClr val="FFFFFF"/>
                </a:solidFill>
                <a:latin typeface="Arial" panose="02020603050405020304" pitchFamily="2"/>
              </a:rPr>
              <a:t>Thank you! </a:t>
            </a:r>
          </a:p>
        </p:txBody>
      </p:sp>
      <p:sp>
        <p:nvSpPr>
          <p:cNvPr id="6" name="Text Placeholder 5"/>
          <p:cNvSpPr>
            <a:spLocks noGrp="1"/>
          </p:cNvSpPr>
          <p:nvPr>
            <p:ph type="body" idx="10"/>
          </p:nvPr>
        </p:nvSpPr>
        <p:spPr>
          <a:xfrm>
            <a:off x="43036" y="1328241"/>
            <a:ext cx="6025547" cy="2157451"/>
          </a:xfrm>
          <a:prstGeom prst="rect">
            <a:avLst/>
          </a:prstGeom>
          <a:noFill/>
          <a:ln w="0" cmpd="sng">
            <a:noFill/>
            <a:prstDash val="solid"/>
          </a:ln>
        </p:spPr>
        <p:txBody>
          <a:bodyPr vert="horz" lIns="0" tIns="1330924" rIns="0" bIns="0" anchor="t"/>
          <a:lstStyle/>
          <a:p>
            <a:pPr marL="227823" marR="410081" algn="l">
              <a:lnSpc>
                <a:spcPts val="997"/>
              </a:lnSpc>
            </a:pPr>
            <a:r>
              <a:rPr lang="en-US" sz="797">
                <a:solidFill>
                  <a:srgbClr val="9F5EB5"/>
                </a:solidFill>
                <a:latin typeface="Arial" panose="02020603050405020304" pitchFamily="2"/>
              </a:rPr>
              <a:t>Across over 80 countries, Dentons helps you grow, protect, operate and finance your organization by providing uniquely global and deeply local legal solutions. Polycentric, purpose-driven and committed to inclusion, diversity, equity and sustainability, we focus on what matters most to </a:t>
            </a:r>
            <a:r>
              <a:rPr lang="en-US" sz="797" u="sng">
                <a:solidFill>
                  <a:srgbClr val="0000FF"/>
                </a:solidFill>
                <a:latin typeface="Arial" panose="02020603050405020304" pitchFamily="2"/>
              </a:rPr>
              <a:t>you. www.dentons.com</a:t>
            </a:r>
            <a:r>
              <a:rPr lang="en-US" sz="797">
                <a:solidFill>
                  <a:srgbClr val="9F5EB5"/>
                </a:solidFill>
                <a:latin typeface="Arial" panose="02020603050405020304" pitchFamily="2"/>
              </a:rPr>
              <a:t>. </a:t>
            </a:r>
          </a:p>
          <a:p>
            <a:pPr marL="227823" marR="273387" algn="l">
              <a:lnSpc>
                <a:spcPts val="598"/>
              </a:lnSpc>
              <a:spcBef>
                <a:spcPts val="1091"/>
              </a:spcBef>
              <a:spcAft>
                <a:spcPts val="1301"/>
              </a:spcAft>
            </a:pPr>
            <a:r>
              <a:rPr lang="en-US" sz="498">
                <a:solidFill>
                  <a:srgbClr val="9F5EB5"/>
                </a:solidFill>
                <a:latin typeface="Arial" panose="02020603050405020304" pitchFamily="2"/>
              </a:rPr>
              <a:t>© 2023 Dentons. Dentons is a global legal practice providing client services worldwide through its member firms and affiliates. This publication is not designed to provide legal advice and you should not take, or refrain from taking, action based on its content. Please see </a:t>
            </a:r>
            <a:r>
              <a:rPr lang="en-US" sz="498" u="sng">
                <a:solidFill>
                  <a:srgbClr val="0000FF"/>
                </a:solidFill>
                <a:latin typeface="Arial" panose="02020603050405020304" pitchFamily="2"/>
              </a:rPr>
              <a:t>dentons.com</a:t>
            </a:r>
            <a:r>
              <a:rPr lang="en-US" sz="498">
                <a:solidFill>
                  <a:srgbClr val="9F5EB5"/>
                </a:solidFill>
                <a:latin typeface="Arial" panose="02020603050405020304" pitchFamily="2"/>
              </a:rPr>
              <a:t> for Legal Notices. </a:t>
            </a:r>
          </a:p>
        </p:txBody>
      </p:sp>
      <p:cxnSp>
        <p:nvCxnSpPr>
          <p:cNvPr id="7" name="Straight Connector 6"/>
          <p:cNvCxnSpPr/>
          <p:nvPr/>
        </p:nvCxnSpPr>
        <p:spPr>
          <a:xfrm>
            <a:off x="300614" y="511839"/>
            <a:ext cx="684132" cy="0"/>
          </a:xfrm>
          <a:prstGeom prst="line">
            <a:avLst/>
          </a:prstGeom>
          <a:ln w="3175" cmpd="dbl">
            <a:solidFill>
              <a:srgbClr val="702082"/>
            </a:solidFill>
          </a:ln>
        </p:spPr>
      </p:cxnSp>
      <p:cxnSp>
        <p:nvCxnSpPr>
          <p:cNvPr id="8" name="Straight Connector 7"/>
          <p:cNvCxnSpPr/>
          <p:nvPr/>
        </p:nvCxnSpPr>
        <p:spPr>
          <a:xfrm>
            <a:off x="318967" y="508675"/>
            <a:ext cx="638565" cy="0"/>
          </a:xfrm>
          <a:prstGeom prst="line">
            <a:avLst/>
          </a:prstGeom>
          <a:ln w="3175" cmpd="sng">
            <a:solidFill>
              <a:srgbClr val="E2D1E5"/>
            </a:solidFill>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036" y="34656"/>
            <a:ext cx="6026180" cy="3146625"/>
          </a:xfrm>
          <a:prstGeom prst="rect">
            <a:avLst/>
          </a:prstGeom>
          <a:noFill/>
          <a:ln w="0" cmpd="sng">
            <a:noFill/>
            <a:prstDash val="solid"/>
          </a:ln>
        </p:spPr>
        <p:txBody>
          <a:bodyPr vert="horz" lIns="0" tIns="271501" rIns="0" bIns="0" anchor="t"/>
          <a:lstStyle/>
          <a:p>
            <a:pPr marL="55563" marR="0" indent="0" algn="ctr">
              <a:lnSpc>
                <a:spcPts val="1794"/>
              </a:lnSpc>
              <a:spcAft>
                <a:spcPts val="0"/>
              </a:spcAft>
              <a:buNone/>
            </a:pPr>
            <a:r>
              <a:rPr lang="en-US" sz="1545" b="1" spc="135" dirty="0">
                <a:solidFill>
                  <a:srgbClr val="6C2C91"/>
                </a:solidFill>
                <a:latin typeface="Arial" panose="02020603050405020304" pitchFamily="2"/>
              </a:rPr>
              <a:t>Corporate Transparency Act (CTA) </a:t>
            </a:r>
          </a:p>
          <a:p>
            <a:pPr marL="364516" marR="1047985" algn="just">
              <a:spcBef>
                <a:spcPts val="334"/>
              </a:spcBef>
              <a:spcAft>
                <a:spcPts val="0"/>
              </a:spcAft>
            </a:pPr>
            <a:endParaRPr lang="en-US" sz="797" dirty="0">
              <a:solidFill>
                <a:srgbClr val="000000"/>
              </a:solidFill>
              <a:latin typeface="Arial" panose="02020603050405020304" pitchFamily="2"/>
            </a:endParaRPr>
          </a:p>
          <a:p>
            <a:pPr marL="364516" marR="1047985" algn="just">
              <a:spcBef>
                <a:spcPts val="334"/>
              </a:spcBef>
              <a:spcAft>
                <a:spcPts val="0"/>
              </a:spcAft>
            </a:pPr>
            <a:r>
              <a:rPr lang="en-US" sz="797" dirty="0">
                <a:solidFill>
                  <a:srgbClr val="000000"/>
                </a:solidFill>
                <a:latin typeface="Arial" panose="02020603050405020304" pitchFamily="2"/>
              </a:rPr>
              <a:t>The Financial Crimes Enforcement Network (FinCEN) issued the final rule on the CTA on September 30, 2022, prescribing the circumstances under which a Beneficial Ownership Information (BOI) report is required to be disclosed.</a:t>
            </a:r>
          </a:p>
          <a:p>
            <a:pPr marL="364516" marR="1047985" algn="just">
              <a:spcBef>
                <a:spcPts val="334"/>
              </a:spcBef>
              <a:spcAft>
                <a:spcPts val="0"/>
              </a:spcAft>
            </a:pPr>
            <a:r>
              <a:rPr lang="en-US" sz="797" dirty="0">
                <a:solidFill>
                  <a:srgbClr val="000000"/>
                </a:solidFill>
                <a:latin typeface="Arial" panose="02020603050405020304" pitchFamily="2"/>
              </a:rPr>
              <a:t>The CTA creates a new information reporting requirement and a federal database of beneficial ownership of U.S. corporations, limited liability companies and certain other entities.</a:t>
            </a:r>
          </a:p>
          <a:p>
            <a:pPr marL="364516" marR="1047985" algn="just">
              <a:spcBef>
                <a:spcPts val="334"/>
              </a:spcBef>
              <a:spcAft>
                <a:spcPts val="0"/>
              </a:spcAft>
            </a:pPr>
            <a:r>
              <a:rPr lang="en-US" sz="797" dirty="0">
                <a:solidFill>
                  <a:srgbClr val="000000"/>
                </a:solidFill>
                <a:latin typeface="Arial" panose="02020603050405020304" pitchFamily="2"/>
              </a:rPr>
              <a:t>Reporting requirements went into effect on January 1, 2024.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2A7E"/>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620" y="38100"/>
            <a:ext cx="6114415" cy="3433445"/>
          </a:xfrm>
          <a:prstGeom prst="rect">
            <a:avLst/>
          </a:prstGeom>
          <a:noFill/>
          <a:ln w="15240" cmpd="dbl">
            <a:solidFill>
              <a:srgbClr val="6F1F82"/>
            </a:solidFill>
            <a:prstDash val="solid"/>
          </a:ln>
        </p:spPr>
        <p:txBody>
          <a:bodyPr vert="horz" lIns="0" tIns="1016000" rIns="0" bIns="0" anchor="t"/>
          <a:lstStyle/>
          <a:p>
            <a:pPr marL="274320" marR="0" indent="0" algn="l">
              <a:lnSpc>
                <a:spcPts val="2100"/>
              </a:lnSpc>
              <a:spcAft>
                <a:spcPts val="14565"/>
              </a:spcAft>
            </a:pPr>
            <a:r>
              <a:rPr lang="en-US" sz="2000" spc="0">
                <a:solidFill>
                  <a:srgbClr val="FFFFFF"/>
                </a:solidFill>
                <a:latin typeface="Arial" panose="02020603050405020304" pitchFamily="2"/>
              </a:rPr>
              <a:t>Corporate Transparency Act: </a:t>
            </a:r>
            <a:br/>
            <a:r>
              <a:rPr lang="en-US" sz="2000" spc="0">
                <a:solidFill>
                  <a:srgbClr val="FFFFFF"/>
                </a:solidFill>
                <a:latin typeface="Arial" panose="02020603050405020304" pitchFamily="2"/>
              </a:rPr>
              <a:t>Reporting Requirements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036" y="34657"/>
            <a:ext cx="6026180" cy="2846012"/>
          </a:xfrm>
          <a:prstGeom prst="rect">
            <a:avLst/>
          </a:prstGeom>
          <a:noFill/>
          <a:ln w="0" cmpd="sng">
            <a:noFill/>
            <a:prstDash val="solid"/>
          </a:ln>
        </p:spPr>
        <p:txBody>
          <a:bodyPr vert="horz" lIns="0" tIns="271501" rIns="0" bIns="0" anchor="t"/>
          <a:lstStyle/>
          <a:p>
            <a:pPr marL="0" marR="0" indent="0" algn="ctr">
              <a:lnSpc>
                <a:spcPts val="1794"/>
              </a:lnSpc>
              <a:buNone/>
            </a:pPr>
            <a:r>
              <a:rPr lang="en-US" sz="1545" b="1" spc="135" dirty="0">
                <a:solidFill>
                  <a:srgbClr val="6C2C91"/>
                </a:solidFill>
                <a:latin typeface="Arial" panose="02020603050405020304" pitchFamily="2"/>
              </a:rPr>
              <a:t>What Companies Must File a Report? </a:t>
            </a:r>
          </a:p>
          <a:p>
            <a:pPr marL="0" marR="0" indent="0" algn="ctr">
              <a:lnSpc>
                <a:spcPts val="1794"/>
              </a:lnSpc>
              <a:buNone/>
            </a:pPr>
            <a:r>
              <a:rPr lang="en-US" sz="1545" b="1" spc="135" dirty="0">
                <a:solidFill>
                  <a:srgbClr val="6C2C91"/>
                </a:solidFill>
                <a:latin typeface="Arial" panose="02020603050405020304" pitchFamily="2"/>
              </a:rPr>
              <a:t>(Domestic entities)</a:t>
            </a:r>
          </a:p>
          <a:p>
            <a:pPr marL="0" marR="0" indent="0" algn="ctr">
              <a:lnSpc>
                <a:spcPts val="1794"/>
              </a:lnSpc>
              <a:buNone/>
            </a:pPr>
            <a:endParaRPr lang="en-US" sz="1545" b="1" spc="135" dirty="0">
              <a:solidFill>
                <a:srgbClr val="6C2C91"/>
              </a:solidFill>
              <a:latin typeface="Arial" panose="02020603050405020304" pitchFamily="2"/>
            </a:endParaRPr>
          </a:p>
          <a:p>
            <a:pPr marL="364516" marR="1184678" algn="l">
              <a:lnSpc>
                <a:spcPts val="1196"/>
              </a:lnSpc>
              <a:spcBef>
                <a:spcPts val="812"/>
              </a:spcBef>
            </a:pPr>
            <a:r>
              <a:rPr lang="en-US" sz="997" dirty="0">
                <a:solidFill>
                  <a:srgbClr val="000000"/>
                </a:solidFill>
                <a:latin typeface="Arial" panose="02020603050405020304" pitchFamily="2"/>
              </a:rPr>
              <a:t>The following companies are ‘reporting companies’ and must file a BOI report:</a:t>
            </a:r>
          </a:p>
          <a:p>
            <a:pPr marL="742950" marR="1184678" indent="-171450" algn="l">
              <a:lnSpc>
                <a:spcPts val="1196"/>
              </a:lnSpc>
              <a:spcBef>
                <a:spcPts val="812"/>
              </a:spcBef>
              <a:buFont typeface="Wingdings" panose="05000000000000000000" pitchFamily="2" charset="2"/>
              <a:buChar char="v"/>
            </a:pPr>
            <a:r>
              <a:rPr lang="en-US" sz="997" dirty="0">
                <a:solidFill>
                  <a:schemeClr val="tx1"/>
                </a:solidFill>
                <a:latin typeface="Arial" panose="02020603050405020304" pitchFamily="2"/>
              </a:rPr>
              <a:t>US corporations and limited liability companies, limited partnerships, limited liability partnerships and limited liability limited partnerships (general partnerships are excluded), some business trusts, etc. </a:t>
            </a:r>
          </a:p>
          <a:p>
            <a:pPr marL="763789" marR="0" indent="-171450">
              <a:lnSpc>
                <a:spcPts val="1196"/>
              </a:lnSpc>
              <a:spcBef>
                <a:spcPts val="314"/>
              </a:spcBef>
              <a:buFont typeface="Wingdings" panose="05000000000000000000" pitchFamily="2" charset="2"/>
              <a:buChar char="v"/>
            </a:pPr>
            <a:r>
              <a:rPr lang="en-US" sz="997" dirty="0">
                <a:solidFill>
                  <a:schemeClr val="tx1"/>
                </a:solidFill>
                <a:latin typeface="Arial" panose="02020603050405020304" pitchFamily="2"/>
              </a:rPr>
              <a:t>Other entities created by filing of a document with Secretary of State or similar office </a:t>
            </a:r>
          </a:p>
          <a:p>
            <a:pPr marL="592339" marR="0" indent="0">
              <a:lnSpc>
                <a:spcPts val="1196"/>
              </a:lnSpc>
              <a:spcBef>
                <a:spcPts val="314"/>
              </a:spcBef>
              <a:buNone/>
            </a:pPr>
            <a:endParaRPr lang="en-US" sz="997" dirty="0">
              <a:solidFill>
                <a:schemeClr val="tx1"/>
              </a:solidFill>
              <a:latin typeface="Arial" panose="02020603050405020304" pitchFamily="2"/>
            </a:endParaRPr>
          </a:p>
        </p:txBody>
      </p:sp>
    </p:spTree>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036" y="34657"/>
            <a:ext cx="5743402" cy="2846012"/>
          </a:xfrm>
          <a:prstGeom prst="rect">
            <a:avLst/>
          </a:prstGeom>
          <a:noFill/>
          <a:ln w="0" cmpd="sng">
            <a:noFill/>
            <a:prstDash val="solid"/>
          </a:ln>
        </p:spPr>
        <p:txBody>
          <a:bodyPr vert="horz" lIns="0" tIns="271501" rIns="0" bIns="0" anchor="t"/>
          <a:lstStyle/>
          <a:p>
            <a:pPr marL="0" marR="0" indent="0" algn="ctr">
              <a:lnSpc>
                <a:spcPts val="1794"/>
              </a:lnSpc>
              <a:buNone/>
            </a:pPr>
            <a:r>
              <a:rPr lang="en-US" sz="1545" b="1" spc="135" dirty="0">
                <a:solidFill>
                  <a:srgbClr val="6C2C91"/>
                </a:solidFill>
                <a:latin typeface="Arial" panose="02020603050405020304" pitchFamily="2"/>
              </a:rPr>
              <a:t>What Companies Must File a Report? </a:t>
            </a:r>
          </a:p>
          <a:p>
            <a:pPr marL="0" marR="0" indent="0" algn="ctr">
              <a:lnSpc>
                <a:spcPts val="1794"/>
              </a:lnSpc>
              <a:buNone/>
            </a:pPr>
            <a:r>
              <a:rPr lang="en-US" sz="1545" b="1" spc="135" dirty="0">
                <a:solidFill>
                  <a:srgbClr val="6C2C91"/>
                </a:solidFill>
                <a:latin typeface="Arial" panose="02020603050405020304" pitchFamily="2"/>
              </a:rPr>
              <a:t>(Foreign entities)</a:t>
            </a:r>
          </a:p>
          <a:p>
            <a:pPr marL="0" marR="0" indent="0" algn="ctr">
              <a:lnSpc>
                <a:spcPts val="1794"/>
              </a:lnSpc>
              <a:buNone/>
            </a:pPr>
            <a:endParaRPr lang="en-US" sz="997" dirty="0">
              <a:solidFill>
                <a:schemeClr val="tx1"/>
              </a:solidFill>
              <a:latin typeface="Arial" panose="02020603050405020304" pitchFamily="2"/>
            </a:endParaRPr>
          </a:p>
          <a:p>
            <a:pPr marL="457200" marR="0" indent="134938">
              <a:lnSpc>
                <a:spcPts val="1196"/>
              </a:lnSpc>
              <a:spcBef>
                <a:spcPts val="314"/>
              </a:spcBef>
            </a:pPr>
            <a:r>
              <a:rPr lang="en-US" sz="1000" dirty="0">
                <a:solidFill>
                  <a:srgbClr val="000000"/>
                </a:solidFill>
                <a:latin typeface="Arial" panose="02020603050405020304" pitchFamily="2"/>
              </a:rPr>
              <a:t>Companies that meet the following criteria are ‘foreign reporting companies’ and must file a BOI report:</a:t>
            </a:r>
            <a:endParaRPr lang="en-US" sz="1000" dirty="0">
              <a:solidFill>
                <a:schemeClr val="tx1"/>
              </a:solidFill>
              <a:latin typeface="Arial" panose="02020603050405020304" pitchFamily="2"/>
            </a:endParaRPr>
          </a:p>
          <a:p>
            <a:pPr marL="573088" marR="0" indent="169863">
              <a:spcBef>
                <a:spcPts val="324"/>
              </a:spcBef>
              <a:buFont typeface="Wingdings" panose="05000000000000000000" pitchFamily="2" charset="2"/>
              <a:buChar char="v"/>
            </a:pPr>
            <a:r>
              <a:rPr lang="en-US" sz="1000" dirty="0">
                <a:solidFill>
                  <a:schemeClr val="tx1"/>
                </a:solidFill>
                <a:latin typeface="Arial" panose="02020603050405020304" pitchFamily="2"/>
              </a:rPr>
              <a:t>Any corporation, LLC or other entity;</a:t>
            </a:r>
          </a:p>
          <a:p>
            <a:pPr marL="573088" marR="0" indent="169863">
              <a:buFont typeface="Wingdings" panose="05000000000000000000" pitchFamily="2" charset="2"/>
              <a:buChar char="v"/>
            </a:pPr>
            <a:r>
              <a:rPr lang="en-US" sz="1000" dirty="0">
                <a:solidFill>
                  <a:schemeClr val="tx1"/>
                </a:solidFill>
                <a:latin typeface="Arial" panose="02020603050405020304" pitchFamily="2"/>
              </a:rPr>
              <a:t>Formed under the law of a foreign country; and </a:t>
            </a:r>
          </a:p>
          <a:p>
            <a:pPr marL="573088" indent="169863">
              <a:buFont typeface="Wingdings" panose="05000000000000000000" pitchFamily="2" charset="2"/>
              <a:buChar char="v"/>
            </a:pPr>
            <a:r>
              <a:rPr lang="en-US" sz="1000" dirty="0">
                <a:solidFill>
                  <a:schemeClr val="tx1"/>
                </a:solidFill>
                <a:latin typeface="Arial" panose="02020603050405020304" pitchFamily="2"/>
              </a:rPr>
              <a:t>Registered to do business by filing a document with a secretary of state or similar office in a US state or Indian Tribe. </a:t>
            </a:r>
          </a:p>
        </p:txBody>
      </p:sp>
    </p:spTree>
    <p:extLst>
      <p:ext uri="{BB962C8B-B14F-4D97-AF65-F5344CB8AC3E}">
        <p14:creationId xmlns:p14="http://schemas.microsoft.com/office/powerpoint/2010/main" val="365269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0" y="0"/>
            <a:ext cx="6129338" cy="3471545"/>
          </a:xfrm>
          <a:prstGeom prst="rect">
            <a:avLst/>
          </a:prstGeom>
          <a:noFill/>
          <a:ln w="0" cmpd="sng">
            <a:noFill/>
            <a:prstDash val="solid"/>
          </a:ln>
        </p:spPr>
        <p:txBody>
          <a:bodyPr vert="horz" lIns="0" tIns="272415" rIns="0" bIns="0" anchor="t"/>
          <a:lstStyle/>
          <a:p>
            <a:pPr marL="228600" marR="0" indent="0" algn="ctr">
              <a:lnSpc>
                <a:spcPts val="1800"/>
              </a:lnSpc>
              <a:spcAft>
                <a:spcPts val="0"/>
              </a:spcAft>
            </a:pPr>
            <a:r>
              <a:rPr lang="en-US" sz="1550" b="1" spc="135" dirty="0">
                <a:solidFill>
                  <a:srgbClr val="6C2C91"/>
                </a:solidFill>
                <a:latin typeface="Arial" panose="02020603050405020304" pitchFamily="2"/>
              </a:rPr>
              <a:t>Exemptions to BOI Reporting Requirements</a:t>
            </a:r>
          </a:p>
          <a:p>
            <a:pPr marL="228600" marR="0" indent="0" algn="ctr">
              <a:lnSpc>
                <a:spcPts val="1800"/>
              </a:lnSpc>
              <a:spcAft>
                <a:spcPts val="0"/>
              </a:spcAft>
            </a:pPr>
            <a:r>
              <a:rPr lang="en-US" sz="1550" b="1" spc="135" dirty="0">
                <a:solidFill>
                  <a:srgbClr val="6C2C91"/>
                </a:solidFill>
                <a:latin typeface="Arial" panose="02020603050405020304" pitchFamily="2"/>
              </a:rPr>
              <a:t> </a:t>
            </a:r>
          </a:p>
          <a:p>
            <a:pPr marL="274320" marR="0" indent="91440" algn="l">
              <a:lnSpc>
                <a:spcPts val="1200"/>
              </a:lnSpc>
              <a:spcBef>
                <a:spcPts val="860"/>
              </a:spcBef>
              <a:spcAft>
                <a:spcPts val="0"/>
              </a:spcAft>
              <a:buFont typeface="Symbol"/>
              <a:buChar char="·"/>
            </a:pPr>
            <a:r>
              <a:rPr lang="en-US" sz="950" spc="0" dirty="0">
                <a:solidFill>
                  <a:srgbClr val="000000"/>
                </a:solidFill>
                <a:latin typeface="Arial" panose="02020603050405020304" pitchFamily="2"/>
              </a:rPr>
              <a:t>Sampling of exemptions includes: </a:t>
            </a:r>
          </a:p>
          <a:p>
            <a:pPr marL="674370" marR="0" indent="-171450" algn="l">
              <a:lnSpc>
                <a:spcPts val="1000"/>
              </a:lnSpc>
              <a:spcBef>
                <a:spcPts val="325"/>
              </a:spcBef>
              <a:spcAft>
                <a:spcPts val="0"/>
              </a:spcAft>
              <a:buFont typeface="Wingdings" panose="05000000000000000000" pitchFamily="2" charset="2"/>
              <a:buChar char="v"/>
            </a:pPr>
            <a:r>
              <a:rPr lang="en-US" sz="800" spc="0" dirty="0">
                <a:solidFill>
                  <a:schemeClr val="tx1"/>
                </a:solidFill>
                <a:latin typeface="Arial" panose="02020603050405020304" pitchFamily="2"/>
              </a:rPr>
              <a:t>Primarily regulated companies </a:t>
            </a:r>
          </a:p>
          <a:p>
            <a:pPr marL="902970" marR="0" indent="-171450" algn="l">
              <a:lnSpc>
                <a:spcPts val="1000"/>
              </a:lnSpc>
              <a:spcBef>
                <a:spcPts val="315"/>
              </a:spcBef>
              <a:spcAft>
                <a:spcPts val="0"/>
              </a:spcAft>
              <a:buFont typeface="Wingdings" panose="05000000000000000000" pitchFamily="2" charset="2"/>
              <a:buChar char="v"/>
            </a:pPr>
            <a:r>
              <a:rPr lang="en-US" sz="800" spc="0" dirty="0">
                <a:solidFill>
                  <a:schemeClr val="tx1"/>
                </a:solidFill>
                <a:latin typeface="Arial" panose="02020603050405020304" pitchFamily="2"/>
              </a:rPr>
              <a:t>Such as SEC registered entities (publicly traded companies)</a:t>
            </a:r>
          </a:p>
          <a:p>
            <a:pPr marL="902970" marR="0" indent="-171450" algn="l">
              <a:lnSpc>
                <a:spcPts val="1000"/>
              </a:lnSpc>
              <a:spcBef>
                <a:spcPts val="315"/>
              </a:spcBef>
              <a:spcAft>
                <a:spcPts val="0"/>
              </a:spcAft>
              <a:buFont typeface="Wingdings" panose="05000000000000000000" pitchFamily="2" charset="2"/>
              <a:buChar char="v"/>
            </a:pPr>
            <a:r>
              <a:rPr lang="en-US" sz="800" spc="0" dirty="0">
                <a:solidFill>
                  <a:schemeClr val="tx1"/>
                </a:solidFill>
                <a:latin typeface="Arial" panose="02020603050405020304" pitchFamily="2"/>
              </a:rPr>
              <a:t>Banks, </a:t>
            </a:r>
            <a:r>
              <a:rPr lang="en-US" sz="800" dirty="0">
                <a:solidFill>
                  <a:schemeClr val="tx1"/>
                </a:solidFill>
                <a:latin typeface="Arial" panose="02020603050405020304" pitchFamily="2"/>
              </a:rPr>
              <a:t>b</a:t>
            </a:r>
            <a:r>
              <a:rPr lang="en-US" sz="800" spc="0" dirty="0">
                <a:solidFill>
                  <a:schemeClr val="tx1"/>
                </a:solidFill>
                <a:latin typeface="Arial" panose="02020603050405020304" pitchFamily="2"/>
              </a:rPr>
              <a:t>ank-type entities </a:t>
            </a:r>
          </a:p>
          <a:p>
            <a:pPr marL="674370" marR="0" indent="-171450" algn="l">
              <a:lnSpc>
                <a:spcPts val="1000"/>
              </a:lnSpc>
              <a:spcBef>
                <a:spcPts val="315"/>
              </a:spcBef>
              <a:spcAft>
                <a:spcPts val="0"/>
              </a:spcAft>
              <a:buFont typeface="Wingdings" panose="05000000000000000000" pitchFamily="2" charset="2"/>
              <a:buChar char="v"/>
            </a:pPr>
            <a:r>
              <a:rPr lang="en-US" sz="800" spc="0" dirty="0">
                <a:solidFill>
                  <a:schemeClr val="tx1"/>
                </a:solidFill>
                <a:latin typeface="Arial" panose="02020603050405020304" pitchFamily="2"/>
              </a:rPr>
              <a:t>Inactive Entities (but only if not owned directly or indirectly by a foreign person, as well as other limitations) </a:t>
            </a:r>
          </a:p>
          <a:p>
            <a:pPr marL="674370" marR="0" indent="-171450" algn="l">
              <a:lnSpc>
                <a:spcPts val="1000"/>
              </a:lnSpc>
              <a:spcBef>
                <a:spcPts val="315"/>
              </a:spcBef>
              <a:spcAft>
                <a:spcPts val="0"/>
              </a:spcAft>
              <a:buFont typeface="Wingdings" panose="05000000000000000000" pitchFamily="2" charset="2"/>
              <a:buChar char="v"/>
            </a:pPr>
            <a:r>
              <a:rPr lang="en-US" sz="800" spc="0" dirty="0">
                <a:solidFill>
                  <a:schemeClr val="tx1"/>
                </a:solidFill>
                <a:latin typeface="Arial" panose="02020603050405020304" pitchFamily="2"/>
              </a:rPr>
              <a:t>Tax exempt entities (such as charitable and split-interest trusts) </a:t>
            </a:r>
          </a:p>
          <a:p>
            <a:pPr marL="674370" marR="0" indent="-171450" algn="l">
              <a:lnSpc>
                <a:spcPts val="1000"/>
              </a:lnSpc>
              <a:spcBef>
                <a:spcPts val="315"/>
              </a:spcBef>
              <a:spcAft>
                <a:spcPts val="0"/>
              </a:spcAft>
              <a:buFont typeface="Wingdings" panose="05000000000000000000" pitchFamily="2" charset="2"/>
              <a:buChar char="v"/>
            </a:pPr>
            <a:r>
              <a:rPr lang="en-US" sz="800" spc="0" dirty="0">
                <a:solidFill>
                  <a:schemeClr val="tx1"/>
                </a:solidFill>
                <a:latin typeface="Arial" panose="02020603050405020304" pitchFamily="2"/>
              </a:rPr>
              <a:t>Political organizations </a:t>
            </a:r>
          </a:p>
          <a:p>
            <a:pPr marL="674370" marR="0" indent="-171450" algn="l">
              <a:lnSpc>
                <a:spcPts val="1000"/>
              </a:lnSpc>
              <a:spcBef>
                <a:spcPts val="315"/>
              </a:spcBef>
              <a:spcAft>
                <a:spcPts val="0"/>
              </a:spcAft>
              <a:buFont typeface="Wingdings" panose="05000000000000000000" pitchFamily="2" charset="2"/>
              <a:buChar char="v"/>
            </a:pPr>
            <a:r>
              <a:rPr lang="en-US" sz="800" spc="0" dirty="0">
                <a:solidFill>
                  <a:schemeClr val="tx1"/>
                </a:solidFill>
                <a:latin typeface="Arial" panose="02020603050405020304" pitchFamily="2"/>
              </a:rPr>
              <a:t>Certain registered investment companies and advisers </a:t>
            </a:r>
          </a:p>
          <a:p>
            <a:pPr marL="674370" marR="0" indent="-171450" algn="l">
              <a:lnSpc>
                <a:spcPts val="1000"/>
              </a:lnSpc>
              <a:spcBef>
                <a:spcPts val="315"/>
              </a:spcBef>
              <a:spcAft>
                <a:spcPts val="0"/>
              </a:spcAft>
              <a:buFont typeface="Wingdings" panose="05000000000000000000" pitchFamily="2" charset="2"/>
              <a:buChar char="v"/>
            </a:pPr>
            <a:r>
              <a:rPr lang="en-US" sz="800" spc="0" dirty="0">
                <a:solidFill>
                  <a:schemeClr val="tx1"/>
                </a:solidFill>
                <a:latin typeface="Arial" panose="02020603050405020304" pitchFamily="2"/>
              </a:rPr>
              <a:t>State-regulated insurance companies/Insurance producers </a:t>
            </a:r>
          </a:p>
          <a:p>
            <a:pPr marL="674370" marR="0" indent="-171450" algn="l">
              <a:lnSpc>
                <a:spcPts val="1000"/>
              </a:lnSpc>
              <a:spcBef>
                <a:spcPts val="315"/>
              </a:spcBef>
              <a:spcAft>
                <a:spcPts val="0"/>
              </a:spcAft>
              <a:buFont typeface="Wingdings" panose="05000000000000000000" pitchFamily="2" charset="2"/>
              <a:buChar char="v"/>
            </a:pPr>
            <a:r>
              <a:rPr lang="en-US" sz="800" spc="0" dirty="0">
                <a:solidFill>
                  <a:schemeClr val="tx1"/>
                </a:solidFill>
                <a:latin typeface="Arial" panose="02020603050405020304" pitchFamily="2"/>
              </a:rPr>
              <a:t>Other highly regulated entities</a:t>
            </a:r>
          </a:p>
          <a:p>
            <a:pPr marL="674370" marR="0" indent="-171450" algn="l">
              <a:lnSpc>
                <a:spcPts val="1000"/>
              </a:lnSpc>
              <a:spcBef>
                <a:spcPts val="315"/>
              </a:spcBef>
              <a:spcAft>
                <a:spcPts val="0"/>
              </a:spcAft>
              <a:buFont typeface="Wingdings" panose="05000000000000000000" pitchFamily="2" charset="2"/>
              <a:buChar char="v"/>
            </a:pPr>
            <a:r>
              <a:rPr lang="en-US" sz="800" spc="0" dirty="0">
                <a:solidFill>
                  <a:schemeClr val="tx1"/>
                </a:solidFill>
                <a:latin typeface="Arial" panose="02020603050405020304" pitchFamily="2"/>
              </a:rPr>
              <a:t>Public accounting firms </a:t>
            </a:r>
          </a:p>
          <a:p>
            <a:pPr marL="674370" marR="0" indent="-171450" algn="l">
              <a:lnSpc>
                <a:spcPts val="1000"/>
              </a:lnSpc>
              <a:spcBef>
                <a:spcPts val="315"/>
              </a:spcBef>
              <a:spcAft>
                <a:spcPts val="0"/>
              </a:spcAft>
              <a:buFont typeface="Wingdings" panose="05000000000000000000" pitchFamily="2" charset="2"/>
              <a:buChar char="v"/>
            </a:pPr>
            <a:r>
              <a:rPr lang="en-US" sz="800" spc="0" dirty="0">
                <a:solidFill>
                  <a:schemeClr val="tx1"/>
                </a:solidFill>
                <a:latin typeface="Arial" panose="02020603050405020304" pitchFamily="2"/>
              </a:rPr>
              <a:t>Governmental authorities </a:t>
            </a:r>
          </a:p>
          <a:p>
            <a:pPr marL="674370" marR="0" indent="-171450" algn="l">
              <a:lnSpc>
                <a:spcPts val="1000"/>
              </a:lnSpc>
              <a:spcBef>
                <a:spcPts val="315"/>
              </a:spcBef>
              <a:spcAft>
                <a:spcPts val="295"/>
              </a:spcAft>
              <a:buFont typeface="Wingdings" panose="05000000000000000000" pitchFamily="2" charset="2"/>
              <a:buChar char="v"/>
            </a:pPr>
            <a:r>
              <a:rPr lang="en-US" sz="800" spc="0" dirty="0">
                <a:solidFill>
                  <a:schemeClr val="tx1"/>
                </a:solidFill>
                <a:latin typeface="Arial" panose="02020603050405020304" pitchFamily="2"/>
              </a:rPr>
              <a:t>Large operating companies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0" y="0"/>
            <a:ext cx="6129338" cy="3492500"/>
          </a:xfrm>
          <a:prstGeom prst="rect">
            <a:avLst/>
          </a:prstGeom>
          <a:noFill/>
          <a:ln w="0" cmpd="sng">
            <a:noFill/>
            <a:prstDash val="solid"/>
          </a:ln>
        </p:spPr>
        <p:txBody>
          <a:bodyPr vert="horz" lIns="0" tIns="271501" rIns="0" bIns="0" anchor="t"/>
          <a:lstStyle/>
          <a:p>
            <a:pPr marL="273387" algn="ctr">
              <a:lnSpc>
                <a:spcPts val="1794"/>
              </a:lnSpc>
            </a:pPr>
            <a:r>
              <a:rPr lang="en-US" sz="1545" b="1" spc="135" dirty="0">
                <a:solidFill>
                  <a:srgbClr val="6C2C91"/>
                </a:solidFill>
                <a:latin typeface="Arial" panose="02020603050405020304" pitchFamily="2"/>
              </a:rPr>
              <a:t>Large Operating Company Exemption </a:t>
            </a:r>
          </a:p>
          <a:p>
            <a:pPr marL="364516" indent="91129" algn="l">
              <a:buFont typeface="Symbol"/>
              <a:buChar char="·"/>
            </a:pPr>
            <a:endParaRPr lang="en-US" sz="897" dirty="0">
              <a:solidFill>
                <a:schemeClr val="tx1"/>
              </a:solidFill>
              <a:latin typeface="Arial" panose="02020603050405020304" pitchFamily="2"/>
            </a:endParaRPr>
          </a:p>
          <a:p>
            <a:pPr marL="364516" indent="91129" algn="l">
              <a:buFont typeface="Symbol"/>
              <a:buChar char="·"/>
            </a:pPr>
            <a:endParaRPr lang="en-US" sz="897" dirty="0">
              <a:solidFill>
                <a:schemeClr val="tx1"/>
              </a:solidFill>
              <a:latin typeface="Arial" panose="02020603050405020304" pitchFamily="2"/>
            </a:endParaRPr>
          </a:p>
          <a:p>
            <a:pPr marL="364516" indent="91129" algn="l">
              <a:buFont typeface="Symbol"/>
              <a:buChar char="·"/>
            </a:pPr>
            <a:r>
              <a:rPr lang="en-US" sz="1000" dirty="0">
                <a:solidFill>
                  <a:schemeClr val="tx1"/>
                </a:solidFill>
                <a:latin typeface="Arial" panose="02020603050405020304" pitchFamily="2"/>
              </a:rPr>
              <a:t>Company employs more than 20 full time employees in the U.S.</a:t>
            </a:r>
          </a:p>
          <a:p>
            <a:pPr marL="364516" indent="91129" algn="l">
              <a:buFont typeface="Symbol"/>
              <a:buChar char="·"/>
            </a:pPr>
            <a:endParaRPr lang="en-US" sz="1000" dirty="0">
              <a:solidFill>
                <a:schemeClr val="tx1"/>
              </a:solidFill>
              <a:latin typeface="Arial" panose="02020603050405020304" pitchFamily="2"/>
            </a:endParaRPr>
          </a:p>
          <a:p>
            <a:pPr marL="364516" indent="91129" algn="l">
              <a:buFont typeface="Symbol"/>
              <a:buChar char="·"/>
            </a:pPr>
            <a:r>
              <a:rPr lang="en-US" sz="1000" dirty="0">
                <a:solidFill>
                  <a:schemeClr val="tx1"/>
                </a:solidFill>
                <a:latin typeface="Arial" panose="02020603050405020304" pitchFamily="2"/>
              </a:rPr>
              <a:t>Filed a return with the IRS listing more than $5,000,000 in gross receipts or sales in the previous year.</a:t>
            </a:r>
          </a:p>
          <a:p>
            <a:pPr marL="364516" indent="91129" algn="l">
              <a:buFont typeface="Symbol"/>
              <a:buChar char="·"/>
            </a:pPr>
            <a:endParaRPr lang="en-US" sz="1000" dirty="0">
              <a:solidFill>
                <a:schemeClr val="tx1"/>
              </a:solidFill>
              <a:latin typeface="Arial" panose="02020603050405020304" pitchFamily="2"/>
            </a:endParaRPr>
          </a:p>
          <a:p>
            <a:pPr marL="364516" indent="91129" algn="l">
              <a:buFont typeface="Symbol"/>
              <a:buChar char="·"/>
            </a:pPr>
            <a:r>
              <a:rPr lang="en-US" sz="1000" dirty="0">
                <a:solidFill>
                  <a:schemeClr val="tx1"/>
                </a:solidFill>
                <a:latin typeface="Arial" panose="02020603050405020304" pitchFamily="2"/>
              </a:rPr>
              <a:t>Operating presence at a physical office in the US.</a:t>
            </a:r>
          </a:p>
          <a:p>
            <a:pPr marL="364516" indent="91129" algn="l">
              <a:buFont typeface="Symbol"/>
              <a:buChar char="·"/>
            </a:pPr>
            <a:endParaRPr lang="en-US" sz="1000" dirty="0">
              <a:solidFill>
                <a:schemeClr val="tx1"/>
              </a:solidFill>
              <a:latin typeface="Arial" panose="02020603050405020304" pitchFamily="2"/>
            </a:endParaRPr>
          </a:p>
          <a:p>
            <a:pPr marL="364516" indent="91129" algn="l">
              <a:buFont typeface="Symbol"/>
              <a:buChar char="·"/>
            </a:pPr>
            <a:r>
              <a:rPr lang="en-US" sz="1000" dirty="0">
                <a:solidFill>
                  <a:schemeClr val="tx1"/>
                </a:solidFill>
                <a:latin typeface="Arial" panose="02020603050405020304" pitchFamily="2"/>
              </a:rPr>
              <a:t>This exemption can be lost if a company no longer meets the exemption criteria.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Dentons 16:9">
  <a:themeElements>
    <a:clrScheme name="Dentons">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Font typeface="Arial" panose="020B0604020202020204" pitchFamily="34" charset="0"/>
          <a:buChar char="•"/>
          <a:defRPr sz="1600" dirty="0" err="1" smtClean="0">
            <a:solidFill>
              <a:schemeClr val="tx2"/>
            </a:solidFill>
          </a:defRPr>
        </a:defPPr>
      </a:lstStyle>
    </a:txDef>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Dentons Template 16_9_native" id="{E996CBE7-9769-F34A-AD07-46BA415B80B6}" vid="{E72D38EA-5660-D04A-8F9D-805B6DE803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FormConfiguration><![CDATA[{"formFields":[],"formDataEntries":[]}]]></TemplafySlideFormConfiguration>
</file>

<file path=customXml/item2.xml><?xml version="1.0" encoding="utf-8"?>
<TemplafySlideTemplateConfiguration><![CDATA[{"slideVersion":0,"isValidatorEnabled":false,"isLocked":false,"elementsMetadata":[],"slideId":"637818984624855030","enableDocumentContentUpdater":true,"version":"1.11"}]]></TemplafySlideTemplateConfiguration>
</file>

<file path=customXml/item3.xml><?xml version="1.0" encoding="utf-8"?>
<TemplafySlideTemplateConfiguration><![CDATA[{"slideVersion":0,"isValidatorEnabled":false,"isLocked":false,"elementsMetadata":[],"slideId":"637818984617823780","enableDocumentContentUpdater":true,"version":"1.11"}]]></TemplafySlideTemplateConfiguration>
</file>

<file path=customXml/item4.xml><?xml version="1.0" encoding="utf-8"?>
<TemplafySlideFormConfiguration><![CDATA[{"formFields":[],"formDataEntries":[]}]]></TemplafySlideFormConfiguration>
</file>

<file path=customXml/itemProps1.xml><?xml version="1.0" encoding="utf-8"?>
<ds:datastoreItem xmlns:ds="http://schemas.openxmlformats.org/officeDocument/2006/customXml" ds:itemID="{03D33645-0CEB-4BF5-BC55-4F54010EB474}">
  <ds:schemaRefs/>
</ds:datastoreItem>
</file>

<file path=customXml/itemProps2.xml><?xml version="1.0" encoding="utf-8"?>
<ds:datastoreItem xmlns:ds="http://schemas.openxmlformats.org/officeDocument/2006/customXml" ds:itemID="{C7AA90EB-C068-48EA-8117-BBC17464A80E}">
  <ds:schemaRefs/>
</ds:datastoreItem>
</file>

<file path=customXml/itemProps3.xml><?xml version="1.0" encoding="utf-8"?>
<ds:datastoreItem xmlns:ds="http://schemas.openxmlformats.org/officeDocument/2006/customXml" ds:itemID="{D02FF9CD-2652-473B-9C6E-F3196E843620}">
  <ds:schemaRefs/>
</ds:datastoreItem>
</file>

<file path=customXml/itemProps4.xml><?xml version="1.0" encoding="utf-8"?>
<ds:datastoreItem xmlns:ds="http://schemas.openxmlformats.org/officeDocument/2006/customXml" ds:itemID="{91C9DEDE-F3A8-481D-98B8-965B1A169360}">
  <ds:schemaRefs/>
</ds:datastoreItem>
</file>

<file path=docProps/app.xml><?xml version="1.0" encoding="utf-8"?>
<ap:Properties xmlns:vt="http://schemas.openxmlformats.org/officeDocument/2006/docPropsVTypes" xmlns:ap="http://schemas.openxmlformats.org/officeDocument/2006/extended-properties">
  <ap:Words>2993</ap:Words>
  <ap:Application>Microsoft Office PowerPoint</ap:Application>
  <ap:Paragraphs>243</ap:Paragraphs>
  <ap:Slides>34</ap:Slides>
  <ap:Notes>4</ap:Notes>
  <ap:MMClips>0</ap:MMClips>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Microsoft PowerPoint - FINAL - CTA Updated Template - with revisions - EJR Edits(125670644.1)</dc:title>
  <dc:creator>lsheehan</dc:creator>
  <dcterms:created xsi:type="dcterms:W3CDTF">1900-01-01T05:00:00.0000000Z</dcterms:created>
  <dcterms:modified xsi:type="dcterms:W3CDTF">1900-01-01T05:00:00.0000000Z</dcterms:modified>
</coreProperties>
</file>