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5"/>
  </p:notesMasterIdLst>
  <p:sldIdLst>
    <p:sldId id="263" r:id="rId2"/>
    <p:sldId id="261" r:id="rId3"/>
    <p:sldId id="454" r:id="rId4"/>
    <p:sldId id="455" r:id="rId5"/>
    <p:sldId id="456" r:id="rId6"/>
    <p:sldId id="457" r:id="rId7"/>
    <p:sldId id="458" r:id="rId8"/>
    <p:sldId id="459" r:id="rId9"/>
    <p:sldId id="267" r:id="rId10"/>
    <p:sldId id="415" r:id="rId11"/>
    <p:sldId id="270" r:id="rId12"/>
    <p:sldId id="272" r:id="rId13"/>
    <p:sldId id="440" r:id="rId14"/>
    <p:sldId id="437" r:id="rId15"/>
    <p:sldId id="439" r:id="rId16"/>
    <p:sldId id="442" r:id="rId17"/>
    <p:sldId id="461" r:id="rId18"/>
    <p:sldId id="460" r:id="rId19"/>
    <p:sldId id="282" r:id="rId20"/>
    <p:sldId id="284" r:id="rId21"/>
    <p:sldId id="288" r:id="rId22"/>
    <p:sldId id="447" r:id="rId23"/>
    <p:sldId id="315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41CB017-E66B-4FCD-BFFD-8EDBE18AE894}">
          <p14:sldIdLst>
            <p14:sldId id="263"/>
            <p14:sldId id="261"/>
            <p14:sldId id="454"/>
            <p14:sldId id="455"/>
            <p14:sldId id="456"/>
            <p14:sldId id="457"/>
            <p14:sldId id="458"/>
            <p14:sldId id="459"/>
            <p14:sldId id="267"/>
            <p14:sldId id="415"/>
            <p14:sldId id="270"/>
            <p14:sldId id="272"/>
            <p14:sldId id="440"/>
            <p14:sldId id="437"/>
            <p14:sldId id="439"/>
            <p14:sldId id="442"/>
            <p14:sldId id="461"/>
            <p14:sldId id="460"/>
            <p14:sldId id="282"/>
            <p14:sldId id="284"/>
            <p14:sldId id="288"/>
            <p14:sldId id="44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Karnik" initials="SK" lastIdx="1" clrIdx="0">
    <p:extLst>
      <p:ext uri="{19B8F6BF-5375-455C-9EA6-DF929625EA0E}">
        <p15:presenceInfo xmlns:p15="http://schemas.microsoft.com/office/powerpoint/2012/main" userId="S-1-5-21-3274799583-2154514076-3967393110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49A83"/>
    <a:srgbClr val="FF0000"/>
    <a:srgbClr val="EC551A"/>
    <a:srgbClr val="C6891F"/>
    <a:srgbClr val="494949"/>
    <a:srgbClr val="E6E7B7"/>
    <a:srgbClr val="F4F4F4"/>
    <a:srgbClr val="336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80CF7-1ABC-45FF-9B05-9969F92BD518}" v="113" dt="2023-08-31T15:46:22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4660"/>
  </p:normalViewPr>
  <p:slideViewPr>
    <p:cSldViewPr>
      <p:cViewPr varScale="1">
        <p:scale>
          <a:sx n="62" d="100"/>
          <a:sy n="62" d="100"/>
        </p:scale>
        <p:origin x="13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Orr" userId="bcb16558-f359-4cf4-b531-729aea1698e0" providerId="ADAL" clId="{B0B80CF7-1ABC-45FF-9B05-9969F92BD518}"/>
    <pc:docChg chg="undo custSel addSld delSld modSld sldOrd delSection modSection">
      <pc:chgData name="Matt Orr" userId="bcb16558-f359-4cf4-b531-729aea1698e0" providerId="ADAL" clId="{B0B80CF7-1ABC-45FF-9B05-9969F92BD518}" dt="2023-09-06T15:33:01.890" v="3527" actId="20577"/>
      <pc:docMkLst>
        <pc:docMk/>
      </pc:docMkLst>
      <pc:sldChg chg="modSp mod">
        <pc:chgData name="Matt Orr" userId="bcb16558-f359-4cf4-b531-729aea1698e0" providerId="ADAL" clId="{B0B80CF7-1ABC-45FF-9B05-9969F92BD518}" dt="2023-08-31T15:10:50.989" v="2249" actId="20577"/>
        <pc:sldMkLst>
          <pc:docMk/>
          <pc:sldMk cId="2582247546" sldId="261"/>
        </pc:sldMkLst>
        <pc:spChg chg="mod">
          <ac:chgData name="Matt Orr" userId="bcb16558-f359-4cf4-b531-729aea1698e0" providerId="ADAL" clId="{B0B80CF7-1ABC-45FF-9B05-9969F92BD518}" dt="2023-08-31T15:10:50.989" v="2249" actId="20577"/>
          <ac:spMkLst>
            <pc:docMk/>
            <pc:sldMk cId="2582247546" sldId="261"/>
            <ac:spMk id="3" creationId="{168757EB-EA5A-4726-9692-D0C9BD346B42}"/>
          </ac:spMkLst>
        </pc:spChg>
        <pc:spChg chg="mod">
          <ac:chgData name="Matt Orr" userId="bcb16558-f359-4cf4-b531-729aea1698e0" providerId="ADAL" clId="{B0B80CF7-1ABC-45FF-9B05-9969F92BD518}" dt="2023-08-31T00:12:12.072" v="1740" actId="20577"/>
          <ac:spMkLst>
            <pc:docMk/>
            <pc:sldMk cId="2582247546" sldId="261"/>
            <ac:spMk id="4" creationId="{E9825A73-ED23-4EFF-8B91-D28A2100AEE7}"/>
          </ac:spMkLst>
        </pc:spChg>
      </pc:sldChg>
      <pc:sldChg chg="modSp mod">
        <pc:chgData name="Matt Orr" userId="bcb16558-f359-4cf4-b531-729aea1698e0" providerId="ADAL" clId="{B0B80CF7-1ABC-45FF-9B05-9969F92BD518}" dt="2023-09-06T15:32:44.345" v="3524" actId="20577"/>
        <pc:sldMkLst>
          <pc:docMk/>
          <pc:sldMk cId="2283441968" sldId="263"/>
        </pc:sldMkLst>
        <pc:spChg chg="mod">
          <ac:chgData name="Matt Orr" userId="bcb16558-f359-4cf4-b531-729aea1698e0" providerId="ADAL" clId="{B0B80CF7-1ABC-45FF-9B05-9969F92BD518}" dt="2023-08-31T00:08:39.304" v="1494" actId="255"/>
          <ac:spMkLst>
            <pc:docMk/>
            <pc:sldMk cId="2283441968" sldId="263"/>
            <ac:spMk id="2" creationId="{EFF6D402-1B56-4A5C-8447-3441013D8CEB}"/>
          </ac:spMkLst>
        </pc:spChg>
        <pc:spChg chg="mod">
          <ac:chgData name="Matt Orr" userId="bcb16558-f359-4cf4-b531-729aea1698e0" providerId="ADAL" clId="{B0B80CF7-1ABC-45FF-9B05-9969F92BD518}" dt="2023-08-30T23:32:03.468" v="12" actId="20577"/>
          <ac:spMkLst>
            <pc:docMk/>
            <pc:sldMk cId="2283441968" sldId="263"/>
            <ac:spMk id="7" creationId="{B179B3DF-706D-9874-7D9D-59F6121DB7E2}"/>
          </ac:spMkLst>
        </pc:spChg>
        <pc:spChg chg="mod">
          <ac:chgData name="Matt Orr" userId="bcb16558-f359-4cf4-b531-729aea1698e0" providerId="ADAL" clId="{B0B80CF7-1ABC-45FF-9B05-9969F92BD518}" dt="2023-09-06T15:32:44.345" v="3524" actId="20577"/>
          <ac:spMkLst>
            <pc:docMk/>
            <pc:sldMk cId="2283441968" sldId="263"/>
            <ac:spMk id="12" creationId="{EA0AB186-29C1-4DEC-8D2E-3E7C23FF9219}"/>
          </ac:spMkLst>
        </pc:spChg>
      </pc:sldChg>
      <pc:sldChg chg="modSp mod">
        <pc:chgData name="Matt Orr" userId="bcb16558-f359-4cf4-b531-729aea1698e0" providerId="ADAL" clId="{B0B80CF7-1ABC-45FF-9B05-9969F92BD518}" dt="2023-08-31T00:15:23.056" v="1822" actId="20577"/>
        <pc:sldMkLst>
          <pc:docMk/>
          <pc:sldMk cId="2666194327" sldId="267"/>
        </pc:sldMkLst>
        <pc:spChg chg="mod">
          <ac:chgData name="Matt Orr" userId="bcb16558-f359-4cf4-b531-729aea1698e0" providerId="ADAL" clId="{B0B80CF7-1ABC-45FF-9B05-9969F92BD518}" dt="2023-08-31T00:15:23.056" v="1822" actId="20577"/>
          <ac:spMkLst>
            <pc:docMk/>
            <pc:sldMk cId="2666194327" sldId="267"/>
            <ac:spMk id="2" creationId="{4CA34FFD-1377-04F6-9E9E-A6E00493D4B1}"/>
          </ac:spMkLst>
        </pc:spChg>
        <pc:spChg chg="mod">
          <ac:chgData name="Matt Orr" userId="bcb16558-f359-4cf4-b531-729aea1698e0" providerId="ADAL" clId="{B0B80CF7-1ABC-45FF-9B05-9969F92BD518}" dt="2023-08-31T00:13:40.272" v="1798" actId="20577"/>
          <ac:spMkLst>
            <pc:docMk/>
            <pc:sldMk cId="2666194327" sldId="267"/>
            <ac:spMk id="3" creationId="{957BF46F-AC98-9FED-5B9C-6E6426446896}"/>
          </ac:spMkLst>
        </pc:spChg>
      </pc:sldChg>
      <pc:sldChg chg="modSp mod">
        <pc:chgData name="Matt Orr" userId="bcb16558-f359-4cf4-b531-729aea1698e0" providerId="ADAL" clId="{B0B80CF7-1ABC-45FF-9B05-9969F92BD518}" dt="2023-08-31T00:14:09.738" v="1800" actId="20577"/>
        <pc:sldMkLst>
          <pc:docMk/>
          <pc:sldMk cId="1881910022" sldId="270"/>
        </pc:sldMkLst>
        <pc:spChg chg="mod">
          <ac:chgData name="Matt Orr" userId="bcb16558-f359-4cf4-b531-729aea1698e0" providerId="ADAL" clId="{B0B80CF7-1ABC-45FF-9B05-9969F92BD518}" dt="2023-08-31T00:14:09.738" v="1800" actId="20577"/>
          <ac:spMkLst>
            <pc:docMk/>
            <pc:sldMk cId="1881910022" sldId="270"/>
            <ac:spMk id="4" creationId="{063657F2-F7C6-0392-87E4-08EBCF760AFE}"/>
          </ac:spMkLst>
        </pc:spChg>
      </pc:sldChg>
      <pc:sldChg chg="del">
        <pc:chgData name="Matt Orr" userId="bcb16558-f359-4cf4-b531-729aea1698e0" providerId="ADAL" clId="{B0B80CF7-1ABC-45FF-9B05-9969F92BD518}" dt="2023-08-31T00:14:37.663" v="1801" actId="2696"/>
        <pc:sldMkLst>
          <pc:docMk/>
          <pc:sldMk cId="2292274584" sldId="271"/>
        </pc:sldMkLst>
      </pc:sldChg>
      <pc:sldChg chg="modSp mod">
        <pc:chgData name="Matt Orr" userId="bcb16558-f359-4cf4-b531-729aea1698e0" providerId="ADAL" clId="{B0B80CF7-1ABC-45FF-9B05-9969F92BD518}" dt="2023-08-31T15:12:26.445" v="2256" actId="1076"/>
        <pc:sldMkLst>
          <pc:docMk/>
          <pc:sldMk cId="825289770" sldId="272"/>
        </pc:sldMkLst>
        <pc:spChg chg="mod">
          <ac:chgData name="Matt Orr" userId="bcb16558-f359-4cf4-b531-729aea1698e0" providerId="ADAL" clId="{B0B80CF7-1ABC-45FF-9B05-9969F92BD518}" dt="2023-08-31T15:12:26.445" v="2256" actId="1076"/>
          <ac:spMkLst>
            <pc:docMk/>
            <pc:sldMk cId="825289770" sldId="272"/>
            <ac:spMk id="2" creationId="{5DA0D951-46E7-3D99-5BB0-A8A889DF2D21}"/>
          </ac:spMkLst>
        </pc:spChg>
        <pc:spChg chg="mod">
          <ac:chgData name="Matt Orr" userId="bcb16558-f359-4cf4-b531-729aea1698e0" providerId="ADAL" clId="{B0B80CF7-1ABC-45FF-9B05-9969F92BD518}" dt="2023-08-31T00:15:51.811" v="1836" actId="20577"/>
          <ac:spMkLst>
            <pc:docMk/>
            <pc:sldMk cId="825289770" sldId="272"/>
            <ac:spMk id="4" creationId="{AD195158-0CE7-855C-AB1D-DB50D8D9A318}"/>
          </ac:spMkLst>
        </pc:spChg>
      </pc:sldChg>
      <pc:sldChg chg="del ord">
        <pc:chgData name="Matt Orr" userId="bcb16558-f359-4cf4-b531-729aea1698e0" providerId="ADAL" clId="{B0B80CF7-1ABC-45FF-9B05-9969F92BD518}" dt="2023-08-30T23:45:38.944" v="725" actId="2696"/>
        <pc:sldMkLst>
          <pc:docMk/>
          <pc:sldMk cId="2974321361" sldId="281"/>
        </pc:sldMkLst>
      </pc:sldChg>
      <pc:sldChg chg="modSp mod">
        <pc:chgData name="Matt Orr" userId="bcb16558-f359-4cf4-b531-729aea1698e0" providerId="ADAL" clId="{B0B80CF7-1ABC-45FF-9B05-9969F92BD518}" dt="2023-08-31T00:17:55.263" v="1916" actId="20577"/>
        <pc:sldMkLst>
          <pc:docMk/>
          <pc:sldMk cId="753621156" sldId="282"/>
        </pc:sldMkLst>
        <pc:spChg chg="mod">
          <ac:chgData name="Matt Orr" userId="bcb16558-f359-4cf4-b531-729aea1698e0" providerId="ADAL" clId="{B0B80CF7-1ABC-45FF-9B05-9969F92BD518}" dt="2023-08-31T00:17:55.263" v="1916" actId="20577"/>
          <ac:spMkLst>
            <pc:docMk/>
            <pc:sldMk cId="753621156" sldId="282"/>
            <ac:spMk id="2" creationId="{F483096B-C630-B836-8F30-4AB356B37BB7}"/>
          </ac:spMkLst>
        </pc:spChg>
        <pc:picChg chg="mod">
          <ac:chgData name="Matt Orr" userId="bcb16558-f359-4cf4-b531-729aea1698e0" providerId="ADAL" clId="{B0B80CF7-1ABC-45FF-9B05-9969F92BD518}" dt="2023-08-30T23:57:49.567" v="1151" actId="1076"/>
          <ac:picMkLst>
            <pc:docMk/>
            <pc:sldMk cId="753621156" sldId="282"/>
            <ac:picMk id="5" creationId="{685FB8F4-D2FB-C412-43AD-82BB7471D3BB}"/>
          </ac:picMkLst>
        </pc:picChg>
        <pc:picChg chg="mod">
          <ac:chgData name="Matt Orr" userId="bcb16558-f359-4cf4-b531-729aea1698e0" providerId="ADAL" clId="{B0B80CF7-1ABC-45FF-9B05-9969F92BD518}" dt="2023-08-30T23:57:52.102" v="1152" actId="1076"/>
          <ac:picMkLst>
            <pc:docMk/>
            <pc:sldMk cId="753621156" sldId="282"/>
            <ac:picMk id="7" creationId="{CF9B1F31-1F80-F7E4-48A8-022E6E997CAB}"/>
          </ac:picMkLst>
        </pc:picChg>
        <pc:picChg chg="mod">
          <ac:chgData name="Matt Orr" userId="bcb16558-f359-4cf4-b531-729aea1698e0" providerId="ADAL" clId="{B0B80CF7-1ABC-45FF-9B05-9969F92BD518}" dt="2023-08-30T23:57:47.293" v="1150" actId="1076"/>
          <ac:picMkLst>
            <pc:docMk/>
            <pc:sldMk cId="753621156" sldId="282"/>
            <ac:picMk id="8" creationId="{9E62A9C1-885B-CB9D-2469-E1C5B69E69E3}"/>
          </ac:picMkLst>
        </pc:picChg>
      </pc:sldChg>
      <pc:sldChg chg="modSp mod">
        <pc:chgData name="Matt Orr" userId="bcb16558-f359-4cf4-b531-729aea1698e0" providerId="ADAL" clId="{B0B80CF7-1ABC-45FF-9B05-9969F92BD518}" dt="2023-08-31T00:18:01.817" v="1927" actId="20577"/>
        <pc:sldMkLst>
          <pc:docMk/>
          <pc:sldMk cId="1957464034" sldId="284"/>
        </pc:sldMkLst>
        <pc:spChg chg="mod">
          <ac:chgData name="Matt Orr" userId="bcb16558-f359-4cf4-b531-729aea1698e0" providerId="ADAL" clId="{B0B80CF7-1ABC-45FF-9B05-9969F92BD518}" dt="2023-08-31T00:18:01.817" v="1927" actId="20577"/>
          <ac:spMkLst>
            <pc:docMk/>
            <pc:sldMk cId="1957464034" sldId="284"/>
            <ac:spMk id="2" creationId="{F483096B-C630-B836-8F30-4AB356B37BB7}"/>
          </ac:spMkLst>
        </pc:spChg>
        <pc:spChg chg="mod">
          <ac:chgData name="Matt Orr" userId="bcb16558-f359-4cf4-b531-729aea1698e0" providerId="ADAL" clId="{B0B80CF7-1ABC-45FF-9B05-9969F92BD518}" dt="2023-08-30T23:58:26.960" v="1154" actId="27636"/>
          <ac:spMkLst>
            <pc:docMk/>
            <pc:sldMk cId="1957464034" sldId="284"/>
            <ac:spMk id="3" creationId="{CEBCA2DD-B3E9-FC69-ADDA-0221860642D2}"/>
          </ac:spMkLst>
        </pc:spChg>
        <pc:picChg chg="mod">
          <ac:chgData name="Matt Orr" userId="bcb16558-f359-4cf4-b531-729aea1698e0" providerId="ADAL" clId="{B0B80CF7-1ABC-45FF-9B05-9969F92BD518}" dt="2023-08-30T23:46:32.604" v="750" actId="1076"/>
          <ac:picMkLst>
            <pc:docMk/>
            <pc:sldMk cId="1957464034" sldId="284"/>
            <ac:picMk id="5" creationId="{3CEE1EED-2A50-1704-620D-C0D9FCE8CCC1}"/>
          </ac:picMkLst>
        </pc:picChg>
      </pc:sldChg>
      <pc:sldChg chg="modSp mod">
        <pc:chgData name="Matt Orr" userId="bcb16558-f359-4cf4-b531-729aea1698e0" providerId="ADAL" clId="{B0B80CF7-1ABC-45FF-9B05-9969F92BD518}" dt="2023-08-31T15:33:29.382" v="3465" actId="20577"/>
        <pc:sldMkLst>
          <pc:docMk/>
          <pc:sldMk cId="3724982250" sldId="288"/>
        </pc:sldMkLst>
        <pc:spChg chg="mod">
          <ac:chgData name="Matt Orr" userId="bcb16558-f359-4cf4-b531-729aea1698e0" providerId="ADAL" clId="{B0B80CF7-1ABC-45FF-9B05-9969F92BD518}" dt="2023-08-31T00:06:06.010" v="1373" actId="20577"/>
          <ac:spMkLst>
            <pc:docMk/>
            <pc:sldMk cId="3724982250" sldId="288"/>
            <ac:spMk id="2" creationId="{F483096B-C630-B836-8F30-4AB356B37BB7}"/>
          </ac:spMkLst>
        </pc:spChg>
        <pc:spChg chg="mod">
          <ac:chgData name="Matt Orr" userId="bcb16558-f359-4cf4-b531-729aea1698e0" providerId="ADAL" clId="{B0B80CF7-1ABC-45FF-9B05-9969F92BD518}" dt="2023-08-31T15:33:29.382" v="3465" actId="20577"/>
          <ac:spMkLst>
            <pc:docMk/>
            <pc:sldMk cId="3724982250" sldId="288"/>
            <ac:spMk id="3" creationId="{CEBCA2DD-B3E9-FC69-ADDA-0221860642D2}"/>
          </ac:spMkLst>
        </pc:spChg>
        <pc:spChg chg="mod">
          <ac:chgData name="Matt Orr" userId="bcb16558-f359-4cf4-b531-729aea1698e0" providerId="ADAL" clId="{B0B80CF7-1ABC-45FF-9B05-9969F92BD518}" dt="2023-08-31T15:16:03.089" v="2437" actId="27636"/>
          <ac:spMkLst>
            <pc:docMk/>
            <pc:sldMk cId="3724982250" sldId="288"/>
            <ac:spMk id="5" creationId="{52536BE1-DC3D-958B-D9C9-4153EDFA0854}"/>
          </ac:spMkLst>
        </pc:spChg>
      </pc:sldChg>
      <pc:sldChg chg="del">
        <pc:chgData name="Matt Orr" userId="bcb16558-f359-4cf4-b531-729aea1698e0" providerId="ADAL" clId="{B0B80CF7-1ABC-45FF-9B05-9969F92BD518}" dt="2023-08-31T00:06:37.097" v="1374" actId="2696"/>
        <pc:sldMkLst>
          <pc:docMk/>
          <pc:sldMk cId="1077048199" sldId="291"/>
        </pc:sldMkLst>
      </pc:sldChg>
      <pc:sldChg chg="modSp mod ord">
        <pc:chgData name="Matt Orr" userId="bcb16558-f359-4cf4-b531-729aea1698e0" providerId="ADAL" clId="{B0B80CF7-1ABC-45FF-9B05-9969F92BD518}" dt="2023-09-06T15:33:01.890" v="3527" actId="20577"/>
        <pc:sldMkLst>
          <pc:docMk/>
          <pc:sldMk cId="1803028202" sldId="315"/>
        </pc:sldMkLst>
        <pc:spChg chg="mod">
          <ac:chgData name="Matt Orr" userId="bcb16558-f359-4cf4-b531-729aea1698e0" providerId="ADAL" clId="{B0B80CF7-1ABC-45FF-9B05-9969F92BD518}" dt="2023-09-06T15:33:01.890" v="3527" actId="20577"/>
          <ac:spMkLst>
            <pc:docMk/>
            <pc:sldMk cId="1803028202" sldId="315"/>
            <ac:spMk id="4097" creationId="{00000000-0000-0000-0000-000000000000}"/>
          </ac:spMkLst>
        </pc:spChg>
      </pc:sldChg>
      <pc:sldChg chg="addSp delSp modSp mod">
        <pc:chgData name="Matt Orr" userId="bcb16558-f359-4cf4-b531-729aea1698e0" providerId="ADAL" clId="{B0B80CF7-1ABC-45FF-9B05-9969F92BD518}" dt="2023-08-30T23:36:08.133" v="95" actId="1076"/>
        <pc:sldMkLst>
          <pc:docMk/>
          <pc:sldMk cId="2497706739" sldId="415"/>
        </pc:sldMkLst>
        <pc:picChg chg="add del mod">
          <ac:chgData name="Matt Orr" userId="bcb16558-f359-4cf4-b531-729aea1698e0" providerId="ADAL" clId="{B0B80CF7-1ABC-45FF-9B05-9969F92BD518}" dt="2023-08-30T23:34:39.975" v="88"/>
          <ac:picMkLst>
            <pc:docMk/>
            <pc:sldMk cId="2497706739" sldId="415"/>
            <ac:picMk id="7" creationId="{58AEC66A-4A40-D114-0E62-68866011EF72}"/>
          </ac:picMkLst>
        </pc:picChg>
        <pc:picChg chg="mod">
          <ac:chgData name="Matt Orr" userId="bcb16558-f359-4cf4-b531-729aea1698e0" providerId="ADAL" clId="{B0B80CF7-1ABC-45FF-9B05-9969F92BD518}" dt="2023-08-30T23:36:00.877" v="94" actId="1076"/>
          <ac:picMkLst>
            <pc:docMk/>
            <pc:sldMk cId="2497706739" sldId="415"/>
            <ac:picMk id="8" creationId="{00000000-0000-0000-0000-000000000000}"/>
          </ac:picMkLst>
        </pc:picChg>
        <pc:picChg chg="mod">
          <ac:chgData name="Matt Orr" userId="bcb16558-f359-4cf4-b531-729aea1698e0" providerId="ADAL" clId="{B0B80CF7-1ABC-45FF-9B05-9969F92BD518}" dt="2023-08-30T23:35:59.224" v="93" actId="1076"/>
          <ac:picMkLst>
            <pc:docMk/>
            <pc:sldMk cId="2497706739" sldId="415"/>
            <ac:picMk id="9" creationId="{00000000-0000-0000-0000-000000000000}"/>
          </ac:picMkLst>
        </pc:picChg>
        <pc:picChg chg="mod">
          <ac:chgData name="Matt Orr" userId="bcb16558-f359-4cf4-b531-729aea1698e0" providerId="ADAL" clId="{B0B80CF7-1ABC-45FF-9B05-9969F92BD518}" dt="2023-08-30T23:35:56.985" v="92" actId="1076"/>
          <ac:picMkLst>
            <pc:docMk/>
            <pc:sldMk cId="2497706739" sldId="415"/>
            <ac:picMk id="11" creationId="{00000000-0000-0000-0000-000000000000}"/>
          </ac:picMkLst>
        </pc:picChg>
        <pc:picChg chg="add mod">
          <ac:chgData name="Matt Orr" userId="bcb16558-f359-4cf4-b531-729aea1698e0" providerId="ADAL" clId="{B0B80CF7-1ABC-45FF-9B05-9969F92BD518}" dt="2023-08-30T23:36:08.133" v="95" actId="1076"/>
          <ac:picMkLst>
            <pc:docMk/>
            <pc:sldMk cId="2497706739" sldId="415"/>
            <ac:picMk id="1028" creationId="{BE2D2AE0-8FAF-9FD7-7422-E598D7CAEA4E}"/>
          </ac:picMkLst>
        </pc:picChg>
      </pc:sldChg>
      <pc:sldChg chg="modSp mod ord">
        <pc:chgData name="Matt Orr" userId="bcb16558-f359-4cf4-b531-729aea1698e0" providerId="ADAL" clId="{B0B80CF7-1ABC-45FF-9B05-9969F92BD518}" dt="2023-08-31T00:04:13.153" v="1253" actId="113"/>
        <pc:sldMkLst>
          <pc:docMk/>
          <pc:sldMk cId="2881325080" sldId="437"/>
        </pc:sldMkLst>
        <pc:spChg chg="mod">
          <ac:chgData name="Matt Orr" userId="bcb16558-f359-4cf4-b531-729aea1698e0" providerId="ADAL" clId="{B0B80CF7-1ABC-45FF-9B05-9969F92BD518}" dt="2023-08-31T00:04:13.153" v="1253" actId="113"/>
          <ac:spMkLst>
            <pc:docMk/>
            <pc:sldMk cId="2881325080" sldId="437"/>
            <ac:spMk id="2" creationId="{00000000-0000-0000-0000-000000000000}"/>
          </ac:spMkLst>
        </pc:spChg>
        <pc:spChg chg="mod">
          <ac:chgData name="Matt Orr" userId="bcb16558-f359-4cf4-b531-729aea1698e0" providerId="ADAL" clId="{B0B80CF7-1ABC-45FF-9B05-9969F92BD518}" dt="2023-08-31T00:02:28.777" v="1189" actId="255"/>
          <ac:spMkLst>
            <pc:docMk/>
            <pc:sldMk cId="2881325080" sldId="437"/>
            <ac:spMk id="3" creationId="{00000000-0000-0000-0000-000000000000}"/>
          </ac:spMkLst>
        </pc:spChg>
      </pc:sldChg>
      <pc:sldChg chg="modSp mod ord">
        <pc:chgData name="Matt Orr" userId="bcb16558-f359-4cf4-b531-729aea1698e0" providerId="ADAL" clId="{B0B80CF7-1ABC-45FF-9B05-9969F92BD518}" dt="2023-08-31T00:16:57.775" v="1894" actId="20577"/>
        <pc:sldMkLst>
          <pc:docMk/>
          <pc:sldMk cId="391205194" sldId="439"/>
        </pc:sldMkLst>
        <pc:spChg chg="mod">
          <ac:chgData name="Matt Orr" userId="bcb16558-f359-4cf4-b531-729aea1698e0" providerId="ADAL" clId="{B0B80CF7-1ABC-45FF-9B05-9969F92BD518}" dt="2023-08-31T00:04:24.620" v="1268" actId="20577"/>
          <ac:spMkLst>
            <pc:docMk/>
            <pc:sldMk cId="391205194" sldId="439"/>
            <ac:spMk id="2" creationId="{00000000-0000-0000-0000-000000000000}"/>
          </ac:spMkLst>
        </pc:spChg>
        <pc:spChg chg="mod">
          <ac:chgData name="Matt Orr" userId="bcb16558-f359-4cf4-b531-729aea1698e0" providerId="ADAL" clId="{B0B80CF7-1ABC-45FF-9B05-9969F92BD518}" dt="2023-08-31T00:16:57.775" v="1894" actId="20577"/>
          <ac:spMkLst>
            <pc:docMk/>
            <pc:sldMk cId="391205194" sldId="439"/>
            <ac:spMk id="3" creationId="{00000000-0000-0000-0000-000000000000}"/>
          </ac:spMkLst>
        </pc:spChg>
      </pc:sldChg>
      <pc:sldChg chg="addSp delSp modSp">
        <pc:chgData name="Matt Orr" userId="bcb16558-f359-4cf4-b531-729aea1698e0" providerId="ADAL" clId="{B0B80CF7-1ABC-45FF-9B05-9969F92BD518}" dt="2023-08-31T15:46:22.686" v="3521" actId="1076"/>
        <pc:sldMkLst>
          <pc:docMk/>
          <pc:sldMk cId="3966918622" sldId="440"/>
        </pc:sldMkLst>
        <pc:spChg chg="add del mod">
          <ac:chgData name="Matt Orr" userId="bcb16558-f359-4cf4-b531-729aea1698e0" providerId="ADAL" clId="{B0B80CF7-1ABC-45FF-9B05-9969F92BD518}" dt="2023-08-31T15:38:03.161" v="3480"/>
          <ac:spMkLst>
            <pc:docMk/>
            <pc:sldMk cId="3966918622" sldId="440"/>
            <ac:spMk id="7" creationId="{F01359F9-7C4B-9D3C-39F4-FC83118252CE}"/>
          </ac:spMkLst>
        </pc:spChg>
        <pc:picChg chg="del">
          <ac:chgData name="Matt Orr" userId="bcb16558-f359-4cf4-b531-729aea1698e0" providerId="ADAL" clId="{B0B80CF7-1ABC-45FF-9B05-9969F92BD518}" dt="2023-08-31T15:37:59.943" v="3479" actId="478"/>
          <ac:picMkLst>
            <pc:docMk/>
            <pc:sldMk cId="3966918622" sldId="440"/>
            <ac:picMk id="4" creationId="{00000000-0000-0000-0000-000000000000}"/>
          </ac:picMkLst>
        </pc:picChg>
        <pc:picChg chg="del mod">
          <ac:chgData name="Matt Orr" userId="bcb16558-f359-4cf4-b531-729aea1698e0" providerId="ADAL" clId="{B0B80CF7-1ABC-45FF-9B05-9969F92BD518}" dt="2023-08-31T15:37:22.191" v="3476" actId="478"/>
          <ac:picMkLst>
            <pc:docMk/>
            <pc:sldMk cId="3966918622" sldId="440"/>
            <ac:picMk id="5" creationId="{00000000-0000-0000-0000-000000000000}"/>
          </ac:picMkLst>
        </pc:picChg>
        <pc:picChg chg="add del mod">
          <ac:chgData name="Matt Orr" userId="bcb16558-f359-4cf4-b531-729aea1698e0" providerId="ADAL" clId="{B0B80CF7-1ABC-45FF-9B05-9969F92BD518}" dt="2023-08-31T15:36:22.940" v="3469" actId="478"/>
          <ac:picMkLst>
            <pc:docMk/>
            <pc:sldMk cId="3966918622" sldId="440"/>
            <ac:picMk id="6" creationId="{33EADB3E-37A2-D1C6-DDE9-791C7DEAEAF1}"/>
          </ac:picMkLst>
        </pc:picChg>
        <pc:picChg chg="del mod">
          <ac:chgData name="Matt Orr" userId="bcb16558-f359-4cf4-b531-729aea1698e0" providerId="ADAL" clId="{B0B80CF7-1ABC-45FF-9B05-9969F92BD518}" dt="2023-08-31T15:36:22.940" v="3469" actId="478"/>
          <ac:picMkLst>
            <pc:docMk/>
            <pc:sldMk cId="3966918622" sldId="440"/>
            <ac:picMk id="2050" creationId="{00000000-0000-0000-0000-000000000000}"/>
          </ac:picMkLst>
        </pc:picChg>
        <pc:picChg chg="add mod">
          <ac:chgData name="Matt Orr" userId="bcb16558-f359-4cf4-b531-729aea1698e0" providerId="ADAL" clId="{B0B80CF7-1ABC-45FF-9B05-9969F92BD518}" dt="2023-08-31T15:46:22.686" v="3521" actId="1076"/>
          <ac:picMkLst>
            <pc:docMk/>
            <pc:sldMk cId="3966918622" sldId="440"/>
            <ac:picMk id="2052" creationId="{4DF3469B-BA71-306C-56C9-0B44FF8436F9}"/>
          </ac:picMkLst>
        </pc:picChg>
        <pc:picChg chg="add del mod">
          <ac:chgData name="Matt Orr" userId="bcb16558-f359-4cf4-b531-729aea1698e0" providerId="ADAL" clId="{B0B80CF7-1ABC-45FF-9B05-9969F92BD518}" dt="2023-08-31T15:37:22.191" v="3476" actId="478"/>
          <ac:picMkLst>
            <pc:docMk/>
            <pc:sldMk cId="3966918622" sldId="440"/>
            <ac:picMk id="2054" creationId="{51D9B941-8AB7-7DEA-AB76-1801C0053176}"/>
          </ac:picMkLst>
        </pc:picChg>
        <pc:picChg chg="add mod">
          <ac:chgData name="Matt Orr" userId="bcb16558-f359-4cf4-b531-729aea1698e0" providerId="ADAL" clId="{B0B80CF7-1ABC-45FF-9B05-9969F92BD518}" dt="2023-08-31T15:46:10.117" v="3517" actId="1076"/>
          <ac:picMkLst>
            <pc:docMk/>
            <pc:sldMk cId="3966918622" sldId="440"/>
            <ac:picMk id="2056" creationId="{CB51E5EF-CC0E-150A-8067-8A8D3C1F50BF}"/>
          </ac:picMkLst>
        </pc:picChg>
        <pc:picChg chg="add mod">
          <ac:chgData name="Matt Orr" userId="bcb16558-f359-4cf4-b531-729aea1698e0" providerId="ADAL" clId="{B0B80CF7-1ABC-45FF-9B05-9969F92BD518}" dt="2023-08-31T15:46:20.086" v="3520" actId="1076"/>
          <ac:picMkLst>
            <pc:docMk/>
            <pc:sldMk cId="3966918622" sldId="440"/>
            <ac:picMk id="2058" creationId="{9C06169B-9C69-CCF6-2956-C0EC2FD6D4A3}"/>
          </ac:picMkLst>
        </pc:picChg>
        <pc:picChg chg="add mod">
          <ac:chgData name="Matt Orr" userId="bcb16558-f359-4cf4-b531-729aea1698e0" providerId="ADAL" clId="{B0B80CF7-1ABC-45FF-9B05-9969F92BD518}" dt="2023-08-31T15:46:18.242" v="3519" actId="1076"/>
          <ac:picMkLst>
            <pc:docMk/>
            <pc:sldMk cId="3966918622" sldId="440"/>
            <ac:picMk id="2060" creationId="{E7DCA64D-29CB-C8AB-E5A1-AD8B0DF37DBA}"/>
          </ac:picMkLst>
        </pc:picChg>
        <pc:picChg chg="add mod">
          <ac:chgData name="Matt Orr" userId="bcb16558-f359-4cf4-b531-729aea1698e0" providerId="ADAL" clId="{B0B80CF7-1ABC-45FF-9B05-9969F92BD518}" dt="2023-08-31T15:46:11.929" v="3518" actId="1076"/>
          <ac:picMkLst>
            <pc:docMk/>
            <pc:sldMk cId="3966918622" sldId="440"/>
            <ac:picMk id="2062" creationId="{B7BA0795-CDB6-9E7A-E39B-2A87F71AD09D}"/>
          </ac:picMkLst>
        </pc:picChg>
      </pc:sldChg>
      <pc:sldChg chg="modSp mod ord">
        <pc:chgData name="Matt Orr" userId="bcb16558-f359-4cf4-b531-729aea1698e0" providerId="ADAL" clId="{B0B80CF7-1ABC-45FF-9B05-9969F92BD518}" dt="2023-08-31T00:04:38.351" v="1283" actId="14100"/>
        <pc:sldMkLst>
          <pc:docMk/>
          <pc:sldMk cId="3924948534" sldId="442"/>
        </pc:sldMkLst>
        <pc:spChg chg="mod">
          <ac:chgData name="Matt Orr" userId="bcb16558-f359-4cf4-b531-729aea1698e0" providerId="ADAL" clId="{B0B80CF7-1ABC-45FF-9B05-9969F92BD518}" dt="2023-08-31T00:04:38.351" v="1283" actId="14100"/>
          <ac:spMkLst>
            <pc:docMk/>
            <pc:sldMk cId="3924948534" sldId="442"/>
            <ac:spMk id="2" creationId="{00000000-0000-0000-0000-000000000000}"/>
          </ac:spMkLst>
        </pc:spChg>
        <pc:spChg chg="mod">
          <ac:chgData name="Matt Orr" userId="bcb16558-f359-4cf4-b531-729aea1698e0" providerId="ADAL" clId="{B0B80CF7-1ABC-45FF-9B05-9969F92BD518}" dt="2023-08-31T00:03:31.323" v="1211" actId="20577"/>
          <ac:spMkLst>
            <pc:docMk/>
            <pc:sldMk cId="3924948534" sldId="442"/>
            <ac:spMk id="3" creationId="{00000000-0000-0000-0000-000000000000}"/>
          </ac:spMkLst>
        </pc:spChg>
      </pc:sldChg>
      <pc:sldChg chg="modSp mod">
        <pc:chgData name="Matt Orr" userId="bcb16558-f359-4cf4-b531-729aea1698e0" providerId="ADAL" clId="{B0B80CF7-1ABC-45FF-9B05-9969F92BD518}" dt="2023-08-31T00:12:22.913" v="1741" actId="113"/>
        <pc:sldMkLst>
          <pc:docMk/>
          <pc:sldMk cId="3450858825" sldId="454"/>
        </pc:sldMkLst>
        <pc:spChg chg="mod">
          <ac:chgData name="Matt Orr" userId="bcb16558-f359-4cf4-b531-729aea1698e0" providerId="ADAL" clId="{B0B80CF7-1ABC-45FF-9B05-9969F92BD518}" dt="2023-08-31T00:12:22.913" v="1741" actId="113"/>
          <ac:spMkLst>
            <pc:docMk/>
            <pc:sldMk cId="3450858825" sldId="454"/>
            <ac:spMk id="2" creationId="{1C91F9DE-9290-4E0A-94DA-6FB610A8CD8A}"/>
          </ac:spMkLst>
        </pc:spChg>
        <pc:spChg chg="mod">
          <ac:chgData name="Matt Orr" userId="bcb16558-f359-4cf4-b531-729aea1698e0" providerId="ADAL" clId="{B0B80CF7-1ABC-45FF-9B05-9969F92BD518}" dt="2023-08-31T00:12:11.353" v="1739" actId="20577"/>
          <ac:spMkLst>
            <pc:docMk/>
            <pc:sldMk cId="3450858825" sldId="454"/>
            <ac:spMk id="4" creationId="{CDC15E79-CD38-46FB-9890-4961B89553F8}"/>
          </ac:spMkLst>
        </pc:spChg>
      </pc:sldChg>
      <pc:sldChg chg="modSp mod">
        <pc:chgData name="Matt Orr" userId="bcb16558-f359-4cf4-b531-729aea1698e0" providerId="ADAL" clId="{B0B80CF7-1ABC-45FF-9B05-9969F92BD518}" dt="2023-08-31T00:12:27.685" v="1742" actId="113"/>
        <pc:sldMkLst>
          <pc:docMk/>
          <pc:sldMk cId="3415616829" sldId="455"/>
        </pc:sldMkLst>
        <pc:spChg chg="mod">
          <ac:chgData name="Matt Orr" userId="bcb16558-f359-4cf4-b531-729aea1698e0" providerId="ADAL" clId="{B0B80CF7-1ABC-45FF-9B05-9969F92BD518}" dt="2023-08-31T00:12:27.685" v="1742" actId="113"/>
          <ac:spMkLst>
            <pc:docMk/>
            <pc:sldMk cId="3415616829" sldId="455"/>
            <ac:spMk id="2" creationId="{1C91F9DE-9290-4E0A-94DA-6FB610A8CD8A}"/>
          </ac:spMkLst>
        </pc:spChg>
        <pc:spChg chg="mod">
          <ac:chgData name="Matt Orr" userId="bcb16558-f359-4cf4-b531-729aea1698e0" providerId="ADAL" clId="{B0B80CF7-1ABC-45FF-9B05-9969F92BD518}" dt="2023-08-31T00:12:10.857" v="1738" actId="6549"/>
          <ac:spMkLst>
            <pc:docMk/>
            <pc:sldMk cId="3415616829" sldId="455"/>
            <ac:spMk id="4" creationId="{CDC15E79-CD38-46FB-9890-4961B89553F8}"/>
          </ac:spMkLst>
        </pc:spChg>
      </pc:sldChg>
      <pc:sldChg chg="modSp mod">
        <pc:chgData name="Matt Orr" userId="bcb16558-f359-4cf4-b531-729aea1698e0" providerId="ADAL" clId="{B0B80CF7-1ABC-45FF-9B05-9969F92BD518}" dt="2023-08-31T00:12:33.770" v="1743" actId="113"/>
        <pc:sldMkLst>
          <pc:docMk/>
          <pc:sldMk cId="660184665" sldId="456"/>
        </pc:sldMkLst>
        <pc:spChg chg="mod">
          <ac:chgData name="Matt Orr" userId="bcb16558-f359-4cf4-b531-729aea1698e0" providerId="ADAL" clId="{B0B80CF7-1ABC-45FF-9B05-9969F92BD518}" dt="2023-08-31T00:12:33.770" v="1743" actId="113"/>
          <ac:spMkLst>
            <pc:docMk/>
            <pc:sldMk cId="660184665" sldId="456"/>
            <ac:spMk id="2" creationId="{1C91F9DE-9290-4E0A-94DA-6FB610A8CD8A}"/>
          </ac:spMkLst>
        </pc:spChg>
        <pc:spChg chg="mod">
          <ac:chgData name="Matt Orr" userId="bcb16558-f359-4cf4-b531-729aea1698e0" providerId="ADAL" clId="{B0B80CF7-1ABC-45FF-9B05-9969F92BD518}" dt="2023-08-31T00:12:10.405" v="1737" actId="6549"/>
          <ac:spMkLst>
            <pc:docMk/>
            <pc:sldMk cId="660184665" sldId="456"/>
            <ac:spMk id="4" creationId="{CDC15E79-CD38-46FB-9890-4961B89553F8}"/>
          </ac:spMkLst>
        </pc:spChg>
      </pc:sldChg>
      <pc:sldChg chg="modSp mod">
        <pc:chgData name="Matt Orr" userId="bcb16558-f359-4cf4-b531-729aea1698e0" providerId="ADAL" clId="{B0B80CF7-1ABC-45FF-9B05-9969F92BD518}" dt="2023-08-31T00:12:42.399" v="1744" actId="113"/>
        <pc:sldMkLst>
          <pc:docMk/>
          <pc:sldMk cId="1375013270" sldId="457"/>
        </pc:sldMkLst>
        <pc:spChg chg="mod">
          <ac:chgData name="Matt Orr" userId="bcb16558-f359-4cf4-b531-729aea1698e0" providerId="ADAL" clId="{B0B80CF7-1ABC-45FF-9B05-9969F92BD518}" dt="2023-08-31T00:12:42.399" v="1744" actId="113"/>
          <ac:spMkLst>
            <pc:docMk/>
            <pc:sldMk cId="1375013270" sldId="457"/>
            <ac:spMk id="2" creationId="{1C91F9DE-9290-4E0A-94DA-6FB610A8CD8A}"/>
          </ac:spMkLst>
        </pc:spChg>
        <pc:spChg chg="mod">
          <ac:chgData name="Matt Orr" userId="bcb16558-f359-4cf4-b531-729aea1698e0" providerId="ADAL" clId="{B0B80CF7-1ABC-45FF-9B05-9969F92BD518}" dt="2023-08-31T00:12:09.947" v="1736" actId="6549"/>
          <ac:spMkLst>
            <pc:docMk/>
            <pc:sldMk cId="1375013270" sldId="457"/>
            <ac:spMk id="4" creationId="{CDC15E79-CD38-46FB-9890-4961B89553F8}"/>
          </ac:spMkLst>
        </pc:spChg>
      </pc:sldChg>
      <pc:sldChg chg="modSp mod">
        <pc:chgData name="Matt Orr" userId="bcb16558-f359-4cf4-b531-729aea1698e0" providerId="ADAL" clId="{B0B80CF7-1ABC-45FF-9B05-9969F92BD518}" dt="2023-08-31T00:12:48.463" v="1745" actId="113"/>
        <pc:sldMkLst>
          <pc:docMk/>
          <pc:sldMk cId="1427270132" sldId="458"/>
        </pc:sldMkLst>
        <pc:spChg chg="mod">
          <ac:chgData name="Matt Orr" userId="bcb16558-f359-4cf4-b531-729aea1698e0" providerId="ADAL" clId="{B0B80CF7-1ABC-45FF-9B05-9969F92BD518}" dt="2023-08-31T00:12:48.463" v="1745" actId="113"/>
          <ac:spMkLst>
            <pc:docMk/>
            <pc:sldMk cId="1427270132" sldId="458"/>
            <ac:spMk id="2" creationId="{1C91F9DE-9290-4E0A-94DA-6FB610A8CD8A}"/>
          </ac:spMkLst>
        </pc:spChg>
      </pc:sldChg>
      <pc:sldChg chg="modSp mod">
        <pc:chgData name="Matt Orr" userId="bcb16558-f359-4cf4-b531-729aea1698e0" providerId="ADAL" clId="{B0B80CF7-1ABC-45FF-9B05-9969F92BD518}" dt="2023-08-31T00:12:54.032" v="1746" actId="113"/>
        <pc:sldMkLst>
          <pc:docMk/>
          <pc:sldMk cId="1052083824" sldId="459"/>
        </pc:sldMkLst>
        <pc:spChg chg="mod">
          <ac:chgData name="Matt Orr" userId="bcb16558-f359-4cf4-b531-729aea1698e0" providerId="ADAL" clId="{B0B80CF7-1ABC-45FF-9B05-9969F92BD518}" dt="2023-08-31T00:12:54.032" v="1746" actId="113"/>
          <ac:spMkLst>
            <pc:docMk/>
            <pc:sldMk cId="1052083824" sldId="459"/>
            <ac:spMk id="2" creationId="{1C91F9DE-9290-4E0A-94DA-6FB610A8CD8A}"/>
          </ac:spMkLst>
        </pc:spChg>
      </pc:sldChg>
      <pc:sldChg chg="addSp delSp modSp new mod ord">
        <pc:chgData name="Matt Orr" userId="bcb16558-f359-4cf4-b531-729aea1698e0" providerId="ADAL" clId="{B0B80CF7-1ABC-45FF-9B05-9969F92BD518}" dt="2023-08-31T15:32:15.313" v="3383" actId="1076"/>
        <pc:sldMkLst>
          <pc:docMk/>
          <pc:sldMk cId="1473443663" sldId="460"/>
        </pc:sldMkLst>
        <pc:spChg chg="mod">
          <ac:chgData name="Matt Orr" userId="bcb16558-f359-4cf4-b531-729aea1698e0" providerId="ADAL" clId="{B0B80CF7-1ABC-45FF-9B05-9969F92BD518}" dt="2023-08-31T00:17:45.343" v="1905" actId="20577"/>
          <ac:spMkLst>
            <pc:docMk/>
            <pc:sldMk cId="1473443663" sldId="460"/>
            <ac:spMk id="2" creationId="{F8C804FC-B681-C738-A710-4BFD173AEA3D}"/>
          </ac:spMkLst>
        </pc:spChg>
        <pc:spChg chg="mod">
          <ac:chgData name="Matt Orr" userId="bcb16558-f359-4cf4-b531-729aea1698e0" providerId="ADAL" clId="{B0B80CF7-1ABC-45FF-9B05-9969F92BD518}" dt="2023-08-31T15:31:22.246" v="3371" actId="1076"/>
          <ac:spMkLst>
            <pc:docMk/>
            <pc:sldMk cId="1473443663" sldId="460"/>
            <ac:spMk id="3" creationId="{060C1FBE-A819-E53E-C234-4C4E5F5EF726}"/>
          </ac:spMkLst>
        </pc:spChg>
        <pc:picChg chg="add del mod">
          <ac:chgData name="Matt Orr" userId="bcb16558-f359-4cf4-b531-729aea1698e0" providerId="ADAL" clId="{B0B80CF7-1ABC-45FF-9B05-9969F92BD518}" dt="2023-08-31T15:26:27.923" v="3354"/>
          <ac:picMkLst>
            <pc:docMk/>
            <pc:sldMk cId="1473443663" sldId="460"/>
            <ac:picMk id="1026" creationId="{951171B6-5127-47C6-A42A-5251FB31A0BF}"/>
          </ac:picMkLst>
        </pc:picChg>
        <pc:picChg chg="add del">
          <ac:chgData name="Matt Orr" userId="bcb16558-f359-4cf4-b531-729aea1698e0" providerId="ADAL" clId="{B0B80CF7-1ABC-45FF-9B05-9969F92BD518}" dt="2023-08-31T15:26:34.064" v="3356"/>
          <ac:picMkLst>
            <pc:docMk/>
            <pc:sldMk cId="1473443663" sldId="460"/>
            <ac:picMk id="1028" creationId="{51DFACD0-57F4-B20C-5776-1CC41D4B190C}"/>
          </ac:picMkLst>
        </pc:picChg>
        <pc:picChg chg="add mod">
          <ac:chgData name="Matt Orr" userId="bcb16558-f359-4cf4-b531-729aea1698e0" providerId="ADAL" clId="{B0B80CF7-1ABC-45FF-9B05-9969F92BD518}" dt="2023-08-31T15:32:04.377" v="3380" actId="1076"/>
          <ac:picMkLst>
            <pc:docMk/>
            <pc:sldMk cId="1473443663" sldId="460"/>
            <ac:picMk id="1030" creationId="{F7AF63F4-CA2C-97C6-2D04-3E61930F06B5}"/>
          </ac:picMkLst>
        </pc:picChg>
        <pc:picChg chg="add mod">
          <ac:chgData name="Matt Orr" userId="bcb16558-f359-4cf4-b531-729aea1698e0" providerId="ADAL" clId="{B0B80CF7-1ABC-45FF-9B05-9969F92BD518}" dt="2023-08-31T15:32:15.313" v="3383" actId="1076"/>
          <ac:picMkLst>
            <pc:docMk/>
            <pc:sldMk cId="1473443663" sldId="460"/>
            <ac:picMk id="1032" creationId="{99FF89FD-8DE1-57D7-F455-582F49C5C6A7}"/>
          </ac:picMkLst>
        </pc:picChg>
        <pc:picChg chg="add mod">
          <ac:chgData name="Matt Orr" userId="bcb16558-f359-4cf4-b531-729aea1698e0" providerId="ADAL" clId="{B0B80CF7-1ABC-45FF-9B05-9969F92BD518}" dt="2023-08-31T15:32:10.340" v="3382" actId="1076"/>
          <ac:picMkLst>
            <pc:docMk/>
            <pc:sldMk cId="1473443663" sldId="460"/>
            <ac:picMk id="1034" creationId="{E46E7D79-0F7A-2206-CD3E-08783E59713C}"/>
          </ac:picMkLst>
        </pc:picChg>
        <pc:picChg chg="add mod">
          <ac:chgData name="Matt Orr" userId="bcb16558-f359-4cf4-b531-729aea1698e0" providerId="ADAL" clId="{B0B80CF7-1ABC-45FF-9B05-9969F92BD518}" dt="2023-08-31T15:31:43.441" v="3375" actId="1076"/>
          <ac:picMkLst>
            <pc:docMk/>
            <pc:sldMk cId="1473443663" sldId="460"/>
            <ac:picMk id="1036" creationId="{812CF428-1FB4-CC86-49BA-545232CD0A37}"/>
          </ac:picMkLst>
        </pc:picChg>
        <pc:picChg chg="add del">
          <ac:chgData name="Matt Orr" userId="bcb16558-f359-4cf4-b531-729aea1698e0" providerId="ADAL" clId="{B0B80CF7-1ABC-45FF-9B05-9969F92BD518}" dt="2023-08-30T23:40:28.866" v="397"/>
          <ac:picMkLst>
            <pc:docMk/>
            <pc:sldMk cId="1473443663" sldId="460"/>
            <ac:picMk id="2050" creationId="{1483197E-0C22-4654-5E09-08AF2E93FC4D}"/>
          </ac:picMkLst>
        </pc:picChg>
        <pc:picChg chg="add del">
          <ac:chgData name="Matt Orr" userId="bcb16558-f359-4cf4-b531-729aea1698e0" providerId="ADAL" clId="{B0B80CF7-1ABC-45FF-9B05-9969F92BD518}" dt="2023-08-30T23:40:44.751" v="403"/>
          <ac:picMkLst>
            <pc:docMk/>
            <pc:sldMk cId="1473443663" sldId="460"/>
            <ac:picMk id="2052" creationId="{156EE1F7-3F25-F700-3487-9BD492B12BE9}"/>
          </ac:picMkLst>
        </pc:picChg>
      </pc:sldChg>
      <pc:sldChg chg="modSp new del mod">
        <pc:chgData name="Matt Orr" userId="bcb16558-f359-4cf4-b531-729aea1698e0" providerId="ADAL" clId="{B0B80CF7-1ABC-45FF-9B05-9969F92BD518}" dt="2023-08-31T00:05:01.854" v="1299" actId="2696"/>
        <pc:sldMkLst>
          <pc:docMk/>
          <pc:sldMk cId="106526033" sldId="461"/>
        </pc:sldMkLst>
        <pc:spChg chg="mod">
          <ac:chgData name="Matt Orr" userId="bcb16558-f359-4cf4-b531-729aea1698e0" providerId="ADAL" clId="{B0B80CF7-1ABC-45FF-9B05-9969F92BD518}" dt="2023-08-31T00:00:47.272" v="1179" actId="113"/>
          <ac:spMkLst>
            <pc:docMk/>
            <pc:sldMk cId="106526033" sldId="461"/>
            <ac:spMk id="2" creationId="{342C2D88-5B23-287F-A2FD-53BB3AB30F1A}"/>
          </ac:spMkLst>
        </pc:spChg>
        <pc:spChg chg="mod">
          <ac:chgData name="Matt Orr" userId="bcb16558-f359-4cf4-b531-729aea1698e0" providerId="ADAL" clId="{B0B80CF7-1ABC-45FF-9B05-9969F92BD518}" dt="2023-08-31T00:01:19.714" v="1182" actId="20577"/>
          <ac:spMkLst>
            <pc:docMk/>
            <pc:sldMk cId="106526033" sldId="461"/>
            <ac:spMk id="3" creationId="{2C3F7DF1-6326-B04A-84BF-FC73B2960FC1}"/>
          </ac:spMkLst>
        </pc:spChg>
      </pc:sldChg>
      <pc:sldChg chg="modSp new mod ord">
        <pc:chgData name="Matt Orr" userId="bcb16558-f359-4cf4-b531-729aea1698e0" providerId="ADAL" clId="{B0B80CF7-1ABC-45FF-9B05-9969F92BD518}" dt="2023-08-31T15:21:05.518" v="2990" actId="207"/>
        <pc:sldMkLst>
          <pc:docMk/>
          <pc:sldMk cId="4184548516" sldId="461"/>
        </pc:sldMkLst>
        <pc:spChg chg="mod">
          <ac:chgData name="Matt Orr" userId="bcb16558-f359-4cf4-b531-729aea1698e0" providerId="ADAL" clId="{B0B80CF7-1ABC-45FF-9B05-9969F92BD518}" dt="2023-08-31T15:12:44.146" v="2257"/>
          <ac:spMkLst>
            <pc:docMk/>
            <pc:sldMk cId="4184548516" sldId="461"/>
            <ac:spMk id="2" creationId="{736E2656-4499-E026-9168-F98D2F4B45E8}"/>
          </ac:spMkLst>
        </pc:spChg>
        <pc:spChg chg="mod">
          <ac:chgData name="Matt Orr" userId="bcb16558-f359-4cf4-b531-729aea1698e0" providerId="ADAL" clId="{B0B80CF7-1ABC-45FF-9B05-9969F92BD518}" dt="2023-08-31T15:21:05.518" v="2990" actId="207"/>
          <ac:spMkLst>
            <pc:docMk/>
            <pc:sldMk cId="4184548516" sldId="461"/>
            <ac:spMk id="3" creationId="{35FB2847-BDB3-A07C-0C49-8953416457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04E08F-A1B1-448C-A187-9849CED4330F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47FF06-3E24-4C48-A800-E92B8522B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7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295400"/>
          </a:xfrm>
        </p:spPr>
        <p:txBody>
          <a:bodyPr/>
          <a:lstStyle>
            <a:lvl1pPr algn="ctr">
              <a:defRPr sz="3200" b="1">
                <a:solidFill>
                  <a:srgbClr val="149A8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C551A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8" name="Picture 7" descr="ATU_ppt_page_swa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52368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096000" y="6430962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cs typeface="+mn-cs"/>
              </a:rPr>
              <a:t>© Amin Talati Wasserman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0" y="304800"/>
            <a:ext cx="383597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7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6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94949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808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44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029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66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04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9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7797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6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U_ppt_page_swash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5236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0" y="6430962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cs typeface="+mn-cs"/>
              </a:rPr>
              <a:t>© Amin Talati Wasserman </a:t>
            </a:r>
          </a:p>
        </p:txBody>
      </p:sp>
      <p:pic>
        <p:nvPicPr>
          <p:cNvPr id="2" name="Picture 1" descr="ATU_side_swash_pp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41498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72200" y="111205"/>
            <a:ext cx="2776962" cy="1103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7" r:id="rId2"/>
    <p:sldLayoutId id="2147483705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9494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9494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9494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9494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9494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end@amintalati.com" TargetMode="External"/><Relationship Id="rId2" Type="http://schemas.openxmlformats.org/officeDocument/2006/relationships/hyperlink" Target="mailto:Matt@AminTalati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D402-1B56-4A5C-8447-3441013D8C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200" y="2432050"/>
            <a:ext cx="8305800" cy="12763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b="1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</a:br>
            <a:br>
              <a:rPr lang="en-US" sz="1800" b="1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</a:br>
            <a:r>
              <a:rPr lang="en-US" sz="3100" dirty="0">
                <a:solidFill>
                  <a:srgbClr val="FF0000"/>
                </a:solidFill>
              </a:rPr>
              <a:t>18</a:t>
            </a:r>
            <a:r>
              <a:rPr lang="en-US" sz="3100" baseline="30000" dirty="0">
                <a:solidFill>
                  <a:srgbClr val="FF0000"/>
                </a:solidFill>
              </a:rPr>
              <a:t>th</a:t>
            </a:r>
            <a:r>
              <a:rPr lang="en-US" sz="3100" dirty="0">
                <a:solidFill>
                  <a:srgbClr val="FF0000"/>
                </a:solidFill>
              </a:rPr>
              <a:t> Annual Nutrition Law Symposium</a:t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01BB4-DEBA-4304-8F1D-DA7A7CCEFF55}"/>
              </a:ext>
            </a:extLst>
          </p:cNvPr>
          <p:cNvSpPr txBox="1"/>
          <p:nvPr/>
        </p:nvSpPr>
        <p:spPr>
          <a:xfrm>
            <a:off x="1713318" y="4988251"/>
            <a:ext cx="1970717" cy="5078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Matthew Orr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Amin Talati Wasserman LLP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798009-7A65-47C0-988D-D3C8BF52F001}"/>
              </a:ext>
            </a:extLst>
          </p:cNvPr>
          <p:cNvSpPr/>
          <p:nvPr/>
        </p:nvSpPr>
        <p:spPr>
          <a:xfrm>
            <a:off x="1713319" y="3954543"/>
            <a:ext cx="959837" cy="9873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B0CA3-8F40-4F4D-AF2B-CB3E9E093675}"/>
              </a:ext>
            </a:extLst>
          </p:cNvPr>
          <p:cNvSpPr txBox="1"/>
          <p:nvPr/>
        </p:nvSpPr>
        <p:spPr>
          <a:xfrm>
            <a:off x="3910341" y="4988251"/>
            <a:ext cx="1970718" cy="5078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William Cole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sz="1050" i="1" dirty="0">
                <a:solidFill>
                  <a:srgbClr val="363636"/>
                </a:solidFill>
                <a:latin typeface="Roboto" panose="02000000000000000000" pitchFamily="2" charset="0"/>
              </a:rPr>
              <a:t>artner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Amin Talati Wasserman LLP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D28DE7-4C07-40BC-90A3-F2F5DC8EAAC0}"/>
              </a:ext>
            </a:extLst>
          </p:cNvPr>
          <p:cNvSpPr/>
          <p:nvPr/>
        </p:nvSpPr>
        <p:spPr>
          <a:xfrm>
            <a:off x="3910342" y="3954543"/>
            <a:ext cx="959837" cy="9873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B186-29C1-4DEC-8D2E-3E7C23FF9219}"/>
              </a:ext>
            </a:extLst>
          </p:cNvPr>
          <p:cNvSpPr txBox="1"/>
          <p:nvPr/>
        </p:nvSpPr>
        <p:spPr>
          <a:xfrm>
            <a:off x="6107365" y="4988251"/>
            <a:ext cx="1805215" cy="5078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R. Pearson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Counsel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Thorne </a:t>
            </a:r>
            <a:r>
              <a:rPr lang="en-US" sz="1050" i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HealthTech</a:t>
            </a:r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Inc.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402F02-85C2-4AEE-AA43-1E62C7821731}"/>
              </a:ext>
            </a:extLst>
          </p:cNvPr>
          <p:cNvSpPr/>
          <p:nvPr/>
        </p:nvSpPr>
        <p:spPr>
          <a:xfrm>
            <a:off x="6107366" y="3954543"/>
            <a:ext cx="959837" cy="9873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9B3DF-706D-9874-7D9D-59F6121DB7E2}"/>
              </a:ext>
            </a:extLst>
          </p:cNvPr>
          <p:cNvSpPr txBox="1"/>
          <p:nvPr/>
        </p:nvSpPr>
        <p:spPr>
          <a:xfrm>
            <a:off x="838200" y="1310883"/>
            <a:ext cx="8114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0" dirty="0">
              <a:solidFill>
                <a:srgbClr val="363636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2800" b="1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Class Action Litigation Roundup: </a:t>
            </a:r>
          </a:p>
          <a:p>
            <a:pPr algn="ctr"/>
            <a:r>
              <a:rPr lang="en-US" sz="2800" b="1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Trending Cases and Legal Strategies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344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709" y="123809"/>
            <a:ext cx="5562600" cy="762000"/>
          </a:xfrm>
        </p:spPr>
        <p:txBody>
          <a:bodyPr/>
          <a:lstStyle/>
          <a:p>
            <a:r>
              <a:rPr lang="en-US" dirty="0"/>
              <a:t>KEY PLAYERS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9876" y="1214284"/>
            <a:ext cx="8000999" cy="4653116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endParaRPr lang="en-US" i="1" dirty="0"/>
          </a:p>
          <a:p>
            <a:endParaRPr lang="en-US" sz="2000" b="1" i="1" dirty="0"/>
          </a:p>
          <a:p>
            <a:r>
              <a:rPr lang="en-US" sz="2000" b="1" i="1" dirty="0"/>
              <a:t>BURSOR &amp; FISHER, P.A.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sz="3200" b="1" i="1" dirty="0">
                <a:solidFill>
                  <a:srgbClr val="FF66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EDELSON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3" y="1058046"/>
            <a:ext cx="2308852" cy="999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48180"/>
            <a:ext cx="2390775" cy="6190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2806" y="4923898"/>
            <a:ext cx="1425888" cy="49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303" y="4502340"/>
            <a:ext cx="3052174" cy="843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6370" y="1892281"/>
            <a:ext cx="2434225" cy="47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9488" y="3634621"/>
            <a:ext cx="2166937" cy="17633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725858-0F09-6CBA-4CCB-69942F8C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65" y="3352800"/>
            <a:ext cx="1009650" cy="10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5B2A70-08A4-A3F7-72FC-4A23B6D3D56B}"/>
              </a:ext>
            </a:extLst>
          </p:cNvPr>
          <p:cNvSpPr txBox="1">
            <a:spLocks/>
          </p:cNvSpPr>
          <p:nvPr/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8" name="Picture 4" descr="Header Logo">
            <a:extLst>
              <a:ext uri="{FF2B5EF4-FFF2-40B4-BE49-F238E27FC236}">
                <a16:creationId xmlns:a16="http://schemas.microsoft.com/office/drawing/2014/main" id="{BE2D2AE0-8FAF-9FD7-7422-E598D7C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75" y="2618086"/>
            <a:ext cx="42100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0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A358-9981-4733-F111-68D225FC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Prepare?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657F2-F7C6-0392-87E4-08EBCF760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343400"/>
          </a:xfrm>
        </p:spPr>
        <p:txBody>
          <a:bodyPr/>
          <a:lstStyle/>
          <a:p>
            <a:endParaRPr lang="en-US" sz="1050" dirty="0"/>
          </a:p>
          <a:p>
            <a:r>
              <a:rPr lang="en-US" dirty="0"/>
              <a:t>Demand Letter: Shot Across the Bow</a:t>
            </a:r>
          </a:p>
          <a:p>
            <a:r>
              <a:rPr lang="en-US" dirty="0"/>
              <a:t>Proactively assess risk of getting sued, winning on a motion to dismiss, costs of defense, and settlements.</a:t>
            </a:r>
          </a:p>
          <a:p>
            <a:pPr lvl="1"/>
            <a:r>
              <a:rPr lang="en-US" dirty="0"/>
              <a:t>“What is the strongest argument a plaintiff could make that the claim is misleading to a reasonable consumer?”</a:t>
            </a:r>
          </a:p>
          <a:p>
            <a:r>
              <a:rPr lang="en-US" dirty="0"/>
              <a:t>Monitor state and federal developments, consumer complaints, news stories, citizen petitions; watch for emerging trends in filings and court decisions.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7EB60-492C-03C9-DA52-834D45A0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1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D951-46E7-3D99-5BB0-A8A889DF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Have Been Sued. What 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5158-0CE7-855C-AB1D-DB50D8D9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042173"/>
          </a:xfrm>
        </p:spPr>
        <p:txBody>
          <a:bodyPr/>
          <a:lstStyle/>
          <a:p>
            <a:pPr lvl="1"/>
            <a:r>
              <a:rPr lang="en-US" dirty="0"/>
              <a:t>Document Retention</a:t>
            </a:r>
          </a:p>
          <a:p>
            <a:pPr lvl="1"/>
            <a:r>
              <a:rPr lang="en-US" dirty="0"/>
              <a:t>Communication Embargo</a:t>
            </a:r>
          </a:p>
          <a:p>
            <a:pPr lvl="1"/>
            <a:r>
              <a:rPr lang="en-US" dirty="0"/>
              <a:t>Insurance Coverage</a:t>
            </a:r>
          </a:p>
          <a:p>
            <a:pPr lvl="1"/>
            <a:r>
              <a:rPr lang="en-US" dirty="0"/>
              <a:t>Arbitration</a:t>
            </a:r>
          </a:p>
          <a:p>
            <a:pPr lvl="1"/>
            <a:r>
              <a:rPr lang="en-US" dirty="0"/>
              <a:t>Venue/Jurisdiction</a:t>
            </a:r>
          </a:p>
          <a:p>
            <a:pPr lvl="1"/>
            <a:r>
              <a:rPr lang="en-US" dirty="0"/>
              <a:t>Removal/Transfer/First Filed Doctrine</a:t>
            </a:r>
          </a:p>
          <a:p>
            <a:pPr lvl="1"/>
            <a:r>
              <a:rPr lang="en-US" dirty="0"/>
              <a:t>Procedural Defenses/Motion to strike class</a:t>
            </a:r>
          </a:p>
          <a:p>
            <a:pPr lvl="1"/>
            <a:r>
              <a:rPr lang="en-US" dirty="0"/>
              <a:t>Substantive Defenses/Motion for Summary Judgment</a:t>
            </a:r>
          </a:p>
          <a:p>
            <a:pPr lvl="1"/>
            <a:r>
              <a:rPr lang="en-US" dirty="0"/>
              <a:t>Experts</a:t>
            </a:r>
          </a:p>
          <a:p>
            <a:pPr lvl="1"/>
            <a:r>
              <a:rPr lang="en-US" dirty="0"/>
              <a:t>Settlement v Litigation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27846-F5B1-A06E-0BA6-5EA45384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7707D-61C1-97D2-ED2D-6A2AAE52BCED}"/>
              </a:ext>
            </a:extLst>
          </p:cNvPr>
          <p:cNvSpPr txBox="1">
            <a:spLocks/>
          </p:cNvSpPr>
          <p:nvPr/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2" name="Picture 4" descr="What Is Pickleball? And How Do You Play It?. Nike.com">
            <a:extLst>
              <a:ext uri="{FF2B5EF4-FFF2-40B4-BE49-F238E27FC236}">
                <a16:creationId xmlns:a16="http://schemas.microsoft.com/office/drawing/2014/main" id="{4DF3469B-BA71-306C-56C9-0B44FF84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59" y="1625715"/>
            <a:ext cx="2748595" cy="17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'Barbie' Movie Barbie Dolls Just Dropped — and All Eyes Are on Ryan  Gosling's Ken">
            <a:extLst>
              <a:ext uri="{FF2B5EF4-FFF2-40B4-BE49-F238E27FC236}">
                <a16:creationId xmlns:a16="http://schemas.microsoft.com/office/drawing/2014/main" id="{CB51E5EF-CC0E-150A-8067-8A8D3C1F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68" y="253707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me - Taylor Swift">
            <a:extLst>
              <a:ext uri="{FF2B5EF4-FFF2-40B4-BE49-F238E27FC236}">
                <a16:creationId xmlns:a16="http://schemas.microsoft.com/office/drawing/2014/main" id="{9C06169B-9C69-CCF6-2956-C0EC2FD6D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111613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ctoria Beckham Steps Out in MSCHF's Cartoon-Style Yellow Crocs Boots">
            <a:extLst>
              <a:ext uri="{FF2B5EF4-FFF2-40B4-BE49-F238E27FC236}">
                <a16:creationId xmlns:a16="http://schemas.microsoft.com/office/drawing/2014/main" id="{E7DCA64D-29CB-C8AB-E5A1-AD8B0DF3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85444"/>
            <a:ext cx="2371723" cy="26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10 worst new fashion trends | Stuff.co.nz">
            <a:extLst>
              <a:ext uri="{FF2B5EF4-FFF2-40B4-BE49-F238E27FC236}">
                <a16:creationId xmlns:a16="http://schemas.microsoft.com/office/drawing/2014/main" id="{B7BA0795-CDB6-9E7A-E39B-2A87F71A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22" y="42801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1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" y="216408"/>
            <a:ext cx="5029200" cy="1002792"/>
          </a:xfrm>
        </p:spPr>
        <p:txBody>
          <a:bodyPr/>
          <a:lstStyle/>
          <a:p>
            <a:r>
              <a:rPr lang="en-US" dirty="0"/>
              <a:t>Legal Trends</a:t>
            </a:r>
            <a:br>
              <a:rPr lang="en-US" dirty="0"/>
            </a:br>
            <a:r>
              <a:rPr lang="en-US" dirty="0"/>
              <a:t>Structure/Function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r>
              <a:rPr lang="en-US" sz="2000" i="1" dirty="0"/>
              <a:t>Greenberg v. Target Corp.</a:t>
            </a:r>
            <a:r>
              <a:rPr lang="en-US" sz="2000" dirty="0"/>
              <a:t>, 985 F.3d 650 (9th Cir. 2021)	</a:t>
            </a:r>
          </a:p>
          <a:p>
            <a:pPr lvl="1"/>
            <a:r>
              <a:rPr lang="en-US" sz="1600" dirty="0"/>
              <a:t>Allegation: “helps support healthy hair and skin” claim for biotin supplement misleading, because majority of population obtains enough biotin from diet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Ninth Circuit affirmed summary judgment in favor of defendant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Plaintiff did not dispute biotin supports healthy hair and skin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600" dirty="0"/>
              <a:t>Plaintiff cannot impose a higher standard on s/f claims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“</a:t>
            </a:r>
            <a:r>
              <a:rPr lang="en-US" sz="1600" i="1" dirty="0"/>
              <a:t>Simply put, manufacturers may make structure/function claims about a nutrient’s general role on the human body without disclosing whether the product will provide a health benefit to each consumer</a:t>
            </a:r>
            <a:r>
              <a:rPr lang="en-US" sz="1600" dirty="0"/>
              <a:t>”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9A6FA7A-548C-C4CA-0E96-5D1D8E28CE4F}"/>
              </a:ext>
            </a:extLst>
          </p:cNvPr>
          <p:cNvSpPr txBox="1">
            <a:spLocks/>
          </p:cNvSpPr>
          <p:nvPr/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2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Trends</a:t>
            </a:r>
            <a:br>
              <a:rPr lang="en-US" dirty="0"/>
            </a:br>
            <a:r>
              <a:rPr lang="en-US" dirty="0"/>
              <a:t>Structure/Function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Ferrari v. Vitamin Shoppe, Inc</a:t>
            </a:r>
            <a:r>
              <a:rPr lang="en-US" sz="2000" dirty="0"/>
              <a:t>., USDC Mass </a:t>
            </a:r>
          </a:p>
          <a:p>
            <a:endParaRPr lang="en-US" sz="1800" dirty="0"/>
          </a:p>
          <a:p>
            <a:pPr lvl="1" algn="just"/>
            <a:r>
              <a:rPr lang="en-US" sz="1800" dirty="0"/>
              <a:t>Plaintiffs did not contest that glutamine has been shown to produce the claimed benefits, but alleged that the dose of glutamine was insufficient to deliver the claimed benefits. </a:t>
            </a:r>
          </a:p>
          <a:p>
            <a:pPr marL="457200" lvl="1" indent="0" algn="just">
              <a:buNone/>
            </a:pPr>
            <a:endParaRPr lang="en-US" sz="1800" dirty="0"/>
          </a:p>
          <a:p>
            <a:pPr lvl="1" algn="just"/>
            <a:r>
              <a:rPr lang="en-US" sz="1800" dirty="0"/>
              <a:t>The Court held that a structure/function claim must be substantiated by evidence of the </a:t>
            </a:r>
            <a:r>
              <a:rPr lang="en-US" sz="1800" i="1" u="sng" dirty="0"/>
              <a:t>ingredient’s</a:t>
            </a:r>
            <a:r>
              <a:rPr lang="en-US" sz="1800" dirty="0"/>
              <a:t> function in the body, and that it does not require evidence that the </a:t>
            </a:r>
            <a:r>
              <a:rPr lang="en-US" sz="1800" i="1" u="sng" dirty="0"/>
              <a:t>product</a:t>
            </a:r>
            <a:r>
              <a:rPr lang="en-US" sz="1800" dirty="0"/>
              <a:t> produces the claimed benefits. Thus, Plaintiffs were preempted from claiming that the glutamine structure/function label claims were false and misleading.</a:t>
            </a:r>
          </a:p>
          <a:p>
            <a:pPr lvl="1" algn="just"/>
            <a:endParaRPr lang="en-US" sz="1800" dirty="0"/>
          </a:p>
          <a:p>
            <a:pPr lvl="1" algn="just"/>
            <a:r>
              <a:rPr lang="en-US" sz="1800" dirty="0"/>
              <a:t>Very Recently Upheld by First Circuit.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D49969D-F056-FA82-1918-88BFF1901572}"/>
              </a:ext>
            </a:extLst>
          </p:cNvPr>
          <p:cNvSpPr txBox="1">
            <a:spLocks/>
          </p:cNvSpPr>
          <p:nvPr/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257800" cy="1295400"/>
          </a:xfrm>
        </p:spPr>
        <p:txBody>
          <a:bodyPr/>
          <a:lstStyle/>
          <a:p>
            <a:r>
              <a:rPr lang="en-US" dirty="0"/>
              <a:t>Legal Trends</a:t>
            </a:r>
            <a:br>
              <a:rPr lang="en-US" dirty="0"/>
            </a:br>
            <a:r>
              <a:rPr lang="en-US" dirty="0"/>
              <a:t>Implied Preemption(Buckman)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i="1" dirty="0"/>
              <a:t>Chong v. Kind </a:t>
            </a:r>
          </a:p>
          <a:p>
            <a:r>
              <a:rPr lang="en-US" sz="1600" dirty="0"/>
              <a:t>Failure to provide %DV for Protein</a:t>
            </a:r>
          </a:p>
          <a:p>
            <a:pPr lvl="1"/>
            <a:r>
              <a:rPr lang="en-US" sz="1600" dirty="0"/>
              <a:t>Bootstrapped UCL claim based on violation of Sherman Act</a:t>
            </a:r>
          </a:p>
          <a:p>
            <a:pPr lvl="2"/>
            <a:r>
              <a:rPr lang="en-US" sz="1600" dirty="0"/>
              <a:t>FDCA preempts state-law claims (including UCL) that ultimately are dependent on the existence of violations of federal law.</a:t>
            </a:r>
          </a:p>
          <a:p>
            <a:pPr lvl="2"/>
            <a:r>
              <a:rPr lang="en-US" sz="1600" dirty="0"/>
              <a:t>To navigate the “narrow gap” for non-preempted claims, plaintiffs must “rely[] on traditional state tort law which had predated the federal enactments in question.”</a:t>
            </a:r>
          </a:p>
          <a:p>
            <a:r>
              <a:rPr lang="en-US" sz="1600" i="1" dirty="0" err="1"/>
              <a:t>Bubak</a:t>
            </a:r>
            <a:r>
              <a:rPr lang="en-US" sz="1600" i="1" dirty="0"/>
              <a:t> v. </a:t>
            </a:r>
            <a:r>
              <a:rPr lang="en-US" sz="1600" i="1" dirty="0" err="1"/>
              <a:t>Golo</a:t>
            </a:r>
            <a:r>
              <a:rPr lang="en-US" sz="1600" i="1" dirty="0"/>
              <a:t> </a:t>
            </a:r>
          </a:p>
          <a:p>
            <a:r>
              <a:rPr lang="en-US" sz="1600" dirty="0"/>
              <a:t>Implied disease claims</a:t>
            </a:r>
          </a:p>
          <a:p>
            <a:pPr lvl="1"/>
            <a:r>
              <a:rPr lang="en-US" sz="1600" dirty="0"/>
              <a:t>Bootstrapped UCL claim based on violation of Sherman Act</a:t>
            </a:r>
          </a:p>
          <a:p>
            <a:pPr lvl="2"/>
            <a:r>
              <a:rPr lang="en-US" sz="1600" dirty="0"/>
              <a:t>FDCA’s absence of a private remedy evidences Congress’s determination “that widely available state rights of action,” including California’s Sherman Law, “provided appropriate relief for injured consumers.”</a:t>
            </a:r>
          </a:p>
          <a:p>
            <a:pPr lvl="2"/>
            <a:endParaRPr lang="en-US" sz="1600" dirty="0"/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1CAB55E-BB70-6A14-A61E-B95D0277DD53}"/>
              </a:ext>
            </a:extLst>
          </p:cNvPr>
          <p:cNvSpPr txBox="1">
            <a:spLocks/>
          </p:cNvSpPr>
          <p:nvPr/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4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2656-4499-E026-9168-F98D2F4B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Trends  </a:t>
            </a:r>
            <a:br>
              <a:rPr lang="en-US" dirty="0"/>
            </a:br>
            <a:r>
              <a:rPr lang="en-US" dirty="0" err="1"/>
              <a:t>Microcontamination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B2847-BDB3-A07C-0C49-89534164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“Microcontaminant” is any chemical, element, or ingredient, that may, even in incredibly small quantities (e.g. ppt) pose a “risk” of harm.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</a:rPr>
              <a:t>Typically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asserted as omission, affirmative misrepresentation, and/or breach of warranty claims.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Generally tied to a failure to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disclose the presence of the microcontaminant based on safety issue, or that “natural,” “healthy,” “safe,” “clean” or similar representations are deceptive and misleading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rought by a handful of plaintiffs’ firms, typically filed in California, Illinois, or New York federal courts.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54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04FC-B681-C738-A710-4BFD173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Trends  </a:t>
            </a:r>
            <a:br>
              <a:rPr lang="en-US" dirty="0"/>
            </a:br>
            <a:r>
              <a:rPr lang="en-US" dirty="0" err="1"/>
              <a:t>Microcontamination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1FBE-A819-E53E-C234-4C4E5F5E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86" y="1195387"/>
            <a:ext cx="9810750" cy="5524500"/>
          </a:xfrm>
        </p:spPr>
        <p:txBody>
          <a:bodyPr/>
          <a:lstStyle/>
          <a:p>
            <a:r>
              <a:rPr lang="en-US" sz="1400" dirty="0"/>
              <a:t>Benzene</a:t>
            </a:r>
          </a:p>
          <a:p>
            <a:pPr lvl="1"/>
            <a:r>
              <a:rPr lang="en-US" sz="1400" dirty="0"/>
              <a:t>Generally tied to propellants in aerosol products</a:t>
            </a:r>
          </a:p>
          <a:p>
            <a:r>
              <a:rPr lang="en-US" sz="1400" dirty="0"/>
              <a:t>Heavy Metals</a:t>
            </a:r>
          </a:p>
          <a:p>
            <a:pPr lvl="1"/>
            <a:r>
              <a:rPr lang="en-US" sz="1400" dirty="0"/>
              <a:t>Dark Chocolate</a:t>
            </a:r>
          </a:p>
          <a:p>
            <a:pPr lvl="1"/>
            <a:r>
              <a:rPr lang="en-US" sz="1400" dirty="0"/>
              <a:t>Pre-Natal Vitamins</a:t>
            </a:r>
          </a:p>
          <a:p>
            <a:pPr lvl="1"/>
            <a:r>
              <a:rPr lang="en-US" sz="1400" dirty="0"/>
              <a:t>Baby Food</a:t>
            </a:r>
          </a:p>
          <a:p>
            <a:r>
              <a:rPr lang="en-US" sz="1400" dirty="0"/>
              <a:t>Phthalates</a:t>
            </a:r>
          </a:p>
          <a:p>
            <a:pPr lvl="1"/>
            <a:r>
              <a:rPr lang="en-US" sz="1400" dirty="0"/>
              <a:t>Macaroni &amp; Cheese</a:t>
            </a:r>
          </a:p>
          <a:p>
            <a:r>
              <a:rPr lang="en-US" sz="1400" dirty="0"/>
              <a:t>PFAS</a:t>
            </a:r>
          </a:p>
          <a:p>
            <a:pPr lvl="1"/>
            <a:r>
              <a:rPr lang="en-US" sz="1400" dirty="0"/>
              <a:t>Feminine Hygiene Products</a:t>
            </a:r>
          </a:p>
          <a:p>
            <a:pPr lvl="1"/>
            <a:r>
              <a:rPr lang="en-US" sz="1400" dirty="0"/>
              <a:t>Cosmetics</a:t>
            </a:r>
          </a:p>
          <a:p>
            <a:pPr lvl="1"/>
            <a:r>
              <a:rPr lang="en-US" sz="1400" dirty="0"/>
              <a:t>Beverages</a:t>
            </a:r>
          </a:p>
          <a:p>
            <a:r>
              <a:rPr lang="en-US" sz="1400" dirty="0"/>
              <a:t>Titanium Dioxide</a:t>
            </a:r>
          </a:p>
          <a:p>
            <a:pPr lvl="1"/>
            <a:r>
              <a:rPr lang="en-US" sz="1400" dirty="0"/>
              <a:t>Candies</a:t>
            </a:r>
          </a:p>
          <a:p>
            <a:pPr lvl="1"/>
            <a:r>
              <a:rPr lang="en-US" sz="1400" dirty="0"/>
              <a:t>Cosmetics</a:t>
            </a:r>
          </a:p>
          <a:p>
            <a:endParaRPr lang="en-US" dirty="0"/>
          </a:p>
        </p:txBody>
      </p:sp>
      <p:pic>
        <p:nvPicPr>
          <p:cNvPr id="1030" name="Picture 6" descr="Lead and Cadmium in Your Chocolate? - YouTube">
            <a:extLst>
              <a:ext uri="{FF2B5EF4-FFF2-40B4-BE49-F238E27FC236}">
                <a16:creationId xmlns:a16="http://schemas.microsoft.com/office/drawing/2014/main" id="{F7AF63F4-CA2C-97C6-2D04-3E61930F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35" y="18716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c N' Cheese Should Be Free of Toxic Chemicals - Toxic-Free Future">
            <a:extLst>
              <a:ext uri="{FF2B5EF4-FFF2-40B4-BE49-F238E27FC236}">
                <a16:creationId xmlns:a16="http://schemas.microsoft.com/office/drawing/2014/main" id="{99FF89FD-8DE1-57D7-F455-582F49C5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3366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r– and Polyfluoroalkyl Substances (PFAS) | SCDHEC">
            <a:extLst>
              <a:ext uri="{FF2B5EF4-FFF2-40B4-BE49-F238E27FC236}">
                <a16:creationId xmlns:a16="http://schemas.microsoft.com/office/drawing/2014/main" id="{E46E7D79-0F7A-2206-CD3E-08783E59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84" y="385762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titanium dioxide? Skittles sued for containing toxin that makes it  &quot;unfit for human consumption&quot;">
            <a:extLst>
              <a:ext uri="{FF2B5EF4-FFF2-40B4-BE49-F238E27FC236}">
                <a16:creationId xmlns:a16="http://schemas.microsoft.com/office/drawing/2014/main" id="{812CF428-1FB4-CC86-49BA-545232CD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73" y="3990600"/>
            <a:ext cx="2143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4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096B-C630-B836-8F30-4AB356B3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Trends  </a:t>
            </a:r>
            <a:br>
              <a:rPr lang="en-US" dirty="0"/>
            </a:br>
            <a:r>
              <a:rPr lang="en-US" dirty="0"/>
              <a:t>ESG &amp; Green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A2DD-B3E9-FC69-ADDA-02218606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75" b="1" dirty="0">
                <a:solidFill>
                  <a:schemeClr val="accent6"/>
                </a:solidFill>
              </a:rPr>
              <a:t>RECYCLABILITY</a:t>
            </a:r>
            <a:endParaRPr lang="en-US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00" dirty="0"/>
          </a:p>
          <a:p>
            <a:r>
              <a:rPr lang="en-US" sz="1650" dirty="0"/>
              <a:t>K-Cup Pods</a:t>
            </a:r>
          </a:p>
          <a:p>
            <a:pPr lvl="1"/>
            <a:r>
              <a:rPr lang="en-US" sz="1425" dirty="0"/>
              <a:t>Alleged the “recyclable” pods are not accepted for recycling in many areas</a:t>
            </a:r>
          </a:p>
          <a:p>
            <a:pPr lvl="1"/>
            <a:r>
              <a:rPr lang="en-US" sz="1425" b="1" dirty="0"/>
              <a:t>Settled March 2022 for $10 Million</a:t>
            </a:r>
          </a:p>
          <a:p>
            <a:pPr lvl="1"/>
            <a:r>
              <a:rPr lang="en-US" sz="1425" i="1" dirty="0"/>
              <a:t>Smith v. Keurig Green Mountain</a:t>
            </a:r>
            <a:r>
              <a:rPr lang="en-US" sz="1425" dirty="0"/>
              <a:t>, 18-cv-6690 (N.D. Cal.  Sept. 2018)</a:t>
            </a:r>
            <a:endParaRPr lang="en-US" sz="975" dirty="0"/>
          </a:p>
          <a:p>
            <a:r>
              <a:rPr lang="en-US" sz="1650" dirty="0"/>
              <a:t>Bottled Water, Soda, and Other Beverages</a:t>
            </a:r>
          </a:p>
          <a:p>
            <a:pPr lvl="1"/>
            <a:r>
              <a:rPr lang="en-US" sz="1425" dirty="0"/>
              <a:t>Alleged “100% Recyclable” is deceptive where parts of the bottle are not recyclable &amp; certain plastic types (PET #1 &amp; HDPE #2) are not actually recycled</a:t>
            </a:r>
          </a:p>
          <a:p>
            <a:pPr lvl="2"/>
            <a:r>
              <a:rPr lang="en-US" sz="1275" i="1" dirty="0" err="1"/>
              <a:t>Duchimaza</a:t>
            </a:r>
            <a:r>
              <a:rPr lang="en-US" sz="1275" i="1" dirty="0"/>
              <a:t> v. Niagara Bottling, LLC</a:t>
            </a:r>
            <a:r>
              <a:rPr lang="en-US" sz="1275" dirty="0"/>
              <a:t>, 21-cv-6434 (S.D.N.Y. July 2021) – Dismissed with prejudice </a:t>
            </a:r>
          </a:p>
          <a:p>
            <a:pPr lvl="2"/>
            <a:r>
              <a:rPr lang="en-US" sz="1275" i="1" dirty="0"/>
              <a:t>Haggerty v. </a:t>
            </a:r>
            <a:r>
              <a:rPr lang="en-US" sz="1275" i="1" dirty="0" err="1"/>
              <a:t>Bluetriton</a:t>
            </a:r>
            <a:r>
              <a:rPr lang="en-US" sz="1275" i="1" dirty="0"/>
              <a:t> Brands, Inc</a:t>
            </a:r>
            <a:r>
              <a:rPr lang="en-US" sz="1275" dirty="0"/>
              <a:t>., 21-cv-13904 (D.N.J. July 2021) – Dismissed, terminated</a:t>
            </a:r>
          </a:p>
          <a:p>
            <a:pPr lvl="2"/>
            <a:r>
              <a:rPr lang="en-US" sz="1275" i="1" dirty="0"/>
              <a:t>Swartz v. The Coca-Cola Co</a:t>
            </a:r>
            <a:r>
              <a:rPr lang="en-US" sz="1275" dirty="0"/>
              <a:t>., 21-cv-4643 (N.D. Cal. June 2021) – Dismissed once, second MTD pending</a:t>
            </a:r>
            <a:endParaRPr lang="en-US" sz="975" dirty="0"/>
          </a:p>
          <a:p>
            <a:r>
              <a:rPr lang="en-US" sz="1650" dirty="0"/>
              <a:t>Recycling Bags</a:t>
            </a:r>
          </a:p>
          <a:p>
            <a:pPr lvl="1"/>
            <a:r>
              <a:rPr lang="en-US" sz="1350" dirty="0"/>
              <a:t>Alleges bags are not suitable for recycling because waste haulers deliver them to solid waste disposal facilities</a:t>
            </a:r>
          </a:p>
          <a:p>
            <a:pPr lvl="2"/>
            <a:r>
              <a:rPr lang="fr-FR" sz="1050" i="1" dirty="0" err="1"/>
              <a:t>Gudgel</a:t>
            </a:r>
            <a:r>
              <a:rPr lang="fr-FR" sz="1050" i="1" dirty="0"/>
              <a:t> v. Reynolds Consumer </a:t>
            </a:r>
            <a:r>
              <a:rPr lang="fr-FR" sz="1050" i="1" dirty="0" err="1"/>
              <a:t>Products</a:t>
            </a:r>
            <a:r>
              <a:rPr lang="fr-FR" sz="1050" i="1" dirty="0"/>
              <a:t>, Inc</a:t>
            </a:r>
            <a:r>
              <a:rPr lang="fr-FR" sz="1050" dirty="0"/>
              <a:t>., 22-cv-1149 (M.D. Fla. July 2022)</a:t>
            </a:r>
          </a:p>
          <a:p>
            <a:pPr lvl="2"/>
            <a:r>
              <a:rPr lang="fr-FR" sz="1050" i="1" dirty="0"/>
              <a:t>Millam v. Walmart Inc.</a:t>
            </a:r>
            <a:r>
              <a:rPr lang="fr-FR" sz="1050" dirty="0"/>
              <a:t>, 22-cv-1090 (C.D. Cal. July 2022)</a:t>
            </a:r>
          </a:p>
          <a:p>
            <a:pPr lvl="2"/>
            <a:r>
              <a:rPr lang="fr-FR" sz="1050" i="1" dirty="0" err="1"/>
              <a:t>Woodlard</a:t>
            </a:r>
            <a:r>
              <a:rPr lang="fr-FR" sz="1050" i="1" dirty="0"/>
              <a:t> v. Reynolds Consumer </a:t>
            </a:r>
            <a:r>
              <a:rPr lang="fr-FR" sz="1050" i="1" dirty="0" err="1"/>
              <a:t>Products</a:t>
            </a:r>
            <a:r>
              <a:rPr lang="fr-FR" sz="1050" i="1" dirty="0"/>
              <a:t>, Inc</a:t>
            </a:r>
            <a:r>
              <a:rPr lang="fr-FR" sz="1050" dirty="0"/>
              <a:t>., 22-cv-1684 (S.D. Cal. Oct. 2022)</a:t>
            </a:r>
            <a:endParaRPr lang="en-US" sz="1050" dirty="0"/>
          </a:p>
          <a:p>
            <a:pPr lvl="1"/>
            <a:endParaRPr lang="en-US" sz="1350" dirty="0"/>
          </a:p>
          <a:p>
            <a:pPr lvl="1"/>
            <a:endParaRPr lang="en-US" sz="1425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8B736-C909-7BF9-8319-F4CDA680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FB8F4-D2FB-C412-43AD-82BB7471D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8400"/>
            <a:ext cx="892796" cy="1002290"/>
          </a:xfrm>
          <a:prstGeom prst="rect">
            <a:avLst/>
          </a:prstGeom>
        </p:spPr>
      </p:pic>
      <p:pic>
        <p:nvPicPr>
          <p:cNvPr id="7" name="Picture 6" descr="https://truthinadvertising.org/wp-content/uploads/2021/09/Poland-Spring-label.jpg">
            <a:extLst>
              <a:ext uri="{FF2B5EF4-FFF2-40B4-BE49-F238E27FC236}">
                <a16:creationId xmlns:a16="http://schemas.microsoft.com/office/drawing/2014/main" id="{CF9B1F31-1F80-F7E4-48A8-022E6E99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111828" cy="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fty Recycling Trash Bags, Blue, 13 Gallon, 60 Count - Walmart.com">
            <a:extLst>
              <a:ext uri="{FF2B5EF4-FFF2-40B4-BE49-F238E27FC236}">
                <a16:creationId xmlns:a16="http://schemas.microsoft.com/office/drawing/2014/main" id="{9E62A9C1-885B-CB9D-2469-E1C5B69E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42" y="4868237"/>
            <a:ext cx="1158497" cy="5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2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8B3D-9F0C-49C8-928F-7913AF11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Agenda</a:t>
            </a:r>
            <a:endParaRPr lang="en-U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57EB-EA5A-4726-9692-D0C9BD34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38135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 Action Landscape</a:t>
            </a:r>
          </a:p>
          <a:p>
            <a:r>
              <a:rPr lang="en-US" dirty="0"/>
              <a:t>Trends</a:t>
            </a:r>
          </a:p>
          <a:p>
            <a:pPr lvl="1"/>
            <a:r>
              <a:rPr lang="en-US" dirty="0"/>
              <a:t>Legal Trends</a:t>
            </a:r>
          </a:p>
          <a:p>
            <a:pPr lvl="2"/>
            <a:r>
              <a:rPr lang="en-US" dirty="0"/>
              <a:t>Structure/Function</a:t>
            </a:r>
          </a:p>
          <a:p>
            <a:pPr lvl="2"/>
            <a:r>
              <a:rPr lang="en-US" dirty="0"/>
              <a:t>Implied Preemption</a:t>
            </a:r>
          </a:p>
          <a:p>
            <a:pPr lvl="1"/>
            <a:r>
              <a:rPr lang="en-US" dirty="0"/>
              <a:t>Class Action Trends </a:t>
            </a:r>
          </a:p>
          <a:p>
            <a:pPr lvl="2"/>
            <a:r>
              <a:rPr lang="en-US" dirty="0" err="1"/>
              <a:t>Microcontamination</a:t>
            </a:r>
            <a:endParaRPr lang="en-US" dirty="0"/>
          </a:p>
          <a:p>
            <a:pPr lvl="2"/>
            <a:r>
              <a:rPr lang="en-US" dirty="0"/>
              <a:t>ESG &amp; Green Claims</a:t>
            </a:r>
          </a:p>
          <a:p>
            <a:pPr lvl="2"/>
            <a:r>
              <a:rPr lang="en-US" dirty="0"/>
              <a:t>Food, Beverage &amp; Supplements</a:t>
            </a:r>
          </a:p>
          <a:p>
            <a:pPr lvl="2"/>
            <a:r>
              <a:rPr lang="en-US" dirty="0"/>
              <a:t>Pricing, Subscriptions, Privacy, &amp; Accessibility</a:t>
            </a:r>
          </a:p>
          <a:p>
            <a:r>
              <a:rPr lang="en-US" dirty="0"/>
              <a:t>Looking into the Crystal Ball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25A73-ED23-4EFF-8B91-D28A2100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47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096B-C630-B836-8F30-4AB356B3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Trends </a:t>
            </a:r>
            <a:br>
              <a:rPr lang="en-US" dirty="0"/>
            </a:br>
            <a:r>
              <a:rPr lang="en-US" dirty="0"/>
              <a:t>ESG &amp; Green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A2DD-B3E9-FC69-ADDA-02218606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14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250" b="1" dirty="0">
                <a:solidFill>
                  <a:schemeClr val="accent6"/>
                </a:solidFill>
              </a:rPr>
              <a:t>HONORABLE MENTIONS</a:t>
            </a:r>
          </a:p>
          <a:p>
            <a:pPr marL="0" indent="0" algn="ctr">
              <a:buNone/>
            </a:pPr>
            <a:endParaRPr lang="en-US" sz="1050" dirty="0"/>
          </a:p>
          <a:p>
            <a:pPr lvl="1"/>
            <a:r>
              <a:rPr lang="en-US" dirty="0"/>
              <a:t>“Sustainable” / “Eco-Friendly” / “Environmentally Friendly”</a:t>
            </a:r>
          </a:p>
          <a:p>
            <a:pPr lvl="2"/>
            <a:r>
              <a:rPr lang="en-US" dirty="0"/>
              <a:t>Certain practices are harmful or inhumane</a:t>
            </a:r>
          </a:p>
          <a:p>
            <a:pPr lvl="2"/>
            <a:r>
              <a:rPr lang="en-US" dirty="0"/>
              <a:t>Targeted Items: Apparel/Fashion, Seafood</a:t>
            </a:r>
          </a:p>
          <a:p>
            <a:pPr lvl="1"/>
            <a:r>
              <a:rPr lang="en-US" dirty="0"/>
              <a:t>“Biodegradable” and “Compostable”</a:t>
            </a:r>
          </a:p>
          <a:p>
            <a:pPr lvl="2"/>
            <a:r>
              <a:rPr lang="en-US" dirty="0"/>
              <a:t>Item does not allegedly degrade within a reasonable time</a:t>
            </a:r>
          </a:p>
          <a:p>
            <a:pPr lvl="2"/>
            <a:r>
              <a:rPr lang="en-US" dirty="0"/>
              <a:t>Targeted items: Disposable </a:t>
            </a:r>
            <a:r>
              <a:rPr lang="en-US" dirty="0" err="1"/>
              <a:t>Servingware</a:t>
            </a:r>
            <a:r>
              <a:rPr lang="en-US" dirty="0"/>
              <a:t> &amp; Cutlery, Teas </a:t>
            </a:r>
          </a:p>
          <a:p>
            <a:pPr lvl="1"/>
            <a:r>
              <a:rPr lang="en-US" dirty="0"/>
              <a:t>Carbon Emissions &amp; Footprints</a:t>
            </a:r>
          </a:p>
          <a:p>
            <a:pPr lvl="2"/>
            <a:r>
              <a:rPr lang="en-US" dirty="0"/>
              <a:t>Calculations are allegedly deceptive and/or steps do not negate emissions</a:t>
            </a:r>
          </a:p>
          <a:p>
            <a:pPr lvl="2"/>
            <a:r>
              <a:rPr lang="en-US" dirty="0"/>
              <a:t>Targeted items: Transportation, Apparel/Fashion, Food &amp; Beverage</a:t>
            </a:r>
          </a:p>
          <a:p>
            <a:pPr lvl="1"/>
            <a:r>
              <a:rPr lang="en-US" dirty="0"/>
              <a:t>Stewardship Promises</a:t>
            </a:r>
          </a:p>
          <a:p>
            <a:pPr lvl="2"/>
            <a:r>
              <a:rPr lang="en-US" dirty="0"/>
              <a:t>Practices allegedly do not meet a company’s overarching environmental promises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8B736-C909-7BF9-8319-F4CDA680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5 reasons to adopt environmental sustainability for your business | by  Pravin | Medium">
            <a:extLst>
              <a:ext uri="{FF2B5EF4-FFF2-40B4-BE49-F238E27FC236}">
                <a16:creationId xmlns:a16="http://schemas.microsoft.com/office/drawing/2014/main" id="{3CEE1EED-2A50-1704-620D-C0D9FCE8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66753"/>
            <a:ext cx="2074230" cy="13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6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096B-C630-B836-8F30-4AB356B3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Action Trends</a:t>
            </a:r>
            <a:br>
              <a:rPr lang="en-US" dirty="0"/>
            </a:br>
            <a:r>
              <a:rPr lang="en-US" dirty="0"/>
              <a:t>Pricing, Subscriptions, Privacy, </a:t>
            </a:r>
            <a:r>
              <a:rPr lang="en-US" dirty="0" err="1"/>
              <a:t>Slackfill</a:t>
            </a:r>
            <a:r>
              <a:rPr lang="en-US" dirty="0"/>
              <a:t> &amp;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A2DD-B3E9-FC69-ADDA-022186064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Pricing</a:t>
            </a:r>
          </a:p>
          <a:p>
            <a:pPr lvl="1"/>
            <a:r>
              <a:rPr lang="en-US" sz="1200" dirty="0"/>
              <a:t>Small but growing number of suits challenging deceptive pricing</a:t>
            </a:r>
          </a:p>
          <a:p>
            <a:pPr lvl="2"/>
            <a:r>
              <a:rPr lang="en-US" sz="900" dirty="0"/>
              <a:t>Shelf pricing versus checkout</a:t>
            </a:r>
          </a:p>
          <a:p>
            <a:pPr lvl="2"/>
            <a:r>
              <a:rPr lang="en-US" sz="900" dirty="0"/>
              <a:t>False discounts</a:t>
            </a:r>
          </a:p>
          <a:p>
            <a:pPr lvl="2"/>
            <a:r>
              <a:rPr lang="en-US" sz="900" dirty="0"/>
              <a:t>Hidden fees</a:t>
            </a:r>
          </a:p>
          <a:p>
            <a:r>
              <a:rPr lang="en-US" sz="1350" dirty="0"/>
              <a:t>Auto-enrollment &amp; Auto-renewal</a:t>
            </a:r>
          </a:p>
          <a:p>
            <a:pPr lvl="1"/>
            <a:r>
              <a:rPr lang="en-US" sz="1200" dirty="0"/>
              <a:t>Suits primarily focus on </a:t>
            </a:r>
          </a:p>
          <a:p>
            <a:pPr lvl="2"/>
            <a:r>
              <a:rPr lang="en-US" sz="900" dirty="0"/>
              <a:t>Enrollments that lack appropriate clarity &amp; disclosures</a:t>
            </a:r>
          </a:p>
          <a:p>
            <a:pPr lvl="2"/>
            <a:r>
              <a:rPr lang="en-US" sz="900" dirty="0"/>
              <a:t>Difficult cancellation processes</a:t>
            </a:r>
          </a:p>
          <a:p>
            <a:pPr lvl="1"/>
            <a:r>
              <a:rPr lang="en-US" sz="1200" dirty="0"/>
              <a:t>Example: $56 million </a:t>
            </a:r>
            <a:r>
              <a:rPr lang="en-US" sz="1200" dirty="0" err="1"/>
              <a:t>Noom</a:t>
            </a:r>
            <a:r>
              <a:rPr lang="en-US" sz="1200" dirty="0"/>
              <a:t> settlement (July 2022)</a:t>
            </a:r>
          </a:p>
          <a:p>
            <a:r>
              <a:rPr lang="en-US" sz="1350" dirty="0" err="1"/>
              <a:t>Slackfill</a:t>
            </a:r>
            <a:endParaRPr lang="en-US" sz="1350" dirty="0"/>
          </a:p>
          <a:p>
            <a:pPr lvl="1"/>
            <a:r>
              <a:rPr lang="en-US" sz="1200" dirty="0"/>
              <a:t>Recent revival</a:t>
            </a:r>
          </a:p>
          <a:p>
            <a:pPr lvl="1"/>
            <a:r>
              <a:rPr lang="en-US" sz="1200" dirty="0"/>
              <a:t>May turn on consumer reliance as to number of servings per container</a:t>
            </a:r>
          </a:p>
          <a:p>
            <a:pPr lvl="1"/>
            <a:r>
              <a:rPr lang="en-US" sz="1200" dirty="0"/>
              <a:t>Coin Toss at Dismissal Stage</a:t>
            </a:r>
          </a:p>
          <a:p>
            <a:pPr lvl="1"/>
            <a:r>
              <a:rPr lang="en-US" sz="1200" dirty="0"/>
              <a:t>Largely unsuccessful at certification stage</a:t>
            </a:r>
          </a:p>
          <a:p>
            <a:pPr lvl="2"/>
            <a:endParaRPr lang="en-US" sz="9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536BE1-DC3D-958B-D9C9-4153EDFA08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Website Tracking</a:t>
            </a:r>
          </a:p>
          <a:p>
            <a:pPr lvl="1"/>
            <a:r>
              <a:rPr lang="en-US" sz="1200" dirty="0"/>
              <a:t>California, as well as some other states, require consent prior to recording website activity</a:t>
            </a:r>
          </a:p>
          <a:p>
            <a:r>
              <a:rPr lang="en-US" sz="1350" dirty="0"/>
              <a:t>Website Accessibility</a:t>
            </a:r>
          </a:p>
          <a:p>
            <a:pPr lvl="1"/>
            <a:r>
              <a:rPr lang="en-US" sz="1200" dirty="0"/>
              <a:t>ADA compliance remains active, although has had some defendant-helpful decisions</a:t>
            </a:r>
          </a:p>
          <a:p>
            <a:pPr lvl="1"/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Circuit affirmed a significant undercut on fees and slammed serial plaintiffs and their attorneys (</a:t>
            </a:r>
            <a:r>
              <a:rPr lang="en-US" sz="1200" i="1" dirty="0" err="1"/>
              <a:t>Shayler</a:t>
            </a:r>
            <a:r>
              <a:rPr lang="en-US" sz="1200" i="1" dirty="0"/>
              <a:t> v. 1310 PCH, LLC</a:t>
            </a:r>
            <a:r>
              <a:rPr lang="en-US" sz="1200" dirty="0"/>
              <a:t>, 21-56130 (9</a:t>
            </a:r>
            <a:r>
              <a:rPr lang="en-US" sz="1200" baseline="30000" dirty="0"/>
              <a:t>th</a:t>
            </a:r>
            <a:r>
              <a:rPr lang="en-US" sz="1200" dirty="0"/>
              <a:t> Cir. 2021))</a:t>
            </a:r>
          </a:p>
          <a:p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8B736-C909-7BF9-8319-F4CDA680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6" descr="Cyber Security Logo PNG - PNG All">
            <a:extLst>
              <a:ext uri="{FF2B5EF4-FFF2-40B4-BE49-F238E27FC236}">
                <a16:creationId xmlns:a16="http://schemas.microsoft.com/office/drawing/2014/main" id="{5CFFA279-5D90-0BF3-0AFA-71A0D230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0" y="4477458"/>
            <a:ext cx="1081531" cy="11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llar Sign Price Tag Icons - Free SVG &amp; PNG Dollar Sign Price Tag Images -  Noun Project">
            <a:extLst>
              <a:ext uri="{FF2B5EF4-FFF2-40B4-BE49-F238E27FC236}">
                <a16:creationId xmlns:a16="http://schemas.microsoft.com/office/drawing/2014/main" id="{A53D7D44-E0D5-A57E-E753-2F18448F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290">
            <a:off x="5391232" y="4501705"/>
            <a:ext cx="1081531" cy="10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8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B107-9AE8-3486-4F13-8603B086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5029200" cy="1295400"/>
          </a:xfrm>
        </p:spPr>
        <p:txBody>
          <a:bodyPr/>
          <a:lstStyle/>
          <a:p>
            <a:r>
              <a:rPr lang="en-US" dirty="0"/>
              <a:t>Coming Soon?</a:t>
            </a:r>
          </a:p>
        </p:txBody>
      </p:sp>
      <p:pic>
        <p:nvPicPr>
          <p:cNvPr id="2050" name="Picture 2" descr="Back to the Future creator shares his exciting plans for what's next for  the franchise | Films | Entertainment | Express.co.uk">
            <a:extLst>
              <a:ext uri="{FF2B5EF4-FFF2-40B4-BE49-F238E27FC236}">
                <a16:creationId xmlns:a16="http://schemas.microsoft.com/office/drawing/2014/main" id="{2C4F2643-D6E3-1A8D-6C07-5FF435ACF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48006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8A469-3755-DE0F-19D0-AF32BE798D0A}"/>
              </a:ext>
            </a:extLst>
          </p:cNvPr>
          <p:cNvSpPr txBox="1">
            <a:spLocks/>
          </p:cNvSpPr>
          <p:nvPr/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64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Matthew Orr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  <a:hlinkClick r:id="rId2"/>
              </a:rPr>
              <a:t>Matt@AminTalati.com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213.985.7219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William Cole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u="sng" dirty="0">
                <a:ea typeface="ＭＳ Ｐゴシック" charset="0"/>
                <a:cs typeface="Segoe UI Semibold" panose="020B0702040204020203" pitchFamily="34" charset="0"/>
              </a:rPr>
              <a:t>William@A</a:t>
            </a:r>
            <a:r>
              <a:rPr lang="en-US" sz="2400" dirty="0">
                <a:ea typeface="ＭＳ Ｐゴシック" charset="0"/>
                <a:cs typeface="Segoe UI Semibold" panose="020B0702040204020203" pitchFamily="34" charset="0"/>
                <a:hlinkClick r:id="rId3"/>
              </a:rPr>
              <a:t>minTalati.com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213.985.7206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Kim R. Pearson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General Counsel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Thorne </a:t>
            </a:r>
            <a:r>
              <a:rPr lang="en-US" sz="2400" dirty="0" err="1">
                <a:ea typeface="ＭＳ Ｐゴシック" charset="0"/>
                <a:cs typeface="Segoe UI Semibold" panose="020B0702040204020203" pitchFamily="34" charset="0"/>
              </a:rPr>
              <a:t>HealthTech</a:t>
            </a: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, Inc. 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endParaRPr lang="en-US" sz="2400" dirty="0">
              <a:ea typeface="ＭＳ Ｐゴシック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2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9DE-9290-4E0A-94DA-6FB610A8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Actions Are Booming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5E79-CD38-46FB-9890-4961B89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865A5-29E8-2BD9-3D3B-81DBB800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329677" cy="4887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085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9DE-9290-4E0A-94DA-6FB610A8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Actions Are Booming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5E79-CD38-46FB-9890-4961B89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3A062-DA9A-CFCE-D763-2ACEAD83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379547" cy="4909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561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9DE-9290-4E0A-94DA-6FB610A8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Actions Are Booming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5E79-CD38-46FB-9890-4961B89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FA508-56CC-7C61-36A2-70593E31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56" y="1142999"/>
            <a:ext cx="6365605" cy="4913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018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9DE-9290-4E0A-94DA-6FB610A8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Actions Are Booming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5E79-CD38-46FB-9890-4961B89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F2DA1-1548-A08E-B433-6084783F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400800" cy="4957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501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9DE-9290-4E0A-94DA-6FB610A8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Actions Are Booming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5E79-CD38-46FB-9890-4961B89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A7605-CD87-AB24-753E-F45B7AAA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30" y="1143000"/>
            <a:ext cx="6381340" cy="4920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727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9DE-9290-4E0A-94DA-6FB610A8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Actions Are Booming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5E79-CD38-46FB-9890-4961B89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25AF3-6B02-04A9-096F-250B948F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2" y="1143001"/>
            <a:ext cx="6434667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208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4FFD-1377-04F6-9E9E-A6E00493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5029200" cy="16002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Plaintiffs’ Lawyers are Growing in Number, Power and Sophistication (If not Competence)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BF46F-AC98-9FED-5B9C-6E642644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Growing number of smaller firms (2-10 lawyer) bringing cases regularly.</a:t>
            </a:r>
          </a:p>
          <a:p>
            <a:r>
              <a:rPr lang="en-US" sz="1800" dirty="0"/>
              <a:t>Entrepreneurial model:  Lawyers find a case and then solicit consumer plaintiffs. </a:t>
            </a:r>
          </a:p>
          <a:p>
            <a:r>
              <a:rPr lang="en-US" sz="1800" dirty="0"/>
              <a:t>Consumer protection cases are easier to plead, and offer big paydays. </a:t>
            </a:r>
          </a:p>
          <a:p>
            <a:r>
              <a:rPr lang="en-US" sz="1800" dirty="0"/>
              <a:t>Plaintiffs’ lawyers share information and work across state lines, creating a virtual network.</a:t>
            </a:r>
          </a:p>
          <a:p>
            <a:r>
              <a:rPr lang="en-US" sz="1800" dirty="0"/>
              <a:t>Plaintiffs copy prior filings and sue in states where the original filer did not allege a class. </a:t>
            </a:r>
          </a:p>
          <a:p>
            <a:r>
              <a:rPr lang="en-US" sz="1800" dirty="0"/>
              <a:t>Litigation Funding??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D5CFC-5F81-8ABD-9E18-F447A881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3AB2-C0FB-4010-AA4D-1739A86DF8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4327"/>
      </p:ext>
    </p:extLst>
  </p:cSld>
  <p:clrMapOvr>
    <a:masterClrMapping/>
  </p:clrMapOvr>
</p:sld>
</file>

<file path=ppt/theme/theme1.xml><?xml version="1.0" encoding="utf-8"?>
<a:theme xmlns:a="http://schemas.openxmlformats.org/drawingml/2006/main" name="ATU_PPT (1) (2)">
  <a:themeElements>
    <a:clrScheme name="SC Template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 Template.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C Template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8922</TotalTime>
  <Words>1384</Words>
  <Application>Microsoft Office PowerPoint</Application>
  <PresentationFormat>On-screen Show (4:3)</PresentationFormat>
  <Paragraphs>192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Bernard MT Condensed</vt:lpstr>
      <vt:lpstr>Calibri</vt:lpstr>
      <vt:lpstr>Roboto</vt:lpstr>
      <vt:lpstr>ATU_PPT (1) (2)</vt:lpstr>
      <vt:lpstr>  18th Annual Nutrition Law Symposium </vt:lpstr>
      <vt:lpstr>Agenda</vt:lpstr>
      <vt:lpstr>Class Actions Are Booming</vt:lpstr>
      <vt:lpstr>Class Actions Are Booming</vt:lpstr>
      <vt:lpstr>Class Actions Are Booming</vt:lpstr>
      <vt:lpstr>Class Actions Are Booming</vt:lpstr>
      <vt:lpstr>Class Actions Are Booming</vt:lpstr>
      <vt:lpstr>Class Actions Are Booming</vt:lpstr>
      <vt:lpstr> Plaintiffs’ Lawyers are Growing in Number, Power and Sophistication (If not Competence)</vt:lpstr>
      <vt:lpstr>KEY PLAYERS</vt:lpstr>
      <vt:lpstr>How to Prepare?</vt:lpstr>
      <vt:lpstr>So You Have Been Sued. What Now?</vt:lpstr>
      <vt:lpstr>TRENDS</vt:lpstr>
      <vt:lpstr>Legal Trends Structure/Function Claims</vt:lpstr>
      <vt:lpstr>Legal Trends Structure/Function Claims</vt:lpstr>
      <vt:lpstr>Legal Trends Implied Preemption(Buckman)</vt:lpstr>
      <vt:lpstr>Litigation Trends   Microcontamination</vt:lpstr>
      <vt:lpstr>Litigation Trends   Microcontamination</vt:lpstr>
      <vt:lpstr>Litigation Trends   ESG &amp; Green Claims</vt:lpstr>
      <vt:lpstr>Litigation Trends  ESG &amp; Green Claims</vt:lpstr>
      <vt:lpstr>Class Action Trends Pricing, Subscriptions, Privacy, Slackfill &amp; Accessibility</vt:lpstr>
      <vt:lpstr>Coming Soon?</vt:lpstr>
      <vt:lpstr>    Matthew Orr Matt@AminTalati.com 213.985.7219  William Cole William@AminTalati.com 213.985.7206  Kim R. Pearson General Counsel Thorne HealthTech, Inc.   </vt:lpstr>
    </vt:vector>
  </TitlesOfParts>
  <Company>Amin Talati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Evans</dc:creator>
  <cp:lastModifiedBy>Matt Orr</cp:lastModifiedBy>
  <cp:revision>637</cp:revision>
  <cp:lastPrinted>2020-02-21T14:03:48Z</cp:lastPrinted>
  <dcterms:created xsi:type="dcterms:W3CDTF">2016-10-20T16:22:35Z</dcterms:created>
  <dcterms:modified xsi:type="dcterms:W3CDTF">2023-09-06T15:33:13Z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