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3" r:id="rId4"/>
    <p:sldMasterId id="2147483719" r:id="rId5"/>
  </p:sldMasterIdLst>
  <p:notesMasterIdLst>
    <p:notesMasterId r:id="rId12"/>
  </p:notesMasterIdLst>
  <p:handoutMasterIdLst>
    <p:handoutMasterId r:id="rId13"/>
  </p:handoutMasterIdLst>
  <p:sldIdLst>
    <p:sldId id="257" r:id="rId6"/>
    <p:sldId id="271" r:id="rId7"/>
    <p:sldId id="309" r:id="rId8"/>
    <p:sldId id="259" r:id="rId9"/>
    <p:sldId id="302" r:id="rId10"/>
    <p:sldId id="268" r:id="rId11"/>
  </p:sldIdLst>
  <p:sldSz cx="9144000" cy="6858000" type="screen4x3"/>
  <p:notesSz cx="6858000" cy="9144000"/>
  <p:embeddedFontLst>
    <p:embeddedFont>
      <p:font typeface="Harmonia Sans" panose="020B0502030402020204" pitchFamily="34" charset="0"/>
      <p:regular r:id="rId14"/>
      <p:bold r:id="rId15"/>
      <p:italic r:id="rId16"/>
      <p:boldItalic r:id="rId17"/>
    </p:embeddedFont>
    <p:embeddedFont>
      <p:font typeface="Martel" panose="020B0604020202020204" charset="0"/>
      <p:regular r:id="rId18"/>
      <p:bold r:id="rId19"/>
    </p:embeddedFont>
    <p:embeddedFont>
      <p:font typeface="Merriweather" panose="00000500000000000000" pitchFamily="2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D0AE087-3FF8-4747-A9FD-9FA8759E053E}">
          <p14:sldIdLst>
            <p14:sldId id="257"/>
            <p14:sldId id="271"/>
            <p14:sldId id="309"/>
            <p14:sldId id="259"/>
            <p14:sldId id="302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B4B4"/>
    <a:srgbClr val="FFFF99"/>
    <a:srgbClr val="323232"/>
    <a:srgbClr val="FBF9F3"/>
    <a:srgbClr val="3F534E"/>
    <a:srgbClr val="87A7B3"/>
    <a:srgbClr val="464646"/>
    <a:srgbClr val="1B3C79"/>
    <a:srgbClr val="4E8297"/>
    <a:srgbClr val="4869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E86AB3-B76B-4AEB-90F8-A7F878B68C4C}" v="6" dt="2025-03-21T17:21:04.9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12" autoAdjust="0"/>
  </p:normalViewPr>
  <p:slideViewPr>
    <p:cSldViewPr snapToGrid="0">
      <p:cViewPr varScale="1">
        <p:scale>
          <a:sx n="82" d="100"/>
          <a:sy n="82" d="100"/>
        </p:scale>
        <p:origin x="150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font" Target="fonts/font8.fntdata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font" Target="fonts/font6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an D. Clouse" userId="1d114234-d168-49a3-a37e-1b9c4e99fd51" providerId="ADAL" clId="{1CE86AB3-B76B-4AEB-90F8-A7F878B68C4C}"/>
    <pc:docChg chg="undo custSel addSld delSld modSld modSection">
      <pc:chgData name="Ian D. Clouse" userId="1d114234-d168-49a3-a37e-1b9c4e99fd51" providerId="ADAL" clId="{1CE86AB3-B76B-4AEB-90F8-A7F878B68C4C}" dt="2025-03-21T17:22:23.565" v="596" actId="20577"/>
      <pc:docMkLst>
        <pc:docMk/>
      </pc:docMkLst>
      <pc:sldChg chg="del">
        <pc:chgData name="Ian D. Clouse" userId="1d114234-d168-49a3-a37e-1b9c4e99fd51" providerId="ADAL" clId="{1CE86AB3-B76B-4AEB-90F8-A7F878B68C4C}" dt="2025-03-21T17:00:59.964" v="0" actId="2696"/>
        <pc:sldMkLst>
          <pc:docMk/>
          <pc:sldMk cId="1407472488" sldId="258"/>
        </pc:sldMkLst>
      </pc:sldChg>
      <pc:sldChg chg="addSp delSp modSp mod">
        <pc:chgData name="Ian D. Clouse" userId="1d114234-d168-49a3-a37e-1b9c4e99fd51" providerId="ADAL" clId="{1CE86AB3-B76B-4AEB-90F8-A7F878B68C4C}" dt="2025-03-21T17:18:30.236" v="64" actId="20577"/>
        <pc:sldMkLst>
          <pc:docMk/>
          <pc:sldMk cId="332557564" sldId="259"/>
        </pc:sldMkLst>
        <pc:spChg chg="add mod">
          <ac:chgData name="Ian D. Clouse" userId="1d114234-d168-49a3-a37e-1b9c4e99fd51" providerId="ADAL" clId="{1CE86AB3-B76B-4AEB-90F8-A7F878B68C4C}" dt="2025-03-21T17:18:30.236" v="64" actId="20577"/>
          <ac:spMkLst>
            <pc:docMk/>
            <pc:sldMk cId="332557564" sldId="259"/>
            <ac:spMk id="3" creationId="{07F4BC6B-D245-4028-B501-B6B6F73E9A2A}"/>
          </ac:spMkLst>
        </pc:spChg>
        <pc:spChg chg="mod">
          <ac:chgData name="Ian D. Clouse" userId="1d114234-d168-49a3-a37e-1b9c4e99fd51" providerId="ADAL" clId="{1CE86AB3-B76B-4AEB-90F8-A7F878B68C4C}" dt="2025-03-21T17:14:54.388" v="61" actId="20577"/>
          <ac:spMkLst>
            <pc:docMk/>
            <pc:sldMk cId="332557564" sldId="259"/>
            <ac:spMk id="4" creationId="{90965272-E03A-4243-BD87-59745EF64B0F}"/>
          </ac:spMkLst>
        </pc:spChg>
        <pc:spChg chg="del mod">
          <ac:chgData name="Ian D. Clouse" userId="1d114234-d168-49a3-a37e-1b9c4e99fd51" providerId="ADAL" clId="{1CE86AB3-B76B-4AEB-90F8-A7F878B68C4C}" dt="2025-03-21T17:14:57.362" v="62" actId="478"/>
          <ac:spMkLst>
            <pc:docMk/>
            <pc:sldMk cId="332557564" sldId="259"/>
            <ac:spMk id="5" creationId="{9E6E4474-6A29-4A9B-BD74-2682CAB40830}"/>
          </ac:spMkLst>
        </pc:spChg>
      </pc:sldChg>
      <pc:sldChg chg="modSp mod">
        <pc:chgData name="Ian D. Clouse" userId="1d114234-d168-49a3-a37e-1b9c4e99fd51" providerId="ADAL" clId="{1CE86AB3-B76B-4AEB-90F8-A7F878B68C4C}" dt="2025-03-21T17:22:23.565" v="596" actId="20577"/>
        <pc:sldMkLst>
          <pc:docMk/>
          <pc:sldMk cId="1164562243" sldId="268"/>
        </pc:sldMkLst>
        <pc:spChg chg="mod">
          <ac:chgData name="Ian D. Clouse" userId="1d114234-d168-49a3-a37e-1b9c4e99fd51" providerId="ADAL" clId="{1CE86AB3-B76B-4AEB-90F8-A7F878B68C4C}" dt="2025-03-21T17:22:23.565" v="596" actId="20577"/>
          <ac:spMkLst>
            <pc:docMk/>
            <pc:sldMk cId="1164562243" sldId="268"/>
            <ac:spMk id="4" creationId="{90965272-E03A-4243-BD87-59745EF64B0F}"/>
          </ac:spMkLst>
        </pc:spChg>
      </pc:sldChg>
      <pc:sldChg chg="del">
        <pc:chgData name="Ian D. Clouse" userId="1d114234-d168-49a3-a37e-1b9c4e99fd51" providerId="ADAL" clId="{1CE86AB3-B76B-4AEB-90F8-A7F878B68C4C}" dt="2025-03-21T17:00:59.964" v="0" actId="2696"/>
        <pc:sldMkLst>
          <pc:docMk/>
          <pc:sldMk cId="3589984001" sldId="269"/>
        </pc:sldMkLst>
      </pc:sldChg>
      <pc:sldChg chg="del">
        <pc:chgData name="Ian D. Clouse" userId="1d114234-d168-49a3-a37e-1b9c4e99fd51" providerId="ADAL" clId="{1CE86AB3-B76B-4AEB-90F8-A7F878B68C4C}" dt="2025-03-21T17:03:39.088" v="5" actId="2696"/>
        <pc:sldMkLst>
          <pc:docMk/>
          <pc:sldMk cId="2377662523" sldId="270"/>
        </pc:sldMkLst>
      </pc:sldChg>
      <pc:sldChg chg="modSp mod">
        <pc:chgData name="Ian D. Clouse" userId="1d114234-d168-49a3-a37e-1b9c4e99fd51" providerId="ADAL" clId="{1CE86AB3-B76B-4AEB-90F8-A7F878B68C4C}" dt="2025-03-21T17:21:05.465" v="401" actId="5793"/>
        <pc:sldMkLst>
          <pc:docMk/>
          <pc:sldMk cId="3707398375" sldId="271"/>
        </pc:sldMkLst>
        <pc:spChg chg="mod">
          <ac:chgData name="Ian D. Clouse" userId="1d114234-d168-49a3-a37e-1b9c4e99fd51" providerId="ADAL" clId="{1CE86AB3-B76B-4AEB-90F8-A7F878B68C4C}" dt="2025-03-21T17:21:05.465" v="401" actId="5793"/>
          <ac:spMkLst>
            <pc:docMk/>
            <pc:sldMk cId="3707398375" sldId="271"/>
            <ac:spMk id="5" creationId="{99CF8DD2-D1C8-76D3-6309-E75A204BE5B8}"/>
          </ac:spMkLst>
        </pc:spChg>
      </pc:sldChg>
      <pc:sldChg chg="modSp mod">
        <pc:chgData name="Ian D. Clouse" userId="1d114234-d168-49a3-a37e-1b9c4e99fd51" providerId="ADAL" clId="{1CE86AB3-B76B-4AEB-90F8-A7F878B68C4C}" dt="2025-03-21T17:22:11.813" v="582" actId="27636"/>
        <pc:sldMkLst>
          <pc:docMk/>
          <pc:sldMk cId="1766557471" sldId="302"/>
        </pc:sldMkLst>
        <pc:spChg chg="mod">
          <ac:chgData name="Ian D. Clouse" userId="1d114234-d168-49a3-a37e-1b9c4e99fd51" providerId="ADAL" clId="{1CE86AB3-B76B-4AEB-90F8-A7F878B68C4C}" dt="2025-03-21T17:19:36.988" v="228" actId="20577"/>
          <ac:spMkLst>
            <pc:docMk/>
            <pc:sldMk cId="1766557471" sldId="302"/>
            <ac:spMk id="4" creationId="{D0B85C65-9746-1492-BBFD-AB25E2E9196B}"/>
          </ac:spMkLst>
        </pc:spChg>
        <pc:spChg chg="mod">
          <ac:chgData name="Ian D. Clouse" userId="1d114234-d168-49a3-a37e-1b9c4e99fd51" providerId="ADAL" clId="{1CE86AB3-B76B-4AEB-90F8-A7F878B68C4C}" dt="2025-03-21T17:22:11.813" v="582" actId="27636"/>
          <ac:spMkLst>
            <pc:docMk/>
            <pc:sldMk cId="1766557471" sldId="302"/>
            <ac:spMk id="5" creationId="{0D7DACB4-B6C3-E7A5-9C7A-749CBE99821F}"/>
          </ac:spMkLst>
        </pc:spChg>
      </pc:sldChg>
      <pc:sldChg chg="del">
        <pc:chgData name="Ian D. Clouse" userId="1d114234-d168-49a3-a37e-1b9c4e99fd51" providerId="ADAL" clId="{1CE86AB3-B76B-4AEB-90F8-A7F878B68C4C}" dt="2025-03-21T17:22:18.158" v="583" actId="47"/>
        <pc:sldMkLst>
          <pc:docMk/>
          <pc:sldMk cId="408140608" sldId="303"/>
        </pc:sldMkLst>
      </pc:sldChg>
      <pc:sldChg chg="del">
        <pc:chgData name="Ian D. Clouse" userId="1d114234-d168-49a3-a37e-1b9c4e99fd51" providerId="ADAL" clId="{1CE86AB3-B76B-4AEB-90F8-A7F878B68C4C}" dt="2025-03-21T17:22:18.158" v="583" actId="47"/>
        <pc:sldMkLst>
          <pc:docMk/>
          <pc:sldMk cId="3544797458" sldId="304"/>
        </pc:sldMkLst>
      </pc:sldChg>
      <pc:sldChg chg="del">
        <pc:chgData name="Ian D. Clouse" userId="1d114234-d168-49a3-a37e-1b9c4e99fd51" providerId="ADAL" clId="{1CE86AB3-B76B-4AEB-90F8-A7F878B68C4C}" dt="2025-03-21T17:22:18.158" v="583" actId="47"/>
        <pc:sldMkLst>
          <pc:docMk/>
          <pc:sldMk cId="1116624355" sldId="305"/>
        </pc:sldMkLst>
      </pc:sldChg>
      <pc:sldChg chg="del">
        <pc:chgData name="Ian D. Clouse" userId="1d114234-d168-49a3-a37e-1b9c4e99fd51" providerId="ADAL" clId="{1CE86AB3-B76B-4AEB-90F8-A7F878B68C4C}" dt="2025-03-21T17:22:18.158" v="583" actId="47"/>
        <pc:sldMkLst>
          <pc:docMk/>
          <pc:sldMk cId="1527642410" sldId="306"/>
        </pc:sldMkLst>
      </pc:sldChg>
      <pc:sldChg chg="del">
        <pc:chgData name="Ian D. Clouse" userId="1d114234-d168-49a3-a37e-1b9c4e99fd51" providerId="ADAL" clId="{1CE86AB3-B76B-4AEB-90F8-A7F878B68C4C}" dt="2025-03-21T17:22:18.158" v="583" actId="47"/>
        <pc:sldMkLst>
          <pc:docMk/>
          <pc:sldMk cId="2768112259" sldId="307"/>
        </pc:sldMkLst>
      </pc:sldChg>
      <pc:sldChg chg="del">
        <pc:chgData name="Ian D. Clouse" userId="1d114234-d168-49a3-a37e-1b9c4e99fd51" providerId="ADAL" clId="{1CE86AB3-B76B-4AEB-90F8-A7F878B68C4C}" dt="2025-03-21T17:22:18.158" v="583" actId="47"/>
        <pc:sldMkLst>
          <pc:docMk/>
          <pc:sldMk cId="810512176" sldId="308"/>
        </pc:sldMkLst>
      </pc:sldChg>
      <pc:sldChg chg="addSp delSp modSp add mod modAnim">
        <pc:chgData name="Ian D. Clouse" userId="1d114234-d168-49a3-a37e-1b9c4e99fd51" providerId="ADAL" clId="{1CE86AB3-B76B-4AEB-90F8-A7F878B68C4C}" dt="2025-03-21T17:14:30.576" v="47"/>
        <pc:sldMkLst>
          <pc:docMk/>
          <pc:sldMk cId="2620030035" sldId="309"/>
        </pc:sldMkLst>
        <pc:spChg chg="add del mod">
          <ac:chgData name="Ian D. Clouse" userId="1d114234-d168-49a3-a37e-1b9c4e99fd51" providerId="ADAL" clId="{1CE86AB3-B76B-4AEB-90F8-A7F878B68C4C}" dt="2025-03-21T17:13:06.733" v="43" actId="34307"/>
          <ac:spMkLst>
            <pc:docMk/>
            <pc:sldMk cId="2620030035" sldId="309"/>
            <ac:spMk id="3" creationId="{ADE66B61-B265-BA86-7AB3-6F070DDB4304}"/>
          </ac:spMkLst>
        </pc:spChg>
        <pc:spChg chg="mod">
          <ac:chgData name="Ian D. Clouse" userId="1d114234-d168-49a3-a37e-1b9c4e99fd51" providerId="ADAL" clId="{1CE86AB3-B76B-4AEB-90F8-A7F878B68C4C}" dt="2025-03-21T17:04:10.904" v="41" actId="20577"/>
          <ac:spMkLst>
            <pc:docMk/>
            <pc:sldMk cId="2620030035" sldId="309"/>
            <ac:spMk id="4" creationId="{7E020AA0-8468-C695-8D38-D9299DF0B940}"/>
          </ac:spMkLst>
        </pc:spChg>
        <pc:spChg chg="del">
          <ac:chgData name="Ian D. Clouse" userId="1d114234-d168-49a3-a37e-1b9c4e99fd51" providerId="ADAL" clId="{1CE86AB3-B76B-4AEB-90F8-A7F878B68C4C}" dt="2025-03-21T17:13:00.571" v="42" actId="478"/>
          <ac:spMkLst>
            <pc:docMk/>
            <pc:sldMk cId="2620030035" sldId="309"/>
            <ac:spMk id="5" creationId="{6DE6AB8A-5117-D1EF-632E-0D21C0CFB4BC}"/>
          </ac:spMkLst>
        </pc:spChg>
        <pc:spChg chg="add del mod">
          <ac:chgData name="Ian D. Clouse" userId="1d114234-d168-49a3-a37e-1b9c4e99fd51" providerId="ADAL" clId="{1CE86AB3-B76B-4AEB-90F8-A7F878B68C4C}" dt="2025-03-21T17:13:31.875" v="45" actId="34307"/>
          <ac:spMkLst>
            <pc:docMk/>
            <pc:sldMk cId="2620030035" sldId="309"/>
            <ac:spMk id="9" creationId="{4BE2AC77-6956-65E6-8577-8A8C9268CBA4}"/>
          </ac:spMkLst>
        </pc:spChg>
        <pc:spChg chg="add del mod">
          <ac:chgData name="Ian D. Clouse" userId="1d114234-d168-49a3-a37e-1b9c4e99fd51" providerId="ADAL" clId="{1CE86AB3-B76B-4AEB-90F8-A7F878B68C4C}" dt="2025-03-21T17:14:30.576" v="47"/>
          <ac:spMkLst>
            <pc:docMk/>
            <pc:sldMk cId="2620030035" sldId="309"/>
            <ac:spMk id="12" creationId="{F19CAE61-575B-F78E-4016-7C0C5E11AA1A}"/>
          </ac:spMkLst>
        </pc:spChg>
        <pc:picChg chg="add del mod ord">
          <ac:chgData name="Ian D. Clouse" userId="1d114234-d168-49a3-a37e-1b9c4e99fd51" providerId="ADAL" clId="{1CE86AB3-B76B-4AEB-90F8-A7F878B68C4C}" dt="2025-03-21T17:13:22.642" v="44" actId="478"/>
          <ac:picMkLst>
            <pc:docMk/>
            <pc:sldMk cId="2620030035" sldId="309"/>
            <ac:picMk id="7" creationId="{7AC730A2-8AB1-A38E-E7A9-91E914FD5764}"/>
          </ac:picMkLst>
        </pc:picChg>
        <pc:picChg chg="add del mod ord">
          <ac:chgData name="Ian D. Clouse" userId="1d114234-d168-49a3-a37e-1b9c4e99fd51" providerId="ADAL" clId="{1CE86AB3-B76B-4AEB-90F8-A7F878B68C4C}" dt="2025-03-21T17:13:42.669" v="46" actId="478"/>
          <ac:picMkLst>
            <pc:docMk/>
            <pc:sldMk cId="2620030035" sldId="309"/>
            <ac:picMk id="10" creationId="{889FF80D-29C8-6010-3215-44E7F00877FD}"/>
          </ac:picMkLst>
        </pc:picChg>
        <pc:picChg chg="add mod">
          <ac:chgData name="Ian D. Clouse" userId="1d114234-d168-49a3-a37e-1b9c4e99fd51" providerId="ADAL" clId="{1CE86AB3-B76B-4AEB-90F8-A7F878B68C4C}" dt="2025-03-21T17:14:30.576" v="47"/>
          <ac:picMkLst>
            <pc:docMk/>
            <pc:sldMk cId="2620030035" sldId="309"/>
            <ac:picMk id="13" creationId="{42D47A61-245A-A565-5236-850EF64AF49F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B5D93C9-3AFA-439D-B5F2-9425ED2700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C67118-64C0-41F0-A1FE-5E4B5A0644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E80EA-275E-4C00-8C25-9740ECB73B27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78D365-992A-4BA8-BC8D-1F798A4B3BC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E8FE17-EAC9-4B2D-BA47-5BE1DB8008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A6E29-CFA9-4DE6-8CB9-62FC58D99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490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9A01FB-BFEC-40D4-BC97-4BD8123DE7FE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7C3269-BE1B-43CD-AA62-47C1A734B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872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Background Image">
    <p:bg>
      <p:bgPr>
        <a:solidFill>
          <a:srgbClr val="FBF9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F8B4535-4837-42FC-B300-2B02BC5940C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1714" cy="41148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ED926EC-05CC-4DF0-BD42-6B51A7153A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50" y="4308358"/>
            <a:ext cx="7886700" cy="914400"/>
          </a:xfrm>
        </p:spPr>
        <p:txBody>
          <a:bodyPr>
            <a:noAutofit/>
          </a:bodyPr>
          <a:lstStyle>
            <a:lvl1pPr marL="0" indent="0">
              <a:buNone/>
              <a:defRPr sz="5400" cap="none" spc="0" baseline="0">
                <a:solidFill>
                  <a:srgbClr val="3F534E"/>
                </a:solidFill>
                <a:latin typeface="Harmonia Sans" panose="020B05020304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4400" cap="small" baseline="0">
                <a:solidFill>
                  <a:schemeClr val="bg1"/>
                </a:solidFill>
                <a:latin typeface="+mj-lt"/>
              </a:defRPr>
            </a:lvl2pPr>
            <a:lvl3pPr>
              <a:defRPr sz="4400" cap="small" baseline="0">
                <a:solidFill>
                  <a:schemeClr val="bg1"/>
                </a:solidFill>
                <a:latin typeface="+mj-lt"/>
              </a:defRPr>
            </a:lvl3pPr>
            <a:lvl4pPr>
              <a:defRPr sz="4400" cap="small" baseline="0">
                <a:solidFill>
                  <a:schemeClr val="bg1"/>
                </a:solidFill>
                <a:latin typeface="+mj-lt"/>
              </a:defRPr>
            </a:lvl4pPr>
            <a:lvl5pPr>
              <a:defRPr sz="4400" cap="sm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B24B7AF-CAD8-4470-B1B7-4334B956BA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8650" y="5287687"/>
            <a:ext cx="7886700" cy="914400"/>
          </a:xfrm>
        </p:spPr>
        <p:txBody>
          <a:bodyPr>
            <a:normAutofit/>
          </a:bodyPr>
          <a:lstStyle>
            <a:lvl1pPr marL="0" indent="0">
              <a:buNone/>
              <a:defRPr sz="2400" b="1" cap="all" baseline="0">
                <a:solidFill>
                  <a:srgbClr val="323232"/>
                </a:solidFill>
                <a:latin typeface="Harmonia Sans" panose="020B05020304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DFE4B0E-554B-4E7A-9133-BFBF9202BE51}"/>
              </a:ext>
            </a:extLst>
          </p:cNvPr>
          <p:cNvCxnSpPr/>
          <p:nvPr userDrawn="1"/>
        </p:nvCxnSpPr>
        <p:spPr>
          <a:xfrm>
            <a:off x="1143" y="6843744"/>
            <a:ext cx="9141714" cy="0"/>
          </a:xfrm>
          <a:prstGeom prst="line">
            <a:avLst/>
          </a:prstGeom>
          <a:ln w="63500">
            <a:solidFill>
              <a:srgbClr val="3F53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924A5FF7-B09D-4902-BD39-B19FBF9365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48056" y="6363720"/>
            <a:ext cx="2467294" cy="31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891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AF4D5-D654-42C7-BC91-84849AE4D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28601"/>
            <a:ext cx="5461356" cy="994569"/>
          </a:xfrm>
        </p:spPr>
        <p:txBody>
          <a:bodyPr anchor="ctr" anchorCtr="0">
            <a:normAutofit/>
          </a:bodyPr>
          <a:lstStyle>
            <a:lvl1pPr>
              <a:defRPr lang="en-US" sz="4000" kern="1200" cap="none" baseline="0" dirty="0">
                <a:solidFill>
                  <a:srgbClr val="FBF9F3"/>
                </a:solidFill>
                <a:latin typeface="Harmonia Sans" panose="020B05020304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21D887-90A3-4609-800A-7E49A06576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1693050"/>
            <a:ext cx="4629150" cy="41680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F395C4-7468-4118-A67F-432F622945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699420"/>
            <a:ext cx="2949178" cy="416956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3521B1-BF90-4ED8-BEFA-FBA76BD71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52BF77-7298-4E0D-82A1-C587BC550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38546-441F-4863-96BB-B7F82DE075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082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BF9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31DB8-4422-42EC-8C29-14F1049657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650" y="1038384"/>
            <a:ext cx="7886700" cy="2387600"/>
          </a:xfrm>
        </p:spPr>
        <p:txBody>
          <a:bodyPr anchor="b">
            <a:normAutofit/>
          </a:bodyPr>
          <a:lstStyle>
            <a:lvl1pPr algn="ctr">
              <a:defRPr sz="6000" cap="none" baseline="0">
                <a:solidFill>
                  <a:srgbClr val="3F534E"/>
                </a:solidFill>
                <a:latin typeface="Harmonia Sans" panose="020B0502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2972F7-F5FC-4A60-A04D-1FDF3A967E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50" y="3667355"/>
            <a:ext cx="78867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 b="1" cap="all" baseline="0">
                <a:solidFill>
                  <a:srgbClr val="464646"/>
                </a:solidFill>
                <a:latin typeface="Harmonia Sans" panose="020B05020304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C7A4640D-1F72-49E0-A6B2-30133042B4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4695825"/>
            <a:ext cx="5476875" cy="21621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16FDE4A-48F1-4F1B-ADCF-71B6F1273CF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48056" y="6363720"/>
            <a:ext cx="2467294" cy="31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125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76622-68F0-4190-8321-7CA920767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91A62F-A399-4D2B-8B57-07ECE36231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07665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239E13A-DC4A-4432-A0A3-F98620F1E3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18026C6-8750-4867-BDEB-9FC496CD2D2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426466" y="2065149"/>
            <a:ext cx="1371600" cy="1828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3B89F9F-3B99-45B4-9ABE-2BE6E238926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886200" y="2065149"/>
            <a:ext cx="1371600" cy="1828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B92ED5A-29E6-4406-ACAD-4B7805FCBBC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45934" y="2065149"/>
            <a:ext cx="1371600" cy="18288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D8FA3CF-5F9D-4F0E-B9EE-A0BE66EBCB1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55016" y="4222373"/>
            <a:ext cx="1714500" cy="914400"/>
          </a:xfrm>
        </p:spPr>
        <p:txBody>
          <a:bodyPr>
            <a:normAutofit/>
          </a:bodyPr>
          <a:lstStyle>
            <a:lvl1pPr marL="0" indent="0">
              <a:buNone/>
              <a:defRPr sz="1400" b="1" cap="all" baseline="0">
                <a:latin typeface="Harmonia Sans" panose="020B05020304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46C49EF-C433-436E-8390-61DB8DECA10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14750" y="4222373"/>
            <a:ext cx="1714500" cy="914400"/>
          </a:xfrm>
        </p:spPr>
        <p:txBody>
          <a:bodyPr>
            <a:normAutofit/>
          </a:bodyPr>
          <a:lstStyle>
            <a:lvl1pPr marL="0" indent="0">
              <a:buNone/>
              <a:defRPr sz="1400" b="1" cap="all" baseline="0">
                <a:latin typeface="Harmonia Sans" panose="020B05020304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56022381-F35F-4317-93BB-81FEE3A3AE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74484" y="4238306"/>
            <a:ext cx="1714500" cy="914400"/>
          </a:xfrm>
        </p:spPr>
        <p:txBody>
          <a:bodyPr>
            <a:normAutofit/>
          </a:bodyPr>
          <a:lstStyle>
            <a:lvl1pPr marL="0" indent="0">
              <a:buNone/>
              <a:defRPr sz="1400" b="1" cap="all" baseline="0">
                <a:latin typeface="Harmonia Sans" panose="020B05020304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3AD918C7-3EF8-4DFF-A598-119D00A013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5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thor Photo &amp; 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9A247-EDB3-4FD0-B112-9866B3A87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8950" y="2942545"/>
            <a:ext cx="5486400" cy="701993"/>
          </a:xfrm>
          <a:solidFill>
            <a:srgbClr val="B4B4B4"/>
          </a:solidFill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125775-34CD-4B8F-83E9-5DD82984DB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8650" y="2197011"/>
            <a:ext cx="2400300" cy="32004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E63B5B-D7C7-406B-833A-CEB3A44784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8949" y="3644537"/>
            <a:ext cx="5486400" cy="1170059"/>
          </a:xfrm>
          <a:solidFill>
            <a:srgbClr val="B4B4B4"/>
          </a:solidFill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7430CEA-8D21-47EB-A427-9F5C96F130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8650" y="344488"/>
            <a:ext cx="5486400" cy="914400"/>
          </a:xfrm>
        </p:spPr>
        <p:txBody>
          <a:bodyPr anchor="ctr" anchorCtr="0">
            <a:normAutofit/>
          </a:bodyPr>
          <a:lstStyle>
            <a:lvl1pPr marL="0" indent="0">
              <a:buNone/>
              <a:defRPr lang="en-US" sz="4000" kern="1200" cap="none" baseline="0" dirty="0">
                <a:solidFill>
                  <a:srgbClr val="FBF9F3"/>
                </a:solidFill>
                <a:latin typeface="Harmonia Sans" panose="020B05020304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389CB19C-EE5A-4FE6-A471-E8C267755F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0766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Harmonia Sans" panose="020B05020304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C239E13A-DC4A-4432-A0A3-F98620F1E3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F7B0B0C0-5B65-4DCD-9F71-5F25B0003C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995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AE0F4-8DF8-49F7-B5E2-B611F9992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0E4DD-BE15-46C5-A5B7-9D28AB584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3200">
                <a:solidFill>
                  <a:srgbClr val="323232"/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2800"/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2400"/>
            </a:lvl3pPr>
            <a:lvl4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2000"/>
            </a:lvl4pPr>
            <a:lvl5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E52366-287F-4F8B-92D8-059DD4A2E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854EC-3C55-4B3A-923F-89C4EE693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38546-441F-4863-96BB-B7F82DE07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67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DD030-9344-4931-97E7-8C3744AFC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BBE1E-71FF-40A0-986F-EB1111A939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D87133-F445-4158-B87B-16FA8ECD37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E18999-9ADD-41F4-BA2D-C801AD17D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A21D94-CB59-4E22-8593-5B7F9BD19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38546-441F-4863-96BB-B7F82DE07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04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BD9BE-9A5B-496F-AB85-F727C7AFA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28602"/>
            <a:ext cx="5485209" cy="10007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B51E3-851E-45D6-BD70-2F280B23E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595312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cap="all" baseline="0">
                <a:latin typeface="Harmonia Sans" panose="020B05020304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FF2278-F240-44B8-A9AE-C3DD20D5C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400" baseline="0"/>
            </a:lvl2pPr>
            <a:lvl3pPr>
              <a:defRPr sz="2400" baseline="0"/>
            </a:lvl3pPr>
            <a:lvl4pPr>
              <a:defRPr sz="2400" baseline="0"/>
            </a:lvl4pPr>
            <a:lvl5pPr>
              <a:defRPr sz="2400"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E6B58D-2A53-4EF2-A5E2-EAE2926772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626124"/>
          </a:xfrm>
        </p:spPr>
        <p:txBody>
          <a:bodyPr anchor="b">
            <a:normAutofit/>
          </a:bodyPr>
          <a:lstStyle>
            <a:lvl1pPr marL="0" indent="0">
              <a:buNone/>
              <a:defRPr lang="en-US" sz="2400" b="1" kern="1200" cap="all" baseline="0" dirty="0" smtClean="0">
                <a:solidFill>
                  <a:srgbClr val="323232"/>
                </a:solidFill>
                <a:latin typeface="Harmonia Sans" panose="020B0502030402020204" pitchFamily="34" charset="0"/>
                <a:ea typeface="+mn-ea"/>
                <a:cs typeface="Martel" panose="000005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3F534E"/>
              </a:buClr>
              <a:buFont typeface="Martel" panose="00000500000000000000" pitchFamily="2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43FDFD-F784-4F4F-A1F8-0A34BEAFE1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400" baseline="0"/>
            </a:lvl2pPr>
            <a:lvl3pPr>
              <a:defRPr sz="2400" baseline="0"/>
            </a:lvl3pPr>
            <a:lvl4pPr>
              <a:defRPr sz="2400" baseline="0"/>
            </a:lvl4pPr>
            <a:lvl5pPr>
              <a:defRPr sz="2400"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ACF63C-7131-4423-B788-ED07AE583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5CC9DA-9BBE-4ACB-9259-ACF297BB4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38546-441F-4863-96BB-B7F82DE07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19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09BA-E80F-4771-905F-F923750F0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49053D-25DE-45A1-B258-887FB0045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A88B8D-8193-4349-9C95-4878A41DB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38546-441F-4863-96BB-B7F82DE075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630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013E21-774A-4B54-A642-5542D62CD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C398DB-76BC-4A20-8F44-391569D6D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38546-441F-4863-96BB-B7F82DE07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196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5.svg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6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BF9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D5CAAE-61AA-449A-8D49-02CF60244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D6AA3F-27F3-4E50-AB25-A553C484D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0C46F2-8D01-48DB-8CE7-5DC089F3D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armonia Sans" panose="020B05020304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66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0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armonia Sans" panose="020B0502030402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armonia Sans" panose="020B0502030402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armonia Sans" panose="020B0502030402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armonia Sans" panose="020B0502030402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armonia Sans" panose="020B0502030402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armonia Sans" panose="020B0502030402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BF9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A5669A90-BA86-4C4C-82B1-EF09E73224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 b="19031"/>
          <a:stretch/>
        </p:blipFill>
        <p:spPr>
          <a:xfrm>
            <a:off x="4572000" y="5290699"/>
            <a:ext cx="4572000" cy="15673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7FBCF56-2DF8-4AD1-95B4-C48EE632DB9D}"/>
              </a:ext>
            </a:extLst>
          </p:cNvPr>
          <p:cNvSpPr/>
          <p:nvPr userDrawn="1"/>
        </p:nvSpPr>
        <p:spPr>
          <a:xfrm>
            <a:off x="-1" y="-1"/>
            <a:ext cx="6734107" cy="1474233"/>
          </a:xfrm>
          <a:prstGeom prst="rect">
            <a:avLst/>
          </a:prstGeom>
          <a:solidFill>
            <a:srgbClr val="3F53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2F4848-FB2E-45E1-86BE-8BA20517A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29956"/>
            <a:ext cx="5486400" cy="10156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CBD1ED-72CF-44FD-A3BD-C34A21E7C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D664D-6F3B-4654-A9A5-970868EF42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Harmonia Sans" panose="020B05020304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D5DD4-746F-40F7-BA04-BB8E7B4D02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5303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Harmonia Sans" panose="020B0502030402020204" pitchFamily="34" charset="0"/>
              </a:defRPr>
            </a:lvl1pPr>
          </a:lstStyle>
          <a:p>
            <a:fld id="{EB338546-441F-4863-96BB-B7F82DE0752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386245B-C2AF-43F8-B055-3A9A3807420E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48056" y="6363720"/>
            <a:ext cx="2467294" cy="31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28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672" r:id="rId2"/>
    <p:sldLayoutId id="2147483721" r:id="rId3"/>
    <p:sldLayoutId id="2147483723" r:id="rId4"/>
    <p:sldLayoutId id="2147483724" r:id="rId5"/>
    <p:sldLayoutId id="2147483725" r:id="rId6"/>
    <p:sldLayoutId id="2147483726" r:id="rId7"/>
    <p:sldLayoutId id="214748372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baseline="0" dirty="0">
          <a:solidFill>
            <a:srgbClr val="FBF9F3"/>
          </a:solidFill>
          <a:latin typeface="Harmonia Sans" panose="020B0502030402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0"/>
        </a:spcBef>
        <a:buClr>
          <a:srgbClr val="3F534E"/>
        </a:buClr>
        <a:buFont typeface="Martel" panose="00000500000000000000" pitchFamily="2" charset="0"/>
        <a:buChar char="•"/>
        <a:defRPr sz="2800" kern="1200">
          <a:solidFill>
            <a:srgbClr val="323232"/>
          </a:solidFill>
          <a:latin typeface="Merriweather" panose="00000500000000000000" pitchFamily="2" charset="0"/>
          <a:ea typeface="+mn-ea"/>
          <a:cs typeface="Martel" panose="00000500000000000000" pitchFamily="2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0"/>
        </a:spcBef>
        <a:buClr>
          <a:srgbClr val="3F534E"/>
        </a:buClr>
        <a:buFont typeface="Symbol" panose="05050102010706020507" pitchFamily="18" charset="2"/>
        <a:buChar char="-"/>
        <a:defRPr sz="2400" kern="1200">
          <a:solidFill>
            <a:srgbClr val="323232"/>
          </a:solidFill>
          <a:latin typeface="Merriweather" panose="00000500000000000000" pitchFamily="2" charset="0"/>
          <a:ea typeface="+mn-ea"/>
          <a:cs typeface="Martel" panose="00000500000000000000" pitchFamily="2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0"/>
        </a:spcBef>
        <a:buClr>
          <a:srgbClr val="3F534E"/>
        </a:buClr>
        <a:buFont typeface="Martel" panose="00000500000000000000" pitchFamily="2" charset="0"/>
        <a:buChar char="•"/>
        <a:defRPr sz="2000" kern="1200">
          <a:solidFill>
            <a:srgbClr val="323232"/>
          </a:solidFill>
          <a:latin typeface="Merriweather" panose="00000500000000000000" pitchFamily="2" charset="0"/>
          <a:ea typeface="+mn-ea"/>
          <a:cs typeface="Martel" panose="00000500000000000000" pitchFamily="2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0"/>
        </a:spcBef>
        <a:buClr>
          <a:srgbClr val="3F534E"/>
        </a:buClr>
        <a:buFont typeface="Symbol" panose="05050102010706020507" pitchFamily="18" charset="2"/>
        <a:buChar char="-"/>
        <a:defRPr sz="1800" kern="1200">
          <a:solidFill>
            <a:srgbClr val="323232"/>
          </a:solidFill>
          <a:latin typeface="Merriweather" panose="00000500000000000000" pitchFamily="2" charset="0"/>
          <a:ea typeface="+mn-ea"/>
          <a:cs typeface="Martel" panose="00000500000000000000" pitchFamily="2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0"/>
        </a:spcBef>
        <a:buClr>
          <a:srgbClr val="3F534E"/>
        </a:buClr>
        <a:buFont typeface="Martel" panose="00000500000000000000" pitchFamily="2" charset="0"/>
        <a:buChar char="•"/>
        <a:defRPr sz="1800" kern="1200">
          <a:solidFill>
            <a:srgbClr val="323232"/>
          </a:solidFill>
          <a:latin typeface="Merriweather" panose="00000500000000000000" pitchFamily="2" charset="0"/>
          <a:ea typeface="+mn-ea"/>
          <a:cs typeface="Martel" panose="000005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Tyson.Wilde@alpsalpine.com" TargetMode="External"/><Relationship Id="rId2" Type="http://schemas.openxmlformats.org/officeDocument/2006/relationships/hyperlink" Target="mailto:Pakrashi.Anushka@gmail.com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mailto:PWHarris@holladhart.com" TargetMode="External"/><Relationship Id="rId4" Type="http://schemas.openxmlformats.org/officeDocument/2006/relationships/hyperlink" Target="mailto:IDClouse@hollandhart.co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5.xml"/><Relationship Id="rId1" Type="http://schemas.openxmlformats.org/officeDocument/2006/relationships/video" Target="https://www.youtube.com/embed/dF5gDMLYVME?feature=oembed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videos.emea.lenovo.com/lenovo-brand-overview-video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9E95-5831-4ECB-8F66-B9E77DF23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650" y="1534884"/>
            <a:ext cx="78867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Protecting IP Through Intelligent Patent Portfolio Development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788CD4-F0CB-4B64-A37E-8871F8E3B9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50" y="4357395"/>
            <a:ext cx="7886700" cy="965721"/>
          </a:xfrm>
        </p:spPr>
        <p:txBody>
          <a:bodyPr>
            <a:normAutofit/>
          </a:bodyPr>
          <a:lstStyle/>
          <a:p>
            <a:r>
              <a:rPr lang="en-US" dirty="0"/>
              <a:t>March 21, 2025</a:t>
            </a:r>
          </a:p>
        </p:txBody>
      </p:sp>
    </p:spTree>
    <p:extLst>
      <p:ext uri="{BB962C8B-B14F-4D97-AF65-F5344CB8AC3E}">
        <p14:creationId xmlns:p14="http://schemas.microsoft.com/office/powerpoint/2010/main" val="391349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4827C-0480-ED12-73EF-05608C60E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F53D26-A72B-098C-E9C1-ED05631FA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– Participants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CF8DD2-D1C8-76D3-6309-E75A204BE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Anushka Pakrashi– Lenovo</a:t>
            </a:r>
          </a:p>
          <a:p>
            <a:pPr lvl="1"/>
            <a:r>
              <a:rPr lang="en-US" dirty="0">
                <a:hlinkClick r:id="rId2"/>
              </a:rPr>
              <a:t>Pakrashi.Anushka@gmail.com</a:t>
            </a:r>
            <a:endParaRPr lang="en-US" dirty="0"/>
          </a:p>
          <a:p>
            <a:r>
              <a:rPr lang="en-US" dirty="0"/>
              <a:t>Tyson Wilde– Alps Alpine</a:t>
            </a:r>
          </a:p>
          <a:p>
            <a:pPr lvl="1"/>
            <a:r>
              <a:rPr lang="en-US" dirty="0">
                <a:hlinkClick r:id="rId3"/>
              </a:rPr>
              <a:t>Tyson.Wilde@alpsalpine.com</a:t>
            </a:r>
            <a:endParaRPr lang="en-US" dirty="0"/>
          </a:p>
          <a:p>
            <a:r>
              <a:rPr lang="en-US" dirty="0"/>
              <a:t>Ian Clouse– Holland &amp; Hart</a:t>
            </a:r>
          </a:p>
          <a:p>
            <a:pPr lvl="1"/>
            <a:r>
              <a:rPr lang="en-US" dirty="0">
                <a:hlinkClick r:id="rId4"/>
              </a:rPr>
              <a:t>IDClouse@hollandhart.com</a:t>
            </a:r>
            <a:endParaRPr lang="en-US" dirty="0"/>
          </a:p>
          <a:p>
            <a:r>
              <a:rPr lang="en-US" dirty="0"/>
              <a:t>(Moderator) Phil Harris- Holland &amp; Hart</a:t>
            </a:r>
          </a:p>
          <a:p>
            <a:pPr lvl="1"/>
            <a:r>
              <a:rPr lang="en-US" dirty="0">
                <a:hlinkClick r:id="rId5"/>
              </a:rPr>
              <a:t>PWHarris@holladhart.com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28BB4-18EF-AD2B-3EEC-E21C4C3E2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38546-441F-4863-96BB-B7F82DE0752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98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8ACE9-F03F-D86D-14E6-273BC8BC6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020AA0-8468-C695-8D38-D9299DF0B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Alps Alpine Content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13322-3C74-8BB8-E991-153EF67D1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38546-441F-4863-96BB-B7F82DE07527}" type="slidenum">
              <a:rPr lang="en-US" smtClean="0"/>
              <a:t>3</a:t>
            </a:fld>
            <a:endParaRPr lang="en-US"/>
          </a:p>
        </p:txBody>
      </p:sp>
      <p:pic>
        <p:nvPicPr>
          <p:cNvPr id="13" name="Online Media 12" title="Cirque Rebrand Launch Video (2019)">
            <a:hlinkClick r:id="" action="ppaction://media"/>
            <a:extLst>
              <a:ext uri="{FF2B5EF4-FFF2-40B4-BE49-F238E27FC236}">
                <a16:creationId xmlns:a16="http://schemas.microsoft.com/office/drawing/2014/main" id="{42D47A61-245A-A565-5236-850EF64AF49F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17550" y="1825625"/>
            <a:ext cx="770731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03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965272-E03A-4243-BD87-59745EF64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Lenovo Content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FB740-2AA6-471A-97D6-05AA0B7C8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38546-441F-4863-96BB-B7F82DE07527}" type="slidenum">
              <a:rPr lang="en-US" smtClean="0"/>
              <a:t>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4BC6B-D245-4028-B501-B6B6F73E9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https://videos.emea.lenovo.com/lenovo-brand-overview-video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57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2AD4F-1F02-6049-CC2A-E3ED441DF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B85C65-9746-1492-BBFD-AB25E2E91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Summary for building an IP </a:t>
            </a:r>
            <a:r>
              <a:rPr lang="en-US" dirty="0" err="1"/>
              <a:t>Portfoio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7DACB4-B6C3-E7A5-9C7A-749CBE998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Identify goals for your company</a:t>
            </a:r>
          </a:p>
          <a:p>
            <a:r>
              <a:rPr lang="en-US" dirty="0"/>
              <a:t>Identify markets for protection</a:t>
            </a:r>
          </a:p>
          <a:p>
            <a:r>
              <a:rPr lang="en-US" dirty="0"/>
              <a:t>Identify stakeholders and engage</a:t>
            </a:r>
          </a:p>
          <a:p>
            <a:r>
              <a:rPr lang="en-US" dirty="0"/>
              <a:t>Practices for engaging with management</a:t>
            </a:r>
          </a:p>
          <a:p>
            <a:r>
              <a:rPr lang="en-US" dirty="0"/>
              <a:t>Practices for engaging with technical teams</a:t>
            </a:r>
          </a:p>
          <a:p>
            <a:r>
              <a:rPr lang="en-US" dirty="0"/>
              <a:t>Practices for engaging with outside counsel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189C9-02DE-681E-4DF8-049B60069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38546-441F-4863-96BB-B7F82DE0752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557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965272-E03A-4243-BD87-59745EF64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Thank You!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FB740-2AA6-471A-97D6-05AA0B7C8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38546-441F-4863-96BB-B7F82DE0752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562243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s">
  <a:themeElements>
    <a:clrScheme name="Holland &amp; Hart Colors">
      <a:dk1>
        <a:srgbClr val="323232"/>
      </a:dk1>
      <a:lt1>
        <a:srgbClr val="FBF9F3"/>
      </a:lt1>
      <a:dk2>
        <a:srgbClr val="3F534E"/>
      </a:dk2>
      <a:lt2>
        <a:srgbClr val="FFFFFF"/>
      </a:lt2>
      <a:accent1>
        <a:srgbClr val="87A7B3"/>
      </a:accent1>
      <a:accent2>
        <a:srgbClr val="CDDADE"/>
      </a:accent2>
      <a:accent3>
        <a:srgbClr val="F2F2F2"/>
      </a:accent3>
      <a:accent4>
        <a:srgbClr val="87A7B3"/>
      </a:accent4>
      <a:accent5>
        <a:srgbClr val="CDDADE"/>
      </a:accent5>
      <a:accent6>
        <a:srgbClr val="F2F2F2"/>
      </a:accent6>
      <a:hlink>
        <a:srgbClr val="87A7B3"/>
      </a:hlink>
      <a:folHlink>
        <a:srgbClr val="CDDAD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ncipalPartner Meeting 2022.11.28 Draft" id="{67B69A4E-AFE8-4797-8DE3-57E69B6D8104}" vid="{EA9AC866-D103-4151-B116-2D064B384B4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ncipalPartner Meeting 2022.11.28 Draft" id="{67B69A4E-AFE8-4797-8DE3-57E69B6D8104}" vid="{2EFFF418-225F-48CA-8E1A-71A4373709C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0938C08C59A74EA2BB1ED3C05642B6" ma:contentTypeVersion="12" ma:contentTypeDescription="Create a new document." ma:contentTypeScope="" ma:versionID="e22df18ed2cc729e2f4fb2adc990ccff">
  <xsd:schema xmlns:xsd="http://www.w3.org/2001/XMLSchema" xmlns:xs="http://www.w3.org/2001/XMLSchema" xmlns:p="http://schemas.microsoft.com/office/2006/metadata/properties" xmlns:ns3="51bc3d73-1780-48f0-9762-eb5bd9990e79" xmlns:ns4="73d430ee-46a0-4082-b463-b3f7c9266703" targetNamespace="http://schemas.microsoft.com/office/2006/metadata/properties" ma:root="true" ma:fieldsID="2585a57f1102a127f52a2859b099ada7" ns3:_="" ns4:_="">
    <xsd:import namespace="51bc3d73-1780-48f0-9762-eb5bd9990e79"/>
    <xsd:import namespace="73d430ee-46a0-4082-b463-b3f7c926670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bc3d73-1780-48f0-9762-eb5bd9990e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430ee-46a0-4082-b463-b3f7c926670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F26C64-3EA6-4B3C-A2DB-4C3C8F4B0E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AD3610-F4B9-4097-8BC7-33913C81E6FF}">
  <ds:schemaRefs>
    <ds:schemaRef ds:uri="http://purl.org/dc/terms/"/>
    <ds:schemaRef ds:uri="http://purl.org/dc/elements/1.1/"/>
    <ds:schemaRef ds:uri="51bc3d73-1780-48f0-9762-eb5bd9990e79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73d430ee-46a0-4082-b463-b3f7c926670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DF4B3CC-0917-4A06-858B-22EA9D083F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bc3d73-1780-48f0-9762-eb5bd9990e79"/>
    <ds:schemaRef ds:uri="73d430ee-46a0-4082-b463-b3f7c92667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 PSG PPT Template</Template>
  <TotalTime>948</TotalTime>
  <Words>121</Words>
  <Application>Microsoft Office PowerPoint</Application>
  <PresentationFormat>On-screen Show (4:3)</PresentationFormat>
  <Paragraphs>27</Paragraphs>
  <Slides>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Merriweather</vt:lpstr>
      <vt:lpstr>Harmonia Sans</vt:lpstr>
      <vt:lpstr>Symbol</vt:lpstr>
      <vt:lpstr>Arial</vt:lpstr>
      <vt:lpstr>Martel</vt:lpstr>
      <vt:lpstr>Calibri</vt:lpstr>
      <vt:lpstr>Title Slides</vt:lpstr>
      <vt:lpstr>Custom Design</vt:lpstr>
      <vt:lpstr>Protecting IP Through Intelligent Patent Portfolio Development</vt:lpstr>
      <vt:lpstr>Overview – Participants</vt:lpstr>
      <vt:lpstr>Alps Alpine Content</vt:lpstr>
      <vt:lpstr>Lenovo Content</vt:lpstr>
      <vt:lpstr>Summary for building an IP Portfoio</vt:lpstr>
      <vt:lpstr>Thank You!</vt:lpstr>
    </vt:vector>
  </TitlesOfParts>
  <Company>hollandhart.com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Ian Clouse</dc:creator>
  <cp:lastModifiedBy>Ian Clouse</cp:lastModifiedBy>
  <cp:revision>3</cp:revision>
  <dcterms:created xsi:type="dcterms:W3CDTF">2022-12-13T18:12:46Z</dcterms:created>
  <dcterms:modified xsi:type="dcterms:W3CDTF">2025-03-21T17:22:29Z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0x010100050938C08C59A74EA2BB1ED3C05642B6</vt:lpwstr>
  </property>
</Properties>
</file>