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BBF564F_6FAA3CAE.xml" ContentType="application/vnd.ms-powerpoint.comment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27"/>
  </p:notesMasterIdLst>
  <p:handoutMasterIdLst>
    <p:handoutMasterId r:id="rId28"/>
  </p:handoutMasterIdLst>
  <p:sldIdLst>
    <p:sldId id="2076137035" r:id="rId5"/>
    <p:sldId id="2147309757" r:id="rId6"/>
    <p:sldId id="2076137024" r:id="rId7"/>
    <p:sldId id="2076137039" r:id="rId8"/>
    <p:sldId id="2147309767" r:id="rId9"/>
    <p:sldId id="2147309751" r:id="rId10"/>
    <p:sldId id="2147309744" r:id="rId11"/>
    <p:sldId id="2147309768" r:id="rId12"/>
    <p:sldId id="2147309769" r:id="rId13"/>
    <p:sldId id="2147309770" r:id="rId14"/>
    <p:sldId id="2147309754" r:id="rId15"/>
    <p:sldId id="2147309746" r:id="rId16"/>
    <p:sldId id="2147309771" r:id="rId17"/>
    <p:sldId id="2147309755" r:id="rId18"/>
    <p:sldId id="2147309748" r:id="rId19"/>
    <p:sldId id="2147309773" r:id="rId20"/>
    <p:sldId id="2147309756" r:id="rId21"/>
    <p:sldId id="2147309749" r:id="rId22"/>
    <p:sldId id="2147309772" r:id="rId23"/>
    <p:sldId id="2147309764" r:id="rId24"/>
    <p:sldId id="2076137033" r:id="rId25"/>
    <p:sldId id="266" r:id="rId26"/>
  </p:sldIdLst>
  <p:sldSz cx="9144000" cy="5143500" type="screen16x9"/>
  <p:notesSz cx="6858000" cy="9296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C"/>
    <a:srgbClr val="00168A"/>
    <a:srgbClr val="00205C"/>
    <a:srgbClr val="049CDB"/>
    <a:srgbClr val="7FA8BC"/>
    <a:srgbClr val="263745"/>
    <a:srgbClr val="81A8BD"/>
    <a:srgbClr val="253746"/>
    <a:srgbClr val="000000"/>
    <a:srgbClr val="F9C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88CAB-1810-3A0E-AD04-BB8BD24DEB2E}" v="1" dt="2025-03-20T17:46:58.340"/>
    <p1510:client id="{8C8A88BB-C723-71F2-E10F-BE8818838031}" v="397" dt="2025-03-19T13:02:56.618"/>
    <p1510:client id="{99F22C83-D136-4DFA-8B0D-1D6EFFB27F95}" v="455" vWet="455" dt="2025-03-20T17:46:26.138"/>
    <p1510:client id="{F5F80BFF-D04A-EC4E-4580-32754752F037}" v="2" dt="2025-03-19T20:25:16.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s>
</file>

<file path=ppt/comments/modernComment_7BBF564F_6FAA3CAE.xml><?xml version="1.0" encoding="utf-8"?>
<p188:cmLst xmlns:a="http://schemas.openxmlformats.org/drawingml/2006/main" xmlns:r="http://schemas.openxmlformats.org/officeDocument/2006/relationships" xmlns:p188="http://schemas.microsoft.com/office/powerpoint/2018/8/main">
  <p188:cm id="{BD368643-795B-4860-A582-97CA1B10F13B}" authorId="{00000000-0000-0000-0000-000000000000}" created="2025-03-03T02:11:15.208">
    <pc:sldMkLst xmlns:pc="http://schemas.microsoft.com/office/powerpoint/2013/main/command">
      <pc:docMk/>
      <pc:sldMk cId="1873427630" sldId="2076137039"/>
    </pc:sldMkLst>
    <p188:txBody>
      <a:bodyPr/>
      <a:lstStyle/>
      <a:p>
        <a:r>
          <a:rPr lang="en-US"/>
          <a:t>[Mention was removed] I would like you to summarize the EOs and focus on those that have had the most impact so far, enhanced vetting and enforcement.  Also, cuts in staffing could result in delays.</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4820"/>
          </a:xfrm>
          <a:prstGeom prst="rect">
            <a:avLst/>
          </a:prstGeom>
        </p:spPr>
        <p:txBody>
          <a:bodyPr vert="horz" lIns="91429" tIns="45714" rIns="91429" bIns="45714" rtlCol="0"/>
          <a:lstStyle>
            <a:lvl1pPr algn="r">
              <a:defRPr sz="1200"/>
            </a:lvl1pPr>
          </a:lstStyle>
          <a:p>
            <a:fld id="{C364009F-910E-4684-8BDE-467AF747EA17}" type="datetimeFigureOut">
              <a:rPr lang="en-US" smtClean="0"/>
              <a:t>3/21/2025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29" tIns="45714" rIns="91429" bIns="45714" rtlCol="0" anchor="b"/>
          <a:lstStyle>
            <a:lvl1pPr algn="r">
              <a:defRPr sz="1200"/>
            </a:lvl1pPr>
          </a:lstStyle>
          <a:p>
            <a:fld id="{F90836FF-3F43-4135-855F-E6B4D4EF5554}" type="slidenum">
              <a:rPr lang="en-US" smtClean="0"/>
              <a:t>‹#›</a:t>
            </a:fld>
            <a:endParaRPr lang="en-US"/>
          </a:p>
        </p:txBody>
      </p:sp>
    </p:spTree>
    <p:extLst>
      <p:ext uri="{BB962C8B-B14F-4D97-AF65-F5344CB8AC3E}">
        <p14:creationId xmlns:p14="http://schemas.microsoft.com/office/powerpoint/2010/main" val="305698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884613" y="1"/>
            <a:ext cx="2971800" cy="464820"/>
          </a:xfrm>
          <a:prstGeom prst="rect">
            <a:avLst/>
          </a:prstGeom>
        </p:spPr>
        <p:txBody>
          <a:bodyPr vert="horz" lIns="91429" tIns="45714" rIns="91429" bIns="45714" rtlCol="0"/>
          <a:lstStyle>
            <a:lvl1pPr algn="r">
              <a:defRPr sz="1200"/>
            </a:lvl1pPr>
          </a:lstStyle>
          <a:p>
            <a:fld id="{7BE47501-214A-47CA-995E-418DAB35E62E}" type="datetimeFigureOut">
              <a:rPr lang="en-US" smtClean="0"/>
              <a:t>3/20/2025</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685800" y="4415792"/>
            <a:ext cx="5486400" cy="4183380"/>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29" tIns="45714" rIns="91429" bIns="45714" rtlCol="0" anchor="b"/>
          <a:lstStyle>
            <a:lvl1pPr algn="r">
              <a:defRPr sz="1200"/>
            </a:lvl1pPr>
          </a:lstStyle>
          <a:p>
            <a:fld id="{739697D3-004F-42C3-B582-14D863BF3E53}" type="slidenum">
              <a:rPr lang="en-US" smtClean="0"/>
              <a:t>‹#›</a:t>
            </a:fld>
            <a:endParaRPr lang="en-US"/>
          </a:p>
        </p:txBody>
      </p:sp>
    </p:spTree>
    <p:extLst>
      <p:ext uri="{BB962C8B-B14F-4D97-AF65-F5344CB8AC3E}">
        <p14:creationId xmlns:p14="http://schemas.microsoft.com/office/powerpoint/2010/main" val="266052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9697D3-004F-42C3-B582-14D863BF3E53}" type="slidenum">
              <a:rPr lang="en-US" smtClean="0"/>
              <a:t>1</a:t>
            </a:fld>
            <a:endParaRPr lang="en-US"/>
          </a:p>
        </p:txBody>
      </p:sp>
    </p:spTree>
    <p:extLst>
      <p:ext uri="{BB962C8B-B14F-4D97-AF65-F5344CB8AC3E}">
        <p14:creationId xmlns:p14="http://schemas.microsoft.com/office/powerpoint/2010/main" val="188592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46BAD-1146-91D3-BF05-3A46FCB03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ED6E5-DC77-6AE2-FCDF-35C859AA9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FFBD2-8469-408B-A37C-F502C8BC247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194E51E-8718-87A9-F5D1-21AAB5EF82D6}"/>
              </a:ext>
            </a:extLst>
          </p:cNvPr>
          <p:cNvSpPr>
            <a:spLocks noGrp="1"/>
          </p:cNvSpPr>
          <p:nvPr>
            <p:ph type="sldNum" sz="quarter" idx="5"/>
          </p:nvPr>
        </p:nvSpPr>
        <p:spPr/>
        <p:txBody>
          <a:bodyPr/>
          <a:lstStyle/>
          <a:p>
            <a:fld id="{739697D3-004F-42C3-B582-14D863BF3E53}" type="slidenum">
              <a:rPr lang="en-US" smtClean="0"/>
              <a:t>20</a:t>
            </a:fld>
            <a:endParaRPr lang="en-US"/>
          </a:p>
        </p:txBody>
      </p:sp>
    </p:spTree>
    <p:extLst>
      <p:ext uri="{BB962C8B-B14F-4D97-AF65-F5344CB8AC3E}">
        <p14:creationId xmlns:p14="http://schemas.microsoft.com/office/powerpoint/2010/main" val="102127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38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4</a:t>
            </a:fld>
            <a:endParaRPr lang="en-US"/>
          </a:p>
        </p:txBody>
      </p:sp>
    </p:spTree>
    <p:extLst>
      <p:ext uri="{BB962C8B-B14F-4D97-AF65-F5344CB8AC3E}">
        <p14:creationId xmlns:p14="http://schemas.microsoft.com/office/powerpoint/2010/main" val="100896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9697D3-004F-42C3-B582-14D863BF3E53}" type="slidenum">
              <a:rPr lang="en-US" smtClean="0"/>
              <a:t>6</a:t>
            </a:fld>
            <a:endParaRPr lang="en-US"/>
          </a:p>
        </p:txBody>
      </p:sp>
    </p:spTree>
    <p:extLst>
      <p:ext uri="{BB962C8B-B14F-4D97-AF65-F5344CB8AC3E}">
        <p14:creationId xmlns:p14="http://schemas.microsoft.com/office/powerpoint/2010/main" val="247754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11</a:t>
            </a:fld>
            <a:endParaRPr lang="en-US"/>
          </a:p>
        </p:txBody>
      </p:sp>
    </p:spTree>
    <p:extLst>
      <p:ext uri="{BB962C8B-B14F-4D97-AF65-F5344CB8AC3E}">
        <p14:creationId xmlns:p14="http://schemas.microsoft.com/office/powerpoint/2010/main" val="254822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12</a:t>
            </a:fld>
            <a:endParaRPr lang="en-US"/>
          </a:p>
        </p:txBody>
      </p:sp>
    </p:spTree>
    <p:extLst>
      <p:ext uri="{BB962C8B-B14F-4D97-AF65-F5344CB8AC3E}">
        <p14:creationId xmlns:p14="http://schemas.microsoft.com/office/powerpoint/2010/main" val="232932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14</a:t>
            </a:fld>
            <a:endParaRPr lang="en-US"/>
          </a:p>
        </p:txBody>
      </p:sp>
    </p:spTree>
    <p:extLst>
      <p:ext uri="{BB962C8B-B14F-4D97-AF65-F5344CB8AC3E}">
        <p14:creationId xmlns:p14="http://schemas.microsoft.com/office/powerpoint/2010/main" val="387170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17</a:t>
            </a:fld>
            <a:endParaRPr lang="en-US"/>
          </a:p>
        </p:txBody>
      </p:sp>
    </p:spTree>
    <p:extLst>
      <p:ext uri="{BB962C8B-B14F-4D97-AF65-F5344CB8AC3E}">
        <p14:creationId xmlns:p14="http://schemas.microsoft.com/office/powerpoint/2010/main" val="160966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9697D3-004F-42C3-B582-14D863BF3E53}" type="slidenum">
              <a:rPr lang="en-US" smtClean="0"/>
              <a:t>18</a:t>
            </a:fld>
            <a:endParaRPr lang="en-US"/>
          </a:p>
        </p:txBody>
      </p:sp>
    </p:spTree>
    <p:extLst>
      <p:ext uri="{BB962C8B-B14F-4D97-AF65-F5344CB8AC3E}">
        <p14:creationId xmlns:p14="http://schemas.microsoft.com/office/powerpoint/2010/main" val="329845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Intruction">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3275EF1E-475D-EE4C-8CB8-FDF75E90BD13}"/>
              </a:ext>
            </a:extLst>
          </p:cNvPr>
          <p:cNvSpPr>
            <a:spLocks noGrp="1"/>
          </p:cNvSpPr>
          <p:nvPr>
            <p:ph type="subTitle" idx="1"/>
          </p:nvPr>
        </p:nvSpPr>
        <p:spPr>
          <a:xfrm>
            <a:off x="1" y="2281106"/>
            <a:ext cx="9144000" cy="581287"/>
          </a:xfrm>
          <a:prstGeom prst="rect">
            <a:avLst/>
          </a:prstGeom>
        </p:spPr>
        <p:txBody>
          <a:bodyPr/>
          <a:lstStyle>
            <a:lvl1pPr marL="0" indent="0" algn="ctr">
              <a:buNone/>
              <a:defRPr>
                <a:solidFill>
                  <a:srgbClr val="009CDC"/>
                </a:solidFill>
              </a:defRPr>
            </a:lvl1pPr>
          </a:lstStyle>
          <a:p>
            <a:r>
              <a:rPr lang="en-GB"/>
              <a:t>CONTENT SLIDES</a:t>
            </a:r>
          </a:p>
        </p:txBody>
      </p:sp>
    </p:spTree>
    <p:extLst>
      <p:ext uri="{BB962C8B-B14F-4D97-AF65-F5344CB8AC3E}">
        <p14:creationId xmlns:p14="http://schemas.microsoft.com/office/powerpoint/2010/main" val="364808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descr="A black background with grey hearts&#10;&#10;Description automatically generated">
            <a:extLst>
              <a:ext uri="{FF2B5EF4-FFF2-40B4-BE49-F238E27FC236}">
                <a16:creationId xmlns:a16="http://schemas.microsoft.com/office/drawing/2014/main" id="{532363DC-20CB-ED53-3FDD-FED5F904DCF5}"/>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123824" y="132754"/>
            <a:ext cx="8896351" cy="3958932"/>
          </a:xfrm>
          <a:prstGeom prst="rect">
            <a:avLst/>
          </a:prstGeom>
        </p:spPr>
      </p:pic>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8394700"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TITLE OF SLIDE GOES HERE</a:t>
            </a:r>
            <a:endParaRPr lang="en-US"/>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8394700" cy="434542"/>
          </a:xfrm>
          <a:prstGeom prst="rect">
            <a:avLst/>
          </a:prstGeom>
        </p:spPr>
        <p:txBody>
          <a:bodyPr/>
          <a:lstStyle>
            <a:lvl1pPr marL="0" indent="0">
              <a:buNone/>
              <a:defRPr sz="18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SECOND LINE GOES HERE</a:t>
            </a:r>
            <a:endParaRPr lang="en-US"/>
          </a:p>
        </p:txBody>
      </p:sp>
    </p:spTree>
    <p:extLst>
      <p:ext uri="{BB962C8B-B14F-4D97-AF65-F5344CB8AC3E}">
        <p14:creationId xmlns:p14="http://schemas.microsoft.com/office/powerpoint/2010/main" val="16417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 black background with grey hearts&#10;&#10;Description automatically generated">
            <a:extLst>
              <a:ext uri="{FF2B5EF4-FFF2-40B4-BE49-F238E27FC236}">
                <a16:creationId xmlns:a16="http://schemas.microsoft.com/office/drawing/2014/main" id="{0B3F267D-8FFF-838D-AA1D-C53E05A16972}"/>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123824" y="132754"/>
            <a:ext cx="8896351" cy="3958932"/>
          </a:xfrm>
          <a:prstGeom prst="rect">
            <a:avLst/>
          </a:prstGeom>
        </p:spPr>
      </p:pic>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6354933"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6387009"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TITLE OF SLIDE GOES HERE</a:t>
            </a:r>
            <a:endParaRPr lang="en-US"/>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6387009" cy="434542"/>
          </a:xfrm>
          <a:prstGeom prst="rect">
            <a:avLst/>
          </a:prstGeom>
        </p:spPr>
        <p:txBody>
          <a:bodyPr/>
          <a:lstStyle>
            <a:lvl1pPr marL="0" indent="0">
              <a:buNone/>
              <a:defRPr sz="18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SECOND LINE GOES HERE</a:t>
            </a:r>
            <a:endParaRPr lang="en-US"/>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164559" y="1299078"/>
            <a:ext cx="6393259" cy="3219450"/>
          </a:xfrm>
          <a:prstGeom prst="rect">
            <a:avLst/>
          </a:prstGeom>
        </p:spPr>
        <p:txBody>
          <a:bodyPr/>
          <a:lstStyle>
            <a:lvl1pPr marL="230188" indent="-230188">
              <a:buClr>
                <a:schemeClr val="accent1"/>
              </a:buClr>
              <a:buFont typeface="System Font Regular"/>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F3BF97D-AA13-D6FB-F4F0-DF219CF81BF8}"/>
              </a:ext>
            </a:extLst>
          </p:cNvPr>
          <p:cNvSpPr>
            <a:spLocks noGrp="1"/>
          </p:cNvSpPr>
          <p:nvPr>
            <p:ph type="pic" sz="quarter" idx="13"/>
          </p:nvPr>
        </p:nvSpPr>
        <p:spPr>
          <a:xfrm>
            <a:off x="6722377" y="0"/>
            <a:ext cx="2421623" cy="5143500"/>
          </a:xfrm>
          <a:prstGeom prst="rect">
            <a:avLst/>
          </a:prstGeom>
        </p:spPr>
        <p:txBody>
          <a:bodyPr/>
          <a:lstStyle/>
          <a:p>
            <a:endParaRPr lang="en-US"/>
          </a:p>
        </p:txBody>
      </p:sp>
    </p:spTree>
    <p:extLst>
      <p:ext uri="{BB962C8B-B14F-4D97-AF65-F5344CB8AC3E}">
        <p14:creationId xmlns:p14="http://schemas.microsoft.com/office/powerpoint/2010/main" val="11903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1" descr="A black background with grey hearts&#10;&#10;Description automatically generated">
            <a:extLst>
              <a:ext uri="{FF2B5EF4-FFF2-40B4-BE49-F238E27FC236}">
                <a16:creationId xmlns:a16="http://schemas.microsoft.com/office/drawing/2014/main" id="{188416F8-D8A6-FCA1-B281-5EF5F7B3B31B}"/>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123824" y="132754"/>
            <a:ext cx="8896351" cy="3958932"/>
          </a:xfrm>
          <a:prstGeom prst="rect">
            <a:avLst/>
          </a:prstGeom>
        </p:spPr>
      </p:pic>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774924"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2590800" y="258187"/>
            <a:ext cx="6387009"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TITLE OF SLIDE GOES HERE</a:t>
            </a:r>
            <a:endParaRPr lang="en-US"/>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2590800" y="724800"/>
            <a:ext cx="6387009" cy="434542"/>
          </a:xfrm>
          <a:prstGeom prst="rect">
            <a:avLst/>
          </a:prstGeom>
        </p:spPr>
        <p:txBody>
          <a:bodyPr/>
          <a:lstStyle>
            <a:lvl1pPr marL="0" indent="0">
              <a:buNone/>
              <a:defRPr sz="18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SECOND LINE GOES HERE</a:t>
            </a:r>
            <a:endParaRPr lang="en-US"/>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2584550" y="1299078"/>
            <a:ext cx="6393259" cy="3219450"/>
          </a:xfrm>
          <a:prstGeom prst="rect">
            <a:avLst/>
          </a:prstGeom>
        </p:spPr>
        <p:txBody>
          <a:bodyPr/>
          <a:lstStyle>
            <a:lvl1pPr marL="230188" indent="-230188">
              <a:buClr>
                <a:schemeClr val="accent1"/>
              </a:buClr>
              <a:buFont typeface="System Font Regular"/>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EF3BF97D-AA13-D6FB-F4F0-DF219CF81BF8}"/>
              </a:ext>
            </a:extLst>
          </p:cNvPr>
          <p:cNvSpPr>
            <a:spLocks noGrp="1"/>
          </p:cNvSpPr>
          <p:nvPr>
            <p:ph type="pic" sz="quarter" idx="13"/>
          </p:nvPr>
        </p:nvSpPr>
        <p:spPr>
          <a:xfrm>
            <a:off x="9237" y="0"/>
            <a:ext cx="2421623" cy="5143500"/>
          </a:xfrm>
          <a:prstGeom prst="rect">
            <a:avLst/>
          </a:prstGeom>
        </p:spPr>
        <p:txBody>
          <a:bodyPr/>
          <a:lstStyle/>
          <a:p>
            <a:endParaRPr lang="en-US"/>
          </a:p>
        </p:txBody>
      </p:sp>
    </p:spTree>
    <p:extLst>
      <p:ext uri="{BB962C8B-B14F-4D97-AF65-F5344CB8AC3E}">
        <p14:creationId xmlns:p14="http://schemas.microsoft.com/office/powerpoint/2010/main" val="209100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descr="A black background with grey hearts&#10;&#10;Description automatically generated">
            <a:extLst>
              <a:ext uri="{FF2B5EF4-FFF2-40B4-BE49-F238E27FC236}">
                <a16:creationId xmlns:a16="http://schemas.microsoft.com/office/drawing/2014/main" id="{D16654A9-B079-BFD9-246E-A259612B93A4}"/>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123824" y="132754"/>
            <a:ext cx="8896351" cy="3958932"/>
          </a:xfrm>
          <a:prstGeom prst="rect">
            <a:avLst/>
          </a:prstGeom>
        </p:spPr>
      </p:pic>
      <p:sp>
        <p:nvSpPr>
          <p:cNvPr id="8" name="Picture Placeholder 3">
            <a:extLst>
              <a:ext uri="{FF2B5EF4-FFF2-40B4-BE49-F238E27FC236}">
                <a16:creationId xmlns:a16="http://schemas.microsoft.com/office/drawing/2014/main" id="{9EAFA2BD-CEC5-FF44-9552-DDA8F79C924A}"/>
              </a:ext>
            </a:extLst>
          </p:cNvPr>
          <p:cNvSpPr>
            <a:spLocks noGrp="1"/>
          </p:cNvSpPr>
          <p:nvPr>
            <p:ph type="pic" sz="quarter" idx="10"/>
          </p:nvPr>
        </p:nvSpPr>
        <p:spPr>
          <a:xfrm>
            <a:off x="3100413" y="626160"/>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9" name="Picture Placeholder 3">
            <a:extLst>
              <a:ext uri="{FF2B5EF4-FFF2-40B4-BE49-F238E27FC236}">
                <a16:creationId xmlns:a16="http://schemas.microsoft.com/office/drawing/2014/main" id="{9E64745D-BD5F-1647-8965-95AFB19B696B}"/>
              </a:ext>
            </a:extLst>
          </p:cNvPr>
          <p:cNvSpPr>
            <a:spLocks noGrp="1"/>
          </p:cNvSpPr>
          <p:nvPr>
            <p:ph type="pic" sz="quarter" idx="11"/>
          </p:nvPr>
        </p:nvSpPr>
        <p:spPr>
          <a:xfrm>
            <a:off x="4482127" y="626160"/>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3" name="Picture Placeholder 3">
            <a:extLst>
              <a:ext uri="{FF2B5EF4-FFF2-40B4-BE49-F238E27FC236}">
                <a16:creationId xmlns:a16="http://schemas.microsoft.com/office/drawing/2014/main" id="{6AAA60E7-4E90-484B-8DF9-0DAFAF9DB841}"/>
              </a:ext>
            </a:extLst>
          </p:cNvPr>
          <p:cNvSpPr>
            <a:spLocks noGrp="1"/>
          </p:cNvSpPr>
          <p:nvPr>
            <p:ph type="pic" sz="quarter" idx="15"/>
          </p:nvPr>
        </p:nvSpPr>
        <p:spPr>
          <a:xfrm>
            <a:off x="5863841" y="626160"/>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4" name="Picture Placeholder 3">
            <a:extLst>
              <a:ext uri="{FF2B5EF4-FFF2-40B4-BE49-F238E27FC236}">
                <a16:creationId xmlns:a16="http://schemas.microsoft.com/office/drawing/2014/main" id="{FDE8BA5B-E0DE-9D47-B020-3C6FC1456832}"/>
              </a:ext>
            </a:extLst>
          </p:cNvPr>
          <p:cNvSpPr>
            <a:spLocks noGrp="1"/>
          </p:cNvSpPr>
          <p:nvPr>
            <p:ph type="pic" sz="quarter" idx="17"/>
          </p:nvPr>
        </p:nvSpPr>
        <p:spPr>
          <a:xfrm>
            <a:off x="7245555" y="626160"/>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5" name="Picture Placeholder 3">
            <a:extLst>
              <a:ext uri="{FF2B5EF4-FFF2-40B4-BE49-F238E27FC236}">
                <a16:creationId xmlns:a16="http://schemas.microsoft.com/office/drawing/2014/main" id="{E37D33EC-61D3-604F-90CC-FEE0175F683D}"/>
              </a:ext>
            </a:extLst>
          </p:cNvPr>
          <p:cNvSpPr>
            <a:spLocks noGrp="1"/>
          </p:cNvSpPr>
          <p:nvPr>
            <p:ph type="pic" sz="quarter" idx="18"/>
          </p:nvPr>
        </p:nvSpPr>
        <p:spPr>
          <a:xfrm>
            <a:off x="3100413" y="2426385"/>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6" name="Picture Placeholder 3">
            <a:extLst>
              <a:ext uri="{FF2B5EF4-FFF2-40B4-BE49-F238E27FC236}">
                <a16:creationId xmlns:a16="http://schemas.microsoft.com/office/drawing/2014/main" id="{0F75035F-CB52-AE47-9098-625270B6C4FA}"/>
              </a:ext>
            </a:extLst>
          </p:cNvPr>
          <p:cNvSpPr>
            <a:spLocks noGrp="1"/>
          </p:cNvSpPr>
          <p:nvPr>
            <p:ph type="pic" sz="quarter" idx="19"/>
          </p:nvPr>
        </p:nvSpPr>
        <p:spPr>
          <a:xfrm>
            <a:off x="4482127" y="2426385"/>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7" name="Picture Placeholder 3">
            <a:extLst>
              <a:ext uri="{FF2B5EF4-FFF2-40B4-BE49-F238E27FC236}">
                <a16:creationId xmlns:a16="http://schemas.microsoft.com/office/drawing/2014/main" id="{5BE5058D-E6DD-E14F-BE1D-F333731CC87E}"/>
              </a:ext>
            </a:extLst>
          </p:cNvPr>
          <p:cNvSpPr>
            <a:spLocks noGrp="1"/>
          </p:cNvSpPr>
          <p:nvPr>
            <p:ph type="pic" sz="quarter" idx="20"/>
          </p:nvPr>
        </p:nvSpPr>
        <p:spPr>
          <a:xfrm>
            <a:off x="5863841" y="2426385"/>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18" name="Picture Placeholder 3">
            <a:extLst>
              <a:ext uri="{FF2B5EF4-FFF2-40B4-BE49-F238E27FC236}">
                <a16:creationId xmlns:a16="http://schemas.microsoft.com/office/drawing/2014/main" id="{60F14FCD-5548-014D-9073-94D083C24B94}"/>
              </a:ext>
            </a:extLst>
          </p:cNvPr>
          <p:cNvSpPr>
            <a:spLocks noGrp="1"/>
          </p:cNvSpPr>
          <p:nvPr>
            <p:ph type="pic" sz="quarter" idx="21"/>
          </p:nvPr>
        </p:nvSpPr>
        <p:spPr>
          <a:xfrm>
            <a:off x="7245555" y="2426385"/>
            <a:ext cx="1033463" cy="1033462"/>
          </a:xfrm>
          <a:prstGeom prst="ellipse">
            <a:avLst/>
          </a:prstGeom>
          <a:ln w="28575">
            <a:solidFill>
              <a:schemeClr val="accent1"/>
            </a:solidFill>
          </a:ln>
        </p:spPr>
        <p:txBody>
          <a:bodyPr/>
          <a:lstStyle>
            <a:lvl1pPr marL="0" indent="0">
              <a:buNone/>
              <a:defRPr sz="1200"/>
            </a:lvl1pPr>
          </a:lstStyle>
          <a:p>
            <a:endParaRPr lang="en-GB"/>
          </a:p>
        </p:txBody>
      </p:sp>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
        <p:nvSpPr>
          <p:cNvPr id="21" name="TextBox 20">
            <a:extLst>
              <a:ext uri="{FF2B5EF4-FFF2-40B4-BE49-F238E27FC236}">
                <a16:creationId xmlns:a16="http://schemas.microsoft.com/office/drawing/2014/main" id="{0FC5B1AB-4810-0F54-1AF3-9E7C72D798A3}"/>
              </a:ext>
            </a:extLst>
          </p:cNvPr>
          <p:cNvSpPr txBox="1"/>
          <p:nvPr userDrawn="1"/>
        </p:nvSpPr>
        <p:spPr>
          <a:xfrm>
            <a:off x="419128" y="1949331"/>
            <a:ext cx="2262158" cy="954107"/>
          </a:xfrm>
          <a:prstGeom prst="rect">
            <a:avLst/>
          </a:prstGeom>
          <a:noFill/>
        </p:spPr>
        <p:txBody>
          <a:bodyPr wrap="none" rtlCol="0">
            <a:spAutoFit/>
          </a:bodyPr>
          <a:lstStyle/>
          <a:p>
            <a:r>
              <a:rPr lang="en-US" sz="2800" b="1" i="0">
                <a:solidFill>
                  <a:schemeClr val="accent1"/>
                </a:solidFill>
                <a:latin typeface="Montserrat" pitchFamily="2" charset="77"/>
              </a:rPr>
              <a:t>WITH YOU </a:t>
            </a:r>
          </a:p>
          <a:p>
            <a:r>
              <a:rPr lang="en-US" sz="2800" b="0" i="0">
                <a:solidFill>
                  <a:schemeClr val="accent1"/>
                </a:solidFill>
                <a:latin typeface="Montserrat" pitchFamily="2" charset="77"/>
              </a:rPr>
              <a:t>TODAY</a:t>
            </a:r>
          </a:p>
        </p:txBody>
      </p:sp>
      <p:sp>
        <p:nvSpPr>
          <p:cNvPr id="24" name="Text Placeholder 23">
            <a:extLst>
              <a:ext uri="{FF2B5EF4-FFF2-40B4-BE49-F238E27FC236}">
                <a16:creationId xmlns:a16="http://schemas.microsoft.com/office/drawing/2014/main" id="{15C3E144-2AA0-B982-B007-E387E7EF657E}"/>
              </a:ext>
            </a:extLst>
          </p:cNvPr>
          <p:cNvSpPr>
            <a:spLocks noGrp="1"/>
          </p:cNvSpPr>
          <p:nvPr>
            <p:ph type="body" sz="quarter" idx="22" hasCustomPrompt="1"/>
          </p:nvPr>
        </p:nvSpPr>
        <p:spPr>
          <a:xfrm>
            <a:off x="2926581"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27" name="Text Placeholder 26">
            <a:extLst>
              <a:ext uri="{FF2B5EF4-FFF2-40B4-BE49-F238E27FC236}">
                <a16:creationId xmlns:a16="http://schemas.microsoft.com/office/drawing/2014/main" id="{A0C0B33E-8EE9-8752-4C22-FEAF418B16F8}"/>
              </a:ext>
            </a:extLst>
          </p:cNvPr>
          <p:cNvSpPr>
            <a:spLocks noGrp="1"/>
          </p:cNvSpPr>
          <p:nvPr>
            <p:ph type="body" sz="quarter" idx="23" hasCustomPrompt="1"/>
          </p:nvPr>
        </p:nvSpPr>
        <p:spPr>
          <a:xfrm>
            <a:off x="2926581"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28" name="Text Placeholder 23">
            <a:extLst>
              <a:ext uri="{FF2B5EF4-FFF2-40B4-BE49-F238E27FC236}">
                <a16:creationId xmlns:a16="http://schemas.microsoft.com/office/drawing/2014/main" id="{FD003D99-E108-86E9-98D3-1385ECBEE8F3}"/>
              </a:ext>
            </a:extLst>
          </p:cNvPr>
          <p:cNvSpPr>
            <a:spLocks noGrp="1"/>
          </p:cNvSpPr>
          <p:nvPr>
            <p:ph type="body" sz="quarter" idx="24" hasCustomPrompt="1"/>
          </p:nvPr>
        </p:nvSpPr>
        <p:spPr>
          <a:xfrm>
            <a:off x="4307706"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29" name="Text Placeholder 26">
            <a:extLst>
              <a:ext uri="{FF2B5EF4-FFF2-40B4-BE49-F238E27FC236}">
                <a16:creationId xmlns:a16="http://schemas.microsoft.com/office/drawing/2014/main" id="{9DB1A669-F5BE-0C6D-D071-C4F18A34B6A2}"/>
              </a:ext>
            </a:extLst>
          </p:cNvPr>
          <p:cNvSpPr>
            <a:spLocks noGrp="1"/>
          </p:cNvSpPr>
          <p:nvPr>
            <p:ph type="body" sz="quarter" idx="25" hasCustomPrompt="1"/>
          </p:nvPr>
        </p:nvSpPr>
        <p:spPr>
          <a:xfrm>
            <a:off x="4307706"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30" name="Text Placeholder 23">
            <a:extLst>
              <a:ext uri="{FF2B5EF4-FFF2-40B4-BE49-F238E27FC236}">
                <a16:creationId xmlns:a16="http://schemas.microsoft.com/office/drawing/2014/main" id="{36057E91-B59F-E2D5-E020-3B8BB4640460}"/>
              </a:ext>
            </a:extLst>
          </p:cNvPr>
          <p:cNvSpPr>
            <a:spLocks noGrp="1"/>
          </p:cNvSpPr>
          <p:nvPr>
            <p:ph type="body" sz="quarter" idx="26" hasCustomPrompt="1"/>
          </p:nvPr>
        </p:nvSpPr>
        <p:spPr>
          <a:xfrm>
            <a:off x="5690011"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31" name="Text Placeholder 26">
            <a:extLst>
              <a:ext uri="{FF2B5EF4-FFF2-40B4-BE49-F238E27FC236}">
                <a16:creationId xmlns:a16="http://schemas.microsoft.com/office/drawing/2014/main" id="{F8067875-E1B0-3470-362E-91D28BED20E8}"/>
              </a:ext>
            </a:extLst>
          </p:cNvPr>
          <p:cNvSpPr>
            <a:spLocks noGrp="1"/>
          </p:cNvSpPr>
          <p:nvPr>
            <p:ph type="body" sz="quarter" idx="27" hasCustomPrompt="1"/>
          </p:nvPr>
        </p:nvSpPr>
        <p:spPr>
          <a:xfrm>
            <a:off x="5690011"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32" name="Text Placeholder 23">
            <a:extLst>
              <a:ext uri="{FF2B5EF4-FFF2-40B4-BE49-F238E27FC236}">
                <a16:creationId xmlns:a16="http://schemas.microsoft.com/office/drawing/2014/main" id="{59F0C3B0-D1FE-5A6D-7B5C-42FEA0BB3C18}"/>
              </a:ext>
            </a:extLst>
          </p:cNvPr>
          <p:cNvSpPr>
            <a:spLocks noGrp="1"/>
          </p:cNvSpPr>
          <p:nvPr>
            <p:ph type="body" sz="quarter" idx="28" hasCustomPrompt="1"/>
          </p:nvPr>
        </p:nvSpPr>
        <p:spPr>
          <a:xfrm>
            <a:off x="7069956"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33" name="Text Placeholder 26">
            <a:extLst>
              <a:ext uri="{FF2B5EF4-FFF2-40B4-BE49-F238E27FC236}">
                <a16:creationId xmlns:a16="http://schemas.microsoft.com/office/drawing/2014/main" id="{44A447C7-2A43-718B-88F2-5BF444F3D4B6}"/>
              </a:ext>
            </a:extLst>
          </p:cNvPr>
          <p:cNvSpPr>
            <a:spLocks noGrp="1"/>
          </p:cNvSpPr>
          <p:nvPr>
            <p:ph type="body" sz="quarter" idx="29" hasCustomPrompt="1"/>
          </p:nvPr>
        </p:nvSpPr>
        <p:spPr>
          <a:xfrm>
            <a:off x="7069956"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34" name="Text Placeholder 23">
            <a:extLst>
              <a:ext uri="{FF2B5EF4-FFF2-40B4-BE49-F238E27FC236}">
                <a16:creationId xmlns:a16="http://schemas.microsoft.com/office/drawing/2014/main" id="{1E1013B3-4BCB-CC82-767B-383B2AB72BC0}"/>
              </a:ext>
            </a:extLst>
          </p:cNvPr>
          <p:cNvSpPr>
            <a:spLocks noGrp="1"/>
          </p:cNvSpPr>
          <p:nvPr>
            <p:ph type="body" sz="quarter" idx="30" hasCustomPrompt="1"/>
          </p:nvPr>
        </p:nvSpPr>
        <p:spPr>
          <a:xfrm>
            <a:off x="2926581"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35" name="Text Placeholder 26">
            <a:extLst>
              <a:ext uri="{FF2B5EF4-FFF2-40B4-BE49-F238E27FC236}">
                <a16:creationId xmlns:a16="http://schemas.microsoft.com/office/drawing/2014/main" id="{B75FCB36-C2C1-D541-D59A-B15F2D4C9304}"/>
              </a:ext>
            </a:extLst>
          </p:cNvPr>
          <p:cNvSpPr>
            <a:spLocks noGrp="1"/>
          </p:cNvSpPr>
          <p:nvPr>
            <p:ph type="body" sz="quarter" idx="31" hasCustomPrompt="1"/>
          </p:nvPr>
        </p:nvSpPr>
        <p:spPr>
          <a:xfrm>
            <a:off x="2926581"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36" name="Text Placeholder 23">
            <a:extLst>
              <a:ext uri="{FF2B5EF4-FFF2-40B4-BE49-F238E27FC236}">
                <a16:creationId xmlns:a16="http://schemas.microsoft.com/office/drawing/2014/main" id="{63B34390-F493-B417-8841-CCC36CEC5C53}"/>
              </a:ext>
            </a:extLst>
          </p:cNvPr>
          <p:cNvSpPr>
            <a:spLocks noGrp="1"/>
          </p:cNvSpPr>
          <p:nvPr>
            <p:ph type="body" sz="quarter" idx="32" hasCustomPrompt="1"/>
          </p:nvPr>
        </p:nvSpPr>
        <p:spPr>
          <a:xfrm>
            <a:off x="4307706"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37" name="Text Placeholder 26">
            <a:extLst>
              <a:ext uri="{FF2B5EF4-FFF2-40B4-BE49-F238E27FC236}">
                <a16:creationId xmlns:a16="http://schemas.microsoft.com/office/drawing/2014/main" id="{112644D5-05EF-D4B2-01E0-A14200716105}"/>
              </a:ext>
            </a:extLst>
          </p:cNvPr>
          <p:cNvSpPr>
            <a:spLocks noGrp="1"/>
          </p:cNvSpPr>
          <p:nvPr>
            <p:ph type="body" sz="quarter" idx="33" hasCustomPrompt="1"/>
          </p:nvPr>
        </p:nvSpPr>
        <p:spPr>
          <a:xfrm>
            <a:off x="4307706"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38" name="Text Placeholder 23">
            <a:extLst>
              <a:ext uri="{FF2B5EF4-FFF2-40B4-BE49-F238E27FC236}">
                <a16:creationId xmlns:a16="http://schemas.microsoft.com/office/drawing/2014/main" id="{298FEED9-3A26-F250-8DF3-1C78A19A4747}"/>
              </a:ext>
            </a:extLst>
          </p:cNvPr>
          <p:cNvSpPr>
            <a:spLocks noGrp="1"/>
          </p:cNvSpPr>
          <p:nvPr>
            <p:ph type="body" sz="quarter" idx="34" hasCustomPrompt="1"/>
          </p:nvPr>
        </p:nvSpPr>
        <p:spPr>
          <a:xfrm>
            <a:off x="5690011"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39" name="Text Placeholder 26">
            <a:extLst>
              <a:ext uri="{FF2B5EF4-FFF2-40B4-BE49-F238E27FC236}">
                <a16:creationId xmlns:a16="http://schemas.microsoft.com/office/drawing/2014/main" id="{4857701A-7624-B55C-700F-49C837D25206}"/>
              </a:ext>
            </a:extLst>
          </p:cNvPr>
          <p:cNvSpPr>
            <a:spLocks noGrp="1"/>
          </p:cNvSpPr>
          <p:nvPr>
            <p:ph type="body" sz="quarter" idx="35" hasCustomPrompt="1"/>
          </p:nvPr>
        </p:nvSpPr>
        <p:spPr>
          <a:xfrm>
            <a:off x="5690011"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
        <p:nvSpPr>
          <p:cNvPr id="40" name="Text Placeholder 23">
            <a:extLst>
              <a:ext uri="{FF2B5EF4-FFF2-40B4-BE49-F238E27FC236}">
                <a16:creationId xmlns:a16="http://schemas.microsoft.com/office/drawing/2014/main" id="{CB0782A0-0E94-A1B1-60BA-D208995871B8}"/>
              </a:ext>
            </a:extLst>
          </p:cNvPr>
          <p:cNvSpPr>
            <a:spLocks noGrp="1"/>
          </p:cNvSpPr>
          <p:nvPr>
            <p:ph type="body" sz="quarter" idx="36" hasCustomPrompt="1"/>
          </p:nvPr>
        </p:nvSpPr>
        <p:spPr>
          <a:xfrm>
            <a:off x="7069956"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a:t>Name goes here</a:t>
            </a:r>
            <a:endParaRPr lang="en-US"/>
          </a:p>
        </p:txBody>
      </p:sp>
      <p:sp>
        <p:nvSpPr>
          <p:cNvPr id="41" name="Text Placeholder 26">
            <a:extLst>
              <a:ext uri="{FF2B5EF4-FFF2-40B4-BE49-F238E27FC236}">
                <a16:creationId xmlns:a16="http://schemas.microsoft.com/office/drawing/2014/main" id="{C0ADAFC9-FB69-4B42-49C0-E0C06B134743}"/>
              </a:ext>
            </a:extLst>
          </p:cNvPr>
          <p:cNvSpPr>
            <a:spLocks noGrp="1"/>
          </p:cNvSpPr>
          <p:nvPr>
            <p:ph type="body" sz="quarter" idx="37" hasCustomPrompt="1"/>
          </p:nvPr>
        </p:nvSpPr>
        <p:spPr>
          <a:xfrm>
            <a:off x="7069956"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a:latin typeface="+mn-lt"/>
              </a:rPr>
              <a:t>Title</a:t>
            </a:r>
          </a:p>
          <a:p>
            <a:pPr lvl="0"/>
            <a:r>
              <a:rPr lang="en-US" sz="1000">
                <a:latin typeface="+mn-lt"/>
              </a:rPr>
              <a:t>Country</a:t>
            </a:r>
          </a:p>
        </p:txBody>
      </p:sp>
    </p:spTree>
    <p:extLst>
      <p:ext uri="{BB962C8B-B14F-4D97-AF65-F5344CB8AC3E}">
        <p14:creationId xmlns:p14="http://schemas.microsoft.com/office/powerpoint/2010/main" val="12926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over_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AE5E05-22CF-6153-6D9F-012F0CA5CE05}"/>
              </a:ext>
            </a:extLst>
          </p:cNvPr>
          <p:cNvSpPr/>
          <p:nvPr userDrawn="1"/>
        </p:nvSpPr>
        <p:spPr>
          <a:xfrm>
            <a:off x="1017588" y="1000745"/>
            <a:ext cx="8126412" cy="412591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E4BBA91-FB68-AFF3-CC0A-9EE6704A6501}"/>
              </a:ext>
            </a:extLst>
          </p:cNvPr>
          <p:cNvSpPr>
            <a:spLocks noGrp="1"/>
          </p:cNvSpPr>
          <p:nvPr>
            <p:ph type="pic" sz="quarter" idx="12"/>
          </p:nvPr>
        </p:nvSpPr>
        <p:spPr>
          <a:xfrm>
            <a:off x="1017588" y="1000745"/>
            <a:ext cx="8126412" cy="4125912"/>
          </a:xfrm>
          <a:prstGeom prst="rect">
            <a:avLst/>
          </a:prstGeom>
        </p:spPr>
        <p:txBody>
          <a:bodyPr/>
          <a:lstStyle/>
          <a:p>
            <a:endParaRPr lang="en-US"/>
          </a:p>
        </p:txBody>
      </p:sp>
      <p:pic>
        <p:nvPicPr>
          <p:cNvPr id="5" name="Picture 4">
            <a:extLst>
              <a:ext uri="{FF2B5EF4-FFF2-40B4-BE49-F238E27FC236}">
                <a16:creationId xmlns:a16="http://schemas.microsoft.com/office/drawing/2014/main" id="{A555A920-11FE-5086-10A9-A769A03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588" y="335926"/>
            <a:ext cx="2873829" cy="343610"/>
          </a:xfrm>
          <a:prstGeom prst="rect">
            <a:avLst/>
          </a:prstGeom>
        </p:spPr>
      </p:pic>
      <p:sp>
        <p:nvSpPr>
          <p:cNvPr id="15" name="Rectangle 14">
            <a:extLst>
              <a:ext uri="{FF2B5EF4-FFF2-40B4-BE49-F238E27FC236}">
                <a16:creationId xmlns:a16="http://schemas.microsoft.com/office/drawing/2014/main" id="{0FC81A9F-DEE9-C57D-B2E4-1CCA22A7DCFB}"/>
              </a:ext>
            </a:extLst>
          </p:cNvPr>
          <p:cNvSpPr/>
          <p:nvPr userDrawn="1"/>
        </p:nvSpPr>
        <p:spPr>
          <a:xfrm>
            <a:off x="0" y="2571750"/>
            <a:ext cx="4572000" cy="1291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A6B5A30E-196D-2FEF-900F-5D0336AB2981}"/>
              </a:ext>
            </a:extLst>
          </p:cNvPr>
          <p:cNvSpPr>
            <a:spLocks noGrp="1"/>
          </p:cNvSpPr>
          <p:nvPr>
            <p:ph type="body" sz="quarter" idx="10" hasCustomPrompt="1"/>
          </p:nvPr>
        </p:nvSpPr>
        <p:spPr>
          <a:xfrm>
            <a:off x="468313" y="2842074"/>
            <a:ext cx="3873500" cy="476983"/>
          </a:xfrm>
          <a:prstGeom prst="rect">
            <a:avLst/>
          </a:prstGeom>
        </p:spPr>
        <p:txBody>
          <a:bodyPr/>
          <a:lstStyle>
            <a:lvl1pPr marL="0" indent="0">
              <a:buNone/>
              <a:defRPr sz="2200" b="1">
                <a:solidFill>
                  <a:schemeClr val="bg1"/>
                </a:solidFill>
                <a:latin typeface="Montserrat"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a:t>TITLE OF PRESENTATION </a:t>
            </a:r>
            <a:endParaRPr lang="en-US"/>
          </a:p>
        </p:txBody>
      </p:sp>
      <p:sp>
        <p:nvSpPr>
          <p:cNvPr id="18" name="Text Placeholder 16">
            <a:extLst>
              <a:ext uri="{FF2B5EF4-FFF2-40B4-BE49-F238E27FC236}">
                <a16:creationId xmlns:a16="http://schemas.microsoft.com/office/drawing/2014/main" id="{00B0B5AB-99F0-3C1F-4A69-0048070C384F}"/>
              </a:ext>
            </a:extLst>
          </p:cNvPr>
          <p:cNvSpPr>
            <a:spLocks noGrp="1"/>
          </p:cNvSpPr>
          <p:nvPr>
            <p:ph type="body" sz="quarter" idx="11" hasCustomPrompt="1"/>
          </p:nvPr>
        </p:nvSpPr>
        <p:spPr>
          <a:xfrm>
            <a:off x="468313" y="3449680"/>
            <a:ext cx="3873500" cy="207471"/>
          </a:xfrm>
          <a:prstGeom prst="rect">
            <a:avLst/>
          </a:prstGeom>
        </p:spPr>
        <p:txBody>
          <a:bodyPr/>
          <a:lstStyle>
            <a:lvl1pPr marL="0" indent="0">
              <a:buNone/>
              <a:defRPr sz="1400" b="0">
                <a:solidFill>
                  <a:schemeClr val="bg1"/>
                </a:solidFill>
                <a:latin typeface="+mn-lt"/>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a:t>PRESENTER AND DATE</a:t>
            </a:r>
            <a:endParaRPr lang="en-US"/>
          </a:p>
        </p:txBody>
      </p:sp>
      <p:pic>
        <p:nvPicPr>
          <p:cNvPr id="8" name="Picture 7" descr="A black and blue text&#10;&#10;AI-generated content may be incorrect.">
            <a:extLst>
              <a:ext uri="{FF2B5EF4-FFF2-40B4-BE49-F238E27FC236}">
                <a16:creationId xmlns:a16="http://schemas.microsoft.com/office/drawing/2014/main" id="{00BAF0D2-80E2-6CCA-3EAC-31048C2BE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0819" y="211111"/>
            <a:ext cx="1913986" cy="542499"/>
          </a:xfrm>
          <a:prstGeom prst="rect">
            <a:avLst/>
          </a:prstGeom>
        </p:spPr>
      </p:pic>
      <p:sp>
        <p:nvSpPr>
          <p:cNvPr id="9" name="TextBox 8">
            <a:extLst>
              <a:ext uri="{FF2B5EF4-FFF2-40B4-BE49-F238E27FC236}">
                <a16:creationId xmlns:a16="http://schemas.microsoft.com/office/drawing/2014/main" id="{6A96F799-F616-9C12-78D2-2CF3E02E1CA7}"/>
              </a:ext>
            </a:extLst>
          </p:cNvPr>
          <p:cNvSpPr txBox="1"/>
          <p:nvPr userDrawn="1"/>
        </p:nvSpPr>
        <p:spPr>
          <a:xfrm>
            <a:off x="3986827" y="168294"/>
            <a:ext cx="129309" cy="584775"/>
          </a:xfrm>
          <a:prstGeom prst="rect">
            <a:avLst/>
          </a:prstGeom>
          <a:noFill/>
        </p:spPr>
        <p:txBody>
          <a:bodyPr wrap="square" rtlCol="0">
            <a:spAutoFit/>
          </a:bodyPr>
          <a:lstStyle/>
          <a:p>
            <a:r>
              <a:rPr lang="en-US" sz="3200" b="1" dirty="0"/>
              <a:t>|</a:t>
            </a:r>
          </a:p>
        </p:txBody>
      </p:sp>
    </p:spTree>
    <p:extLst>
      <p:ext uri="{BB962C8B-B14F-4D97-AF65-F5344CB8AC3E}">
        <p14:creationId xmlns:p14="http://schemas.microsoft.com/office/powerpoint/2010/main" val="26739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ver_Slide">
    <p:spTree>
      <p:nvGrpSpPr>
        <p:cNvPr id="1" name=""/>
        <p:cNvGrpSpPr/>
        <p:nvPr/>
      </p:nvGrpSpPr>
      <p:grpSpPr>
        <a:xfrm>
          <a:off x="0" y="0"/>
          <a:ext cx="0" cy="0"/>
          <a:chOff x="0" y="0"/>
          <a:chExt cx="0" cy="0"/>
        </a:xfrm>
      </p:grpSpPr>
      <p:pic>
        <p:nvPicPr>
          <p:cNvPr id="3" name="Picture 2" descr="A group of people raising their hands&#10;&#10;Description automatically generated">
            <a:extLst>
              <a:ext uri="{FF2B5EF4-FFF2-40B4-BE49-F238E27FC236}">
                <a16:creationId xmlns:a16="http://schemas.microsoft.com/office/drawing/2014/main" id="{193A9B0B-302E-3B5F-7904-65957D662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704"/>
          <a:stretch/>
        </p:blipFill>
        <p:spPr>
          <a:xfrm>
            <a:off x="1017633" y="1030350"/>
            <a:ext cx="8126367" cy="4113150"/>
          </a:xfrm>
          <a:prstGeom prst="rect">
            <a:avLst/>
          </a:prstGeom>
        </p:spPr>
      </p:pic>
      <p:pic>
        <p:nvPicPr>
          <p:cNvPr id="5" name="Picture 4">
            <a:extLst>
              <a:ext uri="{FF2B5EF4-FFF2-40B4-BE49-F238E27FC236}">
                <a16:creationId xmlns:a16="http://schemas.microsoft.com/office/drawing/2014/main" id="{A555A920-11FE-5086-10A9-A769A0390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633" y="335926"/>
            <a:ext cx="2873829" cy="343610"/>
          </a:xfrm>
          <a:prstGeom prst="rect">
            <a:avLst/>
          </a:prstGeom>
        </p:spPr>
      </p:pic>
      <p:sp>
        <p:nvSpPr>
          <p:cNvPr id="15" name="Rectangle 14">
            <a:extLst>
              <a:ext uri="{FF2B5EF4-FFF2-40B4-BE49-F238E27FC236}">
                <a16:creationId xmlns:a16="http://schemas.microsoft.com/office/drawing/2014/main" id="{0FC81A9F-DEE9-C57D-B2E4-1CCA22A7DCFB}"/>
              </a:ext>
            </a:extLst>
          </p:cNvPr>
          <p:cNvSpPr/>
          <p:nvPr userDrawn="1"/>
        </p:nvSpPr>
        <p:spPr>
          <a:xfrm>
            <a:off x="0" y="2571750"/>
            <a:ext cx="1893455" cy="1291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3A98DA-0242-2678-D710-5E41D6680A23}"/>
              </a:ext>
            </a:extLst>
          </p:cNvPr>
          <p:cNvSpPr txBox="1"/>
          <p:nvPr userDrawn="1"/>
        </p:nvSpPr>
        <p:spPr>
          <a:xfrm>
            <a:off x="314182" y="2894272"/>
            <a:ext cx="1265090" cy="646331"/>
          </a:xfrm>
          <a:prstGeom prst="rect">
            <a:avLst/>
          </a:prstGeom>
          <a:noFill/>
        </p:spPr>
        <p:txBody>
          <a:bodyPr wrap="none" rtlCol="0">
            <a:spAutoFit/>
          </a:bodyPr>
          <a:lstStyle/>
          <a:p>
            <a:r>
              <a:rPr lang="en-US" sz="3600" b="1" i="0">
                <a:solidFill>
                  <a:schemeClr val="bg1"/>
                </a:solidFill>
                <a:latin typeface="Montserrat" pitchFamily="2" charset="77"/>
              </a:rPr>
              <a:t>Q&amp;A</a:t>
            </a:r>
            <a:endParaRPr lang="en-US" sz="3600" b="0" i="0">
              <a:solidFill>
                <a:schemeClr val="bg1"/>
              </a:solidFill>
              <a:latin typeface="Montserrat" pitchFamily="2" charset="77"/>
            </a:endParaRPr>
          </a:p>
        </p:txBody>
      </p:sp>
      <p:pic>
        <p:nvPicPr>
          <p:cNvPr id="2" name="Picture 1" descr="A black and blue text&#10;&#10;AI-generated content may be incorrect.">
            <a:extLst>
              <a:ext uri="{FF2B5EF4-FFF2-40B4-BE49-F238E27FC236}">
                <a16:creationId xmlns:a16="http://schemas.microsoft.com/office/drawing/2014/main" id="{ABB0687C-0BF8-A80F-D0A6-131524D94F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819" y="211111"/>
            <a:ext cx="1913986" cy="542499"/>
          </a:xfrm>
          <a:prstGeom prst="rect">
            <a:avLst/>
          </a:prstGeom>
        </p:spPr>
      </p:pic>
      <p:sp>
        <p:nvSpPr>
          <p:cNvPr id="6" name="TextBox 5">
            <a:extLst>
              <a:ext uri="{FF2B5EF4-FFF2-40B4-BE49-F238E27FC236}">
                <a16:creationId xmlns:a16="http://schemas.microsoft.com/office/drawing/2014/main" id="{1264C27B-46C7-41E8-91CC-0D3834B21B82}"/>
              </a:ext>
            </a:extLst>
          </p:cNvPr>
          <p:cNvSpPr txBox="1"/>
          <p:nvPr userDrawn="1"/>
        </p:nvSpPr>
        <p:spPr>
          <a:xfrm>
            <a:off x="3986827" y="168294"/>
            <a:ext cx="129309" cy="584775"/>
          </a:xfrm>
          <a:prstGeom prst="rect">
            <a:avLst/>
          </a:prstGeom>
          <a:noFill/>
        </p:spPr>
        <p:txBody>
          <a:bodyPr wrap="square" rtlCol="0">
            <a:spAutoFit/>
          </a:bodyPr>
          <a:lstStyle/>
          <a:p>
            <a:r>
              <a:rPr lang="en-US" sz="3200" b="1" dirty="0"/>
              <a:t>|</a:t>
            </a:r>
          </a:p>
        </p:txBody>
      </p:sp>
    </p:spTree>
    <p:extLst>
      <p:ext uri="{BB962C8B-B14F-4D97-AF65-F5344CB8AC3E}">
        <p14:creationId xmlns:p14="http://schemas.microsoft.com/office/powerpoint/2010/main" val="9916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_Slide_Single_Column_Bulleted">
    <p:spTree>
      <p:nvGrpSpPr>
        <p:cNvPr id="1" name=""/>
        <p:cNvGrpSpPr/>
        <p:nvPr/>
      </p:nvGrpSpPr>
      <p:grpSpPr>
        <a:xfrm>
          <a:off x="0" y="0"/>
          <a:ext cx="0" cy="0"/>
          <a:chOff x="0" y="0"/>
          <a:chExt cx="0" cy="0"/>
        </a:xfrm>
      </p:grpSpPr>
      <p:pic>
        <p:nvPicPr>
          <p:cNvPr id="4" name="Picture 3" descr="A black background with grey arrows&#10;&#10;Description automatically generated">
            <a:extLst>
              <a:ext uri="{FF2B5EF4-FFF2-40B4-BE49-F238E27FC236}">
                <a16:creationId xmlns:a16="http://schemas.microsoft.com/office/drawing/2014/main" id="{14A4EBC2-204E-FADD-3C50-6F087F2F2F69}"/>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ext Placeholder 4">
            <a:extLst>
              <a:ext uri="{FF2B5EF4-FFF2-40B4-BE49-F238E27FC236}">
                <a16:creationId xmlns:a16="http://schemas.microsoft.com/office/drawing/2014/main" id="{56AE796B-A46E-B54B-B65D-39E1245AA644}"/>
              </a:ext>
            </a:extLst>
          </p:cNvPr>
          <p:cNvSpPr>
            <a:spLocks noGrp="1"/>
          </p:cNvSpPr>
          <p:nvPr>
            <p:ph type="body" sz="quarter" idx="13" hasCustomPrompt="1"/>
          </p:nvPr>
        </p:nvSpPr>
        <p:spPr>
          <a:xfrm>
            <a:off x="3665553" y="461177"/>
            <a:ext cx="5250368" cy="4271817"/>
          </a:xfrm>
          <a:prstGeom prst="rect">
            <a:avLst/>
          </a:prstGeom>
        </p:spPr>
        <p:txBody>
          <a:bodyPr anchor="ctr"/>
          <a:lstStyle>
            <a:lvl1pPr marL="404813" indent="-404813">
              <a:buClr>
                <a:srgbClr val="009CDC"/>
              </a:buClr>
              <a:buFontTx/>
              <a:buBlip>
                <a:blip r:embed="rId3"/>
              </a:buBlip>
              <a:tabLst/>
              <a:defRPr sz="1600" b="0" i="0">
                <a:solidFill>
                  <a:schemeClr val="tx1"/>
                </a:solidFill>
                <a:latin typeface="Open Sans Light" pitchFamily="2" charset="0"/>
                <a:ea typeface="Open Sans Light" pitchFamily="2" charset="0"/>
                <a:cs typeface="Open Sans Light" pitchFamily="2" charset="0"/>
              </a:defRPr>
            </a:lvl1pPr>
            <a:lvl2pPr marL="741344" indent="-284156">
              <a:buClr>
                <a:srgbClr val="009CDC"/>
              </a:buClr>
              <a:buFont typeface=".AppleSystemUIFont" charset="-120"/>
              <a:buChar char="–"/>
              <a:defRPr sz="1400" b="0" i="0">
                <a:solidFill>
                  <a:schemeClr val="tx1"/>
                </a:solidFill>
                <a:latin typeface="Open Sans Light" pitchFamily="2" charset="0"/>
                <a:ea typeface="Open Sans Light" pitchFamily="2" charset="0"/>
                <a:cs typeface="Open Sans Light" pitchFamily="2" charset="0"/>
              </a:defRPr>
            </a:lvl2pPr>
            <a:lvl3pPr marL="1142972" indent="-228594">
              <a:buClr>
                <a:srgbClr val="009CDC"/>
              </a:buClr>
              <a:buFont typeface="Courier New" charset="0"/>
              <a:buChar char="o"/>
              <a:defRPr sz="1200" b="0" i="0">
                <a:solidFill>
                  <a:schemeClr val="tx1"/>
                </a:solidFill>
                <a:latin typeface="Open Sans Light" pitchFamily="2" charset="0"/>
                <a:ea typeface="Open Sans Light" pitchFamily="2" charset="0"/>
                <a:cs typeface="Open Sans Light" pitchFamily="2" charset="0"/>
              </a:defRPr>
            </a:lvl3pPr>
            <a:lvl4pPr marL="1600160" indent="-228594">
              <a:buClr>
                <a:srgbClr val="009CDC"/>
              </a:buClr>
              <a:buFont typeface="Arial" charset="0"/>
              <a:buChar char="•"/>
              <a:defRPr sz="1050" b="0" i="0">
                <a:solidFill>
                  <a:schemeClr val="tx1"/>
                </a:solidFill>
                <a:latin typeface="Open Sans Light" pitchFamily="2" charset="0"/>
                <a:ea typeface="Open Sans Light" pitchFamily="2" charset="0"/>
                <a:cs typeface="Open Sans Light" pitchFamily="2" charset="0"/>
              </a:defRPr>
            </a:lvl4pPr>
            <a:lvl5pPr marL="2057348" indent="-228594">
              <a:buClr>
                <a:srgbClr val="009CDC"/>
              </a:buClr>
              <a:buFont typeface="Arial" charset="0"/>
              <a:buChar char="•"/>
              <a:defRPr sz="900" b="0" i="0">
                <a:solidFill>
                  <a:schemeClr val="tx1"/>
                </a:solidFill>
                <a:latin typeface="Open Sans Light" pitchFamily="2" charset="0"/>
                <a:ea typeface="Open Sans Light" pitchFamily="2" charset="0"/>
                <a:cs typeface="Open Sans Light"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BDF531A1-01CD-3685-E4F2-B093B6523A34}"/>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a:solidFill>
                <a:schemeClr val="bg1"/>
              </a:solidFill>
            </a:endParaRPr>
          </a:p>
        </p:txBody>
      </p:sp>
      <p:sp>
        <p:nvSpPr>
          <p:cNvPr id="5" name="TextBox 4">
            <a:extLst>
              <a:ext uri="{FF2B5EF4-FFF2-40B4-BE49-F238E27FC236}">
                <a16:creationId xmlns:a16="http://schemas.microsoft.com/office/drawing/2014/main" id="{DC7E1543-D99B-6DF6-730B-6E8DE2376E6D}"/>
              </a:ext>
            </a:extLst>
          </p:cNvPr>
          <p:cNvSpPr txBox="1"/>
          <p:nvPr userDrawn="1"/>
        </p:nvSpPr>
        <p:spPr>
          <a:xfrm>
            <a:off x="419128" y="2335475"/>
            <a:ext cx="1840568" cy="523220"/>
          </a:xfrm>
          <a:prstGeom prst="rect">
            <a:avLst/>
          </a:prstGeom>
          <a:noFill/>
        </p:spPr>
        <p:txBody>
          <a:bodyPr wrap="none" rtlCol="0">
            <a:spAutoFit/>
          </a:bodyPr>
          <a:lstStyle/>
          <a:p>
            <a:r>
              <a:rPr lang="en-US" sz="2800" b="1" i="0">
                <a:solidFill>
                  <a:schemeClr val="accent1"/>
                </a:solidFill>
                <a:latin typeface="Montserrat" pitchFamily="2" charset="77"/>
              </a:rPr>
              <a:t>AGENDA</a:t>
            </a:r>
            <a:endParaRPr lang="en-US" sz="2800" b="0" i="0">
              <a:solidFill>
                <a:schemeClr val="accent1"/>
              </a:solidFill>
              <a:latin typeface="Montserrat" pitchFamily="2" charset="77"/>
            </a:endParaRPr>
          </a:p>
        </p:txBody>
      </p:sp>
      <p:sp>
        <p:nvSpPr>
          <p:cNvPr id="6" name="Slide Number Placeholder 5">
            <a:extLst>
              <a:ext uri="{FF2B5EF4-FFF2-40B4-BE49-F238E27FC236}">
                <a16:creationId xmlns:a16="http://schemas.microsoft.com/office/drawing/2014/main" id="{7DA4EDBD-5A1C-12C7-2B13-D71A60698FE4}"/>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Tree>
    <p:extLst>
      <p:ext uri="{BB962C8B-B14F-4D97-AF65-F5344CB8AC3E}">
        <p14:creationId xmlns:p14="http://schemas.microsoft.com/office/powerpoint/2010/main" val="379378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with secondary hea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8FF74C-6ACE-2D46-B18A-0AF3E94B2A96}"/>
              </a:ext>
            </a:extLst>
          </p:cNvPr>
          <p:cNvSpPr/>
          <p:nvPr userDrawn="1"/>
        </p:nvSpPr>
        <p:spPr>
          <a:xfrm>
            <a:off x="2" y="4757738"/>
            <a:ext cx="9144001" cy="385762"/>
          </a:xfrm>
          <a:prstGeom prst="rect">
            <a:avLst/>
          </a:prstGeom>
          <a:solidFill>
            <a:srgbClr val="26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2"/>
          </a:p>
        </p:txBody>
      </p:sp>
      <p:sp>
        <p:nvSpPr>
          <p:cNvPr id="12" name="Subtitle 2"/>
          <p:cNvSpPr>
            <a:spLocks noGrp="1"/>
          </p:cNvSpPr>
          <p:nvPr>
            <p:ph type="subTitle" idx="1" hasCustomPrompt="1"/>
          </p:nvPr>
        </p:nvSpPr>
        <p:spPr>
          <a:xfrm>
            <a:off x="1" y="192297"/>
            <a:ext cx="9144000" cy="581287"/>
          </a:xfrm>
          <a:prstGeom prst="rect">
            <a:avLst/>
          </a:prstGeom>
        </p:spPr>
        <p:txBody>
          <a:bodyPr anchor="t">
            <a:noAutofit/>
          </a:bodyPr>
          <a:lstStyle>
            <a:lvl1pPr marL="0" indent="0" algn="ctr">
              <a:lnSpc>
                <a:spcPts val="2787"/>
              </a:lnSpc>
              <a:spcBef>
                <a:spcPts val="0"/>
              </a:spcBef>
              <a:buNone/>
              <a:defRPr sz="2200" b="1" i="0">
                <a:solidFill>
                  <a:srgbClr val="253746"/>
                </a:solidFill>
                <a:latin typeface="Arial" charset="0"/>
                <a:ea typeface="Arial" charset="0"/>
                <a:cs typeface="Arial" charset="0"/>
              </a:defRPr>
            </a:lvl1pPr>
            <a:lvl2pPr marL="455055" indent="0" algn="ctr">
              <a:buNone/>
              <a:defRPr sz="1991"/>
            </a:lvl2pPr>
            <a:lvl3pPr marL="910110" indent="0" algn="ctr">
              <a:buNone/>
              <a:defRPr sz="1792"/>
            </a:lvl3pPr>
            <a:lvl4pPr marL="1365165" indent="0" algn="ctr">
              <a:buNone/>
              <a:defRPr sz="1592"/>
            </a:lvl4pPr>
            <a:lvl5pPr marL="1820220" indent="0" algn="ctr">
              <a:buNone/>
              <a:defRPr sz="1592"/>
            </a:lvl5pPr>
            <a:lvl6pPr marL="2275275" indent="0" algn="ctr">
              <a:buNone/>
              <a:defRPr sz="1592"/>
            </a:lvl6pPr>
            <a:lvl7pPr marL="2730330" indent="0" algn="ctr">
              <a:buNone/>
              <a:defRPr sz="1592"/>
            </a:lvl7pPr>
            <a:lvl8pPr marL="3185385" indent="0" algn="ctr">
              <a:buNone/>
              <a:defRPr sz="1592"/>
            </a:lvl8pPr>
            <a:lvl9pPr marL="3640440" indent="0" algn="ctr">
              <a:buNone/>
              <a:defRPr sz="1592"/>
            </a:lvl9pPr>
          </a:lstStyle>
          <a:p>
            <a:r>
              <a:rPr lang="en-US"/>
              <a:t>CLICK TO EDIT MASTER SUBTITLE STYLE</a:t>
            </a:r>
          </a:p>
        </p:txBody>
      </p:sp>
      <p:sp>
        <p:nvSpPr>
          <p:cNvPr id="14" name="Text Placeholder 3">
            <a:extLst>
              <a:ext uri="{FF2B5EF4-FFF2-40B4-BE49-F238E27FC236}">
                <a16:creationId xmlns:a16="http://schemas.microsoft.com/office/drawing/2014/main" id="{887EC235-98E1-2544-9CC3-C0B88321896B}"/>
              </a:ext>
            </a:extLst>
          </p:cNvPr>
          <p:cNvSpPr>
            <a:spLocks noGrp="1"/>
          </p:cNvSpPr>
          <p:nvPr>
            <p:ph type="body" sz="quarter" idx="11" hasCustomPrompt="1"/>
          </p:nvPr>
        </p:nvSpPr>
        <p:spPr>
          <a:xfrm>
            <a:off x="0" y="604516"/>
            <a:ext cx="9144000" cy="338138"/>
          </a:xfrm>
          <a:prstGeom prst="rect">
            <a:avLst/>
          </a:prstGeom>
        </p:spPr>
        <p:txBody>
          <a:bodyPr>
            <a:noAutofit/>
          </a:bodyPr>
          <a:lstStyle>
            <a:lvl1pPr marL="0" indent="0" algn="ctr">
              <a:buNone/>
              <a:defRPr sz="1600" b="1">
                <a:solidFill>
                  <a:srgbClr val="009CDC"/>
                </a:solidFill>
              </a:defRPr>
            </a:lvl1pPr>
          </a:lstStyle>
          <a:p>
            <a:pPr lvl="0"/>
            <a:r>
              <a:rPr lang="en-US"/>
              <a:t>EDIT MASTER TEXT STYLES</a:t>
            </a:r>
          </a:p>
        </p:txBody>
      </p:sp>
      <p:sp>
        <p:nvSpPr>
          <p:cNvPr id="3" name="Slide Number Placeholder 5">
            <a:extLst>
              <a:ext uri="{FF2B5EF4-FFF2-40B4-BE49-F238E27FC236}">
                <a16:creationId xmlns:a16="http://schemas.microsoft.com/office/drawing/2014/main" id="{F26C3E11-19A1-C3DF-3B39-C39613814B05}"/>
              </a:ext>
            </a:extLst>
          </p:cNvPr>
          <p:cNvSpPr txBox="1">
            <a:spLocks/>
          </p:cNvSpPr>
          <p:nvPr userDrawn="1"/>
        </p:nvSpPr>
        <p:spPr>
          <a:xfrm>
            <a:off x="8814479" y="4887575"/>
            <a:ext cx="202885" cy="123233"/>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797" smtClean="0">
                <a:solidFill>
                  <a:srgbClr val="009CDC"/>
                </a:solidFill>
              </a:rPr>
              <a:pPr/>
              <a:t>‹#›</a:t>
            </a:fld>
            <a:endParaRPr lang="en-US" sz="797">
              <a:solidFill>
                <a:srgbClr val="009CDC"/>
              </a:solidFill>
            </a:endParaRPr>
          </a:p>
        </p:txBody>
      </p:sp>
      <p:pic>
        <p:nvPicPr>
          <p:cNvPr id="4" name="Picture 3">
            <a:extLst>
              <a:ext uri="{FF2B5EF4-FFF2-40B4-BE49-F238E27FC236}">
                <a16:creationId xmlns:a16="http://schemas.microsoft.com/office/drawing/2014/main" id="{3FCEBFA2-2213-931C-0F8D-73BCC7F008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362" y="4897331"/>
            <a:ext cx="850263" cy="103718"/>
          </a:xfrm>
          <a:prstGeom prst="rect">
            <a:avLst/>
          </a:prstGeom>
        </p:spPr>
      </p:pic>
      <p:sp>
        <p:nvSpPr>
          <p:cNvPr id="2" name="Text Placeholder 4">
            <a:extLst>
              <a:ext uri="{FF2B5EF4-FFF2-40B4-BE49-F238E27FC236}">
                <a16:creationId xmlns:a16="http://schemas.microsoft.com/office/drawing/2014/main" id="{71DF4DF8-F612-652C-4DC3-B4FBF069F388}"/>
              </a:ext>
            </a:extLst>
          </p:cNvPr>
          <p:cNvSpPr>
            <a:spLocks noGrp="1"/>
          </p:cNvSpPr>
          <p:nvPr>
            <p:ph type="body" sz="quarter" idx="13"/>
          </p:nvPr>
        </p:nvSpPr>
        <p:spPr>
          <a:xfrm>
            <a:off x="526416" y="1175496"/>
            <a:ext cx="7994497" cy="3363488"/>
          </a:xfrm>
          <a:prstGeom prst="rect">
            <a:avLst/>
          </a:prstGeom>
        </p:spPr>
        <p:txBody>
          <a:bodyPr/>
          <a:lstStyle>
            <a:lvl1pPr marL="230188" indent="-230188">
              <a:buClr>
                <a:srgbClr val="009CDC"/>
              </a:buClr>
              <a:buFontTx/>
              <a:buBlip>
                <a:blip r:embed="rId3"/>
              </a:buBlip>
              <a:defRPr sz="1400"/>
            </a:lvl1pPr>
            <a:lvl2pPr marL="741363" indent="-284163">
              <a:buClr>
                <a:srgbClr val="009CDC"/>
              </a:buClr>
              <a:buFont typeface=".AppleSystemUIFont" charset="-120"/>
              <a:buChar char="–"/>
              <a:defRPr sz="1300"/>
            </a:lvl2pPr>
            <a:lvl3pPr marL="1143000" indent="-228600">
              <a:buClr>
                <a:srgbClr val="009CDC"/>
              </a:buClr>
              <a:buFont typeface="Courier New" charset="0"/>
              <a:buChar char="o"/>
              <a:defRPr sz="1200"/>
            </a:lvl3pPr>
            <a:lvl4pPr marL="1600200" indent="-228600">
              <a:buClr>
                <a:srgbClr val="009CDC"/>
              </a:buClr>
              <a:buFont typeface="Arial" charset="0"/>
              <a:buChar char="•"/>
              <a:defRPr sz="1100"/>
            </a:lvl4pPr>
            <a:lvl5pPr marL="2057400" indent="-228600">
              <a:buClr>
                <a:srgbClr val="009CDC"/>
              </a:buClr>
              <a:buFont typeface="Arial" charset="0"/>
              <a:buChar cha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697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12">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 NOT USE - INSTRUCTION SLIDE">
    <p:spTree>
      <p:nvGrpSpPr>
        <p:cNvPr id="1" name=""/>
        <p:cNvGrpSpPr/>
        <p:nvPr/>
      </p:nvGrpSpPr>
      <p:grpSpPr>
        <a:xfrm>
          <a:off x="0" y="0"/>
          <a:ext cx="0" cy="0"/>
          <a:chOff x="0" y="0"/>
          <a:chExt cx="0" cy="0"/>
        </a:xfrm>
      </p:grpSpPr>
      <p:sp>
        <p:nvSpPr>
          <p:cNvPr id="18" name="Subtitle 2"/>
          <p:cNvSpPr>
            <a:spLocks noGrp="1"/>
          </p:cNvSpPr>
          <p:nvPr>
            <p:ph type="subTitle" idx="1" hasCustomPrompt="1"/>
          </p:nvPr>
        </p:nvSpPr>
        <p:spPr>
          <a:xfrm>
            <a:off x="1" y="2281106"/>
            <a:ext cx="9144000" cy="581287"/>
          </a:xfrm>
          <a:prstGeom prst="rect">
            <a:avLst/>
          </a:prstGeom>
        </p:spPr>
        <p:txBody>
          <a:bodyPr anchor="ctr">
            <a:noAutofit/>
          </a:bodyPr>
          <a:lstStyle>
            <a:lvl1pPr marL="0" indent="0" algn="ctr">
              <a:buNone/>
              <a:defRPr sz="2800" b="1"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a:p>
        </p:txBody>
      </p:sp>
      <p:sp>
        <p:nvSpPr>
          <p:cNvPr id="20"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0598B68-75EB-4AD6-83A5-884C137B52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69921" y="4886591"/>
            <a:ext cx="899518" cy="109909"/>
          </a:xfrm>
          <a:prstGeom prst="rect">
            <a:avLst/>
          </a:prstGeom>
        </p:spPr>
      </p:pic>
    </p:spTree>
    <p:extLst>
      <p:ext uri="{BB962C8B-B14F-4D97-AF65-F5344CB8AC3E}">
        <p14:creationId xmlns:p14="http://schemas.microsoft.com/office/powerpoint/2010/main" val="40945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_Divider_construction+number_v2">
    <p:spTree>
      <p:nvGrpSpPr>
        <p:cNvPr id="1" name=""/>
        <p:cNvGrpSpPr/>
        <p:nvPr/>
      </p:nvGrpSpPr>
      <p:grpSpPr>
        <a:xfrm>
          <a:off x="0" y="0"/>
          <a:ext cx="0" cy="0"/>
          <a:chOff x="0" y="0"/>
          <a:chExt cx="0" cy="0"/>
        </a:xfrm>
      </p:grpSpPr>
      <p:pic>
        <p:nvPicPr>
          <p:cNvPr id="13" name="Picture 12" descr="A blue and black rectangles&#10;&#10;Description automatically generated">
            <a:extLst>
              <a:ext uri="{FF2B5EF4-FFF2-40B4-BE49-F238E27FC236}">
                <a16:creationId xmlns:a16="http://schemas.microsoft.com/office/drawing/2014/main" id="{B8041730-E7BE-7C1E-CBF6-6A4D440CC8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5186" y="2571750"/>
            <a:ext cx="1928813" cy="2571750"/>
          </a:xfrm>
          <a:prstGeom prst="rect">
            <a:avLst/>
          </a:prstGeom>
        </p:spPr>
      </p:pic>
    </p:spTree>
    <p:extLst>
      <p:ext uri="{BB962C8B-B14F-4D97-AF65-F5344CB8AC3E}">
        <p14:creationId xmlns:p14="http://schemas.microsoft.com/office/powerpoint/2010/main" val="9548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Section_Divider_construction+number_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EAA070-6199-973A-678A-79E159331173}"/>
              </a:ext>
            </a:extLst>
          </p:cNvPr>
          <p:cNvPicPr>
            <a:picLocks noChangeAspect="1"/>
          </p:cNvPicPr>
          <p:nvPr userDrawn="1"/>
        </p:nvPicPr>
        <p:blipFill>
          <a:blip r:embed="rId2"/>
          <a:stretch>
            <a:fillRect/>
          </a:stretch>
        </p:blipFill>
        <p:spPr>
          <a:xfrm>
            <a:off x="8041268" y="3891775"/>
            <a:ext cx="753327" cy="1012283"/>
          </a:xfrm>
          <a:prstGeom prst="rect">
            <a:avLst/>
          </a:prstGeom>
        </p:spPr>
      </p:pic>
    </p:spTree>
    <p:extLst>
      <p:ext uri="{BB962C8B-B14F-4D97-AF65-F5344CB8AC3E}">
        <p14:creationId xmlns:p14="http://schemas.microsoft.com/office/powerpoint/2010/main" val="274588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14EAF622-F649-2ECF-E626-70CB2CFC1C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87F9916-56B1-9C42-CB77-0A402A4F009E}"/>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a:solidFill>
                <a:schemeClr val="bg1"/>
              </a:solidFill>
            </a:endParaRPr>
          </a:p>
        </p:txBody>
      </p:sp>
      <p:sp>
        <p:nvSpPr>
          <p:cNvPr id="7" name="Text Placeholder 6">
            <a:extLst>
              <a:ext uri="{FF2B5EF4-FFF2-40B4-BE49-F238E27FC236}">
                <a16:creationId xmlns:a16="http://schemas.microsoft.com/office/drawing/2014/main" id="{835CA3B4-3C38-E30C-C25D-7B7F38FCBAB1}"/>
              </a:ext>
            </a:extLst>
          </p:cNvPr>
          <p:cNvSpPr>
            <a:spLocks noGrp="1"/>
          </p:cNvSpPr>
          <p:nvPr>
            <p:ph type="body" sz="quarter" idx="10" hasCustomPrompt="1"/>
          </p:nvPr>
        </p:nvSpPr>
        <p:spPr>
          <a:xfrm>
            <a:off x="388668" y="1950243"/>
            <a:ext cx="3338513" cy="1243013"/>
          </a:xfrm>
          <a:prstGeom prst="rect">
            <a:avLst/>
          </a:prstGeom>
        </p:spPr>
        <p:txBody>
          <a:bodyPr/>
          <a:lstStyle>
            <a:lvl1pPr marL="0" indent="0">
              <a:buNone/>
              <a:defRPr b="1" i="0">
                <a:solidFill>
                  <a:schemeClr val="bg1"/>
                </a:solidFill>
                <a:latin typeface="Montserrat" pitchFamily="2" charset="77"/>
              </a:defRPr>
            </a:lvl1pPr>
          </a:lstStyle>
          <a:p>
            <a:pPr lvl="0"/>
            <a:r>
              <a:rPr lang="en-GB"/>
              <a:t>CLICK TO EDIT MASTER SUBTITLE STYLE</a:t>
            </a:r>
            <a:endParaRPr lang="en-US"/>
          </a:p>
        </p:txBody>
      </p:sp>
      <p:pic>
        <p:nvPicPr>
          <p:cNvPr id="5" name="Picture 4" descr="A white circle with a black background&#10;&#10;Description automatically generated">
            <a:extLst>
              <a:ext uri="{FF2B5EF4-FFF2-40B4-BE49-F238E27FC236}">
                <a16:creationId xmlns:a16="http://schemas.microsoft.com/office/drawing/2014/main" id="{8F8ABBFA-2F62-CB6D-CF07-DE4CF567E3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4"/>
            <a:ext cx="1644080" cy="197949"/>
          </a:xfrm>
          <a:prstGeom prst="rect">
            <a:avLst/>
          </a:prstGeom>
        </p:spPr>
      </p:pic>
      <p:pic>
        <p:nvPicPr>
          <p:cNvPr id="2" name="Picture 1" descr="A black and blue text&#10;&#10;AI-generated content may be incorrect.">
            <a:extLst>
              <a:ext uri="{FF2B5EF4-FFF2-40B4-BE49-F238E27FC236}">
                <a16:creationId xmlns:a16="http://schemas.microsoft.com/office/drawing/2014/main" id="{00D87B51-744A-AFFE-6A44-3421030736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7276" y="4678085"/>
            <a:ext cx="1478620" cy="419099"/>
          </a:xfrm>
          <a:prstGeom prst="rect">
            <a:avLst/>
          </a:prstGeom>
        </p:spPr>
      </p:pic>
      <p:sp>
        <p:nvSpPr>
          <p:cNvPr id="6" name="TextBox 5">
            <a:extLst>
              <a:ext uri="{FF2B5EF4-FFF2-40B4-BE49-F238E27FC236}">
                <a16:creationId xmlns:a16="http://schemas.microsoft.com/office/drawing/2014/main" id="{10FA749A-C9DA-E4E0-2023-072D81A45AA8}"/>
              </a:ext>
            </a:extLst>
          </p:cNvPr>
          <p:cNvSpPr txBox="1"/>
          <p:nvPr userDrawn="1"/>
        </p:nvSpPr>
        <p:spPr>
          <a:xfrm>
            <a:off x="1858702" y="4558446"/>
            <a:ext cx="98863" cy="584775"/>
          </a:xfrm>
          <a:prstGeom prst="rect">
            <a:avLst/>
          </a:prstGeom>
          <a:noFill/>
        </p:spPr>
        <p:txBody>
          <a:bodyPr wrap="square" rtlCol="0">
            <a:spAutoFit/>
          </a:bodyPr>
          <a:lstStyle/>
          <a:p>
            <a:r>
              <a:rPr lang="en-US" sz="3200" b="1" dirty="0"/>
              <a:t>|</a:t>
            </a:r>
          </a:p>
        </p:txBody>
      </p:sp>
    </p:spTree>
    <p:extLst>
      <p:ext uri="{BB962C8B-B14F-4D97-AF65-F5344CB8AC3E}">
        <p14:creationId xmlns:p14="http://schemas.microsoft.com/office/powerpoint/2010/main" val="1824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ction_Divider_Blank">
    <p:spTree>
      <p:nvGrpSpPr>
        <p:cNvPr id="1" name=""/>
        <p:cNvGrpSpPr/>
        <p:nvPr/>
      </p:nvGrpSpPr>
      <p:grpSpPr>
        <a:xfrm>
          <a:off x="0" y="0"/>
          <a:ext cx="0" cy="0"/>
          <a:chOff x="0" y="0"/>
          <a:chExt cx="0" cy="0"/>
        </a:xfrm>
      </p:grpSpPr>
      <p:pic>
        <p:nvPicPr>
          <p:cNvPr id="4" name="Picture 3" descr="A blue background with white arrows&#10;&#10;Description automatically generated">
            <a:extLst>
              <a:ext uri="{FF2B5EF4-FFF2-40B4-BE49-F238E27FC236}">
                <a16:creationId xmlns:a16="http://schemas.microsoft.com/office/drawing/2014/main" id="{A4CD4C43-15A9-F222-B4F9-889553B3A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Slide Number Placeholder 5">
            <a:extLst>
              <a:ext uri="{FF2B5EF4-FFF2-40B4-BE49-F238E27FC236}">
                <a16:creationId xmlns:a16="http://schemas.microsoft.com/office/drawing/2014/main" id="{86FA50D7-8E1B-666B-EE34-50EB9734D474}"/>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a:solidFill>
                <a:schemeClr val="bg1"/>
              </a:solidFill>
            </a:endParaRPr>
          </a:p>
        </p:txBody>
      </p:sp>
      <p:sp>
        <p:nvSpPr>
          <p:cNvPr id="6" name="Subtitle 2">
            <a:extLst>
              <a:ext uri="{FF2B5EF4-FFF2-40B4-BE49-F238E27FC236}">
                <a16:creationId xmlns:a16="http://schemas.microsoft.com/office/drawing/2014/main" id="{0F6AA140-B40C-9ECC-6AE1-CE8F78052E84}"/>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tx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white circle with a black background&#10;&#10;Description automatically generated">
            <a:extLst>
              <a:ext uri="{FF2B5EF4-FFF2-40B4-BE49-F238E27FC236}">
                <a16:creationId xmlns:a16="http://schemas.microsoft.com/office/drawing/2014/main" id="{8928D418-F62F-C2D2-CB12-FDB302031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4"/>
            <a:ext cx="1644080" cy="197949"/>
          </a:xfrm>
          <a:prstGeom prst="rect">
            <a:avLst/>
          </a:prstGeom>
        </p:spPr>
      </p:pic>
      <p:pic>
        <p:nvPicPr>
          <p:cNvPr id="2" name="Picture 1" descr="A black and blue text&#10;&#10;AI-generated content may be incorrect.">
            <a:extLst>
              <a:ext uri="{FF2B5EF4-FFF2-40B4-BE49-F238E27FC236}">
                <a16:creationId xmlns:a16="http://schemas.microsoft.com/office/drawing/2014/main" id="{F90769A2-33F9-14EF-26F2-9CE2F0D25C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7276" y="4678085"/>
            <a:ext cx="1478620" cy="419099"/>
          </a:xfrm>
          <a:prstGeom prst="rect">
            <a:avLst/>
          </a:prstGeom>
        </p:spPr>
      </p:pic>
      <p:sp>
        <p:nvSpPr>
          <p:cNvPr id="3" name="TextBox 2">
            <a:extLst>
              <a:ext uri="{FF2B5EF4-FFF2-40B4-BE49-F238E27FC236}">
                <a16:creationId xmlns:a16="http://schemas.microsoft.com/office/drawing/2014/main" id="{871B5DDF-2DC9-F9E2-4A49-6D45762245E2}"/>
              </a:ext>
            </a:extLst>
          </p:cNvPr>
          <p:cNvSpPr txBox="1"/>
          <p:nvPr userDrawn="1"/>
        </p:nvSpPr>
        <p:spPr>
          <a:xfrm>
            <a:off x="1858702" y="4558446"/>
            <a:ext cx="98863" cy="584775"/>
          </a:xfrm>
          <a:prstGeom prst="rect">
            <a:avLst/>
          </a:prstGeom>
          <a:noFill/>
        </p:spPr>
        <p:txBody>
          <a:bodyPr wrap="square" rtlCol="0">
            <a:spAutoFit/>
          </a:bodyPr>
          <a:lstStyle/>
          <a:p>
            <a:r>
              <a:rPr lang="en-US" sz="3200" b="1" dirty="0"/>
              <a:t>|</a:t>
            </a:r>
          </a:p>
        </p:txBody>
      </p:sp>
    </p:spTree>
    <p:extLst>
      <p:ext uri="{BB962C8B-B14F-4D97-AF65-F5344CB8AC3E}">
        <p14:creationId xmlns:p14="http://schemas.microsoft.com/office/powerpoint/2010/main" val="5186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4661E0FE-DA37-A943-8B2F-63E5F919C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Subtitle 2">
            <a:extLst>
              <a:ext uri="{FF2B5EF4-FFF2-40B4-BE49-F238E27FC236}">
                <a16:creationId xmlns:a16="http://schemas.microsoft.com/office/drawing/2014/main" id="{06272B59-9B76-9441-B7B1-D0F2ED32E173}"/>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bg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2EA6F60C-8CD3-1F49-3BF3-365FF73B3EB5}"/>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a:solidFill>
                <a:schemeClr val="bg1"/>
              </a:solidFill>
            </a:endParaRPr>
          </a:p>
        </p:txBody>
      </p:sp>
      <p:pic>
        <p:nvPicPr>
          <p:cNvPr id="4" name="Picture 3">
            <a:extLst>
              <a:ext uri="{FF2B5EF4-FFF2-40B4-BE49-F238E27FC236}">
                <a16:creationId xmlns:a16="http://schemas.microsoft.com/office/drawing/2014/main" id="{315EA742-D080-83EE-7067-2C12748A9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5"/>
            <a:ext cx="1644080" cy="197949"/>
          </a:xfrm>
          <a:prstGeom prst="rect">
            <a:avLst/>
          </a:prstGeom>
        </p:spPr>
      </p:pic>
    </p:spTree>
    <p:extLst>
      <p:ext uri="{BB962C8B-B14F-4D97-AF65-F5344CB8AC3E}">
        <p14:creationId xmlns:p14="http://schemas.microsoft.com/office/powerpoint/2010/main" val="28710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4661E0FE-DA37-A943-8B2F-63E5F919C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00205C"/>
          </a:solidFill>
        </p:spPr>
      </p:pic>
      <p:sp>
        <p:nvSpPr>
          <p:cNvPr id="2" name="Rectangle 1">
            <a:extLst>
              <a:ext uri="{FF2B5EF4-FFF2-40B4-BE49-F238E27FC236}">
                <a16:creationId xmlns:a16="http://schemas.microsoft.com/office/drawing/2014/main" id="{764775DC-95DB-8890-666A-5E570006F35A}"/>
              </a:ext>
            </a:extLst>
          </p:cNvPr>
          <p:cNvSpPr/>
          <p:nvPr userDrawn="1"/>
        </p:nvSpPr>
        <p:spPr>
          <a:xfrm>
            <a:off x="0" y="0"/>
            <a:ext cx="9144000" cy="5143500"/>
          </a:xfrm>
          <a:prstGeom prst="rect">
            <a:avLst/>
          </a:prstGeom>
          <a:solidFill>
            <a:srgbClr val="00168A">
              <a:alpha val="7178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06272B59-9B76-9441-B7B1-D0F2ED32E173}"/>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bg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2EA6F60C-8CD3-1F49-3BF3-365FF73B3EB5}"/>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a:solidFill>
                <a:schemeClr val="bg1"/>
              </a:solidFill>
            </a:endParaRPr>
          </a:p>
        </p:txBody>
      </p:sp>
      <p:pic>
        <p:nvPicPr>
          <p:cNvPr id="4" name="Picture 3">
            <a:extLst>
              <a:ext uri="{FF2B5EF4-FFF2-40B4-BE49-F238E27FC236}">
                <a16:creationId xmlns:a16="http://schemas.microsoft.com/office/drawing/2014/main" id="{315EA742-D080-83EE-7067-2C12748A9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5"/>
            <a:ext cx="1644080" cy="197949"/>
          </a:xfrm>
          <a:prstGeom prst="rect">
            <a:avLst/>
          </a:prstGeom>
        </p:spPr>
      </p:pic>
    </p:spTree>
    <p:extLst>
      <p:ext uri="{BB962C8B-B14F-4D97-AF65-F5344CB8AC3E}">
        <p14:creationId xmlns:p14="http://schemas.microsoft.com/office/powerpoint/2010/main" val="41900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1" descr="A black background with grey hearts&#10;&#10;Description automatically generated">
            <a:extLst>
              <a:ext uri="{FF2B5EF4-FFF2-40B4-BE49-F238E27FC236}">
                <a16:creationId xmlns:a16="http://schemas.microsoft.com/office/drawing/2014/main" id="{8DF50A9A-5A32-8232-5ED0-86F42E10D4AB}"/>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123824" y="132754"/>
            <a:ext cx="8896351" cy="3958932"/>
          </a:xfrm>
          <a:prstGeom prst="rect">
            <a:avLst/>
          </a:prstGeom>
        </p:spPr>
      </p:pic>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8394700"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TITLE OF SLIDE GOES HERE</a:t>
            </a:r>
            <a:endParaRPr lang="en-US"/>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8394700" cy="434542"/>
          </a:xfrm>
          <a:prstGeom prst="rect">
            <a:avLst/>
          </a:prstGeom>
        </p:spPr>
        <p:txBody>
          <a:bodyPr/>
          <a:lstStyle>
            <a:lvl1pPr marL="0" indent="0">
              <a:buNone/>
              <a:defRPr sz="18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a:t>SECOND LINE GOES HERE</a:t>
            </a:r>
            <a:endParaRPr lang="en-US"/>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164559" y="1299078"/>
            <a:ext cx="8642350" cy="3219450"/>
          </a:xfrm>
          <a:prstGeom prst="rect">
            <a:avLst/>
          </a:prstGeom>
        </p:spPr>
        <p:txBody>
          <a:bodyPr/>
          <a:lstStyle>
            <a:lvl1pPr marL="230188" indent="-230188">
              <a:buClr>
                <a:schemeClr val="accent1"/>
              </a:buClr>
              <a:buFont typeface="System Font Regular"/>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394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397133"/>
      </p:ext>
    </p:extLst>
  </p:cSld>
  <p:clrMap bg1="lt1" tx1="dk1" bg2="lt2" tx2="dk2" accent1="accent1" accent2="accent2" accent3="accent3" accent4="accent4" accent5="accent5" accent6="accent6" hlink="hlink" folHlink="folHlink"/>
  <p:sldLayoutIdLst>
    <p:sldLayoutId id="2147483909" r:id="rId1"/>
    <p:sldLayoutId id="2147483872" r:id="rId2"/>
    <p:sldLayoutId id="2147483926" r:id="rId3"/>
    <p:sldLayoutId id="2147483932" r:id="rId4"/>
    <p:sldLayoutId id="2147483919" r:id="rId5"/>
    <p:sldLayoutId id="2147483921" r:id="rId6"/>
    <p:sldLayoutId id="2147483922" r:id="rId7"/>
    <p:sldLayoutId id="2147483931" r:id="rId8"/>
    <p:sldLayoutId id="2147483923" r:id="rId9"/>
    <p:sldLayoutId id="2147483928" r:id="rId10"/>
    <p:sldLayoutId id="2147483924" r:id="rId11"/>
    <p:sldLayoutId id="2147483925" r:id="rId12"/>
    <p:sldLayoutId id="2147483918" r:id="rId13"/>
    <p:sldLayoutId id="2147483930" r:id="rId14"/>
    <p:sldLayoutId id="2147483927" r:id="rId15"/>
    <p:sldLayoutId id="2147483934" r:id="rId16"/>
    <p:sldLayoutId id="2147483935" r:id="rId17"/>
    <p:sldLayoutId id="214748393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2800" b="1" kern="1200">
          <a:solidFill>
            <a:schemeClr val="bg2"/>
          </a:solidFill>
          <a:latin typeface="+mj-lt"/>
          <a:ea typeface="+mj-ea"/>
          <a:cs typeface="+mj-cs"/>
        </a:defRPr>
      </a:lvl1pPr>
    </p:titleStyle>
    <p:body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6.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2.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BBF564F_6FAA3CAE.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4.xml"/><Relationship Id="rId7" Type="http://schemas.openxmlformats.org/officeDocument/2006/relationships/image" Target="../media/image21.svg"/><Relationship Id="rId12" Type="http://schemas.openxmlformats.org/officeDocument/2006/relationships/image" Target="../media/image25.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hyperlink" Target="https://www.slido.com/powerpoint-polling?utm_source=powerpoint&amp;utm_medium=placeholder-slide" TargetMode="External"/><Relationship Id="rId10" Type="http://schemas.openxmlformats.org/officeDocument/2006/relationships/image" Target="../media/image23.svg"/><Relationship Id="rId4" Type="http://schemas.openxmlformats.org/officeDocument/2006/relationships/slideLayout" Target="../slideLayouts/slideLayout18.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3.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8.xml"/><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D88E1B-477D-CB7F-4A59-6472B1151E8F}"/>
              </a:ext>
            </a:extLst>
          </p:cNvPr>
          <p:cNvSpPr>
            <a:spLocks noGrp="1"/>
          </p:cNvSpPr>
          <p:nvPr>
            <p:ph type="body" sz="quarter" idx="4294967295"/>
          </p:nvPr>
        </p:nvSpPr>
        <p:spPr>
          <a:xfrm>
            <a:off x="468313" y="2842074"/>
            <a:ext cx="3873500" cy="476983"/>
          </a:xfrm>
          <a:prstGeom prst="rect">
            <a:avLst/>
          </a:prstGeom>
        </p:spPr>
        <p:txBody>
          <a:bodyPr/>
          <a:lstStyle/>
          <a:p>
            <a:endParaRPr lang="en-US"/>
          </a:p>
        </p:txBody>
      </p:sp>
      <p:sp>
        <p:nvSpPr>
          <p:cNvPr id="3" name="Text Placeholder 2">
            <a:extLst>
              <a:ext uri="{FF2B5EF4-FFF2-40B4-BE49-F238E27FC236}">
                <a16:creationId xmlns:a16="http://schemas.microsoft.com/office/drawing/2014/main" id="{749A0DCC-3B64-8730-8A1C-E5854AF97B93}"/>
              </a:ext>
            </a:extLst>
          </p:cNvPr>
          <p:cNvSpPr>
            <a:spLocks noGrp="1"/>
          </p:cNvSpPr>
          <p:nvPr>
            <p:ph type="body" sz="quarter" idx="4294967295"/>
          </p:nvPr>
        </p:nvSpPr>
        <p:spPr>
          <a:xfrm>
            <a:off x="468313" y="3449680"/>
            <a:ext cx="3873500" cy="207471"/>
          </a:xfrm>
          <a:prstGeom prst="rect">
            <a:avLst/>
          </a:prstGeom>
        </p:spPr>
        <p:txBody>
          <a:bodyPr/>
          <a:lstStyle/>
          <a:p>
            <a:endParaRPr lang="en-US"/>
          </a:p>
        </p:txBody>
      </p:sp>
      <p:pic>
        <p:nvPicPr>
          <p:cNvPr id="9" name="Picture Placeholder 8" descr="A white building with flags&#10;&#10;AI-generated content may be incorrect.">
            <a:extLst>
              <a:ext uri="{FF2B5EF4-FFF2-40B4-BE49-F238E27FC236}">
                <a16:creationId xmlns:a16="http://schemas.microsoft.com/office/drawing/2014/main" id="{28A7958C-EEC9-3A05-0DC5-EEE78DAD3B5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1916" b="11916"/>
          <a:stretch>
            <a:fillRect/>
          </a:stretch>
        </p:blipFill>
        <p:spPr>
          <a:xfrm>
            <a:off x="1017588" y="1000125"/>
            <a:ext cx="8126412" cy="4125913"/>
          </a:xfrm>
          <a:prstGeom prst="rect">
            <a:avLst/>
          </a:prstGeom>
        </p:spPr>
      </p:pic>
      <p:sp>
        <p:nvSpPr>
          <p:cNvPr id="5" name="Rectangle 4">
            <a:extLst>
              <a:ext uri="{FF2B5EF4-FFF2-40B4-BE49-F238E27FC236}">
                <a16:creationId xmlns:a16="http://schemas.microsoft.com/office/drawing/2014/main" id="{F868C9EA-F325-C2E0-DAB4-7D287C6DA340}"/>
              </a:ext>
            </a:extLst>
          </p:cNvPr>
          <p:cNvSpPr/>
          <p:nvPr/>
        </p:nvSpPr>
        <p:spPr>
          <a:xfrm>
            <a:off x="0" y="2571750"/>
            <a:ext cx="4572000" cy="1291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a:extLst>
              <a:ext uri="{FF2B5EF4-FFF2-40B4-BE49-F238E27FC236}">
                <a16:creationId xmlns:a16="http://schemas.microsoft.com/office/drawing/2014/main" id="{0477B123-A746-AED9-86BE-21EDF7E6BF0E}"/>
              </a:ext>
            </a:extLst>
          </p:cNvPr>
          <p:cNvSpPr txBox="1">
            <a:spLocks/>
          </p:cNvSpPr>
          <p:nvPr/>
        </p:nvSpPr>
        <p:spPr>
          <a:xfrm>
            <a:off x="468313" y="2636098"/>
            <a:ext cx="3873500" cy="476983"/>
          </a:xfrm>
          <a:prstGeom prst="rect">
            <a:avLst/>
          </a:prstGeom>
        </p:spPr>
        <p:txBody>
          <a:bodyPr lIns="91440" tIns="45720" rIns="91440" bIns="45720" anchor="t"/>
          <a:lstStyle>
            <a:lvl1pPr marL="0" indent="0" algn="l" defTabSz="914400" rtl="0" eaLnBrk="1" latinLnBrk="0" hangingPunct="1">
              <a:spcBef>
                <a:spcPct val="20000"/>
              </a:spcBef>
              <a:buClr>
                <a:schemeClr val="bg2">
                  <a:lumMod val="75000"/>
                </a:schemeClr>
              </a:buClr>
              <a:buFont typeface="Arial" panose="020B0604020202020204" pitchFamily="34" charset="0"/>
              <a:buNone/>
              <a:defRPr sz="2200" b="1" kern="1200">
                <a:solidFill>
                  <a:schemeClr val="bg1"/>
                </a:solidFill>
                <a:latin typeface="Montserrat" pitchFamily="2" charset="77"/>
                <a:ea typeface="+mn-ea"/>
                <a:cs typeface="+mn-cs"/>
              </a:defRPr>
            </a:lvl1pPr>
            <a:lvl2pPr marL="457200" indent="0" algn="l" defTabSz="914400" rtl="0" eaLnBrk="1" latinLnBrk="0" hangingPunct="1">
              <a:spcBef>
                <a:spcPct val="20000"/>
              </a:spcBef>
              <a:buClr>
                <a:schemeClr val="bg2">
                  <a:lumMod val="75000"/>
                </a:schemeClr>
              </a:buClr>
              <a:buFont typeface="Arial" panose="020B0604020202020204" pitchFamily="34" charset="0"/>
              <a:buNone/>
              <a:defRPr sz="2000" b="1" kern="1200">
                <a:solidFill>
                  <a:schemeClr val="tx1">
                    <a:lumMod val="50000"/>
                  </a:schemeClr>
                </a:solidFill>
                <a:latin typeface="+mn-lt"/>
                <a:ea typeface="+mn-ea"/>
                <a:cs typeface="+mn-cs"/>
              </a:defRPr>
            </a:lvl2pPr>
            <a:lvl3pPr marL="914400" indent="0" algn="l" defTabSz="914400" rtl="0" eaLnBrk="1" latinLnBrk="0" hangingPunct="1">
              <a:spcBef>
                <a:spcPct val="20000"/>
              </a:spcBef>
              <a:buClr>
                <a:schemeClr val="bg2">
                  <a:lumMod val="75000"/>
                </a:schemeClr>
              </a:buClr>
              <a:buFont typeface="Arial" panose="020B0604020202020204" pitchFamily="34" charset="0"/>
              <a:buNone/>
              <a:defRPr sz="1800" b="1" kern="1200">
                <a:solidFill>
                  <a:schemeClr val="tx1">
                    <a:lumMod val="50000"/>
                  </a:schemeClr>
                </a:solidFill>
                <a:latin typeface="+mn-lt"/>
                <a:ea typeface="+mn-ea"/>
                <a:cs typeface="+mn-cs"/>
              </a:defRPr>
            </a:lvl3pPr>
            <a:lvl4pPr marL="1371600" indent="0" algn="l" defTabSz="914400" rtl="0" eaLnBrk="1" latinLnBrk="0" hangingPunct="1">
              <a:spcBef>
                <a:spcPct val="20000"/>
              </a:spcBef>
              <a:buClr>
                <a:schemeClr val="bg2">
                  <a:lumMod val="75000"/>
                </a:schemeClr>
              </a:buClr>
              <a:buFont typeface="Arial" panose="020B0604020202020204" pitchFamily="34" charset="0"/>
              <a:buNone/>
              <a:defRPr sz="1600" b="1" kern="1200">
                <a:solidFill>
                  <a:schemeClr val="tx1">
                    <a:lumMod val="50000"/>
                  </a:schemeClr>
                </a:solidFill>
                <a:latin typeface="+mn-lt"/>
                <a:ea typeface="+mn-ea"/>
                <a:cs typeface="+mn-cs"/>
              </a:defRPr>
            </a:lvl4pPr>
            <a:lvl5pPr marL="1828800" indent="0" algn="l" defTabSz="914400" rtl="0" eaLnBrk="1" latinLnBrk="0" hangingPunct="1">
              <a:spcBef>
                <a:spcPct val="20000"/>
              </a:spcBef>
              <a:buClr>
                <a:schemeClr val="bg2">
                  <a:lumMod val="75000"/>
                </a:schemeClr>
              </a:buClr>
              <a:buFont typeface="Arial" panose="020B0604020202020204" pitchFamily="34" charset="0"/>
              <a:buNone/>
              <a:defRPr sz="1600" b="1"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a:latin typeface="Montserrat"/>
              </a:rPr>
              <a:t>Top 5 Immigration Considerations for Legal Departments of Tech Companies in the New Administration</a:t>
            </a:r>
            <a:endParaRPr lang="en-US"/>
          </a:p>
        </p:txBody>
      </p:sp>
      <p:sp>
        <p:nvSpPr>
          <p:cNvPr id="10" name="Text Placeholder 6">
            <a:extLst>
              <a:ext uri="{FF2B5EF4-FFF2-40B4-BE49-F238E27FC236}">
                <a16:creationId xmlns:a16="http://schemas.microsoft.com/office/drawing/2014/main" id="{913DD209-529D-D7B9-3137-41D8F9AC5E8B}"/>
              </a:ext>
            </a:extLst>
          </p:cNvPr>
          <p:cNvSpPr txBox="1">
            <a:spLocks/>
          </p:cNvSpPr>
          <p:nvPr/>
        </p:nvSpPr>
        <p:spPr>
          <a:xfrm>
            <a:off x="468313" y="3537065"/>
            <a:ext cx="3873500" cy="207471"/>
          </a:xfrm>
          <a:prstGeom prst="rect">
            <a:avLst/>
          </a:prstGeom>
        </p:spPr>
        <p:txBody>
          <a:bodyPr lIns="91440" tIns="45720" rIns="91440" bIns="45720" anchor="t"/>
          <a:lstStyle>
            <a:lvl1pPr marL="0" indent="0" algn="l" defTabSz="914400" rtl="0" eaLnBrk="1" latinLnBrk="0" hangingPunct="1">
              <a:spcBef>
                <a:spcPct val="20000"/>
              </a:spcBef>
              <a:buClr>
                <a:schemeClr val="bg2">
                  <a:lumMod val="75000"/>
                </a:schemeClr>
              </a:buClr>
              <a:buFont typeface="Arial" panose="020B0604020202020204" pitchFamily="34" charset="0"/>
              <a:buNone/>
              <a:defRPr sz="1400" b="0" kern="1200">
                <a:solidFill>
                  <a:schemeClr val="bg1"/>
                </a:solidFill>
                <a:latin typeface="+mn-lt"/>
                <a:ea typeface="+mn-ea"/>
                <a:cs typeface="+mn-cs"/>
              </a:defRPr>
            </a:lvl1pPr>
            <a:lvl2pPr marL="457200" indent="0" algn="l" defTabSz="914400" rtl="0" eaLnBrk="1" latinLnBrk="0" hangingPunct="1">
              <a:spcBef>
                <a:spcPct val="20000"/>
              </a:spcBef>
              <a:buClr>
                <a:schemeClr val="bg2">
                  <a:lumMod val="75000"/>
                </a:schemeClr>
              </a:buClr>
              <a:buFont typeface="Arial" panose="020B0604020202020204" pitchFamily="34" charset="0"/>
              <a:buNone/>
              <a:defRPr sz="2000" b="1" kern="1200">
                <a:solidFill>
                  <a:schemeClr val="tx1">
                    <a:lumMod val="50000"/>
                  </a:schemeClr>
                </a:solidFill>
                <a:latin typeface="+mn-lt"/>
                <a:ea typeface="+mn-ea"/>
                <a:cs typeface="+mn-cs"/>
              </a:defRPr>
            </a:lvl2pPr>
            <a:lvl3pPr marL="914400" indent="0" algn="l" defTabSz="914400" rtl="0" eaLnBrk="1" latinLnBrk="0" hangingPunct="1">
              <a:spcBef>
                <a:spcPct val="20000"/>
              </a:spcBef>
              <a:buClr>
                <a:schemeClr val="bg2">
                  <a:lumMod val="75000"/>
                </a:schemeClr>
              </a:buClr>
              <a:buFont typeface="Arial" panose="020B0604020202020204" pitchFamily="34" charset="0"/>
              <a:buNone/>
              <a:defRPr sz="1800" b="1" kern="1200">
                <a:solidFill>
                  <a:schemeClr val="tx1">
                    <a:lumMod val="50000"/>
                  </a:schemeClr>
                </a:solidFill>
                <a:latin typeface="+mn-lt"/>
                <a:ea typeface="+mn-ea"/>
                <a:cs typeface="+mn-cs"/>
              </a:defRPr>
            </a:lvl3pPr>
            <a:lvl4pPr marL="1371600" indent="0" algn="l" defTabSz="914400" rtl="0" eaLnBrk="1" latinLnBrk="0" hangingPunct="1">
              <a:spcBef>
                <a:spcPct val="20000"/>
              </a:spcBef>
              <a:buClr>
                <a:schemeClr val="bg2">
                  <a:lumMod val="75000"/>
                </a:schemeClr>
              </a:buClr>
              <a:buFont typeface="Arial" panose="020B0604020202020204" pitchFamily="34" charset="0"/>
              <a:buNone/>
              <a:defRPr sz="1600" b="1" kern="1200">
                <a:solidFill>
                  <a:schemeClr val="tx1">
                    <a:lumMod val="50000"/>
                  </a:schemeClr>
                </a:solidFill>
                <a:latin typeface="+mn-lt"/>
                <a:ea typeface="+mn-ea"/>
                <a:cs typeface="+mn-cs"/>
              </a:defRPr>
            </a:lvl4pPr>
            <a:lvl5pPr marL="1828800" indent="0" algn="l" defTabSz="914400" rtl="0" eaLnBrk="1" latinLnBrk="0" hangingPunct="1">
              <a:spcBef>
                <a:spcPct val="20000"/>
              </a:spcBef>
              <a:buClr>
                <a:schemeClr val="bg2">
                  <a:lumMod val="75000"/>
                </a:schemeClr>
              </a:buClr>
              <a:buFont typeface="Arial" panose="020B0604020202020204" pitchFamily="34" charset="0"/>
              <a:buNone/>
              <a:defRPr sz="1600" b="1"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a:t>March 21, 2025</a:t>
            </a:r>
          </a:p>
        </p:txBody>
      </p:sp>
    </p:spTree>
    <p:extLst>
      <p:ext uri="{BB962C8B-B14F-4D97-AF65-F5344CB8AC3E}">
        <p14:creationId xmlns:p14="http://schemas.microsoft.com/office/powerpoint/2010/main" val="238800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5BE691-16A6-17BD-B46C-73D20A0C4EC3}"/>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4CF651D2-4197-836A-F0D4-C6460A569CD2}"/>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Do you have an immigration provider that bills flat rates ?</a:t>
            </a:r>
          </a:p>
        </p:txBody>
      </p:sp>
      <p:sp>
        <p:nvSpPr>
          <p:cNvPr id="5" name="Rectangle 4">
            <a:extLst>
              <a:ext uri="{FF2B5EF4-FFF2-40B4-BE49-F238E27FC236}">
                <a16:creationId xmlns:a16="http://schemas.microsoft.com/office/drawing/2014/main" id="{128231FE-25EC-1418-087C-3711294AFA01}"/>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B0D81040-98D8-4D12-1ABA-16471F657BC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76383CCA-6AB1-DB3B-5190-25A2EC9D78AF}"/>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C3B6B41A-57D4-B1C3-B839-D065C114BDF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262647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00120E-4CDD-A62D-BD75-E708EC56DCD0}"/>
              </a:ext>
            </a:extLst>
          </p:cNvPr>
          <p:cNvSpPr>
            <a:spLocks noGrp="1"/>
          </p:cNvSpPr>
          <p:nvPr>
            <p:ph type="body" sz="quarter" idx="10"/>
          </p:nvPr>
        </p:nvSpPr>
        <p:spPr/>
        <p:txBody>
          <a:bodyPr lIns="91440" tIns="45720" rIns="91440" bIns="45720" anchor="t"/>
          <a:lstStyle/>
          <a:p>
            <a:r>
              <a:rPr lang="en-US">
                <a:latin typeface="Montserrat"/>
              </a:rPr>
              <a:t>Controlling Costs</a:t>
            </a:r>
            <a:endParaRPr lang="en-US"/>
          </a:p>
        </p:txBody>
      </p:sp>
      <p:sp>
        <p:nvSpPr>
          <p:cNvPr id="5" name="Text Placeholder 3">
            <a:extLst>
              <a:ext uri="{FF2B5EF4-FFF2-40B4-BE49-F238E27FC236}">
                <a16:creationId xmlns:a16="http://schemas.microsoft.com/office/drawing/2014/main" id="{0921343D-7858-C37B-4D6F-B4CEACD01BAE}"/>
              </a:ext>
            </a:extLst>
          </p:cNvPr>
          <p:cNvSpPr txBox="1">
            <a:spLocks/>
          </p:cNvSpPr>
          <p:nvPr/>
        </p:nvSpPr>
        <p:spPr>
          <a:xfrm>
            <a:off x="171362" y="1285471"/>
            <a:ext cx="8635547" cy="3675289"/>
          </a:xfrm>
          <a:prstGeom prst="rect">
            <a:avLst/>
          </a:prstGeom>
        </p:spPr>
        <p:txBody>
          <a:bodyPr lIns="91440" tIns="45720" rIns="91440" bIns="45720" anchor="t"/>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9870" indent="-229870"/>
            <a:r>
              <a:rPr lang="en-US" sz="1800">
                <a:ea typeface="+mn-lt"/>
                <a:cs typeface="+mn-lt"/>
              </a:rPr>
              <a:t>Immigration policy – clearly delineating costs company will support</a:t>
            </a:r>
          </a:p>
          <a:p>
            <a:pPr marL="229870" indent="-229870">
              <a:buClr>
                <a:srgbClr val="BFBFBF"/>
              </a:buClr>
            </a:pPr>
            <a:r>
              <a:rPr lang="en-US" sz="1800">
                <a:ea typeface="+mn-lt"/>
                <a:cs typeface="+mn-lt"/>
              </a:rPr>
              <a:t>Immigration provider has fixed fee billing</a:t>
            </a:r>
          </a:p>
          <a:p>
            <a:pPr marL="229870" indent="-229870">
              <a:buClr>
                <a:srgbClr val="BFBFBF"/>
              </a:buClr>
            </a:pPr>
            <a:r>
              <a:rPr lang="en-US" sz="1800">
                <a:ea typeface="+mn-lt"/>
                <a:cs typeface="+mn-lt"/>
              </a:rPr>
              <a:t>Using data to avoid and respond to RFEs</a:t>
            </a:r>
          </a:p>
          <a:p>
            <a:pPr marL="229870" indent="-229870">
              <a:buClr>
                <a:srgbClr val="BFBFBF"/>
              </a:buClr>
            </a:pPr>
            <a:r>
              <a:rPr lang="en-US" sz="1800">
                <a:solidFill>
                  <a:srgbClr val="131B23"/>
                </a:solidFill>
              </a:rPr>
              <a:t>Benchmarking to keep your competitive advantage in the marketplace</a:t>
            </a:r>
          </a:p>
          <a:p>
            <a:pPr marL="229870" indent="-229870">
              <a:buClr>
                <a:srgbClr val="BFBFBF"/>
              </a:buClr>
            </a:pPr>
            <a:endParaRPr lang="en-US" sz="1600" b="1">
              <a:solidFill>
                <a:srgbClr val="131B23"/>
              </a:solidFill>
            </a:endParaRPr>
          </a:p>
        </p:txBody>
      </p:sp>
      <p:sp>
        <p:nvSpPr>
          <p:cNvPr id="6" name="Text Placeholder 5">
            <a:extLst>
              <a:ext uri="{FF2B5EF4-FFF2-40B4-BE49-F238E27FC236}">
                <a16:creationId xmlns:a16="http://schemas.microsoft.com/office/drawing/2014/main" id="{533C228F-D2E6-A42E-CBAC-B924B94DC93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106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422C-18B1-3613-204C-9EB3BE4E005A}"/>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1D2A1C7-1649-3ED9-76DA-5895FA864791}"/>
              </a:ext>
            </a:extLst>
          </p:cNvPr>
          <p:cNvSpPr>
            <a:spLocks noGrp="1"/>
          </p:cNvSpPr>
          <p:nvPr>
            <p:ph type="body" sz="quarter" idx="10"/>
          </p:nvPr>
        </p:nvSpPr>
        <p:spPr/>
        <p:txBody>
          <a:bodyPr wrap="square" lIns="91440" tIns="45720" rIns="91440" bIns="45720" anchor="ctr">
            <a:spAutoFit/>
          </a:bodyPr>
          <a:lstStyle/>
          <a:p>
            <a:r>
              <a:rPr lang="en-US" dirty="0">
                <a:solidFill>
                  <a:schemeClr val="tx1"/>
                </a:solidFill>
                <a:latin typeface="Montserrat"/>
                <a:ea typeface="Open Sans Light"/>
                <a:cs typeface="Arial"/>
              </a:rPr>
              <a:t>COMPLIANCE / </a:t>
            </a:r>
            <a:br>
              <a:rPr lang="en-US" dirty="0">
                <a:solidFill>
                  <a:srgbClr val="009CDC"/>
                </a:solidFill>
                <a:latin typeface="Montserrat"/>
                <a:ea typeface="Open Sans Light"/>
                <a:cs typeface="Arial"/>
              </a:rPr>
            </a:br>
            <a:r>
              <a:rPr lang="en-US" dirty="0">
                <a:latin typeface="Montserrat"/>
                <a:ea typeface="Open Sans Light"/>
                <a:cs typeface="Arial"/>
              </a:rPr>
              <a:t>RISK ASSESSMENT</a:t>
            </a:r>
            <a:endParaRPr lang="en-US" dirty="0">
              <a:ea typeface="Open Sans Light"/>
            </a:endParaRPr>
          </a:p>
        </p:txBody>
      </p:sp>
    </p:spTree>
    <p:extLst>
      <p:ext uri="{BB962C8B-B14F-4D97-AF65-F5344CB8AC3E}">
        <p14:creationId xmlns:p14="http://schemas.microsoft.com/office/powerpoint/2010/main" val="30730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B8A7CE-8B50-2EB7-25ED-B1E6BC23045D}"/>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FB96CB99-49DA-41E6-BA4C-77818F12455B}"/>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areas of potential risk are you auditing?</a:t>
            </a:r>
          </a:p>
        </p:txBody>
      </p:sp>
      <p:sp>
        <p:nvSpPr>
          <p:cNvPr id="5" name="Rectangle 4">
            <a:extLst>
              <a:ext uri="{FF2B5EF4-FFF2-40B4-BE49-F238E27FC236}">
                <a16:creationId xmlns:a16="http://schemas.microsoft.com/office/drawing/2014/main" id="{FA69E91B-FDE2-20F3-F027-E834FAB3B55C}"/>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328F97E2-0F53-C65D-A267-2183EF01BDF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805BC0BA-5EF4-B833-3ABF-6CBF4492CDC5}"/>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0F7872A0-3118-5D9C-851D-5833DE98470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54650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BBD8-813C-B336-FA45-8329420FB1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A474C4-7A0B-634E-90C1-E5B1B98B80D9}"/>
              </a:ext>
            </a:extLst>
          </p:cNvPr>
          <p:cNvSpPr>
            <a:spLocks noGrp="1"/>
          </p:cNvSpPr>
          <p:nvPr>
            <p:ph type="body" sz="quarter" idx="10"/>
          </p:nvPr>
        </p:nvSpPr>
        <p:spPr/>
        <p:txBody>
          <a:bodyPr lIns="91440" tIns="45720" rIns="91440" bIns="45720" anchor="t"/>
          <a:lstStyle/>
          <a:p>
            <a:r>
              <a:rPr lang="en-US">
                <a:latin typeface="Montserrat"/>
              </a:rPr>
              <a:t>Compliance / Risk Assessment</a:t>
            </a:r>
            <a:endParaRPr lang="en-US"/>
          </a:p>
        </p:txBody>
      </p:sp>
      <p:sp>
        <p:nvSpPr>
          <p:cNvPr id="3" name="Text Placeholder 2">
            <a:extLst>
              <a:ext uri="{FF2B5EF4-FFF2-40B4-BE49-F238E27FC236}">
                <a16:creationId xmlns:a16="http://schemas.microsoft.com/office/drawing/2014/main" id="{36C5F0CC-E580-878D-48FB-CE3B5913B144}"/>
              </a:ext>
            </a:extLst>
          </p:cNvPr>
          <p:cNvSpPr>
            <a:spLocks noGrp="1"/>
          </p:cNvSpPr>
          <p:nvPr>
            <p:ph type="body" sz="quarter" idx="11"/>
          </p:nvPr>
        </p:nvSpPr>
        <p:spPr>
          <a:xfrm>
            <a:off x="164006" y="697586"/>
            <a:ext cx="8401503" cy="591023"/>
          </a:xfrm>
        </p:spPr>
        <p:txBody>
          <a:bodyPr lIns="91440" tIns="45720" rIns="91440" bIns="45720" anchor="t"/>
          <a:lstStyle/>
          <a:p>
            <a:endParaRPr lang="en-GB" sz="1600" b="1">
              <a:solidFill>
                <a:srgbClr val="009CDC"/>
              </a:solidFill>
              <a:latin typeface="Arial"/>
              <a:cs typeface="Arial"/>
            </a:endParaRPr>
          </a:p>
        </p:txBody>
      </p:sp>
      <p:sp>
        <p:nvSpPr>
          <p:cNvPr id="6" name="Text Placeholder 3">
            <a:extLst>
              <a:ext uri="{FF2B5EF4-FFF2-40B4-BE49-F238E27FC236}">
                <a16:creationId xmlns:a16="http://schemas.microsoft.com/office/drawing/2014/main" id="{40DE0CEC-78A1-F57E-AF59-1D4A0131CE1D}"/>
              </a:ext>
            </a:extLst>
          </p:cNvPr>
          <p:cNvSpPr txBox="1">
            <a:spLocks/>
          </p:cNvSpPr>
          <p:nvPr/>
        </p:nvSpPr>
        <p:spPr>
          <a:xfrm>
            <a:off x="164559" y="1299078"/>
            <a:ext cx="8642350" cy="3219450"/>
          </a:xfrm>
          <a:prstGeom prst="rect">
            <a:avLst/>
          </a:prstGeom>
        </p:spPr>
        <p:txBody>
          <a:bodyPr lIns="91440" tIns="45720" rIns="91440" bIns="45720" anchor="t"/>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9870" indent="-229870">
              <a:buClr>
                <a:srgbClr val="BFBFBF"/>
              </a:buClr>
            </a:pPr>
            <a:r>
              <a:rPr lang="en-US" sz="1800">
                <a:ea typeface="+mn-lt"/>
                <a:cs typeface="+mn-lt"/>
              </a:rPr>
              <a:t>Enhanced vetting </a:t>
            </a:r>
          </a:p>
          <a:p>
            <a:pPr marL="741045" lvl="1" indent="-283845">
              <a:buClr>
                <a:srgbClr val="BFBFBF"/>
              </a:buClr>
              <a:buFont typeface="Courier New" panose="020B0604020202020204" pitchFamily="34" charset="0"/>
              <a:buChar char="o"/>
            </a:pPr>
            <a:r>
              <a:rPr lang="en-US" sz="1600">
                <a:ea typeface="+mn-lt"/>
                <a:cs typeface="+mn-lt"/>
              </a:rPr>
              <a:t>Department of State (F-1 STEM OPT / CPT and J-1 visas)</a:t>
            </a:r>
          </a:p>
          <a:p>
            <a:pPr marL="741045" lvl="1" indent="-283845">
              <a:buClr>
                <a:srgbClr val="BFBFBF"/>
              </a:buClr>
              <a:buFont typeface="Courier New" panose="020B0604020202020204" pitchFamily="34" charset="0"/>
              <a:buChar char="o"/>
            </a:pPr>
            <a:r>
              <a:rPr lang="en-US" sz="1600">
                <a:ea typeface="+mn-lt"/>
                <a:cs typeface="+mn-lt"/>
              </a:rPr>
              <a:t>Department of Homeland Security</a:t>
            </a:r>
          </a:p>
          <a:p>
            <a:pPr lvl="2">
              <a:buClr>
                <a:srgbClr val="BFBFBF"/>
              </a:buClr>
              <a:buFont typeface="Wingdings" panose="020B0604020202020204" pitchFamily="34" charset="0"/>
              <a:buChar char="§"/>
            </a:pPr>
            <a:r>
              <a:rPr lang="en-US" sz="1600">
                <a:ea typeface="+mn-lt"/>
                <a:cs typeface="+mn-lt"/>
              </a:rPr>
              <a:t>Form I-9 Audits</a:t>
            </a:r>
          </a:p>
          <a:p>
            <a:pPr lvl="2">
              <a:buClr>
                <a:srgbClr val="BFBFBF"/>
              </a:buClr>
              <a:buFont typeface="Wingdings" panose="020B0604020202020204" pitchFamily="34" charset="0"/>
              <a:buChar char="§"/>
            </a:pPr>
            <a:r>
              <a:rPr lang="en-US" sz="1600">
                <a:ea typeface="+mn-lt"/>
                <a:cs typeface="+mn-lt"/>
              </a:rPr>
              <a:t>Fraud Detection and National Security (H-1B, L-1 and possible Adjustment of Status)</a:t>
            </a:r>
          </a:p>
          <a:p>
            <a:pPr marL="741045" lvl="1" indent="-283845">
              <a:buClr>
                <a:srgbClr val="BFBFBF"/>
              </a:buClr>
              <a:buFont typeface="Courier New" panose="020B0604020202020204" pitchFamily="34" charset="0"/>
              <a:buChar char="o"/>
            </a:pPr>
            <a:r>
              <a:rPr lang="en-US" sz="1600">
                <a:ea typeface="+mn-lt"/>
                <a:cs typeface="+mn-lt"/>
              </a:rPr>
              <a:t>Department of Labor / Immigrant and Employee Rights Section Audits / Investigations (LCA and PERM)</a:t>
            </a:r>
            <a:endParaRPr lang="en-US" sz="1600"/>
          </a:p>
          <a:p>
            <a:pPr marL="229870" indent="-229870">
              <a:buClr>
                <a:srgbClr val="BFBFBF"/>
              </a:buClr>
            </a:pPr>
            <a:r>
              <a:rPr lang="en-US" sz="1800">
                <a:ea typeface="+mn-lt"/>
                <a:cs typeface="+mn-lt"/>
              </a:rPr>
              <a:t>Using AI</a:t>
            </a:r>
          </a:p>
          <a:p>
            <a:pPr marL="741045" lvl="1" indent="-283845">
              <a:buClr>
                <a:srgbClr val="BFBFBF"/>
              </a:buClr>
              <a:buFont typeface="Courier New" panose="020B0604020202020204" pitchFamily="34" charset="0"/>
              <a:buChar char="o"/>
            </a:pPr>
            <a:endParaRPr lang="en-US" sz="1600"/>
          </a:p>
          <a:p>
            <a:pPr marL="229870" indent="-229870">
              <a:buClr>
                <a:srgbClr val="BFBFBF"/>
              </a:buClr>
            </a:pPr>
            <a:endParaRPr lang="en-US"/>
          </a:p>
        </p:txBody>
      </p:sp>
    </p:spTree>
    <p:extLst>
      <p:ext uri="{BB962C8B-B14F-4D97-AF65-F5344CB8AC3E}">
        <p14:creationId xmlns:p14="http://schemas.microsoft.com/office/powerpoint/2010/main" val="346856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475C-3A70-2BF4-22A8-8551A36D4034}"/>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436C3EE-6805-B69E-CB0D-CCFDC53D8964}"/>
              </a:ext>
            </a:extLst>
          </p:cNvPr>
          <p:cNvSpPr>
            <a:spLocks noGrp="1"/>
          </p:cNvSpPr>
          <p:nvPr>
            <p:ph type="body" sz="quarter" idx="10"/>
          </p:nvPr>
        </p:nvSpPr>
        <p:spPr/>
        <p:txBody>
          <a:bodyPr wrap="square" lIns="91440" tIns="45720" rIns="91440" bIns="45720" anchor="ctr">
            <a:spAutoFit/>
          </a:bodyPr>
          <a:lstStyle/>
          <a:p>
            <a:r>
              <a:rPr lang="en-US" dirty="0">
                <a:solidFill>
                  <a:schemeClr val="tx1"/>
                </a:solidFill>
                <a:latin typeface="Montserrat"/>
                <a:ea typeface="Open Sans Light"/>
                <a:cs typeface="Arial"/>
              </a:rPr>
              <a:t>COMMUNICATIONS</a:t>
            </a:r>
            <a:r>
              <a:rPr lang="en-US" dirty="0">
                <a:solidFill>
                  <a:srgbClr val="009CDC"/>
                </a:solidFill>
                <a:latin typeface="Montserrat"/>
                <a:ea typeface="Open Sans Light"/>
                <a:cs typeface="Arial"/>
              </a:rPr>
              <a:t> </a:t>
            </a:r>
            <a:r>
              <a:rPr lang="en-US" dirty="0">
                <a:latin typeface="Montserrat"/>
                <a:ea typeface="Open Sans Light"/>
                <a:cs typeface="Arial"/>
              </a:rPr>
              <a:t>TO STAKEHOLDERS AND EMPLOYEES</a:t>
            </a:r>
            <a:endParaRPr lang="en-US" dirty="0">
              <a:ea typeface="Open Sans Light"/>
              <a:cs typeface="Arial"/>
            </a:endParaRPr>
          </a:p>
        </p:txBody>
      </p:sp>
    </p:spTree>
    <p:extLst>
      <p:ext uri="{BB962C8B-B14F-4D97-AF65-F5344CB8AC3E}">
        <p14:creationId xmlns:p14="http://schemas.microsoft.com/office/powerpoint/2010/main" val="55070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0B1808D-53AC-616F-3F95-329B74398FD0}"/>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6F4FEDA7-47CA-B221-DE3E-893514369607}"/>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are you managing employee unrest/stress/anxiety?</a:t>
            </a:r>
          </a:p>
        </p:txBody>
      </p:sp>
      <p:sp>
        <p:nvSpPr>
          <p:cNvPr id="5" name="Rectangle 4">
            <a:extLst>
              <a:ext uri="{FF2B5EF4-FFF2-40B4-BE49-F238E27FC236}">
                <a16:creationId xmlns:a16="http://schemas.microsoft.com/office/drawing/2014/main" id="{AA986A85-F189-2AC2-7CE3-2706A1B5E13D}"/>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167AFF49-050B-BFB1-70B2-77E47B63F5B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3FCDC08F-8BAF-7992-61DE-D14848838992}"/>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6750F02E-6C1F-FF8C-03EB-06434D259FB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303980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5251-FD69-AF23-3771-FC661CDA6A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673690-012E-62C5-1BB4-A29230D0CEF1}"/>
              </a:ext>
            </a:extLst>
          </p:cNvPr>
          <p:cNvSpPr>
            <a:spLocks noGrp="1"/>
          </p:cNvSpPr>
          <p:nvPr>
            <p:ph type="body" sz="quarter" idx="10"/>
          </p:nvPr>
        </p:nvSpPr>
        <p:spPr/>
        <p:txBody>
          <a:bodyPr lIns="91440" tIns="45720" rIns="91440" bIns="45720" anchor="t"/>
          <a:lstStyle/>
          <a:p>
            <a:r>
              <a:rPr lang="en-US">
                <a:latin typeface="Montserrat"/>
              </a:rPr>
              <a:t>Communications to Stakeholders and Employees</a:t>
            </a:r>
            <a:endParaRPr lang="en-US"/>
          </a:p>
        </p:txBody>
      </p:sp>
      <p:sp>
        <p:nvSpPr>
          <p:cNvPr id="3" name="Text Placeholder 2">
            <a:extLst>
              <a:ext uri="{FF2B5EF4-FFF2-40B4-BE49-F238E27FC236}">
                <a16:creationId xmlns:a16="http://schemas.microsoft.com/office/drawing/2014/main" id="{69B22A6E-47BF-6F6C-DBC4-DD02597B255B}"/>
              </a:ext>
            </a:extLst>
          </p:cNvPr>
          <p:cNvSpPr>
            <a:spLocks noGrp="1"/>
          </p:cNvSpPr>
          <p:nvPr>
            <p:ph type="body" sz="quarter" idx="11"/>
          </p:nvPr>
        </p:nvSpPr>
        <p:spPr/>
        <p:txBody>
          <a:bodyPr lIns="91440" tIns="45720" rIns="91440" bIns="45720" anchor="t"/>
          <a:lstStyle/>
          <a:p>
            <a:endParaRPr lang="en-US" sz="2400" b="1">
              <a:solidFill>
                <a:srgbClr val="FFFFFF"/>
              </a:solidFill>
              <a:cs typeface="Arial"/>
            </a:endParaRPr>
          </a:p>
        </p:txBody>
      </p:sp>
      <p:sp>
        <p:nvSpPr>
          <p:cNvPr id="5" name="Text Placeholder 3">
            <a:extLst>
              <a:ext uri="{FF2B5EF4-FFF2-40B4-BE49-F238E27FC236}">
                <a16:creationId xmlns:a16="http://schemas.microsoft.com/office/drawing/2014/main" id="{51463084-0D45-4D6B-2648-91095D914C97}"/>
              </a:ext>
            </a:extLst>
          </p:cNvPr>
          <p:cNvSpPr txBox="1">
            <a:spLocks/>
          </p:cNvSpPr>
          <p:nvPr/>
        </p:nvSpPr>
        <p:spPr>
          <a:xfrm>
            <a:off x="171362" y="1448756"/>
            <a:ext cx="8635547" cy="2811237"/>
          </a:xfrm>
          <a:prstGeom prst="rect">
            <a:avLst/>
          </a:prstGeom>
        </p:spPr>
        <p:txBody>
          <a:bodyPr lIns="91440" tIns="45720" rIns="91440" bIns="45720" anchor="t"/>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9870" indent="-229870">
              <a:buClr>
                <a:srgbClr val="BFBFBF"/>
              </a:buClr>
            </a:pPr>
            <a:r>
              <a:rPr lang="en-US" sz="1800">
                <a:ea typeface="+mn-lt"/>
                <a:cs typeface="+mn-lt"/>
              </a:rPr>
              <a:t>Being proactive and not reactive (i.e. travel ban)</a:t>
            </a:r>
          </a:p>
          <a:p>
            <a:pPr marL="229870" indent="-229870">
              <a:buClr>
                <a:srgbClr val="BFBFBF"/>
              </a:buClr>
            </a:pPr>
            <a:r>
              <a:rPr lang="en-US" sz="1800">
                <a:ea typeface="+mn-lt"/>
                <a:cs typeface="+mn-lt"/>
              </a:rPr>
              <a:t>Communications</a:t>
            </a:r>
          </a:p>
          <a:p>
            <a:pPr marL="229870" indent="-229870">
              <a:buClr>
                <a:srgbClr val="BFBFBF"/>
              </a:buClr>
            </a:pPr>
            <a:r>
              <a:rPr lang="en-US" sz="1800">
                <a:ea typeface="+mn-lt"/>
                <a:cs typeface="+mn-lt"/>
              </a:rPr>
              <a:t>Townhalls</a:t>
            </a:r>
            <a:endParaRPr lang="en-US"/>
          </a:p>
          <a:p>
            <a:pPr marL="229870" indent="-229870">
              <a:buClr>
                <a:srgbClr val="BFBFBF"/>
              </a:buClr>
            </a:pPr>
            <a:r>
              <a:rPr lang="en-US" sz="1800">
                <a:ea typeface="+mn-lt"/>
                <a:cs typeface="+mn-lt"/>
              </a:rPr>
              <a:t>Immigration Updates</a:t>
            </a:r>
          </a:p>
          <a:p>
            <a:pPr marL="229870" indent="-229870">
              <a:buClr>
                <a:srgbClr val="BFBFBF"/>
              </a:buClr>
            </a:pPr>
            <a:r>
              <a:rPr lang="en-US" sz="1800">
                <a:ea typeface="+mn-lt"/>
                <a:cs typeface="+mn-lt"/>
              </a:rPr>
              <a:t>Counsel Alerts </a:t>
            </a:r>
          </a:p>
          <a:p>
            <a:pPr marL="229870" indent="-229870">
              <a:buClr>
                <a:srgbClr val="BFBFBF"/>
              </a:buClr>
            </a:pPr>
            <a:r>
              <a:rPr lang="en-US" sz="1800">
                <a:ea typeface="+mn-lt"/>
                <a:cs typeface="+mn-lt"/>
              </a:rPr>
              <a:t>Travel, immigration processing, etc. </a:t>
            </a:r>
          </a:p>
          <a:p>
            <a:pPr marL="229870" indent="-229870">
              <a:buClr>
                <a:srgbClr val="BFBFBF"/>
              </a:buClr>
            </a:pPr>
            <a:endParaRPr lang="en-US" sz="1600"/>
          </a:p>
        </p:txBody>
      </p:sp>
    </p:spTree>
    <p:extLst>
      <p:ext uri="{BB962C8B-B14F-4D97-AF65-F5344CB8AC3E}">
        <p14:creationId xmlns:p14="http://schemas.microsoft.com/office/powerpoint/2010/main" val="368145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867A-96F5-E27B-9051-4D0DC673DE47}"/>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6E0144DD-FC93-60E0-0867-DC48800A04D8}"/>
              </a:ext>
            </a:extLst>
          </p:cNvPr>
          <p:cNvSpPr>
            <a:spLocks noGrp="1"/>
          </p:cNvSpPr>
          <p:nvPr>
            <p:ph type="body" sz="quarter" idx="10"/>
          </p:nvPr>
        </p:nvSpPr>
        <p:spPr/>
        <p:txBody>
          <a:bodyPr wrap="square" lIns="91440" tIns="45720" rIns="91440" bIns="45720" anchor="ctr">
            <a:spAutoFit/>
          </a:bodyPr>
          <a:lstStyle/>
          <a:p>
            <a:r>
              <a:rPr lang="en-US" dirty="0">
                <a:solidFill>
                  <a:schemeClr val="tx1"/>
                </a:solidFill>
                <a:latin typeface="Montserrat"/>
                <a:ea typeface="Open Sans Light"/>
                <a:cs typeface="Arial"/>
              </a:rPr>
              <a:t>EMPLOYEE</a:t>
            </a:r>
            <a:r>
              <a:rPr lang="en-US" dirty="0">
                <a:solidFill>
                  <a:srgbClr val="009CDC"/>
                </a:solidFill>
                <a:latin typeface="Montserrat"/>
                <a:ea typeface="Open Sans Light"/>
                <a:cs typeface="Arial"/>
              </a:rPr>
              <a:t> </a:t>
            </a:r>
            <a:r>
              <a:rPr lang="en-US" dirty="0">
                <a:latin typeface="Montserrat"/>
                <a:ea typeface="Open Sans Light"/>
                <a:cs typeface="Arial"/>
              </a:rPr>
              <a:t>EXPERIENCE</a:t>
            </a:r>
            <a:endParaRPr lang="en-US" dirty="0">
              <a:ea typeface="Open Sans Light"/>
            </a:endParaRPr>
          </a:p>
        </p:txBody>
      </p:sp>
    </p:spTree>
    <p:extLst>
      <p:ext uri="{BB962C8B-B14F-4D97-AF65-F5344CB8AC3E}">
        <p14:creationId xmlns:p14="http://schemas.microsoft.com/office/powerpoint/2010/main" val="147777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0A3D098-9BDB-7C86-EB9B-5A5413FABC8C}"/>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25E389BE-266B-CF42-CF93-2DBEC1D4B5A4}"/>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do you have in place to ensure the best employee experience?</a:t>
            </a:r>
          </a:p>
        </p:txBody>
      </p:sp>
      <p:sp>
        <p:nvSpPr>
          <p:cNvPr id="5" name="Rectangle 4">
            <a:extLst>
              <a:ext uri="{FF2B5EF4-FFF2-40B4-BE49-F238E27FC236}">
                <a16:creationId xmlns:a16="http://schemas.microsoft.com/office/drawing/2014/main" id="{8D321A38-E3B4-F44C-7DE3-55A415952428}"/>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AB4FE9C8-B9D3-2AD0-7C87-94E6B3308AE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ECE4F5AC-8625-0712-DAF6-489E8936FE61}"/>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C957B5C1-FDF0-E271-2C8C-684A0F5AB438}"/>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40100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erson in a suit and tie&#10;&#10;AI-generated content may be incorrect.">
            <a:extLst>
              <a:ext uri="{FF2B5EF4-FFF2-40B4-BE49-F238E27FC236}">
                <a16:creationId xmlns:a16="http://schemas.microsoft.com/office/drawing/2014/main" id="{50618052-53CC-293D-DC99-0DFEB60967C6}"/>
              </a:ext>
            </a:extLst>
          </p:cNvPr>
          <p:cNvPicPr>
            <a:picLocks noGrp="1" noChangeAspect="1"/>
          </p:cNvPicPr>
          <p:nvPr>
            <p:ph type="pic" sz="quarter" idx="10"/>
          </p:nvPr>
        </p:nvPicPr>
        <p:blipFill>
          <a:blip r:embed="rId2"/>
          <a:srcRect/>
          <a:stretch/>
        </p:blipFill>
        <p:spPr>
          <a:xfrm>
            <a:off x="3043238" y="1776413"/>
            <a:ext cx="1033462" cy="1033462"/>
          </a:xfrm>
        </p:spPr>
      </p:pic>
      <p:pic>
        <p:nvPicPr>
          <p:cNvPr id="28" name="Picture Placeholder 27" descr="A person smiling at camera&#10;&#10;AI-generated content may be incorrect.">
            <a:extLst>
              <a:ext uri="{FF2B5EF4-FFF2-40B4-BE49-F238E27FC236}">
                <a16:creationId xmlns:a16="http://schemas.microsoft.com/office/drawing/2014/main" id="{AAFD5B70-2B3F-0D3C-7A06-8BFD52735BFE}"/>
              </a:ext>
            </a:extLst>
          </p:cNvPr>
          <p:cNvPicPr>
            <a:picLocks noGrp="1" noChangeAspect="1"/>
          </p:cNvPicPr>
          <p:nvPr>
            <p:ph type="pic" sz="quarter" idx="15"/>
          </p:nvPr>
        </p:nvPicPr>
        <p:blipFill>
          <a:blip r:embed="rId3"/>
          <a:srcRect t="9813" r="699" b="23832"/>
          <a:stretch/>
        </p:blipFill>
        <p:spPr>
          <a:xfrm>
            <a:off x="6456564" y="1776413"/>
            <a:ext cx="1026236" cy="1027351"/>
          </a:xfrm>
        </p:spPr>
      </p:pic>
      <p:sp>
        <p:nvSpPr>
          <p:cNvPr id="10" name="Text Placeholder 9">
            <a:extLst>
              <a:ext uri="{FF2B5EF4-FFF2-40B4-BE49-F238E27FC236}">
                <a16:creationId xmlns:a16="http://schemas.microsoft.com/office/drawing/2014/main" id="{589DE95A-FE31-57E4-1242-CC2F7A50C898}"/>
              </a:ext>
            </a:extLst>
          </p:cNvPr>
          <p:cNvSpPr>
            <a:spLocks noGrp="1"/>
          </p:cNvSpPr>
          <p:nvPr>
            <p:ph type="body" sz="quarter" idx="22"/>
          </p:nvPr>
        </p:nvSpPr>
        <p:spPr>
          <a:xfrm>
            <a:off x="2868708" y="2809856"/>
            <a:ext cx="1381125" cy="290512"/>
          </a:xfrm>
        </p:spPr>
        <p:txBody>
          <a:bodyPr lIns="91440" tIns="45720" rIns="91440" bIns="45720" anchor="ctr"/>
          <a:lstStyle/>
          <a:p>
            <a:r>
              <a:rPr lang="en-US">
                <a:latin typeface="Open Sans Light"/>
                <a:ea typeface="Open Sans Light"/>
                <a:cs typeface="Open Sans Light"/>
              </a:rPr>
              <a:t>Joseph Paldino</a:t>
            </a:r>
            <a:endParaRPr lang="en-US"/>
          </a:p>
        </p:txBody>
      </p:sp>
      <p:sp>
        <p:nvSpPr>
          <p:cNvPr id="11" name="Text Placeholder 10">
            <a:extLst>
              <a:ext uri="{FF2B5EF4-FFF2-40B4-BE49-F238E27FC236}">
                <a16:creationId xmlns:a16="http://schemas.microsoft.com/office/drawing/2014/main" id="{B7A9B1E7-F1DB-7088-0167-1C1682EAA8DA}"/>
              </a:ext>
            </a:extLst>
          </p:cNvPr>
          <p:cNvSpPr>
            <a:spLocks noGrp="1"/>
          </p:cNvSpPr>
          <p:nvPr>
            <p:ph type="body" sz="quarter" idx="23"/>
          </p:nvPr>
        </p:nvSpPr>
        <p:spPr>
          <a:xfrm>
            <a:off x="2868708" y="3087669"/>
            <a:ext cx="1381125" cy="396875"/>
          </a:xfrm>
        </p:spPr>
        <p:txBody>
          <a:bodyPr lIns="91440" tIns="45720" rIns="91440" bIns="45720" anchor="t"/>
          <a:lstStyle/>
          <a:p>
            <a:r>
              <a:rPr lang="en-US">
                <a:latin typeface="Open Sans Light"/>
                <a:ea typeface="Open Sans Light"/>
                <a:cs typeface="Open Sans Light"/>
              </a:rPr>
              <a:t>Partner</a:t>
            </a:r>
            <a:endParaRPr lang="en-US"/>
          </a:p>
          <a:p>
            <a:r>
              <a:rPr lang="en-US">
                <a:latin typeface="Open Sans Light"/>
                <a:ea typeface="Open Sans Light"/>
                <a:cs typeface="Open Sans Light"/>
              </a:rPr>
              <a:t>Fragomen</a:t>
            </a:r>
            <a:endParaRPr lang="en-US"/>
          </a:p>
        </p:txBody>
      </p:sp>
      <p:sp>
        <p:nvSpPr>
          <p:cNvPr id="12" name="Text Placeholder 11">
            <a:extLst>
              <a:ext uri="{FF2B5EF4-FFF2-40B4-BE49-F238E27FC236}">
                <a16:creationId xmlns:a16="http://schemas.microsoft.com/office/drawing/2014/main" id="{EC86F2D0-9E8F-CBC7-6939-7FA14BD66566}"/>
              </a:ext>
            </a:extLst>
          </p:cNvPr>
          <p:cNvSpPr>
            <a:spLocks noGrp="1"/>
          </p:cNvSpPr>
          <p:nvPr>
            <p:ph type="body" sz="quarter" idx="24"/>
          </p:nvPr>
        </p:nvSpPr>
        <p:spPr>
          <a:xfrm>
            <a:off x="4584702" y="2818139"/>
            <a:ext cx="1381125" cy="290512"/>
          </a:xfrm>
        </p:spPr>
        <p:txBody>
          <a:bodyPr lIns="91440" tIns="45720" rIns="91440" bIns="45720" anchor="ctr"/>
          <a:lstStyle/>
          <a:p>
            <a:r>
              <a:rPr lang="en-US">
                <a:latin typeface="Open Sans Light"/>
                <a:ea typeface="Open Sans Light"/>
                <a:cs typeface="Open Sans Light"/>
              </a:rPr>
              <a:t>Clark Cannon</a:t>
            </a:r>
            <a:endParaRPr lang="en-US"/>
          </a:p>
        </p:txBody>
      </p:sp>
      <p:pic>
        <p:nvPicPr>
          <p:cNvPr id="27" name="Picture Placeholder 26" descr="A person in a suit and tie&#10;&#10;AI-generated content may be incorrect.">
            <a:extLst>
              <a:ext uri="{FF2B5EF4-FFF2-40B4-BE49-F238E27FC236}">
                <a16:creationId xmlns:a16="http://schemas.microsoft.com/office/drawing/2014/main" id="{18533DF1-C0B1-A6F6-3A0C-D4874B697C63}"/>
              </a:ext>
            </a:extLst>
          </p:cNvPr>
          <p:cNvPicPr>
            <a:picLocks noGrp="1" noChangeAspect="1"/>
          </p:cNvPicPr>
          <p:nvPr>
            <p:ph type="pic" sz="quarter" idx="11"/>
          </p:nvPr>
        </p:nvPicPr>
        <p:blipFill>
          <a:blip r:embed="rId4"/>
          <a:srcRect/>
          <a:stretch/>
        </p:blipFill>
        <p:spPr>
          <a:xfrm>
            <a:off x="4754042" y="1776413"/>
            <a:ext cx="1033462" cy="1033462"/>
          </a:xfrm>
        </p:spPr>
      </p:pic>
      <p:sp>
        <p:nvSpPr>
          <p:cNvPr id="13" name="Text Placeholder 12">
            <a:extLst>
              <a:ext uri="{FF2B5EF4-FFF2-40B4-BE49-F238E27FC236}">
                <a16:creationId xmlns:a16="http://schemas.microsoft.com/office/drawing/2014/main" id="{0095A2F6-DDB7-CD17-C9B6-F20DB644C5E2}"/>
              </a:ext>
            </a:extLst>
          </p:cNvPr>
          <p:cNvSpPr>
            <a:spLocks noGrp="1"/>
          </p:cNvSpPr>
          <p:nvPr>
            <p:ph type="body" sz="quarter" idx="25"/>
          </p:nvPr>
        </p:nvSpPr>
        <p:spPr>
          <a:xfrm>
            <a:off x="4584702" y="3087669"/>
            <a:ext cx="1381125" cy="396875"/>
          </a:xfrm>
        </p:spPr>
        <p:txBody>
          <a:bodyPr lIns="91440" tIns="45720" rIns="91440" bIns="45720" anchor="t"/>
          <a:lstStyle/>
          <a:p>
            <a:r>
              <a:rPr lang="en-US">
                <a:latin typeface="Open Sans Light"/>
                <a:ea typeface="Open Sans Light"/>
                <a:cs typeface="Open Sans Light"/>
              </a:rPr>
              <a:t>Senior Associate</a:t>
            </a:r>
          </a:p>
          <a:p>
            <a:r>
              <a:rPr lang="en-US"/>
              <a:t>Fragomen</a:t>
            </a:r>
          </a:p>
        </p:txBody>
      </p:sp>
      <p:sp>
        <p:nvSpPr>
          <p:cNvPr id="14" name="Text Placeholder 13">
            <a:extLst>
              <a:ext uri="{FF2B5EF4-FFF2-40B4-BE49-F238E27FC236}">
                <a16:creationId xmlns:a16="http://schemas.microsoft.com/office/drawing/2014/main" id="{38056FF2-38AB-02F5-31DF-754058F518DD}"/>
              </a:ext>
            </a:extLst>
          </p:cNvPr>
          <p:cNvSpPr>
            <a:spLocks noGrp="1"/>
          </p:cNvSpPr>
          <p:nvPr>
            <p:ph type="body" sz="quarter" idx="26"/>
          </p:nvPr>
        </p:nvSpPr>
        <p:spPr>
          <a:xfrm>
            <a:off x="6134127" y="2818139"/>
            <a:ext cx="1679298" cy="282230"/>
          </a:xfrm>
        </p:spPr>
        <p:txBody>
          <a:bodyPr lIns="91440" tIns="45720" rIns="91440" bIns="45720" anchor="ctr"/>
          <a:lstStyle/>
          <a:p>
            <a:r>
              <a:rPr lang="en-US">
                <a:latin typeface="Open Sans Light"/>
                <a:ea typeface="Open Sans Light"/>
                <a:cs typeface="Open Sans Light"/>
              </a:rPr>
              <a:t>Sydnee Christensen</a:t>
            </a:r>
            <a:endParaRPr lang="en-US"/>
          </a:p>
        </p:txBody>
      </p:sp>
      <p:sp>
        <p:nvSpPr>
          <p:cNvPr id="15" name="Text Placeholder 14">
            <a:extLst>
              <a:ext uri="{FF2B5EF4-FFF2-40B4-BE49-F238E27FC236}">
                <a16:creationId xmlns:a16="http://schemas.microsoft.com/office/drawing/2014/main" id="{0FCFDBA2-1F97-7A3C-60CF-E92995030FDC}"/>
              </a:ext>
            </a:extLst>
          </p:cNvPr>
          <p:cNvSpPr>
            <a:spLocks noGrp="1"/>
          </p:cNvSpPr>
          <p:nvPr>
            <p:ph type="body" sz="quarter" idx="27"/>
          </p:nvPr>
        </p:nvSpPr>
        <p:spPr>
          <a:xfrm>
            <a:off x="6100997" y="3095951"/>
            <a:ext cx="1745559" cy="388593"/>
          </a:xfrm>
        </p:spPr>
        <p:txBody>
          <a:bodyPr lIns="91440" tIns="45720" rIns="91440" bIns="45720" anchor="t"/>
          <a:lstStyle/>
          <a:p>
            <a:r>
              <a:rPr lang="en-US">
                <a:latin typeface="Open Sans Light"/>
                <a:ea typeface="Open Sans Light"/>
                <a:cs typeface="Open Sans Light"/>
              </a:rPr>
              <a:t>Associate General Counsel</a:t>
            </a:r>
          </a:p>
          <a:p>
            <a:r>
              <a:rPr lang="en-US"/>
              <a:t>Qualtrics</a:t>
            </a:r>
          </a:p>
        </p:txBody>
      </p:sp>
    </p:spTree>
    <p:extLst>
      <p:ext uri="{BB962C8B-B14F-4D97-AF65-F5344CB8AC3E}">
        <p14:creationId xmlns:p14="http://schemas.microsoft.com/office/powerpoint/2010/main" val="42859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C429-C784-0AFD-79ED-B23E4FE430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E72B64-6C78-CBC5-2925-3D9BFF590FCB}"/>
              </a:ext>
            </a:extLst>
          </p:cNvPr>
          <p:cNvSpPr>
            <a:spLocks noGrp="1"/>
          </p:cNvSpPr>
          <p:nvPr>
            <p:ph type="body" sz="quarter" idx="10"/>
          </p:nvPr>
        </p:nvSpPr>
        <p:spPr/>
        <p:txBody>
          <a:bodyPr lIns="91440" tIns="45720" rIns="91440" bIns="45720" anchor="t"/>
          <a:lstStyle/>
          <a:p>
            <a:r>
              <a:rPr lang="en-US">
                <a:latin typeface="Montserrat"/>
              </a:rPr>
              <a:t>Employee Experience</a:t>
            </a:r>
            <a:endParaRPr lang="en-US"/>
          </a:p>
        </p:txBody>
      </p:sp>
      <p:sp>
        <p:nvSpPr>
          <p:cNvPr id="3" name="Text Placeholder 2">
            <a:extLst>
              <a:ext uri="{FF2B5EF4-FFF2-40B4-BE49-F238E27FC236}">
                <a16:creationId xmlns:a16="http://schemas.microsoft.com/office/drawing/2014/main" id="{6F8937FC-194C-6F0D-49AF-C9A5FA022AB7}"/>
              </a:ext>
            </a:extLst>
          </p:cNvPr>
          <p:cNvSpPr>
            <a:spLocks noGrp="1"/>
          </p:cNvSpPr>
          <p:nvPr>
            <p:ph type="body" sz="quarter" idx="11"/>
          </p:nvPr>
        </p:nvSpPr>
        <p:spPr/>
        <p:txBody>
          <a:bodyPr lIns="91440" tIns="45720" rIns="91440" bIns="45720" anchor="t"/>
          <a:lstStyle/>
          <a:p>
            <a:endParaRPr lang="en-US" sz="2400" b="1">
              <a:solidFill>
                <a:srgbClr val="FFFFFF"/>
              </a:solidFill>
              <a:cs typeface="Arial"/>
            </a:endParaRPr>
          </a:p>
        </p:txBody>
      </p:sp>
      <p:sp>
        <p:nvSpPr>
          <p:cNvPr id="5" name="Text Placeholder 3">
            <a:extLst>
              <a:ext uri="{FF2B5EF4-FFF2-40B4-BE49-F238E27FC236}">
                <a16:creationId xmlns:a16="http://schemas.microsoft.com/office/drawing/2014/main" id="{88B4A1AB-D8D5-C960-9BEE-D64F34E5A0F0}"/>
              </a:ext>
            </a:extLst>
          </p:cNvPr>
          <p:cNvSpPr txBox="1">
            <a:spLocks/>
          </p:cNvSpPr>
          <p:nvPr/>
        </p:nvSpPr>
        <p:spPr>
          <a:xfrm>
            <a:off x="171362" y="1448756"/>
            <a:ext cx="8635547" cy="2811237"/>
          </a:xfrm>
          <a:prstGeom prst="rect">
            <a:avLst/>
          </a:prstGeom>
        </p:spPr>
        <p:txBody>
          <a:bodyPr lIns="91440" tIns="45720" rIns="91440" bIns="45720" anchor="t"/>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9870" indent="-229870">
              <a:buClr>
                <a:srgbClr val="BFBFBF"/>
              </a:buClr>
            </a:pPr>
            <a:r>
              <a:rPr lang="en-US" sz="1800">
                <a:ea typeface="+mn-lt"/>
                <a:cs typeface="+mn-lt"/>
              </a:rPr>
              <a:t>Keeping a pulse on your employee population</a:t>
            </a:r>
          </a:p>
          <a:p>
            <a:pPr marL="229870" indent="-229870">
              <a:buClr>
                <a:srgbClr val="BFBFBF"/>
              </a:buClr>
            </a:pPr>
            <a:r>
              <a:rPr lang="en-US" sz="1800">
                <a:ea typeface="+mn-lt"/>
                <a:cs typeface="+mn-lt"/>
              </a:rPr>
              <a:t>Surveys</a:t>
            </a:r>
          </a:p>
          <a:p>
            <a:pPr marL="229870" indent="-229870">
              <a:buClr>
                <a:srgbClr val="BFBFBF"/>
              </a:buClr>
            </a:pPr>
            <a:r>
              <a:rPr lang="en-US" sz="1800">
                <a:ea typeface="+mn-lt"/>
                <a:cs typeface="+mn-lt"/>
              </a:rPr>
              <a:t>One-on-one meetings</a:t>
            </a:r>
          </a:p>
          <a:p>
            <a:pPr marL="229870" indent="-229870">
              <a:buClr>
                <a:srgbClr val="BFBFBF"/>
              </a:buClr>
            </a:pPr>
            <a:r>
              <a:rPr lang="en-US" sz="1800">
                <a:ea typeface="+mn-lt"/>
                <a:cs typeface="+mn-lt"/>
              </a:rPr>
              <a:t>Technology to monitor case status</a:t>
            </a:r>
            <a:endParaRPr lang="en-US"/>
          </a:p>
          <a:p>
            <a:pPr marL="229870" indent="-229870">
              <a:buClr>
                <a:srgbClr val="BFBFBF"/>
              </a:buClr>
            </a:pPr>
            <a:r>
              <a:rPr lang="en-US" sz="1800">
                <a:ea typeface="+mn-lt"/>
                <a:cs typeface="+mn-lt"/>
              </a:rPr>
              <a:t>Town halls</a:t>
            </a:r>
            <a:endParaRPr lang="en-US">
              <a:ea typeface="+mn-lt"/>
              <a:cs typeface="+mn-lt"/>
            </a:endParaRPr>
          </a:p>
          <a:p>
            <a:pPr marL="229870" indent="-229870">
              <a:buClr>
                <a:srgbClr val="BFBFBF"/>
              </a:buClr>
            </a:pPr>
            <a:r>
              <a:rPr lang="en-US" sz="1800">
                <a:ea typeface="+mn-lt"/>
                <a:cs typeface="+mn-lt"/>
              </a:rPr>
              <a:t>Service level agreements</a:t>
            </a:r>
          </a:p>
          <a:p>
            <a:pPr marL="229870" indent="-229870">
              <a:buClr>
                <a:srgbClr val="BFBFBF"/>
              </a:buClr>
            </a:pPr>
            <a:r>
              <a:rPr lang="en-US" sz="1800">
                <a:ea typeface="+mn-lt"/>
                <a:cs typeface="+mn-lt"/>
              </a:rPr>
              <a:t>Additional support?</a:t>
            </a:r>
          </a:p>
          <a:p>
            <a:pPr marL="741045" lvl="1" indent="-283845">
              <a:buClr>
                <a:srgbClr val="BFBFBF"/>
              </a:buClr>
              <a:buFont typeface="Courier New" panose="020B0604020202020204" pitchFamily="34" charset="0"/>
              <a:buChar char="o"/>
            </a:pPr>
            <a:r>
              <a:rPr lang="en-US" sz="1600">
                <a:ea typeface="+mn-lt"/>
                <a:cs typeface="+mn-lt"/>
              </a:rPr>
              <a:t>Support with visa appointments</a:t>
            </a:r>
          </a:p>
          <a:p>
            <a:pPr marL="741045" lvl="1" indent="-283845">
              <a:buClr>
                <a:srgbClr val="BFBFBF"/>
              </a:buClr>
              <a:buFont typeface="Courier New" panose="020B0604020202020204" pitchFamily="34" charset="0"/>
              <a:buChar char="o"/>
            </a:pPr>
            <a:r>
              <a:rPr lang="en-US" sz="1600">
                <a:ea typeface="+mn-lt"/>
                <a:cs typeface="+mn-lt"/>
              </a:rPr>
              <a:t>Adjustment of Status – green card interviews</a:t>
            </a:r>
            <a:endParaRPr lang="en-US" sz="1600"/>
          </a:p>
        </p:txBody>
      </p:sp>
    </p:spTree>
    <p:extLst>
      <p:ext uri="{BB962C8B-B14F-4D97-AF65-F5344CB8AC3E}">
        <p14:creationId xmlns:p14="http://schemas.microsoft.com/office/powerpoint/2010/main" val="82287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53210D7E-1969-384D-DE2A-2DC30220A6FA}"/>
              </a:ext>
            </a:extLst>
          </p:cNvPr>
          <p:cNvSpPr txBox="1">
            <a:spLocks/>
          </p:cNvSpPr>
          <p:nvPr/>
        </p:nvSpPr>
        <p:spPr>
          <a:xfrm>
            <a:off x="0" y="2260996"/>
            <a:ext cx="9144000" cy="621507"/>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200">
                <a:solidFill>
                  <a:srgbClr val="049CDB"/>
                </a:solidFill>
                <a:latin typeface="Montserrat" pitchFamily="2" charset="77"/>
              </a:rPr>
              <a:t>THANK</a:t>
            </a:r>
            <a:r>
              <a:rPr lang="en-US" sz="3200" b="1">
                <a:solidFill>
                  <a:srgbClr val="049CDB"/>
                </a:solidFill>
                <a:latin typeface="Montserrat" pitchFamily="2" charset="77"/>
              </a:rPr>
              <a:t> YOU</a:t>
            </a:r>
          </a:p>
        </p:txBody>
      </p:sp>
    </p:spTree>
    <p:extLst>
      <p:ext uri="{BB962C8B-B14F-4D97-AF65-F5344CB8AC3E}">
        <p14:creationId xmlns:p14="http://schemas.microsoft.com/office/powerpoint/2010/main" val="7336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20C8AD-C5EC-714A-A18A-D51A1F40CE6E}"/>
              </a:ext>
            </a:extLst>
          </p:cNvPr>
          <p:cNvSpPr>
            <a:spLocks noGrp="1"/>
          </p:cNvSpPr>
          <p:nvPr>
            <p:ph type="body" sz="quarter" idx="13"/>
          </p:nvPr>
        </p:nvSpPr>
        <p:spPr>
          <a:xfrm>
            <a:off x="3665553" y="461177"/>
            <a:ext cx="5250368" cy="4271817"/>
          </a:xfrm>
        </p:spPr>
        <p:txBody>
          <a:bodyPr lIns="91440" tIns="45720" rIns="91440" bIns="45720" anchor="ctr"/>
          <a:lstStyle/>
          <a:p>
            <a:pPr marL="404495" indent="-404495">
              <a:buAutoNum type="arabicPeriod"/>
            </a:pPr>
            <a:r>
              <a:rPr lang="en-US">
                <a:latin typeface="Open Sans Light"/>
                <a:ea typeface="Open Sans Light"/>
                <a:cs typeface="Open Sans Light"/>
              </a:rPr>
              <a:t>Technology / Data / Reporting</a:t>
            </a:r>
            <a:endParaRPr lang="en-US"/>
          </a:p>
          <a:p>
            <a:pPr marL="404495" indent="-404495">
              <a:buAutoNum type="arabicPeriod"/>
            </a:pPr>
            <a:r>
              <a:rPr lang="en-US">
                <a:latin typeface="Open Sans Light"/>
                <a:ea typeface="Open Sans Light"/>
                <a:cs typeface="Open Sans Light"/>
              </a:rPr>
              <a:t>Controlling Costs</a:t>
            </a:r>
          </a:p>
          <a:p>
            <a:pPr marL="404495" indent="-404495">
              <a:buAutoNum type="arabicPeriod"/>
            </a:pPr>
            <a:r>
              <a:rPr lang="en-US">
                <a:latin typeface="Open Sans Light"/>
                <a:ea typeface="Open Sans Light"/>
                <a:cs typeface="Open Sans Light"/>
              </a:rPr>
              <a:t>Compliance / Risk Assessment</a:t>
            </a:r>
          </a:p>
          <a:p>
            <a:pPr marL="404495" indent="-404495">
              <a:buAutoNum type="arabicPeriod"/>
            </a:pPr>
            <a:r>
              <a:rPr lang="en-US">
                <a:latin typeface="Open Sans Light"/>
                <a:ea typeface="Open Sans Light"/>
                <a:cs typeface="Open Sans Light"/>
              </a:rPr>
              <a:t>Communications to Stakeholders and Employees </a:t>
            </a:r>
          </a:p>
          <a:p>
            <a:pPr marL="404495" indent="-404495">
              <a:buAutoNum type="arabicPeriod"/>
            </a:pPr>
            <a:r>
              <a:rPr lang="en-US">
                <a:latin typeface="Open Sans Light"/>
                <a:ea typeface="Open Sans Light"/>
                <a:cs typeface="Open Sans Light"/>
              </a:rPr>
              <a:t>Employee Experience </a:t>
            </a:r>
          </a:p>
        </p:txBody>
      </p:sp>
    </p:spTree>
    <p:extLst>
      <p:ext uri="{BB962C8B-B14F-4D97-AF65-F5344CB8AC3E}">
        <p14:creationId xmlns:p14="http://schemas.microsoft.com/office/powerpoint/2010/main" val="312395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9C2C-4F43-DF4B-F253-E18237CFD49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D59D3F4-3759-A66B-F478-E94055E3DC38}"/>
              </a:ext>
            </a:extLst>
          </p:cNvPr>
          <p:cNvSpPr>
            <a:spLocks noGrp="1"/>
          </p:cNvSpPr>
          <p:nvPr>
            <p:ph type="body" sz="quarter" idx="10"/>
          </p:nvPr>
        </p:nvSpPr>
        <p:spPr/>
        <p:txBody>
          <a:bodyPr lIns="91440" tIns="45720" rIns="91440" bIns="45720" anchor="ctr">
            <a:spAutoFit/>
          </a:bodyPr>
          <a:lstStyle/>
          <a:p>
            <a:r>
              <a:rPr lang="en-US" dirty="0">
                <a:solidFill>
                  <a:schemeClr val="tx1"/>
                </a:solidFill>
                <a:latin typeface="Montserrat"/>
                <a:cs typeface="Arial"/>
              </a:rPr>
              <a:t>TECHNOLOGY / </a:t>
            </a:r>
            <a:r>
              <a:rPr lang="en-US" dirty="0">
                <a:latin typeface="Montserrat"/>
                <a:cs typeface="Arial"/>
              </a:rPr>
              <a:t>DATA </a:t>
            </a:r>
            <a:r>
              <a:rPr lang="en-US" dirty="0">
                <a:solidFill>
                  <a:schemeClr val="tx1"/>
                </a:solidFill>
                <a:latin typeface="Montserrat"/>
                <a:cs typeface="Arial"/>
              </a:rPr>
              <a:t>/ REPORTING</a:t>
            </a:r>
            <a:endParaRPr lang="en-US" dirty="0">
              <a:solidFill>
                <a:schemeClr val="tx1"/>
              </a:solidFill>
            </a:endParaRPr>
          </a:p>
        </p:txBody>
      </p:sp>
    </p:spTree>
    <p:extLst>
      <p:ext uri="{BB962C8B-B14F-4D97-AF65-F5344CB8AC3E}">
        <p14:creationId xmlns:p14="http://schemas.microsoft.com/office/powerpoint/2010/main" val="187342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6BB79-3E13-FBBE-D2DD-5A0DF44C50CA}"/>
              </a:ext>
            </a:extLst>
          </p:cNvPr>
          <p:cNvSpPr/>
          <p:nvPr>
            <p:custDataLst>
              <p:tags r:id="rId2"/>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0000"/>
                </a:solidFill>
              </a:rPr>
              <a:t>If an Executive Order was issued today impacting travel and work authorization of specific countries of citizenship/birth and visa types, could you quickly determine who is impacted and costs?</a:t>
            </a:r>
            <a:endParaRPr lang="en-US" sz="2400" b="1" dirty="0">
              <a:solidFill>
                <a:srgbClr val="000000"/>
              </a:solidFill>
            </a:endParaRPr>
          </a:p>
        </p:txBody>
      </p:sp>
      <p:sp>
        <p:nvSpPr>
          <p:cNvPr id="5" name="Rectangle 4">
            <a:extLst>
              <a:ext uri="{FF2B5EF4-FFF2-40B4-BE49-F238E27FC236}">
                <a16:creationId xmlns:a16="http://schemas.microsoft.com/office/drawing/2014/main" id="{CE6E9BB1-C6D0-2F72-E127-9143B056E029}"/>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5">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3B5483DA-3956-45CD-C079-1B1B72F4412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027A3A69-ECF6-FED4-14BB-569AEABD8C8A}"/>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A5197823-7970-7D89-BC17-E415107F4830}"/>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060061" y="4615295"/>
            <a:ext cx="833799" cy="277933"/>
          </a:xfrm>
          <a:prstGeom prst="rect">
            <a:avLst/>
          </a:prstGeom>
        </p:spPr>
      </p:pic>
      <p:pic>
        <p:nvPicPr>
          <p:cNvPr id="6" name="Graphic 5">
            <a:extLst>
              <a:ext uri="{FF2B5EF4-FFF2-40B4-BE49-F238E27FC236}">
                <a16:creationId xmlns:a16="http://schemas.microsoft.com/office/drawing/2014/main" id="{15CE3050-24D1-1295-4A9A-497ED27A8051}"/>
              </a:ext>
            </a:extLst>
          </p:cNvPr>
          <p:cNvPicPr>
            <a:picLocks/>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333520" y="1307027"/>
            <a:ext cx="1778772" cy="1778772"/>
          </a:xfrm>
          <a:prstGeom prst="rect">
            <a:avLst/>
          </a:prstGeom>
        </p:spPr>
      </p:pic>
    </p:spTree>
    <p:custDataLst>
      <p:tags r:id="rId1"/>
    </p:custDataLst>
    <p:extLst>
      <p:ext uri="{BB962C8B-B14F-4D97-AF65-F5344CB8AC3E}">
        <p14:creationId xmlns:p14="http://schemas.microsoft.com/office/powerpoint/2010/main" val="17605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07F49-AF2C-7C24-75FF-F5F96F17B6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873CF9-E3A3-64A7-4305-6B324A91374D}"/>
              </a:ext>
            </a:extLst>
          </p:cNvPr>
          <p:cNvSpPr>
            <a:spLocks noGrp="1"/>
          </p:cNvSpPr>
          <p:nvPr>
            <p:ph type="body" sz="quarter" idx="10"/>
          </p:nvPr>
        </p:nvSpPr>
        <p:spPr>
          <a:xfrm>
            <a:off x="170809" y="258187"/>
            <a:ext cx="8636100" cy="434542"/>
          </a:xfrm>
        </p:spPr>
        <p:txBody>
          <a:bodyPr lIns="91440" tIns="45720" rIns="91440" bIns="45720" anchor="t"/>
          <a:lstStyle/>
          <a:p>
            <a:r>
              <a:rPr lang="en-US">
                <a:latin typeface="Montserrat"/>
              </a:rPr>
              <a:t>Technology / Data / Reporting</a:t>
            </a:r>
            <a:endParaRPr lang="en-US"/>
          </a:p>
        </p:txBody>
      </p:sp>
      <p:sp>
        <p:nvSpPr>
          <p:cNvPr id="3" name="Text Placeholder 2">
            <a:extLst>
              <a:ext uri="{FF2B5EF4-FFF2-40B4-BE49-F238E27FC236}">
                <a16:creationId xmlns:a16="http://schemas.microsoft.com/office/drawing/2014/main" id="{9C91CEDD-65A6-2A53-C0F6-8DF3647E1A7C}"/>
              </a:ext>
            </a:extLst>
          </p:cNvPr>
          <p:cNvSpPr>
            <a:spLocks noGrp="1"/>
          </p:cNvSpPr>
          <p:nvPr>
            <p:ph type="body" sz="quarter" idx="11"/>
          </p:nvPr>
        </p:nvSpPr>
        <p:spPr>
          <a:xfrm>
            <a:off x="170808" y="685113"/>
            <a:ext cx="8820792" cy="434542"/>
          </a:xfrm>
        </p:spPr>
        <p:txBody>
          <a:bodyPr lIns="91440" tIns="45720" rIns="91440" bIns="45720" anchor="t"/>
          <a:lstStyle/>
          <a:p>
            <a:r>
              <a:rPr lang="en-US" i="1" dirty="0">
                <a:latin typeface="Montserrat"/>
              </a:rPr>
              <a:t>Work internally and with Counsel to have the best data and reporting to be nimble in ever changing immigration landscape. </a:t>
            </a:r>
            <a:endParaRPr lang="en-US" i="1" dirty="0"/>
          </a:p>
        </p:txBody>
      </p:sp>
      <p:sp>
        <p:nvSpPr>
          <p:cNvPr id="4" name="Text Placeholder 3">
            <a:extLst>
              <a:ext uri="{FF2B5EF4-FFF2-40B4-BE49-F238E27FC236}">
                <a16:creationId xmlns:a16="http://schemas.microsoft.com/office/drawing/2014/main" id="{E8B5247B-FF1D-16B9-0FBF-3580B49D0277}"/>
              </a:ext>
            </a:extLst>
          </p:cNvPr>
          <p:cNvSpPr>
            <a:spLocks noGrp="1"/>
          </p:cNvSpPr>
          <p:nvPr>
            <p:ph type="body" sz="quarter" idx="12"/>
          </p:nvPr>
        </p:nvSpPr>
        <p:spPr>
          <a:xfrm>
            <a:off x="494687" y="1507063"/>
            <a:ext cx="7531515" cy="3219450"/>
          </a:xfrm>
        </p:spPr>
        <p:txBody>
          <a:bodyPr lIns="91440" tIns="45720" rIns="91440" bIns="45720" anchor="t"/>
          <a:lstStyle/>
          <a:p>
            <a:pPr marL="0" indent="0">
              <a:buNone/>
            </a:pPr>
            <a:r>
              <a:rPr lang="en-US" sz="1400">
                <a:solidFill>
                  <a:srgbClr val="253746"/>
                </a:solidFill>
                <a:ea typeface="Open Sans Light"/>
                <a:cs typeface="Open Sans Light"/>
              </a:rPr>
              <a:t>Know</a:t>
            </a:r>
            <a:r>
              <a:rPr lang="en-US" sz="1400">
                <a:solidFill>
                  <a:srgbClr val="253746"/>
                </a:solidFill>
                <a:latin typeface="Aptos"/>
                <a:ea typeface="Open Sans Light"/>
                <a:cs typeface="Open Sans Light"/>
              </a:rPr>
              <a:t> your immigration population</a:t>
            </a:r>
            <a:endParaRPr lang="en-US" sz="1400" b="1">
              <a:solidFill>
                <a:srgbClr val="243746"/>
              </a:solidFill>
              <a:latin typeface="Aptos"/>
              <a:ea typeface="Open Sans Light"/>
              <a:cs typeface="Open Sans Light"/>
            </a:endParaRPr>
          </a:p>
          <a:p>
            <a:pPr marL="0" indent="0">
              <a:buNone/>
            </a:pPr>
            <a:endParaRPr lang="en-US" sz="1400">
              <a:solidFill>
                <a:srgbClr val="253746"/>
              </a:solidFill>
              <a:latin typeface="Aptos"/>
              <a:ea typeface="Open Sans Light"/>
              <a:cs typeface="Open Sans Light"/>
            </a:endParaRPr>
          </a:p>
          <a:p>
            <a:pPr marL="0" indent="0">
              <a:buNone/>
            </a:pPr>
            <a:r>
              <a:rPr lang="en-US" sz="1400">
                <a:solidFill>
                  <a:srgbClr val="253746"/>
                </a:solidFill>
                <a:latin typeface="Aptos"/>
                <a:ea typeface="Open Sans Light"/>
                <a:cs typeface="Open Sans Light"/>
              </a:rPr>
              <a:t>Be able to provide robust reporting to be able to determine impact to employees</a:t>
            </a:r>
          </a:p>
          <a:p>
            <a:pPr marL="0" indent="0">
              <a:buNone/>
            </a:pPr>
            <a:endParaRPr lang="en-US" sz="1400">
              <a:solidFill>
                <a:srgbClr val="253746"/>
              </a:solidFill>
              <a:latin typeface="Aptos"/>
              <a:ea typeface="Open Sans Light"/>
              <a:cs typeface="Open Sans Light"/>
            </a:endParaRPr>
          </a:p>
          <a:p>
            <a:pPr marL="0" indent="0">
              <a:buNone/>
            </a:pPr>
            <a:r>
              <a:rPr lang="en-US" sz="1400">
                <a:solidFill>
                  <a:srgbClr val="253746"/>
                </a:solidFill>
                <a:latin typeface="Aptos"/>
                <a:ea typeface="Open Sans Light"/>
                <a:cs typeface="Open Sans Light"/>
              </a:rPr>
              <a:t>Be able to file at six-month mark for nonimmigrant extensions </a:t>
            </a:r>
          </a:p>
          <a:p>
            <a:pPr marL="0" indent="0">
              <a:buNone/>
            </a:pPr>
            <a:endParaRPr lang="en-US" sz="1400">
              <a:solidFill>
                <a:srgbClr val="253746"/>
              </a:solidFill>
              <a:latin typeface="Aptos"/>
              <a:ea typeface="Open Sans Light"/>
              <a:cs typeface="Open Sans Light"/>
            </a:endParaRPr>
          </a:p>
          <a:p>
            <a:pPr marL="0" indent="0">
              <a:buNone/>
            </a:pPr>
            <a:r>
              <a:rPr lang="en-US" sz="1400">
                <a:solidFill>
                  <a:srgbClr val="253746"/>
                </a:solidFill>
                <a:latin typeface="Aptos"/>
                <a:ea typeface="Open Sans Light"/>
                <a:cs typeface="Open Sans Light"/>
              </a:rPr>
              <a:t>Using data determine how filings can be bolstered or if need to be premium processed</a:t>
            </a:r>
          </a:p>
          <a:p>
            <a:pPr marL="0" indent="0">
              <a:buNone/>
            </a:pPr>
            <a:endParaRPr lang="en-US" sz="1400">
              <a:solidFill>
                <a:srgbClr val="253746"/>
              </a:solidFill>
              <a:latin typeface="Aptos"/>
              <a:ea typeface="Open Sans Light"/>
              <a:cs typeface="Open Sans Light"/>
            </a:endParaRPr>
          </a:p>
          <a:p>
            <a:pPr marL="0" indent="0">
              <a:buNone/>
            </a:pPr>
            <a:r>
              <a:rPr lang="en-US" sz="1400">
                <a:solidFill>
                  <a:srgbClr val="253746"/>
                </a:solidFill>
                <a:latin typeface="Aptos"/>
                <a:ea typeface="Open Sans Light"/>
                <a:cs typeface="Open Sans Light"/>
              </a:rPr>
              <a:t>Should have your data at your fingertips (digital dashboards/access to population)</a:t>
            </a:r>
          </a:p>
          <a:p>
            <a:pPr marL="229870" indent="0">
              <a:buNone/>
            </a:pPr>
            <a:endParaRPr lang="en-US" sz="1100">
              <a:solidFill>
                <a:srgbClr val="243746"/>
              </a:solidFill>
              <a:latin typeface="Aptos"/>
              <a:ea typeface="Open Sans Light"/>
              <a:cs typeface="Open Sans Light"/>
            </a:endParaRPr>
          </a:p>
          <a:p>
            <a:pPr marL="0" indent="0" algn="l">
              <a:buNone/>
            </a:pPr>
            <a:endParaRPr lang="en-US" sz="1400" b="1">
              <a:solidFill>
                <a:srgbClr val="243746"/>
              </a:solidFill>
              <a:latin typeface="Aptos"/>
              <a:ea typeface="Open Sans Light"/>
              <a:cs typeface="Open Sans Light"/>
            </a:endParaRPr>
          </a:p>
        </p:txBody>
      </p:sp>
    </p:spTree>
    <p:extLst>
      <p:ext uri="{BB962C8B-B14F-4D97-AF65-F5344CB8AC3E}">
        <p14:creationId xmlns:p14="http://schemas.microsoft.com/office/powerpoint/2010/main" val="318407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9C2C-4F43-DF4B-F253-E18237CFD49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D59D3F4-3759-A66B-F478-E94055E3DC38}"/>
              </a:ext>
            </a:extLst>
          </p:cNvPr>
          <p:cNvSpPr>
            <a:spLocks noGrp="1"/>
          </p:cNvSpPr>
          <p:nvPr>
            <p:ph type="body" sz="quarter" idx="10"/>
          </p:nvPr>
        </p:nvSpPr>
        <p:spPr/>
        <p:txBody>
          <a:bodyPr lIns="91440" tIns="45720" rIns="91440" bIns="45720" anchor="ctr">
            <a:spAutoFit/>
          </a:bodyPr>
          <a:lstStyle/>
          <a:p>
            <a:r>
              <a:rPr lang="en-US" dirty="0">
                <a:solidFill>
                  <a:schemeClr val="tx1"/>
                </a:solidFill>
                <a:latin typeface="Montserrat"/>
                <a:cs typeface="Arial"/>
              </a:rPr>
              <a:t>CONTROLLING</a:t>
            </a:r>
            <a:r>
              <a:rPr lang="en-US" dirty="0">
                <a:solidFill>
                  <a:srgbClr val="009CDC"/>
                </a:solidFill>
                <a:latin typeface="Montserrat"/>
                <a:cs typeface="Arial"/>
              </a:rPr>
              <a:t> </a:t>
            </a:r>
            <a:r>
              <a:rPr lang="en-US" dirty="0">
                <a:latin typeface="Montserrat"/>
                <a:cs typeface="Arial"/>
              </a:rPr>
              <a:t>COSTS</a:t>
            </a:r>
            <a:endParaRPr lang="en-US" dirty="0"/>
          </a:p>
        </p:txBody>
      </p:sp>
    </p:spTree>
    <p:extLst>
      <p:ext uri="{BB962C8B-B14F-4D97-AF65-F5344CB8AC3E}">
        <p14:creationId xmlns:p14="http://schemas.microsoft.com/office/powerpoint/2010/main" val="16490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0621A8-03D5-AD87-5971-4DE0CA3798A2}"/>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CA9E2EDB-4CAB-DF51-E32F-A69F14590B3E}"/>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Do you have an immigration policy?​</a:t>
            </a:r>
          </a:p>
        </p:txBody>
      </p:sp>
      <p:sp>
        <p:nvSpPr>
          <p:cNvPr id="5" name="Rectangle 4">
            <a:extLst>
              <a:ext uri="{FF2B5EF4-FFF2-40B4-BE49-F238E27FC236}">
                <a16:creationId xmlns:a16="http://schemas.microsoft.com/office/drawing/2014/main" id="{01ED563A-7215-09B0-5A8D-0A3ECD8A33E7}"/>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56D8B083-CAC7-E6CD-598D-0F831457EE5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19177BA2-26E1-649B-C70A-52702ABA85A8}"/>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C37BBE3D-B32F-EF5B-BAA6-05A3F48A2E54}"/>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181292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B27DE58-A2F8-AFD8-301A-0B2D3831A30F}"/>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333520" y="1307027"/>
            <a:ext cx="1778772" cy="1778772"/>
          </a:xfrm>
          <a:prstGeom prst="rect">
            <a:avLst/>
          </a:prstGeom>
        </p:spPr>
      </p:pic>
      <p:sp>
        <p:nvSpPr>
          <p:cNvPr id="4" name="Rectangle 3">
            <a:extLst>
              <a:ext uri="{FF2B5EF4-FFF2-40B4-BE49-F238E27FC236}">
                <a16:creationId xmlns:a16="http://schemas.microsoft.com/office/drawing/2014/main" id="{8463371D-EBC4-B283-7750-89EB9C69BEF6}"/>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500" b="1">
                <a:solidFill>
                  <a:srgbClr val="000000"/>
                </a:solidFill>
              </a:rPr>
              <a:t>Do you have an immigration policy addressing costs that are your company's responsibility?</a:t>
            </a:r>
          </a:p>
        </p:txBody>
      </p:sp>
      <p:sp>
        <p:nvSpPr>
          <p:cNvPr id="5" name="Rectangle 4">
            <a:extLst>
              <a:ext uri="{FF2B5EF4-FFF2-40B4-BE49-F238E27FC236}">
                <a16:creationId xmlns:a16="http://schemas.microsoft.com/office/drawing/2014/main" id="{6594F011-29A6-F04F-4446-AC2D02FFED04}"/>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553" rIns="1389666" bIns="152863" rtlCol="0" anchor="ctr">
            <a:normAutofit fontScale="62500" lnSpcReduction="2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ED26BB90-2DB4-95C5-1713-377E919E345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22347" y="4643089"/>
            <a:ext cx="222347" cy="222347"/>
          </a:xfrm>
          <a:prstGeom prst="rect">
            <a:avLst/>
          </a:prstGeom>
        </p:spPr>
      </p:pic>
      <p:sp>
        <p:nvSpPr>
          <p:cNvPr id="8" name="Trapezoid 7">
            <a:extLst>
              <a:ext uri="{FF2B5EF4-FFF2-40B4-BE49-F238E27FC236}">
                <a16:creationId xmlns:a16="http://schemas.microsoft.com/office/drawing/2014/main" id="{B5B24BD6-DCC1-4FB0-750A-185D9F08A3B8}"/>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95405557-7CC9-1065-65D4-44211A72034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0061" y="4615295"/>
            <a:ext cx="833799" cy="277933"/>
          </a:xfrm>
          <a:prstGeom prst="rect">
            <a:avLst/>
          </a:prstGeom>
        </p:spPr>
      </p:pic>
    </p:spTree>
    <p:custDataLst>
      <p:tags r:id="rId1"/>
    </p:custDataLst>
    <p:extLst>
      <p:ext uri="{BB962C8B-B14F-4D97-AF65-F5344CB8AC3E}">
        <p14:creationId xmlns:p14="http://schemas.microsoft.com/office/powerpoint/2010/main" val="16761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15.0.6311"/>
  <p:tag name="SLIDO_PRESENTATION_ID" val="9f7e4188-1723-49df-b6f2-ce61d2324291"/>
  <p:tag name="SLIDO_EVENT_UUID" val="b3b6d371-e793-4d87-a522-4dc3e606cf23"/>
  <p:tag name="SLIDO_EVENT_SECTION_UUID" val="e7e8f8f4-0234-4f11-aba5-01c53f5efad2"/>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NDI0MjI5NTZ9"/>
  <p:tag name="SLIDO_TYPE" val="SlidoPoll"/>
  <p:tag name="SLIDO_POLL_UUID" val="2e389f62-83e3-4ce9-93a5-0510af9b4d13"/>
  <p:tag name="SLIDO_TIMELINE" val="W3sicG9sbFF1ZXN0aW9uVXVpZCI6IjQxNmM2ZjEwLThkZTYtNDJlMS04Mzc5LTExY2RjNmQyZmI4OS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METADATA" val="eyJUaW1lc3RhbXAiOjE3NDI0MjI5NjJ9"/>
  <p:tag name="SLIDO_TYPE" val="SlidoPoll"/>
  <p:tag name="SLIDO_POLL_UUID" val="1f024996-73cb-47fd-a4b1-4b072e95d69a"/>
  <p:tag name="SLIDO_TIMELINE" val="W3sicG9sbFF1ZXN0aW9uVXVpZCI6ImFiOWFkZWJmLTZhOWMtNGRhMC04ZGFjLTdiYzc5MmRkNTJlZSIsInNob3dSZXN1bHRzIjp0cnVlLCJzaG93Q29ycmVjdEFuc3dlcnMiOmZhbHNlLCJ2b3RpbmdMb2NrZWQiOmZhbHN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3NDI0MjMwODR9"/>
  <p:tag name="SLIDO_TYPE" val="SlidoPoll"/>
  <p:tag name="SLIDO_POLL_UUID" val="18247c73-a6e5-4ac2-a7da-ee8840961fc5"/>
  <p:tag name="SLIDO_TIMELINE" val="W3sicG9sbFF1ZXN0aW9uVXVpZCI6IjFkODkxMDljLTFhZmUtNDVjMi1iMDkwLTE1MTk0YmYxMjI4MS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I0MjI3NjB9"/>
  <p:tag name="SLIDO_TYPE" val="SlidoPoll"/>
  <p:tag name="SLIDO_POLL_UUID" val="1daca812-cf3d-462a-9fbe-dd6f85a7697d"/>
  <p:tag name="SLIDO_TIMELINE" val="W3sicG9sbFF1ZXN0aW9uVXVpZCI6IjI0MjBmMjRlLTQ0YjgtNDRhMC05ZGQxLWM4YjU4MDg0OWZhNi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METADATA" val="eyJUaW1lc3RhbXAiOjE3NDI0MjI5NjZ9"/>
  <p:tag name="SLIDO_TYPE" val="SlidoPoll"/>
  <p:tag name="SLIDO_POLL_UUID" val="60fca75d-6e62-416d-8801-ab0ff26f50d8"/>
  <p:tag name="SLIDO_TIMELINE" val="W3sicG9sbFF1ZXN0aW9uVXVpZCI6IjVkMDkxYmJkLWM2MGUtNGU2Zi05NzFhLTBhOTU2NmE3ZGIzOCIsInNob3dSZXN1bHRzIjp0cnVlLCJzaG93Q29ycmVjdEFuc3dlcnMiOmZhbHNlLCJ2b3RpbmdMb2NrZWQiOmZhbHNlfV0="/>
</p:tagLst>
</file>

<file path=ppt/tags/tag2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2.xml><?xml version="1.0" encoding="utf-8"?>
<p:tagLst xmlns:a="http://schemas.openxmlformats.org/drawingml/2006/main" xmlns:r="http://schemas.openxmlformats.org/officeDocument/2006/relationships" xmlns:p="http://schemas.openxmlformats.org/presentationml/2006/main">
  <p:tag name="SLIDO_ELEMENT" val="title"/>
</p:tagLst>
</file>

<file path=ppt/tags/tag3.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DI0MjI5Mzh9"/>
  <p:tag name="SLIDO_TYPE" val="SlidoPoll"/>
  <p:tag name="SLIDO_POLL_UUID" val="886ac406-1341-4847-90a6-75e6a454f169"/>
  <p:tag name="SLIDO_TIMELINE" val="W3sicG9sbFF1ZXN0aW9uVXVpZCI6IjQ3NjY1ZmJlLTk3ZmItNDgxZS04ZjljLTc0OGZjNDBjZWU1OC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DI0MjI5NTJ9"/>
  <p:tag name="SLIDO_TYPE" val="SlidoPoll"/>
  <p:tag name="SLIDO_POLL_UUID" val="78189569-8aa7-4801-be9f-a0b3bcf1921a"/>
  <p:tag name="SLIDO_TIMELINE" val="W3sicG9sbFF1ZXN0aW9uVXVpZCI6IjAxYWZkZmJiLTFlMWUtNDVkZi1hMjVhLTJlOGNiNWUwNDgxYS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2025">
      <a:dk1>
        <a:srgbClr val="253745"/>
      </a:dk1>
      <a:lt1>
        <a:srgbClr val="FFFFFF"/>
      </a:lt1>
      <a:dk2>
        <a:srgbClr val="253745"/>
      </a:dk2>
      <a:lt2>
        <a:srgbClr val="FFFFFF"/>
      </a:lt2>
      <a:accent1>
        <a:srgbClr val="009CDB"/>
      </a:accent1>
      <a:accent2>
        <a:srgbClr val="253745"/>
      </a:accent2>
      <a:accent3>
        <a:srgbClr val="484DD8"/>
      </a:accent3>
      <a:accent4>
        <a:srgbClr val="78C3F2"/>
      </a:accent4>
      <a:accent5>
        <a:srgbClr val="ADCDE2"/>
      </a:accent5>
      <a:accent6>
        <a:srgbClr val="38697C"/>
      </a:accent6>
      <a:hlink>
        <a:srgbClr val="18BEAF"/>
      </a:hlink>
      <a:folHlink>
        <a:srgbClr val="03178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7b71bc0-157f-4e00-83cf-d7e626e50f47">
      <UserInfo>
        <DisplayName>Leonor Echeverria</DisplayName>
        <AccountId>343</AccountId>
        <AccountType/>
      </UserInfo>
    </SharedWithUsers>
    <lcf76f155ced4ddcb4097134ff3c332f xmlns="7623fe14-6bf4-4684-a362-6ef9a495ff55">
      <Terms xmlns="http://schemas.microsoft.com/office/infopath/2007/PartnerControls"/>
    </lcf76f155ced4ddcb4097134ff3c332f>
    <TaxCatchAll xmlns="57b71bc0-157f-4e00-83cf-d7e626e50f4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2D993FFFCEDE4097F170B2E90A24A8" ma:contentTypeVersion="18" ma:contentTypeDescription="Create a new document." ma:contentTypeScope="" ma:versionID="762ff46a40066261f322973c729dc424">
  <xsd:schema xmlns:xsd="http://www.w3.org/2001/XMLSchema" xmlns:xs="http://www.w3.org/2001/XMLSchema" xmlns:p="http://schemas.microsoft.com/office/2006/metadata/properties" xmlns:ns2="7623fe14-6bf4-4684-a362-6ef9a495ff55" xmlns:ns3="57b71bc0-157f-4e00-83cf-d7e626e50f47" targetNamespace="http://schemas.microsoft.com/office/2006/metadata/properties" ma:root="true" ma:fieldsID="fce123d8cf97569528bfec4b8eadc8e6" ns2:_="" ns3:_="">
    <xsd:import namespace="7623fe14-6bf4-4684-a362-6ef9a495ff55"/>
    <xsd:import namespace="57b71bc0-157f-4e00-83cf-d7e626e50f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3fe14-6bf4-4684-a362-6ef9a495ff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7997e9-a7e1-4fe9-954a-a3882ee8ec99"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b71bc0-157f-4e00-83cf-d7e626e50f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43956c-0933-4019-82e7-3a4e98cbed84}" ma:internalName="TaxCatchAll" ma:showField="CatchAllData" ma:web="57b71bc0-157f-4e00-83cf-d7e626e50f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B265B-8919-4AA5-958D-1F5F3DBE8555}">
  <ds:schemaRefs>
    <ds:schemaRef ds:uri="57b71bc0-157f-4e00-83cf-d7e626e50f47"/>
    <ds:schemaRef ds:uri="7623fe14-6bf4-4684-a362-6ef9a495ff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B9D0058-8B9B-4AD2-8828-0ED4D4014FB0}">
  <ds:schemaRefs>
    <ds:schemaRef ds:uri="http://schemas.microsoft.com/sharepoint/v3/contenttype/forms"/>
  </ds:schemaRefs>
</ds:datastoreItem>
</file>

<file path=customXml/itemProps3.xml><?xml version="1.0" encoding="utf-8"?>
<ds:datastoreItem xmlns:ds="http://schemas.openxmlformats.org/officeDocument/2006/customXml" ds:itemID="{795B91D2-2E2A-40A3-B0B3-DD4D11E7C8EB}">
  <ds:schemaRefs>
    <ds:schemaRef ds:uri="57b71bc0-157f-4e00-83cf-d7e626e50f47"/>
    <ds:schemaRef ds:uri="7623fe14-6bf4-4684-a362-6ef9a495ff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573</Words>
  <Application>Microsoft Office PowerPoint</Application>
  <PresentationFormat>On-screen Show (16:9)</PresentationFormat>
  <Paragraphs>94</Paragraphs>
  <Slides>22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.AppleSystemUIFont</vt:lpstr>
      <vt:lpstr>Aptos</vt:lpstr>
      <vt:lpstr>Arial</vt:lpstr>
      <vt:lpstr>Calibri</vt:lpstr>
      <vt:lpstr>Courier New</vt:lpstr>
      <vt:lpstr>Montserrat</vt:lpstr>
      <vt:lpstr>Open Sans Light</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2019-08-14T21:22:54Z</dcterms:created>
  <dcterms:modified xsi:type="dcterms:W3CDTF">2025-03-21T06:11:34Z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0x010100E32D993FFFCEDE4097F170B2E90A24A8</vt:lpwstr>
  </property>
  <property fmtid="{D5CDD505-2E9C-101B-9397-08002B2CF9AE}" pid="3" name="_dlc_DocIdItemGuid">
    <vt:lpwstr>96657647-daba-4a27-bb1d-c19af995fe9d</vt:lpwstr>
  </property>
  <property fmtid="{D5CDD505-2E9C-101B-9397-08002B2CF9AE}" pid="4" name="Order">
    <vt:r8>5500</vt:r8>
  </property>
  <property fmtid="{D5CDD505-2E9C-101B-9397-08002B2CF9AE}" pid="5" name="xd_Signature">
    <vt:bool>false</vt:bool>
  </property>
  <property fmtid="{D5CDD505-2E9C-101B-9397-08002B2CF9AE}" pid="6" name="Template Type">
    <vt:lpwstr>PowerPoint Templates</vt:lpwstr>
  </property>
  <property fmtid="{D5CDD505-2E9C-101B-9397-08002B2CF9AE}" pid="7" name="SharedWithUsers">
    <vt:lpwstr>343;#Leonor Echeverria</vt:lpwstr>
  </property>
  <property fmtid="{D5CDD505-2E9C-101B-9397-08002B2CF9AE}" pid="8" name="xd_ProgID">
    <vt:lpwstr/>
  </property>
  <property fmtid="{D5CDD505-2E9C-101B-9397-08002B2CF9AE}" pid="9" name="_ExtendedDescription">
    <vt:lpwstr/>
  </property>
  <property fmtid="{D5CDD505-2E9C-101B-9397-08002B2CF9AE}" pid="10" name="_dlc_DocId">
    <vt:lpwstr>45HQ544SQ4P4-1829472684-55</vt:lpwstr>
  </property>
  <property fmtid="{D5CDD505-2E9C-101B-9397-08002B2CF9AE}" pid="11" name="TriggerFlowInfo">
    <vt:lpwstr/>
  </property>
  <property fmtid="{D5CDD505-2E9C-101B-9397-08002B2CF9AE}" pid="12" name="_dlc_DocIdUrl">
    <vt:lpwstr>https://fdbl.sharepoint.com/sites/mktg/_layouts/15/DocIdRedir.aspx?ID=45HQ544SQ4P4-1829472684-55, 45HQ544SQ4P4-1829472684-55</vt:lpwstr>
  </property>
  <property fmtid="{D5CDD505-2E9C-101B-9397-08002B2CF9AE}" pid="13" name="ComplianceAssetId">
    <vt:lpwstr/>
  </property>
  <property fmtid="{D5CDD505-2E9C-101B-9397-08002B2CF9AE}" pid="14" name="TemplateUrl">
    <vt:lpwstr/>
  </property>
  <property fmtid="{D5CDD505-2E9C-101B-9397-08002B2CF9AE}" pid="15" name="MediaServiceImageTags">
    <vt:lpwstr/>
  </property>
</Properties>
</file>