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343" r:id="rId3"/>
    <p:sldId id="342" r:id="rId4"/>
    <p:sldId id="344" r:id="rId5"/>
    <p:sldId id="274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B3A3C-E377-4770-9896-6262A6715B26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F3372-531F-458F-8532-FE312D0A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4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2CAB2-C018-4F7B-B36C-3B52853FF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05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4500C-A343-19D4-6F9D-C3E1F8D14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62C3BC-1A55-6F38-7B56-11621A10DF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1CD7A2-22CA-3B08-CF5E-540E4AFB7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D056F-EB98-A2C7-5650-68FBB6A6A4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2CAB2-C018-4F7B-B36C-3B52853FF0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46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2CF16-3042-167C-C5DD-6A6200376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19777F-DEFA-A1ED-FEF4-79E017C6C3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E4D6F6-C28B-4E27-AD9E-003D19D1BD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50A14-9854-D0EC-CA05-2536896EA4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2CAB2-C018-4F7B-B36C-3B52853FF0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2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9CD6-779F-8359-2546-B9152F52A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D949FC-555F-DDF1-A997-CF7E37E7A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4261E-13C4-1F5B-9E50-7D9CD08B1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A4B5-3D59-438A-87E0-9AEA5EEA383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25D2E-75D2-ADD3-F92C-6144BDB1B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0F821-C2B0-574F-E497-1C65ED3A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055C-4127-4084-9192-9CD28EDC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1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91756-EF7A-11A9-1E11-EE85D9B11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1AB71-8049-9791-218C-C94C35728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1FC68-4B47-FD08-1113-D9A060B5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A4B5-3D59-438A-87E0-9AEA5EEA383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228C4-E94F-DE47-B249-C344EA74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08127-2E7C-8D0E-501B-4DE1AAE5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055C-4127-4084-9192-9CD28EDC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4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46AEA9-A1F3-E78D-8709-4EC48BFE4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3BAB52-4BBB-8877-8A00-89FC665C2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52941-E7E2-6B2C-7DA7-6CEF47376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A4B5-3D59-438A-87E0-9AEA5EEA383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295A4-B3BD-A213-DECF-FCC4EE0F5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5ED75-1ABA-D3BD-69DD-B2C672A33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055C-4127-4084-9192-9CD28EDC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8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D7100-D2C2-3650-5E9F-5F8499A5B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B1404-FA62-1AFA-83C9-3CC9E0220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01A21-DEA6-CD18-04A5-EC1D3B7B9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A4B5-3D59-438A-87E0-9AEA5EEA383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811EE-F4EB-0858-7EE9-69E6B617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FC229-EDE1-7F0A-DDE0-F1A9FA5F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055C-4127-4084-9192-9CD28EDC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73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E9EEC-00B7-00CA-0677-4087261E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1FFD2-4C3A-48C6-9808-9FFFC1D57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BFD68-C043-F90B-59D3-A0DFBC10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A4B5-3D59-438A-87E0-9AEA5EEA383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9E417-604B-0672-0E44-3A289DF5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9080D-0AEB-D659-E652-D9AB57D3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055C-4127-4084-9192-9CD28EDC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3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E42E8-7E48-7D2B-A92A-56C7F1419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D695A-6795-FCF6-02C0-B3F8FD66F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4ED65-3D22-3788-3B06-ED1340C49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DEA8E-768F-47C7-1536-FBCE5CF1B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A4B5-3D59-438A-87E0-9AEA5EEA383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B6ECC-62B4-5171-6A78-E12991E31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AEE81-D6CC-70E9-6DF8-B0F44E9F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055C-4127-4084-9192-9CD28EDC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4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FE0AF-2655-AF5B-57E0-E788D075C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2DAEB-2771-0070-1B29-B76A9ACA4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C73D8-73F7-F746-4E6E-BE28CF3A0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F5070C-71B8-6972-9D15-CF4E07C74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F885C-CF7B-FB3F-FB70-8B650F788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F82A8D-463D-C8C5-3876-B1C306C0F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A4B5-3D59-438A-87E0-9AEA5EEA383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10A653-8042-3B8B-9FA4-D679EC78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A271B9-69DB-0313-9C39-20FAD5251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055C-4127-4084-9192-9CD28EDC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79FF-CE40-5298-4778-C012D634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207738-8349-A48E-5FF8-324EA4571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A4B5-3D59-438A-87E0-9AEA5EEA383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5285F-ACBF-D01C-1EEF-195D4840C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0CFB1-BC90-AC45-BEBD-54D6F43D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055C-4127-4084-9192-9CD28EDC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5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D7C213-3261-49C4-FD2F-ABA52801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A4B5-3D59-438A-87E0-9AEA5EEA383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3E26A0-C5E5-BA59-0DD3-9AE25F314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C5A19-0ED4-316E-58DE-F553A7104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055C-4127-4084-9192-9CD28EDC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7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0EDD3-BA84-2FF4-AE04-5A5A0BAEE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0DAC8-58CF-3D45-663A-9AAD90871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E96DA-66B9-333C-B38D-6CDBC81DC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C4A13-6DAF-47A0-9D4C-C2868A40E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A4B5-3D59-438A-87E0-9AEA5EEA383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65B4D-5F38-6B8A-AEE2-CA44AF31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FD998-B974-130A-E0C2-044A168E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055C-4127-4084-9192-9CD28EDC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E7D94-C60F-3A8C-0EFD-4C123AD60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42EDC-9C94-E673-559D-6C874C88C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4A479-C74A-6E8F-11BD-654CEB11B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963F9-3C37-4465-6345-0B53DFD2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A4B5-3D59-438A-87E0-9AEA5EEA383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D5358-22F7-0145-9503-E2F11441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20D19-6A9A-963A-4F32-D6EB2DA43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055C-4127-4084-9192-9CD28EDC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A3883F-34CA-04E3-7E2E-0C43A29A1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43289-EE5B-3DF7-2854-EA5CB5983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77C87-5341-BFEA-2F47-0955103DBC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12A4B5-3D59-438A-87E0-9AEA5EEA383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A8A25-E433-E753-3E8B-5CA88550F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2EAF1-60F6-15C4-2A8E-DD605D6B6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5C055C-4127-4084-9192-9CD28EDC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2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7.gif"/><Relationship Id="rId3" Type="http://schemas.openxmlformats.org/officeDocument/2006/relationships/hyperlink" Target="http://www.cobblestonesoftware.com/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6.jp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18.jp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miling&#10;&#10;AI-generated content may be incorrect.">
            <a:extLst>
              <a:ext uri="{FF2B5EF4-FFF2-40B4-BE49-F238E27FC236}">
                <a16:creationId xmlns:a16="http://schemas.microsoft.com/office/drawing/2014/main" id="{230B0097-706D-3B0D-D257-F56E96757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8B83E0-3D51-4165-AAC1-4F3931365381}"/>
              </a:ext>
            </a:extLst>
          </p:cNvPr>
          <p:cNvSpPr txBox="1"/>
          <p:nvPr/>
        </p:nvSpPr>
        <p:spPr>
          <a:xfrm>
            <a:off x="4959894" y="2013773"/>
            <a:ext cx="7045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3200" b="1" dirty="0">
                <a:solidFill>
                  <a:schemeClr val="bg1"/>
                </a:solidFill>
                <a:latin typeface="Lora" pitchFamily="2" charset="0"/>
              </a:rPr>
              <a:t>Drafting Smarter, Redlining Faster: Your AI Guide to Contract Negotiation</a:t>
            </a:r>
            <a:endParaRPr lang="en-US" sz="3200" b="1" i="0" dirty="0">
              <a:solidFill>
                <a:schemeClr val="bg1"/>
              </a:solidFill>
              <a:effectLst/>
              <a:latin typeface="Lora" pitchFamily="2" charset="0"/>
            </a:endParaRPr>
          </a:p>
        </p:txBody>
      </p:sp>
      <p:pic>
        <p:nvPicPr>
          <p:cNvPr id="12" name="Picture 11" descr="A computer screen with pie charts and graphs&#10;&#10;AI-generated content may be incorrect.">
            <a:extLst>
              <a:ext uri="{FF2B5EF4-FFF2-40B4-BE49-F238E27FC236}">
                <a16:creationId xmlns:a16="http://schemas.microsoft.com/office/drawing/2014/main" id="{492D0C51-4EB9-32CA-8D5C-C1E7E0B02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534" y="3769112"/>
            <a:ext cx="5128543" cy="27969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F15E41-9ED8-8EEF-B217-F23488A80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984" y="693683"/>
            <a:ext cx="2472221" cy="7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4E3A0-A0A0-DA70-B933-329BF88A3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blue and white logo&#10;&#10;AI-generated content may be incorrect.">
            <a:extLst>
              <a:ext uri="{FF2B5EF4-FFF2-40B4-BE49-F238E27FC236}">
                <a16:creationId xmlns:a16="http://schemas.microsoft.com/office/drawing/2014/main" id="{6F37E643-6365-2CE3-2366-A5ACCFC84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0EB771-44D6-0562-2A06-6D8A69796570}"/>
              </a:ext>
            </a:extLst>
          </p:cNvPr>
          <p:cNvSpPr txBox="1"/>
          <p:nvPr/>
        </p:nvSpPr>
        <p:spPr>
          <a:xfrm>
            <a:off x="167265" y="6502943"/>
            <a:ext cx="3343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Copyright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CobbleStone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Software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09D9E9-249E-DB35-C581-16A182EC2204}"/>
              </a:ext>
            </a:extLst>
          </p:cNvPr>
          <p:cNvSpPr txBox="1"/>
          <p:nvPr/>
        </p:nvSpPr>
        <p:spPr>
          <a:xfrm>
            <a:off x="9491091" y="6502943"/>
            <a:ext cx="2820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Confidential: Please do not distribute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55A76-77C3-E7EC-A865-89B7B7C03D33}"/>
              </a:ext>
            </a:extLst>
          </p:cNvPr>
          <p:cNvSpPr txBox="1"/>
          <p:nvPr/>
        </p:nvSpPr>
        <p:spPr>
          <a:xfrm>
            <a:off x="3716592" y="1140542"/>
            <a:ext cx="4886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Register, Win, Donate</a:t>
            </a:r>
          </a:p>
        </p:txBody>
      </p:sp>
      <p:pic>
        <p:nvPicPr>
          <p:cNvPr id="5" name="Content Placeholder 11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953F77CD-2B28-B476-8B58-96D5BE127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301" y="2953025"/>
            <a:ext cx="3951316" cy="3014937"/>
          </a:xfrm>
          <a:prstGeom prst="rect">
            <a:avLst/>
          </a:prstGeom>
        </p:spPr>
      </p:pic>
      <p:pic>
        <p:nvPicPr>
          <p:cNvPr id="6" name="Picture 5" descr="A child praying with text&#10;&#10;AI-generated content may be incorrect.">
            <a:extLst>
              <a:ext uri="{FF2B5EF4-FFF2-40B4-BE49-F238E27FC236}">
                <a16:creationId xmlns:a16="http://schemas.microsoft.com/office/drawing/2014/main" id="{E5DD8C5F-4846-5D4F-4DBA-737A145DF0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270" y="2784190"/>
            <a:ext cx="2042160" cy="1501588"/>
          </a:xfrm>
          <a:prstGeom prst="rect">
            <a:avLst/>
          </a:prstGeom>
        </p:spPr>
      </p:pic>
      <p:pic>
        <p:nvPicPr>
          <p:cNvPr id="8" name="Picture 7" descr="A logo of a green circle with a leaf&#10;&#10;AI-generated content may be incorrect.">
            <a:extLst>
              <a:ext uri="{FF2B5EF4-FFF2-40B4-BE49-F238E27FC236}">
                <a16:creationId xmlns:a16="http://schemas.microsoft.com/office/drawing/2014/main" id="{6F4011D1-E2C0-F84B-600D-E98964EE2C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917" y="2529891"/>
            <a:ext cx="1557938" cy="1798217"/>
          </a:xfrm>
          <a:prstGeom prst="rect">
            <a:avLst/>
          </a:prstGeom>
        </p:spPr>
      </p:pic>
      <p:pic>
        <p:nvPicPr>
          <p:cNvPr id="9" name="Picture 8" descr="A logo for a charity&#10;&#10;AI-generated content may be incorrect.">
            <a:extLst>
              <a:ext uri="{FF2B5EF4-FFF2-40B4-BE49-F238E27FC236}">
                <a16:creationId xmlns:a16="http://schemas.microsoft.com/office/drawing/2014/main" id="{26740D4A-54A8-013E-1BE6-124B37F13F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111" y="4460494"/>
            <a:ext cx="2887747" cy="162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0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website&#10;&#10;AI-generated content may be incorrect.">
            <a:extLst>
              <a:ext uri="{FF2B5EF4-FFF2-40B4-BE49-F238E27FC236}">
                <a16:creationId xmlns:a16="http://schemas.microsoft.com/office/drawing/2014/main" id="{DCB3D0A3-AC03-A786-38E3-59957EF00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14C132-3AEB-40B7-9795-4554C5F248DD}"/>
              </a:ext>
            </a:extLst>
          </p:cNvPr>
          <p:cNvSpPr txBox="1"/>
          <p:nvPr/>
        </p:nvSpPr>
        <p:spPr>
          <a:xfrm>
            <a:off x="3962399" y="2223749"/>
            <a:ext cx="7652084" cy="372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Industry Leading Contract Management Software (CLM)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One of the first companies to release a contract software product in 1995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Selected by over 1000 clients and thousands of users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 4 million records managed by the </a:t>
            </a:r>
            <a:r>
              <a:rPr lang="en-US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CobbleStone</a:t>
            </a: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platform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User-friendly and flexible features.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99.9% SLA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Enhanced with VISDOM® artificial intelligence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1AC3BA-28D2-0A6D-D041-5AF33E8F85D9}"/>
              </a:ext>
            </a:extLst>
          </p:cNvPr>
          <p:cNvSpPr txBox="1"/>
          <p:nvPr/>
        </p:nvSpPr>
        <p:spPr>
          <a:xfrm>
            <a:off x="167265" y="6502943"/>
            <a:ext cx="3343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Copyright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CobbleStone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Software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06D7F9-B3A3-C034-8890-5446F2A92326}"/>
              </a:ext>
            </a:extLst>
          </p:cNvPr>
          <p:cNvSpPr txBox="1"/>
          <p:nvPr/>
        </p:nvSpPr>
        <p:spPr>
          <a:xfrm>
            <a:off x="9491091" y="6502943"/>
            <a:ext cx="2820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Confidential: Please do not distribute </a:t>
            </a:r>
          </a:p>
        </p:txBody>
      </p:sp>
    </p:spTree>
    <p:extLst>
      <p:ext uri="{BB962C8B-B14F-4D97-AF65-F5344CB8AC3E}">
        <p14:creationId xmlns:p14="http://schemas.microsoft.com/office/powerpoint/2010/main" val="319348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97738-95BD-6D10-D31F-2CBDFFE67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blue and white logo&#10;&#10;AI-generated content may be incorrect.">
            <a:extLst>
              <a:ext uri="{FF2B5EF4-FFF2-40B4-BE49-F238E27FC236}">
                <a16:creationId xmlns:a16="http://schemas.microsoft.com/office/drawing/2014/main" id="{30546B38-942D-ADFA-016B-A4DA9283F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CE89A2-B41E-3C64-B02E-2F4996CDDA0F}"/>
              </a:ext>
            </a:extLst>
          </p:cNvPr>
          <p:cNvSpPr txBox="1"/>
          <p:nvPr/>
        </p:nvSpPr>
        <p:spPr>
          <a:xfrm>
            <a:off x="167265" y="6502943"/>
            <a:ext cx="3343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Copyright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CobbleStone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Software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812386-9FB5-95EE-102A-302371BD62B5}"/>
              </a:ext>
            </a:extLst>
          </p:cNvPr>
          <p:cNvSpPr txBox="1"/>
          <p:nvPr/>
        </p:nvSpPr>
        <p:spPr>
          <a:xfrm>
            <a:off x="9491091" y="6502943"/>
            <a:ext cx="2820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Confidential: Please do not distribute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30E9C4-A8E2-C924-089C-E606BD23C4FE}"/>
              </a:ext>
            </a:extLst>
          </p:cNvPr>
          <p:cNvSpPr txBox="1"/>
          <p:nvPr/>
        </p:nvSpPr>
        <p:spPr>
          <a:xfrm>
            <a:off x="3864078" y="2406605"/>
            <a:ext cx="7580670" cy="364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Which aspect of AI-powered contract negotiation excites you the most?</a:t>
            </a:r>
          </a:p>
          <a:p>
            <a:pPr>
              <a:lnSpc>
                <a:spcPct val="150000"/>
              </a:lnSpc>
              <a:buNone/>
            </a:pPr>
            <a:endParaRPr 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Speed: Accelerating drafting and review cycles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Accuracy: Reducing errors and ensuring compliance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Insights: Uncovering hidden risks with advanced analytics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Collaboration: Streamlining stakeholder input and approvals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Innovation: Exploring new possibilities with AI-driven tools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32DC35-511B-A717-D17E-1282E9A2E346}"/>
              </a:ext>
            </a:extLst>
          </p:cNvPr>
          <p:cNvSpPr txBox="1"/>
          <p:nvPr/>
        </p:nvSpPr>
        <p:spPr>
          <a:xfrm>
            <a:off x="3859161" y="1130710"/>
            <a:ext cx="3795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Poll Question</a:t>
            </a:r>
          </a:p>
        </p:txBody>
      </p:sp>
    </p:spTree>
    <p:extLst>
      <p:ext uri="{BB962C8B-B14F-4D97-AF65-F5344CB8AC3E}">
        <p14:creationId xmlns:p14="http://schemas.microsoft.com/office/powerpoint/2010/main" val="292534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purple background&#10;&#10;AI-generated content may be incorrect.">
            <a:extLst>
              <a:ext uri="{FF2B5EF4-FFF2-40B4-BE49-F238E27FC236}">
                <a16:creationId xmlns:a16="http://schemas.microsoft.com/office/drawing/2014/main" id="{E6AC9DE2-DFC0-4CE2-7697-BDFD7469E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81DD40C-CD71-4305-9E7D-80AE8761E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" t="10407" r="82348" b="66991"/>
          <a:stretch/>
        </p:blipFill>
        <p:spPr>
          <a:xfrm>
            <a:off x="535259" y="713678"/>
            <a:ext cx="1616926" cy="155002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BD82FF-62D3-416F-89B2-B9181DE2BCAF}"/>
              </a:ext>
            </a:extLst>
          </p:cNvPr>
          <p:cNvSpPr txBox="1"/>
          <p:nvPr/>
        </p:nvSpPr>
        <p:spPr>
          <a:xfrm>
            <a:off x="2566736" y="998159"/>
            <a:ext cx="416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VISDOM</a:t>
            </a:r>
            <a:r>
              <a:rPr lang="en-US" sz="2400" i="1" baseline="60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®</a:t>
            </a:r>
            <a:r>
              <a:rPr lang="en-US" sz="3600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97CE61-316F-4B8C-AE83-A10E294ACDE2}"/>
              </a:ext>
            </a:extLst>
          </p:cNvPr>
          <p:cNvSpPr txBox="1"/>
          <p:nvPr/>
        </p:nvSpPr>
        <p:spPr>
          <a:xfrm>
            <a:off x="2566735" y="278740"/>
            <a:ext cx="3416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CobbleStone’s</a:t>
            </a:r>
            <a:endParaRPr lang="en-US" sz="3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4CEF-596C-46D4-A265-A042579C09E1}"/>
              </a:ext>
            </a:extLst>
          </p:cNvPr>
          <p:cNvSpPr txBox="1"/>
          <p:nvPr/>
        </p:nvSpPr>
        <p:spPr>
          <a:xfrm>
            <a:off x="1997241" y="2395983"/>
            <a:ext cx="6400800" cy="327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Machine Learning &amp; Natural Language Processing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5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IntelliXtract</a:t>
            </a:r>
            <a:r>
              <a:rPr lang="en-US" sz="17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Data Extraction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OCR, Data Identification, &amp; Capture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Contract Auto-redlining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Clause Comparison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Risk Mitigation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Statistical Data Analysis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Proactive Recommendations Based On Real-Time Data</a:t>
            </a: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3C0A0C4F-0AB7-49C6-A03D-6853734AE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508" y="1611707"/>
            <a:ext cx="3501410" cy="1972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DA10F5-F863-F158-325F-AEFD22395F67}"/>
              </a:ext>
            </a:extLst>
          </p:cNvPr>
          <p:cNvSpPr txBox="1"/>
          <p:nvPr/>
        </p:nvSpPr>
        <p:spPr>
          <a:xfrm>
            <a:off x="9491091" y="6502943"/>
            <a:ext cx="2820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Confidential: Please do not distribute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8A6361-960B-FD13-415D-DA60A1F247AF}"/>
              </a:ext>
            </a:extLst>
          </p:cNvPr>
          <p:cNvSpPr txBox="1"/>
          <p:nvPr/>
        </p:nvSpPr>
        <p:spPr>
          <a:xfrm>
            <a:off x="1416985" y="6454040"/>
            <a:ext cx="3850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Copyright </a:t>
            </a:r>
            <a:r>
              <a:rPr lang="en-US" sz="14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CobbleStone</a:t>
            </a: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Software</a:t>
            </a:r>
          </a:p>
        </p:txBody>
      </p:sp>
    </p:spTree>
    <p:extLst>
      <p:ext uri="{BB962C8B-B14F-4D97-AF65-F5344CB8AC3E}">
        <p14:creationId xmlns:p14="http://schemas.microsoft.com/office/powerpoint/2010/main" val="3857910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3C5227A6-6438-3B98-3425-087B23FA8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EB81CA-2361-4855-9CC3-99700E38A497}"/>
              </a:ext>
            </a:extLst>
          </p:cNvPr>
          <p:cNvSpPr txBox="1"/>
          <p:nvPr/>
        </p:nvSpPr>
        <p:spPr>
          <a:xfrm>
            <a:off x="2588056" y="908421"/>
            <a:ext cx="2173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Closing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A4493E-A28A-4AA0-AE8C-97A599214D3D}"/>
              </a:ext>
            </a:extLst>
          </p:cNvPr>
          <p:cNvSpPr txBox="1"/>
          <p:nvPr/>
        </p:nvSpPr>
        <p:spPr>
          <a:xfrm>
            <a:off x="7560705" y="1750019"/>
            <a:ext cx="4328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Bold" panose="020B0802040204020203" pitchFamily="34" charset="0"/>
                <a:cs typeface="Segoe UI Bold" panose="020B0802040204020203" pitchFamily="34" charset="0"/>
              </a:rPr>
              <a:t>1-866-330-0056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Segoe UI Bold" panose="020B0802040204020203" pitchFamily="34" charset="0"/>
              <a:cs typeface="Segoe UI Bold" panose="020B0802040204020203" pitchFamily="34" charset="0"/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Bold" panose="020B0802040204020203" pitchFamily="34" charset="0"/>
                <a:cs typeface="Segoe UI Bold" panose="020B08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www.CobbleStoneSoftware.com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Segoe UI Bold" panose="020B0802040204020203" pitchFamily="34" charset="0"/>
              <a:cs typeface="Segoe UI Bold" panose="020B0802040204020203" pitchFamily="34" charset="0"/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Segoe UI Bold" panose="020B0802040204020203" pitchFamily="34" charset="0"/>
              <a:cs typeface="Segoe UI Bold" panose="020B0802040204020203" pitchFamily="34" charset="0"/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Bold" panose="020B0802040204020203" pitchFamily="34" charset="0"/>
                <a:cs typeface="Segoe UI Bold" panose="020B0802040204020203" pitchFamily="34" charset="0"/>
              </a:rPr>
              <a:t>Sales@CobbleStoneSoftware.com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595AE2-9CF2-4D8F-97DC-ADFD31B041F3}"/>
              </a:ext>
            </a:extLst>
          </p:cNvPr>
          <p:cNvSpPr txBox="1"/>
          <p:nvPr/>
        </p:nvSpPr>
        <p:spPr>
          <a:xfrm>
            <a:off x="1416985" y="6454040"/>
            <a:ext cx="3850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Copyright </a:t>
            </a:r>
            <a:r>
              <a:rPr lang="en-US" sz="14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CobbleStone</a:t>
            </a: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Software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91F73E-66D0-4882-BC0E-DC2D601F0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73" y="1755888"/>
            <a:ext cx="360480" cy="360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E5D0BC-10C4-47B4-9E2A-E3B5F49388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139" y="2305662"/>
            <a:ext cx="366042" cy="3660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94E1E6-F43D-470C-8D29-C272249C11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055" y="2849848"/>
            <a:ext cx="355274" cy="3552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AF2241-431A-8627-4961-16F37AF17ED0}"/>
              </a:ext>
            </a:extLst>
          </p:cNvPr>
          <p:cNvSpPr txBox="1"/>
          <p:nvPr/>
        </p:nvSpPr>
        <p:spPr>
          <a:xfrm>
            <a:off x="1560835" y="2575832"/>
            <a:ext cx="2832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505C7"/>
                </a:solidFill>
              </a:rPr>
              <a:t>Scan For a Customized Demo!</a:t>
            </a:r>
          </a:p>
        </p:txBody>
      </p:sp>
      <p:pic>
        <p:nvPicPr>
          <p:cNvPr id="18" name="Picture 17" descr="A computer screen with pie charts and graphs&#10;&#10;AI-generated content may be incorrect.">
            <a:extLst>
              <a:ext uri="{FF2B5EF4-FFF2-40B4-BE49-F238E27FC236}">
                <a16:creationId xmlns:a16="http://schemas.microsoft.com/office/drawing/2014/main" id="{25BD14B5-53B3-BF73-B81E-D246C19ADA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36" y="3960827"/>
            <a:ext cx="4154618" cy="2265838"/>
          </a:xfrm>
          <a:prstGeom prst="rect">
            <a:avLst/>
          </a:prstGeom>
        </p:spPr>
      </p:pic>
      <p:pic>
        <p:nvPicPr>
          <p:cNvPr id="20" name="Picture 1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6533CCE-7F08-E32F-A0EA-CE7861B2A0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258" y="4576943"/>
            <a:ext cx="2331607" cy="1710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17E69F-85D9-7B63-CF72-0036208C6FE5}"/>
              </a:ext>
            </a:extLst>
          </p:cNvPr>
          <p:cNvSpPr txBox="1"/>
          <p:nvPr/>
        </p:nvSpPr>
        <p:spPr>
          <a:xfrm>
            <a:off x="9491091" y="6502943"/>
            <a:ext cx="2820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Confidential: Please do not distribute 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C3C27FFF-0C6E-86A1-E5B7-990FC9EE8E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54" y="78058"/>
            <a:ext cx="2925211" cy="11700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695B83-EE87-B001-F9DC-B46CDC202B6A}"/>
              </a:ext>
            </a:extLst>
          </p:cNvPr>
          <p:cNvSpPr txBox="1"/>
          <p:nvPr/>
        </p:nvSpPr>
        <p:spPr>
          <a:xfrm>
            <a:off x="4292660" y="2647839"/>
            <a:ext cx="29033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0505C7"/>
                </a:solidFill>
              </a:rPr>
              <a:t>And win a prize!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7F8FAC-508A-0B13-6A0C-04BE4A4FFBD2}"/>
              </a:ext>
            </a:extLst>
          </p:cNvPr>
          <p:cNvCxnSpPr/>
          <p:nvPr/>
        </p:nvCxnSpPr>
        <p:spPr>
          <a:xfrm>
            <a:off x="4393103" y="2849848"/>
            <a:ext cx="3684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7" name="Content Placeholder 11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7E60E09A-ABDA-CC97-34C3-F842CF2AB1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52" y="2938254"/>
            <a:ext cx="1256126" cy="958451"/>
          </a:xfrm>
          <a:prstGeom prst="rect">
            <a:avLst/>
          </a:prstGeom>
        </p:spPr>
      </p:pic>
      <p:pic>
        <p:nvPicPr>
          <p:cNvPr id="19" name="Picture 18" descr="A child praying with text&#10;&#10;AI-generated content may be incorrect.">
            <a:extLst>
              <a:ext uri="{FF2B5EF4-FFF2-40B4-BE49-F238E27FC236}">
                <a16:creationId xmlns:a16="http://schemas.microsoft.com/office/drawing/2014/main" id="{9B92B3DB-E348-7708-2F28-6373E5AC86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81" y="3834379"/>
            <a:ext cx="1328497" cy="976836"/>
          </a:xfrm>
          <a:prstGeom prst="rect">
            <a:avLst/>
          </a:prstGeom>
        </p:spPr>
      </p:pic>
      <p:pic>
        <p:nvPicPr>
          <p:cNvPr id="21" name="Picture 20" descr="A logo for a charity&#10;&#10;AI-generated content may be incorrect.">
            <a:extLst>
              <a:ext uri="{FF2B5EF4-FFF2-40B4-BE49-F238E27FC236}">
                <a16:creationId xmlns:a16="http://schemas.microsoft.com/office/drawing/2014/main" id="{A69A5870-8F10-161C-7764-CD6503E940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81" y="4756742"/>
            <a:ext cx="1370375" cy="770836"/>
          </a:xfrm>
          <a:prstGeom prst="rect">
            <a:avLst/>
          </a:prstGeom>
        </p:spPr>
      </p:pic>
      <p:pic>
        <p:nvPicPr>
          <p:cNvPr id="22" name="Picture 21" descr="A logo of a green circle with a leaf&#10;&#10;AI-generated content may be incorrect.">
            <a:extLst>
              <a:ext uri="{FF2B5EF4-FFF2-40B4-BE49-F238E27FC236}">
                <a16:creationId xmlns:a16="http://schemas.microsoft.com/office/drawing/2014/main" id="{7DB0E973-CFD7-DB01-5B1A-F47B9FF7EA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649" y="5527578"/>
            <a:ext cx="714315" cy="824483"/>
          </a:xfrm>
          <a:prstGeom prst="rect">
            <a:avLst/>
          </a:prstGeom>
        </p:spPr>
      </p:pic>
      <p:pic>
        <p:nvPicPr>
          <p:cNvPr id="23" name="Picture 22" descr="A qr code with a blue border&#10;&#10;AI-generated content may be incorrect.">
            <a:extLst>
              <a:ext uri="{FF2B5EF4-FFF2-40B4-BE49-F238E27FC236}">
                <a16:creationId xmlns:a16="http://schemas.microsoft.com/office/drawing/2014/main" id="{BBE59CE1-F1E2-8D0C-ED2F-5086448A32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85" y="3541896"/>
            <a:ext cx="1885367" cy="239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55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226</Words>
  <Application>Microsoft Office PowerPoint</Application>
  <PresentationFormat>Widescreen</PresentationFormat>
  <Paragraphs>48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Lora</vt:lpstr>
      <vt:lpstr>Segoe UI</vt:lpstr>
      <vt:lpstr>Segoe UI Bold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Melissa Montesinos</dc:creator>
  <cp:lastModifiedBy>Manon Bada</cp:lastModifiedBy>
  <cp:revision>22</cp:revision>
  <dcterms:created xsi:type="dcterms:W3CDTF">2025-02-20T15:49:30Z</dcterms:created>
  <dcterms:modified xsi:type="dcterms:W3CDTF">2025-09-08T15:38:02Z</dcterms:modified>
</cp:coreProperties>
</file>