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51" r:id="rId2"/>
    <p:sldMasterId id="2147483756" r:id="rId3"/>
    <p:sldMasterId id="2147483768" r:id="rId4"/>
    <p:sldMasterId id="2147483780" r:id="rId5"/>
    <p:sldMasterId id="2147483792" r:id="rId6"/>
    <p:sldMasterId id="2147483805" r:id="rId7"/>
  </p:sldMasterIdLst>
  <p:notesMasterIdLst>
    <p:notesMasterId r:id="rId36"/>
  </p:notesMasterIdLst>
  <p:handoutMasterIdLst>
    <p:handoutMasterId r:id="rId37"/>
  </p:handoutMasterIdLst>
  <p:sldIdLst>
    <p:sldId id="295" r:id="rId8"/>
    <p:sldId id="392" r:id="rId9"/>
    <p:sldId id="387" r:id="rId10"/>
    <p:sldId id="340" r:id="rId11"/>
    <p:sldId id="345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42" r:id="rId25"/>
    <p:sldId id="355" r:id="rId26"/>
    <p:sldId id="346" r:id="rId27"/>
    <p:sldId id="362" r:id="rId28"/>
    <p:sldId id="364" r:id="rId29"/>
    <p:sldId id="363" r:id="rId30"/>
    <p:sldId id="367" r:id="rId31"/>
    <p:sldId id="365" r:id="rId32"/>
    <p:sldId id="366" r:id="rId33"/>
    <p:sldId id="390" r:id="rId34"/>
    <p:sldId id="384" r:id="rId35"/>
  </p:sldIdLst>
  <p:sldSz cx="9906000" cy="6858000" type="A4"/>
  <p:notesSz cx="6797675" cy="9928225"/>
  <p:custDataLst>
    <p:tags r:id="rId38"/>
  </p:custDataLst>
  <p:defaultTextStyle>
    <a:defPPr>
      <a:defRPr lang="en-US"/>
    </a:defPPr>
    <a:lvl1pPr marL="0" algn="l" defTabSz="10709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5457" algn="l" defTabSz="10709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0913" algn="l" defTabSz="10709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6370" algn="l" defTabSz="10709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1830" algn="l" defTabSz="10709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7290" algn="l" defTabSz="10709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2743" algn="l" defTabSz="10709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8203" algn="l" defTabSz="10709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3663" algn="l" defTabSz="10709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DAAA7"/>
    <a:srgbClr val="615C58"/>
    <a:srgbClr val="86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 autoAdjust="0"/>
    <p:restoredTop sz="87309" autoAdjust="0"/>
  </p:normalViewPr>
  <p:slideViewPr>
    <p:cSldViewPr>
      <p:cViewPr varScale="1">
        <p:scale>
          <a:sx n="36" d="100"/>
          <a:sy n="36" d="100"/>
        </p:scale>
        <p:origin x="1176" y="44"/>
      </p:cViewPr>
      <p:guideLst>
        <p:guide orient="horz" pos="2160"/>
        <p:guide pos="30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BCDE8-8719-4749-BB32-1287609F4904}" type="doc">
      <dgm:prSet loTypeId="urn:microsoft.com/office/officeart/2005/8/layout/funnel1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A8746B-606B-4935-9E3F-23B0F7DB4C4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What is GDPR?</a:t>
          </a:r>
        </a:p>
      </dgm:t>
    </dgm:pt>
    <dgm:pt modelId="{0614F6F5-490C-428C-B32C-74A8A30905EF}" type="parTrans" cxnId="{0552A5FF-7AAC-4199-B40D-FCBA933E3492}">
      <dgm:prSet/>
      <dgm:spPr/>
      <dgm:t>
        <a:bodyPr/>
        <a:lstStyle/>
        <a:p>
          <a:endParaRPr lang="en-US"/>
        </a:p>
      </dgm:t>
    </dgm:pt>
    <dgm:pt modelId="{3FB00659-5129-4816-AE88-42879CF9247B}" type="sibTrans" cxnId="{0552A5FF-7AAC-4199-B40D-FCBA933E3492}">
      <dgm:prSet/>
      <dgm:spPr/>
      <dgm:t>
        <a:bodyPr/>
        <a:lstStyle/>
        <a:p>
          <a:endParaRPr lang="en-US"/>
        </a:p>
      </dgm:t>
    </dgm:pt>
    <dgm:pt modelId="{7F6E106F-CA22-4E1C-BAF9-5DF91ACBDE9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Why is it being introduced?</a:t>
          </a:r>
        </a:p>
      </dgm:t>
    </dgm:pt>
    <dgm:pt modelId="{E393DCBF-E6F4-4ECC-AD79-0C81D1B0B9FE}" type="parTrans" cxnId="{1B975857-6C0D-45FC-AF42-A221561C4823}">
      <dgm:prSet/>
      <dgm:spPr/>
      <dgm:t>
        <a:bodyPr/>
        <a:lstStyle/>
        <a:p>
          <a:endParaRPr lang="en-US"/>
        </a:p>
      </dgm:t>
    </dgm:pt>
    <dgm:pt modelId="{0D5B13D9-747C-498D-8D01-F42210E1F4E7}" type="sibTrans" cxnId="{1B975857-6C0D-45FC-AF42-A221561C4823}">
      <dgm:prSet/>
      <dgm:spPr/>
      <dgm:t>
        <a:bodyPr/>
        <a:lstStyle/>
        <a:p>
          <a:endParaRPr lang="en-US"/>
        </a:p>
      </dgm:t>
    </dgm:pt>
    <dgm:pt modelId="{0FCAC14C-7898-4875-A490-0DE8ED060840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Who does it impact?</a:t>
          </a:r>
        </a:p>
      </dgm:t>
    </dgm:pt>
    <dgm:pt modelId="{FFD90FAA-A2AF-461F-B8F8-F172D2159B9F}" type="sibTrans" cxnId="{B6B6BB9E-ABAD-4A66-AC2E-9E3C29F02325}">
      <dgm:prSet/>
      <dgm:spPr/>
      <dgm:t>
        <a:bodyPr/>
        <a:lstStyle/>
        <a:p>
          <a:endParaRPr lang="en-US"/>
        </a:p>
      </dgm:t>
    </dgm:pt>
    <dgm:pt modelId="{56AB0469-25F7-4A85-A911-A858C37EFCFE}" type="parTrans" cxnId="{B6B6BB9E-ABAD-4A66-AC2E-9E3C29F02325}">
      <dgm:prSet/>
      <dgm:spPr/>
      <dgm:t>
        <a:bodyPr/>
        <a:lstStyle/>
        <a:p>
          <a:endParaRPr lang="en-US"/>
        </a:p>
      </dgm:t>
    </dgm:pt>
    <dgm:pt modelId="{438EACEB-CEE2-44EB-A548-A9BEB05E4404}">
      <dgm:prSet phldrT="[Text]"/>
      <dgm:spPr/>
      <dgm:t>
        <a:bodyPr/>
        <a:lstStyle/>
        <a:p>
          <a:endParaRPr lang="en-US" dirty="0"/>
        </a:p>
      </dgm:t>
    </dgm:pt>
    <dgm:pt modelId="{63D51355-0DBF-4C84-AB4B-BD3BE077239A}" type="sibTrans" cxnId="{D5BFB89C-2DCE-4C39-AF48-FB2567E98AFB}">
      <dgm:prSet/>
      <dgm:spPr/>
      <dgm:t>
        <a:bodyPr/>
        <a:lstStyle/>
        <a:p>
          <a:endParaRPr lang="en-US"/>
        </a:p>
      </dgm:t>
    </dgm:pt>
    <dgm:pt modelId="{05342BA3-DEBE-4660-BBAC-E68A2E46D178}" type="parTrans" cxnId="{D5BFB89C-2DCE-4C39-AF48-FB2567E98AFB}">
      <dgm:prSet/>
      <dgm:spPr/>
      <dgm:t>
        <a:bodyPr/>
        <a:lstStyle/>
        <a:p>
          <a:endParaRPr lang="en-US"/>
        </a:p>
      </dgm:t>
    </dgm:pt>
    <dgm:pt modelId="{D50A2DB9-163C-4E7C-A3B5-AF2E721DC6F6}" type="pres">
      <dgm:prSet presAssocID="{8B4BCDE8-8719-4749-BB32-1287609F4904}" presName="Name0" presStyleCnt="0">
        <dgm:presLayoutVars>
          <dgm:chMax val="4"/>
          <dgm:resizeHandles val="exact"/>
        </dgm:presLayoutVars>
      </dgm:prSet>
      <dgm:spPr/>
    </dgm:pt>
    <dgm:pt modelId="{50A42114-DB1C-4B95-9286-C1B45AFCC828}" type="pres">
      <dgm:prSet presAssocID="{8B4BCDE8-8719-4749-BB32-1287609F4904}" presName="ellipse" presStyleLbl="trBgShp" presStyleIdx="0" presStyleCnt="1" custLinFactNeighborX="308" custLinFactNeighborY="-377"/>
      <dgm:spPr/>
    </dgm:pt>
    <dgm:pt modelId="{A0F26641-54DF-487E-B33A-E14A72C9FAA3}" type="pres">
      <dgm:prSet presAssocID="{8B4BCDE8-8719-4749-BB32-1287609F4904}" presName="arrow1" presStyleLbl="fgShp" presStyleIdx="0" presStyleCnt="1" custLinFactNeighborX="3722" custLinFactNeighborY="1938"/>
      <dgm:spPr>
        <a:solidFill>
          <a:schemeClr val="bg1"/>
        </a:solidFill>
        <a:effectLst/>
      </dgm:spPr>
    </dgm:pt>
    <dgm:pt modelId="{F5F154BE-FCBB-424E-9198-44A3B66ED6D5}" type="pres">
      <dgm:prSet presAssocID="{8B4BCDE8-8719-4749-BB32-1287609F4904}" presName="rectangle" presStyleLbl="revTx" presStyleIdx="0" presStyleCnt="1" custLinFactNeighborX="0" custLinFactNeighborY="9210">
        <dgm:presLayoutVars>
          <dgm:bulletEnabled val="1"/>
        </dgm:presLayoutVars>
      </dgm:prSet>
      <dgm:spPr/>
    </dgm:pt>
    <dgm:pt modelId="{D7515CAD-DA19-4DB5-9A28-1EDEEA7F6FE8}" type="pres">
      <dgm:prSet presAssocID="{7F6E106F-CA22-4E1C-BAF9-5DF91ACBDE90}" presName="item1" presStyleLbl="node1" presStyleIdx="0" presStyleCnt="3" custScaleX="123739" custScaleY="106855" custLinFactNeighborX="-1766" custLinFactNeighborY="0">
        <dgm:presLayoutVars>
          <dgm:bulletEnabled val="1"/>
        </dgm:presLayoutVars>
      </dgm:prSet>
      <dgm:spPr/>
    </dgm:pt>
    <dgm:pt modelId="{C3E114F7-D430-4A65-94F2-97F8F6C2F268}" type="pres">
      <dgm:prSet presAssocID="{0FCAC14C-7898-4875-A490-0DE8ED060840}" presName="item2" presStyleLbl="node1" presStyleIdx="1" presStyleCnt="3" custScaleX="122112" custScaleY="119200">
        <dgm:presLayoutVars>
          <dgm:bulletEnabled val="1"/>
        </dgm:presLayoutVars>
      </dgm:prSet>
      <dgm:spPr/>
    </dgm:pt>
    <dgm:pt modelId="{FA54F2E0-1379-4A75-98A4-4373231D4385}" type="pres">
      <dgm:prSet presAssocID="{438EACEB-CEE2-44EB-A548-A9BEB05E4404}" presName="item3" presStyleLbl="node1" presStyleIdx="2" presStyleCnt="3" custScaleX="124183" custScaleY="121550" custLinFactNeighborX="23370" custLinFactNeighborY="3495">
        <dgm:presLayoutVars>
          <dgm:bulletEnabled val="1"/>
        </dgm:presLayoutVars>
      </dgm:prSet>
      <dgm:spPr/>
    </dgm:pt>
    <dgm:pt modelId="{35A8ECEF-580D-44DA-AA8A-D1AA7C5F40F8}" type="pres">
      <dgm:prSet presAssocID="{8B4BCDE8-8719-4749-BB32-1287609F4904}" presName="funnel" presStyleLbl="trAlignAcc1" presStyleIdx="0" presStyleCnt="1" custLinFactNeighborX="-450" custLinFactNeighborY="-893"/>
      <dgm:spPr>
        <a:ln>
          <a:solidFill>
            <a:schemeClr val="tx1"/>
          </a:solidFill>
        </a:ln>
      </dgm:spPr>
    </dgm:pt>
  </dgm:ptLst>
  <dgm:cxnLst>
    <dgm:cxn modelId="{05FF5744-2A82-4FA5-8841-074F6D720B1C}" type="presOf" srcId="{46A8746B-606B-4935-9E3F-23B0F7DB4C4A}" destId="{FA54F2E0-1379-4A75-98A4-4373231D4385}" srcOrd="0" destOrd="0" presId="urn:microsoft.com/office/officeart/2005/8/layout/funnel1"/>
    <dgm:cxn modelId="{1B975857-6C0D-45FC-AF42-A221561C4823}" srcId="{8B4BCDE8-8719-4749-BB32-1287609F4904}" destId="{7F6E106F-CA22-4E1C-BAF9-5DF91ACBDE90}" srcOrd="1" destOrd="0" parTransId="{E393DCBF-E6F4-4ECC-AD79-0C81D1B0B9FE}" sibTransId="{0D5B13D9-747C-498D-8D01-F42210E1F4E7}"/>
    <dgm:cxn modelId="{D5BFB89C-2DCE-4C39-AF48-FB2567E98AFB}" srcId="{8B4BCDE8-8719-4749-BB32-1287609F4904}" destId="{438EACEB-CEE2-44EB-A548-A9BEB05E4404}" srcOrd="3" destOrd="0" parTransId="{05342BA3-DEBE-4660-BBAC-E68A2E46D178}" sibTransId="{63D51355-0DBF-4C84-AB4B-BD3BE077239A}"/>
    <dgm:cxn modelId="{B6B6BB9E-ABAD-4A66-AC2E-9E3C29F02325}" srcId="{8B4BCDE8-8719-4749-BB32-1287609F4904}" destId="{0FCAC14C-7898-4875-A490-0DE8ED060840}" srcOrd="2" destOrd="0" parTransId="{56AB0469-25F7-4A85-A911-A858C37EFCFE}" sibTransId="{FFD90FAA-A2AF-461F-B8F8-F172D2159B9F}"/>
    <dgm:cxn modelId="{3C9227B5-0081-4360-95BA-16F57E2CC290}" type="presOf" srcId="{0FCAC14C-7898-4875-A490-0DE8ED060840}" destId="{D7515CAD-DA19-4DB5-9A28-1EDEEA7F6FE8}" srcOrd="0" destOrd="0" presId="urn:microsoft.com/office/officeart/2005/8/layout/funnel1"/>
    <dgm:cxn modelId="{EB86FCCE-05B0-4B70-A402-E6B366B6A770}" type="presOf" srcId="{7F6E106F-CA22-4E1C-BAF9-5DF91ACBDE90}" destId="{C3E114F7-D430-4A65-94F2-97F8F6C2F268}" srcOrd="0" destOrd="0" presId="urn:microsoft.com/office/officeart/2005/8/layout/funnel1"/>
    <dgm:cxn modelId="{30B01DED-0131-4C7D-B9FE-2749D6AC8046}" type="presOf" srcId="{438EACEB-CEE2-44EB-A548-A9BEB05E4404}" destId="{F5F154BE-FCBB-424E-9198-44A3B66ED6D5}" srcOrd="0" destOrd="0" presId="urn:microsoft.com/office/officeart/2005/8/layout/funnel1"/>
    <dgm:cxn modelId="{03CBADF7-D5B8-4680-A4DE-62EECE58959C}" type="presOf" srcId="{8B4BCDE8-8719-4749-BB32-1287609F4904}" destId="{D50A2DB9-163C-4E7C-A3B5-AF2E721DC6F6}" srcOrd="0" destOrd="0" presId="urn:microsoft.com/office/officeart/2005/8/layout/funnel1"/>
    <dgm:cxn modelId="{0552A5FF-7AAC-4199-B40D-FCBA933E3492}" srcId="{8B4BCDE8-8719-4749-BB32-1287609F4904}" destId="{46A8746B-606B-4935-9E3F-23B0F7DB4C4A}" srcOrd="0" destOrd="0" parTransId="{0614F6F5-490C-428C-B32C-74A8A30905EF}" sibTransId="{3FB00659-5129-4816-AE88-42879CF9247B}"/>
    <dgm:cxn modelId="{B373C647-1A81-4668-9BC3-8ED50A3E659B}" type="presParOf" srcId="{D50A2DB9-163C-4E7C-A3B5-AF2E721DC6F6}" destId="{50A42114-DB1C-4B95-9286-C1B45AFCC828}" srcOrd="0" destOrd="0" presId="urn:microsoft.com/office/officeart/2005/8/layout/funnel1"/>
    <dgm:cxn modelId="{B61FD663-F493-46ED-A277-F43B09BB9D14}" type="presParOf" srcId="{D50A2DB9-163C-4E7C-A3B5-AF2E721DC6F6}" destId="{A0F26641-54DF-487E-B33A-E14A72C9FAA3}" srcOrd="1" destOrd="0" presId="urn:microsoft.com/office/officeart/2005/8/layout/funnel1"/>
    <dgm:cxn modelId="{38C05F4D-34B8-4627-B3E9-E0FDBF6459AD}" type="presParOf" srcId="{D50A2DB9-163C-4E7C-A3B5-AF2E721DC6F6}" destId="{F5F154BE-FCBB-424E-9198-44A3B66ED6D5}" srcOrd="2" destOrd="0" presId="urn:microsoft.com/office/officeart/2005/8/layout/funnel1"/>
    <dgm:cxn modelId="{983711AE-EF5D-4BFF-8E45-535DF593D6DE}" type="presParOf" srcId="{D50A2DB9-163C-4E7C-A3B5-AF2E721DC6F6}" destId="{D7515CAD-DA19-4DB5-9A28-1EDEEA7F6FE8}" srcOrd="3" destOrd="0" presId="urn:microsoft.com/office/officeart/2005/8/layout/funnel1"/>
    <dgm:cxn modelId="{B23DB09F-9EC4-4A36-A07A-9C321C7AB040}" type="presParOf" srcId="{D50A2DB9-163C-4E7C-A3B5-AF2E721DC6F6}" destId="{C3E114F7-D430-4A65-94F2-97F8F6C2F268}" srcOrd="4" destOrd="0" presId="urn:microsoft.com/office/officeart/2005/8/layout/funnel1"/>
    <dgm:cxn modelId="{B0281A76-605A-4FA8-B894-46CB947F0F7E}" type="presParOf" srcId="{D50A2DB9-163C-4E7C-A3B5-AF2E721DC6F6}" destId="{FA54F2E0-1379-4A75-98A4-4373231D4385}" srcOrd="5" destOrd="0" presId="urn:microsoft.com/office/officeart/2005/8/layout/funnel1"/>
    <dgm:cxn modelId="{1D1C8ADF-B08F-453D-8C77-54D44D8C214F}" type="presParOf" srcId="{D50A2DB9-163C-4E7C-A3B5-AF2E721DC6F6}" destId="{35A8ECEF-580D-44DA-AA8A-D1AA7C5F40F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42114-DB1C-4B95-9286-C1B45AFCC828}">
      <dsp:nvSpPr>
        <dsp:cNvPr id="0" name=""/>
        <dsp:cNvSpPr/>
      </dsp:nvSpPr>
      <dsp:spPr>
        <a:xfrm>
          <a:off x="926921" y="271129"/>
          <a:ext cx="3349632" cy="116328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26641-54DF-487E-B33A-E14A72C9FAA3}">
      <dsp:nvSpPr>
        <dsp:cNvPr id="0" name=""/>
        <dsp:cNvSpPr/>
      </dsp:nvSpPr>
      <dsp:spPr>
        <a:xfrm>
          <a:off x="2296198" y="3132052"/>
          <a:ext cx="649153" cy="415458"/>
        </a:xfrm>
        <a:prstGeom prst="downArrow">
          <a:avLst/>
        </a:prstGeom>
        <a:solidFill>
          <a:schemeClr val="bg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F154BE-FCBB-424E-9198-44A3B66ED6D5}">
      <dsp:nvSpPr>
        <dsp:cNvPr id="0" name=""/>
        <dsp:cNvSpPr/>
      </dsp:nvSpPr>
      <dsp:spPr>
        <a:xfrm>
          <a:off x="1038645" y="3528111"/>
          <a:ext cx="3115936" cy="77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038645" y="3528111"/>
        <a:ext cx="3115936" cy="778984"/>
      </dsp:txXfrm>
    </dsp:sp>
    <dsp:sp modelId="{D7515CAD-DA19-4DB5-9A28-1EDEEA7F6FE8}">
      <dsp:nvSpPr>
        <dsp:cNvPr id="0" name=""/>
        <dsp:cNvSpPr/>
      </dsp:nvSpPr>
      <dsp:spPr>
        <a:xfrm>
          <a:off x="1975089" y="1488591"/>
          <a:ext cx="1445860" cy="124857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Who does it impact?</a:t>
          </a:r>
        </a:p>
      </dsp:txBody>
      <dsp:txXfrm>
        <a:off x="2186830" y="1671441"/>
        <a:ext cx="1022378" cy="882875"/>
      </dsp:txXfrm>
    </dsp:sp>
    <dsp:sp modelId="{C3E114F7-D430-4A65-94F2-97F8F6C2F268}">
      <dsp:nvSpPr>
        <dsp:cNvPr id="0" name=""/>
        <dsp:cNvSpPr/>
      </dsp:nvSpPr>
      <dsp:spPr>
        <a:xfrm>
          <a:off x="1169120" y="539850"/>
          <a:ext cx="1426849" cy="1392823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Why is it being introduced?</a:t>
          </a:r>
        </a:p>
      </dsp:txBody>
      <dsp:txXfrm>
        <a:off x="1378077" y="743824"/>
        <a:ext cx="1008935" cy="984875"/>
      </dsp:txXfrm>
    </dsp:sp>
    <dsp:sp modelId="{FA54F2E0-1379-4A75-98A4-4373231D4385}">
      <dsp:nvSpPr>
        <dsp:cNvPr id="0" name=""/>
        <dsp:cNvSpPr/>
      </dsp:nvSpPr>
      <dsp:spPr>
        <a:xfrm>
          <a:off x="2624536" y="284447"/>
          <a:ext cx="1451048" cy="1420282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What is GDPR?</a:t>
          </a:r>
        </a:p>
      </dsp:txBody>
      <dsp:txXfrm>
        <a:off x="2837037" y="492442"/>
        <a:ext cx="1026046" cy="1004292"/>
      </dsp:txXfrm>
    </dsp:sp>
    <dsp:sp modelId="{35A8ECEF-580D-44DA-AA8A-D1AA7C5F40F8}">
      <dsp:nvSpPr>
        <dsp:cNvPr id="0" name=""/>
        <dsp:cNvSpPr/>
      </dsp:nvSpPr>
      <dsp:spPr>
        <a:xfrm>
          <a:off x="762625" y="106731"/>
          <a:ext cx="3635259" cy="29082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60A33391-361E-4BCC-A11A-EAFC1D266EC1}" type="datetimeFigureOut">
              <a:rPr lang="en-GB" smtClean="0"/>
              <a:t>11/01/2019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6EC09A6D-6E26-4C98-8B6D-BCEC871009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589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56AD8060-FA07-4A17-B36C-3988C00E16F5}" type="datetimeFigureOut">
              <a:rPr lang="en-GB" smtClean="0"/>
              <a:t>11/01/2019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67" tIns="45785" rIns="91567" bIns="457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1EA0270B-B111-46C4-90DF-979AB4A973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771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709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5457" algn="l" defTabSz="10709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0913" algn="l" defTabSz="10709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6370" algn="l" defTabSz="10709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1830" algn="l" defTabSz="10709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7290" algn="l" defTabSz="10709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2743" algn="l" defTabSz="10709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8203" algn="l" defTabSz="10709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3663" algn="l" defTabSz="10709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755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fare badly in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Data test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923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456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90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19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7381" y="4603266"/>
            <a:ext cx="4984962" cy="4467700"/>
          </a:xfr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90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09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blin Title 6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16044" r="14403"/>
          <a:stretch/>
        </p:blipFill>
        <p:spPr>
          <a:xfrm>
            <a:off x="1" y="1"/>
            <a:ext cx="9906000" cy="68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6480" y="1327944"/>
            <a:ext cx="9518285" cy="5173397"/>
          </a:xfrm>
          <a:prstGeom prst="rect">
            <a:avLst/>
          </a:prstGeom>
        </p:spPr>
        <p:txBody>
          <a:bodyPr vert="horz" lIns="107092" tIns="53535" rIns="107092" bIns="53535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296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16480" y="1327944"/>
            <a:ext cx="9518285" cy="5173397"/>
          </a:xfrm>
          <a:prstGeom prst="rect">
            <a:avLst/>
          </a:prstGeom>
        </p:spPr>
        <p:txBody>
          <a:bodyPr vert="horz" lIns="107092" tIns="53535" rIns="107092" bIns="53535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1252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333486" y="1126244"/>
            <a:ext cx="9249720" cy="4927280"/>
          </a:xfrm>
          <a:custGeom>
            <a:avLst/>
            <a:gdLst/>
            <a:ahLst/>
            <a:cxnLst/>
            <a:rect l="l" t="t" r="r" b="b"/>
            <a:pathLst>
              <a:path w="7079615" h="5433695">
                <a:moveTo>
                  <a:pt x="0" y="5433504"/>
                </a:moveTo>
                <a:lnTo>
                  <a:pt x="7079310" y="5433504"/>
                </a:lnTo>
                <a:lnTo>
                  <a:pt x="7079310" y="0"/>
                </a:lnTo>
                <a:lnTo>
                  <a:pt x="0" y="0"/>
                </a:lnTo>
                <a:lnTo>
                  <a:pt x="0" y="543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k object 26"/>
          <p:cNvSpPr/>
          <p:nvPr userDrawn="1"/>
        </p:nvSpPr>
        <p:spPr>
          <a:xfrm>
            <a:off x="344141" y="907719"/>
            <a:ext cx="9233639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7023" y="0"/>
                </a:lnTo>
              </a:path>
            </a:pathLst>
          </a:custGeom>
          <a:ln w="668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TextBox 62"/>
          <p:cNvSpPr txBox="1"/>
          <p:nvPr userDrawn="1"/>
        </p:nvSpPr>
        <p:spPr>
          <a:xfrm>
            <a:off x="4797086" y="6538852"/>
            <a:ext cx="31184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215"/>
              </a:lnSpc>
              <a:defRPr sz="900" spc="-5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/>
            <a:fld id="{01B9D536-B911-47EA-9F2A-44C708D85005}" type="slidenum">
              <a:rPr lang="en-IE" smtClean="0"/>
              <a:pPr lvl="0" algn="ctr"/>
              <a:t>‹#›</a:t>
            </a:fld>
            <a:endParaRPr lang="en-I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t="19514" r="9772" b="63618"/>
          <a:stretch/>
        </p:blipFill>
        <p:spPr>
          <a:xfrm>
            <a:off x="166746" y="173455"/>
            <a:ext cx="9571210" cy="2816196"/>
          </a:xfrm>
          <a:prstGeom prst="rect">
            <a:avLst/>
          </a:prstGeom>
        </p:spPr>
      </p:pic>
      <p:sp>
        <p:nvSpPr>
          <p:cNvPr id="15" name="bk object 17"/>
          <p:cNvSpPr/>
          <p:nvPr userDrawn="1"/>
        </p:nvSpPr>
        <p:spPr>
          <a:xfrm>
            <a:off x="333486" y="1126244"/>
            <a:ext cx="9249720" cy="4927280"/>
          </a:xfrm>
          <a:custGeom>
            <a:avLst/>
            <a:gdLst/>
            <a:ahLst/>
            <a:cxnLst/>
            <a:rect l="l" t="t" r="r" b="b"/>
            <a:pathLst>
              <a:path w="7079615" h="5433695">
                <a:moveTo>
                  <a:pt x="0" y="5433504"/>
                </a:moveTo>
                <a:lnTo>
                  <a:pt x="7079310" y="5433504"/>
                </a:lnTo>
                <a:lnTo>
                  <a:pt x="7079310" y="0"/>
                </a:lnTo>
                <a:lnTo>
                  <a:pt x="0" y="0"/>
                </a:lnTo>
                <a:lnTo>
                  <a:pt x="0" y="543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Holder 2"/>
          <p:cNvSpPr>
            <a:spLocks noGrp="1"/>
          </p:cNvSpPr>
          <p:nvPr>
            <p:ph type="title"/>
          </p:nvPr>
        </p:nvSpPr>
        <p:spPr>
          <a:xfrm>
            <a:off x="321726" y="260686"/>
            <a:ext cx="9262548" cy="328295"/>
          </a:xfrm>
        </p:spPr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662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lIns="107284" tIns="53642" rIns="107284" bIns="53642"/>
          <a:lstStyle>
            <a:lvl1pPr>
              <a:defRPr/>
            </a:lvl1pPr>
          </a:lstStyle>
          <a:p>
            <a:pPr>
              <a:defRPr/>
            </a:pPr>
            <a:fld id="{C86F4CC8-FCAE-46BF-91DE-1E228E35072F}" type="datetimeFigureOut">
              <a:rPr lang="en-GB"/>
              <a:pPr>
                <a:defRPr/>
              </a:pPr>
              <a:t>11/01/2019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lIns="107284" tIns="53642" rIns="107284" bIns="53642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39EE-C3F6-40A4-85DD-C647C5BCE84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409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5426" y="6356353"/>
            <a:ext cx="635275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5C1AFBAB-CD14-4966-917D-0B831CE227A3}" type="slidenum">
              <a:rPr lang="en-IE">
                <a:solidFill>
                  <a:srgbClr val="3E3935"/>
                </a:solidFill>
              </a:rPr>
              <a:pPr/>
              <a:t>‹#›</a:t>
            </a:fld>
            <a:endParaRPr lang="en-IE" dirty="0">
              <a:solidFill>
                <a:srgbClr val="3E393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IE" sz="24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3004" y="364024"/>
            <a:ext cx="6434197" cy="504056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56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0FFA-0956-4A11-AE73-1B0D5E80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0F501D-4E77-4896-8722-1F1A4B3F6B20}"/>
              </a:ext>
            </a:extLst>
          </p:cNvPr>
          <p:cNvCxnSpPr>
            <a:cxnSpLocks/>
          </p:cNvCxnSpPr>
          <p:nvPr userDrawn="1"/>
        </p:nvCxnSpPr>
        <p:spPr>
          <a:xfrm>
            <a:off x="473161" y="1076762"/>
            <a:ext cx="200333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8489-B1B7-4C04-B5AE-64FB110EF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188" y="6382858"/>
            <a:ext cx="420429" cy="2200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2427FC1E-7985-7740-AECD-BB1FE8B23C0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EDF92E-A0C8-484D-8FB7-2A94024D224E}"/>
              </a:ext>
            </a:extLst>
          </p:cNvPr>
          <p:cNvCxnSpPr>
            <a:cxnSpLocks/>
          </p:cNvCxnSpPr>
          <p:nvPr userDrawn="1"/>
        </p:nvCxnSpPr>
        <p:spPr>
          <a:xfrm>
            <a:off x="0" y="6313780"/>
            <a:ext cx="66865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t="19514" r="9772" b="63618"/>
          <a:stretch/>
        </p:blipFill>
        <p:spPr>
          <a:xfrm>
            <a:off x="166746" y="173455"/>
            <a:ext cx="9571210" cy="2816196"/>
          </a:xfrm>
          <a:prstGeom prst="rect">
            <a:avLst/>
          </a:prstGeom>
        </p:spPr>
      </p:pic>
      <p:sp>
        <p:nvSpPr>
          <p:cNvPr id="17" name="bk object 17"/>
          <p:cNvSpPr/>
          <p:nvPr/>
        </p:nvSpPr>
        <p:spPr>
          <a:xfrm>
            <a:off x="333486" y="1126244"/>
            <a:ext cx="9249720" cy="4927280"/>
          </a:xfrm>
          <a:custGeom>
            <a:avLst/>
            <a:gdLst/>
            <a:ahLst/>
            <a:cxnLst/>
            <a:rect l="l" t="t" r="r" b="b"/>
            <a:pathLst>
              <a:path w="7079615" h="5433695">
                <a:moveTo>
                  <a:pt x="0" y="5433504"/>
                </a:moveTo>
                <a:lnTo>
                  <a:pt x="7079310" y="5433504"/>
                </a:lnTo>
                <a:lnTo>
                  <a:pt x="7079310" y="0"/>
                </a:lnTo>
                <a:lnTo>
                  <a:pt x="0" y="0"/>
                </a:lnTo>
                <a:lnTo>
                  <a:pt x="0" y="543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38102"/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26" y="260679"/>
            <a:ext cx="9262548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65" y="6165304"/>
            <a:ext cx="235551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79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333486" y="1126244"/>
            <a:ext cx="9249720" cy="4927280"/>
          </a:xfrm>
          <a:custGeom>
            <a:avLst/>
            <a:gdLst/>
            <a:ahLst/>
            <a:cxnLst/>
            <a:rect l="l" t="t" r="r" b="b"/>
            <a:pathLst>
              <a:path w="7079615" h="5433695">
                <a:moveTo>
                  <a:pt x="0" y="5433504"/>
                </a:moveTo>
                <a:lnTo>
                  <a:pt x="7079310" y="5433504"/>
                </a:lnTo>
                <a:lnTo>
                  <a:pt x="7079310" y="0"/>
                </a:lnTo>
                <a:lnTo>
                  <a:pt x="0" y="0"/>
                </a:lnTo>
                <a:lnTo>
                  <a:pt x="0" y="543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38102"/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 userDrawn="1"/>
        </p:nvSpPr>
        <p:spPr>
          <a:xfrm>
            <a:off x="344152" y="907719"/>
            <a:ext cx="9233639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7023" y="0"/>
                </a:lnTo>
              </a:path>
            </a:pathLst>
          </a:custGeom>
          <a:ln w="668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pPr defTabSz="838102"/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4797097" y="6538852"/>
            <a:ext cx="31184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215"/>
              </a:lnSpc>
              <a:defRPr sz="900" spc="-5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838102"/>
            <a:fld id="{01B9D536-B911-47EA-9F2A-44C708D85005}" type="slidenum">
              <a:rPr lang="en-I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 defTabSz="838102"/>
              <a:t>‹#›</a:t>
            </a:fld>
            <a:endParaRPr lang="en-I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t="19514" r="9772" b="63618"/>
          <a:stretch/>
        </p:blipFill>
        <p:spPr>
          <a:xfrm>
            <a:off x="166746" y="173455"/>
            <a:ext cx="9571210" cy="2816196"/>
          </a:xfrm>
          <a:prstGeom prst="rect">
            <a:avLst/>
          </a:prstGeom>
        </p:spPr>
      </p:pic>
      <p:sp>
        <p:nvSpPr>
          <p:cNvPr id="15" name="bk object 17"/>
          <p:cNvSpPr/>
          <p:nvPr userDrawn="1"/>
        </p:nvSpPr>
        <p:spPr>
          <a:xfrm>
            <a:off x="333486" y="1126244"/>
            <a:ext cx="9249720" cy="4927280"/>
          </a:xfrm>
          <a:custGeom>
            <a:avLst/>
            <a:gdLst/>
            <a:ahLst/>
            <a:cxnLst/>
            <a:rect l="l" t="t" r="r" b="b"/>
            <a:pathLst>
              <a:path w="7079615" h="5433695">
                <a:moveTo>
                  <a:pt x="0" y="5433504"/>
                </a:moveTo>
                <a:lnTo>
                  <a:pt x="7079310" y="5433504"/>
                </a:lnTo>
                <a:lnTo>
                  <a:pt x="7079310" y="0"/>
                </a:lnTo>
                <a:lnTo>
                  <a:pt x="0" y="0"/>
                </a:lnTo>
                <a:lnTo>
                  <a:pt x="0" y="543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38102"/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18" name="Holder 2"/>
          <p:cNvSpPr>
            <a:spLocks noGrp="1"/>
          </p:cNvSpPr>
          <p:nvPr>
            <p:ph type="title"/>
          </p:nvPr>
        </p:nvSpPr>
        <p:spPr>
          <a:xfrm>
            <a:off x="321726" y="260679"/>
            <a:ext cx="9262548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65" y="6178812"/>
            <a:ext cx="235551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208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blin Title 6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293096"/>
            <a:ext cx="9906000" cy="2564904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42" rIns="107104" bIns="53542" rtlCol="0" anchor="ctr"/>
          <a:lstStyle/>
          <a:p>
            <a:pPr algn="ctr" defTabSz="1071035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4773149"/>
            <a:ext cx="8915400" cy="504000"/>
          </a:xfrm>
        </p:spPr>
        <p:txBody>
          <a:bodyPr lIns="0" tIns="0" rIns="0" bIns="0">
            <a:noAutofit/>
          </a:bodyPr>
          <a:lstStyle>
            <a:lvl1pPr>
              <a:defRPr sz="3800"/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5301208"/>
            <a:ext cx="89154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53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7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3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4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2" y="6309321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1167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95300" y="5949301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95" y="548680"/>
            <a:ext cx="2551808" cy="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6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blin Title 6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293096"/>
            <a:ext cx="9906000" cy="2564904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92" tIns="53535" rIns="107092" bIns="53535"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4773149"/>
            <a:ext cx="8915400" cy="504000"/>
          </a:xfrm>
        </p:spPr>
        <p:txBody>
          <a:bodyPr lIns="0" tIns="0" rIns="0" bIns="0">
            <a:noAutofit/>
          </a:bodyPr>
          <a:lstStyle>
            <a:lvl1pPr>
              <a:defRPr sz="3800"/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5301208"/>
            <a:ext cx="89154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53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7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2" y="6309321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1076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95300" y="5949302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430967"/>
            <a:ext cx="235551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30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blin Title 6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3909053"/>
            <a:ext cx="8915400" cy="504000"/>
          </a:xfrm>
        </p:spPr>
        <p:txBody>
          <a:bodyPr lIns="0" tIns="0" rIns="0" bIns="0">
            <a:noAutofit/>
          </a:bodyPr>
          <a:lstStyle>
            <a:lvl1pPr>
              <a:defRPr sz="3800"/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4437112"/>
            <a:ext cx="89154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0">
                <a:solidFill>
                  <a:schemeClr val="tx2"/>
                </a:solidFill>
              </a:defRPr>
            </a:lvl1pPr>
            <a:lvl2pPr marL="53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7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3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4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2" y="6309321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1167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95300" y="5949301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439925"/>
            <a:ext cx="2109298" cy="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28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16946" y="1125558"/>
            <a:ext cx="9672108" cy="5471815"/>
          </a:xfrm>
        </p:spPr>
        <p:txBody>
          <a:bodyPr/>
          <a:lstStyle>
            <a:lvl1pPr marL="401638" indent="-401638">
              <a:buClr>
                <a:schemeClr val="tx1"/>
              </a:buClr>
              <a:buFont typeface="Wingdings" pitchFamily="2" charset="2"/>
              <a:buChar char="§"/>
              <a:defRPr b="0">
                <a:solidFill>
                  <a:schemeClr val="tx2"/>
                </a:solidFill>
              </a:defRPr>
            </a:lvl1pPr>
            <a:lvl2pPr marL="801167" indent="-401638">
              <a:buFont typeface="Arial" pitchFamily="34" charset="0"/>
              <a:buChar char="»"/>
              <a:defRPr sz="2100" baseline="0"/>
            </a:lvl2pPr>
            <a:lvl3pPr marL="1202808" indent="-401638">
              <a:buFont typeface="Arial" pitchFamily="34" charset="0"/>
              <a:buChar char="–"/>
              <a:defRPr sz="1900" baseline="0"/>
            </a:lvl3pPr>
            <a:lvl4pPr marL="400583" indent="0">
              <a:buNone/>
              <a:defRPr/>
            </a:lvl4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3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16946" y="1125558"/>
            <a:ext cx="9672108" cy="5471815"/>
          </a:xfrm>
        </p:spPr>
        <p:txBody>
          <a:bodyPr/>
          <a:lstStyle>
            <a:lvl1pPr marL="0" marR="0" indent="0" algn="l" defTabSz="1071035" rtl="0" eaLnBrk="1" fontAlgn="auto" latinLnBrk="0" hangingPunct="1">
              <a:lnSpc>
                <a:spcPct val="100000"/>
              </a:lnSpc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 b="1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-400583">
              <a:buFont typeface="Wingdings" pitchFamily="2" charset="2"/>
              <a:buChar char="§"/>
              <a:defRPr/>
            </a:lvl3pPr>
            <a:lvl4pPr marL="802223" indent="-401638">
              <a:buFont typeface="Arial" pitchFamily="34" charset="0"/>
              <a:buChar char="»"/>
              <a:defRPr sz="2100"/>
            </a:lvl4pPr>
            <a:lvl5pPr marL="1222837" indent="-401638">
              <a:buFont typeface="Arial" pitchFamily="34" charset="0"/>
              <a:buChar char="–"/>
              <a:defRPr sz="1900"/>
            </a:lvl5pPr>
          </a:lstStyle>
          <a:p>
            <a:pPr marL="0" marR="0" lvl="0" indent="0" algn="l" defTabSz="1071035" rtl="0" eaLnBrk="1" fontAlgn="auto" latinLnBrk="0" hangingPunct="1">
              <a:lnSpc>
                <a:spcPct val="100000"/>
              </a:lnSpc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0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125558"/>
            <a:ext cx="6630254" cy="5471815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25853" y="1125558"/>
            <a:ext cx="2963201" cy="244747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25211" y="3645024"/>
            <a:ext cx="2963201" cy="295232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99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463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031000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21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23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700825"/>
            <a:ext cx="4758000" cy="4824537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16946" y="1125540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6"/>
          </p:nvPr>
        </p:nvSpPr>
        <p:spPr>
          <a:xfrm>
            <a:off x="5031009" y="1700013"/>
            <a:ext cx="4758000" cy="4825331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031009" y="1124744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43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78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42" rIns="107104" bIns="53542" rtlCol="0" anchor="ctr"/>
          <a:lstStyle/>
          <a:p>
            <a:pPr algn="ctr" defTabSz="1071035"/>
            <a:endParaRPr lang="en-I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02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3247" y="1327944"/>
            <a:ext cx="9673075" cy="5472608"/>
          </a:xfrm>
          <a:prstGeom prst="rect">
            <a:avLst/>
          </a:prstGeom>
        </p:spPr>
        <p:txBody>
          <a:bodyPr vert="horz" lIns="107104" tIns="53542" rIns="107104" bIns="5354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940527" y="6559552"/>
            <a:ext cx="635275" cy="365125"/>
          </a:xfrm>
          <a:prstGeom prst="rect">
            <a:avLst/>
          </a:prstGeom>
        </p:spPr>
        <p:txBody>
          <a:bodyPr vert="horz" lIns="107104" tIns="53542" rIns="107104" bIns="53542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42" rIns="107104" bIns="53542" rtlCol="0" anchor="ctr"/>
          <a:lstStyle/>
          <a:p>
            <a:pPr algn="ctr" defTabSz="1071035"/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3" y="452669"/>
            <a:ext cx="2041446" cy="3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3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42" rIns="107104" bIns="53542" rtlCol="0" anchor="ctr"/>
          <a:lstStyle/>
          <a:p>
            <a:pPr algn="ctr" defTabSz="1071035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3247" y="1327944"/>
            <a:ext cx="9673075" cy="5472608"/>
          </a:xfrm>
          <a:prstGeom prst="rect">
            <a:avLst/>
          </a:prstGeom>
        </p:spPr>
        <p:txBody>
          <a:bodyPr vert="horz" lIns="107104" tIns="53542" rIns="107104" bIns="5354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940527" y="6559552"/>
            <a:ext cx="635275" cy="365125"/>
          </a:xfrm>
          <a:prstGeom prst="rect">
            <a:avLst/>
          </a:prstGeom>
        </p:spPr>
        <p:txBody>
          <a:bodyPr vert="horz" lIns="107104" tIns="53542" rIns="107104" bIns="53542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5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ublin Title 6 (No Pictu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37"/>
          <p:cNvSpPr txBox="1">
            <a:spLocks/>
          </p:cNvSpPr>
          <p:nvPr userDrawn="1"/>
        </p:nvSpPr>
        <p:spPr>
          <a:xfrm>
            <a:off x="506511" y="653337"/>
            <a:ext cx="2964330" cy="5367969"/>
          </a:xfrm>
          <a:prstGeom prst="rect">
            <a:avLst/>
          </a:prstGeom>
          <a:solidFill>
            <a:srgbClr val="ADAAA7"/>
          </a:solidFill>
        </p:spPr>
        <p:txBody>
          <a:bodyPr lIns="107092" tIns="53535" rIns="107092" bIns="53535"/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02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2000" indent="-34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─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3200" i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IE" sz="3100" dirty="0">
              <a:solidFill>
                <a:srgbClr val="FFFFFF"/>
              </a:solidFill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Shape 537"/>
          <p:cNvSpPr txBox="1">
            <a:spLocks/>
          </p:cNvSpPr>
          <p:nvPr userDrawn="1"/>
        </p:nvSpPr>
        <p:spPr>
          <a:xfrm>
            <a:off x="1364608" y="1508788"/>
            <a:ext cx="7176797" cy="4224469"/>
          </a:xfrm>
          <a:prstGeom prst="rect">
            <a:avLst/>
          </a:prstGeom>
          <a:solidFill>
            <a:srgbClr val="2CD5C4"/>
          </a:solidFill>
        </p:spPr>
        <p:txBody>
          <a:bodyPr lIns="107092" tIns="53535" rIns="107092" bIns="53535"/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02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2000" indent="-34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─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3200" i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GB" sz="2100" dirty="0">
                <a:ea typeface="Helvetica Light"/>
                <a:cs typeface="Helvetica Light"/>
                <a:sym typeface="Helvetica Light"/>
              </a:rPr>
              <a:t> </a:t>
            </a:r>
          </a:p>
          <a:p>
            <a:pPr marL="0" indent="0">
              <a:buNone/>
              <a:defRPr sz="3200" i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2100" dirty="0">
              <a:solidFill>
                <a:srgbClr val="FFFFFF"/>
              </a:solidFill>
              <a:ea typeface="Helvetica Light"/>
              <a:cs typeface="Helvetica Light"/>
              <a:sym typeface="Helvetica Light"/>
            </a:endParaRPr>
          </a:p>
          <a:p>
            <a:pPr marL="0" indent="0">
              <a:buNone/>
              <a:defRPr sz="3200" i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2100" dirty="0">
              <a:solidFill>
                <a:srgbClr val="FFFFFF"/>
              </a:solidFill>
              <a:ea typeface="Helvetica Light"/>
              <a:cs typeface="Helvetica Light"/>
              <a:sym typeface="Helvetica Light"/>
            </a:endParaRPr>
          </a:p>
          <a:p>
            <a:pPr marL="0" indent="0">
              <a:buNone/>
              <a:defRPr sz="3200" i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2100" dirty="0">
              <a:solidFill>
                <a:srgbClr val="FFFFFF"/>
              </a:solidFill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0619" y="1727016"/>
            <a:ext cx="6786754" cy="837888"/>
          </a:xfrm>
        </p:spPr>
        <p:txBody>
          <a:bodyPr lIns="0" tIns="0" rIns="0" bIns="0" anchor="t" anchorCtr="0">
            <a:noAutofit/>
          </a:bodyPr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619" y="2660916"/>
            <a:ext cx="5382598" cy="16321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300" b="0">
                <a:solidFill>
                  <a:schemeClr val="tx2"/>
                </a:solidFill>
              </a:defRPr>
            </a:lvl1pPr>
            <a:lvl2pPr marL="53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7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20625" y="5253205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1076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520619" y="4893184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411511"/>
            <a:ext cx="235551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85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blin Title 6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293096"/>
            <a:ext cx="9906000" cy="2564904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29" tIns="53556" rIns="107129" bIns="53556" rtlCol="0" anchor="ctr"/>
          <a:lstStyle/>
          <a:p>
            <a:pPr algn="ctr" defTabSz="1071279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4773149"/>
            <a:ext cx="8915400" cy="504000"/>
          </a:xfrm>
        </p:spPr>
        <p:txBody>
          <a:bodyPr lIns="0" tIns="0" rIns="0" bIns="0">
            <a:noAutofit/>
          </a:bodyPr>
          <a:lstStyle>
            <a:lvl1pPr>
              <a:defRPr sz="3800"/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5301208"/>
            <a:ext cx="89154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53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6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2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8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2" y="6309321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1350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95300" y="5949298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95" y="548680"/>
            <a:ext cx="2551808" cy="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20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blin Title 6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3909053"/>
            <a:ext cx="8915400" cy="504000"/>
          </a:xfrm>
        </p:spPr>
        <p:txBody>
          <a:bodyPr lIns="0" tIns="0" rIns="0" bIns="0">
            <a:noAutofit/>
          </a:bodyPr>
          <a:lstStyle>
            <a:lvl1pPr>
              <a:defRPr sz="3800"/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4437112"/>
            <a:ext cx="89154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0">
                <a:solidFill>
                  <a:schemeClr val="tx2"/>
                </a:solidFill>
              </a:defRPr>
            </a:lvl1pPr>
            <a:lvl2pPr marL="53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6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2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8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2" y="6309321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1350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95300" y="5949298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439923"/>
            <a:ext cx="2109298" cy="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16946" y="1125555"/>
            <a:ext cx="9672108" cy="5471815"/>
          </a:xfrm>
        </p:spPr>
        <p:txBody>
          <a:bodyPr/>
          <a:lstStyle>
            <a:lvl1pPr marL="401730" indent="-401730">
              <a:buClr>
                <a:schemeClr val="tx1"/>
              </a:buClr>
              <a:buFont typeface="Wingdings" pitchFamily="2" charset="2"/>
              <a:buChar char="§"/>
              <a:defRPr b="0">
                <a:solidFill>
                  <a:schemeClr val="tx2"/>
                </a:solidFill>
              </a:defRPr>
            </a:lvl1pPr>
            <a:lvl2pPr marL="801350" indent="-401730">
              <a:buFont typeface="Arial" pitchFamily="34" charset="0"/>
              <a:buChar char="»"/>
              <a:defRPr sz="2100" baseline="0"/>
            </a:lvl2pPr>
            <a:lvl3pPr marL="1203082" indent="-401730">
              <a:buFont typeface="Arial" pitchFamily="34" charset="0"/>
              <a:buChar char="–"/>
              <a:defRPr sz="1900" baseline="0"/>
            </a:lvl3pPr>
            <a:lvl4pPr marL="400675" indent="0">
              <a:buNone/>
              <a:defRPr/>
            </a:lvl4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54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16946" y="1125555"/>
            <a:ext cx="9672108" cy="5471815"/>
          </a:xfrm>
        </p:spPr>
        <p:txBody>
          <a:bodyPr/>
          <a:lstStyle>
            <a:lvl1pPr marL="0" marR="0" indent="0" algn="l" defTabSz="1071279" rtl="0" eaLnBrk="1" fontAlgn="auto" latinLnBrk="0" hangingPunct="1">
              <a:lnSpc>
                <a:spcPct val="100000"/>
              </a:lnSpc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 b="1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-400675">
              <a:buFont typeface="Wingdings" pitchFamily="2" charset="2"/>
              <a:buChar char="§"/>
              <a:defRPr/>
            </a:lvl3pPr>
            <a:lvl4pPr marL="802405" indent="-401730">
              <a:buFont typeface="Arial" pitchFamily="34" charset="0"/>
              <a:buChar char="»"/>
              <a:defRPr sz="2100"/>
            </a:lvl4pPr>
            <a:lvl5pPr marL="1223115" indent="-401730">
              <a:buFont typeface="Arial" pitchFamily="34" charset="0"/>
              <a:buChar char="–"/>
              <a:defRPr sz="1900"/>
            </a:lvl5pPr>
          </a:lstStyle>
          <a:p>
            <a:pPr marL="0" marR="0" lvl="0" indent="0" algn="l" defTabSz="1071279" rtl="0" eaLnBrk="1" fontAlgn="auto" latinLnBrk="0" hangingPunct="1">
              <a:lnSpc>
                <a:spcPct val="100000"/>
              </a:lnSpc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16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125555"/>
            <a:ext cx="6630254" cy="5471815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25853" y="1125555"/>
            <a:ext cx="2963201" cy="244747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25211" y="3645024"/>
            <a:ext cx="2963201" cy="295232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13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463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031000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21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68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700825"/>
            <a:ext cx="4758000" cy="4824537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16946" y="1125540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6"/>
          </p:nvPr>
        </p:nvSpPr>
        <p:spPr>
          <a:xfrm>
            <a:off x="5031009" y="1700013"/>
            <a:ext cx="4758000" cy="4825331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031009" y="1124744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79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80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29" tIns="53556" rIns="107129" bIns="53556" rtlCol="0" anchor="ctr"/>
          <a:lstStyle/>
          <a:p>
            <a:pPr algn="ctr" defTabSz="1071279"/>
            <a:endParaRPr lang="en-I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89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3247" y="1327944"/>
            <a:ext cx="9673075" cy="5472608"/>
          </a:xfrm>
          <a:prstGeom prst="rect">
            <a:avLst/>
          </a:prstGeom>
        </p:spPr>
        <p:txBody>
          <a:bodyPr vert="horz" lIns="107129" tIns="53556" rIns="107129" bIns="53556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940527" y="6559552"/>
            <a:ext cx="635275" cy="365125"/>
          </a:xfrm>
          <a:prstGeom prst="rect">
            <a:avLst/>
          </a:prstGeom>
        </p:spPr>
        <p:txBody>
          <a:bodyPr vert="horz" lIns="107129" tIns="53556" rIns="107129" bIns="53556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29" tIns="53556" rIns="107129" bIns="53556" rtlCol="0" anchor="ctr"/>
          <a:lstStyle/>
          <a:p>
            <a:pPr algn="ctr" defTabSz="1071279"/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3" y="452669"/>
            <a:ext cx="2041446" cy="3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3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16946" y="1125559"/>
            <a:ext cx="9672108" cy="5471815"/>
          </a:xfrm>
        </p:spPr>
        <p:txBody>
          <a:bodyPr/>
          <a:lstStyle>
            <a:lvl1pPr marL="401592" indent="-401592">
              <a:buClr>
                <a:schemeClr val="tx1"/>
              </a:buClr>
              <a:buFont typeface="Wingdings" pitchFamily="2" charset="2"/>
              <a:buChar char="§"/>
              <a:defRPr b="0">
                <a:solidFill>
                  <a:schemeClr val="tx2"/>
                </a:solidFill>
              </a:defRPr>
            </a:lvl1pPr>
            <a:lvl2pPr marL="801076" indent="-401592">
              <a:buFont typeface="Arial" pitchFamily="34" charset="0"/>
              <a:buChar char="»"/>
              <a:defRPr sz="2100" baseline="0"/>
            </a:lvl2pPr>
            <a:lvl3pPr marL="1202671" indent="-401592">
              <a:buFont typeface="Arial" pitchFamily="34" charset="0"/>
              <a:buChar char="–"/>
              <a:defRPr sz="1900" baseline="0"/>
            </a:lvl3pPr>
            <a:lvl4pPr marL="400538" indent="0">
              <a:buNone/>
              <a:defRPr/>
            </a:lvl4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1508281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29" tIns="53556" rIns="107129" bIns="53556" rtlCol="0" anchor="ctr"/>
          <a:lstStyle/>
          <a:p>
            <a:pPr algn="ctr" defTabSz="1071279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3247" y="1327944"/>
            <a:ext cx="9673075" cy="5472608"/>
          </a:xfrm>
          <a:prstGeom prst="rect">
            <a:avLst/>
          </a:prstGeom>
        </p:spPr>
        <p:txBody>
          <a:bodyPr vert="horz" lIns="107129" tIns="53556" rIns="107129" bIns="53556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940527" y="6559552"/>
            <a:ext cx="635275" cy="365125"/>
          </a:xfrm>
          <a:prstGeom prst="rect">
            <a:avLst/>
          </a:prstGeom>
        </p:spPr>
        <p:txBody>
          <a:bodyPr vert="horz" lIns="107129" tIns="53556" rIns="107129" bIns="53556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12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blin Title 6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293096"/>
            <a:ext cx="9906000" cy="2564904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65" tIns="53576" rIns="107165" bIns="53576" rtlCol="0" anchor="ctr"/>
          <a:lstStyle/>
          <a:p>
            <a:pPr algn="ctr" defTabSz="1071645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4773149"/>
            <a:ext cx="8915400" cy="504000"/>
          </a:xfrm>
        </p:spPr>
        <p:txBody>
          <a:bodyPr lIns="0" tIns="0" rIns="0" bIns="0">
            <a:noAutofit/>
          </a:bodyPr>
          <a:lstStyle>
            <a:lvl1pPr>
              <a:defRPr sz="3800"/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5301208"/>
            <a:ext cx="89154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53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4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0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2" y="6309321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1624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95300" y="5949294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95" y="548680"/>
            <a:ext cx="2551808" cy="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46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blin Title 6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3909053"/>
            <a:ext cx="8915400" cy="504000"/>
          </a:xfrm>
        </p:spPr>
        <p:txBody>
          <a:bodyPr lIns="0" tIns="0" rIns="0" bIns="0">
            <a:noAutofit/>
          </a:bodyPr>
          <a:lstStyle>
            <a:lvl1pPr>
              <a:defRPr sz="3800"/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4437112"/>
            <a:ext cx="89154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0">
                <a:solidFill>
                  <a:schemeClr val="tx2"/>
                </a:solidFill>
              </a:defRPr>
            </a:lvl1pPr>
            <a:lvl2pPr marL="53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4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0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2" y="6309321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1624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95300" y="5949294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439919"/>
            <a:ext cx="2109298" cy="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8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16946" y="1125551"/>
            <a:ext cx="9672108" cy="5471815"/>
          </a:xfrm>
        </p:spPr>
        <p:txBody>
          <a:bodyPr/>
          <a:lstStyle>
            <a:lvl1pPr marL="401867" indent="-401867">
              <a:buClr>
                <a:schemeClr val="tx1"/>
              </a:buClr>
              <a:buFont typeface="Wingdings" pitchFamily="2" charset="2"/>
              <a:buChar char="§"/>
              <a:defRPr b="0">
                <a:solidFill>
                  <a:schemeClr val="tx2"/>
                </a:solidFill>
              </a:defRPr>
            </a:lvl1pPr>
            <a:lvl2pPr marL="801624" indent="-401867">
              <a:buFont typeface="Arial" pitchFamily="34" charset="0"/>
              <a:buChar char="»"/>
              <a:defRPr sz="2100" baseline="0"/>
            </a:lvl2pPr>
            <a:lvl3pPr marL="1203493" indent="-401867">
              <a:buFont typeface="Arial" pitchFamily="34" charset="0"/>
              <a:buChar char="–"/>
              <a:defRPr sz="1900" baseline="0"/>
            </a:lvl3pPr>
            <a:lvl4pPr marL="400812" indent="0">
              <a:buNone/>
              <a:defRPr/>
            </a:lvl4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23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16946" y="1125551"/>
            <a:ext cx="9672108" cy="5471815"/>
          </a:xfrm>
        </p:spPr>
        <p:txBody>
          <a:bodyPr/>
          <a:lstStyle>
            <a:lvl1pPr marL="0" marR="0" indent="0" algn="l" defTabSz="1071645" rtl="0" eaLnBrk="1" fontAlgn="auto" latinLnBrk="0" hangingPunct="1">
              <a:lnSpc>
                <a:spcPct val="100000"/>
              </a:lnSpc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 b="1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-400812">
              <a:buFont typeface="Wingdings" pitchFamily="2" charset="2"/>
              <a:buChar char="§"/>
              <a:defRPr/>
            </a:lvl3pPr>
            <a:lvl4pPr marL="802679" indent="-401867">
              <a:buFont typeface="Arial" pitchFamily="34" charset="0"/>
              <a:buChar char="»"/>
              <a:defRPr sz="2100"/>
            </a:lvl4pPr>
            <a:lvl5pPr marL="1223532" indent="-401867">
              <a:buFont typeface="Arial" pitchFamily="34" charset="0"/>
              <a:buChar char="–"/>
              <a:defRPr sz="1900"/>
            </a:lvl5pPr>
          </a:lstStyle>
          <a:p>
            <a:pPr marL="0" marR="0" lvl="0" indent="0" algn="l" defTabSz="1071645" rtl="0" eaLnBrk="1" fontAlgn="auto" latinLnBrk="0" hangingPunct="1">
              <a:lnSpc>
                <a:spcPct val="100000"/>
              </a:lnSpc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85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125551"/>
            <a:ext cx="6630254" cy="5471815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25853" y="1125551"/>
            <a:ext cx="2963201" cy="244747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25211" y="3645024"/>
            <a:ext cx="2963201" cy="295232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69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463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031000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21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53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700822"/>
            <a:ext cx="4758000" cy="4824537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16946" y="1125540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6"/>
          </p:nvPr>
        </p:nvSpPr>
        <p:spPr>
          <a:xfrm>
            <a:off x="5031009" y="1700013"/>
            <a:ext cx="4758000" cy="4825331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031009" y="1124744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82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1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65" tIns="53576" rIns="107165" bIns="53576" rtlCol="0" anchor="ctr"/>
          <a:lstStyle/>
          <a:p>
            <a:pPr algn="ctr" defTabSz="1071645"/>
            <a:endParaRPr lang="en-I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9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125559"/>
            <a:ext cx="6630254" cy="5471815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25853" y="1125559"/>
            <a:ext cx="2963201" cy="244747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25211" y="3645024"/>
            <a:ext cx="2963201" cy="295232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4265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3247" y="1327944"/>
            <a:ext cx="9673075" cy="5472608"/>
          </a:xfrm>
          <a:prstGeom prst="rect">
            <a:avLst/>
          </a:prstGeom>
        </p:spPr>
        <p:txBody>
          <a:bodyPr vert="horz" lIns="107165" tIns="53576" rIns="107165" bIns="53576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940527" y="6559552"/>
            <a:ext cx="635275" cy="365125"/>
          </a:xfrm>
          <a:prstGeom prst="rect">
            <a:avLst/>
          </a:prstGeom>
        </p:spPr>
        <p:txBody>
          <a:bodyPr vert="horz" lIns="107165" tIns="53576" rIns="107165" bIns="53576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65" tIns="53576" rIns="107165" bIns="53576" rtlCol="0" anchor="ctr"/>
          <a:lstStyle/>
          <a:p>
            <a:pPr algn="ctr" defTabSz="1071645"/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3" y="452669"/>
            <a:ext cx="2041446" cy="3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85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65" tIns="53576" rIns="107165" bIns="53576" rtlCol="0" anchor="ctr"/>
          <a:lstStyle/>
          <a:p>
            <a:pPr algn="ctr" defTabSz="1071645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3247" y="1327944"/>
            <a:ext cx="9673075" cy="5472608"/>
          </a:xfrm>
          <a:prstGeom prst="rect">
            <a:avLst/>
          </a:prstGeom>
        </p:spPr>
        <p:txBody>
          <a:bodyPr vert="horz" lIns="107165" tIns="53576" rIns="107165" bIns="53576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940527" y="6559552"/>
            <a:ext cx="635275" cy="365125"/>
          </a:xfrm>
          <a:prstGeom prst="rect">
            <a:avLst/>
          </a:prstGeom>
        </p:spPr>
        <p:txBody>
          <a:bodyPr vert="horz" lIns="107165" tIns="53576" rIns="107165" bIns="53576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08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blin Title 6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293096"/>
            <a:ext cx="9906000" cy="2564904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4" tIns="53603" rIns="107214" bIns="53603" rtlCol="0" anchor="ctr"/>
          <a:lstStyle/>
          <a:p>
            <a:pPr algn="ctr" defTabSz="1072133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4773149"/>
            <a:ext cx="8915400" cy="504000"/>
          </a:xfrm>
        </p:spPr>
        <p:txBody>
          <a:bodyPr lIns="0" tIns="0" rIns="0" bIns="0">
            <a:noAutofit/>
          </a:bodyPr>
          <a:lstStyle>
            <a:lvl1pPr>
              <a:defRPr sz="3800"/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5301208"/>
            <a:ext cx="89154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53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2" y="6309321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1989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95300" y="5949289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95" y="548680"/>
            <a:ext cx="2551808" cy="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4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blin Title 6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3909053"/>
            <a:ext cx="8915400" cy="504000"/>
          </a:xfrm>
        </p:spPr>
        <p:txBody>
          <a:bodyPr lIns="0" tIns="0" rIns="0" bIns="0">
            <a:noAutofit/>
          </a:bodyPr>
          <a:lstStyle>
            <a:lvl1pPr>
              <a:defRPr sz="3800"/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4437112"/>
            <a:ext cx="89154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0">
                <a:solidFill>
                  <a:schemeClr val="tx2"/>
                </a:solidFill>
              </a:defRPr>
            </a:lvl1pPr>
            <a:lvl2pPr marL="53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2" y="6309321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1989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95300" y="5949289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439914"/>
            <a:ext cx="2109298" cy="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55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16946" y="1125546"/>
            <a:ext cx="9672108" cy="5471815"/>
          </a:xfrm>
        </p:spPr>
        <p:txBody>
          <a:bodyPr/>
          <a:lstStyle>
            <a:lvl1pPr marL="402050" indent="-402050">
              <a:buClr>
                <a:schemeClr val="tx1"/>
              </a:buClr>
              <a:buFont typeface="Wingdings" pitchFamily="2" charset="2"/>
              <a:buChar char="§"/>
              <a:defRPr b="0">
                <a:solidFill>
                  <a:schemeClr val="tx2"/>
                </a:solidFill>
              </a:defRPr>
            </a:lvl1pPr>
            <a:lvl2pPr marL="801989" indent="-402050">
              <a:buFont typeface="Arial" pitchFamily="34" charset="0"/>
              <a:buChar char="»"/>
              <a:defRPr sz="2100" baseline="0"/>
            </a:lvl2pPr>
            <a:lvl3pPr marL="1204040" indent="-402050">
              <a:buFont typeface="Arial" pitchFamily="34" charset="0"/>
              <a:buChar char="–"/>
              <a:defRPr sz="1900" baseline="0"/>
            </a:lvl3pPr>
            <a:lvl4pPr marL="400994" indent="0">
              <a:buNone/>
              <a:defRPr/>
            </a:lvl4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56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16946" y="1125546"/>
            <a:ext cx="9672108" cy="5471815"/>
          </a:xfrm>
        </p:spPr>
        <p:txBody>
          <a:bodyPr/>
          <a:lstStyle>
            <a:lvl1pPr marL="0" marR="0" indent="0" algn="l" defTabSz="1072133" rtl="0" eaLnBrk="1" fontAlgn="auto" latinLnBrk="0" hangingPunct="1">
              <a:lnSpc>
                <a:spcPct val="100000"/>
              </a:lnSpc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 b="1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-400994">
              <a:buFont typeface="Wingdings" pitchFamily="2" charset="2"/>
              <a:buChar char="§"/>
              <a:defRPr/>
            </a:lvl3pPr>
            <a:lvl4pPr marL="803044" indent="-402050">
              <a:buFont typeface="Arial" pitchFamily="34" charset="0"/>
              <a:buChar char="»"/>
              <a:defRPr sz="2100"/>
            </a:lvl4pPr>
            <a:lvl5pPr marL="1224090" indent="-402050">
              <a:buFont typeface="Arial" pitchFamily="34" charset="0"/>
              <a:buChar char="–"/>
              <a:defRPr sz="1900"/>
            </a:lvl5pPr>
          </a:lstStyle>
          <a:p>
            <a:pPr marL="0" marR="0" lvl="0" indent="0" algn="l" defTabSz="1072133" rtl="0" eaLnBrk="1" fontAlgn="auto" latinLnBrk="0" hangingPunct="1">
              <a:lnSpc>
                <a:spcPct val="100000"/>
              </a:lnSpc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07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125546"/>
            <a:ext cx="6630254" cy="5471815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25853" y="1125546"/>
            <a:ext cx="2963201" cy="244747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25211" y="3645024"/>
            <a:ext cx="2963201" cy="295232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08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463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031000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21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25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700817"/>
            <a:ext cx="4758000" cy="4824537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16946" y="1125540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6"/>
          </p:nvPr>
        </p:nvSpPr>
        <p:spPr>
          <a:xfrm>
            <a:off x="5031009" y="1700013"/>
            <a:ext cx="4758000" cy="4825331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031009" y="1124744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50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7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463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031000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21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247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4" tIns="53603" rIns="107214" bIns="53603" rtlCol="0" anchor="ctr"/>
          <a:lstStyle/>
          <a:p>
            <a:pPr algn="ctr" defTabSz="1072133"/>
            <a:endParaRPr lang="en-I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7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3247" y="1327944"/>
            <a:ext cx="9673075" cy="5472608"/>
          </a:xfrm>
          <a:prstGeom prst="rect">
            <a:avLst/>
          </a:prstGeom>
        </p:spPr>
        <p:txBody>
          <a:bodyPr vert="horz" lIns="107214" tIns="53603" rIns="107214" bIns="53603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940527" y="6559552"/>
            <a:ext cx="635275" cy="365125"/>
          </a:xfrm>
          <a:prstGeom prst="rect">
            <a:avLst/>
          </a:prstGeom>
        </p:spPr>
        <p:txBody>
          <a:bodyPr vert="horz" lIns="107214" tIns="53603" rIns="107214" bIns="53603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4" tIns="53603" rIns="107214" bIns="53603" rtlCol="0" anchor="ctr"/>
          <a:lstStyle/>
          <a:p>
            <a:pPr algn="ctr" defTabSz="1072133"/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3" y="452669"/>
            <a:ext cx="2041446" cy="3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970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4" tIns="53603" rIns="107214" bIns="53603" rtlCol="0" anchor="ctr"/>
          <a:lstStyle/>
          <a:p>
            <a:pPr algn="ctr" defTabSz="1072133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3247" y="1327944"/>
            <a:ext cx="9673075" cy="5472608"/>
          </a:xfrm>
          <a:prstGeom prst="rect">
            <a:avLst/>
          </a:prstGeom>
        </p:spPr>
        <p:txBody>
          <a:bodyPr vert="horz" lIns="107214" tIns="53603" rIns="107214" bIns="53603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940527" y="6559552"/>
            <a:ext cx="635275" cy="365125"/>
          </a:xfrm>
          <a:prstGeom prst="rect">
            <a:avLst/>
          </a:prstGeom>
        </p:spPr>
        <p:txBody>
          <a:bodyPr vert="horz" lIns="107214" tIns="53603" rIns="107214" bIns="53603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846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blin Title 6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3909053"/>
            <a:ext cx="8915400" cy="504000"/>
          </a:xfrm>
        </p:spPr>
        <p:txBody>
          <a:bodyPr lIns="0" tIns="0" rIns="0" bIns="0">
            <a:noAutofit/>
          </a:bodyPr>
          <a:lstStyle>
            <a:lvl1pPr>
              <a:defRPr sz="3800"/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4437112"/>
            <a:ext cx="89154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0">
                <a:solidFill>
                  <a:schemeClr val="tx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6309321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2537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95300" y="5949285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439910"/>
            <a:ext cx="2109298" cy="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68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blin Title 6 (No Pictu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3909053"/>
            <a:ext cx="8915400" cy="504000"/>
          </a:xfrm>
        </p:spPr>
        <p:txBody>
          <a:bodyPr lIns="0" tIns="0" rIns="0" bIns="0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4437112"/>
            <a:ext cx="89154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6309321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2537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95300" y="5949285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639" y="548680"/>
            <a:ext cx="2752358" cy="5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69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ublin Title 6 (No Pictu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37"/>
          <p:cNvSpPr txBox="1">
            <a:spLocks/>
          </p:cNvSpPr>
          <p:nvPr userDrawn="1"/>
        </p:nvSpPr>
        <p:spPr>
          <a:xfrm>
            <a:off x="506506" y="653324"/>
            <a:ext cx="2964330" cy="5367969"/>
          </a:xfrm>
          <a:prstGeom prst="rect">
            <a:avLst/>
          </a:prstGeom>
          <a:solidFill>
            <a:srgbClr val="ADAAA7"/>
          </a:solidFill>
        </p:spPr>
        <p:txBody>
          <a:bodyPr lIns="107287" tIns="53643" rIns="107287" bIns="53643"/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02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2000" indent="-34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─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CD5C4"/>
              </a:buClr>
              <a:buFont typeface="Wingdings" pitchFamily="2" charset="2"/>
              <a:buNone/>
              <a:defRPr sz="3200" i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IE" sz="31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Shape 537"/>
          <p:cNvSpPr txBox="1">
            <a:spLocks/>
          </p:cNvSpPr>
          <p:nvPr userDrawn="1"/>
        </p:nvSpPr>
        <p:spPr>
          <a:xfrm>
            <a:off x="1364602" y="1508788"/>
            <a:ext cx="7176797" cy="4224469"/>
          </a:xfrm>
          <a:prstGeom prst="rect">
            <a:avLst/>
          </a:prstGeom>
          <a:solidFill>
            <a:srgbClr val="2CD5C4"/>
          </a:solidFill>
        </p:spPr>
        <p:txBody>
          <a:bodyPr lIns="107287" tIns="53643" rIns="107287" bIns="53643"/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02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2000" indent="-34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─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CD5C4"/>
              </a:buClr>
              <a:buFont typeface="Wingdings" pitchFamily="2" charset="2"/>
              <a:buNone/>
              <a:defRPr sz="3200" i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GB" sz="21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  <a:p>
            <a:pPr marL="0" indent="0">
              <a:buClr>
                <a:srgbClr val="2CD5C4"/>
              </a:buClr>
              <a:buFont typeface="Wingdings" pitchFamily="2" charset="2"/>
              <a:buNone/>
              <a:defRPr sz="3200" i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21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indent="0">
              <a:buClr>
                <a:srgbClr val="2CD5C4"/>
              </a:buClr>
              <a:buFont typeface="Wingdings" pitchFamily="2" charset="2"/>
              <a:buNone/>
              <a:defRPr sz="3200" i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21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indent="0">
              <a:buClr>
                <a:srgbClr val="2CD5C4"/>
              </a:buClr>
              <a:buFont typeface="Wingdings" pitchFamily="2" charset="2"/>
              <a:buNone/>
              <a:defRPr sz="3200" i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21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0619" y="1727016"/>
            <a:ext cx="6786754" cy="837888"/>
          </a:xfrm>
        </p:spPr>
        <p:txBody>
          <a:bodyPr lIns="0" tIns="0" rIns="0" bIns="0" anchor="t" anchorCtr="0">
            <a:noAutofit/>
          </a:bodyPr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619" y="2660916"/>
            <a:ext cx="5382598" cy="16321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300" b="0">
                <a:solidFill>
                  <a:schemeClr val="tx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20619" y="5253205"/>
            <a:ext cx="2338917" cy="23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02537" indent="0" algn="l"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DD/MM/YY</a:t>
            </a:r>
            <a:endParaRPr lang="en-IE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520619" y="4893166"/>
            <a:ext cx="5460338" cy="287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600" b="0" dirty="0"/>
              <a:t>Presenter’s Name, A&amp;L Goodbody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639" y="548680"/>
            <a:ext cx="2752358" cy="5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98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16946" y="1125542"/>
            <a:ext cx="9672108" cy="5471815"/>
          </a:xfrm>
        </p:spPr>
        <p:txBody>
          <a:bodyPr/>
          <a:lstStyle>
            <a:lvl1pPr marL="402325" indent="-402325">
              <a:buClr>
                <a:schemeClr val="tx1"/>
              </a:buClr>
              <a:buFont typeface="Wingdings" pitchFamily="2" charset="2"/>
              <a:buChar char="§"/>
              <a:defRPr b="0">
                <a:solidFill>
                  <a:schemeClr val="tx2"/>
                </a:solidFill>
              </a:defRPr>
            </a:lvl1pPr>
            <a:lvl2pPr marL="802537" indent="-402325">
              <a:buFont typeface="Arial" pitchFamily="34" charset="0"/>
              <a:buChar char="»"/>
              <a:defRPr sz="2100" baseline="0"/>
            </a:lvl2pPr>
            <a:lvl3pPr marL="1204862" indent="-402325">
              <a:buFont typeface="Arial" pitchFamily="34" charset="0"/>
              <a:buChar char="–"/>
              <a:defRPr sz="1900" baseline="0"/>
            </a:lvl3pPr>
            <a:lvl4pPr marL="401269" indent="0">
              <a:buNone/>
              <a:defRPr/>
            </a:lvl4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75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125542"/>
            <a:ext cx="6630254" cy="5471815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25853" y="1125542"/>
            <a:ext cx="2963201" cy="244747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25208" y="3645024"/>
            <a:ext cx="2963201" cy="295232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816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463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031000" y="1124744"/>
            <a:ext cx="4758000" cy="5400600"/>
          </a:xfrm>
        </p:spPr>
        <p:txBody>
          <a:bodyPr/>
          <a:lstStyle>
            <a:lvl2pPr>
              <a:defRPr sz="2100"/>
            </a:lvl2pPr>
            <a:lvl3pPr>
              <a:defRPr sz="21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007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700811"/>
            <a:ext cx="4758000" cy="4824537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16946" y="1125540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6"/>
          </p:nvPr>
        </p:nvSpPr>
        <p:spPr>
          <a:xfrm>
            <a:off x="5031009" y="1700013"/>
            <a:ext cx="4758000" cy="4825331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031009" y="1124744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6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6946" y="1700825"/>
            <a:ext cx="4758000" cy="4824537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16946" y="1125540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6"/>
          </p:nvPr>
        </p:nvSpPr>
        <p:spPr>
          <a:xfrm>
            <a:off x="5031009" y="1700013"/>
            <a:ext cx="4758000" cy="4825331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031009" y="1124744"/>
            <a:ext cx="4758000" cy="50323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3487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6946" y="1221317"/>
            <a:ext cx="9672108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2840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6946" y="1219333"/>
            <a:ext cx="9672108" cy="4897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357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940525" y="6559552"/>
            <a:ext cx="635275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3" y="452669"/>
            <a:ext cx="2041446" cy="38404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6464" y="1327944"/>
            <a:ext cx="9518285" cy="517339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125511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27286" y="356659"/>
            <a:ext cx="2262251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16464" y="1327944"/>
            <a:ext cx="9518285" cy="517339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940525" y="6559552"/>
            <a:ext cx="635275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791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>
          <a:xfrm>
            <a:off x="116463" y="1124746"/>
            <a:ext cx="9673075" cy="5328591"/>
          </a:xfrm>
          <a:prstGeom prst="rect">
            <a:avLst/>
          </a:prstGeom>
          <a:noFill/>
        </p:spPr>
        <p:txBody>
          <a:bodyPr vert="horz" lIns="211194" tIns="211194" rIns="211194" bIns="211194" rtlCol="0">
            <a:normAutofit/>
          </a:bodyPr>
          <a:lstStyle>
            <a:lvl1pPr marL="0" indent="0">
              <a:buNone/>
              <a:defRPr sz="26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0" indent="-422388">
              <a:spcBef>
                <a:spcPts val="704"/>
              </a:spcBef>
              <a:spcAft>
                <a:spcPts val="704"/>
              </a:spcAft>
              <a:buFont typeface="Wingdings" pitchFamily="2" charset="2"/>
              <a:buChar char="§"/>
              <a:defRPr sz="2600">
                <a:latin typeface="Arial" pitchFamily="34" charset="0"/>
                <a:ea typeface="Verdana" pitchFamily="34" charset="0"/>
                <a:cs typeface="Arial" pitchFamily="34" charset="0"/>
              </a:defRPr>
            </a:lvl2pPr>
            <a:lvl3pPr marL="844776" indent="-422388">
              <a:spcBef>
                <a:spcPts val="704"/>
              </a:spcBef>
              <a:spcAft>
                <a:spcPts val="704"/>
              </a:spcAft>
              <a:buFont typeface="Arial" pitchFamily="34" charset="0"/>
              <a:buChar char="»"/>
              <a:defRPr lang="en-US" sz="2600" kern="1200" dirty="0" smtClean="0">
                <a:solidFill>
                  <a:srgbClr val="3A3A3A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3pPr>
            <a:lvl4pPr marL="1267164" indent="-422388">
              <a:spcBef>
                <a:spcPts val="704"/>
              </a:spcBef>
              <a:spcAft>
                <a:spcPts val="704"/>
              </a:spcAft>
              <a:defRPr sz="2600">
                <a:latin typeface="Arial" pitchFamily="34" charset="0"/>
                <a:ea typeface="Verdana" pitchFamily="34" charset="0"/>
                <a:cs typeface="Arial" pitchFamily="34" charset="0"/>
              </a:defRPr>
            </a:lvl4pPr>
            <a:lvl5pPr marL="1689552" indent="-422388">
              <a:spcBef>
                <a:spcPts val="704"/>
              </a:spcBef>
              <a:spcAft>
                <a:spcPts val="704"/>
              </a:spcAft>
              <a:buFont typeface="Arial" pitchFamily="34" charset="0"/>
              <a:buChar char="»"/>
              <a:defRPr sz="2600">
                <a:latin typeface="Arial" pitchFamily="34" charset="0"/>
                <a:ea typeface="Verdana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6463" y="188640"/>
            <a:ext cx="6630737" cy="864096"/>
          </a:xfrm>
          <a:prstGeom prst="rect">
            <a:avLst/>
          </a:prstGeom>
        </p:spPr>
        <p:txBody>
          <a:bodyPr anchor="ctr"/>
          <a:lstStyle>
            <a:lvl1pPr>
              <a:defRPr lang="en-IE" sz="3100" b="1" dirty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90738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463" y="364024"/>
            <a:ext cx="6630737" cy="5040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26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16946" y="1125538"/>
            <a:ext cx="9672108" cy="5471815"/>
          </a:xfrm>
        </p:spPr>
        <p:txBody>
          <a:bodyPr/>
          <a:lstStyle>
            <a:lvl1pPr marL="402325" indent="-402325">
              <a:buClr>
                <a:schemeClr val="tx1"/>
              </a:buClr>
              <a:buFont typeface="Wingdings" pitchFamily="2" charset="2"/>
              <a:buChar char="§"/>
              <a:defRPr b="0">
                <a:solidFill>
                  <a:schemeClr val="tx2"/>
                </a:solidFill>
              </a:defRPr>
            </a:lvl1pPr>
            <a:lvl2pPr marL="802537" indent="-402325">
              <a:buFont typeface="Arial" pitchFamily="34" charset="0"/>
              <a:buChar char="»"/>
              <a:defRPr sz="2100" baseline="0"/>
            </a:lvl2pPr>
            <a:lvl3pPr marL="1204862" indent="-402325">
              <a:buFont typeface="Arial" pitchFamily="34" charset="0"/>
              <a:buChar char="–"/>
              <a:defRPr sz="1900" baseline="0"/>
            </a:lvl3pPr>
            <a:lvl4pPr marL="401269" indent="0">
              <a:buNone/>
              <a:defRPr/>
            </a:lvl4pPr>
          </a:lstStyle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6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6946" y="1221317"/>
            <a:ext cx="9672108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811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85265" y="356659"/>
            <a:ext cx="26042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92" tIns="53535" rIns="107092" bIns="53535" rtlCol="0" anchor="ctr"/>
          <a:lstStyle/>
          <a:p>
            <a:pPr algn="ctr"/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6946" y="1219346"/>
            <a:ext cx="9672108" cy="4897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476672"/>
            <a:ext cx="235551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469" y="364024"/>
            <a:ext cx="6630737" cy="504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7" y="1124744"/>
            <a:ext cx="9673075" cy="5472608"/>
          </a:xfrm>
          <a:prstGeom prst="rect">
            <a:avLst/>
          </a:prstGeom>
        </p:spPr>
        <p:txBody>
          <a:bodyPr vert="horz" lIns="107092" tIns="53535" rIns="107092" bIns="53535" rtlCol="0">
            <a:normAutofit/>
          </a:bodyPr>
          <a:lstStyle/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5427" y="6356352"/>
            <a:ext cx="635275" cy="365125"/>
          </a:xfrm>
          <a:prstGeom prst="rect">
            <a:avLst/>
          </a:prstGeom>
        </p:spPr>
        <p:txBody>
          <a:bodyPr vert="horz" lIns="107092" tIns="53535" rIns="107092" bIns="535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FBAB-CD14-4966-917D-0B831CE227A3}" type="slidenum">
              <a:rPr lang="en-IE" smtClean="0"/>
              <a:t>‹#›</a:t>
            </a:fld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6469" y="1017565"/>
            <a:ext cx="96730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476672"/>
            <a:ext cx="235551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8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55" r:id="rId2"/>
    <p:sldLayoutId id="2147483750" r:id="rId3"/>
    <p:sldLayoutId id="2147483713" r:id="rId4"/>
    <p:sldLayoutId id="2147483708" r:id="rId5"/>
    <p:sldLayoutId id="2147483709" r:id="rId6"/>
    <p:sldLayoutId id="2147483710" r:id="rId7"/>
    <p:sldLayoutId id="2147483726" r:id="rId8"/>
    <p:sldLayoutId id="2147483739" r:id="rId9"/>
    <p:sldLayoutId id="2147483740" r:id="rId10"/>
    <p:sldLayoutId id="2147483741" r:id="rId11"/>
    <p:sldLayoutId id="2147483804" r:id="rId12"/>
    <p:sldLayoutId id="2147483821" r:id="rId13"/>
    <p:sldLayoutId id="2147483822" r:id="rId14"/>
    <p:sldLayoutId id="2147483823" r:id="rId15"/>
  </p:sldLayoutIdLst>
  <p:hf hdr="0" ftr="0" dt="0"/>
  <p:txStyles>
    <p:titleStyle>
      <a:lvl1pPr algn="l" defTabSz="1070913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1592" indent="-401592" algn="l" defTabSz="1070913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Wingdings" pitchFamily="2" charset="2"/>
        <a:buChar char="§"/>
        <a:defRPr sz="23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822157" indent="-401592" algn="l" defTabSz="1070913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»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243774" indent="-400538" algn="l" defTabSz="1070913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─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00538" indent="0" algn="l" defTabSz="1070913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801076" indent="0" algn="l" defTabSz="1070913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677290" indent="0" algn="l" defTabSz="1070913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12743" indent="0" algn="l" defTabSz="1070913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5930" indent="-267728" algn="l" defTabSz="10709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1387" indent="-267728" algn="l" defTabSz="10709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0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457" algn="l" defTabSz="1070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913" algn="l" defTabSz="1070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370" algn="l" defTabSz="1070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830" algn="l" defTabSz="1070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7290" algn="l" defTabSz="1070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2743" algn="l" defTabSz="1070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8203" algn="l" defTabSz="1070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663" algn="l" defTabSz="1070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26" y="260680"/>
            <a:ext cx="9262548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 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62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0" name="object 25"/>
          <p:cNvSpPr txBox="1"/>
          <p:nvPr userDrawn="1"/>
        </p:nvSpPr>
        <p:spPr>
          <a:xfrm>
            <a:off x="8362154" y="6538300"/>
            <a:ext cx="115566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43" algn="r" defTabSz="838102">
              <a:lnSpc>
                <a:spcPts val="1116"/>
              </a:lnSpc>
            </a:pPr>
            <a:r>
              <a:rPr sz="900" spc="-5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www.algoodbody.com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79852" y="6515703"/>
            <a:ext cx="4614834" cy="193584"/>
            <a:chOff x="442940" y="4886777"/>
            <a:chExt cx="4259847" cy="145188"/>
          </a:xfrm>
        </p:grpSpPr>
        <p:sp>
          <p:nvSpPr>
            <p:cNvPr id="26" name="object 21"/>
            <p:cNvSpPr txBox="1"/>
            <p:nvPr userDrawn="1"/>
          </p:nvSpPr>
          <p:spPr>
            <a:xfrm>
              <a:off x="1755490" y="4903711"/>
              <a:ext cx="487065" cy="1057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643" algn="ctr" defTabSz="838102">
                <a:lnSpc>
                  <a:spcPts val="1075"/>
                </a:lnSpc>
              </a:pPr>
              <a:r>
                <a:rPr sz="800" spc="-5" dirty="0">
                  <a:solidFill>
                    <a:srgbClr val="8A8C8E"/>
                  </a:solidFill>
                  <a:latin typeface="Arial" pitchFamily="34" charset="0"/>
                  <a:cs typeface="Arial" pitchFamily="34" charset="0"/>
                </a:rPr>
                <a:t>LONDON</a:t>
              </a:r>
            </a:p>
          </p:txBody>
        </p:sp>
        <p:sp>
          <p:nvSpPr>
            <p:cNvPr id="27" name="object 22"/>
            <p:cNvSpPr txBox="1"/>
            <p:nvPr userDrawn="1"/>
          </p:nvSpPr>
          <p:spPr>
            <a:xfrm>
              <a:off x="2411765" y="4903711"/>
              <a:ext cx="575029" cy="1057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643" algn="ctr" defTabSz="838102">
                <a:lnSpc>
                  <a:spcPts val="1075"/>
                </a:lnSpc>
              </a:pPr>
              <a:r>
                <a:rPr sz="800" spc="-5" dirty="0">
                  <a:solidFill>
                    <a:srgbClr val="8A8C8E"/>
                  </a:solidFill>
                  <a:latin typeface="Arial" pitchFamily="34" charset="0"/>
                  <a:cs typeface="Arial" pitchFamily="34" charset="0"/>
                </a:rPr>
                <a:t>NEW YORK</a:t>
              </a:r>
            </a:p>
          </p:txBody>
        </p:sp>
        <p:sp>
          <p:nvSpPr>
            <p:cNvPr id="28" name="object 23"/>
            <p:cNvSpPr txBox="1"/>
            <p:nvPr userDrawn="1"/>
          </p:nvSpPr>
          <p:spPr>
            <a:xfrm>
              <a:off x="3156004" y="4903711"/>
              <a:ext cx="824263" cy="1057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643" algn="ctr" defTabSz="838102">
                <a:lnSpc>
                  <a:spcPts val="1075"/>
                </a:lnSpc>
              </a:pPr>
              <a:r>
                <a:rPr sz="800" spc="-5" dirty="0">
                  <a:solidFill>
                    <a:srgbClr val="8A8C8E"/>
                  </a:solidFill>
                  <a:latin typeface="Arial" pitchFamily="34" charset="0"/>
                  <a:cs typeface="Arial" pitchFamily="34" charset="0"/>
                </a:rPr>
                <a:t>SAN FRANCISCO</a:t>
              </a:r>
            </a:p>
          </p:txBody>
        </p:sp>
        <p:sp>
          <p:nvSpPr>
            <p:cNvPr id="29" name="object 24"/>
            <p:cNvSpPr txBox="1"/>
            <p:nvPr userDrawn="1"/>
          </p:nvSpPr>
          <p:spPr>
            <a:xfrm>
              <a:off x="4149477" y="4903711"/>
              <a:ext cx="553310" cy="1057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643" algn="ctr" defTabSz="838102">
                <a:lnSpc>
                  <a:spcPts val="1075"/>
                </a:lnSpc>
              </a:pPr>
              <a:r>
                <a:rPr sz="800" spc="-5" dirty="0">
                  <a:solidFill>
                    <a:srgbClr val="8A8C8E"/>
                  </a:solidFill>
                  <a:latin typeface="Arial" pitchFamily="34" charset="0"/>
                  <a:cs typeface="Arial" pitchFamily="34" charset="0"/>
                </a:rPr>
                <a:t>PALO ALTO</a:t>
              </a:r>
            </a:p>
          </p:txBody>
        </p:sp>
        <p:sp>
          <p:nvSpPr>
            <p:cNvPr id="31" name="object 21"/>
            <p:cNvSpPr txBox="1"/>
            <p:nvPr userDrawn="1"/>
          </p:nvSpPr>
          <p:spPr>
            <a:xfrm>
              <a:off x="442940" y="4903711"/>
              <a:ext cx="487065" cy="1057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643" algn="ctr" defTabSz="838102">
                <a:lnSpc>
                  <a:spcPts val="1075"/>
                </a:lnSpc>
              </a:pPr>
              <a:r>
                <a:rPr lang="en-GB" sz="800" spc="-5" dirty="0">
                  <a:solidFill>
                    <a:srgbClr val="8A8C8E"/>
                  </a:solidFill>
                  <a:latin typeface="Arial" pitchFamily="34" charset="0"/>
                  <a:cs typeface="Arial" pitchFamily="34" charset="0"/>
                </a:rPr>
                <a:t>DUBLIN</a:t>
              </a:r>
              <a:endParaRPr sz="800" spc="-5" dirty="0">
                <a:solidFill>
                  <a:srgbClr val="8A8C8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bject 21"/>
            <p:cNvSpPr txBox="1"/>
            <p:nvPr userDrawn="1"/>
          </p:nvSpPr>
          <p:spPr>
            <a:xfrm>
              <a:off x="1099215" y="4903711"/>
              <a:ext cx="487065" cy="1057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643" algn="ctr" defTabSz="838102">
                <a:lnSpc>
                  <a:spcPts val="1075"/>
                </a:lnSpc>
              </a:pPr>
              <a:r>
                <a:rPr lang="en-GB" sz="800" spc="-5" dirty="0">
                  <a:solidFill>
                    <a:srgbClr val="8A8C8E"/>
                  </a:solidFill>
                  <a:latin typeface="Arial" pitchFamily="34" charset="0"/>
                  <a:cs typeface="Arial" pitchFamily="34" charset="0"/>
                </a:rPr>
                <a:t>BELFAST</a:t>
              </a:r>
              <a:endParaRPr sz="800" spc="-5" dirty="0">
                <a:solidFill>
                  <a:srgbClr val="8A8C8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 flipH="1">
              <a:off x="985436" y="4886777"/>
              <a:ext cx="58348" cy="1451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H="1">
              <a:off x="1641711" y="4886777"/>
              <a:ext cx="58348" cy="1451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H="1">
              <a:off x="2297986" y="4886777"/>
              <a:ext cx="58348" cy="1451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H="1">
              <a:off x="3042225" y="4886777"/>
              <a:ext cx="58348" cy="1451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035698" y="4886777"/>
              <a:ext cx="58348" cy="1451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121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9056">
        <a:defRPr>
          <a:latin typeface="+mn-lt"/>
          <a:ea typeface="+mn-ea"/>
          <a:cs typeface="+mn-cs"/>
        </a:defRPr>
      </a:lvl2pPr>
      <a:lvl3pPr marL="838102">
        <a:defRPr>
          <a:latin typeface="+mn-lt"/>
          <a:ea typeface="+mn-ea"/>
          <a:cs typeface="+mn-cs"/>
        </a:defRPr>
      </a:lvl3pPr>
      <a:lvl4pPr marL="1257148">
        <a:defRPr>
          <a:latin typeface="+mn-lt"/>
          <a:ea typeface="+mn-ea"/>
          <a:cs typeface="+mn-cs"/>
        </a:defRPr>
      </a:lvl4pPr>
      <a:lvl5pPr marL="1676197">
        <a:defRPr>
          <a:latin typeface="+mn-lt"/>
          <a:ea typeface="+mn-ea"/>
          <a:cs typeface="+mn-cs"/>
        </a:defRPr>
      </a:lvl5pPr>
      <a:lvl6pPr marL="2095245">
        <a:defRPr>
          <a:latin typeface="+mn-lt"/>
          <a:ea typeface="+mn-ea"/>
          <a:cs typeface="+mn-cs"/>
        </a:defRPr>
      </a:lvl6pPr>
      <a:lvl7pPr marL="2514294">
        <a:defRPr>
          <a:latin typeface="+mn-lt"/>
          <a:ea typeface="+mn-ea"/>
          <a:cs typeface="+mn-cs"/>
        </a:defRPr>
      </a:lvl7pPr>
      <a:lvl8pPr marL="2933344">
        <a:defRPr>
          <a:latin typeface="+mn-lt"/>
          <a:ea typeface="+mn-ea"/>
          <a:cs typeface="+mn-cs"/>
        </a:defRPr>
      </a:lvl8pPr>
      <a:lvl9pPr marL="335239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9056">
        <a:defRPr>
          <a:latin typeface="+mn-lt"/>
          <a:ea typeface="+mn-ea"/>
          <a:cs typeface="+mn-cs"/>
        </a:defRPr>
      </a:lvl2pPr>
      <a:lvl3pPr marL="838102">
        <a:defRPr>
          <a:latin typeface="+mn-lt"/>
          <a:ea typeface="+mn-ea"/>
          <a:cs typeface="+mn-cs"/>
        </a:defRPr>
      </a:lvl3pPr>
      <a:lvl4pPr marL="1257148">
        <a:defRPr>
          <a:latin typeface="+mn-lt"/>
          <a:ea typeface="+mn-ea"/>
          <a:cs typeface="+mn-cs"/>
        </a:defRPr>
      </a:lvl4pPr>
      <a:lvl5pPr marL="1676197">
        <a:defRPr>
          <a:latin typeface="+mn-lt"/>
          <a:ea typeface="+mn-ea"/>
          <a:cs typeface="+mn-cs"/>
        </a:defRPr>
      </a:lvl5pPr>
      <a:lvl6pPr marL="2095245">
        <a:defRPr>
          <a:latin typeface="+mn-lt"/>
          <a:ea typeface="+mn-ea"/>
          <a:cs typeface="+mn-cs"/>
        </a:defRPr>
      </a:lvl6pPr>
      <a:lvl7pPr marL="2514294">
        <a:defRPr>
          <a:latin typeface="+mn-lt"/>
          <a:ea typeface="+mn-ea"/>
          <a:cs typeface="+mn-cs"/>
        </a:defRPr>
      </a:lvl7pPr>
      <a:lvl8pPr marL="2933344">
        <a:defRPr>
          <a:latin typeface="+mn-lt"/>
          <a:ea typeface="+mn-ea"/>
          <a:cs typeface="+mn-cs"/>
        </a:defRPr>
      </a:lvl8pPr>
      <a:lvl9pPr marL="335239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469" y="364024"/>
            <a:ext cx="6630737" cy="504056"/>
          </a:xfrm>
          <a:prstGeom prst="rect">
            <a:avLst/>
          </a:prstGeom>
        </p:spPr>
        <p:txBody>
          <a:bodyPr vert="horz" lIns="107104" tIns="53542" rIns="107104" bIns="53542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6469" y="6665640"/>
            <a:ext cx="96730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7" y="1124744"/>
            <a:ext cx="9673075" cy="5472608"/>
          </a:xfrm>
          <a:prstGeom prst="rect">
            <a:avLst/>
          </a:prstGeom>
        </p:spPr>
        <p:txBody>
          <a:bodyPr vert="horz" lIns="107104" tIns="53542" rIns="107104" bIns="53542" rtlCol="0">
            <a:normAutofit/>
          </a:bodyPr>
          <a:lstStyle/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5427" y="6356352"/>
            <a:ext cx="635275" cy="365125"/>
          </a:xfrm>
          <a:prstGeom prst="rect">
            <a:avLst/>
          </a:prstGeom>
        </p:spPr>
        <p:txBody>
          <a:bodyPr vert="horz" lIns="107104" tIns="53542" rIns="107104" bIns="5354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1035"/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 defTabSz="1071035"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439925"/>
            <a:ext cx="2109298" cy="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1071035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01638" indent="-401638" algn="l" defTabSz="1071035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Wingdings" pitchFamily="2" charset="2"/>
        <a:buChar char="§"/>
        <a:defRPr sz="23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822251" indent="-401638" algn="l" defTabSz="1071035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»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243916" indent="-400583" algn="l" defTabSz="1071035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─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00583" indent="0" algn="l" defTabSz="1071035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801167" indent="0" algn="l" defTabSz="1071035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677595" indent="0" algn="l" defTabSz="1071035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109" indent="0" algn="l" defTabSz="1071035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6387" indent="-267759" algn="l" defTabSz="10710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1904" indent="-267759" algn="l" defTabSz="10710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1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518" algn="l" defTabSz="1071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035" algn="l" defTabSz="1071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553" algn="l" defTabSz="1071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2074" algn="l" defTabSz="1071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7595" algn="l" defTabSz="1071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109" algn="l" defTabSz="1071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8630" algn="l" defTabSz="1071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51" algn="l" defTabSz="1071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469" y="364024"/>
            <a:ext cx="6630737" cy="504056"/>
          </a:xfrm>
          <a:prstGeom prst="rect">
            <a:avLst/>
          </a:prstGeom>
        </p:spPr>
        <p:txBody>
          <a:bodyPr vert="horz" lIns="107129" tIns="53556" rIns="107129" bIns="53556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6469" y="6665640"/>
            <a:ext cx="96730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7" y="1124744"/>
            <a:ext cx="9673075" cy="5472608"/>
          </a:xfrm>
          <a:prstGeom prst="rect">
            <a:avLst/>
          </a:prstGeom>
        </p:spPr>
        <p:txBody>
          <a:bodyPr vert="horz" lIns="107129" tIns="53556" rIns="107129" bIns="53556" rtlCol="0">
            <a:normAutofit/>
          </a:bodyPr>
          <a:lstStyle/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5427" y="6356352"/>
            <a:ext cx="635275" cy="365125"/>
          </a:xfrm>
          <a:prstGeom prst="rect">
            <a:avLst/>
          </a:prstGeom>
        </p:spPr>
        <p:txBody>
          <a:bodyPr vert="horz" lIns="107129" tIns="53556" rIns="107129" bIns="535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1279"/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 defTabSz="1071279"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439923"/>
            <a:ext cx="2109298" cy="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1071279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01730" indent="-401730" algn="l" defTabSz="1071279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Wingdings" pitchFamily="2" charset="2"/>
        <a:buChar char="§"/>
        <a:defRPr sz="23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822438" indent="-401730" algn="l" defTabSz="1071279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»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244200" indent="-400675" algn="l" defTabSz="1071279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─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00675" indent="0" algn="l" defTabSz="1071279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801350" indent="0" algn="l" defTabSz="1071279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678204" indent="0" algn="l" defTabSz="1071279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840" indent="0" algn="l" defTabSz="1071279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7301" indent="-267820" algn="l" defTabSz="1071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2940" indent="-267820" algn="l" defTabSz="1071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1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640" algn="l" defTabSz="1071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279" algn="l" defTabSz="1071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919" algn="l" defTabSz="1071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2561" algn="l" defTabSz="1071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8204" algn="l" defTabSz="1071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840" algn="l" defTabSz="1071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9482" algn="l" defTabSz="1071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125" algn="l" defTabSz="1071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469" y="364024"/>
            <a:ext cx="6630737" cy="504056"/>
          </a:xfrm>
          <a:prstGeom prst="rect">
            <a:avLst/>
          </a:prstGeom>
        </p:spPr>
        <p:txBody>
          <a:bodyPr vert="horz" lIns="107165" tIns="53576" rIns="107165" bIns="53576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6469" y="6665640"/>
            <a:ext cx="96730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7" y="1124744"/>
            <a:ext cx="9673075" cy="5472608"/>
          </a:xfrm>
          <a:prstGeom prst="rect">
            <a:avLst/>
          </a:prstGeom>
        </p:spPr>
        <p:txBody>
          <a:bodyPr vert="horz" lIns="107165" tIns="53576" rIns="107165" bIns="53576" rtlCol="0">
            <a:normAutofit/>
          </a:bodyPr>
          <a:lstStyle/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5427" y="6356352"/>
            <a:ext cx="635275" cy="365125"/>
          </a:xfrm>
          <a:prstGeom prst="rect">
            <a:avLst/>
          </a:prstGeom>
        </p:spPr>
        <p:txBody>
          <a:bodyPr vert="horz" lIns="107165" tIns="53576" rIns="107165" bIns="5357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1645"/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 defTabSz="1071645"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439919"/>
            <a:ext cx="2109298" cy="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1071645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01867" indent="-401867" algn="l" defTabSz="1071645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Wingdings" pitchFamily="2" charset="2"/>
        <a:buChar char="§"/>
        <a:defRPr sz="23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822719" indent="-401867" algn="l" defTabSz="1071645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»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244626" indent="-400812" algn="l" defTabSz="1071645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─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00812" indent="0" algn="l" defTabSz="1071645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801624" indent="0" algn="l" defTabSz="1071645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679117" indent="0" algn="l" defTabSz="1071645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14936" indent="0" algn="l" defTabSz="1071645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672" indent="-267911" algn="l" defTabSz="107164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4494" indent="-267911" algn="l" defTabSz="107164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1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823" algn="l" defTabSz="1071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645" algn="l" defTabSz="1071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7468" algn="l" defTabSz="1071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3292" algn="l" defTabSz="1071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9117" algn="l" defTabSz="1071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4936" algn="l" defTabSz="1071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0761" algn="l" defTabSz="1071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586" algn="l" defTabSz="1071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469" y="364024"/>
            <a:ext cx="6630737" cy="504056"/>
          </a:xfrm>
          <a:prstGeom prst="rect">
            <a:avLst/>
          </a:prstGeom>
        </p:spPr>
        <p:txBody>
          <a:bodyPr vert="horz" lIns="107214" tIns="53603" rIns="107214" bIns="53603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6469" y="6665640"/>
            <a:ext cx="96730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7" y="1124744"/>
            <a:ext cx="9673075" cy="5472608"/>
          </a:xfrm>
          <a:prstGeom prst="rect">
            <a:avLst/>
          </a:prstGeom>
        </p:spPr>
        <p:txBody>
          <a:bodyPr vert="horz" lIns="107214" tIns="53603" rIns="107214" bIns="53603" rtlCol="0">
            <a:normAutofit/>
          </a:bodyPr>
          <a:lstStyle/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5427" y="6356352"/>
            <a:ext cx="635275" cy="365125"/>
          </a:xfrm>
          <a:prstGeom prst="rect">
            <a:avLst/>
          </a:prstGeom>
        </p:spPr>
        <p:txBody>
          <a:bodyPr vert="horz" lIns="107214" tIns="53603" rIns="107214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133"/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 defTabSz="1072133"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439914"/>
            <a:ext cx="2109298" cy="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1072133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02050" indent="-402050" algn="l" defTabSz="1072133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Wingdings" pitchFamily="2" charset="2"/>
        <a:buChar char="§"/>
        <a:defRPr sz="23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823093" indent="-402050" algn="l" defTabSz="1072133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»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245194" indent="-400994" algn="l" defTabSz="1072133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─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00994" indent="0" algn="l" defTabSz="1072133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801989" indent="0" algn="l" defTabSz="1072133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680335" indent="0" algn="l" defTabSz="1072133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400" indent="0" algn="l" defTabSz="1072133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500" indent="-268033" algn="l" defTabSz="10721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567" indent="-268033" algn="l" defTabSz="10721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67" algn="l" defTabSz="1072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133" algn="l" defTabSz="1072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200" algn="l" defTabSz="1072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267" algn="l" defTabSz="1072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335" algn="l" defTabSz="1072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400" algn="l" defTabSz="1072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467" algn="l" defTabSz="1072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535" algn="l" defTabSz="1072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463" y="364024"/>
            <a:ext cx="6630737" cy="504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4" y="1124744"/>
            <a:ext cx="9673075" cy="5472608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/>
              <a:t>Enter Text (</a:t>
            </a:r>
            <a:r>
              <a:rPr lang="en-US" altLang="en-US" sz="2300" dirty="0"/>
              <a:t>use “increase level list” to change bullet level)</a:t>
            </a:r>
            <a:endParaRPr lang="en-US" dirty="0"/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5425" y="6356352"/>
            <a:ext cx="635275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/>
            <a:fld id="{5C1AFBAB-CD14-4966-917D-0B831CE227A3}" type="slidenum">
              <a:rPr lang="en-IE" smtClean="0">
                <a:solidFill>
                  <a:srgbClr val="3E3935">
                    <a:tint val="75000"/>
                  </a:srgbClr>
                </a:solidFill>
              </a:rPr>
              <a:pPr defTabSz="1072866"/>
              <a:t>‹#›</a:t>
            </a:fld>
            <a:endParaRPr lang="en-IE" dirty="0">
              <a:solidFill>
                <a:srgbClr val="3E3935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439909"/>
            <a:ext cx="2109298" cy="3968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6463" y="1017565"/>
            <a:ext cx="96730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1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Wingdings" pitchFamily="2" charset="2"/>
        <a:buChar char="§"/>
        <a:defRPr sz="23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823657" indent="-402325" algn="l" defTabSz="1072866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»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246045" indent="-401269" algn="l" defTabSz="1072866" rtl="0" eaLnBrk="1" latinLnBrk="0" hangingPunct="1">
        <a:spcBef>
          <a:spcPts val="704"/>
        </a:spcBef>
        <a:spcAft>
          <a:spcPts val="704"/>
        </a:spcAft>
        <a:buClr>
          <a:schemeClr val="accent1"/>
        </a:buClr>
        <a:buFont typeface="Arial" pitchFamily="34" charset="0"/>
        <a:buChar char="─"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01269" indent="0" algn="l" defTabSz="1072866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802537" indent="0" algn="l" defTabSz="1072866" rtl="0" eaLnBrk="1" latinLnBrk="0" hangingPunct="1">
        <a:spcBef>
          <a:spcPts val="704"/>
        </a:spcBef>
        <a:spcAft>
          <a:spcPts val="704"/>
        </a:spcAft>
        <a:buClr>
          <a:schemeClr val="tx1"/>
        </a:buClr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682164" indent="0" algn="l" defTabSz="1072866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indent="0" algn="l" defTabSz="1072866" rtl="0" eaLnBrk="1" latinLnBrk="0" hangingPunct="1">
        <a:spcBef>
          <a:spcPct val="20000"/>
        </a:spcBef>
        <a:buFontTx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imgres?imgurl=http://leteaser.fr/system/arguments/imgs/000/001/586/original/artworks-000025054166-y6eew1-crop.jpg?1400137345&amp;imgrefurl=http://leteaser.fr/comp&amp;h=283&amp;w=400&amp;tbnid=EcEeP1kzRb0ScM:&amp;zoom=1&amp;docid=TVofbt3dpL0qVM&amp;ei=8Ws-VcKqIeXU7Aae4oHoCw&amp;tbm=isch&amp;ved=0CEwQMygmMCY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89"/>
            <a:ext cx="9906000" cy="2126011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634" rIns="91272" bIns="45634" rtlCol="0" anchor="ctr"/>
          <a:lstStyle/>
          <a:p>
            <a:pPr algn="ctr"/>
            <a:endParaRPr lang="en-IE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9824" y="4814664"/>
            <a:ext cx="8229600" cy="1602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072866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300" dirty="0">
                <a:solidFill>
                  <a:schemeClr val="accent1"/>
                </a:solidFill>
              </a:rPr>
              <a:t>Doing Business in Europe:  Common Pitfalls and How to Avoid Them </a:t>
            </a:r>
          </a:p>
          <a:p>
            <a:endParaRPr lang="en-IE" sz="2300" dirty="0">
              <a:solidFill>
                <a:schemeClr val="accent1"/>
              </a:solidFill>
            </a:endParaRPr>
          </a:p>
          <a:p>
            <a:r>
              <a:rPr lang="en-IE" sz="1800" dirty="0">
                <a:solidFill>
                  <a:schemeClr val="accent1"/>
                </a:solidFill>
              </a:rPr>
              <a:t>A&amp;L Goodbody – ACC Austin CLE Panel</a:t>
            </a:r>
          </a:p>
          <a:p>
            <a:r>
              <a:rPr lang="en-IE" sz="1800" dirty="0">
                <a:solidFill>
                  <a:schemeClr val="accent1"/>
                </a:solidFill>
              </a:rPr>
              <a:t>Thursday January 10</a:t>
            </a:r>
            <a:r>
              <a:rPr lang="en-IE" sz="1800" baseline="30000" dirty="0">
                <a:solidFill>
                  <a:schemeClr val="accent1"/>
                </a:solidFill>
              </a:rPr>
              <a:t> </a:t>
            </a:r>
            <a:r>
              <a:rPr lang="en-IE" sz="1800" dirty="0">
                <a:solidFill>
                  <a:schemeClr val="accent1"/>
                </a:solidFill>
              </a:rPr>
              <a:t> 2019</a:t>
            </a: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39824" y="5488075"/>
            <a:ext cx="8229600" cy="3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72866" rtl="0" eaLnBrk="1" latinLnBrk="0" hangingPunct="1">
              <a:spcBef>
                <a:spcPts val="704"/>
              </a:spcBef>
              <a:spcAft>
                <a:spcPts val="704"/>
              </a:spcAft>
              <a:buClr>
                <a:schemeClr val="accent1"/>
              </a:buClr>
              <a:buFont typeface="Wingdings" pitchFamily="2" charset="2"/>
              <a:buNone/>
              <a:defRPr sz="2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072866" rtl="0" eaLnBrk="1" latinLnBrk="0" hangingPunct="1">
              <a:spcBef>
                <a:spcPts val="704"/>
              </a:spcBef>
              <a:spcAft>
                <a:spcPts val="704"/>
              </a:spcAft>
              <a:buClr>
                <a:schemeClr val="accent1"/>
              </a:buClr>
              <a:buFont typeface="Arial" pitchFamily="34" charset="0"/>
              <a:buNone/>
              <a:defRPr sz="2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072866" rtl="0" eaLnBrk="1" latinLnBrk="0" hangingPunct="1">
              <a:spcBef>
                <a:spcPts val="704"/>
              </a:spcBef>
              <a:spcAft>
                <a:spcPts val="704"/>
              </a:spcAft>
              <a:buClr>
                <a:schemeClr val="accent1"/>
              </a:buClr>
              <a:buFont typeface="Arial" pitchFamily="34" charset="0"/>
              <a:buNone/>
              <a:defRPr sz="2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2866" rtl="0" eaLnBrk="1" latinLnBrk="0" hangingPunct="1"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FontTx/>
              <a:buNone/>
              <a:defRPr sz="2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072866" rtl="0" eaLnBrk="1" latinLnBrk="0" hangingPunct="1"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FontTx/>
              <a:buNone/>
              <a:defRPr sz="2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072866" rtl="0" eaLnBrk="1" latinLnBrk="0" hangingPunct="1">
              <a:spcBef>
                <a:spcPct val="20000"/>
              </a:spcBef>
              <a:buFontTx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72866" rtl="0" eaLnBrk="1" latinLnBrk="0" hangingPunct="1">
              <a:spcBef>
                <a:spcPct val="20000"/>
              </a:spcBef>
              <a:buFontTx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Text Placeholder 15"/>
          <p:cNvSpPr txBox="1">
            <a:spLocks/>
          </p:cNvSpPr>
          <p:nvPr/>
        </p:nvSpPr>
        <p:spPr>
          <a:xfrm>
            <a:off x="1064568" y="6414706"/>
            <a:ext cx="2159000" cy="1726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072866" rtl="0" eaLnBrk="1" latinLnBrk="0" hangingPunct="1">
              <a:spcBef>
                <a:spcPts val="704"/>
              </a:spcBef>
              <a:spcAft>
                <a:spcPts val="704"/>
              </a:spcAft>
              <a:buClr>
                <a:schemeClr val="accent1"/>
              </a:buClr>
              <a:buFont typeface="Wingdings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3657" indent="-402325" algn="l" defTabSz="1072866" rtl="0" eaLnBrk="1" latinLnBrk="0" hangingPunct="1">
              <a:spcBef>
                <a:spcPts val="704"/>
              </a:spcBef>
              <a:spcAft>
                <a:spcPts val="704"/>
              </a:spcAft>
              <a:buClr>
                <a:schemeClr val="accent1"/>
              </a:buClr>
              <a:buFont typeface="Arial" pitchFamily="34" charset="0"/>
              <a:buChar char="»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46045" indent="-401269" algn="l" defTabSz="1072866" rtl="0" eaLnBrk="1" latinLnBrk="0" hangingPunct="1">
              <a:spcBef>
                <a:spcPts val="704"/>
              </a:spcBef>
              <a:spcAft>
                <a:spcPts val="704"/>
              </a:spcAft>
              <a:buClr>
                <a:schemeClr val="accent1"/>
              </a:buClr>
              <a:buFont typeface="Arial" pitchFamily="34" charset="0"/>
              <a:buChar char="─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01269" indent="0" algn="l" defTabSz="1072866" rtl="0" eaLnBrk="1" latinLnBrk="0" hangingPunct="1"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FontTx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1072866" rtl="0" eaLnBrk="1" latinLnBrk="0" hangingPunct="1">
              <a:spcBef>
                <a:spcPts val="704"/>
              </a:spcBef>
              <a:spcAft>
                <a:spcPts val="704"/>
              </a:spcAft>
              <a:buClr>
                <a:schemeClr val="tx1"/>
              </a:buClr>
              <a:buFontTx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682164" indent="0" algn="l" defTabSz="1072866" rtl="0" eaLnBrk="1" latinLnBrk="0" hangingPunct="1">
              <a:spcBef>
                <a:spcPct val="20000"/>
              </a:spcBef>
              <a:buFontTx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indent="0" algn="l" defTabSz="1072866" rtl="0" eaLnBrk="1" latinLnBrk="0" hangingPunct="1">
              <a:spcBef>
                <a:spcPct val="20000"/>
              </a:spcBef>
              <a:buFontTx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1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73" y="411511"/>
            <a:ext cx="235551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Accountability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604127" y="1842420"/>
            <a:ext cx="6378519" cy="3555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1800" b="1" dirty="0">
              <a:solidFill>
                <a:schemeClr val="accent1"/>
              </a:solidFill>
            </a:endParaRPr>
          </a:p>
          <a:p>
            <a:r>
              <a:rPr lang="en-GB" sz="2300" b="1" dirty="0">
                <a:solidFill>
                  <a:schemeClr val="accent1"/>
                </a:solidFill>
              </a:rPr>
              <a:t>Article 5(2):  </a:t>
            </a:r>
            <a:r>
              <a:rPr lang="en-GB" sz="2300" b="1" i="1" dirty="0"/>
              <a:t>The Controller shall be responsible for, and be able to demonstrate compliance with, paragraph 1 (“accountability”)</a:t>
            </a:r>
          </a:p>
          <a:p>
            <a:endParaRPr lang="en-GB" sz="2300" b="1" dirty="0"/>
          </a:p>
          <a:p>
            <a:endParaRPr lang="en-GB" sz="2300" b="1" i="1" dirty="0"/>
          </a:p>
          <a:p>
            <a:r>
              <a:rPr lang="en-GB" sz="2300" b="1" i="1" dirty="0"/>
              <a:t>“Responsibility can be delegated, </a:t>
            </a:r>
          </a:p>
          <a:p>
            <a:r>
              <a:rPr lang="en-GB" sz="2300" b="1" i="1" dirty="0">
                <a:solidFill>
                  <a:srgbClr val="2CD5C4"/>
                </a:solidFill>
              </a:rPr>
              <a:t> accountability </a:t>
            </a:r>
            <a:r>
              <a:rPr lang="en-GB" sz="2300" b="1" i="1" dirty="0"/>
              <a:t>cannot…”</a:t>
            </a:r>
          </a:p>
        </p:txBody>
      </p:sp>
    </p:spTree>
    <p:extLst>
      <p:ext uri="{BB962C8B-B14F-4D97-AF65-F5344CB8AC3E}">
        <p14:creationId xmlns:p14="http://schemas.microsoft.com/office/powerpoint/2010/main" val="35428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5"/>
          <p:cNvGrpSpPr>
            <a:grpSpLocks/>
          </p:cNvGrpSpPr>
          <p:nvPr/>
        </p:nvGrpSpPr>
        <p:grpSpPr bwMode="auto">
          <a:xfrm rot="362455">
            <a:off x="-163206" y="2862317"/>
            <a:ext cx="5463356" cy="2225817"/>
            <a:chOff x="61974" y="2841500"/>
            <a:chExt cx="5237028" cy="1950282"/>
          </a:xfrm>
        </p:grpSpPr>
        <p:pic>
          <p:nvPicPr>
            <p:cNvPr id="4118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4" y="2841500"/>
              <a:ext cx="5237028" cy="195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9" name="TextBox 26"/>
            <p:cNvSpPr txBox="1">
              <a:spLocks noChangeArrowheads="1"/>
            </p:cNvSpPr>
            <p:nvPr/>
          </p:nvSpPr>
          <p:spPr bwMode="auto">
            <a:xfrm>
              <a:off x="384649" y="3437107"/>
              <a:ext cx="3936636" cy="101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GB" alt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EU privacy regulators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GB" alt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increase pressure on Whatsapp</a:t>
              </a:r>
            </a:p>
            <a:p>
              <a:pPr>
                <a:spcBef>
                  <a:spcPct val="0"/>
                </a:spcBef>
                <a:buNone/>
              </a:pPr>
              <a:endParaRPr lang="en-GB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00" name="Group 34"/>
          <p:cNvGrpSpPr>
            <a:grpSpLocks/>
          </p:cNvGrpSpPr>
          <p:nvPr/>
        </p:nvGrpSpPr>
        <p:grpSpPr bwMode="auto">
          <a:xfrm rot="331159">
            <a:off x="790401" y="1119824"/>
            <a:ext cx="4182268" cy="1524376"/>
            <a:chOff x="1444072" y="1147749"/>
            <a:chExt cx="4004116" cy="1581101"/>
          </a:xfrm>
        </p:grpSpPr>
        <p:pic>
          <p:nvPicPr>
            <p:cNvPr id="4116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072" y="1147749"/>
              <a:ext cx="3997646" cy="158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" name="TextBox 4"/>
            <p:cNvSpPr txBox="1">
              <a:spLocks noChangeArrowheads="1"/>
            </p:cNvSpPr>
            <p:nvPr/>
          </p:nvSpPr>
          <p:spPr bwMode="auto">
            <a:xfrm>
              <a:off x="1896846" y="1563740"/>
              <a:ext cx="3551342" cy="102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GB" altLang="en-US" sz="2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Amazon fare badly in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GB" altLang="en-US" sz="2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 Data test</a:t>
              </a:r>
            </a:p>
          </p:txBody>
        </p:sp>
      </p:grpSp>
      <p:grpSp>
        <p:nvGrpSpPr>
          <p:cNvPr id="4101" name="Group 15"/>
          <p:cNvGrpSpPr>
            <a:grpSpLocks/>
          </p:cNvGrpSpPr>
          <p:nvPr/>
        </p:nvGrpSpPr>
        <p:grpSpPr bwMode="auto">
          <a:xfrm rot="539478">
            <a:off x="6686655" y="1206562"/>
            <a:ext cx="2730255" cy="2159404"/>
            <a:chOff x="6338600" y="214612"/>
            <a:chExt cx="2592288" cy="2580663"/>
          </a:xfrm>
        </p:grpSpPr>
        <p:pic>
          <p:nvPicPr>
            <p:cNvPr id="4114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600" y="214612"/>
              <a:ext cx="2592288" cy="258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TextBox 7"/>
            <p:cNvSpPr txBox="1">
              <a:spLocks noChangeArrowheads="1"/>
            </p:cNvSpPr>
            <p:nvPr/>
          </p:nvSpPr>
          <p:spPr bwMode="auto">
            <a:xfrm>
              <a:off x="6443498" y="785358"/>
              <a:ext cx="2094575" cy="106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Big Data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Responsibility</a:t>
              </a:r>
            </a:p>
          </p:txBody>
        </p:sp>
      </p:grpSp>
      <p:grpSp>
        <p:nvGrpSpPr>
          <p:cNvPr id="4103" name="Group 28"/>
          <p:cNvGrpSpPr>
            <a:grpSpLocks/>
          </p:cNvGrpSpPr>
          <p:nvPr/>
        </p:nvGrpSpPr>
        <p:grpSpPr bwMode="auto">
          <a:xfrm rot="-559359">
            <a:off x="624789" y="4860950"/>
            <a:ext cx="4145184" cy="1637228"/>
            <a:chOff x="712023" y="4797152"/>
            <a:chExt cx="3843536" cy="1633731"/>
          </a:xfrm>
        </p:grpSpPr>
        <p:pic>
          <p:nvPicPr>
            <p:cNvPr id="4110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023" y="4797152"/>
              <a:ext cx="3843536" cy="1633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TextBox 11"/>
            <p:cNvSpPr txBox="1">
              <a:spLocks noChangeArrowheads="1"/>
            </p:cNvSpPr>
            <p:nvPr/>
          </p:nvSpPr>
          <p:spPr bwMode="auto">
            <a:xfrm>
              <a:off x="934733" y="5249692"/>
              <a:ext cx="3616471" cy="73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IE" alt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BMW Feeling Pressure To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IE" alt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Hand Over Connected Car Data</a:t>
              </a:r>
              <a:endParaRPr lang="en-GB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05" name="Group 27"/>
          <p:cNvGrpSpPr>
            <a:grpSpLocks/>
          </p:cNvGrpSpPr>
          <p:nvPr/>
        </p:nvGrpSpPr>
        <p:grpSpPr bwMode="auto">
          <a:xfrm rot="1689533">
            <a:off x="4802727" y="4850308"/>
            <a:ext cx="4914694" cy="1708141"/>
            <a:chOff x="4399799" y="4134031"/>
            <a:chExt cx="4784049" cy="2033505"/>
          </a:xfrm>
        </p:grpSpPr>
        <p:pic>
          <p:nvPicPr>
            <p:cNvPr id="4106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2982">
              <a:off x="4399799" y="4134031"/>
              <a:ext cx="4784049" cy="203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Box 24"/>
            <p:cNvSpPr txBox="1">
              <a:spLocks noChangeArrowheads="1"/>
            </p:cNvSpPr>
            <p:nvPr/>
          </p:nvSpPr>
          <p:spPr bwMode="auto">
            <a:xfrm rot="20662982">
              <a:off x="4620188" y="4743246"/>
              <a:ext cx="4146334" cy="952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Facebook under pressure as EU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urge probe of data practices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27D32D1-9C43-4656-BCF0-D041BFFB951C}"/>
              </a:ext>
            </a:extLst>
          </p:cNvPr>
          <p:cNvSpPr txBox="1">
            <a:spLocks/>
          </p:cNvSpPr>
          <p:nvPr/>
        </p:nvSpPr>
        <p:spPr>
          <a:xfrm>
            <a:off x="197222" y="352645"/>
            <a:ext cx="9095384" cy="800287"/>
          </a:xfrm>
          <a:prstGeom prst="rect">
            <a:avLst/>
          </a:prstGeom>
        </p:spPr>
        <p:txBody>
          <a:bodyPr lIns="107284" tIns="53642" rIns="107284" bIns="53642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Accountability is shaping Compliance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 rot="382062">
            <a:off x="5569350" y="2991908"/>
            <a:ext cx="4354664" cy="2188665"/>
            <a:chOff x="589432" y="3173939"/>
            <a:chExt cx="5237028" cy="1950282"/>
          </a:xfrm>
        </p:grpSpPr>
        <p:pic>
          <p:nvPicPr>
            <p:cNvPr id="28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32" y="3173939"/>
              <a:ext cx="5237028" cy="195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990266" y="3961142"/>
              <a:ext cx="3811668" cy="630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Tesco concerned about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GDPR impact on Clubcard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81673" y="2847003"/>
            <a:ext cx="3695767" cy="585385"/>
          </a:xfrm>
          <a:prstGeom prst="rect">
            <a:avLst/>
          </a:prstGeom>
          <a:noFill/>
        </p:spPr>
        <p:txBody>
          <a:bodyPr wrap="square" lIns="107284" tIns="53642" rIns="107284" bIns="53642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3100" b="1" dirty="0">
                <a:solidFill>
                  <a:srgbClr val="FF0000"/>
                </a:solidFill>
              </a:rPr>
              <a:t>ACCOUNTABILITY</a:t>
            </a:r>
            <a:endParaRPr lang="en-IE" sz="3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6630737" cy="760720"/>
          </a:xfrm>
        </p:spPr>
        <p:txBody>
          <a:bodyPr>
            <a:noAutofit/>
          </a:bodyPr>
          <a:lstStyle/>
          <a:p>
            <a:r>
              <a:rPr lang="en-GB" dirty="0"/>
              <a:t>GDPR - New Customer Rights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4954" y="1196753"/>
            <a:ext cx="6484834" cy="906447"/>
          </a:xfrm>
        </p:spPr>
        <p:txBody>
          <a:bodyPr>
            <a:normAutofit/>
          </a:bodyPr>
          <a:lstStyle/>
          <a:p>
            <a:pPr algn="just">
              <a:spcBef>
                <a:spcPts val="2112"/>
              </a:spcBef>
            </a:pPr>
            <a:r>
              <a:rPr lang="en-IE" sz="1800" dirty="0">
                <a:solidFill>
                  <a:srgbClr val="FF0000"/>
                </a:solidFill>
              </a:rPr>
              <a:t>“data access right”</a:t>
            </a:r>
            <a:r>
              <a:rPr lang="en-IE" sz="1800" dirty="0">
                <a:solidFill>
                  <a:schemeClr val="tx1"/>
                </a:solidFill>
              </a:rPr>
              <a:t>:- right to provision of a copy of all held data, for free, within a month</a:t>
            </a:r>
          </a:p>
          <a:p>
            <a:pPr marL="0" lvl="1" indent="0">
              <a:buNone/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E" dirty="0">
              <a:solidFill>
                <a:schemeClr val="tx1"/>
              </a:solidFill>
            </a:endParaRPr>
          </a:p>
          <a:p>
            <a:endParaRPr lang="en-IE" altLang="en-US" dirty="0"/>
          </a:p>
          <a:p>
            <a:endParaRPr lang="en-IE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93" y="3583208"/>
            <a:ext cx="1921815" cy="9384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9192" y="2250091"/>
            <a:ext cx="1967427" cy="10762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0791" y="4900657"/>
            <a:ext cx="1950217" cy="9970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information right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0"/>
          <a:stretch/>
        </p:blipFill>
        <p:spPr bwMode="auto">
          <a:xfrm>
            <a:off x="10179581" y="1484784"/>
            <a:ext cx="2145000" cy="10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ointing finger ster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"/>
          <a:stretch/>
        </p:blipFill>
        <p:spPr bwMode="auto">
          <a:xfrm>
            <a:off x="7388224" y="1149309"/>
            <a:ext cx="1889364" cy="10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2947" y="2287725"/>
            <a:ext cx="6407701" cy="129548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»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6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112"/>
              </a:spcBef>
            </a:pPr>
            <a:r>
              <a:rPr lang="en-IE" altLang="en-US" sz="1800" dirty="0">
                <a:solidFill>
                  <a:srgbClr val="FF0000"/>
                </a:solidFill>
              </a:rPr>
              <a:t>“portability right”</a:t>
            </a:r>
            <a:r>
              <a:rPr lang="en-IE" altLang="en-US" sz="1800" dirty="0"/>
              <a:t>:- right  to be provided data in a </a:t>
            </a:r>
            <a:r>
              <a:rPr lang="en-IE" altLang="en-US" sz="1800" dirty="0">
                <a:solidFill>
                  <a:schemeClr val="tx1"/>
                </a:solidFill>
              </a:rPr>
              <a:t>structured, </a:t>
            </a:r>
            <a:r>
              <a:rPr lang="en-IE" altLang="en-US" sz="1800" dirty="0"/>
              <a:t>commonly</a:t>
            </a:r>
            <a:r>
              <a:rPr lang="en-IE" altLang="en-US" sz="1800" dirty="0">
                <a:solidFill>
                  <a:schemeClr val="tx1"/>
                </a:solidFill>
              </a:rPr>
              <a:t> used and machine readable format, and right to transmission </a:t>
            </a:r>
            <a:r>
              <a:rPr lang="en-IE" altLang="en-US" sz="1800" dirty="0"/>
              <a:t>to another without hindrance</a:t>
            </a:r>
            <a:endParaRPr lang="en-IE" altLang="en-US" dirty="0"/>
          </a:p>
          <a:p>
            <a:endParaRPr lang="en-IE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5182416"/>
            <a:ext cx="6490648" cy="908541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»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6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112"/>
              </a:spcBef>
            </a:pPr>
            <a:r>
              <a:rPr lang="en-IE" altLang="en-US" sz="1800" dirty="0">
                <a:solidFill>
                  <a:srgbClr val="FF0000"/>
                </a:solidFill>
              </a:rPr>
              <a:t>“</a:t>
            </a:r>
            <a:r>
              <a:rPr lang="en-GB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right to be forgotten”</a:t>
            </a:r>
            <a:r>
              <a:rPr lang="en-GB" sz="1800" dirty="0">
                <a:cs typeface="Times New Roman" panose="02020603050405020304" pitchFamily="18" charset="0"/>
              </a:rPr>
              <a:t>:- right to erasure, blocking </a:t>
            </a:r>
            <a:br>
              <a:rPr lang="en-GB" sz="1800" dirty="0">
                <a:cs typeface="Times New Roman" panose="02020603050405020304" pitchFamily="18" charset="0"/>
              </a:rPr>
            </a:br>
            <a:r>
              <a:rPr lang="en-GB" sz="1800" dirty="0">
                <a:cs typeface="Times New Roman" panose="02020603050405020304" pitchFamily="18" charset="0"/>
              </a:rPr>
              <a:t>or rectification of data without delay, but within one month</a:t>
            </a:r>
          </a:p>
          <a:p>
            <a:pPr marL="402325" lvl="1"/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E" b="1" dirty="0">
              <a:solidFill>
                <a:schemeClr val="tx1"/>
              </a:solidFill>
            </a:endParaRPr>
          </a:p>
          <a:p>
            <a:endParaRPr lang="en-IE" altLang="en-US" b="1" dirty="0"/>
          </a:p>
          <a:p>
            <a:endParaRPr lang="en-IE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8820" y="3748529"/>
            <a:ext cx="6355954" cy="1152128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»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6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325" lvl="1" algn="just">
              <a:spcBef>
                <a:spcPts val="2112"/>
              </a:spcBef>
              <a:buFont typeface="Wingdings" panose="05000000000000000000" pitchFamily="2" charset="2"/>
              <a:buChar char="§"/>
            </a:pPr>
            <a:r>
              <a:rPr lang="en-IE" dirty="0">
                <a:solidFill>
                  <a:srgbClr val="FF0000"/>
                </a:solidFill>
              </a:rPr>
              <a:t>“no profiling right”</a:t>
            </a:r>
            <a:r>
              <a:rPr lang="en-IE" dirty="0"/>
              <a:t>:- right not to be subject to automated decisions </a:t>
            </a:r>
            <a:r>
              <a:rPr lang="en-IE" dirty="0">
                <a:solidFill>
                  <a:schemeClr val="tx1"/>
                </a:solidFill>
              </a:rPr>
              <a:t>which</a:t>
            </a:r>
            <a:r>
              <a:rPr lang="en-IE" dirty="0"/>
              <a:t> </a:t>
            </a:r>
            <a:r>
              <a:rPr lang="en-IE" dirty="0">
                <a:solidFill>
                  <a:schemeClr val="tx1"/>
                </a:solidFill>
              </a:rPr>
              <a:t>produce legal effects</a:t>
            </a:r>
            <a:r>
              <a:rPr lang="en-IE" altLang="en-US" dirty="0">
                <a:solidFill>
                  <a:schemeClr val="tx1"/>
                </a:solidFill>
              </a:rPr>
              <a:t>, unless explicit consent given</a:t>
            </a:r>
            <a:endParaRPr lang="en-IE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dirty="0"/>
              <a:t>GDPR - New Obligations</a:t>
            </a:r>
            <a:endParaRPr lang="en-IE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4472" y="1316009"/>
            <a:ext cx="6060046" cy="4699899"/>
          </a:xfrm>
        </p:spPr>
        <p:txBody>
          <a:bodyPr>
            <a:noAutofit/>
          </a:bodyPr>
          <a:lstStyle/>
          <a:p>
            <a:pPr algn="just"/>
            <a:r>
              <a:rPr lang="en-IE" sz="1400" dirty="0">
                <a:solidFill>
                  <a:srgbClr val="FF0000"/>
                </a:solidFill>
              </a:rPr>
              <a:t>Accountability:</a:t>
            </a:r>
            <a:r>
              <a:rPr lang="en-IE" sz="1400" dirty="0"/>
              <a:t> - “the controller shall be responsible for, </a:t>
            </a:r>
            <a:r>
              <a:rPr lang="en-IE" sz="1400" dirty="0">
                <a:solidFill>
                  <a:schemeClr val="tx1"/>
                </a:solidFill>
              </a:rPr>
              <a:t>and be able to demonstrate compliance with..” – evidence will be required </a:t>
            </a:r>
          </a:p>
          <a:p>
            <a:pPr algn="just"/>
            <a:r>
              <a:rPr lang="en-GB" sz="1400" dirty="0">
                <a:solidFill>
                  <a:srgbClr val="FF0000"/>
                </a:solidFill>
              </a:rPr>
              <a:t>Information:</a:t>
            </a:r>
            <a:r>
              <a:rPr lang="en-GB" sz="1400" dirty="0">
                <a:solidFill>
                  <a:schemeClr val="tx1"/>
                </a:solidFill>
              </a:rPr>
              <a:t>- significant increase in information to be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provided to data subjects (e.g. see Privacy Notice on next slide)</a:t>
            </a:r>
          </a:p>
          <a:p>
            <a:pPr algn="just"/>
            <a:r>
              <a:rPr lang="en-IE" sz="1400" dirty="0">
                <a:solidFill>
                  <a:srgbClr val="FF0000"/>
                </a:solidFill>
              </a:rPr>
              <a:t>Consent:</a:t>
            </a:r>
            <a:r>
              <a:rPr lang="en-IE" sz="1400" dirty="0">
                <a:solidFill>
                  <a:schemeClr val="tx1"/>
                </a:solidFill>
              </a:rPr>
              <a:t>- higher degree of consent required: “freely given, specific, informed and unambiguous indication of the data subject's agreement… such as by a written statement or by clear affirmative action”</a:t>
            </a:r>
            <a:endParaRPr lang="en-GB" sz="1400" dirty="0">
              <a:solidFill>
                <a:schemeClr val="tx1"/>
              </a:solidFill>
            </a:endParaRPr>
          </a:p>
          <a:p>
            <a:pPr algn="just"/>
            <a:r>
              <a:rPr lang="en-GB" sz="1400" dirty="0">
                <a:solidFill>
                  <a:srgbClr val="FF0000"/>
                </a:solidFill>
              </a:rPr>
              <a:t>Data Protection Officer</a:t>
            </a:r>
            <a:r>
              <a:rPr lang="en-GB" sz="1400" dirty="0">
                <a:solidFill>
                  <a:schemeClr val="tx1"/>
                </a:solidFill>
              </a:rPr>
              <a:t>:-  appoint a DPO where core activities involve large scale (i) regular and systematic monitoring of individuals or (ii) processing of special/criminal data</a:t>
            </a:r>
          </a:p>
          <a:p>
            <a:pPr algn="just"/>
            <a:r>
              <a:rPr lang="en-GB" sz="1400" dirty="0">
                <a:solidFill>
                  <a:srgbClr val="FF0000"/>
                </a:solidFill>
              </a:rPr>
              <a:t>Privacy by Design and Default</a:t>
            </a:r>
            <a:r>
              <a:rPr lang="en-GB" sz="1400" dirty="0">
                <a:solidFill>
                  <a:schemeClr val="tx1"/>
                </a:solidFill>
              </a:rPr>
              <a:t>:- e.g. Privacy Impact Assessments (PIAs)</a:t>
            </a:r>
            <a:endParaRPr lang="en-IE" sz="1400" dirty="0">
              <a:solidFill>
                <a:schemeClr val="tx1"/>
              </a:solidFill>
            </a:endParaRPr>
          </a:p>
          <a:p>
            <a:pPr algn="just"/>
            <a:r>
              <a:rPr lang="en-GB" sz="1400" dirty="0">
                <a:solidFill>
                  <a:srgbClr val="FF0000"/>
                </a:solidFill>
              </a:rPr>
              <a:t>Reporting</a:t>
            </a:r>
            <a:r>
              <a:rPr lang="en-GB" sz="1400" dirty="0">
                <a:solidFill>
                  <a:schemeClr val="tx1"/>
                </a:solidFill>
              </a:rPr>
              <a:t>:- security breaches to be reported within 72 hours, and individuals notified where at risk – includes Cyber Attacks</a:t>
            </a:r>
          </a:p>
          <a:p>
            <a:pPr algn="just">
              <a:spcAft>
                <a:spcPts val="1408"/>
              </a:spcAft>
            </a:pPr>
            <a:r>
              <a:rPr lang="en-GB" sz="1400" dirty="0">
                <a:solidFill>
                  <a:srgbClr val="FF0000"/>
                </a:solidFill>
              </a:rPr>
              <a:t>Board of Directors </a:t>
            </a:r>
            <a:r>
              <a:rPr lang="en-GB" sz="1400" dirty="0">
                <a:solidFill>
                  <a:schemeClr val="tx1"/>
                </a:solidFill>
              </a:rPr>
              <a:t>– need to understand and make decisions about level of data privacy risk</a:t>
            </a:r>
            <a:endParaRPr lang="en-I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6825209" y="1611472"/>
            <a:ext cx="2967459" cy="24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700" dirty="0">
                <a:latin typeface="Arial" panose="020B0604020202020204" pitchFamily="34" charset="0"/>
                <a:cs typeface="Arial" panose="020B0604020202020204" pitchFamily="34" charset="0"/>
              </a:rPr>
              <a:t>GDPR Information– Privacy Notices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6946" y="1219744"/>
            <a:ext cx="5850167" cy="5184576"/>
          </a:xfrm>
        </p:spPr>
        <p:txBody>
          <a:bodyPr>
            <a:normAutofit fontScale="70000" lnSpcReduction="20000"/>
          </a:bodyPr>
          <a:lstStyle/>
          <a:p>
            <a:r>
              <a:rPr lang="en-GB" sz="2600" dirty="0">
                <a:solidFill>
                  <a:srgbClr val="FF0000"/>
                </a:solidFill>
              </a:rPr>
              <a:t>NEW!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Contact details of DPO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Legal basis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Legitimate Interests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Data retention period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Individuals’ rights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>
                <a:solidFill>
                  <a:schemeClr val="tx1"/>
                </a:solidFill>
              </a:rPr>
              <a:t>Right to withdraw consent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Details of any transfers out of the EEA</a:t>
            </a:r>
            <a:endParaRPr lang="en-IE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>
                <a:solidFill>
                  <a:schemeClr val="tx1"/>
                </a:solidFill>
              </a:rPr>
              <a:t>Right to complain to the ODPC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Existence of profiling &amp; logic/purpose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Whether data requested is necessary for the contract or required by law</a:t>
            </a:r>
            <a:endParaRPr lang="en-IE" sz="2600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rgbClr val="FF0000"/>
                </a:solidFill>
              </a:rPr>
              <a:t>Absolute</a:t>
            </a:r>
            <a:r>
              <a:rPr lang="en-GB" sz="2600" b="1" dirty="0">
                <a:solidFill>
                  <a:srgbClr val="FF0000"/>
                </a:solidFill>
              </a:rPr>
              <a:t> </a:t>
            </a:r>
            <a:r>
              <a:rPr lang="en-GB" sz="2600" dirty="0">
                <a:solidFill>
                  <a:srgbClr val="FF0000"/>
                </a:solidFill>
              </a:rPr>
              <a:t>obligation</a:t>
            </a:r>
          </a:p>
          <a:p>
            <a:endParaRPr lang="en-GB" sz="2600" dirty="0"/>
          </a:p>
          <a:p>
            <a:endParaRPr lang="en-GB" sz="2800" dirty="0"/>
          </a:p>
          <a:p>
            <a:endParaRPr lang="en-GB" sz="2800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8" y="1360189"/>
            <a:ext cx="3288555" cy="29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1" y="323756"/>
            <a:ext cx="8400194" cy="504056"/>
          </a:xfrm>
        </p:spPr>
        <p:txBody>
          <a:bodyPr>
            <a:noAutofit/>
          </a:bodyPr>
          <a:lstStyle/>
          <a:p>
            <a:r>
              <a:rPr lang="en-GB" sz="2300" dirty="0">
                <a:latin typeface="Arial" pitchFamily="34" charset="0"/>
                <a:cs typeface="Arial" pitchFamily="34" charset="0"/>
              </a:rPr>
              <a:t>GDPR New Controller - to - Processor relationship</a:t>
            </a:r>
            <a:endParaRPr lang="en-IE" sz="2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8"/>
          <a:stretch/>
        </p:blipFill>
        <p:spPr bwMode="auto">
          <a:xfrm>
            <a:off x="7274610" y="1557393"/>
            <a:ext cx="2024781" cy="15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95402" y="1397204"/>
            <a:ext cx="6025422" cy="4159795"/>
          </a:xfrm>
        </p:spPr>
        <p:txBody>
          <a:bodyPr>
            <a:normAutofit/>
          </a:bodyPr>
          <a:lstStyle/>
          <a:p>
            <a:pPr algn="just">
              <a:spcBef>
                <a:spcPts val="2112"/>
              </a:spcBef>
            </a:pPr>
            <a:r>
              <a:rPr lang="en-GB" sz="1800" dirty="0"/>
              <a:t>Processors currently have limited exposure</a:t>
            </a:r>
          </a:p>
          <a:p>
            <a:pPr algn="just">
              <a:spcBef>
                <a:spcPts val="2112"/>
              </a:spcBef>
            </a:pPr>
            <a:r>
              <a:rPr lang="en-GB" sz="1800" dirty="0"/>
              <a:t>Processors will have a new </a:t>
            </a:r>
            <a:r>
              <a:rPr lang="en-IE" sz="1800" dirty="0"/>
              <a:t>risk profile under GDPR</a:t>
            </a:r>
          </a:p>
          <a:p>
            <a:pPr algn="just">
              <a:spcBef>
                <a:spcPts val="2112"/>
              </a:spcBef>
            </a:pPr>
            <a:r>
              <a:rPr lang="en-GB" sz="1800" dirty="0"/>
              <a:t>Data processors liable to fines, damages, and have new shared responsibility and liability with data controller</a:t>
            </a:r>
          </a:p>
          <a:p>
            <a:pPr algn="just">
              <a:spcBef>
                <a:spcPts val="2112"/>
              </a:spcBef>
            </a:pPr>
            <a:r>
              <a:rPr lang="en-GB" sz="1800" dirty="0"/>
              <a:t>Written agreements to be put in place with lengthy list of mandatory contractual obligations</a:t>
            </a:r>
          </a:p>
          <a:p>
            <a:pPr algn="just">
              <a:spcBef>
                <a:spcPts val="2112"/>
              </a:spcBef>
            </a:pPr>
            <a:r>
              <a:rPr lang="en-GB" sz="1800" dirty="0"/>
              <a:t>Controller to processor contracts being renegotiated</a:t>
            </a:r>
          </a:p>
          <a:p>
            <a:pPr marL="0" indent="0" algn="just">
              <a:buNone/>
            </a:pPr>
            <a:endParaRPr lang="en-GB" sz="2800" dirty="0"/>
          </a:p>
          <a:p>
            <a:endParaRPr lang="en-GB" sz="2800" i="1" dirty="0">
              <a:solidFill>
                <a:schemeClr val="tx1"/>
              </a:solidFill>
            </a:endParaRPr>
          </a:p>
          <a:p>
            <a:endParaRPr lang="en-GB" sz="2800" i="1" dirty="0">
              <a:solidFill>
                <a:schemeClr val="tx1"/>
              </a:solidFill>
            </a:endParaRPr>
          </a:p>
          <a:p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400213" lvl="1" indent="0">
              <a:buNone/>
            </a:pPr>
            <a:endParaRPr lang="en-IE" sz="2800" dirty="0"/>
          </a:p>
          <a:p>
            <a:endParaRPr lang="en-IE" sz="2800" dirty="0"/>
          </a:p>
          <a:p>
            <a:endParaRPr lang="en-GB" sz="2600" dirty="0"/>
          </a:p>
        </p:txBody>
      </p:sp>
      <p:pic>
        <p:nvPicPr>
          <p:cNvPr id="4098" name="Picture 2" descr="Image result for negotiation contra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10" y="3649958"/>
            <a:ext cx="2024781" cy="13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GDPR Breach – the Pitfalls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29270" y="2553931"/>
            <a:ext cx="1432100" cy="14321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r>
              <a:rPr lang="en-GB" sz="2000" b="1" dirty="0">
                <a:solidFill>
                  <a:srgbClr val="FFFFFF"/>
                </a:solidFill>
                <a:cs typeface="Arial" panose="020B0604020202020204" pitchFamily="34" charset="0"/>
              </a:rPr>
              <a:t>GDPR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09749" y="2204883"/>
            <a:ext cx="1809958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buClr>
                <a:srgbClr val="009AC7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prstClr val="white"/>
                </a:solidFill>
                <a:cs typeface="Arial" panose="020B0604020202020204" pitchFamily="34" charset="0"/>
              </a:rPr>
              <a:t>Accountability/ Transparency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7191" y="1777373"/>
            <a:ext cx="1362385" cy="15542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buClr>
                <a:srgbClr val="009AC7"/>
              </a:buClr>
            </a:pPr>
            <a:endParaRPr lang="en-GB" sz="16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>
              <a:buClr>
                <a:srgbClr val="009AC7"/>
              </a:buClr>
            </a:pPr>
            <a:endParaRPr lang="en-GB" sz="16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>
              <a:buClr>
                <a:srgbClr val="009AC7"/>
              </a:buClr>
            </a:pPr>
            <a:r>
              <a:rPr lang="en-GB" sz="1600" b="1" dirty="0">
                <a:solidFill>
                  <a:prstClr val="white"/>
                </a:solidFill>
                <a:cs typeface="Arial" panose="020B0604020202020204" pitchFamily="34" charset="0"/>
              </a:rPr>
              <a:t>Consent  Threshold </a:t>
            </a:r>
          </a:p>
          <a:p>
            <a:pPr algn="r">
              <a:buClr>
                <a:srgbClr val="009AC7"/>
              </a:buClr>
            </a:pP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r">
              <a:buClr>
                <a:srgbClr val="009AC7"/>
              </a:buClr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3488" y="3661579"/>
            <a:ext cx="1980957" cy="7694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buClr>
                <a:prstClr val="white"/>
              </a:buClr>
            </a:pPr>
            <a:r>
              <a:rPr lang="en-GB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Security</a:t>
            </a:r>
          </a:p>
          <a:p>
            <a:pPr>
              <a:buClr>
                <a:prstClr val="white"/>
              </a:buClr>
            </a:pPr>
            <a:r>
              <a:rPr lang="en-GB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Breach Reporting</a:t>
            </a:r>
          </a:p>
          <a:p>
            <a:pPr>
              <a:buClr>
                <a:prstClr val="white"/>
              </a:buClr>
            </a:pPr>
            <a:endParaRPr lang="en-IE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4440" y="3661582"/>
            <a:ext cx="1656184" cy="1015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buClr>
                <a:srgbClr val="009AC7"/>
              </a:buClr>
            </a:pPr>
            <a:r>
              <a:rPr lang="en-GB" sz="1600" b="1" dirty="0">
                <a:solidFill>
                  <a:prstClr val="white"/>
                </a:solidFill>
                <a:cs typeface="Arial" panose="020B0604020202020204" pitchFamily="34" charset="0"/>
              </a:rPr>
              <a:t>Processor Contracts</a:t>
            </a:r>
          </a:p>
          <a:p>
            <a:pPr algn="r">
              <a:buClr>
                <a:srgbClr val="009AC7"/>
              </a:buClr>
            </a:pP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>
              <a:buClr>
                <a:srgbClr val="009AC7"/>
              </a:buClr>
              <a:buFont typeface="Wingdings" pitchFamily="2" charset="2"/>
              <a:buNone/>
            </a:pPr>
            <a:endParaRPr lang="en-IE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4" y="1334891"/>
            <a:ext cx="2018380" cy="10361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age result for dawn rai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7" y="5741487"/>
            <a:ext cx="1224137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202857" y="5742139"/>
            <a:ext cx="2880320" cy="800142"/>
          </a:xfrm>
          <a:prstGeom prst="rect">
            <a:avLst/>
          </a:prstGeom>
          <a:noFill/>
        </p:spPr>
        <p:txBody>
          <a:bodyPr wrap="square" lIns="91366" tIns="45682" rIns="91366" bIns="45682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300" dirty="0"/>
              <a:t>…regulatory dawn raids and audits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1166" y="5731711"/>
            <a:ext cx="2880320" cy="800142"/>
          </a:xfrm>
          <a:prstGeom prst="rect">
            <a:avLst/>
          </a:prstGeom>
          <a:noFill/>
        </p:spPr>
        <p:txBody>
          <a:bodyPr wrap="square" lIns="91366" tIns="45682" rIns="91366" bIns="45682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300" dirty="0">
                <a:solidFill>
                  <a:schemeClr val="tx2"/>
                </a:solidFill>
              </a:rPr>
              <a:t>…and new data subject actions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83" y="5767140"/>
            <a:ext cx="1296144" cy="859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8" y="1084269"/>
            <a:ext cx="5721185" cy="478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5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6463" y="364024"/>
            <a:ext cx="6630737" cy="504056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International Data Transfers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0" y="1565093"/>
            <a:ext cx="4344852" cy="45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13304" y="1565094"/>
            <a:ext cx="4092551" cy="4557601"/>
            <a:chOff x="5494429" y="1554366"/>
            <a:chExt cx="3263758" cy="2959483"/>
          </a:xfrm>
        </p:grpSpPr>
        <p:pic>
          <p:nvPicPr>
            <p:cNvPr id="44" name="Picture 2" descr="Image result for signpost brexit uk eu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5" r="15452" b="8054"/>
            <a:stretch/>
          </p:blipFill>
          <p:spPr bwMode="auto">
            <a:xfrm>
              <a:off x="5494429" y="1554366"/>
              <a:ext cx="3263758" cy="295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263302" y="3480456"/>
              <a:ext cx="1387803" cy="31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300" b="1" dirty="0">
                  <a:solidFill>
                    <a:schemeClr val="bg1"/>
                  </a:solidFill>
                </a:rPr>
                <a:t>EDPB</a:t>
              </a:r>
            </a:p>
            <a:p>
              <a:pPr>
                <a:buClr>
                  <a:schemeClr val="tx1"/>
                </a:buClr>
              </a:pPr>
              <a:r>
                <a:rPr lang="en-GB" sz="1300" b="1" dirty="0">
                  <a:solidFill>
                    <a:schemeClr val="bg1"/>
                  </a:solidFill>
                </a:rPr>
                <a:t>One Stop Shop</a:t>
              </a:r>
              <a:endParaRPr lang="en-IE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6397" y="2494380"/>
              <a:ext cx="802048" cy="19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400" b="1" dirty="0">
                  <a:solidFill>
                    <a:schemeClr val="bg1"/>
                  </a:solidFill>
                </a:rPr>
                <a:t>Brexit</a:t>
              </a:r>
              <a:endParaRPr lang="en-I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5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IE" dirty="0"/>
              <a:t>Employment and Immigration Matters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Differences within EU Member States</a:t>
            </a:r>
          </a:p>
          <a:p>
            <a:r>
              <a:rPr lang="en-GB" dirty="0"/>
              <a:t>Common law or civil law jurisdiction?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EU Directives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Statutory entitlements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Immigration policies</a:t>
            </a:r>
          </a:p>
          <a:p>
            <a:pPr marL="0" indent="0">
              <a:buNone/>
            </a:pPr>
            <a:endParaRPr lang="en-IE" b="1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4005063"/>
            <a:ext cx="2105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4209">
            <a:off x="5911379" y="1683472"/>
            <a:ext cx="3508788" cy="236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688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Common Employment Law Pitfalls: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Statutory Protections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Dismissals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Benefits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Trade unions/works councils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Collective redundancies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TUPE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Immigration matters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1214151"/>
            <a:ext cx="2952328" cy="151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04" y="1412776"/>
            <a:ext cx="2902471" cy="202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32" y="3828554"/>
            <a:ext cx="3688543" cy="220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67" y="4149080"/>
            <a:ext cx="2059105" cy="206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Panellists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76536" y="1916832"/>
            <a:ext cx="4174086" cy="1224136"/>
            <a:chOff x="5343043" y="2492896"/>
            <a:chExt cx="4174086" cy="1224136"/>
          </a:xfrm>
        </p:grpSpPr>
        <p:sp>
          <p:nvSpPr>
            <p:cNvPr id="6" name="Rectangle 5"/>
            <p:cNvSpPr/>
            <p:nvPr/>
          </p:nvSpPr>
          <p:spPr>
            <a:xfrm>
              <a:off x="5343043" y="2492896"/>
              <a:ext cx="4018068" cy="1224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1471" y="2644694"/>
              <a:ext cx="2645658" cy="107233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en-GB" sz="1100" b="1" dirty="0">
                  <a:solidFill>
                    <a:schemeClr val="accent1"/>
                  </a:solidFill>
                </a:rPr>
                <a:t>Gina Conheady</a:t>
              </a:r>
            </a:p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en-GB" sz="1100" i="1" dirty="0">
                  <a:solidFill>
                    <a:srgbClr val="4D4D4D"/>
                  </a:solidFill>
                </a:rPr>
                <a:t>Partner, Corporate</a:t>
              </a:r>
            </a:p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it-IT" sz="1100" dirty="0">
                  <a:solidFill>
                    <a:srgbClr val="4D4D4D"/>
                  </a:solidFill>
                </a:rPr>
                <a:t>San Francisco</a:t>
              </a:r>
            </a:p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it-IT" sz="1100" dirty="0">
                  <a:solidFill>
                    <a:srgbClr val="4D4D4D"/>
                  </a:solidFill>
                </a:rPr>
                <a:t>gconheady@algoodbody.com</a:t>
              </a:r>
            </a:p>
            <a:p>
              <a:pPr>
                <a:buClr>
                  <a:srgbClr val="009AC7"/>
                </a:buClr>
              </a:pPr>
              <a:r>
                <a:rPr lang="it-IT" sz="1100" dirty="0">
                  <a:solidFill>
                    <a:srgbClr val="4D4D4D"/>
                  </a:solidFill>
                </a:rPr>
                <a:t>+1 415 767 5261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109" y="2677104"/>
              <a:ext cx="1254139" cy="8557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776536" y="3614854"/>
            <a:ext cx="4266672" cy="1296144"/>
            <a:chOff x="5343043" y="2492896"/>
            <a:chExt cx="4174086" cy="1224136"/>
          </a:xfrm>
        </p:grpSpPr>
        <p:sp>
          <p:nvSpPr>
            <p:cNvPr id="10" name="Rectangle 9"/>
            <p:cNvSpPr/>
            <p:nvPr/>
          </p:nvSpPr>
          <p:spPr>
            <a:xfrm>
              <a:off x="5343043" y="2492896"/>
              <a:ext cx="4018068" cy="1224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1471" y="2644694"/>
              <a:ext cx="2645658" cy="107233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en-GB" sz="1100" b="1" dirty="0">
                  <a:solidFill>
                    <a:schemeClr val="accent1"/>
                  </a:solidFill>
                </a:rPr>
                <a:t>Rachael Evans</a:t>
              </a:r>
            </a:p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en-GB" sz="1100" i="1" dirty="0">
                  <a:solidFill>
                    <a:srgbClr val="4D4D4D"/>
                  </a:solidFill>
                </a:rPr>
                <a:t>Senior Associate, Employment &amp; Immigration</a:t>
              </a:r>
            </a:p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it-IT" sz="1100" dirty="0">
                  <a:solidFill>
                    <a:srgbClr val="4D4D4D"/>
                  </a:solidFill>
                </a:rPr>
                <a:t>San Francisco</a:t>
              </a:r>
            </a:p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it-IT" sz="1100" dirty="0">
                  <a:solidFill>
                    <a:srgbClr val="4D4D4D"/>
                  </a:solidFill>
                </a:rPr>
                <a:t>revans@algoodbody.com</a:t>
              </a:r>
            </a:p>
            <a:p>
              <a:pPr>
                <a:buClr>
                  <a:srgbClr val="009AC7"/>
                </a:buClr>
              </a:pPr>
              <a:r>
                <a:rPr lang="it-IT" sz="1100" dirty="0">
                  <a:solidFill>
                    <a:srgbClr val="4D4D4D"/>
                  </a:solidFill>
                </a:rPr>
                <a:t>+1 415 767 5260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17206" y="1908454"/>
            <a:ext cx="4174086" cy="1224136"/>
            <a:chOff x="5343043" y="2492896"/>
            <a:chExt cx="4174086" cy="1224136"/>
          </a:xfrm>
        </p:grpSpPr>
        <p:sp>
          <p:nvSpPr>
            <p:cNvPr id="15" name="Rectangle 14"/>
            <p:cNvSpPr/>
            <p:nvPr/>
          </p:nvSpPr>
          <p:spPr>
            <a:xfrm>
              <a:off x="5343043" y="2492896"/>
              <a:ext cx="4084266" cy="1224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71471" y="2644694"/>
              <a:ext cx="2645658" cy="107233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en-GB" sz="1100" b="1" dirty="0">
                  <a:solidFill>
                    <a:schemeClr val="accent1"/>
                  </a:solidFill>
                </a:rPr>
                <a:t>John Whelan</a:t>
              </a:r>
            </a:p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en-GB" sz="1100" i="1" dirty="0">
                  <a:solidFill>
                    <a:srgbClr val="4D4D4D"/>
                  </a:solidFill>
                </a:rPr>
                <a:t>Partner, Commercial and Technology</a:t>
              </a:r>
            </a:p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it-IT" sz="1100" dirty="0">
                  <a:solidFill>
                    <a:srgbClr val="4D4D4D"/>
                  </a:solidFill>
                </a:rPr>
                <a:t>Dublin</a:t>
              </a:r>
            </a:p>
            <a:p>
              <a:pPr>
                <a:buClr>
                  <a:srgbClr val="009AC7"/>
                </a:buClr>
                <a:buFont typeface="Wingdings" pitchFamily="2" charset="2"/>
                <a:buNone/>
              </a:pPr>
              <a:r>
                <a:rPr lang="it-IT" sz="1100" dirty="0">
                  <a:solidFill>
                    <a:srgbClr val="4D4D4D"/>
                  </a:solidFill>
                </a:rPr>
                <a:t>jwhelan@algoodbody.com</a:t>
              </a:r>
            </a:p>
            <a:p>
              <a:pPr>
                <a:buClr>
                  <a:srgbClr val="009AC7"/>
                </a:buClr>
              </a:pPr>
              <a:r>
                <a:rPr lang="it-IT" sz="1100" dirty="0">
                  <a:solidFill>
                    <a:srgbClr val="4D4D4D"/>
                  </a:solidFill>
                </a:rPr>
                <a:t>+353 1 649 2234</a:t>
              </a:r>
            </a:p>
          </p:txBody>
        </p:sp>
      </p:grp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602" y="3775581"/>
            <a:ext cx="1362362" cy="94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2033016"/>
            <a:ext cx="1219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15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Employment Pitfall No. 1: Statutory Protections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Unfair Dismissals</a:t>
            </a:r>
          </a:p>
          <a:p>
            <a:endParaRPr lang="en-GB" dirty="0"/>
          </a:p>
          <a:p>
            <a:r>
              <a:rPr lang="en-GB" dirty="0"/>
              <a:t>Employment Equality</a:t>
            </a:r>
          </a:p>
          <a:p>
            <a:endParaRPr lang="en-GB" dirty="0"/>
          </a:p>
          <a:p>
            <a:r>
              <a:rPr lang="en-IE" dirty="0"/>
              <a:t>Redundancy Payments</a:t>
            </a:r>
          </a:p>
          <a:p>
            <a:endParaRPr lang="en-IE" dirty="0"/>
          </a:p>
          <a:p>
            <a:r>
              <a:rPr lang="en-IE" dirty="0"/>
              <a:t>Protected Disclosures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1412776"/>
            <a:ext cx="2632387" cy="22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3861048"/>
            <a:ext cx="2755240" cy="220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37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Employment Pitfall No.2: Dismissals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No concept of “</a:t>
            </a:r>
            <a:r>
              <a:rPr lang="en-GB" i="1" dirty="0"/>
              <a:t>employment at will</a:t>
            </a:r>
            <a:r>
              <a:rPr lang="en-GB" dirty="0"/>
              <a:t>”</a:t>
            </a:r>
          </a:p>
          <a:p>
            <a:endParaRPr lang="en-GB" dirty="0"/>
          </a:p>
          <a:p>
            <a:r>
              <a:rPr lang="en-IE" dirty="0"/>
              <a:t>Employee may seek to “injunct” the dismissal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98" y="2852936"/>
            <a:ext cx="57245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859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Employment Pitfall No.3: Workplace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European Union law base-line</a:t>
            </a:r>
          </a:p>
          <a:p>
            <a:r>
              <a:rPr lang="en-IE" dirty="0"/>
              <a:t>Annual leave  (PTO) – 20 days </a:t>
            </a:r>
          </a:p>
          <a:p>
            <a:r>
              <a:rPr lang="en-IE" dirty="0"/>
              <a:t>Maternity Leave – 26 weeks  + 16 weeks</a:t>
            </a:r>
          </a:p>
          <a:p>
            <a:r>
              <a:rPr lang="en-IE" dirty="0"/>
              <a:t>Paternity leave – 2 weeks </a:t>
            </a:r>
          </a:p>
          <a:p>
            <a:r>
              <a:rPr lang="en-IE" dirty="0"/>
              <a:t>Parental Leave – 18 weeks</a:t>
            </a:r>
          </a:p>
          <a:p>
            <a:r>
              <a:rPr lang="en-IE" dirty="0"/>
              <a:t>Sick pay – no statutory entitlement</a:t>
            </a:r>
          </a:p>
          <a:p>
            <a:r>
              <a:rPr lang="en-IE" dirty="0"/>
              <a:t>Health insurance</a:t>
            </a:r>
          </a:p>
          <a:p>
            <a:r>
              <a:rPr lang="en-IE" dirty="0"/>
              <a:t>Pension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37112"/>
            <a:ext cx="4607206" cy="21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89" y="1268760"/>
            <a:ext cx="355130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611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Employment Pitfall No.4: </a:t>
            </a:r>
            <a:br>
              <a:rPr lang="en-GB" dirty="0"/>
            </a:br>
            <a:r>
              <a:rPr lang="en-GB" dirty="0"/>
              <a:t>Trade Unions / Works Councils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Workplace representation – Ireland outside the EU norm</a:t>
            </a:r>
          </a:p>
          <a:p>
            <a:r>
              <a:rPr lang="en-IE" dirty="0"/>
              <a:t>No requirement to recognise/engage with Trade Union</a:t>
            </a:r>
          </a:p>
          <a:p>
            <a:r>
              <a:rPr lang="en-GB" dirty="0"/>
              <a:t>No significant collective agreements</a:t>
            </a:r>
            <a:endParaRPr lang="en-IE" dirty="0"/>
          </a:p>
          <a:p>
            <a:r>
              <a:rPr lang="en-IE" dirty="0"/>
              <a:t>Works Councils are uncommon but may be more common following Brexit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74" y="3759394"/>
            <a:ext cx="2809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3335531"/>
            <a:ext cx="28098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73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Employment Pitfall No.5: Collective Redundancies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Collective Redundancies Directive 98/59/EC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Numerical Threshold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Information/consultation with employee reps – 30 days</a:t>
            </a:r>
          </a:p>
          <a:p>
            <a:pPr marL="0" indent="0">
              <a:buNone/>
            </a:pPr>
            <a:endParaRPr lang="en-IE" dirty="0"/>
          </a:p>
          <a:p>
            <a:r>
              <a:rPr lang="en-GB" dirty="0"/>
              <a:t>Employers prevented by statute from terminating during the consultation period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Statutory obligation to inform relevant Minister in writing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1268760"/>
            <a:ext cx="2257995" cy="200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0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Employment Pitfall No.6: Transfer of Undertakings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Transfer of Undertakings Directive 2001/23/EC </a:t>
            </a:r>
          </a:p>
          <a:p>
            <a:pPr marL="0" indent="0">
              <a:buNone/>
            </a:pPr>
            <a:endParaRPr lang="en-IE" dirty="0"/>
          </a:p>
          <a:p>
            <a:r>
              <a:rPr lang="en-GB" dirty="0"/>
              <a:t>Asset sale – is TUPE triggered?</a:t>
            </a:r>
          </a:p>
          <a:p>
            <a:pPr marL="0" indent="0">
              <a:buNone/>
            </a:pPr>
            <a:endParaRPr lang="en-GB" dirty="0"/>
          </a:p>
          <a:p>
            <a:r>
              <a:rPr lang="en-IE" dirty="0"/>
              <a:t>Automatic transfer to “new” employer by operation of law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Same terms and conditions of employment (pensions exception)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Information and Consultation obligations – 30 days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56" y="1196752"/>
            <a:ext cx="1939106" cy="214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27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Employment Pitfall No.7: Immigration matters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Free movement of workers within the EU </a:t>
            </a:r>
            <a:r>
              <a:rPr lang="en-GB" u="sng" dirty="0"/>
              <a:t>however</a:t>
            </a:r>
            <a:r>
              <a:rPr lang="en-GB" dirty="0"/>
              <a:t> US nationals require an employment permit for full time employment</a:t>
            </a:r>
          </a:p>
          <a:p>
            <a:r>
              <a:rPr lang="en-GB" dirty="0"/>
              <a:t>Senior executives, professionals and technically skilled workers favoured</a:t>
            </a:r>
          </a:p>
          <a:p>
            <a:r>
              <a:rPr lang="en-GB" dirty="0"/>
              <a:t>Salary and qualification criteria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Ireland: example</a:t>
            </a:r>
          </a:p>
          <a:p>
            <a:r>
              <a:rPr lang="en-GB" dirty="0"/>
              <a:t>Straightforward application process and fast turnaround time</a:t>
            </a:r>
          </a:p>
          <a:p>
            <a:r>
              <a:rPr lang="en-GB" dirty="0"/>
              <a:t>Trusted Partner Initiative: fast-track process for “Trusted Partner” companies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2780928"/>
            <a:ext cx="4824536" cy="133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13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AE30F12-676A-4E3E-8422-A9AEBD007E74}"/>
              </a:ext>
            </a:extLst>
          </p:cNvPr>
          <p:cNvGrpSpPr/>
          <p:nvPr/>
        </p:nvGrpSpPr>
        <p:grpSpPr>
          <a:xfrm>
            <a:off x="1233212" y="1651464"/>
            <a:ext cx="6259424" cy="686494"/>
            <a:chOff x="1517799" y="1651464"/>
            <a:chExt cx="7703907" cy="68649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0F7C66A-DC3A-4778-B0B9-BE5008F2F711}"/>
                </a:ext>
              </a:extLst>
            </p:cNvPr>
            <p:cNvSpPr/>
            <p:nvPr/>
          </p:nvSpPr>
          <p:spPr>
            <a:xfrm>
              <a:off x="1861046" y="1704199"/>
              <a:ext cx="7360660" cy="581025"/>
            </a:xfrm>
            <a:custGeom>
              <a:avLst/>
              <a:gdLst>
                <a:gd name="connsiteX0" fmla="*/ 0 w 7360660"/>
                <a:gd name="connsiteY0" fmla="*/ 0 h 581025"/>
                <a:gd name="connsiteX1" fmla="*/ 6296901 w 7360660"/>
                <a:gd name="connsiteY1" fmla="*/ 0 h 581025"/>
                <a:gd name="connsiteX2" fmla="*/ 7070148 w 7360660"/>
                <a:gd name="connsiteY2" fmla="*/ 0 h 581025"/>
                <a:gd name="connsiteX3" fmla="*/ 7360660 w 7360660"/>
                <a:gd name="connsiteY3" fmla="*/ 290513 h 581025"/>
                <a:gd name="connsiteX4" fmla="*/ 7070148 w 7360660"/>
                <a:gd name="connsiteY4" fmla="*/ 581025 h 581025"/>
                <a:gd name="connsiteX5" fmla="*/ 6296901 w 7360660"/>
                <a:gd name="connsiteY5" fmla="*/ 581025 h 581025"/>
                <a:gd name="connsiteX6" fmla="*/ 0 w 7360660"/>
                <a:gd name="connsiteY6" fmla="*/ 581025 h 581025"/>
                <a:gd name="connsiteX7" fmla="*/ 0 w 7360660"/>
                <a:gd name="connsiteY7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0660" h="581025">
                  <a:moveTo>
                    <a:pt x="0" y="0"/>
                  </a:moveTo>
                  <a:lnTo>
                    <a:pt x="6296901" y="0"/>
                  </a:lnTo>
                  <a:lnTo>
                    <a:pt x="7070148" y="0"/>
                  </a:lnTo>
                  <a:lnTo>
                    <a:pt x="7360660" y="290513"/>
                  </a:lnTo>
                  <a:lnTo>
                    <a:pt x="7070148" y="581025"/>
                  </a:lnTo>
                  <a:lnTo>
                    <a:pt x="6296901" y="581025"/>
                  </a:lnTo>
                  <a:lnTo>
                    <a:pt x="0" y="581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5E3AFFC-ACD2-4FCA-A784-5289CDC4A747}"/>
                </a:ext>
              </a:extLst>
            </p:cNvPr>
            <p:cNvSpPr txBox="1"/>
            <p:nvPr/>
          </p:nvSpPr>
          <p:spPr>
            <a:xfrm>
              <a:off x="2381162" y="1810045"/>
              <a:ext cx="63649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Country-by-country analysis hard to avoid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481307-1E04-4005-9B4F-21ED39EA8FAD}"/>
                </a:ext>
              </a:extLst>
            </p:cNvPr>
            <p:cNvSpPr/>
            <p:nvPr/>
          </p:nvSpPr>
          <p:spPr>
            <a:xfrm>
              <a:off x="1517799" y="1651464"/>
              <a:ext cx="686494" cy="6864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E5D1EC7-68A6-437C-BD53-FB620E3B4D3C}"/>
                </a:ext>
              </a:extLst>
            </p:cNvPr>
            <p:cNvSpPr txBox="1"/>
            <p:nvPr/>
          </p:nvSpPr>
          <p:spPr>
            <a:xfrm>
              <a:off x="1570533" y="1686943"/>
              <a:ext cx="581025" cy="584775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3CA0CC-9CB7-421A-9B02-FE830383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88" y="365125"/>
            <a:ext cx="9095383" cy="800286"/>
          </a:xfrm>
        </p:spPr>
        <p:txBody>
          <a:bodyPr/>
          <a:lstStyle/>
          <a:p>
            <a:r>
              <a:rPr lang="en-IE" dirty="0"/>
              <a:t>Final thoughts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FEAC5-E35C-4FFB-96D6-21C613852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27FC1E-7985-7740-AECD-BB1FE8B23C08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48407C-0B41-4913-B7FB-1C987AACBED1}"/>
              </a:ext>
            </a:extLst>
          </p:cNvPr>
          <p:cNvGrpSpPr/>
          <p:nvPr/>
        </p:nvGrpSpPr>
        <p:grpSpPr>
          <a:xfrm>
            <a:off x="1655807" y="2473814"/>
            <a:ext cx="6259424" cy="686494"/>
            <a:chOff x="2037916" y="2473814"/>
            <a:chExt cx="7703907" cy="68649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3CB072-883D-4758-9F8D-80474F0ED6F5}"/>
                </a:ext>
              </a:extLst>
            </p:cNvPr>
            <p:cNvSpPr/>
            <p:nvPr/>
          </p:nvSpPr>
          <p:spPr>
            <a:xfrm>
              <a:off x="2381163" y="2526549"/>
              <a:ext cx="7360660" cy="581025"/>
            </a:xfrm>
            <a:custGeom>
              <a:avLst/>
              <a:gdLst>
                <a:gd name="connsiteX0" fmla="*/ 0 w 7360660"/>
                <a:gd name="connsiteY0" fmla="*/ 0 h 581025"/>
                <a:gd name="connsiteX1" fmla="*/ 6296901 w 7360660"/>
                <a:gd name="connsiteY1" fmla="*/ 0 h 581025"/>
                <a:gd name="connsiteX2" fmla="*/ 7070148 w 7360660"/>
                <a:gd name="connsiteY2" fmla="*/ 0 h 581025"/>
                <a:gd name="connsiteX3" fmla="*/ 7360660 w 7360660"/>
                <a:gd name="connsiteY3" fmla="*/ 290513 h 581025"/>
                <a:gd name="connsiteX4" fmla="*/ 7070148 w 7360660"/>
                <a:gd name="connsiteY4" fmla="*/ 581025 h 581025"/>
                <a:gd name="connsiteX5" fmla="*/ 6296901 w 7360660"/>
                <a:gd name="connsiteY5" fmla="*/ 581025 h 581025"/>
                <a:gd name="connsiteX6" fmla="*/ 0 w 7360660"/>
                <a:gd name="connsiteY6" fmla="*/ 581025 h 581025"/>
                <a:gd name="connsiteX7" fmla="*/ 0 w 7360660"/>
                <a:gd name="connsiteY7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0660" h="581025">
                  <a:moveTo>
                    <a:pt x="0" y="0"/>
                  </a:moveTo>
                  <a:lnTo>
                    <a:pt x="6296901" y="0"/>
                  </a:lnTo>
                  <a:lnTo>
                    <a:pt x="7070148" y="0"/>
                  </a:lnTo>
                  <a:lnTo>
                    <a:pt x="7360660" y="290513"/>
                  </a:lnTo>
                  <a:lnTo>
                    <a:pt x="7070148" y="581025"/>
                  </a:lnTo>
                  <a:lnTo>
                    <a:pt x="6296901" y="581025"/>
                  </a:lnTo>
                  <a:lnTo>
                    <a:pt x="0" y="581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0B5CDD-21A0-4638-BD31-01B78F89A2A6}"/>
                </a:ext>
              </a:extLst>
            </p:cNvPr>
            <p:cNvSpPr txBox="1"/>
            <p:nvPr/>
          </p:nvSpPr>
          <p:spPr>
            <a:xfrm>
              <a:off x="2904067" y="2632395"/>
              <a:ext cx="631763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Engage with tax advisors early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094259-F892-4E7C-85C4-D84FDF747675}"/>
                </a:ext>
              </a:extLst>
            </p:cNvPr>
            <p:cNvSpPr/>
            <p:nvPr/>
          </p:nvSpPr>
          <p:spPr>
            <a:xfrm>
              <a:off x="2037916" y="2473814"/>
              <a:ext cx="686494" cy="6864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6244E3C-3368-4F88-BC05-B859848ABF94}"/>
                </a:ext>
              </a:extLst>
            </p:cNvPr>
            <p:cNvSpPr txBox="1"/>
            <p:nvPr/>
          </p:nvSpPr>
          <p:spPr>
            <a:xfrm>
              <a:off x="2090650" y="2509293"/>
              <a:ext cx="581025" cy="584775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77AB91-5E7B-4DA2-AE77-BD0446DA6E04}"/>
              </a:ext>
            </a:extLst>
          </p:cNvPr>
          <p:cNvGrpSpPr/>
          <p:nvPr/>
        </p:nvGrpSpPr>
        <p:grpSpPr>
          <a:xfrm>
            <a:off x="1233212" y="3296164"/>
            <a:ext cx="6259424" cy="686494"/>
            <a:chOff x="1517799" y="3296164"/>
            <a:chExt cx="7703907" cy="686494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4BDFE7-5842-4B02-AC49-BDDCA651943E}"/>
                </a:ext>
              </a:extLst>
            </p:cNvPr>
            <p:cNvSpPr/>
            <p:nvPr/>
          </p:nvSpPr>
          <p:spPr>
            <a:xfrm>
              <a:off x="1861046" y="3348899"/>
              <a:ext cx="7360660" cy="581025"/>
            </a:xfrm>
            <a:custGeom>
              <a:avLst/>
              <a:gdLst>
                <a:gd name="connsiteX0" fmla="*/ 0 w 7360660"/>
                <a:gd name="connsiteY0" fmla="*/ 0 h 581025"/>
                <a:gd name="connsiteX1" fmla="*/ 6296901 w 7360660"/>
                <a:gd name="connsiteY1" fmla="*/ 0 h 581025"/>
                <a:gd name="connsiteX2" fmla="*/ 7070148 w 7360660"/>
                <a:gd name="connsiteY2" fmla="*/ 0 h 581025"/>
                <a:gd name="connsiteX3" fmla="*/ 7360660 w 7360660"/>
                <a:gd name="connsiteY3" fmla="*/ 290513 h 581025"/>
                <a:gd name="connsiteX4" fmla="*/ 7070148 w 7360660"/>
                <a:gd name="connsiteY4" fmla="*/ 581025 h 581025"/>
                <a:gd name="connsiteX5" fmla="*/ 6296901 w 7360660"/>
                <a:gd name="connsiteY5" fmla="*/ 581025 h 581025"/>
                <a:gd name="connsiteX6" fmla="*/ 0 w 7360660"/>
                <a:gd name="connsiteY6" fmla="*/ 581025 h 581025"/>
                <a:gd name="connsiteX7" fmla="*/ 0 w 7360660"/>
                <a:gd name="connsiteY7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0660" h="581025">
                  <a:moveTo>
                    <a:pt x="0" y="0"/>
                  </a:moveTo>
                  <a:lnTo>
                    <a:pt x="6296901" y="0"/>
                  </a:lnTo>
                  <a:lnTo>
                    <a:pt x="7070148" y="0"/>
                  </a:lnTo>
                  <a:lnTo>
                    <a:pt x="7360660" y="290513"/>
                  </a:lnTo>
                  <a:lnTo>
                    <a:pt x="7070148" y="581025"/>
                  </a:lnTo>
                  <a:lnTo>
                    <a:pt x="6296901" y="581025"/>
                  </a:lnTo>
                  <a:lnTo>
                    <a:pt x="0" y="581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AD0ACB6-CC0B-483E-AB01-602472C3D714}"/>
                </a:ext>
              </a:extLst>
            </p:cNvPr>
            <p:cNvSpPr txBox="1"/>
            <p:nvPr/>
          </p:nvSpPr>
          <p:spPr>
            <a:xfrm>
              <a:off x="2381164" y="3454745"/>
              <a:ext cx="650883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Hire carefully – no employment at will!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B8FA032-A283-4AF2-8C4A-A46D787DCF95}"/>
                </a:ext>
              </a:extLst>
            </p:cNvPr>
            <p:cNvSpPr/>
            <p:nvPr/>
          </p:nvSpPr>
          <p:spPr>
            <a:xfrm>
              <a:off x="1517799" y="3296164"/>
              <a:ext cx="686494" cy="6864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95C6FD1-0FD1-4954-AFA6-A2E29926CE17}"/>
                </a:ext>
              </a:extLst>
            </p:cNvPr>
            <p:cNvSpPr txBox="1"/>
            <p:nvPr/>
          </p:nvSpPr>
          <p:spPr>
            <a:xfrm>
              <a:off x="1570533" y="3331643"/>
              <a:ext cx="581025" cy="584775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accent1"/>
                  </a:solidFill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1386279-699D-4F15-9724-D9C2FC1B2A2B}"/>
              </a:ext>
            </a:extLst>
          </p:cNvPr>
          <p:cNvGrpSpPr/>
          <p:nvPr/>
        </p:nvGrpSpPr>
        <p:grpSpPr>
          <a:xfrm>
            <a:off x="1655807" y="4118514"/>
            <a:ext cx="6259424" cy="686494"/>
            <a:chOff x="2037916" y="4118514"/>
            <a:chExt cx="7703907" cy="686494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3CBA897-D24B-45F1-B1CB-1828D53F309F}"/>
                </a:ext>
              </a:extLst>
            </p:cNvPr>
            <p:cNvSpPr/>
            <p:nvPr/>
          </p:nvSpPr>
          <p:spPr>
            <a:xfrm>
              <a:off x="2381163" y="4171249"/>
              <a:ext cx="7360660" cy="581025"/>
            </a:xfrm>
            <a:custGeom>
              <a:avLst/>
              <a:gdLst>
                <a:gd name="connsiteX0" fmla="*/ 0 w 7360660"/>
                <a:gd name="connsiteY0" fmla="*/ 0 h 581025"/>
                <a:gd name="connsiteX1" fmla="*/ 6296901 w 7360660"/>
                <a:gd name="connsiteY1" fmla="*/ 0 h 581025"/>
                <a:gd name="connsiteX2" fmla="*/ 7070148 w 7360660"/>
                <a:gd name="connsiteY2" fmla="*/ 0 h 581025"/>
                <a:gd name="connsiteX3" fmla="*/ 7360660 w 7360660"/>
                <a:gd name="connsiteY3" fmla="*/ 290513 h 581025"/>
                <a:gd name="connsiteX4" fmla="*/ 7070148 w 7360660"/>
                <a:gd name="connsiteY4" fmla="*/ 581025 h 581025"/>
                <a:gd name="connsiteX5" fmla="*/ 6296901 w 7360660"/>
                <a:gd name="connsiteY5" fmla="*/ 581025 h 581025"/>
                <a:gd name="connsiteX6" fmla="*/ 0 w 7360660"/>
                <a:gd name="connsiteY6" fmla="*/ 581025 h 581025"/>
                <a:gd name="connsiteX7" fmla="*/ 0 w 7360660"/>
                <a:gd name="connsiteY7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0660" h="581025">
                  <a:moveTo>
                    <a:pt x="0" y="0"/>
                  </a:moveTo>
                  <a:lnTo>
                    <a:pt x="6296901" y="0"/>
                  </a:lnTo>
                  <a:lnTo>
                    <a:pt x="7070148" y="0"/>
                  </a:lnTo>
                  <a:lnTo>
                    <a:pt x="7360660" y="290513"/>
                  </a:lnTo>
                  <a:lnTo>
                    <a:pt x="7070148" y="581025"/>
                  </a:lnTo>
                  <a:lnTo>
                    <a:pt x="6296901" y="581025"/>
                  </a:lnTo>
                  <a:lnTo>
                    <a:pt x="0" y="581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405E352-6939-475E-8B04-68CE4CB8ED1E}"/>
                </a:ext>
              </a:extLst>
            </p:cNvPr>
            <p:cNvSpPr txBox="1"/>
            <p:nvPr/>
          </p:nvSpPr>
          <p:spPr>
            <a:xfrm>
              <a:off x="2904067" y="4277095"/>
              <a:ext cx="631763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“Landing team” helps to set culture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05E8828-8F84-4E57-9996-9153D7C547C7}"/>
                </a:ext>
              </a:extLst>
            </p:cNvPr>
            <p:cNvSpPr/>
            <p:nvPr/>
          </p:nvSpPr>
          <p:spPr>
            <a:xfrm>
              <a:off x="2037916" y="4118514"/>
              <a:ext cx="686494" cy="6864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9C9E6F2-73EB-493F-B174-0C357EA68CCD}"/>
                </a:ext>
              </a:extLst>
            </p:cNvPr>
            <p:cNvSpPr txBox="1"/>
            <p:nvPr/>
          </p:nvSpPr>
          <p:spPr>
            <a:xfrm>
              <a:off x="2090650" y="4153993"/>
              <a:ext cx="581025" cy="584775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accent1"/>
                  </a:solidFill>
                </a:rPr>
                <a:t>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BD0394-90CF-405E-AF1F-EC2D62B508B6}"/>
              </a:ext>
            </a:extLst>
          </p:cNvPr>
          <p:cNvGrpSpPr/>
          <p:nvPr/>
        </p:nvGrpSpPr>
        <p:grpSpPr>
          <a:xfrm>
            <a:off x="1233212" y="4940865"/>
            <a:ext cx="6259424" cy="686494"/>
            <a:chOff x="1517799" y="4940865"/>
            <a:chExt cx="7703907" cy="686494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95C1A3F-A80D-410A-8AC1-FD443AFF9B15}"/>
                </a:ext>
              </a:extLst>
            </p:cNvPr>
            <p:cNvSpPr/>
            <p:nvPr/>
          </p:nvSpPr>
          <p:spPr>
            <a:xfrm>
              <a:off x="1861046" y="4993600"/>
              <a:ext cx="7360660" cy="581025"/>
            </a:xfrm>
            <a:custGeom>
              <a:avLst/>
              <a:gdLst>
                <a:gd name="connsiteX0" fmla="*/ 0 w 7360660"/>
                <a:gd name="connsiteY0" fmla="*/ 0 h 581025"/>
                <a:gd name="connsiteX1" fmla="*/ 6296901 w 7360660"/>
                <a:gd name="connsiteY1" fmla="*/ 0 h 581025"/>
                <a:gd name="connsiteX2" fmla="*/ 7070148 w 7360660"/>
                <a:gd name="connsiteY2" fmla="*/ 0 h 581025"/>
                <a:gd name="connsiteX3" fmla="*/ 7360660 w 7360660"/>
                <a:gd name="connsiteY3" fmla="*/ 290513 h 581025"/>
                <a:gd name="connsiteX4" fmla="*/ 7070148 w 7360660"/>
                <a:gd name="connsiteY4" fmla="*/ 581025 h 581025"/>
                <a:gd name="connsiteX5" fmla="*/ 6296901 w 7360660"/>
                <a:gd name="connsiteY5" fmla="*/ 581025 h 581025"/>
                <a:gd name="connsiteX6" fmla="*/ 0 w 7360660"/>
                <a:gd name="connsiteY6" fmla="*/ 581025 h 581025"/>
                <a:gd name="connsiteX7" fmla="*/ 0 w 7360660"/>
                <a:gd name="connsiteY7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0660" h="581025">
                  <a:moveTo>
                    <a:pt x="0" y="0"/>
                  </a:moveTo>
                  <a:lnTo>
                    <a:pt x="6296901" y="0"/>
                  </a:lnTo>
                  <a:lnTo>
                    <a:pt x="7070148" y="0"/>
                  </a:lnTo>
                  <a:lnTo>
                    <a:pt x="7360660" y="290513"/>
                  </a:lnTo>
                  <a:lnTo>
                    <a:pt x="7070148" y="581025"/>
                  </a:lnTo>
                  <a:lnTo>
                    <a:pt x="6296901" y="581025"/>
                  </a:lnTo>
                  <a:lnTo>
                    <a:pt x="0" y="581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A3A4572-36A0-4168-9973-63B935B73A14}"/>
                </a:ext>
              </a:extLst>
            </p:cNvPr>
            <p:cNvSpPr txBox="1"/>
            <p:nvPr/>
          </p:nvSpPr>
          <p:spPr>
            <a:xfrm>
              <a:off x="2381162" y="5099446"/>
              <a:ext cx="63649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Work with experienced local advisors!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5356DC0-8092-4AD9-B838-E0DE9F5CA816}"/>
                </a:ext>
              </a:extLst>
            </p:cNvPr>
            <p:cNvSpPr/>
            <p:nvPr/>
          </p:nvSpPr>
          <p:spPr>
            <a:xfrm>
              <a:off x="1517799" y="4940865"/>
              <a:ext cx="686494" cy="6864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F9EB9A9-21E2-4F39-BA9D-58075A224ED3}"/>
                </a:ext>
              </a:extLst>
            </p:cNvPr>
            <p:cNvSpPr txBox="1"/>
            <p:nvPr/>
          </p:nvSpPr>
          <p:spPr>
            <a:xfrm>
              <a:off x="1570533" y="4976344"/>
              <a:ext cx="581025" cy="584775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64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r="14486"/>
          <a:stretch/>
        </p:blipFill>
        <p:spPr>
          <a:xfrm>
            <a:off x="-11793" y="2"/>
            <a:ext cx="9929585" cy="68652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1793" y="0"/>
            <a:ext cx="9917793" cy="6858000"/>
          </a:xfrm>
          <a:prstGeom prst="rect">
            <a:avLst/>
          </a:prstGeom>
          <a:solidFill>
            <a:schemeClr val="tx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I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641" y="548681"/>
            <a:ext cx="2752358" cy="5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378" y="3313360"/>
            <a:ext cx="6521450" cy="504056"/>
          </a:xfrm>
        </p:spPr>
        <p:txBody>
          <a:bodyPr>
            <a:noAutofit/>
          </a:bodyPr>
          <a:lstStyle/>
          <a:p>
            <a:pPr algn="ctr"/>
            <a:r>
              <a:rPr lang="en-IE" sz="6400" spc="-400" dirty="0">
                <a:solidFill>
                  <a:schemeClr val="accent1"/>
                </a:solidFill>
              </a:rPr>
              <a:t>Questions?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0" y="6502400"/>
            <a:ext cx="102784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indent="0">
              <a:buClr>
                <a:schemeClr val="tx1"/>
              </a:buClr>
              <a:buFont typeface="Wingdings" pitchFamily="2" charset="2"/>
              <a:buNone/>
            </a:pPr>
            <a:r>
              <a:rPr lang="en-IE" sz="800" dirty="0">
                <a:latin typeface="Arial"/>
              </a:rPr>
              <a:t>MAIN-43441524-1</a:t>
            </a:r>
          </a:p>
        </p:txBody>
      </p:sp>
    </p:spTree>
    <p:extLst>
      <p:ext uri="{BB962C8B-B14F-4D97-AF65-F5344CB8AC3E}">
        <p14:creationId xmlns:p14="http://schemas.microsoft.com/office/powerpoint/2010/main" val="174479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AE30F12-676A-4E3E-8422-A9AEBD007E74}"/>
              </a:ext>
            </a:extLst>
          </p:cNvPr>
          <p:cNvGrpSpPr/>
          <p:nvPr/>
        </p:nvGrpSpPr>
        <p:grpSpPr>
          <a:xfrm>
            <a:off x="1240092" y="1871606"/>
            <a:ext cx="6259424" cy="686494"/>
            <a:chOff x="1517799" y="1651464"/>
            <a:chExt cx="7703907" cy="68649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0F7C66A-DC3A-4778-B0B9-BE5008F2F711}"/>
                </a:ext>
              </a:extLst>
            </p:cNvPr>
            <p:cNvSpPr/>
            <p:nvPr/>
          </p:nvSpPr>
          <p:spPr>
            <a:xfrm>
              <a:off x="1861046" y="1704199"/>
              <a:ext cx="7360660" cy="581025"/>
            </a:xfrm>
            <a:custGeom>
              <a:avLst/>
              <a:gdLst>
                <a:gd name="connsiteX0" fmla="*/ 0 w 7360660"/>
                <a:gd name="connsiteY0" fmla="*/ 0 h 581025"/>
                <a:gd name="connsiteX1" fmla="*/ 6296901 w 7360660"/>
                <a:gd name="connsiteY1" fmla="*/ 0 h 581025"/>
                <a:gd name="connsiteX2" fmla="*/ 7070148 w 7360660"/>
                <a:gd name="connsiteY2" fmla="*/ 0 h 581025"/>
                <a:gd name="connsiteX3" fmla="*/ 7360660 w 7360660"/>
                <a:gd name="connsiteY3" fmla="*/ 290513 h 581025"/>
                <a:gd name="connsiteX4" fmla="*/ 7070148 w 7360660"/>
                <a:gd name="connsiteY4" fmla="*/ 581025 h 581025"/>
                <a:gd name="connsiteX5" fmla="*/ 6296901 w 7360660"/>
                <a:gd name="connsiteY5" fmla="*/ 581025 h 581025"/>
                <a:gd name="connsiteX6" fmla="*/ 0 w 7360660"/>
                <a:gd name="connsiteY6" fmla="*/ 581025 h 581025"/>
                <a:gd name="connsiteX7" fmla="*/ 0 w 7360660"/>
                <a:gd name="connsiteY7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0660" h="581025">
                  <a:moveTo>
                    <a:pt x="0" y="0"/>
                  </a:moveTo>
                  <a:lnTo>
                    <a:pt x="6296901" y="0"/>
                  </a:lnTo>
                  <a:lnTo>
                    <a:pt x="7070148" y="0"/>
                  </a:lnTo>
                  <a:lnTo>
                    <a:pt x="7360660" y="290513"/>
                  </a:lnTo>
                  <a:lnTo>
                    <a:pt x="7070148" y="581025"/>
                  </a:lnTo>
                  <a:lnTo>
                    <a:pt x="6296901" y="581025"/>
                  </a:lnTo>
                  <a:lnTo>
                    <a:pt x="0" y="581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5E3AFFC-ACD2-4FCA-A784-5289CDC4A747}"/>
                </a:ext>
              </a:extLst>
            </p:cNvPr>
            <p:cNvSpPr txBox="1"/>
            <p:nvPr/>
          </p:nvSpPr>
          <p:spPr>
            <a:xfrm>
              <a:off x="2381162" y="1810045"/>
              <a:ext cx="63649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Choosing the right corporate structure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481307-1E04-4005-9B4F-21ED39EA8FAD}"/>
                </a:ext>
              </a:extLst>
            </p:cNvPr>
            <p:cNvSpPr/>
            <p:nvPr/>
          </p:nvSpPr>
          <p:spPr>
            <a:xfrm>
              <a:off x="1517799" y="1651464"/>
              <a:ext cx="686494" cy="6864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E5D1EC7-68A6-437C-BD53-FB620E3B4D3C}"/>
                </a:ext>
              </a:extLst>
            </p:cNvPr>
            <p:cNvSpPr txBox="1"/>
            <p:nvPr/>
          </p:nvSpPr>
          <p:spPr>
            <a:xfrm>
              <a:off x="1570533" y="1686943"/>
              <a:ext cx="581025" cy="584775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3CA0CC-9CB7-421A-9B02-FE830383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88" y="365125"/>
            <a:ext cx="9095383" cy="800286"/>
          </a:xfrm>
        </p:spPr>
        <p:txBody>
          <a:bodyPr/>
          <a:lstStyle/>
          <a:p>
            <a:r>
              <a:rPr lang="en-GB" dirty="0"/>
              <a:t>Introduction &amp; Overview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FEAC5-E35C-4FFB-96D6-21C613852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27FC1E-7985-7740-AECD-BB1FE8B23C0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48407C-0B41-4913-B7FB-1C987AACBED1}"/>
              </a:ext>
            </a:extLst>
          </p:cNvPr>
          <p:cNvGrpSpPr/>
          <p:nvPr/>
        </p:nvGrpSpPr>
        <p:grpSpPr>
          <a:xfrm>
            <a:off x="1662687" y="2905631"/>
            <a:ext cx="6259424" cy="686494"/>
            <a:chOff x="2037916" y="2473814"/>
            <a:chExt cx="7703907" cy="68649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3CB072-883D-4758-9F8D-80474F0ED6F5}"/>
                </a:ext>
              </a:extLst>
            </p:cNvPr>
            <p:cNvSpPr/>
            <p:nvPr/>
          </p:nvSpPr>
          <p:spPr>
            <a:xfrm>
              <a:off x="2381163" y="2526549"/>
              <a:ext cx="7360660" cy="581025"/>
            </a:xfrm>
            <a:custGeom>
              <a:avLst/>
              <a:gdLst>
                <a:gd name="connsiteX0" fmla="*/ 0 w 7360660"/>
                <a:gd name="connsiteY0" fmla="*/ 0 h 581025"/>
                <a:gd name="connsiteX1" fmla="*/ 6296901 w 7360660"/>
                <a:gd name="connsiteY1" fmla="*/ 0 h 581025"/>
                <a:gd name="connsiteX2" fmla="*/ 7070148 w 7360660"/>
                <a:gd name="connsiteY2" fmla="*/ 0 h 581025"/>
                <a:gd name="connsiteX3" fmla="*/ 7360660 w 7360660"/>
                <a:gd name="connsiteY3" fmla="*/ 290513 h 581025"/>
                <a:gd name="connsiteX4" fmla="*/ 7070148 w 7360660"/>
                <a:gd name="connsiteY4" fmla="*/ 581025 h 581025"/>
                <a:gd name="connsiteX5" fmla="*/ 6296901 w 7360660"/>
                <a:gd name="connsiteY5" fmla="*/ 581025 h 581025"/>
                <a:gd name="connsiteX6" fmla="*/ 0 w 7360660"/>
                <a:gd name="connsiteY6" fmla="*/ 581025 h 581025"/>
                <a:gd name="connsiteX7" fmla="*/ 0 w 7360660"/>
                <a:gd name="connsiteY7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0660" h="581025">
                  <a:moveTo>
                    <a:pt x="0" y="0"/>
                  </a:moveTo>
                  <a:lnTo>
                    <a:pt x="6296901" y="0"/>
                  </a:lnTo>
                  <a:lnTo>
                    <a:pt x="7070148" y="0"/>
                  </a:lnTo>
                  <a:lnTo>
                    <a:pt x="7360660" y="290513"/>
                  </a:lnTo>
                  <a:lnTo>
                    <a:pt x="7070148" y="581025"/>
                  </a:lnTo>
                  <a:lnTo>
                    <a:pt x="6296901" y="581025"/>
                  </a:lnTo>
                  <a:lnTo>
                    <a:pt x="0" y="581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0B5CDD-21A0-4638-BD31-01B78F89A2A6}"/>
                </a:ext>
              </a:extLst>
            </p:cNvPr>
            <p:cNvSpPr txBox="1"/>
            <p:nvPr/>
          </p:nvSpPr>
          <p:spPr>
            <a:xfrm>
              <a:off x="2904067" y="2632395"/>
              <a:ext cx="631763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Privacy and regulation of personal data 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094259-F892-4E7C-85C4-D84FDF747675}"/>
                </a:ext>
              </a:extLst>
            </p:cNvPr>
            <p:cNvSpPr/>
            <p:nvPr/>
          </p:nvSpPr>
          <p:spPr>
            <a:xfrm>
              <a:off x="2037916" y="2473814"/>
              <a:ext cx="686494" cy="6864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6244E3C-3368-4F88-BC05-B859848ABF94}"/>
                </a:ext>
              </a:extLst>
            </p:cNvPr>
            <p:cNvSpPr txBox="1"/>
            <p:nvPr/>
          </p:nvSpPr>
          <p:spPr>
            <a:xfrm>
              <a:off x="2090650" y="2509293"/>
              <a:ext cx="581025" cy="584775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77AB91-5E7B-4DA2-AE77-BD0446DA6E04}"/>
              </a:ext>
            </a:extLst>
          </p:cNvPr>
          <p:cNvGrpSpPr/>
          <p:nvPr/>
        </p:nvGrpSpPr>
        <p:grpSpPr>
          <a:xfrm>
            <a:off x="1240092" y="3931189"/>
            <a:ext cx="6259424" cy="686494"/>
            <a:chOff x="1517799" y="3296164"/>
            <a:chExt cx="7703907" cy="686494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4BDFE7-5842-4B02-AC49-BDDCA651943E}"/>
                </a:ext>
              </a:extLst>
            </p:cNvPr>
            <p:cNvSpPr/>
            <p:nvPr/>
          </p:nvSpPr>
          <p:spPr>
            <a:xfrm>
              <a:off x="1861046" y="3348899"/>
              <a:ext cx="7360660" cy="581025"/>
            </a:xfrm>
            <a:custGeom>
              <a:avLst/>
              <a:gdLst>
                <a:gd name="connsiteX0" fmla="*/ 0 w 7360660"/>
                <a:gd name="connsiteY0" fmla="*/ 0 h 581025"/>
                <a:gd name="connsiteX1" fmla="*/ 6296901 w 7360660"/>
                <a:gd name="connsiteY1" fmla="*/ 0 h 581025"/>
                <a:gd name="connsiteX2" fmla="*/ 7070148 w 7360660"/>
                <a:gd name="connsiteY2" fmla="*/ 0 h 581025"/>
                <a:gd name="connsiteX3" fmla="*/ 7360660 w 7360660"/>
                <a:gd name="connsiteY3" fmla="*/ 290513 h 581025"/>
                <a:gd name="connsiteX4" fmla="*/ 7070148 w 7360660"/>
                <a:gd name="connsiteY4" fmla="*/ 581025 h 581025"/>
                <a:gd name="connsiteX5" fmla="*/ 6296901 w 7360660"/>
                <a:gd name="connsiteY5" fmla="*/ 581025 h 581025"/>
                <a:gd name="connsiteX6" fmla="*/ 0 w 7360660"/>
                <a:gd name="connsiteY6" fmla="*/ 581025 h 581025"/>
                <a:gd name="connsiteX7" fmla="*/ 0 w 7360660"/>
                <a:gd name="connsiteY7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0660" h="581025">
                  <a:moveTo>
                    <a:pt x="0" y="0"/>
                  </a:moveTo>
                  <a:lnTo>
                    <a:pt x="6296901" y="0"/>
                  </a:lnTo>
                  <a:lnTo>
                    <a:pt x="7070148" y="0"/>
                  </a:lnTo>
                  <a:lnTo>
                    <a:pt x="7360660" y="290513"/>
                  </a:lnTo>
                  <a:lnTo>
                    <a:pt x="7070148" y="581025"/>
                  </a:lnTo>
                  <a:lnTo>
                    <a:pt x="6296901" y="581025"/>
                  </a:lnTo>
                  <a:lnTo>
                    <a:pt x="0" y="581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AD0ACB6-CC0B-483E-AB01-602472C3D714}"/>
                </a:ext>
              </a:extLst>
            </p:cNvPr>
            <p:cNvSpPr txBox="1"/>
            <p:nvPr/>
          </p:nvSpPr>
          <p:spPr>
            <a:xfrm>
              <a:off x="2381164" y="3454745"/>
              <a:ext cx="650883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Employment and immigration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B8FA032-A283-4AF2-8C4A-A46D787DCF95}"/>
                </a:ext>
              </a:extLst>
            </p:cNvPr>
            <p:cNvSpPr/>
            <p:nvPr/>
          </p:nvSpPr>
          <p:spPr>
            <a:xfrm>
              <a:off x="1517799" y="3296164"/>
              <a:ext cx="686494" cy="6864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95C6FD1-0FD1-4954-AFA6-A2E29926CE17}"/>
                </a:ext>
              </a:extLst>
            </p:cNvPr>
            <p:cNvSpPr txBox="1"/>
            <p:nvPr/>
          </p:nvSpPr>
          <p:spPr>
            <a:xfrm>
              <a:off x="1570533" y="3331643"/>
              <a:ext cx="581025" cy="584775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accent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71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Structuring Your EU Business: Choosing the Optimum Corporate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Options when entering a new international market for the first time: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Form a new subsidiary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Register a branch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Enter the market directly</a:t>
            </a:r>
          </a:p>
          <a:p>
            <a:r>
              <a:rPr lang="en-GB" dirty="0"/>
              <a:t>Tax considerations will frequently be the driver</a:t>
            </a:r>
          </a:p>
          <a:p>
            <a:r>
              <a:rPr lang="en-GB" dirty="0"/>
              <a:t>Keep in mind impact of Brexit if you need an EU entity or branch</a:t>
            </a:r>
          </a:p>
          <a:p>
            <a:pPr lvl="1"/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6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Choosing the Optimum Corporate Structure – relevant factors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14" y="1268768"/>
            <a:ext cx="9672108" cy="4897967"/>
          </a:xfrm>
        </p:spPr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22024"/>
              </p:ext>
            </p:extLst>
          </p:nvPr>
        </p:nvGraphicFramePr>
        <p:xfrm>
          <a:off x="128464" y="1014321"/>
          <a:ext cx="9520796" cy="5595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613">
                <a:tc>
                  <a:txBody>
                    <a:bodyPr/>
                    <a:lstStyle/>
                    <a:p>
                      <a:pPr algn="ctr"/>
                      <a:endParaRPr lang="en-IE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Subsidiary</a:t>
                      </a:r>
                      <a:r>
                        <a:rPr lang="en-GB" sz="2100" baseline="0" dirty="0"/>
                        <a:t> </a:t>
                      </a:r>
                      <a:endParaRPr lang="en-IE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Branch </a:t>
                      </a:r>
                      <a:endParaRPr lang="en-IE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Direct Entry</a:t>
                      </a:r>
                      <a:endParaRPr lang="en-IE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GB" sz="1900" dirty="0"/>
                        <a:t>Separate legal</a:t>
                      </a:r>
                      <a:r>
                        <a:rPr lang="en-GB" sz="1900" baseline="0" dirty="0"/>
                        <a:t> personality</a:t>
                      </a:r>
                      <a:endParaRPr lang="en-I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Yes</a:t>
                      </a:r>
                      <a:endParaRPr lang="en-I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No</a:t>
                      </a:r>
                      <a:endParaRPr lang="en-I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No</a:t>
                      </a:r>
                      <a:endParaRPr lang="en-IE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en-GB" sz="1900" dirty="0"/>
                        <a:t>Ongoing corporate</a:t>
                      </a:r>
                      <a:r>
                        <a:rPr lang="en-GB" sz="1900" baseline="0" dirty="0"/>
                        <a:t> d</a:t>
                      </a:r>
                      <a:r>
                        <a:rPr lang="en-GB" sz="1900" dirty="0"/>
                        <a:t>isclosure</a:t>
                      </a:r>
                      <a:r>
                        <a:rPr lang="en-GB" sz="1900" baseline="0" dirty="0"/>
                        <a:t> requirements</a:t>
                      </a:r>
                      <a:endParaRPr lang="en-I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Yes</a:t>
                      </a:r>
                      <a:endParaRPr lang="en-I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Yes</a:t>
                      </a:r>
                      <a:endParaRPr lang="en-I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No</a:t>
                      </a:r>
                      <a:endParaRPr lang="en-IE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GB" sz="1900" dirty="0"/>
                        <a:t>Business</a:t>
                      </a:r>
                      <a:r>
                        <a:rPr lang="en-GB" sz="1900" baseline="0" dirty="0"/>
                        <a:t> r</a:t>
                      </a:r>
                      <a:r>
                        <a:rPr lang="en-GB" sz="1900" dirty="0"/>
                        <a:t>egistration requirements</a:t>
                      </a:r>
                      <a:endParaRPr lang="en-I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Yes</a:t>
                      </a:r>
                      <a:endParaRPr lang="en-I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Yes</a:t>
                      </a:r>
                      <a:endParaRPr lang="en-I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900" dirty="0"/>
                        <a:t>Not under EU</a:t>
                      </a:r>
                      <a:r>
                        <a:rPr lang="en-GB" sz="1900" baseline="0" dirty="0"/>
                        <a:t> law  unless amounts to a branch - but Member State requirements may vary</a:t>
                      </a:r>
                      <a:endParaRPr lang="en-IE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r>
                        <a:rPr lang="en-GB" sz="1900" dirty="0"/>
                        <a:t>Mandatory laws (GDPR</a:t>
                      </a:r>
                      <a:r>
                        <a:rPr lang="en-GB" sz="1900" baseline="0" dirty="0"/>
                        <a:t>, employment </a:t>
                      </a:r>
                    </a:p>
                    <a:p>
                      <a:r>
                        <a:rPr lang="en-GB" sz="1900" baseline="0" dirty="0"/>
                        <a:t>laws etc.)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Yes</a:t>
                      </a:r>
                      <a:endParaRPr lang="en-I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Yes</a:t>
                      </a:r>
                      <a:endParaRPr lang="en-I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Yes</a:t>
                      </a:r>
                      <a:endParaRPr lang="en-IE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22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6947" y="941049"/>
            <a:ext cx="4542072" cy="1528847"/>
          </a:xfrm>
        </p:spPr>
        <p:txBody>
          <a:bodyPr/>
          <a:lstStyle/>
          <a:p>
            <a:pPr algn="ctr"/>
            <a:r>
              <a:rPr lang="en-US" dirty="0"/>
              <a:t>GDPR</a:t>
            </a:r>
            <a:endParaRPr lang="en-IE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182744"/>
              </p:ext>
            </p:extLst>
          </p:nvPr>
        </p:nvGraphicFramePr>
        <p:xfrm>
          <a:off x="1" y="2190495"/>
          <a:ext cx="5193228" cy="436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258204" y="2342271"/>
            <a:ext cx="5231299" cy="415498"/>
            <a:chOff x="3930651" y="1756702"/>
            <a:chExt cx="4597399" cy="311623"/>
          </a:xfrm>
        </p:grpSpPr>
        <p:sp>
          <p:nvSpPr>
            <p:cNvPr id="2" name="Rectangle 1"/>
            <p:cNvSpPr/>
            <p:nvPr/>
          </p:nvSpPr>
          <p:spPr>
            <a:xfrm>
              <a:off x="4421202" y="1756702"/>
              <a:ext cx="4106848" cy="311623"/>
            </a:xfrm>
            <a:prstGeom prst="rect">
              <a:avLst/>
            </a:prstGeom>
            <a:solidFill>
              <a:schemeClr val="accent1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IE" dirty="0">
                  <a:solidFill>
                    <a:schemeClr val="tx2"/>
                  </a:solidFill>
                </a:rPr>
                <a:t>Increased compliance burden</a:t>
              </a:r>
              <a:endParaRPr lang="en-IE" dirty="0"/>
            </a:p>
          </p:txBody>
        </p:sp>
        <p:cxnSp>
          <p:nvCxnSpPr>
            <p:cNvPr id="13" name="Straight Connector 12"/>
            <p:cNvCxnSpPr>
              <a:stCxn id="2" idx="1"/>
            </p:cNvCxnSpPr>
            <p:nvPr/>
          </p:nvCxnSpPr>
          <p:spPr>
            <a:xfrm flipH="1">
              <a:off x="3930651" y="1912514"/>
              <a:ext cx="490551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58204" y="3129672"/>
            <a:ext cx="5231300" cy="415498"/>
            <a:chOff x="3930650" y="2347252"/>
            <a:chExt cx="4616450" cy="311623"/>
          </a:xfrm>
        </p:grpSpPr>
        <p:sp>
          <p:nvSpPr>
            <p:cNvPr id="10" name="Rectangle 9"/>
            <p:cNvSpPr/>
            <p:nvPr/>
          </p:nvSpPr>
          <p:spPr>
            <a:xfrm>
              <a:off x="4421202" y="2347252"/>
              <a:ext cx="4125898" cy="311623"/>
            </a:xfrm>
            <a:prstGeom prst="rect">
              <a:avLst/>
            </a:prstGeom>
            <a:solidFill>
              <a:schemeClr val="accent1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n-IE" dirty="0">
                  <a:solidFill>
                    <a:schemeClr val="tx2"/>
                  </a:solidFill>
                </a:rPr>
                <a:t>Enhanced individual rights</a:t>
              </a:r>
              <a:endParaRPr lang="en-IE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3930650" y="2557318"/>
              <a:ext cx="490552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258204" y="3976339"/>
            <a:ext cx="5231300" cy="532781"/>
            <a:chOff x="3930650" y="2982252"/>
            <a:chExt cx="4616450" cy="553998"/>
          </a:xfrm>
        </p:grpSpPr>
        <p:sp>
          <p:nvSpPr>
            <p:cNvPr id="11" name="Rectangle 10"/>
            <p:cNvSpPr/>
            <p:nvPr/>
          </p:nvSpPr>
          <p:spPr>
            <a:xfrm>
              <a:off x="4421202" y="2982252"/>
              <a:ext cx="4125898" cy="553998"/>
            </a:xfrm>
            <a:prstGeom prst="rect">
              <a:avLst/>
            </a:prstGeom>
            <a:solidFill>
              <a:schemeClr val="accent1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n-IE" dirty="0">
                  <a:solidFill>
                    <a:schemeClr val="tx2"/>
                  </a:solidFill>
                </a:rPr>
                <a:t>Greater sanctions for non-compliance</a:t>
              </a:r>
              <a:endParaRPr lang="en-IE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3930650" y="3173268"/>
              <a:ext cx="490552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258204" y="4797309"/>
            <a:ext cx="5231300" cy="415498"/>
            <a:chOff x="3930650" y="3597979"/>
            <a:chExt cx="4616450" cy="311623"/>
          </a:xfrm>
        </p:grpSpPr>
        <p:sp>
          <p:nvSpPr>
            <p:cNvPr id="12" name="Rectangle 11"/>
            <p:cNvSpPr/>
            <p:nvPr/>
          </p:nvSpPr>
          <p:spPr>
            <a:xfrm>
              <a:off x="4421202" y="3597979"/>
              <a:ext cx="4125898" cy="311623"/>
            </a:xfrm>
            <a:prstGeom prst="rect">
              <a:avLst/>
            </a:prstGeom>
            <a:solidFill>
              <a:schemeClr val="accent1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IE" dirty="0">
                  <a:solidFill>
                    <a:schemeClr val="tx2"/>
                  </a:solidFill>
                </a:rPr>
                <a:t>A new regulatory environment</a:t>
              </a:r>
              <a:endParaRPr lang="en-IE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3930650" y="3795568"/>
              <a:ext cx="490552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44488" y="332656"/>
            <a:ext cx="6480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tx1"/>
              </a:buClr>
              <a:buFont typeface="Wingdings" pitchFamily="2" charset="2"/>
              <a:buNone/>
            </a:pPr>
            <a:r>
              <a:rPr lang="en-IE" sz="2600" b="1" dirty="0">
                <a:solidFill>
                  <a:schemeClr val="tx2"/>
                </a:solidFill>
              </a:rPr>
              <a:t>Privacy &amp; Regulation of Personal Data</a:t>
            </a:r>
          </a:p>
        </p:txBody>
      </p:sp>
    </p:spTree>
    <p:extLst>
      <p:ext uri="{BB962C8B-B14F-4D97-AF65-F5344CB8AC3E}">
        <p14:creationId xmlns:p14="http://schemas.microsoft.com/office/powerpoint/2010/main" val="39837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4F2E0-1379-4A75-98A4-4373231D43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E114F7-D430-4A65-94F2-97F8F6C2F2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15CAD-DA19-4DB5-9A28-1EDEEA7F6F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GDPR – a European Law with Global Reach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4557" y="1295458"/>
            <a:ext cx="5718194" cy="5072437"/>
          </a:xfrm>
        </p:spPr>
        <p:txBody>
          <a:bodyPr>
            <a:normAutofit/>
          </a:bodyPr>
          <a:lstStyle/>
          <a:p>
            <a:pPr algn="just"/>
            <a:r>
              <a:rPr lang="en-IE" sz="1600" dirty="0"/>
              <a:t>EU established controllers &amp; processors</a:t>
            </a:r>
          </a:p>
          <a:p>
            <a:pPr marL="0" indent="0" algn="just">
              <a:buNone/>
            </a:pPr>
            <a:endParaRPr lang="en-IE" sz="1600" dirty="0"/>
          </a:p>
          <a:p>
            <a:pPr algn="just"/>
            <a:r>
              <a:rPr lang="en-IE" sz="1600" dirty="0"/>
              <a:t>Non EU companies that target or monitor EU data subjects</a:t>
            </a:r>
          </a:p>
          <a:p>
            <a:pPr algn="just"/>
            <a:endParaRPr lang="en-IE" sz="1600" dirty="0"/>
          </a:p>
          <a:p>
            <a:pPr algn="just"/>
            <a:r>
              <a:rPr lang="en-IE" sz="1600" dirty="0"/>
              <a:t>Availability of “one stop shop” regulation: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IE" sz="1600" dirty="0"/>
              <a:t>lead authority in place of main establishment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IE" sz="1600" dirty="0"/>
              <a:t>“concerned” authorities can also be involved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IE" sz="1600" dirty="0"/>
              <a:t>EDPB decides if authorities cannot</a:t>
            </a:r>
          </a:p>
          <a:p>
            <a:endParaRPr lang="en-US" sz="1900" dirty="0"/>
          </a:p>
        </p:txBody>
      </p:sp>
      <p:sp>
        <p:nvSpPr>
          <p:cNvPr id="8" name="Arc 7"/>
          <p:cNvSpPr/>
          <p:nvPr/>
        </p:nvSpPr>
        <p:spPr>
          <a:xfrm flipH="1">
            <a:off x="7884368" y="2060848"/>
            <a:ext cx="1656184" cy="720080"/>
          </a:xfrm>
          <a:prstGeom prst="arc">
            <a:avLst>
              <a:gd name="adj1" fmla="val 17098083"/>
              <a:gd name="adj2" fmla="val 21473562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66" tIns="45682" rIns="91366" bIns="45682" rtlCol="0" anchor="ctr"/>
          <a:lstStyle/>
          <a:p>
            <a:pPr algn="ctr"/>
            <a:endParaRPr lang="en-IE" dirty="0"/>
          </a:p>
        </p:txBody>
      </p:sp>
      <p:sp>
        <p:nvSpPr>
          <p:cNvPr id="9" name="Arc 8"/>
          <p:cNvSpPr/>
          <p:nvPr/>
        </p:nvSpPr>
        <p:spPr>
          <a:xfrm rot="20641364" flipV="1">
            <a:off x="6151284" y="2346883"/>
            <a:ext cx="1656184" cy="720080"/>
          </a:xfrm>
          <a:prstGeom prst="arc">
            <a:avLst>
              <a:gd name="adj1" fmla="val 17098083"/>
              <a:gd name="adj2" fmla="val 21473562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66" tIns="45682" rIns="91366" bIns="45682" rtlCol="0" anchor="ctr"/>
          <a:lstStyle/>
          <a:p>
            <a:pPr algn="ctr"/>
            <a:endParaRPr lang="en-IE" dirty="0"/>
          </a:p>
        </p:txBody>
      </p:sp>
      <p:grpSp>
        <p:nvGrpSpPr>
          <p:cNvPr id="4" name="Group 3"/>
          <p:cNvGrpSpPr/>
          <p:nvPr/>
        </p:nvGrpSpPr>
        <p:grpSpPr>
          <a:xfrm>
            <a:off x="5759607" y="1655344"/>
            <a:ext cx="2967171" cy="2870213"/>
            <a:chOff x="5682624" y="951570"/>
            <a:chExt cx="2738927" cy="2152660"/>
          </a:xfrm>
        </p:grpSpPr>
        <p:pic>
          <p:nvPicPr>
            <p:cNvPr id="6" name="Picture 2" descr="http://travelblog.cosmobc.com/wp-content/uploads/sites/11/2013/03/Europe-Globe-M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970" y="951570"/>
              <a:ext cx="2198077" cy="1785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c 6"/>
            <p:cNvSpPr/>
            <p:nvPr/>
          </p:nvSpPr>
          <p:spPr>
            <a:xfrm>
              <a:off x="5682624" y="1383618"/>
              <a:ext cx="1528785" cy="756084"/>
            </a:xfrm>
            <a:prstGeom prst="arc">
              <a:avLst>
                <a:gd name="adj1" fmla="val 17098083"/>
                <a:gd name="adj2" fmla="val 21473562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7871" tIns="38935" rIns="77871" bIns="38935" rtlCol="0" anchor="ctr"/>
            <a:lstStyle/>
            <a:p>
              <a:pPr algn="ctr"/>
              <a:endParaRPr lang="en-IE" b="1" dirty="0"/>
            </a:p>
          </p:txBody>
        </p:sp>
        <p:sp>
          <p:nvSpPr>
            <p:cNvPr id="10" name="Arc 9"/>
            <p:cNvSpPr/>
            <p:nvPr/>
          </p:nvSpPr>
          <p:spPr>
            <a:xfrm rot="20335112" flipH="1" flipV="1">
              <a:off x="7332416" y="1405295"/>
              <a:ext cx="1011194" cy="540060"/>
            </a:xfrm>
            <a:prstGeom prst="arc">
              <a:avLst>
                <a:gd name="adj1" fmla="val 17098083"/>
                <a:gd name="adj2" fmla="val 21473562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7871" tIns="38935" rIns="77871" bIns="38935" rtlCol="0" anchor="ctr"/>
            <a:lstStyle/>
            <a:p>
              <a:pPr algn="ctr"/>
              <a:endParaRPr lang="en-IE" dirty="0"/>
            </a:p>
          </p:txBody>
        </p:sp>
        <p:sp>
          <p:nvSpPr>
            <p:cNvPr id="11" name="Arc 10"/>
            <p:cNvSpPr/>
            <p:nvPr/>
          </p:nvSpPr>
          <p:spPr>
            <a:xfrm rot="247399" flipH="1" flipV="1">
              <a:off x="7283357" y="1702284"/>
              <a:ext cx="1011194" cy="540060"/>
            </a:xfrm>
            <a:prstGeom prst="arc">
              <a:avLst>
                <a:gd name="adj1" fmla="val 17098083"/>
                <a:gd name="adj2" fmla="val 21473562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7871" tIns="38935" rIns="77871" bIns="38935" rtlCol="0" anchor="ctr"/>
            <a:lstStyle/>
            <a:p>
              <a:pPr algn="ctr"/>
              <a:endParaRPr lang="en-IE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76384" y="2779800"/>
              <a:ext cx="2545167" cy="324430"/>
            </a:xfrm>
            <a:prstGeom prst="rect">
              <a:avLst/>
            </a:prstGeom>
            <a:noFill/>
          </p:spPr>
          <p:txBody>
            <a:bodyPr wrap="square" lIns="77871" tIns="38935" rIns="77871" bIns="38935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2300" b="1" dirty="0">
                  <a:solidFill>
                    <a:schemeClr val="tx2"/>
                  </a:solidFill>
                </a:rPr>
                <a:t>Jurisdiction</a:t>
              </a:r>
              <a:endParaRPr lang="en-US" sz="23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439906"/>
            <a:ext cx="2109298" cy="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Protection – The Basics</a:t>
            </a:r>
            <a:endParaRPr lang="en-IE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16463" y="1488173"/>
            <a:ext cx="2310750" cy="20249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txBody>
          <a:bodyPr lIns="107287" tIns="105597" rIns="107287" bIns="105597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02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2000" indent="-34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─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25"/>
              </a:lnSpc>
              <a:spcBef>
                <a:spcPts val="0"/>
              </a:spcBef>
              <a:buNone/>
            </a:pPr>
            <a:r>
              <a:rPr lang="en-GB" sz="1600" b="1" spc="-47" dirty="0">
                <a:solidFill>
                  <a:schemeClr val="accent1"/>
                </a:solidFill>
              </a:rPr>
              <a:t>What is Personal Data?</a:t>
            </a:r>
          </a:p>
          <a:p>
            <a:pPr marL="0" indent="0">
              <a:lnSpc>
                <a:spcPts val="1525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chemeClr val="tx1"/>
                </a:solidFill>
              </a:rPr>
              <a:t>data relating to identified or identifiable individuals</a:t>
            </a:r>
            <a:endParaRPr lang="en-GB" sz="14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51570" y="1488173"/>
            <a:ext cx="2310750" cy="20249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txBody>
          <a:bodyPr lIns="107287" tIns="105597" rIns="107287" bIns="105597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02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2000" indent="-34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─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25"/>
              </a:lnSpc>
              <a:spcBef>
                <a:spcPts val="0"/>
              </a:spcBef>
              <a:buClrTx/>
              <a:buNone/>
            </a:pPr>
            <a:r>
              <a:rPr lang="en-GB" sz="1600" dirty="0">
                <a:solidFill>
                  <a:srgbClr val="2CD5C4"/>
                </a:solidFill>
              </a:rPr>
              <a:t>“</a:t>
            </a:r>
            <a:r>
              <a:rPr lang="en-GB" sz="1600" b="1" dirty="0">
                <a:solidFill>
                  <a:srgbClr val="2CD5C4"/>
                </a:solidFill>
              </a:rPr>
              <a:t>Data Controller</a:t>
            </a:r>
            <a:r>
              <a:rPr lang="en-GB" sz="1600" dirty="0">
                <a:solidFill>
                  <a:srgbClr val="2CD5C4"/>
                </a:solidFill>
              </a:rPr>
              <a:t>”</a:t>
            </a:r>
          </a:p>
          <a:p>
            <a:pPr marL="0" indent="0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400" dirty="0">
                <a:solidFill>
                  <a:srgbClr val="3E3935"/>
                </a:solidFill>
              </a:rPr>
              <a:t>a person who controls the use of personal data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994896" y="1491274"/>
            <a:ext cx="2310750" cy="20218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txBody>
          <a:bodyPr lIns="107287" tIns="105597" rIns="107287" bIns="105597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02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2000" indent="-34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─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43"/>
              </a:lnSpc>
              <a:spcBef>
                <a:spcPts val="0"/>
              </a:spcBef>
              <a:buClrTx/>
              <a:buNone/>
            </a:pPr>
            <a:r>
              <a:rPr lang="en-GB" sz="1600" b="1" dirty="0">
                <a:solidFill>
                  <a:srgbClr val="2CD5C4"/>
                </a:solidFill>
              </a:rPr>
              <a:t>“Data Processor”</a:t>
            </a:r>
          </a:p>
          <a:p>
            <a:pPr marL="0" indent="0">
              <a:lnSpc>
                <a:spcPts val="1643"/>
              </a:lnSpc>
              <a:spcBef>
                <a:spcPts val="0"/>
              </a:spcBef>
              <a:spcAft>
                <a:spcPts val="1408"/>
              </a:spcAft>
              <a:buClrTx/>
              <a:buNone/>
            </a:pPr>
            <a:r>
              <a:rPr lang="en-GB" sz="1400" dirty="0">
                <a:solidFill>
                  <a:srgbClr val="3E3935"/>
                </a:solidFill>
              </a:rPr>
              <a:t>a person who processes personal data on behalf of a data controller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460763" y="1488173"/>
            <a:ext cx="2310750" cy="20249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txBody>
          <a:bodyPr lIns="107287" tIns="105597" rIns="107287" bIns="105597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02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2000" indent="-34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─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25"/>
              </a:lnSpc>
              <a:spcBef>
                <a:spcPts val="0"/>
              </a:spcBef>
              <a:buClrTx/>
              <a:buNone/>
            </a:pPr>
            <a:r>
              <a:rPr lang="en-GB" sz="1400" b="1" dirty="0">
                <a:solidFill>
                  <a:srgbClr val="2CD5C4"/>
                </a:solidFill>
              </a:rPr>
              <a:t>“</a:t>
            </a:r>
            <a:r>
              <a:rPr lang="en-GB" sz="1600" b="1" dirty="0">
                <a:solidFill>
                  <a:srgbClr val="2CD5C4"/>
                </a:solidFill>
              </a:rPr>
              <a:t>Sub-Processor”</a:t>
            </a:r>
          </a:p>
          <a:p>
            <a:pPr marL="0" indent="0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400" dirty="0">
                <a:solidFill>
                  <a:srgbClr val="3E3935"/>
                </a:solidFill>
              </a:rPr>
              <a:t>a third party engaged by a data processor to carry out processing on behalf of the data controller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156914" y="3806500"/>
            <a:ext cx="5148732" cy="24188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txBody>
          <a:bodyPr lIns="107287" tIns="105597" rIns="107287" bIns="105597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020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2000" indent="-34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─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42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40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1"/>
                </a:solidFill>
              </a:rPr>
              <a:t>What is “processing”?</a:t>
            </a:r>
          </a:p>
          <a:p>
            <a:pPr marL="210476" indent="-210476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– almost anything you could conceivably do with personal data,    including:</a:t>
            </a:r>
          </a:p>
          <a:p>
            <a:pPr marL="525257" lvl="2" indent="-422814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collecting, organising, altering or adapting the data</a:t>
            </a:r>
          </a:p>
          <a:p>
            <a:pPr marL="525257" lvl="2" indent="-422814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obtaining, recording, keeping or backing up the data</a:t>
            </a:r>
          </a:p>
          <a:p>
            <a:pPr marL="525257" lvl="2" indent="-422814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transferring or disclosing the data</a:t>
            </a:r>
          </a:p>
        </p:txBody>
      </p:sp>
    </p:spTree>
    <p:extLst>
      <p:ext uri="{BB962C8B-B14F-4D97-AF65-F5344CB8AC3E}">
        <p14:creationId xmlns:p14="http://schemas.microsoft.com/office/powerpoint/2010/main" val="29529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Compliance…</a:t>
            </a:r>
            <a:endParaRPr lang="en-IE" dirty="0"/>
          </a:p>
        </p:txBody>
      </p:sp>
      <p:sp>
        <p:nvSpPr>
          <p:cNvPr id="29" name="Rectangle 28"/>
          <p:cNvSpPr/>
          <p:nvPr/>
        </p:nvSpPr>
        <p:spPr>
          <a:xfrm>
            <a:off x="1238250" y="1434904"/>
            <a:ext cx="7457017" cy="4779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t" anchorCtr="0"/>
          <a:lstStyle/>
          <a:p>
            <a:pPr algn="ctr">
              <a:spcBef>
                <a:spcPts val="2112"/>
              </a:spcBef>
            </a:pPr>
            <a:endParaRPr lang="en-GB" sz="1600" b="1" dirty="0"/>
          </a:p>
          <a:p>
            <a:pPr algn="ctr"/>
            <a:r>
              <a:rPr lang="en-GB" sz="1900" b="1" dirty="0"/>
              <a:t>…being able to demonstrate compliance with the DP principles:</a:t>
            </a:r>
          </a:p>
          <a:p>
            <a:pPr lvl="1"/>
            <a:endParaRPr lang="en-GB" sz="1400" b="1" dirty="0"/>
          </a:p>
        </p:txBody>
      </p:sp>
      <p:sp>
        <p:nvSpPr>
          <p:cNvPr id="30" name="Oval 29"/>
          <p:cNvSpPr/>
          <p:nvPr/>
        </p:nvSpPr>
        <p:spPr>
          <a:xfrm>
            <a:off x="1933046" y="2387600"/>
            <a:ext cx="1867826" cy="13294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GB" sz="1400" dirty="0"/>
              <a:t>Lawfulness</a:t>
            </a:r>
          </a:p>
          <a:p>
            <a:pPr algn="ctr"/>
            <a:r>
              <a:rPr lang="en-GB" sz="1400" dirty="0"/>
              <a:t>Fairness and Transparency</a:t>
            </a:r>
            <a:endParaRPr lang="en-IE" sz="1400" dirty="0"/>
          </a:p>
        </p:txBody>
      </p:sp>
      <p:sp>
        <p:nvSpPr>
          <p:cNvPr id="31" name="Oval 30"/>
          <p:cNvSpPr/>
          <p:nvPr/>
        </p:nvSpPr>
        <p:spPr>
          <a:xfrm>
            <a:off x="4148137" y="2387600"/>
            <a:ext cx="1836737" cy="13294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GB" sz="1400" dirty="0"/>
              <a:t>Data</a:t>
            </a:r>
          </a:p>
          <a:p>
            <a:pPr algn="ctr"/>
            <a:r>
              <a:rPr lang="en-GB" sz="1400" dirty="0"/>
              <a:t>Minimisation</a:t>
            </a:r>
            <a:endParaRPr lang="en-IE" sz="1400" dirty="0"/>
          </a:p>
        </p:txBody>
      </p:sp>
      <p:sp>
        <p:nvSpPr>
          <p:cNvPr id="32" name="Oval 31"/>
          <p:cNvSpPr/>
          <p:nvPr/>
        </p:nvSpPr>
        <p:spPr>
          <a:xfrm>
            <a:off x="6394186" y="2319867"/>
            <a:ext cx="1781704" cy="13038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GB" sz="1400" dirty="0"/>
              <a:t>Storage</a:t>
            </a:r>
          </a:p>
          <a:p>
            <a:pPr algn="ctr"/>
            <a:r>
              <a:rPr lang="en-GB" sz="1400" dirty="0"/>
              <a:t>Limitation</a:t>
            </a:r>
            <a:endParaRPr lang="en-IE" sz="1400" dirty="0"/>
          </a:p>
        </p:txBody>
      </p:sp>
      <p:sp>
        <p:nvSpPr>
          <p:cNvPr id="33" name="Oval 32"/>
          <p:cNvSpPr/>
          <p:nvPr/>
        </p:nvSpPr>
        <p:spPr>
          <a:xfrm>
            <a:off x="1933046" y="4038600"/>
            <a:ext cx="1867826" cy="1334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GB" sz="1400" dirty="0"/>
              <a:t>Purpose</a:t>
            </a:r>
          </a:p>
          <a:p>
            <a:pPr algn="ctr"/>
            <a:r>
              <a:rPr lang="en-GB" sz="1400" dirty="0"/>
              <a:t>Limitation</a:t>
            </a:r>
            <a:endParaRPr lang="en-IE" sz="1400" dirty="0"/>
          </a:p>
        </p:txBody>
      </p:sp>
      <p:sp>
        <p:nvSpPr>
          <p:cNvPr id="34" name="Oval 33"/>
          <p:cNvSpPr/>
          <p:nvPr/>
        </p:nvSpPr>
        <p:spPr>
          <a:xfrm>
            <a:off x="4203170" y="4038600"/>
            <a:ext cx="1901957" cy="13346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GB" sz="1400" dirty="0"/>
              <a:t>Accuracy</a:t>
            </a:r>
            <a:endParaRPr lang="en-IE" sz="1400" dirty="0"/>
          </a:p>
        </p:txBody>
      </p:sp>
      <p:sp>
        <p:nvSpPr>
          <p:cNvPr id="35" name="Oval 34"/>
          <p:cNvSpPr/>
          <p:nvPr/>
        </p:nvSpPr>
        <p:spPr>
          <a:xfrm>
            <a:off x="6321152" y="3962400"/>
            <a:ext cx="1944217" cy="13123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GB" sz="1400" dirty="0"/>
              <a:t>Integrity</a:t>
            </a:r>
          </a:p>
          <a:p>
            <a:pPr algn="ctr"/>
            <a:r>
              <a:rPr lang="en-GB" sz="1400" dirty="0"/>
              <a:t>and</a:t>
            </a:r>
          </a:p>
          <a:p>
            <a:pPr algn="ctr"/>
            <a:r>
              <a:rPr lang="en-GB" sz="1400" dirty="0"/>
              <a:t>Confidentiality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5076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SSIST.ADDDOCREFTONEWSLIDE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SSIST.DOCREF" val="True"/>
</p:tagLst>
</file>

<file path=ppt/theme/theme1.xml><?xml version="1.0" encoding="utf-8"?>
<a:theme xmlns:a="http://schemas.openxmlformats.org/drawingml/2006/main" name="blank">
  <a:themeElements>
    <a:clrScheme name="Custom 2">
      <a:dk1>
        <a:srgbClr val="3E3935"/>
      </a:dk1>
      <a:lt1>
        <a:srgbClr val="FFFFFF"/>
      </a:lt1>
      <a:dk2>
        <a:srgbClr val="3E3935"/>
      </a:dk2>
      <a:lt2>
        <a:srgbClr val="877C73"/>
      </a:lt2>
      <a:accent1>
        <a:srgbClr val="2CD5C4"/>
      </a:accent1>
      <a:accent2>
        <a:srgbClr val="3E3935"/>
      </a:accent2>
      <a:accent3>
        <a:srgbClr val="877C73"/>
      </a:accent3>
      <a:accent4>
        <a:srgbClr val="66A8BD"/>
      </a:accent4>
      <a:accent5>
        <a:srgbClr val="E781A6"/>
      </a:accent5>
      <a:accent6>
        <a:srgbClr val="FFD100"/>
      </a:accent6>
      <a:hlink>
        <a:srgbClr val="FFE370"/>
      </a:hlink>
      <a:folHlink>
        <a:srgbClr val="877C73"/>
      </a:folHlink>
    </a:clrScheme>
    <a:fontScheme name="A&amp;L Good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>
          <a:buClr>
            <a:schemeClr val="tx1"/>
          </a:buClr>
          <a:buFont typeface="Wingdings" pitchFamily="2" charset="2"/>
          <a:buNone/>
          <a:defRPr sz="20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Brand">
      <a:dk1>
        <a:sysClr val="windowText" lastClr="000000"/>
      </a:dk1>
      <a:lt1>
        <a:srgbClr val="FFFFFF"/>
      </a:lt1>
      <a:dk2>
        <a:srgbClr val="3E3935"/>
      </a:dk2>
      <a:lt2>
        <a:srgbClr val="938D89"/>
      </a:lt2>
      <a:accent1>
        <a:srgbClr val="2CD5C4"/>
      </a:accent1>
      <a:accent2>
        <a:srgbClr val="3E3935"/>
      </a:accent2>
      <a:accent3>
        <a:srgbClr val="938D89"/>
      </a:accent3>
      <a:accent4>
        <a:srgbClr val="006E91"/>
      </a:accent4>
      <a:accent5>
        <a:srgbClr val="D72D6A"/>
      </a:accent5>
      <a:accent6>
        <a:srgbClr val="FFD100"/>
      </a:accent6>
      <a:hlink>
        <a:srgbClr val="2CD5C4"/>
      </a:hlink>
      <a:folHlink>
        <a:srgbClr val="2CD5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ALG NEW">
      <a:dk1>
        <a:srgbClr val="3E3935"/>
      </a:dk1>
      <a:lt1>
        <a:srgbClr val="FFFFFF"/>
      </a:lt1>
      <a:dk2>
        <a:srgbClr val="3E3935"/>
      </a:dk2>
      <a:lt2>
        <a:srgbClr val="877C73"/>
      </a:lt2>
      <a:accent1>
        <a:srgbClr val="2CD5C4"/>
      </a:accent1>
      <a:accent2>
        <a:srgbClr val="3E3935"/>
      </a:accent2>
      <a:accent3>
        <a:srgbClr val="877C73"/>
      </a:accent3>
      <a:accent4>
        <a:srgbClr val="006E91"/>
      </a:accent4>
      <a:accent5>
        <a:srgbClr val="D72D6A"/>
      </a:accent5>
      <a:accent6>
        <a:srgbClr val="FFD100"/>
      </a:accent6>
      <a:hlink>
        <a:srgbClr val="005DAA"/>
      </a:hlink>
      <a:folHlink>
        <a:srgbClr val="877C73"/>
      </a:folHlink>
    </a:clrScheme>
    <a:fontScheme name="A&amp;L Good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>
          <a:buClr>
            <a:schemeClr val="tx1"/>
          </a:buClr>
          <a:buFont typeface="Wingdings" pitchFamily="2" charset="2"/>
          <a:buNone/>
          <a:defRPr sz="20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blank">
  <a:themeElements>
    <a:clrScheme name="ALG NEW">
      <a:dk1>
        <a:srgbClr val="3E3935"/>
      </a:dk1>
      <a:lt1>
        <a:srgbClr val="FFFFFF"/>
      </a:lt1>
      <a:dk2>
        <a:srgbClr val="3E3935"/>
      </a:dk2>
      <a:lt2>
        <a:srgbClr val="877C73"/>
      </a:lt2>
      <a:accent1>
        <a:srgbClr val="2CD5C4"/>
      </a:accent1>
      <a:accent2>
        <a:srgbClr val="3E3935"/>
      </a:accent2>
      <a:accent3>
        <a:srgbClr val="877C73"/>
      </a:accent3>
      <a:accent4>
        <a:srgbClr val="006E91"/>
      </a:accent4>
      <a:accent5>
        <a:srgbClr val="D72D6A"/>
      </a:accent5>
      <a:accent6>
        <a:srgbClr val="FFD100"/>
      </a:accent6>
      <a:hlink>
        <a:srgbClr val="005DAA"/>
      </a:hlink>
      <a:folHlink>
        <a:srgbClr val="877C73"/>
      </a:folHlink>
    </a:clrScheme>
    <a:fontScheme name="A&amp;L Good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>
          <a:buClr>
            <a:schemeClr val="tx1"/>
          </a:buClr>
          <a:buFont typeface="Wingdings" pitchFamily="2" charset="2"/>
          <a:buNone/>
          <a:defRPr sz="20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blank">
  <a:themeElements>
    <a:clrScheme name="ALG NEW">
      <a:dk1>
        <a:srgbClr val="3E3935"/>
      </a:dk1>
      <a:lt1>
        <a:srgbClr val="FFFFFF"/>
      </a:lt1>
      <a:dk2>
        <a:srgbClr val="3E3935"/>
      </a:dk2>
      <a:lt2>
        <a:srgbClr val="877C73"/>
      </a:lt2>
      <a:accent1>
        <a:srgbClr val="2CD5C4"/>
      </a:accent1>
      <a:accent2>
        <a:srgbClr val="3E3935"/>
      </a:accent2>
      <a:accent3>
        <a:srgbClr val="877C73"/>
      </a:accent3>
      <a:accent4>
        <a:srgbClr val="006E91"/>
      </a:accent4>
      <a:accent5>
        <a:srgbClr val="D72D6A"/>
      </a:accent5>
      <a:accent6>
        <a:srgbClr val="FFD100"/>
      </a:accent6>
      <a:hlink>
        <a:srgbClr val="005DAA"/>
      </a:hlink>
      <a:folHlink>
        <a:srgbClr val="877C73"/>
      </a:folHlink>
    </a:clrScheme>
    <a:fontScheme name="A&amp;L Good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>
          <a:buClr>
            <a:schemeClr val="tx1"/>
          </a:buClr>
          <a:buFont typeface="Wingdings" pitchFamily="2" charset="2"/>
          <a:buNone/>
          <a:defRPr sz="20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blank">
  <a:themeElements>
    <a:clrScheme name="ALG NEW">
      <a:dk1>
        <a:srgbClr val="3E3935"/>
      </a:dk1>
      <a:lt1>
        <a:srgbClr val="FFFFFF"/>
      </a:lt1>
      <a:dk2>
        <a:srgbClr val="3E3935"/>
      </a:dk2>
      <a:lt2>
        <a:srgbClr val="877C73"/>
      </a:lt2>
      <a:accent1>
        <a:srgbClr val="2CD5C4"/>
      </a:accent1>
      <a:accent2>
        <a:srgbClr val="3E3935"/>
      </a:accent2>
      <a:accent3>
        <a:srgbClr val="877C73"/>
      </a:accent3>
      <a:accent4>
        <a:srgbClr val="006E91"/>
      </a:accent4>
      <a:accent5>
        <a:srgbClr val="D72D6A"/>
      </a:accent5>
      <a:accent6>
        <a:srgbClr val="FFD100"/>
      </a:accent6>
      <a:hlink>
        <a:srgbClr val="005DAA"/>
      </a:hlink>
      <a:folHlink>
        <a:srgbClr val="877C73"/>
      </a:folHlink>
    </a:clrScheme>
    <a:fontScheme name="A&amp;L Good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>
          <a:buClr>
            <a:schemeClr val="tx1"/>
          </a:buClr>
          <a:buFont typeface="Wingdings" pitchFamily="2" charset="2"/>
          <a:buNone/>
          <a:defRPr sz="20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blank">
  <a:themeElements>
    <a:clrScheme name="Custom 2">
      <a:dk1>
        <a:srgbClr val="3E3935"/>
      </a:dk1>
      <a:lt1>
        <a:srgbClr val="FFFFFF"/>
      </a:lt1>
      <a:dk2>
        <a:srgbClr val="3E3935"/>
      </a:dk2>
      <a:lt2>
        <a:srgbClr val="877C73"/>
      </a:lt2>
      <a:accent1>
        <a:srgbClr val="2CD5C4"/>
      </a:accent1>
      <a:accent2>
        <a:srgbClr val="3E3935"/>
      </a:accent2>
      <a:accent3>
        <a:srgbClr val="877C73"/>
      </a:accent3>
      <a:accent4>
        <a:srgbClr val="66A8BD"/>
      </a:accent4>
      <a:accent5>
        <a:srgbClr val="E781A6"/>
      </a:accent5>
      <a:accent6>
        <a:srgbClr val="FFD100"/>
      </a:accent6>
      <a:hlink>
        <a:srgbClr val="FFE370"/>
      </a:hlink>
      <a:folHlink>
        <a:srgbClr val="877C73"/>
      </a:folHlink>
    </a:clrScheme>
    <a:fontScheme name="A&amp;L Good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>
          <a:buClr>
            <a:schemeClr val="tx1"/>
          </a:buClr>
          <a:buFont typeface="Wingdings" pitchFamily="2" charset="2"/>
          <a:buNone/>
          <a:defRPr sz="20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267</TotalTime>
  <Words>1177</Words>
  <Application>Microsoft Office PowerPoint</Application>
  <PresentationFormat>A4 Paper (210x297 mm)</PresentationFormat>
  <Paragraphs>279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Courier New</vt:lpstr>
      <vt:lpstr>Helvetica Light</vt:lpstr>
      <vt:lpstr>Lato</vt:lpstr>
      <vt:lpstr>Times New Roman</vt:lpstr>
      <vt:lpstr>Wingdings</vt:lpstr>
      <vt:lpstr>blank</vt:lpstr>
      <vt:lpstr>1_Office Theme</vt:lpstr>
      <vt:lpstr>1_blank</vt:lpstr>
      <vt:lpstr>2_blank</vt:lpstr>
      <vt:lpstr>3_blank</vt:lpstr>
      <vt:lpstr>4_blank</vt:lpstr>
      <vt:lpstr>5_blank</vt:lpstr>
      <vt:lpstr>PowerPoint Presentation</vt:lpstr>
      <vt:lpstr>Panellists </vt:lpstr>
      <vt:lpstr>Introduction &amp; Overview</vt:lpstr>
      <vt:lpstr>Structuring Your EU Business: Choosing the Optimum Corporate Structure</vt:lpstr>
      <vt:lpstr>Choosing the Optimum Corporate Structure – relevant factors</vt:lpstr>
      <vt:lpstr>GDPR</vt:lpstr>
      <vt:lpstr>GDPR – a European Law with Global Reach</vt:lpstr>
      <vt:lpstr>Data Protection – The Basics</vt:lpstr>
      <vt:lpstr>Compliance…</vt:lpstr>
      <vt:lpstr>Accountability</vt:lpstr>
      <vt:lpstr>PowerPoint Presentation</vt:lpstr>
      <vt:lpstr>GDPR - New Customer Rights</vt:lpstr>
      <vt:lpstr>GDPR - New Obligations</vt:lpstr>
      <vt:lpstr>GDPR Information– Privacy Notices</vt:lpstr>
      <vt:lpstr>GDPR New Controller - to - Processor relationship</vt:lpstr>
      <vt:lpstr>GDPR Breach – the Pitfalls</vt:lpstr>
      <vt:lpstr>PowerPoint Presentation</vt:lpstr>
      <vt:lpstr>Employment and Immigration Matters</vt:lpstr>
      <vt:lpstr>Common Employment Law Pitfalls: Overview</vt:lpstr>
      <vt:lpstr>Employment Pitfall No. 1: Statutory Protections</vt:lpstr>
      <vt:lpstr>Employment Pitfall No.2: Dismissals</vt:lpstr>
      <vt:lpstr>Employment Pitfall No.3: Workplace Benefits</vt:lpstr>
      <vt:lpstr>Employment Pitfall No.4:  Trade Unions / Works Councils</vt:lpstr>
      <vt:lpstr>Employment Pitfall No.5: Collective Redundancies</vt:lpstr>
      <vt:lpstr>Employment Pitfall No.6: Transfer of Undertakings</vt:lpstr>
      <vt:lpstr>Employment Pitfall No.7: Immigration matters</vt:lpstr>
      <vt:lpstr>Final thoughts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Dirks</dc:creator>
  <cp:lastModifiedBy>Deb Dirks</cp:lastModifiedBy>
  <cp:revision>22</cp:revision>
  <cp:lastPrinted>2018-12-21T00:16:39Z</cp:lastPrinted>
  <dcterms:created xsi:type="dcterms:W3CDTF">2018-05-30T00:54:00Z</dcterms:created>
  <dcterms:modified xsi:type="dcterms:W3CDTF">2019-01-11T19:03:41Z</dcterms:modified>
</cp:coreProperties>
</file>