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2.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3" r:id="rId4"/>
    <p:sldMasterId id="2147483648" r:id="rId5"/>
    <p:sldMasterId id="2147483704" r:id="rId6"/>
    <p:sldMasterId id="2147483711" r:id="rId7"/>
    <p:sldMasterId id="2147483681" r:id="rId8"/>
    <p:sldMasterId id="2147483722" r:id="rId9"/>
  </p:sldMasterIdLst>
  <p:notesMasterIdLst>
    <p:notesMasterId r:id="rId60"/>
  </p:notesMasterIdLst>
  <p:handoutMasterIdLst>
    <p:handoutMasterId r:id="rId61"/>
  </p:handoutMasterIdLst>
  <p:sldIdLst>
    <p:sldId id="268" r:id="rId10"/>
    <p:sldId id="276" r:id="rId11"/>
    <p:sldId id="328" r:id="rId12"/>
    <p:sldId id="337" r:id="rId13"/>
    <p:sldId id="346" r:id="rId14"/>
    <p:sldId id="256" r:id="rId15"/>
    <p:sldId id="258" r:id="rId16"/>
    <p:sldId id="342" r:id="rId17"/>
    <p:sldId id="264" r:id="rId18"/>
    <p:sldId id="279" r:id="rId19"/>
    <p:sldId id="272" r:id="rId20"/>
    <p:sldId id="274" r:id="rId21"/>
    <p:sldId id="280" r:id="rId22"/>
    <p:sldId id="267" r:id="rId23"/>
    <p:sldId id="259" r:id="rId24"/>
    <p:sldId id="285" r:id="rId25"/>
    <p:sldId id="343" r:id="rId26"/>
    <p:sldId id="286" r:id="rId27"/>
    <p:sldId id="275" r:id="rId28"/>
    <p:sldId id="260" r:id="rId29"/>
    <p:sldId id="287" r:id="rId30"/>
    <p:sldId id="261" r:id="rId31"/>
    <p:sldId id="282" r:id="rId32"/>
    <p:sldId id="269" r:id="rId33"/>
    <p:sldId id="271" r:id="rId34"/>
    <p:sldId id="344" r:id="rId35"/>
    <p:sldId id="263" r:id="rId36"/>
    <p:sldId id="262" r:id="rId37"/>
    <p:sldId id="289" r:id="rId38"/>
    <p:sldId id="270" r:id="rId39"/>
    <p:sldId id="277" r:id="rId40"/>
    <p:sldId id="290" r:id="rId41"/>
    <p:sldId id="278" r:id="rId42"/>
    <p:sldId id="283" r:id="rId43"/>
    <p:sldId id="288" r:id="rId44"/>
    <p:sldId id="284" r:id="rId45"/>
    <p:sldId id="347" r:id="rId46"/>
    <p:sldId id="330" r:id="rId47"/>
    <p:sldId id="339" r:id="rId48"/>
    <p:sldId id="340" r:id="rId49"/>
    <p:sldId id="331" r:id="rId50"/>
    <p:sldId id="341" r:id="rId51"/>
    <p:sldId id="329" r:id="rId52"/>
    <p:sldId id="332" r:id="rId53"/>
    <p:sldId id="333" r:id="rId54"/>
    <p:sldId id="334" r:id="rId55"/>
    <p:sldId id="299" r:id="rId56"/>
    <p:sldId id="345" r:id="rId57"/>
    <p:sldId id="298" r:id="rId58"/>
    <p:sldId id="317" r:id="rId59"/>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Open Sans" panose="020B0604020202020204" charset="0"/>
      <p:regular r:id="rId66"/>
      <p:bold r:id="rId67"/>
      <p:italic r:id="rId68"/>
      <p:boldItalic r:id="rId69"/>
    </p:embeddedFont>
    <p:embeddedFont>
      <p:font typeface="Trebuchet MS" panose="020B0603020202020204" pitchFamily="34" charset="0"/>
      <p:regular r:id="rId70"/>
      <p:bold r:id="rId71"/>
      <p:italic r:id="rId72"/>
      <p:boldItalic r:id="rId73"/>
    </p:embeddedFont>
    <p:embeddedFont>
      <p:font typeface="Wingdings 3" panose="05040102010807070707" pitchFamily="18" charset="2"/>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0AE087-3FF8-4747-A9FD-9FA8759E053E}">
          <p14:sldIdLst>
            <p14:sldId id="268"/>
            <p14:sldId id="276"/>
            <p14:sldId id="328"/>
            <p14:sldId id="337"/>
            <p14:sldId id="346"/>
            <p14:sldId id="256"/>
            <p14:sldId id="258"/>
            <p14:sldId id="342"/>
            <p14:sldId id="264"/>
            <p14:sldId id="279"/>
            <p14:sldId id="272"/>
            <p14:sldId id="274"/>
            <p14:sldId id="280"/>
            <p14:sldId id="267"/>
            <p14:sldId id="259"/>
            <p14:sldId id="285"/>
            <p14:sldId id="343"/>
            <p14:sldId id="286"/>
            <p14:sldId id="275"/>
            <p14:sldId id="260"/>
            <p14:sldId id="287"/>
            <p14:sldId id="261"/>
            <p14:sldId id="282"/>
            <p14:sldId id="269"/>
            <p14:sldId id="271"/>
            <p14:sldId id="344"/>
            <p14:sldId id="263"/>
            <p14:sldId id="262"/>
            <p14:sldId id="289"/>
            <p14:sldId id="270"/>
            <p14:sldId id="277"/>
            <p14:sldId id="290"/>
            <p14:sldId id="278"/>
            <p14:sldId id="283"/>
            <p14:sldId id="288"/>
            <p14:sldId id="284"/>
            <p14:sldId id="347"/>
            <p14:sldId id="330"/>
            <p14:sldId id="339"/>
            <p14:sldId id="340"/>
            <p14:sldId id="331"/>
            <p14:sldId id="341"/>
            <p14:sldId id="329"/>
            <p14:sldId id="332"/>
            <p14:sldId id="333"/>
            <p14:sldId id="334"/>
            <p14:sldId id="299"/>
            <p14:sldId id="345"/>
            <p14:sldId id="298"/>
            <p14:sldId id="3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C79"/>
    <a:srgbClr val="464646"/>
    <a:srgbClr val="4E8297"/>
    <a:srgbClr val="B4B4B4"/>
    <a:srgbClr val="4869A4"/>
    <a:srgbClr val="4E82CC"/>
    <a:srgbClr val="45A7DF"/>
    <a:srgbClr val="0099CC"/>
    <a:srgbClr val="70AD47"/>
    <a:srgbClr val="99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5B1C7-3B79-4A7E-8AFC-C328663A0B67}" v="281" dt="2022-03-29T03:23:52.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86" autoAdjust="0"/>
    <p:restoredTop sz="89173" autoAdjust="0"/>
  </p:normalViewPr>
  <p:slideViewPr>
    <p:cSldViewPr snapToGrid="0">
      <p:cViewPr varScale="1">
        <p:scale>
          <a:sx n="70" d="100"/>
          <a:sy n="70" d="100"/>
        </p:scale>
        <p:origin x="1368" y="29"/>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font" Target="fonts/font5.fntdata"/><Relationship Id="rId74" Type="http://schemas.openxmlformats.org/officeDocument/2006/relationships/font" Target="fonts/font13.fntdata"/><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font" Target="fonts/font11.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6.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 Harris" userId="ee12a1ea-2d4d-4dec-9276-b0da2c2b730d" providerId="ADAL" clId="{EF25B1C7-3B79-4A7E-8AFC-C328663A0B67}"/>
    <pc:docChg chg="undo custSel addSld delSld modSld sldOrd modSection">
      <pc:chgData name="Phil Harris" userId="ee12a1ea-2d4d-4dec-9276-b0da2c2b730d" providerId="ADAL" clId="{EF25B1C7-3B79-4A7E-8AFC-C328663A0B67}" dt="2022-03-29T03:24:52.344" v="595" actId="20577"/>
      <pc:docMkLst>
        <pc:docMk/>
      </pc:docMkLst>
      <pc:sldChg chg="add">
        <pc:chgData name="Phil Harris" userId="ee12a1ea-2d4d-4dec-9276-b0da2c2b730d" providerId="ADAL" clId="{EF25B1C7-3B79-4A7E-8AFC-C328663A0B67}" dt="2022-03-28T03:59:46.234" v="75"/>
        <pc:sldMkLst>
          <pc:docMk/>
          <pc:sldMk cId="1028312799" sldId="256"/>
        </pc:sldMkLst>
      </pc:sldChg>
      <pc:sldChg chg="add">
        <pc:chgData name="Phil Harris" userId="ee12a1ea-2d4d-4dec-9276-b0da2c2b730d" providerId="ADAL" clId="{EF25B1C7-3B79-4A7E-8AFC-C328663A0B67}" dt="2022-03-28T03:59:46.234" v="75"/>
        <pc:sldMkLst>
          <pc:docMk/>
          <pc:sldMk cId="757518718" sldId="258"/>
        </pc:sldMkLst>
      </pc:sldChg>
      <pc:sldChg chg="add">
        <pc:chgData name="Phil Harris" userId="ee12a1ea-2d4d-4dec-9276-b0da2c2b730d" providerId="ADAL" clId="{EF25B1C7-3B79-4A7E-8AFC-C328663A0B67}" dt="2022-03-28T03:59:46.234" v="75"/>
        <pc:sldMkLst>
          <pc:docMk/>
          <pc:sldMk cId="156734898" sldId="259"/>
        </pc:sldMkLst>
      </pc:sldChg>
      <pc:sldChg chg="add">
        <pc:chgData name="Phil Harris" userId="ee12a1ea-2d4d-4dec-9276-b0da2c2b730d" providerId="ADAL" clId="{EF25B1C7-3B79-4A7E-8AFC-C328663A0B67}" dt="2022-03-28T03:59:46.234" v="75"/>
        <pc:sldMkLst>
          <pc:docMk/>
          <pc:sldMk cId="3981525582" sldId="260"/>
        </pc:sldMkLst>
      </pc:sldChg>
      <pc:sldChg chg="add">
        <pc:chgData name="Phil Harris" userId="ee12a1ea-2d4d-4dec-9276-b0da2c2b730d" providerId="ADAL" clId="{EF25B1C7-3B79-4A7E-8AFC-C328663A0B67}" dt="2022-03-28T03:59:46.234" v="75"/>
        <pc:sldMkLst>
          <pc:docMk/>
          <pc:sldMk cId="540701401" sldId="261"/>
        </pc:sldMkLst>
      </pc:sldChg>
      <pc:sldChg chg="add">
        <pc:chgData name="Phil Harris" userId="ee12a1ea-2d4d-4dec-9276-b0da2c2b730d" providerId="ADAL" clId="{EF25B1C7-3B79-4A7E-8AFC-C328663A0B67}" dt="2022-03-28T03:59:46.234" v="75"/>
        <pc:sldMkLst>
          <pc:docMk/>
          <pc:sldMk cId="1511802636" sldId="262"/>
        </pc:sldMkLst>
      </pc:sldChg>
      <pc:sldChg chg="add">
        <pc:chgData name="Phil Harris" userId="ee12a1ea-2d4d-4dec-9276-b0da2c2b730d" providerId="ADAL" clId="{EF25B1C7-3B79-4A7E-8AFC-C328663A0B67}" dt="2022-03-28T03:59:46.234" v="75"/>
        <pc:sldMkLst>
          <pc:docMk/>
          <pc:sldMk cId="4088658225" sldId="263"/>
        </pc:sldMkLst>
      </pc:sldChg>
      <pc:sldChg chg="add">
        <pc:chgData name="Phil Harris" userId="ee12a1ea-2d4d-4dec-9276-b0da2c2b730d" providerId="ADAL" clId="{EF25B1C7-3B79-4A7E-8AFC-C328663A0B67}" dt="2022-03-28T03:59:46.234" v="75"/>
        <pc:sldMkLst>
          <pc:docMk/>
          <pc:sldMk cId="1489570307" sldId="264"/>
        </pc:sldMkLst>
      </pc:sldChg>
      <pc:sldChg chg="add">
        <pc:chgData name="Phil Harris" userId="ee12a1ea-2d4d-4dec-9276-b0da2c2b730d" providerId="ADAL" clId="{EF25B1C7-3B79-4A7E-8AFC-C328663A0B67}" dt="2022-03-28T03:59:46.234" v="75"/>
        <pc:sldMkLst>
          <pc:docMk/>
          <pc:sldMk cId="1743269786" sldId="267"/>
        </pc:sldMkLst>
      </pc:sldChg>
      <pc:sldChg chg="delSp modSp mod">
        <pc:chgData name="Phil Harris" userId="ee12a1ea-2d4d-4dec-9276-b0da2c2b730d" providerId="ADAL" clId="{EF25B1C7-3B79-4A7E-8AFC-C328663A0B67}" dt="2022-03-28T04:00:43.190" v="121"/>
        <pc:sldMkLst>
          <pc:docMk/>
          <pc:sldMk cId="3462449561" sldId="268"/>
        </pc:sldMkLst>
        <pc:spChg chg="mod">
          <ac:chgData name="Phil Harris" userId="ee12a1ea-2d4d-4dec-9276-b0da2c2b730d" providerId="ADAL" clId="{EF25B1C7-3B79-4A7E-8AFC-C328663A0B67}" dt="2022-03-28T04:00:43.190" v="121"/>
          <ac:spMkLst>
            <pc:docMk/>
            <pc:sldMk cId="3462449561" sldId="268"/>
            <ac:spMk id="7" creationId="{76548EAB-6DBD-4A99-B155-7C908FCF9484}"/>
          </ac:spMkLst>
        </pc:spChg>
        <pc:picChg chg="del mod ord">
          <ac:chgData name="Phil Harris" userId="ee12a1ea-2d4d-4dec-9276-b0da2c2b730d" providerId="ADAL" clId="{EF25B1C7-3B79-4A7E-8AFC-C328663A0B67}" dt="2022-03-28T04:00:17.520" v="79" actId="478"/>
          <ac:picMkLst>
            <pc:docMk/>
            <pc:sldMk cId="3462449561" sldId="268"/>
            <ac:picMk id="3" creationId="{D697D045-0F19-4FE1-BE8C-DE10D43A459B}"/>
          </ac:picMkLst>
        </pc:picChg>
        <pc:picChg chg="del mod">
          <ac:chgData name="Phil Harris" userId="ee12a1ea-2d4d-4dec-9276-b0da2c2b730d" providerId="ADAL" clId="{EF25B1C7-3B79-4A7E-8AFC-C328663A0B67}" dt="2022-03-28T04:00:13.900" v="78" actId="478"/>
          <ac:picMkLst>
            <pc:docMk/>
            <pc:sldMk cId="3462449561" sldId="268"/>
            <ac:picMk id="1028" creationId="{5B82855C-2190-42B4-BA23-7FE9EDDBAA9C}"/>
          </ac:picMkLst>
        </pc:picChg>
        <pc:picChg chg="del mod">
          <ac:chgData name="Phil Harris" userId="ee12a1ea-2d4d-4dec-9276-b0da2c2b730d" providerId="ADAL" clId="{EF25B1C7-3B79-4A7E-8AFC-C328663A0B67}" dt="2022-03-28T04:00:12.448" v="77" actId="478"/>
          <ac:picMkLst>
            <pc:docMk/>
            <pc:sldMk cId="3462449561" sldId="268"/>
            <ac:picMk id="2050" creationId="{562AAAE1-C690-4B3A-BF7A-6B242947B20C}"/>
          </ac:picMkLst>
        </pc:picChg>
      </pc:sldChg>
      <pc:sldChg chg="add">
        <pc:chgData name="Phil Harris" userId="ee12a1ea-2d4d-4dec-9276-b0da2c2b730d" providerId="ADAL" clId="{EF25B1C7-3B79-4A7E-8AFC-C328663A0B67}" dt="2022-03-28T03:59:46.234" v="75"/>
        <pc:sldMkLst>
          <pc:docMk/>
          <pc:sldMk cId="1967146306" sldId="269"/>
        </pc:sldMkLst>
      </pc:sldChg>
      <pc:sldChg chg="add">
        <pc:chgData name="Phil Harris" userId="ee12a1ea-2d4d-4dec-9276-b0da2c2b730d" providerId="ADAL" clId="{EF25B1C7-3B79-4A7E-8AFC-C328663A0B67}" dt="2022-03-28T03:59:46.234" v="75"/>
        <pc:sldMkLst>
          <pc:docMk/>
          <pc:sldMk cId="3510047909" sldId="270"/>
        </pc:sldMkLst>
      </pc:sldChg>
      <pc:sldChg chg="add">
        <pc:chgData name="Phil Harris" userId="ee12a1ea-2d4d-4dec-9276-b0da2c2b730d" providerId="ADAL" clId="{EF25B1C7-3B79-4A7E-8AFC-C328663A0B67}" dt="2022-03-28T03:59:46.234" v="75"/>
        <pc:sldMkLst>
          <pc:docMk/>
          <pc:sldMk cId="273882671" sldId="271"/>
        </pc:sldMkLst>
      </pc:sldChg>
      <pc:sldChg chg="add">
        <pc:chgData name="Phil Harris" userId="ee12a1ea-2d4d-4dec-9276-b0da2c2b730d" providerId="ADAL" clId="{EF25B1C7-3B79-4A7E-8AFC-C328663A0B67}" dt="2022-03-28T03:59:46.234" v="75"/>
        <pc:sldMkLst>
          <pc:docMk/>
          <pc:sldMk cId="2505520998" sldId="272"/>
        </pc:sldMkLst>
      </pc:sldChg>
      <pc:sldChg chg="add">
        <pc:chgData name="Phil Harris" userId="ee12a1ea-2d4d-4dec-9276-b0da2c2b730d" providerId="ADAL" clId="{EF25B1C7-3B79-4A7E-8AFC-C328663A0B67}" dt="2022-03-28T03:59:46.234" v="75"/>
        <pc:sldMkLst>
          <pc:docMk/>
          <pc:sldMk cId="611379751" sldId="274"/>
        </pc:sldMkLst>
      </pc:sldChg>
      <pc:sldChg chg="add">
        <pc:chgData name="Phil Harris" userId="ee12a1ea-2d4d-4dec-9276-b0da2c2b730d" providerId="ADAL" clId="{EF25B1C7-3B79-4A7E-8AFC-C328663A0B67}" dt="2022-03-28T03:59:46.234" v="75"/>
        <pc:sldMkLst>
          <pc:docMk/>
          <pc:sldMk cId="885739085" sldId="275"/>
        </pc:sldMkLst>
      </pc:sldChg>
      <pc:sldChg chg="add">
        <pc:chgData name="Phil Harris" userId="ee12a1ea-2d4d-4dec-9276-b0da2c2b730d" providerId="ADAL" clId="{EF25B1C7-3B79-4A7E-8AFC-C328663A0B67}" dt="2022-03-28T03:59:46.234" v="75"/>
        <pc:sldMkLst>
          <pc:docMk/>
          <pc:sldMk cId="756505088" sldId="277"/>
        </pc:sldMkLst>
      </pc:sldChg>
      <pc:sldChg chg="add">
        <pc:chgData name="Phil Harris" userId="ee12a1ea-2d4d-4dec-9276-b0da2c2b730d" providerId="ADAL" clId="{EF25B1C7-3B79-4A7E-8AFC-C328663A0B67}" dt="2022-03-28T03:59:46.234" v="75"/>
        <pc:sldMkLst>
          <pc:docMk/>
          <pc:sldMk cId="3908654524" sldId="278"/>
        </pc:sldMkLst>
      </pc:sldChg>
      <pc:sldChg chg="add">
        <pc:chgData name="Phil Harris" userId="ee12a1ea-2d4d-4dec-9276-b0da2c2b730d" providerId="ADAL" clId="{EF25B1C7-3B79-4A7E-8AFC-C328663A0B67}" dt="2022-03-28T03:59:46.234" v="75"/>
        <pc:sldMkLst>
          <pc:docMk/>
          <pc:sldMk cId="3657258871" sldId="279"/>
        </pc:sldMkLst>
      </pc:sldChg>
      <pc:sldChg chg="add">
        <pc:chgData name="Phil Harris" userId="ee12a1ea-2d4d-4dec-9276-b0da2c2b730d" providerId="ADAL" clId="{EF25B1C7-3B79-4A7E-8AFC-C328663A0B67}" dt="2022-03-28T03:59:46.234" v="75"/>
        <pc:sldMkLst>
          <pc:docMk/>
          <pc:sldMk cId="2968255266" sldId="280"/>
        </pc:sldMkLst>
      </pc:sldChg>
      <pc:sldChg chg="del">
        <pc:chgData name="Phil Harris" userId="ee12a1ea-2d4d-4dec-9276-b0da2c2b730d" providerId="ADAL" clId="{EF25B1C7-3B79-4A7E-8AFC-C328663A0B67}" dt="2022-03-28T04:10:31.586" v="271" actId="47"/>
        <pc:sldMkLst>
          <pc:docMk/>
          <pc:sldMk cId="3963318856" sldId="281"/>
        </pc:sldMkLst>
      </pc:sldChg>
      <pc:sldChg chg="add">
        <pc:chgData name="Phil Harris" userId="ee12a1ea-2d4d-4dec-9276-b0da2c2b730d" providerId="ADAL" clId="{EF25B1C7-3B79-4A7E-8AFC-C328663A0B67}" dt="2022-03-28T03:59:46.234" v="75"/>
        <pc:sldMkLst>
          <pc:docMk/>
          <pc:sldMk cId="1540582737" sldId="282"/>
        </pc:sldMkLst>
      </pc:sldChg>
      <pc:sldChg chg="add">
        <pc:chgData name="Phil Harris" userId="ee12a1ea-2d4d-4dec-9276-b0da2c2b730d" providerId="ADAL" clId="{EF25B1C7-3B79-4A7E-8AFC-C328663A0B67}" dt="2022-03-28T03:59:46.234" v="75"/>
        <pc:sldMkLst>
          <pc:docMk/>
          <pc:sldMk cId="1844809103" sldId="283"/>
        </pc:sldMkLst>
      </pc:sldChg>
      <pc:sldChg chg="add">
        <pc:chgData name="Phil Harris" userId="ee12a1ea-2d4d-4dec-9276-b0da2c2b730d" providerId="ADAL" clId="{EF25B1C7-3B79-4A7E-8AFC-C328663A0B67}" dt="2022-03-28T03:59:46.234" v="75"/>
        <pc:sldMkLst>
          <pc:docMk/>
          <pc:sldMk cId="903339065" sldId="284"/>
        </pc:sldMkLst>
      </pc:sldChg>
      <pc:sldChg chg="add">
        <pc:chgData name="Phil Harris" userId="ee12a1ea-2d4d-4dec-9276-b0da2c2b730d" providerId="ADAL" clId="{EF25B1C7-3B79-4A7E-8AFC-C328663A0B67}" dt="2022-03-28T03:59:46.234" v="75"/>
        <pc:sldMkLst>
          <pc:docMk/>
          <pc:sldMk cId="3327575745" sldId="285"/>
        </pc:sldMkLst>
      </pc:sldChg>
      <pc:sldChg chg="add">
        <pc:chgData name="Phil Harris" userId="ee12a1ea-2d4d-4dec-9276-b0da2c2b730d" providerId="ADAL" clId="{EF25B1C7-3B79-4A7E-8AFC-C328663A0B67}" dt="2022-03-28T03:59:46.234" v="75"/>
        <pc:sldMkLst>
          <pc:docMk/>
          <pc:sldMk cId="2103293290" sldId="286"/>
        </pc:sldMkLst>
      </pc:sldChg>
      <pc:sldChg chg="add">
        <pc:chgData name="Phil Harris" userId="ee12a1ea-2d4d-4dec-9276-b0da2c2b730d" providerId="ADAL" clId="{EF25B1C7-3B79-4A7E-8AFC-C328663A0B67}" dt="2022-03-28T03:59:46.234" v="75"/>
        <pc:sldMkLst>
          <pc:docMk/>
          <pc:sldMk cId="364309699" sldId="287"/>
        </pc:sldMkLst>
      </pc:sldChg>
      <pc:sldChg chg="add">
        <pc:chgData name="Phil Harris" userId="ee12a1ea-2d4d-4dec-9276-b0da2c2b730d" providerId="ADAL" clId="{EF25B1C7-3B79-4A7E-8AFC-C328663A0B67}" dt="2022-03-28T03:59:46.234" v="75"/>
        <pc:sldMkLst>
          <pc:docMk/>
          <pc:sldMk cId="2287609092" sldId="288"/>
        </pc:sldMkLst>
      </pc:sldChg>
      <pc:sldChg chg="add">
        <pc:chgData name="Phil Harris" userId="ee12a1ea-2d4d-4dec-9276-b0da2c2b730d" providerId="ADAL" clId="{EF25B1C7-3B79-4A7E-8AFC-C328663A0B67}" dt="2022-03-28T03:59:46.234" v="75"/>
        <pc:sldMkLst>
          <pc:docMk/>
          <pc:sldMk cId="3619415178" sldId="289"/>
        </pc:sldMkLst>
      </pc:sldChg>
      <pc:sldChg chg="add">
        <pc:chgData name="Phil Harris" userId="ee12a1ea-2d4d-4dec-9276-b0da2c2b730d" providerId="ADAL" clId="{EF25B1C7-3B79-4A7E-8AFC-C328663A0B67}" dt="2022-03-28T03:59:46.234" v="75"/>
        <pc:sldMkLst>
          <pc:docMk/>
          <pc:sldMk cId="512318281" sldId="290"/>
        </pc:sldMkLst>
      </pc:sldChg>
      <pc:sldChg chg="delSp modSp mod">
        <pc:chgData name="Phil Harris" userId="ee12a1ea-2d4d-4dec-9276-b0da2c2b730d" providerId="ADAL" clId="{EF25B1C7-3B79-4A7E-8AFC-C328663A0B67}" dt="2022-03-28T13:54:11.203" v="584" actId="20577"/>
        <pc:sldMkLst>
          <pc:docMk/>
          <pc:sldMk cId="36081973" sldId="298"/>
        </pc:sldMkLst>
        <pc:spChg chg="mod">
          <ac:chgData name="Phil Harris" userId="ee12a1ea-2d4d-4dec-9276-b0da2c2b730d" providerId="ADAL" clId="{EF25B1C7-3B79-4A7E-8AFC-C328663A0B67}" dt="2022-03-28T13:54:11.203" v="584" actId="20577"/>
          <ac:spMkLst>
            <pc:docMk/>
            <pc:sldMk cId="36081973" sldId="298"/>
            <ac:spMk id="7" creationId="{CE7B57D8-7553-4668-A7DA-ED725FBFA669}"/>
          </ac:spMkLst>
        </pc:spChg>
        <pc:spChg chg="mod topLvl">
          <ac:chgData name="Phil Harris" userId="ee12a1ea-2d4d-4dec-9276-b0da2c2b730d" providerId="ADAL" clId="{EF25B1C7-3B79-4A7E-8AFC-C328663A0B67}" dt="2022-03-28T04:18:16.355" v="349" actId="6549"/>
          <ac:spMkLst>
            <pc:docMk/>
            <pc:sldMk cId="36081973" sldId="298"/>
            <ac:spMk id="16" creationId="{5E8A4A66-E12B-4E19-8B63-720578DAFF1A}"/>
          </ac:spMkLst>
        </pc:spChg>
        <pc:grpChg chg="del">
          <ac:chgData name="Phil Harris" userId="ee12a1ea-2d4d-4dec-9276-b0da2c2b730d" providerId="ADAL" clId="{EF25B1C7-3B79-4A7E-8AFC-C328663A0B67}" dt="2022-03-28T04:10:40.701" v="272" actId="478"/>
          <ac:grpSpMkLst>
            <pc:docMk/>
            <pc:sldMk cId="36081973" sldId="298"/>
            <ac:grpSpMk id="6" creationId="{23C94436-EE8F-4873-9962-4409BF4A2B6B}"/>
          </ac:grpSpMkLst>
        </pc:grpChg>
        <pc:picChg chg="del topLvl">
          <ac:chgData name="Phil Harris" userId="ee12a1ea-2d4d-4dec-9276-b0da2c2b730d" providerId="ADAL" clId="{EF25B1C7-3B79-4A7E-8AFC-C328663A0B67}" dt="2022-03-28T04:10:40.701" v="272" actId="478"/>
          <ac:picMkLst>
            <pc:docMk/>
            <pc:sldMk cId="36081973" sldId="298"/>
            <ac:picMk id="5" creationId="{1CD5B401-6B24-45C1-8931-E8E31955DB78}"/>
          </ac:picMkLst>
        </pc:picChg>
      </pc:sldChg>
      <pc:sldChg chg="del">
        <pc:chgData name="Phil Harris" userId="ee12a1ea-2d4d-4dec-9276-b0da2c2b730d" providerId="ADAL" clId="{EF25B1C7-3B79-4A7E-8AFC-C328663A0B67}" dt="2022-03-28T03:59:52.145" v="76" actId="47"/>
        <pc:sldMkLst>
          <pc:docMk/>
          <pc:sldMk cId="2758858948" sldId="327"/>
        </pc:sldMkLst>
      </pc:sldChg>
      <pc:sldChg chg="modSp mod modAnim">
        <pc:chgData name="Phil Harris" userId="ee12a1ea-2d4d-4dec-9276-b0da2c2b730d" providerId="ADAL" clId="{EF25B1C7-3B79-4A7E-8AFC-C328663A0B67}" dt="2022-03-28T13:46:42.580" v="522" actId="403"/>
        <pc:sldMkLst>
          <pc:docMk/>
          <pc:sldMk cId="1254624340" sldId="329"/>
        </pc:sldMkLst>
        <pc:spChg chg="mod">
          <ac:chgData name="Phil Harris" userId="ee12a1ea-2d4d-4dec-9276-b0da2c2b730d" providerId="ADAL" clId="{EF25B1C7-3B79-4A7E-8AFC-C328663A0B67}" dt="2022-03-28T13:46:42.580" v="522" actId="403"/>
          <ac:spMkLst>
            <pc:docMk/>
            <pc:sldMk cId="1254624340" sldId="329"/>
            <ac:spMk id="8" creationId="{289FF30B-CC7F-4029-AF63-9678B13042A0}"/>
          </ac:spMkLst>
        </pc:spChg>
      </pc:sldChg>
      <pc:sldChg chg="modSp mod modAnim">
        <pc:chgData name="Phil Harris" userId="ee12a1ea-2d4d-4dec-9276-b0da2c2b730d" providerId="ADAL" clId="{EF25B1C7-3B79-4A7E-8AFC-C328663A0B67}" dt="2022-03-28T13:41:57.906" v="451" actId="20577"/>
        <pc:sldMkLst>
          <pc:docMk/>
          <pc:sldMk cId="3815904970" sldId="330"/>
        </pc:sldMkLst>
        <pc:spChg chg="mod">
          <ac:chgData name="Phil Harris" userId="ee12a1ea-2d4d-4dec-9276-b0da2c2b730d" providerId="ADAL" clId="{EF25B1C7-3B79-4A7E-8AFC-C328663A0B67}" dt="2022-03-28T13:41:57.906" v="451" actId="20577"/>
          <ac:spMkLst>
            <pc:docMk/>
            <pc:sldMk cId="3815904970" sldId="330"/>
            <ac:spMk id="8" creationId="{289FF30B-CC7F-4029-AF63-9678B13042A0}"/>
          </ac:spMkLst>
        </pc:spChg>
      </pc:sldChg>
      <pc:sldChg chg="addSp modSp mod modAnim">
        <pc:chgData name="Phil Harris" userId="ee12a1ea-2d4d-4dec-9276-b0da2c2b730d" providerId="ADAL" clId="{EF25B1C7-3B79-4A7E-8AFC-C328663A0B67}" dt="2022-03-28T13:45:18.936" v="506" actId="403"/>
        <pc:sldMkLst>
          <pc:docMk/>
          <pc:sldMk cId="1868137023" sldId="331"/>
        </pc:sldMkLst>
        <pc:spChg chg="add mod">
          <ac:chgData name="Phil Harris" userId="ee12a1ea-2d4d-4dec-9276-b0da2c2b730d" providerId="ADAL" clId="{EF25B1C7-3B79-4A7E-8AFC-C328663A0B67}" dt="2022-03-28T04:14:36.854" v="283" actId="571"/>
          <ac:spMkLst>
            <pc:docMk/>
            <pc:sldMk cId="1868137023" sldId="331"/>
            <ac:spMk id="5" creationId="{122A3495-3D35-4530-8512-AA36DCC47212}"/>
          </ac:spMkLst>
        </pc:spChg>
        <pc:spChg chg="mod">
          <ac:chgData name="Phil Harris" userId="ee12a1ea-2d4d-4dec-9276-b0da2c2b730d" providerId="ADAL" clId="{EF25B1C7-3B79-4A7E-8AFC-C328663A0B67}" dt="2022-03-28T13:45:18.936" v="506" actId="403"/>
          <ac:spMkLst>
            <pc:docMk/>
            <pc:sldMk cId="1868137023" sldId="331"/>
            <ac:spMk id="8" creationId="{289FF30B-CC7F-4029-AF63-9678B13042A0}"/>
          </ac:spMkLst>
        </pc:spChg>
        <pc:picChg chg="add mod">
          <ac:chgData name="Phil Harris" userId="ee12a1ea-2d4d-4dec-9276-b0da2c2b730d" providerId="ADAL" clId="{EF25B1C7-3B79-4A7E-8AFC-C328663A0B67}" dt="2022-03-28T04:14:36.854" v="283" actId="571"/>
          <ac:picMkLst>
            <pc:docMk/>
            <pc:sldMk cId="1868137023" sldId="331"/>
            <ac:picMk id="6" creationId="{538230E0-22B2-451D-8438-08EE1CB287F0}"/>
          </ac:picMkLst>
        </pc:picChg>
      </pc:sldChg>
      <pc:sldChg chg="modSp mod modAnim">
        <pc:chgData name="Phil Harris" userId="ee12a1ea-2d4d-4dec-9276-b0da2c2b730d" providerId="ADAL" clId="{EF25B1C7-3B79-4A7E-8AFC-C328663A0B67}" dt="2022-03-28T13:47:29.247" v="527" actId="20577"/>
        <pc:sldMkLst>
          <pc:docMk/>
          <pc:sldMk cId="2392554123" sldId="332"/>
        </pc:sldMkLst>
        <pc:spChg chg="mod">
          <ac:chgData name="Phil Harris" userId="ee12a1ea-2d4d-4dec-9276-b0da2c2b730d" providerId="ADAL" clId="{EF25B1C7-3B79-4A7E-8AFC-C328663A0B67}" dt="2022-03-28T13:47:29.247" v="527" actId="20577"/>
          <ac:spMkLst>
            <pc:docMk/>
            <pc:sldMk cId="2392554123" sldId="332"/>
            <ac:spMk id="8" creationId="{289FF30B-CC7F-4029-AF63-9678B13042A0}"/>
          </ac:spMkLst>
        </pc:spChg>
      </pc:sldChg>
      <pc:sldChg chg="modSp mod modAnim">
        <pc:chgData name="Phil Harris" userId="ee12a1ea-2d4d-4dec-9276-b0da2c2b730d" providerId="ADAL" clId="{EF25B1C7-3B79-4A7E-8AFC-C328663A0B67}" dt="2022-03-28T13:48:03.561" v="535" actId="403"/>
        <pc:sldMkLst>
          <pc:docMk/>
          <pc:sldMk cId="2175688620" sldId="333"/>
        </pc:sldMkLst>
        <pc:spChg chg="mod">
          <ac:chgData name="Phil Harris" userId="ee12a1ea-2d4d-4dec-9276-b0da2c2b730d" providerId="ADAL" clId="{EF25B1C7-3B79-4A7E-8AFC-C328663A0B67}" dt="2022-03-28T13:48:03.561" v="535" actId="403"/>
          <ac:spMkLst>
            <pc:docMk/>
            <pc:sldMk cId="2175688620" sldId="333"/>
            <ac:spMk id="8" creationId="{289FF30B-CC7F-4029-AF63-9678B13042A0}"/>
          </ac:spMkLst>
        </pc:spChg>
      </pc:sldChg>
      <pc:sldChg chg="modSp mod modAnim">
        <pc:chgData name="Phil Harris" userId="ee12a1ea-2d4d-4dec-9276-b0da2c2b730d" providerId="ADAL" clId="{EF25B1C7-3B79-4A7E-8AFC-C328663A0B67}" dt="2022-03-28T13:49:39.587" v="578" actId="6549"/>
        <pc:sldMkLst>
          <pc:docMk/>
          <pc:sldMk cId="3924308539" sldId="334"/>
        </pc:sldMkLst>
        <pc:spChg chg="mod">
          <ac:chgData name="Phil Harris" userId="ee12a1ea-2d4d-4dec-9276-b0da2c2b730d" providerId="ADAL" clId="{EF25B1C7-3B79-4A7E-8AFC-C328663A0B67}" dt="2022-03-28T04:17:46.081" v="320" actId="20577"/>
          <ac:spMkLst>
            <pc:docMk/>
            <pc:sldMk cId="3924308539" sldId="334"/>
            <ac:spMk id="7" creationId="{CF753B3B-90B1-4433-8963-5047DB0BC29E}"/>
          </ac:spMkLst>
        </pc:spChg>
        <pc:spChg chg="mod">
          <ac:chgData name="Phil Harris" userId="ee12a1ea-2d4d-4dec-9276-b0da2c2b730d" providerId="ADAL" clId="{EF25B1C7-3B79-4A7E-8AFC-C328663A0B67}" dt="2022-03-28T13:49:39.587" v="578" actId="6549"/>
          <ac:spMkLst>
            <pc:docMk/>
            <pc:sldMk cId="3924308539" sldId="334"/>
            <ac:spMk id="8" creationId="{289FF30B-CC7F-4029-AF63-9678B13042A0}"/>
          </ac:spMkLst>
        </pc:spChg>
        <pc:picChg chg="mod">
          <ac:chgData name="Phil Harris" userId="ee12a1ea-2d4d-4dec-9276-b0da2c2b730d" providerId="ADAL" clId="{EF25B1C7-3B79-4A7E-8AFC-C328663A0B67}" dt="2022-03-28T04:08:32.942" v="270" actId="1038"/>
          <ac:picMkLst>
            <pc:docMk/>
            <pc:sldMk cId="3924308539" sldId="334"/>
            <ac:picMk id="4" creationId="{D3D4D9C3-6747-4D4D-8C8D-376A21881551}"/>
          </ac:picMkLst>
        </pc:picChg>
        <pc:picChg chg="mod">
          <ac:chgData name="Phil Harris" userId="ee12a1ea-2d4d-4dec-9276-b0da2c2b730d" providerId="ADAL" clId="{EF25B1C7-3B79-4A7E-8AFC-C328663A0B67}" dt="2022-03-28T04:08:32.942" v="270" actId="1038"/>
          <ac:picMkLst>
            <pc:docMk/>
            <pc:sldMk cId="3924308539" sldId="334"/>
            <ac:picMk id="5" creationId="{9722CF55-2F59-41B7-914C-B7827EA09BE5}"/>
          </ac:picMkLst>
        </pc:picChg>
        <pc:picChg chg="mod">
          <ac:chgData name="Phil Harris" userId="ee12a1ea-2d4d-4dec-9276-b0da2c2b730d" providerId="ADAL" clId="{EF25B1C7-3B79-4A7E-8AFC-C328663A0B67}" dt="2022-03-28T04:08:32.942" v="270" actId="1038"/>
          <ac:picMkLst>
            <pc:docMk/>
            <pc:sldMk cId="3924308539" sldId="334"/>
            <ac:picMk id="6" creationId="{F8D3745E-C7E8-413C-8BEF-8CADC8B84389}"/>
          </ac:picMkLst>
        </pc:picChg>
        <pc:picChg chg="mod">
          <ac:chgData name="Phil Harris" userId="ee12a1ea-2d4d-4dec-9276-b0da2c2b730d" providerId="ADAL" clId="{EF25B1C7-3B79-4A7E-8AFC-C328663A0B67}" dt="2022-03-28T04:08:32.942" v="270" actId="1038"/>
          <ac:picMkLst>
            <pc:docMk/>
            <pc:sldMk cId="3924308539" sldId="334"/>
            <ac:picMk id="9" creationId="{DC08AA6B-8077-4818-B50D-4C37D87AC454}"/>
          </ac:picMkLst>
        </pc:picChg>
      </pc:sldChg>
      <pc:sldChg chg="addSp modSp mod">
        <pc:chgData name="Phil Harris" userId="ee12a1ea-2d4d-4dec-9276-b0da2c2b730d" providerId="ADAL" clId="{EF25B1C7-3B79-4A7E-8AFC-C328663A0B67}" dt="2022-03-29T03:24:21.587" v="590" actId="1076"/>
        <pc:sldMkLst>
          <pc:docMk/>
          <pc:sldMk cId="4129764077" sldId="337"/>
        </pc:sldMkLst>
        <pc:spChg chg="add mod">
          <ac:chgData name="Phil Harris" userId="ee12a1ea-2d4d-4dec-9276-b0da2c2b730d" providerId="ADAL" clId="{EF25B1C7-3B79-4A7E-8AFC-C328663A0B67}" dt="2022-03-29T03:24:17.412" v="589" actId="1076"/>
          <ac:spMkLst>
            <pc:docMk/>
            <pc:sldMk cId="4129764077" sldId="337"/>
            <ac:spMk id="5" creationId="{A40E6032-1F89-4E39-B67E-82279F9B27A3}"/>
          </ac:spMkLst>
        </pc:spChg>
        <pc:spChg chg="add mod">
          <ac:chgData name="Phil Harris" userId="ee12a1ea-2d4d-4dec-9276-b0da2c2b730d" providerId="ADAL" clId="{EF25B1C7-3B79-4A7E-8AFC-C328663A0B67}" dt="2022-03-29T03:24:10.859" v="588" actId="1076"/>
          <ac:spMkLst>
            <pc:docMk/>
            <pc:sldMk cId="4129764077" sldId="337"/>
            <ac:spMk id="6" creationId="{063EAFE2-6FA4-44F9-8DB1-472490AB9E5B}"/>
          </ac:spMkLst>
        </pc:spChg>
        <pc:spChg chg="add mod">
          <ac:chgData name="Phil Harris" userId="ee12a1ea-2d4d-4dec-9276-b0da2c2b730d" providerId="ADAL" clId="{EF25B1C7-3B79-4A7E-8AFC-C328663A0B67}" dt="2022-03-29T03:24:21.587" v="590" actId="1076"/>
          <ac:spMkLst>
            <pc:docMk/>
            <pc:sldMk cId="4129764077" sldId="337"/>
            <ac:spMk id="9" creationId="{207169E4-7264-49CD-936E-96DEED4E42E3}"/>
          </ac:spMkLst>
        </pc:spChg>
        <pc:picChg chg="add mod">
          <ac:chgData name="Phil Harris" userId="ee12a1ea-2d4d-4dec-9276-b0da2c2b730d" providerId="ADAL" clId="{EF25B1C7-3B79-4A7E-8AFC-C328663A0B67}" dt="2022-03-29T03:24:10.859" v="588" actId="1076"/>
          <ac:picMkLst>
            <pc:docMk/>
            <pc:sldMk cId="4129764077" sldId="337"/>
            <ac:picMk id="4" creationId="{7255DBF8-7AAE-4DCE-8414-8AAAB27443A1}"/>
          </ac:picMkLst>
        </pc:picChg>
      </pc:sldChg>
      <pc:sldChg chg="modSp modAnim">
        <pc:chgData name="Phil Harris" userId="ee12a1ea-2d4d-4dec-9276-b0da2c2b730d" providerId="ADAL" clId="{EF25B1C7-3B79-4A7E-8AFC-C328663A0B67}" dt="2022-03-28T13:42:42.036" v="481" actId="403"/>
        <pc:sldMkLst>
          <pc:docMk/>
          <pc:sldMk cId="832204610" sldId="339"/>
        </pc:sldMkLst>
        <pc:spChg chg="mod">
          <ac:chgData name="Phil Harris" userId="ee12a1ea-2d4d-4dec-9276-b0da2c2b730d" providerId="ADAL" clId="{EF25B1C7-3B79-4A7E-8AFC-C328663A0B67}" dt="2022-03-28T13:42:42.036" v="481" actId="403"/>
          <ac:spMkLst>
            <pc:docMk/>
            <pc:sldMk cId="832204610" sldId="339"/>
            <ac:spMk id="8" creationId="{289FF30B-CC7F-4029-AF63-9678B13042A0}"/>
          </ac:spMkLst>
        </pc:spChg>
      </pc:sldChg>
      <pc:sldChg chg="modSp mod modAnim">
        <pc:chgData name="Phil Harris" userId="ee12a1ea-2d4d-4dec-9276-b0da2c2b730d" providerId="ADAL" clId="{EF25B1C7-3B79-4A7E-8AFC-C328663A0B67}" dt="2022-03-28T13:43:12.277" v="505" actId="1076"/>
        <pc:sldMkLst>
          <pc:docMk/>
          <pc:sldMk cId="4199506548" sldId="340"/>
        </pc:sldMkLst>
        <pc:spChg chg="mod">
          <ac:chgData name="Phil Harris" userId="ee12a1ea-2d4d-4dec-9276-b0da2c2b730d" providerId="ADAL" clId="{EF25B1C7-3B79-4A7E-8AFC-C328663A0B67}" dt="2022-03-28T04:13:42.854" v="277" actId="20577"/>
          <ac:spMkLst>
            <pc:docMk/>
            <pc:sldMk cId="4199506548" sldId="340"/>
            <ac:spMk id="7" creationId="{CF753B3B-90B1-4433-8963-5047DB0BC29E}"/>
          </ac:spMkLst>
        </pc:spChg>
        <pc:spChg chg="mod">
          <ac:chgData name="Phil Harris" userId="ee12a1ea-2d4d-4dec-9276-b0da2c2b730d" providerId="ADAL" clId="{EF25B1C7-3B79-4A7E-8AFC-C328663A0B67}" dt="2022-03-28T13:43:08.045" v="504" actId="20577"/>
          <ac:spMkLst>
            <pc:docMk/>
            <pc:sldMk cId="4199506548" sldId="340"/>
            <ac:spMk id="8" creationId="{289FF30B-CC7F-4029-AF63-9678B13042A0}"/>
          </ac:spMkLst>
        </pc:spChg>
        <pc:picChg chg="mod">
          <ac:chgData name="Phil Harris" userId="ee12a1ea-2d4d-4dec-9276-b0da2c2b730d" providerId="ADAL" clId="{EF25B1C7-3B79-4A7E-8AFC-C328663A0B67}" dt="2022-03-28T13:43:12.277" v="505" actId="1076"/>
          <ac:picMkLst>
            <pc:docMk/>
            <pc:sldMk cId="4199506548" sldId="340"/>
            <ac:picMk id="6" creationId="{463EF25A-C547-4A32-A4D5-66800D963F09}"/>
          </ac:picMkLst>
        </pc:picChg>
      </pc:sldChg>
      <pc:sldChg chg="modSp mod modAnim">
        <pc:chgData name="Phil Harris" userId="ee12a1ea-2d4d-4dec-9276-b0da2c2b730d" providerId="ADAL" clId="{EF25B1C7-3B79-4A7E-8AFC-C328663A0B67}" dt="2022-03-28T13:46:27.557" v="521" actId="20577"/>
        <pc:sldMkLst>
          <pc:docMk/>
          <pc:sldMk cId="166121605" sldId="341"/>
        </pc:sldMkLst>
        <pc:spChg chg="mod">
          <ac:chgData name="Phil Harris" userId="ee12a1ea-2d4d-4dec-9276-b0da2c2b730d" providerId="ADAL" clId="{EF25B1C7-3B79-4A7E-8AFC-C328663A0B67}" dt="2022-03-28T13:46:27.557" v="521" actId="20577"/>
          <ac:spMkLst>
            <pc:docMk/>
            <pc:sldMk cId="166121605" sldId="341"/>
            <ac:spMk id="8" creationId="{289FF30B-CC7F-4029-AF63-9678B13042A0}"/>
          </ac:spMkLst>
        </pc:spChg>
      </pc:sldChg>
      <pc:sldChg chg="add">
        <pc:chgData name="Phil Harris" userId="ee12a1ea-2d4d-4dec-9276-b0da2c2b730d" providerId="ADAL" clId="{EF25B1C7-3B79-4A7E-8AFC-C328663A0B67}" dt="2022-03-28T03:59:46.234" v="75"/>
        <pc:sldMkLst>
          <pc:docMk/>
          <pc:sldMk cId="3881924492" sldId="342"/>
        </pc:sldMkLst>
      </pc:sldChg>
      <pc:sldChg chg="add">
        <pc:chgData name="Phil Harris" userId="ee12a1ea-2d4d-4dec-9276-b0da2c2b730d" providerId="ADAL" clId="{EF25B1C7-3B79-4A7E-8AFC-C328663A0B67}" dt="2022-03-28T03:59:46.234" v="75"/>
        <pc:sldMkLst>
          <pc:docMk/>
          <pc:sldMk cId="1429930634" sldId="343"/>
        </pc:sldMkLst>
      </pc:sldChg>
      <pc:sldChg chg="add">
        <pc:chgData name="Phil Harris" userId="ee12a1ea-2d4d-4dec-9276-b0da2c2b730d" providerId="ADAL" clId="{EF25B1C7-3B79-4A7E-8AFC-C328663A0B67}" dt="2022-03-28T03:59:46.234" v="75"/>
        <pc:sldMkLst>
          <pc:docMk/>
          <pc:sldMk cId="2519486992" sldId="344"/>
        </pc:sldMkLst>
      </pc:sldChg>
      <pc:sldChg chg="modSp add mod">
        <pc:chgData name="Phil Harris" userId="ee12a1ea-2d4d-4dec-9276-b0da2c2b730d" providerId="ADAL" clId="{EF25B1C7-3B79-4A7E-8AFC-C328663A0B67}" dt="2022-03-28T04:18:04.315" v="330" actId="20577"/>
        <pc:sldMkLst>
          <pc:docMk/>
          <pc:sldMk cId="2129322365" sldId="345"/>
        </pc:sldMkLst>
        <pc:spChg chg="mod">
          <ac:chgData name="Phil Harris" userId="ee12a1ea-2d4d-4dec-9276-b0da2c2b730d" providerId="ADAL" clId="{EF25B1C7-3B79-4A7E-8AFC-C328663A0B67}" dt="2022-03-28T04:18:04.315" v="330" actId="20577"/>
          <ac:spMkLst>
            <pc:docMk/>
            <pc:sldMk cId="2129322365" sldId="345"/>
            <ac:spMk id="7" creationId="{CF753B3B-90B1-4433-8963-5047DB0BC29E}"/>
          </ac:spMkLst>
        </pc:spChg>
      </pc:sldChg>
      <pc:sldChg chg="modSp add mod">
        <pc:chgData name="Phil Harris" userId="ee12a1ea-2d4d-4dec-9276-b0da2c2b730d" providerId="ADAL" clId="{EF25B1C7-3B79-4A7E-8AFC-C328663A0B67}" dt="2022-03-29T03:24:52.344" v="595" actId="20577"/>
        <pc:sldMkLst>
          <pc:docMk/>
          <pc:sldMk cId="1114158793" sldId="346"/>
        </pc:sldMkLst>
        <pc:spChg chg="mod">
          <ac:chgData name="Phil Harris" userId="ee12a1ea-2d4d-4dec-9276-b0da2c2b730d" providerId="ADAL" clId="{EF25B1C7-3B79-4A7E-8AFC-C328663A0B67}" dt="2022-03-29T03:24:52.344" v="595" actId="20577"/>
          <ac:spMkLst>
            <pc:docMk/>
            <pc:sldMk cId="1114158793" sldId="346"/>
            <ac:spMk id="7" creationId="{CF753B3B-90B1-4433-8963-5047DB0BC29E}"/>
          </ac:spMkLst>
        </pc:spChg>
      </pc:sldChg>
      <pc:sldChg chg="modSp add mod ord">
        <pc:chgData name="Phil Harris" userId="ee12a1ea-2d4d-4dec-9276-b0da2c2b730d" providerId="ADAL" clId="{EF25B1C7-3B79-4A7E-8AFC-C328663A0B67}" dt="2022-03-28T13:39:04.801" v="433" actId="20577"/>
        <pc:sldMkLst>
          <pc:docMk/>
          <pc:sldMk cId="1861223391" sldId="347"/>
        </pc:sldMkLst>
        <pc:spChg chg="mod">
          <ac:chgData name="Phil Harris" userId="ee12a1ea-2d4d-4dec-9276-b0da2c2b730d" providerId="ADAL" clId="{EF25B1C7-3B79-4A7E-8AFC-C328663A0B67}" dt="2022-03-28T13:39:04.801" v="433" actId="20577"/>
          <ac:spMkLst>
            <pc:docMk/>
            <pc:sldMk cId="1861223391" sldId="347"/>
            <ac:spMk id="7" creationId="{CF753B3B-90B1-4433-8963-5047DB0BC29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5D93C9-3AFA-439D-B5F2-9425ED2700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C67118-64C0-41F0-A1FE-5E4B5A0644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2E80EA-275E-4C00-8C25-9740ECB73B27}" type="datetimeFigureOut">
              <a:rPr lang="en-US" smtClean="0"/>
              <a:t>3/28/2022</a:t>
            </a:fld>
            <a:endParaRPr lang="en-US" dirty="0"/>
          </a:p>
        </p:txBody>
      </p:sp>
      <p:sp>
        <p:nvSpPr>
          <p:cNvPr id="4" name="Footer Placeholder 3">
            <a:extLst>
              <a:ext uri="{FF2B5EF4-FFF2-40B4-BE49-F238E27FC236}">
                <a16:creationId xmlns:a16="http://schemas.microsoft.com/office/drawing/2014/main" id="{D578D365-992A-4BA8-BC8D-1F798A4B3B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EE8FE17-EAC9-4B2D-BA47-5BE1DB8008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DA6E29-CFA9-4DE6-8CB9-62FC58D99ABA}" type="slidenum">
              <a:rPr lang="en-US" smtClean="0"/>
              <a:t>‹#›</a:t>
            </a:fld>
            <a:endParaRPr lang="en-US" dirty="0"/>
          </a:p>
        </p:txBody>
      </p:sp>
    </p:spTree>
    <p:extLst>
      <p:ext uri="{BB962C8B-B14F-4D97-AF65-F5344CB8AC3E}">
        <p14:creationId xmlns:p14="http://schemas.microsoft.com/office/powerpoint/2010/main" val="1731049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A01FB-BFEC-40D4-BC97-4BD8123DE7FE}" type="datetimeFigureOut">
              <a:rPr lang="en-US" smtClean="0"/>
              <a:t>3/28/2022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C3269-BE1B-43CD-AA62-47C1A734B8C8}" type="slidenum">
              <a:rPr lang="en-US" smtClean="0"/>
              <a:t>‹#›</a:t>
            </a:fld>
            <a:endParaRPr lang="en-US" dirty="0"/>
          </a:p>
        </p:txBody>
      </p:sp>
    </p:spTree>
    <p:extLst>
      <p:ext uri="{BB962C8B-B14F-4D97-AF65-F5344CB8AC3E}">
        <p14:creationId xmlns:p14="http://schemas.microsoft.com/office/powerpoint/2010/main" val="344287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 I’m not using the logo, but figured the company name was fine? Let me know if not – I can also change the color theme and put in any disclaimer you’d like to see.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31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239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30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 likely notes here on differences in doing this with giant, institutional clients as opposed to smaller/startup clients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901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examples here are about unresponsive clients and how to work with in-house counsel so that doesn’t happen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642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examples here from consumer electronics and universities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242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examples here are things like “we are anticipating CCPA/GDPR and want to protect our tech XXX”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88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C3269-BE1B-43CD-AA62-47C1A734B8C8}" type="slidenum">
              <a:rPr lang="en-US" smtClean="0"/>
              <a:t>38</a:t>
            </a:fld>
            <a:endParaRPr lang="en-US" dirty="0"/>
          </a:p>
        </p:txBody>
      </p:sp>
    </p:spTree>
    <p:extLst>
      <p:ext uri="{BB962C8B-B14F-4D97-AF65-F5344CB8AC3E}">
        <p14:creationId xmlns:p14="http://schemas.microsoft.com/office/powerpoint/2010/main" val="248865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things people were hesitant to tell legal in my engineering life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28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overseas R&amp;D examples from pre-pandemic, distributed teams because of uni partnering,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29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457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 dispute practice will be about someone who does construction expert witnessing bc they’re an engineer and to emphasize the importance of communication with your tech person in that particular situation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78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Owning your stuff is acknowledging whatever you don’t want the audience to be concerned about – tech degree differences, “are we in trouble because you’re a lawyer?” etc.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8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about things like AR/VR, palm pilots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90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an intern example here related to prepping interns using feedback from teenage siblings (it worked)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130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being invited to client’s and other practice group and functional group’s events/meetings, so yes some Dexcom examples but vague and about jam and happy hour.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F7D5-5B91-4C6A-8BBA-7753AEB2B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80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F8B4535-4837-42FC-B300-2B02BC5940CA}"/>
              </a:ext>
            </a:extLst>
          </p:cNvPr>
          <p:cNvSpPr>
            <a:spLocks noGrp="1"/>
          </p:cNvSpPr>
          <p:nvPr>
            <p:ph type="pic" sz="quarter" idx="12"/>
          </p:nvPr>
        </p:nvSpPr>
        <p:spPr>
          <a:xfrm>
            <a:off x="0" y="0"/>
            <a:ext cx="12188952" cy="4114800"/>
          </a:xfrm>
        </p:spPr>
        <p:txBody>
          <a:bodyPr/>
          <a:lstStyle/>
          <a:p>
            <a:endParaRPr lang="en-US" dirty="0"/>
          </a:p>
        </p:txBody>
      </p:sp>
      <p:sp>
        <p:nvSpPr>
          <p:cNvPr id="10" name="Text Placeholder 9">
            <a:extLst>
              <a:ext uri="{FF2B5EF4-FFF2-40B4-BE49-F238E27FC236}">
                <a16:creationId xmlns:a16="http://schemas.microsoft.com/office/drawing/2014/main" id="{1ED926EC-05CC-4DF0-BD42-6B51A7153A9F}"/>
              </a:ext>
            </a:extLst>
          </p:cNvPr>
          <p:cNvSpPr>
            <a:spLocks noGrp="1"/>
          </p:cNvSpPr>
          <p:nvPr>
            <p:ph type="body" sz="quarter" idx="10"/>
          </p:nvPr>
        </p:nvSpPr>
        <p:spPr>
          <a:xfrm>
            <a:off x="838200" y="4308358"/>
            <a:ext cx="10515600" cy="914400"/>
          </a:xfrm>
        </p:spPr>
        <p:txBody>
          <a:bodyPr>
            <a:noAutofit/>
          </a:bodyPr>
          <a:lstStyle>
            <a:lvl1pPr marL="0" indent="0">
              <a:buNone/>
              <a:defRPr sz="5400" cap="all" spc="300" baseline="0">
                <a:solidFill>
                  <a:srgbClr val="1B3C79"/>
                </a:solidFill>
                <a:latin typeface="Open Sans" panose="020B0606030504020204" pitchFamily="34" charset="0"/>
                <a:ea typeface="Open Sans" panose="020B0606030504020204" pitchFamily="34" charset="0"/>
                <a:cs typeface="Open Sans" panose="020B0606030504020204" pitchFamily="34" charset="0"/>
              </a:defRPr>
            </a:lvl1pPr>
            <a:lvl2pPr>
              <a:defRPr sz="4400" cap="small" baseline="0">
                <a:solidFill>
                  <a:schemeClr val="bg1"/>
                </a:solidFill>
                <a:latin typeface="+mj-lt"/>
              </a:defRPr>
            </a:lvl2pPr>
            <a:lvl3pPr>
              <a:defRPr sz="4400" cap="small" baseline="0">
                <a:solidFill>
                  <a:schemeClr val="bg1"/>
                </a:solidFill>
                <a:latin typeface="+mj-lt"/>
              </a:defRPr>
            </a:lvl3pPr>
            <a:lvl4pPr>
              <a:defRPr sz="4400" cap="small" baseline="0">
                <a:solidFill>
                  <a:schemeClr val="bg1"/>
                </a:solidFill>
                <a:latin typeface="+mj-lt"/>
              </a:defRPr>
            </a:lvl4pPr>
            <a:lvl5pPr>
              <a:defRPr sz="4400" cap="small" baseline="0">
                <a:solidFill>
                  <a:schemeClr val="bg1"/>
                </a:solidFill>
                <a:latin typeface="+mj-lt"/>
              </a:defRPr>
            </a:lvl5pPr>
          </a:lstStyle>
          <a:p>
            <a:pPr lvl="0"/>
            <a:r>
              <a:rPr lang="en-US" dirty="0"/>
              <a:t>Edit Master text styles</a:t>
            </a:r>
          </a:p>
        </p:txBody>
      </p:sp>
      <p:sp>
        <p:nvSpPr>
          <p:cNvPr id="14" name="Text Placeholder 13">
            <a:extLst>
              <a:ext uri="{FF2B5EF4-FFF2-40B4-BE49-F238E27FC236}">
                <a16:creationId xmlns:a16="http://schemas.microsoft.com/office/drawing/2014/main" id="{DB24B7AF-CAD8-4470-B1B7-4334B956BA34}"/>
              </a:ext>
            </a:extLst>
          </p:cNvPr>
          <p:cNvSpPr>
            <a:spLocks noGrp="1"/>
          </p:cNvSpPr>
          <p:nvPr>
            <p:ph type="body" sz="quarter" idx="11"/>
          </p:nvPr>
        </p:nvSpPr>
        <p:spPr>
          <a:xfrm>
            <a:off x="838200" y="5287687"/>
            <a:ext cx="10515600" cy="914400"/>
          </a:xfrm>
        </p:spPr>
        <p:txBody>
          <a:bodyPr>
            <a:normAutofit/>
          </a:bodyPr>
          <a:lstStyle>
            <a:lvl1pPr marL="0" indent="0">
              <a:buNone/>
              <a:defRPr sz="3200">
                <a:solidFill>
                  <a:srgbClr val="46464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3DFE4B0E-554B-4E7A-9133-BFBF9202BE51}"/>
              </a:ext>
            </a:extLst>
          </p:cNvPr>
          <p:cNvCxnSpPr/>
          <p:nvPr userDrawn="1"/>
        </p:nvCxnSpPr>
        <p:spPr>
          <a:xfrm>
            <a:off x="1524" y="6843744"/>
            <a:ext cx="12188952" cy="0"/>
          </a:xfrm>
          <a:prstGeom prst="line">
            <a:avLst/>
          </a:prstGeom>
          <a:ln w="63500">
            <a:solidFill>
              <a:srgbClr val="B4B4B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D6B7C11-7CF8-47E6-B992-743BC80A79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t="26936" r="-27" b="22426"/>
          <a:stretch/>
        </p:blipFill>
        <p:spPr>
          <a:xfrm>
            <a:off x="0" y="0"/>
            <a:ext cx="12192000" cy="4114796"/>
          </a:xfrm>
          <a:prstGeom prst="rect">
            <a:avLst/>
          </a:prstGeom>
        </p:spPr>
      </p:pic>
    </p:spTree>
    <p:extLst>
      <p:ext uri="{BB962C8B-B14F-4D97-AF65-F5344CB8AC3E}">
        <p14:creationId xmlns:p14="http://schemas.microsoft.com/office/powerpoint/2010/main" val="1724891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E18E-9616-4E1E-8554-1341B8FB9267}"/>
              </a:ext>
            </a:extLst>
          </p:cNvPr>
          <p:cNvSpPr>
            <a:spLocks noGrp="1"/>
          </p:cNvSpPr>
          <p:nvPr>
            <p:ph type="title"/>
          </p:nvPr>
        </p:nvSpPr>
        <p:spPr>
          <a:xfrm>
            <a:off x="838200" y="1478903"/>
            <a:ext cx="10515600"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838200" y="2500606"/>
            <a:ext cx="10515600" cy="372160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2611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E893-0DC6-43F7-A612-1850FE8756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C569FA-7857-4813-A2EC-6232F629130B}"/>
              </a:ext>
            </a:extLst>
          </p:cNvPr>
          <p:cNvSpPr>
            <a:spLocks noGrp="1"/>
          </p:cNvSpPr>
          <p:nvPr>
            <p:ph sz="half" idx="1"/>
          </p:nvPr>
        </p:nvSpPr>
        <p:spPr>
          <a:xfrm>
            <a:off x="838200" y="2519263"/>
            <a:ext cx="5181600" cy="3657699"/>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A7B75B7-06C8-457F-9B8E-28BB56BE6562}"/>
              </a:ext>
            </a:extLst>
          </p:cNvPr>
          <p:cNvSpPr>
            <a:spLocks noGrp="1"/>
          </p:cNvSpPr>
          <p:nvPr>
            <p:ph sz="half" idx="2"/>
          </p:nvPr>
        </p:nvSpPr>
        <p:spPr>
          <a:xfrm>
            <a:off x="6172200" y="2519264"/>
            <a:ext cx="5181600" cy="3657699"/>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EEAB3FB-356B-43A7-8A79-78F25F11A75A}"/>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6" name="Picture Placeholder 5">
            <a:extLst>
              <a:ext uri="{FF2B5EF4-FFF2-40B4-BE49-F238E27FC236}">
                <a16:creationId xmlns:a16="http://schemas.microsoft.com/office/drawing/2014/main" id="{6D0242B5-1A64-452D-94DE-FB177FE727DF}"/>
              </a:ext>
            </a:extLst>
          </p:cNvPr>
          <p:cNvSpPr>
            <a:spLocks noGrp="1"/>
          </p:cNvSpPr>
          <p:nvPr>
            <p:ph type="pic" sz="quarter" idx="10"/>
          </p:nvPr>
        </p:nvSpPr>
        <p:spPr>
          <a:xfrm>
            <a:off x="0" y="-1"/>
            <a:ext cx="12192000" cy="1371600"/>
          </a:xfrm>
        </p:spPr>
        <p:txBody>
          <a:bodyPr/>
          <a:lstStyle/>
          <a:p>
            <a:endParaRPr lang="en-US" dirty="0"/>
          </a:p>
        </p:txBody>
      </p:sp>
    </p:spTree>
    <p:extLst>
      <p:ext uri="{BB962C8B-B14F-4D97-AF65-F5344CB8AC3E}">
        <p14:creationId xmlns:p14="http://schemas.microsoft.com/office/powerpoint/2010/main" val="999341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207B-5682-4DA1-AA0F-F1061B942FF4}"/>
              </a:ext>
            </a:extLst>
          </p:cNvPr>
          <p:cNvSpPr>
            <a:spLocks noGrp="1"/>
          </p:cNvSpPr>
          <p:nvPr>
            <p:ph type="title"/>
          </p:nvPr>
        </p:nvSpPr>
        <p:spPr>
          <a:xfrm>
            <a:off x="839788" y="1475470"/>
            <a:ext cx="10515600" cy="9144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781AF22-80E5-4843-8402-8B87941A291A}"/>
              </a:ext>
            </a:extLst>
          </p:cNvPr>
          <p:cNvSpPr>
            <a:spLocks noGrp="1"/>
          </p:cNvSpPr>
          <p:nvPr>
            <p:ph type="body" idx="1"/>
          </p:nvPr>
        </p:nvSpPr>
        <p:spPr>
          <a:xfrm>
            <a:off x="839787" y="2519849"/>
            <a:ext cx="5184648"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3A9FF44-66CD-4929-BCB3-D21C8EDD1803}"/>
              </a:ext>
            </a:extLst>
          </p:cNvPr>
          <p:cNvSpPr>
            <a:spLocks noGrp="1"/>
          </p:cNvSpPr>
          <p:nvPr>
            <p:ph sz="half" idx="2"/>
          </p:nvPr>
        </p:nvSpPr>
        <p:spPr>
          <a:xfrm>
            <a:off x="839788" y="3069771"/>
            <a:ext cx="5184648" cy="3046251"/>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DF38C96-02BB-49B9-861A-31854F385E06}"/>
              </a:ext>
            </a:extLst>
          </p:cNvPr>
          <p:cNvSpPr>
            <a:spLocks noGrp="1"/>
          </p:cNvSpPr>
          <p:nvPr>
            <p:ph type="body" sz="quarter" idx="3"/>
          </p:nvPr>
        </p:nvSpPr>
        <p:spPr>
          <a:xfrm>
            <a:off x="6172200" y="2519849"/>
            <a:ext cx="5184648"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EB6D0DD-8A35-4769-91AF-3FABE8656FE9}"/>
              </a:ext>
            </a:extLst>
          </p:cNvPr>
          <p:cNvSpPr>
            <a:spLocks noGrp="1"/>
          </p:cNvSpPr>
          <p:nvPr>
            <p:ph sz="quarter" idx="4"/>
          </p:nvPr>
        </p:nvSpPr>
        <p:spPr>
          <a:xfrm>
            <a:off x="6172200" y="3069771"/>
            <a:ext cx="5184648" cy="3046251"/>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7">
            <a:extLst>
              <a:ext uri="{FF2B5EF4-FFF2-40B4-BE49-F238E27FC236}">
                <a16:creationId xmlns:a16="http://schemas.microsoft.com/office/drawing/2014/main" id="{B88282BE-0D69-49C3-81CE-DFAADF8BD6DC}"/>
              </a:ext>
            </a:extLst>
          </p:cNvPr>
          <p:cNvSpPr>
            <a:spLocks noGrp="1"/>
          </p:cNvSpPr>
          <p:nvPr>
            <p:ph type="sldNum" sz="quarter" idx="10"/>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8" name="Picture Placeholder 7">
            <a:extLst>
              <a:ext uri="{FF2B5EF4-FFF2-40B4-BE49-F238E27FC236}">
                <a16:creationId xmlns:a16="http://schemas.microsoft.com/office/drawing/2014/main" id="{B8E27987-F830-4F0F-8914-B51E5FEFD3BC}"/>
              </a:ext>
            </a:extLst>
          </p:cNvPr>
          <p:cNvSpPr>
            <a:spLocks noGrp="1"/>
          </p:cNvSpPr>
          <p:nvPr>
            <p:ph type="pic" sz="quarter" idx="11"/>
          </p:nvPr>
        </p:nvSpPr>
        <p:spPr>
          <a:xfrm>
            <a:off x="0" y="0"/>
            <a:ext cx="12192000" cy="1371600"/>
          </a:xfrm>
        </p:spPr>
        <p:txBody>
          <a:bodyPr/>
          <a:lstStyle/>
          <a:p>
            <a:endParaRPr lang="en-US" dirty="0"/>
          </a:p>
        </p:txBody>
      </p:sp>
    </p:spTree>
    <p:extLst>
      <p:ext uri="{BB962C8B-B14F-4D97-AF65-F5344CB8AC3E}">
        <p14:creationId xmlns:p14="http://schemas.microsoft.com/office/powerpoint/2010/main" val="53643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B3A3-CAD3-4C97-89D8-04E0B5970E55}"/>
              </a:ext>
            </a:extLst>
          </p:cNvPr>
          <p:cNvSpPr>
            <a:spLocks noGrp="1"/>
          </p:cNvSpPr>
          <p:nvPr>
            <p:ph type="title"/>
          </p:nvPr>
        </p:nvSpPr>
        <p:spPr/>
        <p:txBody>
          <a:bodyPr/>
          <a:lstStyle/>
          <a:p>
            <a:r>
              <a:rPr lang="en-US"/>
              <a:t>Click to edit Master title style</a:t>
            </a:r>
          </a:p>
        </p:txBody>
      </p:sp>
      <p:sp>
        <p:nvSpPr>
          <p:cNvPr id="6" name="Slide Number Placeholder 7">
            <a:extLst>
              <a:ext uri="{FF2B5EF4-FFF2-40B4-BE49-F238E27FC236}">
                <a16:creationId xmlns:a16="http://schemas.microsoft.com/office/drawing/2014/main" id="{78786C4B-8EBD-498E-8493-8011B43376A9}"/>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4" name="Picture Placeholder 3">
            <a:extLst>
              <a:ext uri="{FF2B5EF4-FFF2-40B4-BE49-F238E27FC236}">
                <a16:creationId xmlns:a16="http://schemas.microsoft.com/office/drawing/2014/main" id="{D5085CF3-27E3-4B43-A3FA-2454A05E4716}"/>
              </a:ext>
            </a:extLst>
          </p:cNvPr>
          <p:cNvSpPr>
            <a:spLocks noGrp="1"/>
          </p:cNvSpPr>
          <p:nvPr>
            <p:ph type="pic" sz="quarter" idx="10"/>
          </p:nvPr>
        </p:nvSpPr>
        <p:spPr>
          <a:xfrm>
            <a:off x="0" y="-1"/>
            <a:ext cx="12192000" cy="1371600"/>
          </a:xfrm>
        </p:spPr>
        <p:txBody>
          <a:bodyPr/>
          <a:lstStyle/>
          <a:p>
            <a:endParaRPr lang="en-US" dirty="0"/>
          </a:p>
        </p:txBody>
      </p:sp>
    </p:spTree>
    <p:extLst>
      <p:ext uri="{BB962C8B-B14F-4D97-AF65-F5344CB8AC3E}">
        <p14:creationId xmlns:p14="http://schemas.microsoft.com/office/powerpoint/2010/main" val="287275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A247-EDB3-4FD0-B112-9866B3A87624}"/>
              </a:ext>
            </a:extLst>
          </p:cNvPr>
          <p:cNvSpPr>
            <a:spLocks noGrp="1"/>
          </p:cNvSpPr>
          <p:nvPr>
            <p:ph type="title"/>
          </p:nvPr>
        </p:nvSpPr>
        <p:spPr>
          <a:xfrm>
            <a:off x="839788" y="1502225"/>
            <a:ext cx="10515600" cy="914400"/>
          </a:xfrm>
        </p:spPr>
        <p:txBody>
          <a:bodyPr anchor="ctr" anchorCtr="0">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4125775-34CD-4B8F-83E9-5DD82984DBE8}"/>
              </a:ext>
            </a:extLst>
          </p:cNvPr>
          <p:cNvSpPr>
            <a:spLocks noGrp="1"/>
          </p:cNvSpPr>
          <p:nvPr>
            <p:ph type="pic" idx="1"/>
          </p:nvPr>
        </p:nvSpPr>
        <p:spPr>
          <a:xfrm>
            <a:off x="5183188" y="2556588"/>
            <a:ext cx="6172200" cy="3304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Slide Number Placeholder 7">
            <a:extLst>
              <a:ext uri="{FF2B5EF4-FFF2-40B4-BE49-F238E27FC236}">
                <a16:creationId xmlns:a16="http://schemas.microsoft.com/office/drawing/2014/main" id="{485BFC5D-697D-4A14-BB1F-71325122AEFC}"/>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6" name="Text Placeholder 5">
            <a:extLst>
              <a:ext uri="{FF2B5EF4-FFF2-40B4-BE49-F238E27FC236}">
                <a16:creationId xmlns:a16="http://schemas.microsoft.com/office/drawing/2014/main" id="{129EACAE-ACD0-4E37-A833-3345B26D2219}"/>
              </a:ext>
            </a:extLst>
          </p:cNvPr>
          <p:cNvSpPr>
            <a:spLocks noGrp="1"/>
          </p:cNvSpPr>
          <p:nvPr>
            <p:ph type="body" sz="quarter" idx="10"/>
          </p:nvPr>
        </p:nvSpPr>
        <p:spPr>
          <a:xfrm>
            <a:off x="839788" y="2556588"/>
            <a:ext cx="3932237" cy="3304462"/>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F5E022AF-3D26-4AAC-848D-5DF6E07AD92C}"/>
              </a:ext>
            </a:extLst>
          </p:cNvPr>
          <p:cNvSpPr>
            <a:spLocks noGrp="1"/>
          </p:cNvSpPr>
          <p:nvPr>
            <p:ph type="pic" sz="quarter" idx="11"/>
          </p:nvPr>
        </p:nvSpPr>
        <p:spPr>
          <a:xfrm>
            <a:off x="0" y="-1"/>
            <a:ext cx="12192000" cy="1371600"/>
          </a:xfrm>
        </p:spPr>
        <p:txBody>
          <a:bodyPr/>
          <a:lstStyle/>
          <a:p>
            <a:endParaRPr lang="en-US" dirty="0"/>
          </a:p>
        </p:txBody>
      </p:sp>
    </p:spTree>
    <p:extLst>
      <p:ext uri="{BB962C8B-B14F-4D97-AF65-F5344CB8AC3E}">
        <p14:creationId xmlns:p14="http://schemas.microsoft.com/office/powerpoint/2010/main" val="2945571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6144-2C92-440E-A304-2E66310E438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1BD7040-A536-43D1-86A0-B00317AEC10E}"/>
              </a:ext>
            </a:extLst>
          </p:cNvPr>
          <p:cNvSpPr>
            <a:spLocks noGrp="1"/>
          </p:cNvSpPr>
          <p:nvPr>
            <p:ph type="sldNum" sz="quarter" idx="10"/>
          </p:nvPr>
        </p:nvSpPr>
        <p:spPr>
          <a:xfrm>
            <a:off x="4724400" y="6309995"/>
            <a:ext cx="2743200" cy="365125"/>
          </a:xfrm>
          <a:prstGeom prst="rect">
            <a:avLst/>
          </a:prstGeom>
        </p:spPr>
        <p:txBody>
          <a:bodyPr/>
          <a:lstStyle/>
          <a:p>
            <a:fld id="{C239E13A-DC4A-4432-A0A3-F98620F1E30E}" type="slidenum">
              <a:rPr lang="en-US" smtClean="0"/>
              <a:pPr/>
              <a:t>‹#›</a:t>
            </a:fld>
            <a:endParaRPr lang="en-US" dirty="0"/>
          </a:p>
        </p:txBody>
      </p:sp>
      <p:sp>
        <p:nvSpPr>
          <p:cNvPr id="4" name="Picture Placeholder 4">
            <a:extLst>
              <a:ext uri="{FF2B5EF4-FFF2-40B4-BE49-F238E27FC236}">
                <a16:creationId xmlns:a16="http://schemas.microsoft.com/office/drawing/2014/main" id="{9A76B2AC-929B-4347-A205-C9A98F55084B}"/>
              </a:ext>
            </a:extLst>
          </p:cNvPr>
          <p:cNvSpPr>
            <a:spLocks noGrp="1"/>
          </p:cNvSpPr>
          <p:nvPr>
            <p:ph type="pic" sz="quarter" idx="11"/>
          </p:nvPr>
        </p:nvSpPr>
        <p:spPr>
          <a:xfrm>
            <a:off x="1901955" y="2846545"/>
            <a:ext cx="1828800" cy="1828800"/>
          </a:xfrm>
        </p:spPr>
        <p:txBody>
          <a:bodyPr/>
          <a:lstStyle/>
          <a:p>
            <a:endParaRPr lang="en-US" dirty="0"/>
          </a:p>
        </p:txBody>
      </p:sp>
      <p:sp>
        <p:nvSpPr>
          <p:cNvPr id="5" name="Picture Placeholder 6">
            <a:extLst>
              <a:ext uri="{FF2B5EF4-FFF2-40B4-BE49-F238E27FC236}">
                <a16:creationId xmlns:a16="http://schemas.microsoft.com/office/drawing/2014/main" id="{80B172B6-A679-4581-90A7-5FE4A092B0A8}"/>
              </a:ext>
            </a:extLst>
          </p:cNvPr>
          <p:cNvSpPr>
            <a:spLocks noGrp="1"/>
          </p:cNvSpPr>
          <p:nvPr>
            <p:ph type="pic" sz="quarter" idx="12"/>
          </p:nvPr>
        </p:nvSpPr>
        <p:spPr>
          <a:xfrm>
            <a:off x="5181600" y="2846545"/>
            <a:ext cx="1828800" cy="1828800"/>
          </a:xfrm>
        </p:spPr>
        <p:txBody>
          <a:bodyPr/>
          <a:lstStyle/>
          <a:p>
            <a:endParaRPr lang="en-US" dirty="0"/>
          </a:p>
        </p:txBody>
      </p:sp>
      <p:sp>
        <p:nvSpPr>
          <p:cNvPr id="6" name="Picture Placeholder 8">
            <a:extLst>
              <a:ext uri="{FF2B5EF4-FFF2-40B4-BE49-F238E27FC236}">
                <a16:creationId xmlns:a16="http://schemas.microsoft.com/office/drawing/2014/main" id="{49507311-ECCD-408E-81E6-B042CA56FD1A}"/>
              </a:ext>
            </a:extLst>
          </p:cNvPr>
          <p:cNvSpPr>
            <a:spLocks noGrp="1"/>
          </p:cNvSpPr>
          <p:nvPr>
            <p:ph type="pic" sz="quarter" idx="13"/>
          </p:nvPr>
        </p:nvSpPr>
        <p:spPr>
          <a:xfrm>
            <a:off x="8461245" y="2846545"/>
            <a:ext cx="1828800" cy="1828800"/>
          </a:xfrm>
        </p:spPr>
        <p:txBody>
          <a:bodyPr/>
          <a:lstStyle/>
          <a:p>
            <a:endParaRPr lang="en-US" dirty="0"/>
          </a:p>
        </p:txBody>
      </p:sp>
      <p:sp>
        <p:nvSpPr>
          <p:cNvPr id="7" name="Text Placeholder 10">
            <a:extLst>
              <a:ext uri="{FF2B5EF4-FFF2-40B4-BE49-F238E27FC236}">
                <a16:creationId xmlns:a16="http://schemas.microsoft.com/office/drawing/2014/main" id="{93E35E30-71F5-42B5-BDD6-1100BD0B535C}"/>
              </a:ext>
            </a:extLst>
          </p:cNvPr>
          <p:cNvSpPr>
            <a:spLocks noGrp="1"/>
          </p:cNvSpPr>
          <p:nvPr>
            <p:ph type="body" sz="quarter" idx="14"/>
          </p:nvPr>
        </p:nvSpPr>
        <p:spPr>
          <a:xfrm>
            <a:off x="1673355" y="5003769"/>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Text Placeholder 10">
            <a:extLst>
              <a:ext uri="{FF2B5EF4-FFF2-40B4-BE49-F238E27FC236}">
                <a16:creationId xmlns:a16="http://schemas.microsoft.com/office/drawing/2014/main" id="{87401E55-FF24-4CEF-877F-D434E43B476B}"/>
              </a:ext>
            </a:extLst>
          </p:cNvPr>
          <p:cNvSpPr>
            <a:spLocks noGrp="1"/>
          </p:cNvSpPr>
          <p:nvPr>
            <p:ph type="body" sz="quarter" idx="15"/>
          </p:nvPr>
        </p:nvSpPr>
        <p:spPr>
          <a:xfrm>
            <a:off x="4953000" y="5003769"/>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Text Placeholder 10">
            <a:extLst>
              <a:ext uri="{FF2B5EF4-FFF2-40B4-BE49-F238E27FC236}">
                <a16:creationId xmlns:a16="http://schemas.microsoft.com/office/drawing/2014/main" id="{79A1350E-D729-45DB-A0E0-42D7B4934BE5}"/>
              </a:ext>
            </a:extLst>
          </p:cNvPr>
          <p:cNvSpPr>
            <a:spLocks noGrp="1"/>
          </p:cNvSpPr>
          <p:nvPr>
            <p:ph type="body" sz="quarter" idx="16"/>
          </p:nvPr>
        </p:nvSpPr>
        <p:spPr>
          <a:xfrm>
            <a:off x="8232645" y="5019702"/>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0" name="Picture Placeholder 3">
            <a:extLst>
              <a:ext uri="{FF2B5EF4-FFF2-40B4-BE49-F238E27FC236}">
                <a16:creationId xmlns:a16="http://schemas.microsoft.com/office/drawing/2014/main" id="{BA0C8455-5497-4C24-9FA3-3777F7CFC3DF}"/>
              </a:ext>
            </a:extLst>
          </p:cNvPr>
          <p:cNvSpPr>
            <a:spLocks noGrp="1"/>
          </p:cNvSpPr>
          <p:nvPr>
            <p:ph type="pic" sz="quarter" idx="17"/>
          </p:nvPr>
        </p:nvSpPr>
        <p:spPr>
          <a:xfrm>
            <a:off x="0" y="-1"/>
            <a:ext cx="12192000" cy="1371600"/>
          </a:xfrm>
        </p:spPr>
        <p:txBody>
          <a:bodyPr/>
          <a:lstStyle/>
          <a:p>
            <a:endParaRPr lang="en-US" dirty="0"/>
          </a:p>
        </p:txBody>
      </p:sp>
    </p:spTree>
    <p:extLst>
      <p:ext uri="{BB962C8B-B14F-4D97-AF65-F5344CB8AC3E}">
        <p14:creationId xmlns:p14="http://schemas.microsoft.com/office/powerpoint/2010/main" val="225303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uthor Photo &amp; 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A247-EDB3-4FD0-B112-9866B3A87624}"/>
              </a:ext>
            </a:extLst>
          </p:cNvPr>
          <p:cNvSpPr>
            <a:spLocks noGrp="1"/>
          </p:cNvSpPr>
          <p:nvPr>
            <p:ph type="title"/>
          </p:nvPr>
        </p:nvSpPr>
        <p:spPr>
          <a:xfrm>
            <a:off x="4038600" y="3558363"/>
            <a:ext cx="7315200" cy="701993"/>
          </a:xfrm>
          <a:solidFill>
            <a:srgbClr val="B4B4B4"/>
          </a:solidFill>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B4125775-34CD-4B8F-83E9-5DD82984DBE8}"/>
              </a:ext>
            </a:extLst>
          </p:cNvPr>
          <p:cNvSpPr>
            <a:spLocks noGrp="1"/>
          </p:cNvSpPr>
          <p:nvPr>
            <p:ph type="pic" idx="1"/>
          </p:nvPr>
        </p:nvSpPr>
        <p:spPr>
          <a:xfrm>
            <a:off x="838200" y="2812830"/>
            <a:ext cx="3200400" cy="3200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E63B5B-D7C7-406B-833A-CEB3A44784CF}"/>
              </a:ext>
            </a:extLst>
          </p:cNvPr>
          <p:cNvSpPr>
            <a:spLocks noGrp="1"/>
          </p:cNvSpPr>
          <p:nvPr>
            <p:ph type="body" sz="half" idx="2"/>
          </p:nvPr>
        </p:nvSpPr>
        <p:spPr>
          <a:xfrm>
            <a:off x="4038599" y="4260355"/>
            <a:ext cx="7315200" cy="1170059"/>
          </a:xfrm>
          <a:solidFill>
            <a:srgbClr val="B4B4B4"/>
          </a:solidFill>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ext Placeholder 7">
            <a:extLst>
              <a:ext uri="{FF2B5EF4-FFF2-40B4-BE49-F238E27FC236}">
                <a16:creationId xmlns:a16="http://schemas.microsoft.com/office/drawing/2014/main" id="{E7430CEA-8D21-47EB-A427-9F5C96F130E1}"/>
              </a:ext>
            </a:extLst>
          </p:cNvPr>
          <p:cNvSpPr>
            <a:spLocks noGrp="1"/>
          </p:cNvSpPr>
          <p:nvPr>
            <p:ph type="body" sz="quarter" idx="13"/>
          </p:nvPr>
        </p:nvSpPr>
        <p:spPr>
          <a:xfrm>
            <a:off x="838200" y="1482827"/>
            <a:ext cx="10515600" cy="914400"/>
          </a:xfrm>
        </p:spPr>
        <p:txBody>
          <a:bodyPr anchor="ctr" anchorCtr="0">
            <a:normAutofit/>
          </a:bodyPr>
          <a:lstStyle>
            <a:lvl1pPr marL="0" indent="0">
              <a:buNone/>
              <a:defRPr sz="4400" cap="all" baseline="0">
                <a:solidFill>
                  <a:srgbClr val="1B3C7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10" name="Slide Number Placeholder 7">
            <a:extLst>
              <a:ext uri="{FF2B5EF4-FFF2-40B4-BE49-F238E27FC236}">
                <a16:creationId xmlns:a16="http://schemas.microsoft.com/office/drawing/2014/main" id="{389CB19C-EE5A-4FE6-A471-E8C267755F4C}"/>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6" name="Picture Placeholder 5">
            <a:extLst>
              <a:ext uri="{FF2B5EF4-FFF2-40B4-BE49-F238E27FC236}">
                <a16:creationId xmlns:a16="http://schemas.microsoft.com/office/drawing/2014/main" id="{9D1F8F00-10A1-4638-A5BE-8F3390572F9A}"/>
              </a:ext>
            </a:extLst>
          </p:cNvPr>
          <p:cNvSpPr>
            <a:spLocks noGrp="1"/>
          </p:cNvSpPr>
          <p:nvPr>
            <p:ph type="pic" sz="quarter" idx="14"/>
          </p:nvPr>
        </p:nvSpPr>
        <p:spPr>
          <a:xfrm>
            <a:off x="0" y="0"/>
            <a:ext cx="12192000" cy="1371600"/>
          </a:xfrm>
        </p:spPr>
        <p:txBody>
          <a:bodyPr/>
          <a:lstStyle/>
          <a:p>
            <a:endParaRPr lang="en-US" dirty="0"/>
          </a:p>
        </p:txBody>
      </p:sp>
    </p:spTree>
    <p:extLst>
      <p:ext uri="{BB962C8B-B14F-4D97-AF65-F5344CB8AC3E}">
        <p14:creationId xmlns:p14="http://schemas.microsoft.com/office/powerpoint/2010/main" val="1688309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E18E-9616-4E1E-8554-1341B8FB926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1752600" y="1464906"/>
            <a:ext cx="96012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11CBD487-7B51-452A-B119-8E1869569ED8}"/>
              </a:ext>
            </a:extLst>
          </p:cNvPr>
          <p:cNvSpPr>
            <a:spLocks noGrp="1"/>
          </p:cNvSpPr>
          <p:nvPr>
            <p:ph type="pic" sz="quarter" idx="10"/>
          </p:nvPr>
        </p:nvSpPr>
        <p:spPr>
          <a:xfrm>
            <a:off x="0" y="0"/>
            <a:ext cx="1371600" cy="6858000"/>
          </a:xfrm>
        </p:spPr>
        <p:txBody>
          <a:bodyPr/>
          <a:lstStyle/>
          <a:p>
            <a:endParaRPr lang="en-US" dirty="0"/>
          </a:p>
        </p:txBody>
      </p:sp>
      <p:pic>
        <p:nvPicPr>
          <p:cNvPr id="8" name="Picture 7">
            <a:extLst>
              <a:ext uri="{FF2B5EF4-FFF2-40B4-BE49-F238E27FC236}">
                <a16:creationId xmlns:a16="http://schemas.microsoft.com/office/drawing/2014/main" id="{0F4A5775-6EFE-481F-A796-356212BE52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75" r="40492"/>
          <a:stretch/>
        </p:blipFill>
        <p:spPr>
          <a:xfrm>
            <a:off x="0" y="0"/>
            <a:ext cx="1371600" cy="6858000"/>
          </a:xfrm>
          <a:prstGeom prst="rect">
            <a:avLst/>
          </a:prstGeom>
        </p:spPr>
      </p:pic>
    </p:spTree>
    <p:extLst>
      <p:ext uri="{BB962C8B-B14F-4D97-AF65-F5344CB8AC3E}">
        <p14:creationId xmlns:p14="http://schemas.microsoft.com/office/powerpoint/2010/main" val="2283137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E893-0DC6-43F7-A612-1850FE8756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C569FA-7857-4813-A2EC-6232F629130B}"/>
              </a:ext>
            </a:extLst>
          </p:cNvPr>
          <p:cNvSpPr>
            <a:spLocks noGrp="1"/>
          </p:cNvSpPr>
          <p:nvPr>
            <p:ph sz="half" idx="1"/>
          </p:nvPr>
        </p:nvSpPr>
        <p:spPr>
          <a:xfrm>
            <a:off x="1752599" y="1457691"/>
            <a:ext cx="4663440" cy="471205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A7B75B7-06C8-457F-9B8E-28BB56BE6562}"/>
              </a:ext>
            </a:extLst>
          </p:cNvPr>
          <p:cNvSpPr>
            <a:spLocks noGrp="1"/>
          </p:cNvSpPr>
          <p:nvPr>
            <p:ph sz="half" idx="2"/>
          </p:nvPr>
        </p:nvSpPr>
        <p:spPr>
          <a:xfrm>
            <a:off x="6690359" y="1457691"/>
            <a:ext cx="4663440" cy="471205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EEAB3FB-356B-43A7-8A79-78F25F11A75A}"/>
              </a:ext>
            </a:extLst>
          </p:cNvPr>
          <p:cNvSpPr>
            <a:spLocks noGrp="1"/>
          </p:cNvSpPr>
          <p:nvPr>
            <p:ph type="sldNum" sz="quarter" idx="4"/>
          </p:nvPr>
        </p:nvSpPr>
        <p:spPr>
          <a:xfrm>
            <a:off x="1752599" y="6324963"/>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6" name="Picture Placeholder 5">
            <a:extLst>
              <a:ext uri="{FF2B5EF4-FFF2-40B4-BE49-F238E27FC236}">
                <a16:creationId xmlns:a16="http://schemas.microsoft.com/office/drawing/2014/main" id="{E537E801-06B0-436B-9013-E392139EDCCC}"/>
              </a:ext>
            </a:extLst>
          </p:cNvPr>
          <p:cNvSpPr>
            <a:spLocks noGrp="1"/>
          </p:cNvSpPr>
          <p:nvPr>
            <p:ph type="pic" sz="quarter" idx="10"/>
          </p:nvPr>
        </p:nvSpPr>
        <p:spPr>
          <a:xfrm>
            <a:off x="0" y="0"/>
            <a:ext cx="1371600" cy="6858000"/>
          </a:xfrm>
        </p:spPr>
        <p:txBody>
          <a:bodyPr/>
          <a:lstStyle/>
          <a:p>
            <a:endParaRPr lang="en-US" dirty="0"/>
          </a:p>
        </p:txBody>
      </p:sp>
    </p:spTree>
    <p:extLst>
      <p:ext uri="{BB962C8B-B14F-4D97-AF65-F5344CB8AC3E}">
        <p14:creationId xmlns:p14="http://schemas.microsoft.com/office/powerpoint/2010/main" val="844315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207B-5682-4DA1-AA0F-F1061B942FF4}"/>
              </a:ext>
            </a:extLst>
          </p:cNvPr>
          <p:cNvSpPr>
            <a:spLocks noGrp="1"/>
          </p:cNvSpPr>
          <p:nvPr>
            <p:ph type="title"/>
          </p:nvPr>
        </p:nvSpPr>
        <p:spPr>
          <a:xfrm>
            <a:off x="1745043" y="365614"/>
            <a:ext cx="9601200" cy="9144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781AF22-80E5-4843-8402-8B87941A291A}"/>
              </a:ext>
            </a:extLst>
          </p:cNvPr>
          <p:cNvSpPr>
            <a:spLocks noGrp="1"/>
          </p:cNvSpPr>
          <p:nvPr>
            <p:ph type="body" idx="1"/>
          </p:nvPr>
        </p:nvSpPr>
        <p:spPr>
          <a:xfrm>
            <a:off x="1745043" y="1460259"/>
            <a:ext cx="466344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3A9FF44-66CD-4929-BCB3-D21C8EDD1803}"/>
              </a:ext>
            </a:extLst>
          </p:cNvPr>
          <p:cNvSpPr>
            <a:spLocks noGrp="1"/>
          </p:cNvSpPr>
          <p:nvPr>
            <p:ph sz="half" idx="2"/>
          </p:nvPr>
        </p:nvSpPr>
        <p:spPr>
          <a:xfrm>
            <a:off x="1745044" y="2061305"/>
            <a:ext cx="4663440" cy="411480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DF38C96-02BB-49B9-861A-31854F385E06}"/>
              </a:ext>
            </a:extLst>
          </p:cNvPr>
          <p:cNvSpPr>
            <a:spLocks noGrp="1"/>
          </p:cNvSpPr>
          <p:nvPr>
            <p:ph type="body" sz="quarter" idx="3"/>
          </p:nvPr>
        </p:nvSpPr>
        <p:spPr>
          <a:xfrm>
            <a:off x="6682803" y="1460259"/>
            <a:ext cx="466344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EB6D0DD-8A35-4769-91AF-3FABE8656FE9}"/>
              </a:ext>
            </a:extLst>
          </p:cNvPr>
          <p:cNvSpPr>
            <a:spLocks noGrp="1"/>
          </p:cNvSpPr>
          <p:nvPr>
            <p:ph sz="quarter" idx="4"/>
          </p:nvPr>
        </p:nvSpPr>
        <p:spPr>
          <a:xfrm>
            <a:off x="6682803" y="2061305"/>
            <a:ext cx="4663440" cy="411480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7">
            <a:extLst>
              <a:ext uri="{FF2B5EF4-FFF2-40B4-BE49-F238E27FC236}">
                <a16:creationId xmlns:a16="http://schemas.microsoft.com/office/drawing/2014/main" id="{B88282BE-0D69-49C3-81CE-DFAADF8BD6DC}"/>
              </a:ext>
            </a:extLst>
          </p:cNvPr>
          <p:cNvSpPr>
            <a:spLocks noGrp="1"/>
          </p:cNvSpPr>
          <p:nvPr>
            <p:ph type="sldNum" sz="quarter" idx="10"/>
          </p:nvPr>
        </p:nvSpPr>
        <p:spPr>
          <a:xfrm>
            <a:off x="1745043" y="6353878"/>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8" name="Picture Placeholder 7">
            <a:extLst>
              <a:ext uri="{FF2B5EF4-FFF2-40B4-BE49-F238E27FC236}">
                <a16:creationId xmlns:a16="http://schemas.microsoft.com/office/drawing/2014/main" id="{A13A6E11-0688-45BE-A676-AC076E399F93}"/>
              </a:ext>
            </a:extLst>
          </p:cNvPr>
          <p:cNvSpPr>
            <a:spLocks noGrp="1"/>
          </p:cNvSpPr>
          <p:nvPr>
            <p:ph type="pic" sz="quarter" idx="11"/>
          </p:nvPr>
        </p:nvSpPr>
        <p:spPr>
          <a:xfrm>
            <a:off x="0" y="0"/>
            <a:ext cx="1371600" cy="6858000"/>
          </a:xfrm>
        </p:spPr>
        <p:txBody>
          <a:bodyPr/>
          <a:lstStyle/>
          <a:p>
            <a:endParaRPr lang="en-US" dirty="0"/>
          </a:p>
        </p:txBody>
      </p:sp>
    </p:spTree>
    <p:extLst>
      <p:ext uri="{BB962C8B-B14F-4D97-AF65-F5344CB8AC3E}">
        <p14:creationId xmlns:p14="http://schemas.microsoft.com/office/powerpoint/2010/main" val="305620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1DB8-4422-42EC-8C29-14F1049657A5}"/>
              </a:ext>
            </a:extLst>
          </p:cNvPr>
          <p:cNvSpPr>
            <a:spLocks noGrp="1"/>
          </p:cNvSpPr>
          <p:nvPr>
            <p:ph type="ctrTitle"/>
          </p:nvPr>
        </p:nvSpPr>
        <p:spPr>
          <a:xfrm>
            <a:off x="838200" y="1038384"/>
            <a:ext cx="10515600" cy="2387600"/>
          </a:xfrm>
        </p:spPr>
        <p:txBody>
          <a:bodyPr anchor="b">
            <a:normAutofit/>
          </a:bodyPr>
          <a:lstStyle>
            <a:lvl1pPr algn="ctr">
              <a:defRPr sz="6000" cap="all" baseline="0">
                <a:solidFill>
                  <a:srgbClr val="1B3C79"/>
                </a:solidFill>
              </a:defRPr>
            </a:lvl1pPr>
          </a:lstStyle>
          <a:p>
            <a:r>
              <a:rPr lang="en-US" dirty="0"/>
              <a:t>Click to edit Master title style</a:t>
            </a:r>
          </a:p>
        </p:txBody>
      </p:sp>
      <p:sp>
        <p:nvSpPr>
          <p:cNvPr id="3" name="Subtitle 2">
            <a:extLst>
              <a:ext uri="{FF2B5EF4-FFF2-40B4-BE49-F238E27FC236}">
                <a16:creationId xmlns:a16="http://schemas.microsoft.com/office/drawing/2014/main" id="{AC2972F7-F5FC-4A60-A04D-1FDF3A967E24}"/>
              </a:ext>
            </a:extLst>
          </p:cNvPr>
          <p:cNvSpPr>
            <a:spLocks noGrp="1"/>
          </p:cNvSpPr>
          <p:nvPr>
            <p:ph type="subTitle" idx="1"/>
          </p:nvPr>
        </p:nvSpPr>
        <p:spPr>
          <a:xfrm>
            <a:off x="838200" y="3667355"/>
            <a:ext cx="10515600" cy="1655762"/>
          </a:xfrm>
        </p:spPr>
        <p:txBody>
          <a:bodyPr>
            <a:normAutofit/>
          </a:bodyPr>
          <a:lstStyle>
            <a:lvl1pPr marL="0" indent="0" algn="ctr">
              <a:buNone/>
              <a:defRPr sz="3200">
                <a:solidFill>
                  <a:srgbClr val="4646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616A20E6-3444-4F7B-AE83-9752F6CDB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8809" y="6309995"/>
            <a:ext cx="2467294" cy="365760"/>
          </a:xfrm>
          <a:prstGeom prst="rect">
            <a:avLst/>
          </a:prstGeom>
        </p:spPr>
      </p:pic>
      <p:cxnSp>
        <p:nvCxnSpPr>
          <p:cNvPr id="9" name="Straight Connector 8">
            <a:extLst>
              <a:ext uri="{FF2B5EF4-FFF2-40B4-BE49-F238E27FC236}">
                <a16:creationId xmlns:a16="http://schemas.microsoft.com/office/drawing/2014/main" id="{139F57A4-4669-4B5E-A35C-EA2661DFABE5}"/>
              </a:ext>
            </a:extLst>
          </p:cNvPr>
          <p:cNvCxnSpPr/>
          <p:nvPr userDrawn="1"/>
        </p:nvCxnSpPr>
        <p:spPr>
          <a:xfrm>
            <a:off x="1524" y="6843744"/>
            <a:ext cx="12188952" cy="0"/>
          </a:xfrm>
          <a:prstGeom prst="line">
            <a:avLst/>
          </a:prstGeom>
          <a:ln w="63500">
            <a:solidFill>
              <a:srgbClr val="B4B4B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0C1354E-E9A0-47EC-AA3D-BB82917EC8D0}"/>
              </a:ext>
            </a:extLst>
          </p:cNvPr>
          <p:cNvCxnSpPr/>
          <p:nvPr userDrawn="1"/>
        </p:nvCxnSpPr>
        <p:spPr>
          <a:xfrm>
            <a:off x="3352800" y="3547287"/>
            <a:ext cx="5486400" cy="0"/>
          </a:xfrm>
          <a:prstGeom prst="line">
            <a:avLst/>
          </a:prstGeom>
          <a:ln w="19050">
            <a:solidFill>
              <a:srgbClr val="4E82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125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B3A3-CAD3-4C97-89D8-04E0B5970E55}"/>
              </a:ext>
            </a:extLst>
          </p:cNvPr>
          <p:cNvSpPr>
            <a:spLocks noGrp="1"/>
          </p:cNvSpPr>
          <p:nvPr>
            <p:ph type="title"/>
          </p:nvPr>
        </p:nvSpPr>
        <p:spPr/>
        <p:txBody>
          <a:bodyPr/>
          <a:lstStyle/>
          <a:p>
            <a:r>
              <a:rPr lang="en-US"/>
              <a:t>Click to edit Master title style</a:t>
            </a:r>
          </a:p>
        </p:txBody>
      </p:sp>
      <p:sp>
        <p:nvSpPr>
          <p:cNvPr id="6" name="Slide Number Placeholder 7">
            <a:extLst>
              <a:ext uri="{FF2B5EF4-FFF2-40B4-BE49-F238E27FC236}">
                <a16:creationId xmlns:a16="http://schemas.microsoft.com/office/drawing/2014/main" id="{78786C4B-8EBD-498E-8493-8011B43376A9}"/>
              </a:ext>
            </a:extLst>
          </p:cNvPr>
          <p:cNvSpPr>
            <a:spLocks noGrp="1"/>
          </p:cNvSpPr>
          <p:nvPr>
            <p:ph type="sldNum" sz="quarter" idx="4"/>
          </p:nvPr>
        </p:nvSpPr>
        <p:spPr>
          <a:xfrm>
            <a:off x="1752599" y="6318747"/>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4" name="Picture Placeholder 3">
            <a:extLst>
              <a:ext uri="{FF2B5EF4-FFF2-40B4-BE49-F238E27FC236}">
                <a16:creationId xmlns:a16="http://schemas.microsoft.com/office/drawing/2014/main" id="{882DE805-4F22-4C91-B9C9-7255C9C5DB97}"/>
              </a:ext>
            </a:extLst>
          </p:cNvPr>
          <p:cNvSpPr>
            <a:spLocks noGrp="1"/>
          </p:cNvSpPr>
          <p:nvPr>
            <p:ph type="pic" sz="quarter" idx="10"/>
          </p:nvPr>
        </p:nvSpPr>
        <p:spPr>
          <a:xfrm>
            <a:off x="0" y="0"/>
            <a:ext cx="1371600" cy="6858000"/>
          </a:xfrm>
        </p:spPr>
        <p:txBody>
          <a:bodyPr/>
          <a:lstStyle/>
          <a:p>
            <a:endParaRPr lang="en-US" dirty="0"/>
          </a:p>
        </p:txBody>
      </p:sp>
    </p:spTree>
    <p:extLst>
      <p:ext uri="{BB962C8B-B14F-4D97-AF65-F5344CB8AC3E}">
        <p14:creationId xmlns:p14="http://schemas.microsoft.com/office/powerpoint/2010/main" val="284954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A247-EDB3-4FD0-B112-9866B3A87624}"/>
              </a:ext>
            </a:extLst>
          </p:cNvPr>
          <p:cNvSpPr>
            <a:spLocks noGrp="1"/>
          </p:cNvSpPr>
          <p:nvPr>
            <p:ph type="title"/>
          </p:nvPr>
        </p:nvSpPr>
        <p:spPr>
          <a:xfrm>
            <a:off x="1754188" y="347096"/>
            <a:ext cx="9601200" cy="914400"/>
          </a:xfrm>
        </p:spPr>
        <p:txBody>
          <a:bodyPr anchor="ctr" anchorCtr="0">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4125775-34CD-4B8F-83E9-5DD82984DBE8}"/>
              </a:ext>
            </a:extLst>
          </p:cNvPr>
          <p:cNvSpPr>
            <a:spLocks noGrp="1"/>
          </p:cNvSpPr>
          <p:nvPr>
            <p:ph type="pic" idx="1"/>
          </p:nvPr>
        </p:nvSpPr>
        <p:spPr>
          <a:xfrm>
            <a:off x="6048692" y="1400174"/>
            <a:ext cx="5303520"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Slide Number Placeholder 7">
            <a:extLst>
              <a:ext uri="{FF2B5EF4-FFF2-40B4-BE49-F238E27FC236}">
                <a16:creationId xmlns:a16="http://schemas.microsoft.com/office/drawing/2014/main" id="{485BFC5D-697D-4A14-BB1F-71325122AEFC}"/>
              </a:ext>
            </a:extLst>
          </p:cNvPr>
          <p:cNvSpPr>
            <a:spLocks noGrp="1"/>
          </p:cNvSpPr>
          <p:nvPr>
            <p:ph type="sldNum" sz="quarter" idx="4"/>
          </p:nvPr>
        </p:nvSpPr>
        <p:spPr>
          <a:xfrm>
            <a:off x="1754188" y="6328341"/>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6" name="Text Placeholder 5">
            <a:extLst>
              <a:ext uri="{FF2B5EF4-FFF2-40B4-BE49-F238E27FC236}">
                <a16:creationId xmlns:a16="http://schemas.microsoft.com/office/drawing/2014/main" id="{129EACAE-ACD0-4E37-A833-3345B26D2219}"/>
              </a:ext>
            </a:extLst>
          </p:cNvPr>
          <p:cNvSpPr>
            <a:spLocks noGrp="1"/>
          </p:cNvSpPr>
          <p:nvPr>
            <p:ph type="body" sz="quarter" idx="10"/>
          </p:nvPr>
        </p:nvSpPr>
        <p:spPr>
          <a:xfrm>
            <a:off x="1754188" y="1415686"/>
            <a:ext cx="3932237"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3">
            <a:extLst>
              <a:ext uri="{FF2B5EF4-FFF2-40B4-BE49-F238E27FC236}">
                <a16:creationId xmlns:a16="http://schemas.microsoft.com/office/drawing/2014/main" id="{B5D2A208-8B2C-42BA-AAE4-CE3C47F2A9CC}"/>
              </a:ext>
            </a:extLst>
          </p:cNvPr>
          <p:cNvSpPr>
            <a:spLocks noGrp="1"/>
          </p:cNvSpPr>
          <p:nvPr>
            <p:ph type="pic" sz="quarter" idx="11"/>
          </p:nvPr>
        </p:nvSpPr>
        <p:spPr>
          <a:xfrm>
            <a:off x="0" y="0"/>
            <a:ext cx="1371600" cy="6858000"/>
          </a:xfrm>
        </p:spPr>
        <p:txBody>
          <a:bodyPr/>
          <a:lstStyle/>
          <a:p>
            <a:endParaRPr lang="en-US" dirty="0"/>
          </a:p>
        </p:txBody>
      </p:sp>
    </p:spTree>
    <p:extLst>
      <p:ext uri="{BB962C8B-B14F-4D97-AF65-F5344CB8AC3E}">
        <p14:creationId xmlns:p14="http://schemas.microsoft.com/office/powerpoint/2010/main" val="655777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B88B5-3DB2-4BB1-9443-F0B657992C4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09CB234-CF24-4BA2-9A30-0228898BC6C1}"/>
              </a:ext>
            </a:extLst>
          </p:cNvPr>
          <p:cNvSpPr>
            <a:spLocks noGrp="1"/>
          </p:cNvSpPr>
          <p:nvPr>
            <p:ph type="sldNum" sz="quarter" idx="10"/>
          </p:nvPr>
        </p:nvSpPr>
        <p:spPr/>
        <p:txBody>
          <a:bodyPr/>
          <a:lstStyle/>
          <a:p>
            <a:fld id="{C239E13A-DC4A-4432-A0A3-F98620F1E30E}" type="slidenum">
              <a:rPr lang="en-US" smtClean="0"/>
              <a:pPr/>
              <a:t>‹#›</a:t>
            </a:fld>
            <a:endParaRPr lang="en-US" dirty="0"/>
          </a:p>
        </p:txBody>
      </p:sp>
      <p:sp>
        <p:nvSpPr>
          <p:cNvPr id="5" name="Picture Placeholder 4">
            <a:extLst>
              <a:ext uri="{FF2B5EF4-FFF2-40B4-BE49-F238E27FC236}">
                <a16:creationId xmlns:a16="http://schemas.microsoft.com/office/drawing/2014/main" id="{50680322-1175-43B9-BDDF-B904F8AF39D6}"/>
              </a:ext>
            </a:extLst>
          </p:cNvPr>
          <p:cNvSpPr>
            <a:spLocks noGrp="1"/>
          </p:cNvSpPr>
          <p:nvPr>
            <p:ph type="pic" sz="quarter" idx="11"/>
          </p:nvPr>
        </p:nvSpPr>
        <p:spPr>
          <a:xfrm>
            <a:off x="2409031" y="2139963"/>
            <a:ext cx="1828800" cy="1828800"/>
          </a:xfrm>
        </p:spPr>
        <p:txBody>
          <a:bodyPr/>
          <a:lstStyle/>
          <a:p>
            <a:endParaRPr lang="en-US" dirty="0"/>
          </a:p>
        </p:txBody>
      </p:sp>
      <p:sp>
        <p:nvSpPr>
          <p:cNvPr id="6" name="Picture Placeholder 6">
            <a:extLst>
              <a:ext uri="{FF2B5EF4-FFF2-40B4-BE49-F238E27FC236}">
                <a16:creationId xmlns:a16="http://schemas.microsoft.com/office/drawing/2014/main" id="{B13DD59A-CEB1-46C1-8614-0EC826E898D0}"/>
              </a:ext>
            </a:extLst>
          </p:cNvPr>
          <p:cNvSpPr>
            <a:spLocks noGrp="1"/>
          </p:cNvSpPr>
          <p:nvPr>
            <p:ph type="pic" sz="quarter" idx="12"/>
          </p:nvPr>
        </p:nvSpPr>
        <p:spPr>
          <a:xfrm>
            <a:off x="5688676" y="2139963"/>
            <a:ext cx="1828800" cy="1828800"/>
          </a:xfrm>
        </p:spPr>
        <p:txBody>
          <a:bodyPr/>
          <a:lstStyle/>
          <a:p>
            <a:endParaRPr lang="en-US" dirty="0"/>
          </a:p>
        </p:txBody>
      </p:sp>
      <p:sp>
        <p:nvSpPr>
          <p:cNvPr id="7" name="Picture Placeholder 8">
            <a:extLst>
              <a:ext uri="{FF2B5EF4-FFF2-40B4-BE49-F238E27FC236}">
                <a16:creationId xmlns:a16="http://schemas.microsoft.com/office/drawing/2014/main" id="{7D3DD235-4BD1-4FD9-8084-A4FDD12A0748}"/>
              </a:ext>
            </a:extLst>
          </p:cNvPr>
          <p:cNvSpPr>
            <a:spLocks noGrp="1"/>
          </p:cNvSpPr>
          <p:nvPr>
            <p:ph type="pic" sz="quarter" idx="13"/>
          </p:nvPr>
        </p:nvSpPr>
        <p:spPr>
          <a:xfrm>
            <a:off x="8968321" y="2139963"/>
            <a:ext cx="1828800" cy="1828800"/>
          </a:xfrm>
        </p:spPr>
        <p:txBody>
          <a:bodyPr/>
          <a:lstStyle/>
          <a:p>
            <a:endParaRPr lang="en-US" dirty="0"/>
          </a:p>
        </p:txBody>
      </p:sp>
      <p:sp>
        <p:nvSpPr>
          <p:cNvPr id="8" name="Text Placeholder 10">
            <a:extLst>
              <a:ext uri="{FF2B5EF4-FFF2-40B4-BE49-F238E27FC236}">
                <a16:creationId xmlns:a16="http://schemas.microsoft.com/office/drawing/2014/main" id="{00F262BD-E0F6-4598-AB6B-E01979121EEC}"/>
              </a:ext>
            </a:extLst>
          </p:cNvPr>
          <p:cNvSpPr>
            <a:spLocks noGrp="1"/>
          </p:cNvSpPr>
          <p:nvPr>
            <p:ph type="body" sz="quarter" idx="14"/>
          </p:nvPr>
        </p:nvSpPr>
        <p:spPr>
          <a:xfrm>
            <a:off x="2180431" y="4297187"/>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Text Placeholder 10">
            <a:extLst>
              <a:ext uri="{FF2B5EF4-FFF2-40B4-BE49-F238E27FC236}">
                <a16:creationId xmlns:a16="http://schemas.microsoft.com/office/drawing/2014/main" id="{D49006BF-6001-421F-A8E7-98CF2D57FEFE}"/>
              </a:ext>
            </a:extLst>
          </p:cNvPr>
          <p:cNvSpPr>
            <a:spLocks noGrp="1"/>
          </p:cNvSpPr>
          <p:nvPr>
            <p:ph type="body" sz="quarter" idx="15"/>
          </p:nvPr>
        </p:nvSpPr>
        <p:spPr>
          <a:xfrm>
            <a:off x="5460076" y="4297187"/>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0" name="Text Placeholder 10">
            <a:extLst>
              <a:ext uri="{FF2B5EF4-FFF2-40B4-BE49-F238E27FC236}">
                <a16:creationId xmlns:a16="http://schemas.microsoft.com/office/drawing/2014/main" id="{100DC7C7-907F-45AF-AC53-CE72605B4C68}"/>
              </a:ext>
            </a:extLst>
          </p:cNvPr>
          <p:cNvSpPr>
            <a:spLocks noGrp="1"/>
          </p:cNvSpPr>
          <p:nvPr>
            <p:ph type="body" sz="quarter" idx="16"/>
          </p:nvPr>
        </p:nvSpPr>
        <p:spPr>
          <a:xfrm>
            <a:off x="8739721" y="4313120"/>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1" name="Picture Placeholder 3">
            <a:extLst>
              <a:ext uri="{FF2B5EF4-FFF2-40B4-BE49-F238E27FC236}">
                <a16:creationId xmlns:a16="http://schemas.microsoft.com/office/drawing/2014/main" id="{5E20542F-3AE2-4838-AC32-210D0A2D554C}"/>
              </a:ext>
            </a:extLst>
          </p:cNvPr>
          <p:cNvSpPr>
            <a:spLocks noGrp="1"/>
          </p:cNvSpPr>
          <p:nvPr>
            <p:ph type="pic" sz="quarter" idx="17"/>
          </p:nvPr>
        </p:nvSpPr>
        <p:spPr>
          <a:xfrm>
            <a:off x="0" y="0"/>
            <a:ext cx="1371600" cy="6858000"/>
          </a:xfrm>
        </p:spPr>
        <p:txBody>
          <a:bodyPr/>
          <a:lstStyle/>
          <a:p>
            <a:endParaRPr lang="en-US" dirty="0"/>
          </a:p>
        </p:txBody>
      </p:sp>
    </p:spTree>
    <p:extLst>
      <p:ext uri="{BB962C8B-B14F-4D97-AF65-F5344CB8AC3E}">
        <p14:creationId xmlns:p14="http://schemas.microsoft.com/office/powerpoint/2010/main" val="3251800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uthor Photo &amp; 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A247-EDB3-4FD0-B112-9866B3A87624}"/>
              </a:ext>
            </a:extLst>
          </p:cNvPr>
          <p:cNvSpPr>
            <a:spLocks noGrp="1"/>
          </p:cNvSpPr>
          <p:nvPr>
            <p:ph type="title"/>
          </p:nvPr>
        </p:nvSpPr>
        <p:spPr>
          <a:xfrm>
            <a:off x="4952999" y="2929481"/>
            <a:ext cx="6400800" cy="701993"/>
          </a:xfrm>
          <a:solidFill>
            <a:srgbClr val="B4B4B4"/>
          </a:solidFill>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B4125775-34CD-4B8F-83E9-5DD82984DBE8}"/>
              </a:ext>
            </a:extLst>
          </p:cNvPr>
          <p:cNvSpPr>
            <a:spLocks noGrp="1"/>
          </p:cNvSpPr>
          <p:nvPr>
            <p:ph type="pic" idx="1"/>
          </p:nvPr>
        </p:nvSpPr>
        <p:spPr>
          <a:xfrm>
            <a:off x="1752599" y="2208146"/>
            <a:ext cx="3200400" cy="3200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E63B5B-D7C7-406B-833A-CEB3A44784CF}"/>
              </a:ext>
            </a:extLst>
          </p:cNvPr>
          <p:cNvSpPr>
            <a:spLocks noGrp="1"/>
          </p:cNvSpPr>
          <p:nvPr>
            <p:ph type="body" sz="half" idx="2"/>
          </p:nvPr>
        </p:nvSpPr>
        <p:spPr>
          <a:xfrm>
            <a:off x="4952998" y="3631473"/>
            <a:ext cx="6400800" cy="1170059"/>
          </a:xfrm>
          <a:solidFill>
            <a:srgbClr val="B4B4B4"/>
          </a:solidFill>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ext Placeholder 7">
            <a:extLst>
              <a:ext uri="{FF2B5EF4-FFF2-40B4-BE49-F238E27FC236}">
                <a16:creationId xmlns:a16="http://schemas.microsoft.com/office/drawing/2014/main" id="{E7430CEA-8D21-47EB-A427-9F5C96F130E1}"/>
              </a:ext>
            </a:extLst>
          </p:cNvPr>
          <p:cNvSpPr>
            <a:spLocks noGrp="1"/>
          </p:cNvSpPr>
          <p:nvPr>
            <p:ph type="body" sz="quarter" idx="13"/>
          </p:nvPr>
        </p:nvSpPr>
        <p:spPr>
          <a:xfrm>
            <a:off x="1752599" y="345942"/>
            <a:ext cx="9601200" cy="914400"/>
          </a:xfrm>
        </p:spPr>
        <p:txBody>
          <a:bodyPr anchor="ctr" anchorCtr="0">
            <a:normAutofit/>
          </a:bodyPr>
          <a:lstStyle>
            <a:lvl1pPr marL="0" indent="0">
              <a:buNone/>
              <a:defRPr sz="4400" cap="all" baseline="0">
                <a:solidFill>
                  <a:srgbClr val="1B3C7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6" name="Picture Placeholder 5">
            <a:extLst>
              <a:ext uri="{FF2B5EF4-FFF2-40B4-BE49-F238E27FC236}">
                <a16:creationId xmlns:a16="http://schemas.microsoft.com/office/drawing/2014/main" id="{5F0EB49D-85FB-4ACF-B295-CF562CC02106}"/>
              </a:ext>
            </a:extLst>
          </p:cNvPr>
          <p:cNvSpPr>
            <a:spLocks noGrp="1"/>
          </p:cNvSpPr>
          <p:nvPr>
            <p:ph type="pic" sz="quarter" idx="14"/>
          </p:nvPr>
        </p:nvSpPr>
        <p:spPr>
          <a:xfrm>
            <a:off x="0" y="0"/>
            <a:ext cx="1371600" cy="6858000"/>
          </a:xfrm>
        </p:spPr>
        <p:txBody>
          <a:bodyPr/>
          <a:lstStyle/>
          <a:p>
            <a:endParaRPr lang="en-US" dirty="0"/>
          </a:p>
        </p:txBody>
      </p:sp>
    </p:spTree>
    <p:extLst>
      <p:ext uri="{BB962C8B-B14F-4D97-AF65-F5344CB8AC3E}">
        <p14:creationId xmlns:p14="http://schemas.microsoft.com/office/powerpoint/2010/main" val="1894743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8BD5-0095-4066-9BA7-DF24AF6681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0FF2B7-BE37-47F2-A07F-B49F8D9C3814}"/>
              </a:ext>
            </a:extLst>
          </p:cNvPr>
          <p:cNvSpPr>
            <a:spLocks noGrp="1"/>
          </p:cNvSpPr>
          <p:nvPr>
            <p:ph idx="1"/>
          </p:nvPr>
        </p:nvSpPr>
        <p:spPr/>
        <p:txBody>
          <a:bodyPr/>
          <a:lstStyle>
            <a:lvl1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32E8E35-C099-434A-89C1-983C0EFA09DC}"/>
              </a:ext>
            </a:extLst>
          </p:cNvPr>
          <p:cNvSpPr>
            <a:spLocks noGrp="1"/>
          </p:cNvSpPr>
          <p:nvPr>
            <p:ph type="sldNum" sz="quarter" idx="12"/>
          </p:nvPr>
        </p:nvSpPr>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2526354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4114-4D8C-452E-9F8E-31D1A0DC9B4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5D00B24-0DC3-4BB1-A57B-1C420AF19E2A}"/>
              </a:ext>
            </a:extLst>
          </p:cNvPr>
          <p:cNvSpPr>
            <a:spLocks noGrp="1"/>
          </p:cNvSpPr>
          <p:nvPr>
            <p:ph sz="half" idx="1"/>
          </p:nvPr>
        </p:nvSpPr>
        <p:spPr>
          <a:xfrm>
            <a:off x="810213" y="1467803"/>
            <a:ext cx="51816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D13CB1B-2A4B-40F1-8FEF-659592165E9D}"/>
              </a:ext>
            </a:extLst>
          </p:cNvPr>
          <p:cNvSpPr>
            <a:spLocks noGrp="1"/>
          </p:cNvSpPr>
          <p:nvPr>
            <p:ph sz="half" idx="2"/>
          </p:nvPr>
        </p:nvSpPr>
        <p:spPr>
          <a:xfrm>
            <a:off x="6172200" y="1467803"/>
            <a:ext cx="51816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A8E7A35-2177-4313-A2E5-1DEB315D3568}"/>
              </a:ext>
            </a:extLst>
          </p:cNvPr>
          <p:cNvSpPr>
            <a:spLocks noGrp="1"/>
          </p:cNvSpPr>
          <p:nvPr>
            <p:ph type="sldNum" sz="quarter" idx="12"/>
          </p:nvPr>
        </p:nvSpPr>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2563002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A518-6B5C-4E3F-A6CD-3DB7AE8BE409}"/>
              </a:ext>
            </a:extLst>
          </p:cNvPr>
          <p:cNvSpPr>
            <a:spLocks noGrp="1"/>
          </p:cNvSpPr>
          <p:nvPr>
            <p:ph type="title"/>
          </p:nvPr>
        </p:nvSpPr>
        <p:spPr>
          <a:xfrm>
            <a:off x="839788" y="365125"/>
            <a:ext cx="105156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B3632-00F0-4526-8D80-63DBD8AD9D7A}"/>
              </a:ext>
            </a:extLst>
          </p:cNvPr>
          <p:cNvSpPr>
            <a:spLocks noGrp="1"/>
          </p:cNvSpPr>
          <p:nvPr>
            <p:ph type="body" idx="1"/>
          </p:nvPr>
        </p:nvSpPr>
        <p:spPr>
          <a:xfrm>
            <a:off x="839788" y="1485218"/>
            <a:ext cx="5157787" cy="457200"/>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FEDDEE9-6C9C-470E-905F-9DDE7765DD87}"/>
              </a:ext>
            </a:extLst>
          </p:cNvPr>
          <p:cNvSpPr>
            <a:spLocks noGrp="1"/>
          </p:cNvSpPr>
          <p:nvPr>
            <p:ph sz="half" idx="2"/>
          </p:nvPr>
        </p:nvSpPr>
        <p:spPr>
          <a:xfrm>
            <a:off x="839788" y="2148111"/>
            <a:ext cx="5157787" cy="4041552"/>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FD095A-B8F0-4D0C-A81E-2C58ED58A82F}"/>
              </a:ext>
            </a:extLst>
          </p:cNvPr>
          <p:cNvSpPr>
            <a:spLocks noGrp="1"/>
          </p:cNvSpPr>
          <p:nvPr>
            <p:ph type="body" sz="quarter" idx="3"/>
          </p:nvPr>
        </p:nvSpPr>
        <p:spPr>
          <a:xfrm>
            <a:off x="6172200" y="1485218"/>
            <a:ext cx="5183188" cy="457200"/>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D4F395C-ED9D-4CA7-961F-C9CB1CEDDE0D}"/>
              </a:ext>
            </a:extLst>
          </p:cNvPr>
          <p:cNvSpPr>
            <a:spLocks noGrp="1"/>
          </p:cNvSpPr>
          <p:nvPr>
            <p:ph sz="quarter" idx="4"/>
          </p:nvPr>
        </p:nvSpPr>
        <p:spPr>
          <a:xfrm>
            <a:off x="6172200" y="2148111"/>
            <a:ext cx="5183188" cy="4041552"/>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A19E3690-A1F0-4B87-A9AD-D6246EAFC2CD}"/>
              </a:ext>
            </a:extLst>
          </p:cNvPr>
          <p:cNvSpPr>
            <a:spLocks noGrp="1"/>
          </p:cNvSpPr>
          <p:nvPr>
            <p:ph type="sldNum" sz="quarter" idx="12"/>
          </p:nvPr>
        </p:nvSpPr>
        <p:spPr>
          <a:xfrm>
            <a:off x="810213" y="6356350"/>
            <a:ext cx="2743200" cy="365125"/>
          </a:xfr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2474261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422A-F4A1-4E5B-8C80-91A333BB90D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F5BF297-672E-4C85-BA53-17B7AAA746AA}"/>
              </a:ext>
            </a:extLst>
          </p:cNvPr>
          <p:cNvSpPr>
            <a:spLocks noGrp="1"/>
          </p:cNvSpPr>
          <p:nvPr>
            <p:ph type="sldNum" sz="quarter" idx="12"/>
          </p:nvPr>
        </p:nvSpPr>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3053565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8102-1ED7-4222-91A1-8E27A31EDA0F}"/>
              </a:ext>
            </a:extLst>
          </p:cNvPr>
          <p:cNvSpPr>
            <a:spLocks noGrp="1"/>
          </p:cNvSpPr>
          <p:nvPr>
            <p:ph type="title"/>
          </p:nvPr>
        </p:nvSpPr>
        <p:spPr>
          <a:xfrm>
            <a:off x="839787" y="345228"/>
            <a:ext cx="10515600" cy="9144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896EA87-AE98-47AB-BB75-DC3517A15D9B}"/>
              </a:ext>
            </a:extLst>
          </p:cNvPr>
          <p:cNvSpPr>
            <a:spLocks noGrp="1"/>
          </p:cNvSpPr>
          <p:nvPr>
            <p:ph type="pic" idx="1"/>
          </p:nvPr>
        </p:nvSpPr>
        <p:spPr>
          <a:xfrm>
            <a:off x="5183188" y="1558212"/>
            <a:ext cx="6172200" cy="4302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B94124A-8628-43F8-B1A7-BD174F12F592}"/>
              </a:ext>
            </a:extLst>
          </p:cNvPr>
          <p:cNvSpPr>
            <a:spLocks noGrp="1"/>
          </p:cNvSpPr>
          <p:nvPr>
            <p:ph type="body" sz="half" idx="2"/>
          </p:nvPr>
        </p:nvSpPr>
        <p:spPr>
          <a:xfrm>
            <a:off x="839788" y="1566150"/>
            <a:ext cx="3932237" cy="4302838"/>
          </a:xfrm>
        </p:spPr>
        <p:txBody>
          <a:bodyPr/>
          <a:lstStyle>
            <a:lvl1pPr marL="228600" marR="0" indent="-228600" algn="l" defTabSz="914400" rtl="0" eaLnBrk="1" fontAlgn="auto" latinLnBrk="0" hangingPunct="1">
              <a:lnSpc>
                <a:spcPct val="90000"/>
              </a:lnSpc>
              <a:spcBef>
                <a:spcPts val="1000"/>
              </a:spcBef>
              <a:spcAft>
                <a:spcPts val="0"/>
              </a:spcAft>
              <a:buClr>
                <a:srgbClr val="062464"/>
              </a:buClr>
              <a:buSzTx/>
              <a:buFont typeface="Wingdings" panose="05000000000000000000" pitchFamily="2" charset="2"/>
              <a:buChar char="§"/>
              <a:tabLst/>
              <a:defRPr sz="1600">
                <a:latin typeface="Open Sans" panose="020B0606030504020204" pitchFamily="34" charset="0"/>
                <a:ea typeface="Open Sans" panose="020B0606030504020204" pitchFamily="34" charset="0"/>
                <a:cs typeface="Open Sans" panose="020B0606030504020204" pitchFamily="34" charset="0"/>
              </a:defRPr>
            </a:lvl1pPr>
            <a:lvl2pPr marL="685800" marR="0"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2pPr>
            <a:lvl3pPr marL="1143000" marR="0"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sz="1200">
                <a:latin typeface="Open Sans" panose="020B0606030504020204" pitchFamily="34" charset="0"/>
                <a:ea typeface="Open Sans" panose="020B0606030504020204" pitchFamily="34" charset="0"/>
                <a:cs typeface="Open Sans" panose="020B0606030504020204" pitchFamily="34" charset="0"/>
              </a:defRPr>
            </a:lvl3pPr>
            <a:lvl4pPr marL="1600200" marR="0"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sz="1000">
                <a:latin typeface="Open Sans" panose="020B0606030504020204" pitchFamily="34" charset="0"/>
                <a:ea typeface="Open Sans" panose="020B0606030504020204" pitchFamily="34" charset="0"/>
                <a:cs typeface="Open Sans" panose="020B0606030504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marL="228600" marR="0" lvl="0" indent="-228600" algn="l" defTabSz="914400" rtl="0" eaLnBrk="1" fontAlgn="auto" latinLnBrk="0" hangingPunct="1">
              <a:lnSpc>
                <a:spcPct val="90000"/>
              </a:lnSpc>
              <a:spcBef>
                <a:spcPts val="1000"/>
              </a:spcBef>
              <a:spcAft>
                <a:spcPts val="0"/>
              </a:spcAft>
              <a:buClr>
                <a:srgbClr val="062464"/>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64646"/>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64646"/>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464646"/>
                </a:solidFill>
                <a:effectLst/>
                <a:uLnTx/>
                <a:uFillTx/>
                <a:latin typeface="+mn-lt"/>
                <a:ea typeface="+mn-ea"/>
                <a:cs typeface="+mn-cs"/>
              </a:rPr>
              <a:t>Fifth level</a:t>
            </a:r>
          </a:p>
        </p:txBody>
      </p:sp>
      <p:sp>
        <p:nvSpPr>
          <p:cNvPr id="7" name="Slide Number Placeholder 6">
            <a:extLst>
              <a:ext uri="{FF2B5EF4-FFF2-40B4-BE49-F238E27FC236}">
                <a16:creationId xmlns:a16="http://schemas.microsoft.com/office/drawing/2014/main" id="{9859EC85-2F1B-4C02-A456-0730437FFAA8}"/>
              </a:ext>
            </a:extLst>
          </p:cNvPr>
          <p:cNvSpPr>
            <a:spLocks noGrp="1"/>
          </p:cNvSpPr>
          <p:nvPr>
            <p:ph type="sldNum" sz="quarter" idx="12"/>
          </p:nvPr>
        </p:nvSpPr>
        <p:spPr>
          <a:xfrm>
            <a:off x="810213" y="6356350"/>
            <a:ext cx="2743200" cy="365125"/>
          </a:xfr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2623162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4B47-80F9-44C5-87F6-97167276C68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EB462DA-2272-49E6-8495-AA9C19B100BA}"/>
              </a:ext>
            </a:extLst>
          </p:cNvPr>
          <p:cNvSpPr>
            <a:spLocks noGrp="1"/>
          </p:cNvSpPr>
          <p:nvPr>
            <p:ph type="sldNum" sz="quarter" idx="10"/>
          </p:nvPr>
        </p:nvSpPr>
        <p:spPr/>
        <p:txBody>
          <a:bodyPr/>
          <a:lstStyle/>
          <a:p>
            <a:fld id="{3A09F430-FB86-47CC-9B9A-75042EBE4A73}" type="slidenum">
              <a:rPr lang="en-US" smtClean="0"/>
              <a:pPr/>
              <a:t>‹#›</a:t>
            </a:fld>
            <a:endParaRPr lang="en-US" dirty="0"/>
          </a:p>
        </p:txBody>
      </p:sp>
      <p:sp>
        <p:nvSpPr>
          <p:cNvPr id="10" name="Picture Placeholder 4">
            <a:extLst>
              <a:ext uri="{FF2B5EF4-FFF2-40B4-BE49-F238E27FC236}">
                <a16:creationId xmlns:a16="http://schemas.microsoft.com/office/drawing/2014/main" id="{80F58FD6-9C18-4E4D-9F8B-E210648EA95C}"/>
              </a:ext>
            </a:extLst>
          </p:cNvPr>
          <p:cNvSpPr>
            <a:spLocks noGrp="1"/>
          </p:cNvSpPr>
          <p:nvPr>
            <p:ph type="pic" sz="quarter" idx="11"/>
          </p:nvPr>
        </p:nvSpPr>
        <p:spPr>
          <a:xfrm>
            <a:off x="1901955" y="2065149"/>
            <a:ext cx="1828800" cy="1828800"/>
          </a:xfrm>
        </p:spPr>
        <p:txBody>
          <a:bodyPr/>
          <a:lstStyle/>
          <a:p>
            <a:endParaRPr lang="en-US" dirty="0"/>
          </a:p>
        </p:txBody>
      </p:sp>
      <p:sp>
        <p:nvSpPr>
          <p:cNvPr id="11" name="Picture Placeholder 6">
            <a:extLst>
              <a:ext uri="{FF2B5EF4-FFF2-40B4-BE49-F238E27FC236}">
                <a16:creationId xmlns:a16="http://schemas.microsoft.com/office/drawing/2014/main" id="{417A71A2-9B73-4C39-9C52-23A74BBCEBEB}"/>
              </a:ext>
            </a:extLst>
          </p:cNvPr>
          <p:cNvSpPr>
            <a:spLocks noGrp="1"/>
          </p:cNvSpPr>
          <p:nvPr>
            <p:ph type="pic" sz="quarter" idx="12"/>
          </p:nvPr>
        </p:nvSpPr>
        <p:spPr>
          <a:xfrm>
            <a:off x="5181600" y="2065149"/>
            <a:ext cx="1828800" cy="1828800"/>
          </a:xfrm>
        </p:spPr>
        <p:txBody>
          <a:bodyPr/>
          <a:lstStyle/>
          <a:p>
            <a:endParaRPr lang="en-US" dirty="0"/>
          </a:p>
        </p:txBody>
      </p:sp>
      <p:sp>
        <p:nvSpPr>
          <p:cNvPr id="12" name="Picture Placeholder 8">
            <a:extLst>
              <a:ext uri="{FF2B5EF4-FFF2-40B4-BE49-F238E27FC236}">
                <a16:creationId xmlns:a16="http://schemas.microsoft.com/office/drawing/2014/main" id="{226E61B9-0730-4083-82B7-5586D789AC0C}"/>
              </a:ext>
            </a:extLst>
          </p:cNvPr>
          <p:cNvSpPr>
            <a:spLocks noGrp="1"/>
          </p:cNvSpPr>
          <p:nvPr>
            <p:ph type="pic" sz="quarter" idx="13"/>
          </p:nvPr>
        </p:nvSpPr>
        <p:spPr>
          <a:xfrm>
            <a:off x="8461245" y="2065149"/>
            <a:ext cx="1828800" cy="1828800"/>
          </a:xfrm>
        </p:spPr>
        <p:txBody>
          <a:bodyPr/>
          <a:lstStyle/>
          <a:p>
            <a:endParaRPr lang="en-US" dirty="0"/>
          </a:p>
        </p:txBody>
      </p:sp>
      <p:sp>
        <p:nvSpPr>
          <p:cNvPr id="13" name="Text Placeholder 10">
            <a:extLst>
              <a:ext uri="{FF2B5EF4-FFF2-40B4-BE49-F238E27FC236}">
                <a16:creationId xmlns:a16="http://schemas.microsoft.com/office/drawing/2014/main" id="{01DD601B-F300-449D-99BC-EA1A53AB4D30}"/>
              </a:ext>
            </a:extLst>
          </p:cNvPr>
          <p:cNvSpPr>
            <a:spLocks noGrp="1"/>
          </p:cNvSpPr>
          <p:nvPr>
            <p:ph type="body" sz="quarter" idx="14"/>
          </p:nvPr>
        </p:nvSpPr>
        <p:spPr>
          <a:xfrm>
            <a:off x="1673355" y="4222373"/>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0">
            <a:extLst>
              <a:ext uri="{FF2B5EF4-FFF2-40B4-BE49-F238E27FC236}">
                <a16:creationId xmlns:a16="http://schemas.microsoft.com/office/drawing/2014/main" id="{D0134955-2D2D-4609-B918-4EC92F7750E9}"/>
              </a:ext>
            </a:extLst>
          </p:cNvPr>
          <p:cNvSpPr>
            <a:spLocks noGrp="1"/>
          </p:cNvSpPr>
          <p:nvPr>
            <p:ph type="body" sz="quarter" idx="15"/>
          </p:nvPr>
        </p:nvSpPr>
        <p:spPr>
          <a:xfrm>
            <a:off x="4953000" y="4222373"/>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0">
            <a:extLst>
              <a:ext uri="{FF2B5EF4-FFF2-40B4-BE49-F238E27FC236}">
                <a16:creationId xmlns:a16="http://schemas.microsoft.com/office/drawing/2014/main" id="{6D419258-36CE-4581-8CC1-FD5CA9159218}"/>
              </a:ext>
            </a:extLst>
          </p:cNvPr>
          <p:cNvSpPr>
            <a:spLocks noGrp="1"/>
          </p:cNvSpPr>
          <p:nvPr>
            <p:ph type="body" sz="quarter" idx="16"/>
          </p:nvPr>
        </p:nvSpPr>
        <p:spPr>
          <a:xfrm>
            <a:off x="8232645" y="4238306"/>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996081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838200" y="1464906"/>
            <a:ext cx="105156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7">
            <a:extLst>
              <a:ext uri="{FF2B5EF4-FFF2-40B4-BE49-F238E27FC236}">
                <a16:creationId xmlns:a16="http://schemas.microsoft.com/office/drawing/2014/main" id="{91FA65BB-38BF-4853-BEFF-FD9AB48A180A}"/>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4" name="Title 3">
            <a:extLst>
              <a:ext uri="{FF2B5EF4-FFF2-40B4-BE49-F238E27FC236}">
                <a16:creationId xmlns:a16="http://schemas.microsoft.com/office/drawing/2014/main" id="{BDBA0A8E-C244-41C0-AEB7-F1EF412A114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570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11E7B0-4F2F-4E9E-9DDC-861B50A816EA}"/>
              </a:ext>
            </a:extLst>
          </p:cNvPr>
          <p:cNvSpPr/>
          <p:nvPr userDrawn="1"/>
        </p:nvSpPr>
        <p:spPr>
          <a:xfrm>
            <a:off x="4010025" y="2818428"/>
            <a:ext cx="7315200" cy="1892808"/>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C550E9-A017-4EB5-8FF8-70C5BF394C48}"/>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07F6279A-A59D-4C0F-82FC-1600E2FA8648}"/>
              </a:ext>
            </a:extLst>
          </p:cNvPr>
          <p:cNvSpPr>
            <a:spLocks noGrp="1"/>
          </p:cNvSpPr>
          <p:nvPr>
            <p:ph type="sldNum" sz="quarter" idx="10"/>
          </p:nvPr>
        </p:nvSpPr>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
        <p:nvSpPr>
          <p:cNvPr id="5" name="Picture Placeholder 4">
            <a:extLst>
              <a:ext uri="{FF2B5EF4-FFF2-40B4-BE49-F238E27FC236}">
                <a16:creationId xmlns:a16="http://schemas.microsoft.com/office/drawing/2014/main" id="{BACAA8ED-1F00-4B48-83AD-DFE7365B2169}"/>
              </a:ext>
            </a:extLst>
          </p:cNvPr>
          <p:cNvSpPr>
            <a:spLocks noGrp="1"/>
          </p:cNvSpPr>
          <p:nvPr>
            <p:ph type="pic" sz="quarter" idx="11"/>
          </p:nvPr>
        </p:nvSpPr>
        <p:spPr>
          <a:xfrm>
            <a:off x="810213" y="2217737"/>
            <a:ext cx="3200400" cy="3200400"/>
          </a:xfrm>
        </p:spPr>
        <p:txBody>
          <a:bodyPr/>
          <a:lstStyle/>
          <a:p>
            <a:endParaRPr lang="en-US" dirty="0"/>
          </a:p>
        </p:txBody>
      </p:sp>
      <p:sp>
        <p:nvSpPr>
          <p:cNvPr id="7" name="Content Placeholder 6">
            <a:extLst>
              <a:ext uri="{FF2B5EF4-FFF2-40B4-BE49-F238E27FC236}">
                <a16:creationId xmlns:a16="http://schemas.microsoft.com/office/drawing/2014/main" id="{BF1712A0-8D6B-4C07-91FA-28BC539D6B9D}"/>
              </a:ext>
            </a:extLst>
          </p:cNvPr>
          <p:cNvSpPr>
            <a:spLocks noGrp="1"/>
          </p:cNvSpPr>
          <p:nvPr>
            <p:ph sz="quarter" idx="12"/>
          </p:nvPr>
        </p:nvSpPr>
        <p:spPr>
          <a:xfrm>
            <a:off x="4010613" y="2818428"/>
            <a:ext cx="7315200" cy="704088"/>
          </a:xfrm>
        </p:spPr>
        <p:txBody>
          <a:bodyPr>
            <a:normAutofit/>
          </a:bodyPr>
          <a:lstStyle>
            <a:lvl1pPr marL="0" indent="0">
              <a:buNone/>
              <a:defRPr sz="3200" cap="all" baseline="0">
                <a:solidFill>
                  <a:srgbClr val="1B3C7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9" name="Text Placeholder 8">
            <a:extLst>
              <a:ext uri="{FF2B5EF4-FFF2-40B4-BE49-F238E27FC236}">
                <a16:creationId xmlns:a16="http://schemas.microsoft.com/office/drawing/2014/main" id="{083868DC-DC2A-4620-914F-4604FAD75229}"/>
              </a:ext>
            </a:extLst>
          </p:cNvPr>
          <p:cNvSpPr>
            <a:spLocks noGrp="1"/>
          </p:cNvSpPr>
          <p:nvPr>
            <p:ph type="body" sz="quarter" idx="13"/>
          </p:nvPr>
        </p:nvSpPr>
        <p:spPr>
          <a:xfrm>
            <a:off x="4010025" y="3522663"/>
            <a:ext cx="7315200" cy="1169987"/>
          </a:xfrm>
        </p:spPr>
        <p:txBody>
          <a:bodyPr/>
          <a:lstStyle>
            <a:lvl1pPr marL="0" indent="0">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Tree>
    <p:extLst>
      <p:ext uri="{BB962C8B-B14F-4D97-AF65-F5344CB8AC3E}">
        <p14:creationId xmlns:p14="http://schemas.microsoft.com/office/powerpoint/2010/main" val="2983569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3035770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475760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269116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4075774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3164783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3410000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4171120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890097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2197740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E893-0DC6-43F7-A612-1850FE8756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C569FA-7857-4813-A2EC-6232F629130B}"/>
              </a:ext>
            </a:extLst>
          </p:cNvPr>
          <p:cNvSpPr>
            <a:spLocks noGrp="1"/>
          </p:cNvSpPr>
          <p:nvPr>
            <p:ph sz="half" idx="1"/>
          </p:nvPr>
        </p:nvSpPr>
        <p:spPr>
          <a:xfrm>
            <a:off x="838200" y="1464905"/>
            <a:ext cx="5181600" cy="471205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A7B75B7-06C8-457F-9B8E-28BB56BE6562}"/>
              </a:ext>
            </a:extLst>
          </p:cNvPr>
          <p:cNvSpPr>
            <a:spLocks noGrp="1"/>
          </p:cNvSpPr>
          <p:nvPr>
            <p:ph sz="half" idx="2"/>
          </p:nvPr>
        </p:nvSpPr>
        <p:spPr>
          <a:xfrm>
            <a:off x="6172200" y="1464906"/>
            <a:ext cx="5181600" cy="471205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EEAB3FB-356B-43A7-8A79-78F25F11A75A}"/>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Tree>
    <p:extLst>
      <p:ext uri="{BB962C8B-B14F-4D97-AF65-F5344CB8AC3E}">
        <p14:creationId xmlns:p14="http://schemas.microsoft.com/office/powerpoint/2010/main" val="4209548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1377148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63595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3796970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20262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3271492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828747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5A3C73-B855-4357-A9AB-78B65938BDAD}"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48D8-D769-4CAD-B8ED-0A31EC7AB32D}" type="slidenum">
              <a:rPr lang="en-US" smtClean="0"/>
              <a:t>‹#›</a:t>
            </a:fld>
            <a:endParaRPr lang="en-US" dirty="0"/>
          </a:p>
        </p:txBody>
      </p:sp>
    </p:spTree>
    <p:extLst>
      <p:ext uri="{BB962C8B-B14F-4D97-AF65-F5344CB8AC3E}">
        <p14:creationId xmlns:p14="http://schemas.microsoft.com/office/powerpoint/2010/main" val="143237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207B-5682-4DA1-AA0F-F1061B942FF4}"/>
              </a:ext>
            </a:extLst>
          </p:cNvPr>
          <p:cNvSpPr>
            <a:spLocks noGrp="1"/>
          </p:cNvSpPr>
          <p:nvPr>
            <p:ph type="title"/>
          </p:nvPr>
        </p:nvSpPr>
        <p:spPr>
          <a:xfrm>
            <a:off x="839788" y="365125"/>
            <a:ext cx="10515600" cy="9144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781AF22-80E5-4843-8402-8B87941A291A}"/>
              </a:ext>
            </a:extLst>
          </p:cNvPr>
          <p:cNvSpPr>
            <a:spLocks noGrp="1"/>
          </p:cNvSpPr>
          <p:nvPr>
            <p:ph type="body" idx="1"/>
          </p:nvPr>
        </p:nvSpPr>
        <p:spPr>
          <a:xfrm>
            <a:off x="839787" y="1400177"/>
            <a:ext cx="5184648"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3A9FF44-66CD-4929-BCB3-D21C8EDD1803}"/>
              </a:ext>
            </a:extLst>
          </p:cNvPr>
          <p:cNvSpPr>
            <a:spLocks noGrp="1"/>
          </p:cNvSpPr>
          <p:nvPr>
            <p:ph sz="half" idx="2"/>
          </p:nvPr>
        </p:nvSpPr>
        <p:spPr>
          <a:xfrm>
            <a:off x="839788" y="2001223"/>
            <a:ext cx="5184648" cy="411480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DF38C96-02BB-49B9-861A-31854F385E06}"/>
              </a:ext>
            </a:extLst>
          </p:cNvPr>
          <p:cNvSpPr>
            <a:spLocks noGrp="1"/>
          </p:cNvSpPr>
          <p:nvPr>
            <p:ph type="body" sz="quarter" idx="3"/>
          </p:nvPr>
        </p:nvSpPr>
        <p:spPr>
          <a:xfrm>
            <a:off x="6172200" y="1400177"/>
            <a:ext cx="5184648"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EB6D0DD-8A35-4769-91AF-3FABE8656FE9}"/>
              </a:ext>
            </a:extLst>
          </p:cNvPr>
          <p:cNvSpPr>
            <a:spLocks noGrp="1"/>
          </p:cNvSpPr>
          <p:nvPr>
            <p:ph sz="quarter" idx="4"/>
          </p:nvPr>
        </p:nvSpPr>
        <p:spPr>
          <a:xfrm>
            <a:off x="6172200" y="2001223"/>
            <a:ext cx="5184648" cy="411480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7">
            <a:extLst>
              <a:ext uri="{FF2B5EF4-FFF2-40B4-BE49-F238E27FC236}">
                <a16:creationId xmlns:a16="http://schemas.microsoft.com/office/drawing/2014/main" id="{B88282BE-0D69-49C3-81CE-DFAADF8BD6DC}"/>
              </a:ext>
            </a:extLst>
          </p:cNvPr>
          <p:cNvSpPr>
            <a:spLocks noGrp="1"/>
          </p:cNvSpPr>
          <p:nvPr>
            <p:ph type="sldNum" sz="quarter" idx="10"/>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Tree>
    <p:extLst>
      <p:ext uri="{BB962C8B-B14F-4D97-AF65-F5344CB8AC3E}">
        <p14:creationId xmlns:p14="http://schemas.microsoft.com/office/powerpoint/2010/main" val="64578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B3A3-CAD3-4C97-89D8-04E0B5970E55}"/>
              </a:ext>
            </a:extLst>
          </p:cNvPr>
          <p:cNvSpPr>
            <a:spLocks noGrp="1"/>
          </p:cNvSpPr>
          <p:nvPr>
            <p:ph type="title"/>
          </p:nvPr>
        </p:nvSpPr>
        <p:spPr/>
        <p:txBody>
          <a:bodyPr/>
          <a:lstStyle/>
          <a:p>
            <a:r>
              <a:rPr lang="en-US"/>
              <a:t>Click to edit Master title style</a:t>
            </a:r>
          </a:p>
        </p:txBody>
      </p:sp>
      <p:sp>
        <p:nvSpPr>
          <p:cNvPr id="6" name="Slide Number Placeholder 7">
            <a:extLst>
              <a:ext uri="{FF2B5EF4-FFF2-40B4-BE49-F238E27FC236}">
                <a16:creationId xmlns:a16="http://schemas.microsoft.com/office/drawing/2014/main" id="{78786C4B-8EBD-498E-8493-8011B43376A9}"/>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Tree>
    <p:extLst>
      <p:ext uri="{BB962C8B-B14F-4D97-AF65-F5344CB8AC3E}">
        <p14:creationId xmlns:p14="http://schemas.microsoft.com/office/powerpoint/2010/main" val="179820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A247-EDB3-4FD0-B112-9866B3A87624}"/>
              </a:ext>
            </a:extLst>
          </p:cNvPr>
          <p:cNvSpPr>
            <a:spLocks noGrp="1"/>
          </p:cNvSpPr>
          <p:nvPr>
            <p:ph type="title"/>
          </p:nvPr>
        </p:nvSpPr>
        <p:spPr>
          <a:xfrm>
            <a:off x="839788" y="373221"/>
            <a:ext cx="10515600" cy="914400"/>
          </a:xfrm>
        </p:spPr>
        <p:txBody>
          <a:bodyPr anchor="ctr" anchorCtr="0">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4125775-34CD-4B8F-83E9-5DD82984DBE8}"/>
              </a:ext>
            </a:extLst>
          </p:cNvPr>
          <p:cNvSpPr>
            <a:spLocks noGrp="1"/>
          </p:cNvSpPr>
          <p:nvPr>
            <p:ph type="pic" idx="1"/>
          </p:nvPr>
        </p:nvSpPr>
        <p:spPr>
          <a:xfrm>
            <a:off x="5183188" y="1400175"/>
            <a:ext cx="6172200" cy="4460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Slide Number Placeholder 7">
            <a:extLst>
              <a:ext uri="{FF2B5EF4-FFF2-40B4-BE49-F238E27FC236}">
                <a16:creationId xmlns:a16="http://schemas.microsoft.com/office/drawing/2014/main" id="{485BFC5D-697D-4A14-BB1F-71325122AEFC}"/>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
        <p:nvSpPr>
          <p:cNvPr id="6" name="Text Placeholder 5">
            <a:extLst>
              <a:ext uri="{FF2B5EF4-FFF2-40B4-BE49-F238E27FC236}">
                <a16:creationId xmlns:a16="http://schemas.microsoft.com/office/drawing/2014/main" id="{129EACAE-ACD0-4E37-A833-3345B26D2219}"/>
              </a:ext>
            </a:extLst>
          </p:cNvPr>
          <p:cNvSpPr>
            <a:spLocks noGrp="1"/>
          </p:cNvSpPr>
          <p:nvPr>
            <p:ph type="body" sz="quarter" idx="10"/>
          </p:nvPr>
        </p:nvSpPr>
        <p:spPr>
          <a:xfrm>
            <a:off x="839788" y="1400175"/>
            <a:ext cx="3932237" cy="446087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4636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76622-68F0-4190-8321-7CA92076769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591A62F-A399-4D2B-8B57-07ECE362311A}"/>
              </a:ext>
            </a:extLst>
          </p:cNvPr>
          <p:cNvSpPr>
            <a:spLocks noGrp="1"/>
          </p:cNvSpPr>
          <p:nvPr>
            <p:ph type="sldNum" sz="quarter" idx="10"/>
          </p:nvPr>
        </p:nvSpPr>
        <p:spPr/>
        <p:txBody>
          <a:bodyPr/>
          <a:lstStyle/>
          <a:p>
            <a:fld id="{C239E13A-DC4A-4432-A0A3-F98620F1E30E}" type="slidenum">
              <a:rPr lang="en-US" smtClean="0"/>
              <a:pPr/>
              <a:t>‹#›</a:t>
            </a:fld>
            <a:endParaRPr lang="en-US" dirty="0"/>
          </a:p>
        </p:txBody>
      </p:sp>
      <p:sp>
        <p:nvSpPr>
          <p:cNvPr id="5" name="Picture Placeholder 4">
            <a:extLst>
              <a:ext uri="{FF2B5EF4-FFF2-40B4-BE49-F238E27FC236}">
                <a16:creationId xmlns:a16="http://schemas.microsoft.com/office/drawing/2014/main" id="{918026C6-8750-4867-BDEB-9FC496CD2D25}"/>
              </a:ext>
            </a:extLst>
          </p:cNvPr>
          <p:cNvSpPr>
            <a:spLocks noGrp="1"/>
          </p:cNvSpPr>
          <p:nvPr>
            <p:ph type="pic" sz="quarter" idx="11"/>
          </p:nvPr>
        </p:nvSpPr>
        <p:spPr>
          <a:xfrm>
            <a:off x="1901955" y="2065149"/>
            <a:ext cx="1828800" cy="1828800"/>
          </a:xfrm>
        </p:spPr>
        <p:txBody>
          <a:bodyPr/>
          <a:lstStyle/>
          <a:p>
            <a:endParaRPr lang="en-US" dirty="0"/>
          </a:p>
        </p:txBody>
      </p:sp>
      <p:sp>
        <p:nvSpPr>
          <p:cNvPr id="7" name="Picture Placeholder 6">
            <a:extLst>
              <a:ext uri="{FF2B5EF4-FFF2-40B4-BE49-F238E27FC236}">
                <a16:creationId xmlns:a16="http://schemas.microsoft.com/office/drawing/2014/main" id="{23B89F9F-3B99-45B4-9ABE-2BE6E2389262}"/>
              </a:ext>
            </a:extLst>
          </p:cNvPr>
          <p:cNvSpPr>
            <a:spLocks noGrp="1"/>
          </p:cNvSpPr>
          <p:nvPr>
            <p:ph type="pic" sz="quarter" idx="12"/>
          </p:nvPr>
        </p:nvSpPr>
        <p:spPr>
          <a:xfrm>
            <a:off x="5181600" y="2065149"/>
            <a:ext cx="1828800" cy="1828800"/>
          </a:xfrm>
        </p:spPr>
        <p:txBody>
          <a:bodyPr/>
          <a:lstStyle/>
          <a:p>
            <a:endParaRPr lang="en-US" dirty="0"/>
          </a:p>
        </p:txBody>
      </p:sp>
      <p:sp>
        <p:nvSpPr>
          <p:cNvPr id="9" name="Picture Placeholder 8">
            <a:extLst>
              <a:ext uri="{FF2B5EF4-FFF2-40B4-BE49-F238E27FC236}">
                <a16:creationId xmlns:a16="http://schemas.microsoft.com/office/drawing/2014/main" id="{BB92ED5A-29E6-4406-ACAD-4B7805FCBBCD}"/>
              </a:ext>
            </a:extLst>
          </p:cNvPr>
          <p:cNvSpPr>
            <a:spLocks noGrp="1"/>
          </p:cNvSpPr>
          <p:nvPr>
            <p:ph type="pic" sz="quarter" idx="13"/>
          </p:nvPr>
        </p:nvSpPr>
        <p:spPr>
          <a:xfrm>
            <a:off x="8461245" y="2065149"/>
            <a:ext cx="1828800" cy="1828800"/>
          </a:xfrm>
        </p:spPr>
        <p:txBody>
          <a:bodyPr/>
          <a:lstStyle/>
          <a:p>
            <a:endParaRPr lang="en-US" dirty="0"/>
          </a:p>
        </p:txBody>
      </p:sp>
      <p:sp>
        <p:nvSpPr>
          <p:cNvPr id="11" name="Text Placeholder 10">
            <a:extLst>
              <a:ext uri="{FF2B5EF4-FFF2-40B4-BE49-F238E27FC236}">
                <a16:creationId xmlns:a16="http://schemas.microsoft.com/office/drawing/2014/main" id="{4D8FA3CF-5F9D-4F0E-B9EE-A0BE66EBCB1D}"/>
              </a:ext>
            </a:extLst>
          </p:cNvPr>
          <p:cNvSpPr>
            <a:spLocks noGrp="1"/>
          </p:cNvSpPr>
          <p:nvPr>
            <p:ph type="body" sz="quarter" idx="14"/>
          </p:nvPr>
        </p:nvSpPr>
        <p:spPr>
          <a:xfrm>
            <a:off x="1673355" y="4222373"/>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10">
            <a:extLst>
              <a:ext uri="{FF2B5EF4-FFF2-40B4-BE49-F238E27FC236}">
                <a16:creationId xmlns:a16="http://schemas.microsoft.com/office/drawing/2014/main" id="{B46C49EF-C433-436E-8390-61DB8DECA105}"/>
              </a:ext>
            </a:extLst>
          </p:cNvPr>
          <p:cNvSpPr>
            <a:spLocks noGrp="1"/>
          </p:cNvSpPr>
          <p:nvPr>
            <p:ph type="body" sz="quarter" idx="15"/>
          </p:nvPr>
        </p:nvSpPr>
        <p:spPr>
          <a:xfrm>
            <a:off x="4953000" y="4222373"/>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3" name="Text Placeholder 10">
            <a:extLst>
              <a:ext uri="{FF2B5EF4-FFF2-40B4-BE49-F238E27FC236}">
                <a16:creationId xmlns:a16="http://schemas.microsoft.com/office/drawing/2014/main" id="{56022381-F35F-4317-93BB-81FEE3A3AE7B}"/>
              </a:ext>
            </a:extLst>
          </p:cNvPr>
          <p:cNvSpPr>
            <a:spLocks noGrp="1"/>
          </p:cNvSpPr>
          <p:nvPr>
            <p:ph type="body" sz="quarter" idx="16"/>
          </p:nvPr>
        </p:nvSpPr>
        <p:spPr>
          <a:xfrm>
            <a:off x="8232645" y="4238306"/>
            <a:ext cx="22860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99965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thor Photo &amp; 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A247-EDB3-4FD0-B112-9866B3A87624}"/>
              </a:ext>
            </a:extLst>
          </p:cNvPr>
          <p:cNvSpPr>
            <a:spLocks noGrp="1"/>
          </p:cNvSpPr>
          <p:nvPr>
            <p:ph type="title"/>
          </p:nvPr>
        </p:nvSpPr>
        <p:spPr>
          <a:xfrm>
            <a:off x="4038600" y="2942544"/>
            <a:ext cx="7315200" cy="701993"/>
          </a:xfrm>
          <a:solidFill>
            <a:srgbClr val="B4B4B4"/>
          </a:solidFill>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B4125775-34CD-4B8F-83E9-5DD82984DBE8}"/>
              </a:ext>
            </a:extLst>
          </p:cNvPr>
          <p:cNvSpPr>
            <a:spLocks noGrp="1"/>
          </p:cNvSpPr>
          <p:nvPr>
            <p:ph type="pic" idx="1"/>
          </p:nvPr>
        </p:nvSpPr>
        <p:spPr>
          <a:xfrm>
            <a:off x="838200" y="2197011"/>
            <a:ext cx="3200400" cy="3200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E63B5B-D7C7-406B-833A-CEB3A44784CF}"/>
              </a:ext>
            </a:extLst>
          </p:cNvPr>
          <p:cNvSpPr>
            <a:spLocks noGrp="1"/>
          </p:cNvSpPr>
          <p:nvPr>
            <p:ph type="body" sz="half" idx="2"/>
          </p:nvPr>
        </p:nvSpPr>
        <p:spPr>
          <a:xfrm>
            <a:off x="4038599" y="3644536"/>
            <a:ext cx="7315200" cy="1170059"/>
          </a:xfrm>
          <a:solidFill>
            <a:srgbClr val="B4B4B4"/>
          </a:solidFill>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ext Placeholder 7">
            <a:extLst>
              <a:ext uri="{FF2B5EF4-FFF2-40B4-BE49-F238E27FC236}">
                <a16:creationId xmlns:a16="http://schemas.microsoft.com/office/drawing/2014/main" id="{E7430CEA-8D21-47EB-A427-9F5C96F130E1}"/>
              </a:ext>
            </a:extLst>
          </p:cNvPr>
          <p:cNvSpPr>
            <a:spLocks noGrp="1"/>
          </p:cNvSpPr>
          <p:nvPr>
            <p:ph type="body" sz="quarter" idx="13"/>
          </p:nvPr>
        </p:nvSpPr>
        <p:spPr>
          <a:xfrm>
            <a:off x="838200" y="344488"/>
            <a:ext cx="10515600" cy="914400"/>
          </a:xfrm>
        </p:spPr>
        <p:txBody>
          <a:bodyPr anchor="ctr" anchorCtr="0">
            <a:normAutofit/>
          </a:bodyPr>
          <a:lstStyle>
            <a:lvl1pPr marL="0" indent="0">
              <a:buNone/>
              <a:defRPr sz="4400" cap="all" baseline="0">
                <a:solidFill>
                  <a:srgbClr val="1B3C7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10" name="Slide Number Placeholder 7">
            <a:extLst>
              <a:ext uri="{FF2B5EF4-FFF2-40B4-BE49-F238E27FC236}">
                <a16:creationId xmlns:a16="http://schemas.microsoft.com/office/drawing/2014/main" id="{389CB19C-EE5A-4FE6-A471-E8C267755F4C}"/>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Tree>
    <p:extLst>
      <p:ext uri="{BB962C8B-B14F-4D97-AF65-F5344CB8AC3E}">
        <p14:creationId xmlns:p14="http://schemas.microsoft.com/office/powerpoint/2010/main" val="2577995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6.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D5CAAE-61AA-449A-8D49-02CF60244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DD6AA3F-27F3-4E50-AB25-A553C484D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03F69BDB-D2BA-47CA-95AA-29BA365D88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23330" y="132398"/>
            <a:ext cx="4317739" cy="640080"/>
          </a:xfrm>
          <a:prstGeom prst="rect">
            <a:avLst/>
          </a:prstGeom>
        </p:spPr>
      </p:pic>
    </p:spTree>
    <p:extLst>
      <p:ext uri="{BB962C8B-B14F-4D97-AF65-F5344CB8AC3E}">
        <p14:creationId xmlns:p14="http://schemas.microsoft.com/office/powerpoint/2010/main" val="4064663738"/>
      </p:ext>
    </p:extLst>
  </p:cSld>
  <p:clrMap bg1="lt1" tx1="dk1" bg2="lt2" tx2="dk2" accent1="accent1" accent2="accent2" accent3="accent3" accent4="accent4" accent5="accent5" accent6="accent6" hlink="hlink" folHlink="folHlink"/>
  <p:sldLayoutIdLst>
    <p:sldLayoutId id="2147483674" r:id="rId1"/>
    <p:sldLayoutId id="214748368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0C93B-7247-4186-84D3-6C1F94DB4937}"/>
              </a:ext>
            </a:extLst>
          </p:cNvPr>
          <p:cNvSpPr>
            <a:spLocks noGrp="1"/>
          </p:cNvSpPr>
          <p:nvPr>
            <p:ph type="title"/>
          </p:nvPr>
        </p:nvSpPr>
        <p:spPr>
          <a:xfrm>
            <a:off x="838200" y="365125"/>
            <a:ext cx="10515600" cy="91440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6779F1-0893-4BF7-B21D-8E487F2724D5}"/>
              </a:ext>
            </a:extLst>
          </p:cNvPr>
          <p:cNvSpPr>
            <a:spLocks noGrp="1"/>
          </p:cNvSpPr>
          <p:nvPr>
            <p:ph type="body" idx="1"/>
          </p:nvPr>
        </p:nvSpPr>
        <p:spPr>
          <a:xfrm>
            <a:off x="838200" y="1474237"/>
            <a:ext cx="10515600" cy="47091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2CED4A5E-5671-455E-9D5A-B721B336AE50}"/>
              </a:ext>
            </a:extLst>
          </p:cNvPr>
          <p:cNvSpPr/>
          <p:nvPr userDrawn="1"/>
        </p:nvSpPr>
        <p:spPr>
          <a:xfrm>
            <a:off x="686886" y="365125"/>
            <a:ext cx="45719" cy="9144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CB6F995-9D1F-458E-85EB-AA50B5912699}"/>
              </a:ext>
            </a:extLst>
          </p:cNvPr>
          <p:cNvCxnSpPr/>
          <p:nvPr userDrawn="1"/>
        </p:nvCxnSpPr>
        <p:spPr>
          <a:xfrm>
            <a:off x="1524" y="6843744"/>
            <a:ext cx="12188952" cy="0"/>
          </a:xfrm>
          <a:prstGeom prst="line">
            <a:avLst/>
          </a:prstGeom>
          <a:ln w="63500">
            <a:solidFill>
              <a:srgbClr val="B4B4B4"/>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8AAB6-209F-4AB8-B40A-3A4C5ACF904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978809" y="6309995"/>
            <a:ext cx="2467294" cy="365760"/>
          </a:xfrm>
          <a:prstGeom prst="rect">
            <a:avLst/>
          </a:prstGeom>
        </p:spPr>
      </p:pic>
      <p:sp>
        <p:nvSpPr>
          <p:cNvPr id="8" name="Slide Number Placeholder 7">
            <a:extLst>
              <a:ext uri="{FF2B5EF4-FFF2-40B4-BE49-F238E27FC236}">
                <a16:creationId xmlns:a16="http://schemas.microsoft.com/office/drawing/2014/main" id="{0D86B5BC-8476-4337-9953-D9752B05BA12}"/>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spTree>
    <p:extLst>
      <p:ext uri="{BB962C8B-B14F-4D97-AF65-F5344CB8AC3E}">
        <p14:creationId xmlns:p14="http://schemas.microsoft.com/office/powerpoint/2010/main" val="386798290"/>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7" r:id="rId5"/>
    <p:sldLayoutId id="2147483718" r:id="rId6"/>
    <p:sldLayoutId id="2147483672" r:id="rId7"/>
  </p:sldLayoutIdLst>
  <p:hf hdr="0" ftr="0" dt="0"/>
  <p:txStyles>
    <p:titleStyle>
      <a:lvl1pPr algn="l" defTabSz="914400" rtl="0" eaLnBrk="1" latinLnBrk="0" hangingPunct="1">
        <a:lnSpc>
          <a:spcPct val="90000"/>
        </a:lnSpc>
        <a:spcBef>
          <a:spcPct val="0"/>
        </a:spcBef>
        <a:buNone/>
        <a:defRPr sz="4400" kern="1200" cap="all" baseline="0">
          <a:solidFill>
            <a:srgbClr val="06246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062464"/>
        </a:buClr>
        <a:buFont typeface="Wingdings" panose="05000000000000000000" pitchFamily="2" charset="2"/>
        <a:buChar char="§"/>
        <a:defRPr sz="2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062464"/>
        </a:buClr>
        <a:buFont typeface="Calibri" panose="020F0502020204030204" pitchFamily="34" charset="0"/>
        <a:buChar char="–"/>
        <a:defRPr sz="24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62464"/>
        </a:buClr>
        <a:buFont typeface="Wingdings" panose="05000000000000000000" pitchFamily="2" charset="2"/>
        <a:buChar char="§"/>
        <a:defRPr sz="20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62464"/>
        </a:buClr>
        <a:buFont typeface="Calibri" panose="020F0502020204030204" pitchFamily="34" charset="0"/>
        <a:buChar char="–"/>
        <a:defRPr sz="1800" kern="1200">
          <a:solidFill>
            <a:srgbClr val="464646"/>
          </a:solidFill>
          <a:latin typeface="+mn-lt"/>
          <a:ea typeface="+mn-ea"/>
          <a:cs typeface="+mn-cs"/>
        </a:defRPr>
      </a:lvl4pPr>
      <a:lvl5pPr marL="2057400" indent="-228600" algn="l" defTabSz="914400" rtl="0" eaLnBrk="1" latinLnBrk="0" hangingPunct="1">
        <a:lnSpc>
          <a:spcPct val="90000"/>
        </a:lnSpc>
        <a:spcBef>
          <a:spcPts val="500"/>
        </a:spcBef>
        <a:buClr>
          <a:srgbClr val="062464"/>
        </a:buClr>
        <a:buFont typeface="Wingdings" panose="05000000000000000000" pitchFamily="2" charset="2"/>
        <a:buChar char="§"/>
        <a:defRPr sz="1800" kern="1200">
          <a:solidFill>
            <a:srgbClr val="46464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0C93B-7247-4186-84D3-6C1F94DB4937}"/>
              </a:ext>
            </a:extLst>
          </p:cNvPr>
          <p:cNvSpPr>
            <a:spLocks noGrp="1"/>
          </p:cNvSpPr>
          <p:nvPr>
            <p:ph type="title"/>
          </p:nvPr>
        </p:nvSpPr>
        <p:spPr>
          <a:xfrm>
            <a:off x="838200" y="1484801"/>
            <a:ext cx="10515600" cy="91440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6779F1-0893-4BF7-B21D-8E487F2724D5}"/>
              </a:ext>
            </a:extLst>
          </p:cNvPr>
          <p:cNvSpPr>
            <a:spLocks noGrp="1"/>
          </p:cNvSpPr>
          <p:nvPr>
            <p:ph type="body" idx="1"/>
          </p:nvPr>
        </p:nvSpPr>
        <p:spPr>
          <a:xfrm>
            <a:off x="838200" y="2513334"/>
            <a:ext cx="10515600" cy="37033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2CED4A5E-5671-455E-9D5A-B721B336AE50}"/>
              </a:ext>
            </a:extLst>
          </p:cNvPr>
          <p:cNvSpPr/>
          <p:nvPr userDrawn="1"/>
        </p:nvSpPr>
        <p:spPr>
          <a:xfrm>
            <a:off x="686886" y="1484801"/>
            <a:ext cx="45719" cy="9144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CB6F995-9D1F-458E-85EB-AA50B5912699}"/>
              </a:ext>
            </a:extLst>
          </p:cNvPr>
          <p:cNvCxnSpPr/>
          <p:nvPr userDrawn="1"/>
        </p:nvCxnSpPr>
        <p:spPr>
          <a:xfrm>
            <a:off x="1524" y="6843744"/>
            <a:ext cx="12188952" cy="0"/>
          </a:xfrm>
          <a:prstGeom prst="line">
            <a:avLst/>
          </a:prstGeom>
          <a:ln w="63500">
            <a:solidFill>
              <a:srgbClr val="B4B4B4"/>
            </a:solidFill>
          </a:ln>
        </p:spPr>
        <p:style>
          <a:lnRef idx="1">
            <a:schemeClr val="accent1"/>
          </a:lnRef>
          <a:fillRef idx="0">
            <a:schemeClr val="accent1"/>
          </a:fillRef>
          <a:effectRef idx="0">
            <a:schemeClr val="accent1"/>
          </a:effectRef>
          <a:fontRef idx="minor">
            <a:schemeClr val="tx1"/>
          </a:fontRef>
        </p:style>
      </p:cxnSp>
      <p:pic>
        <p:nvPicPr>
          <p:cNvPr id="11" name="Picture 10" descr="Diagram&#10;&#10;Description automatically generated">
            <a:extLst>
              <a:ext uri="{FF2B5EF4-FFF2-40B4-BE49-F238E27FC236}">
                <a16:creationId xmlns:a16="http://schemas.microsoft.com/office/drawing/2014/main" id="{8C0286A3-D161-4D83-B635-6E52416CB4BB}"/>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 t="46530" b="39971"/>
          <a:stretch/>
        </p:blipFill>
        <p:spPr>
          <a:xfrm>
            <a:off x="-1" y="0"/>
            <a:ext cx="12191999" cy="1371600"/>
          </a:xfrm>
          <a:prstGeom prst="rect">
            <a:avLst/>
          </a:prstGeom>
        </p:spPr>
      </p:pic>
    </p:spTree>
    <p:extLst>
      <p:ext uri="{BB962C8B-B14F-4D97-AF65-F5344CB8AC3E}">
        <p14:creationId xmlns:p14="http://schemas.microsoft.com/office/powerpoint/2010/main" val="34967083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9" r:id="rId6"/>
    <p:sldLayoutId id="2147483710" r:id="rId7"/>
  </p:sldLayoutIdLst>
  <p:hf hdr="0" ftr="0" dt="0"/>
  <p:txStyles>
    <p:titleStyle>
      <a:lvl1pPr algn="l" defTabSz="914400" rtl="0" eaLnBrk="1" latinLnBrk="0" hangingPunct="1">
        <a:lnSpc>
          <a:spcPct val="90000"/>
        </a:lnSpc>
        <a:spcBef>
          <a:spcPct val="0"/>
        </a:spcBef>
        <a:buNone/>
        <a:defRPr sz="4400" kern="1200" cap="all" baseline="0">
          <a:solidFill>
            <a:srgbClr val="06246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062464"/>
        </a:buClr>
        <a:buFont typeface="Wingdings" panose="05000000000000000000" pitchFamily="2" charset="2"/>
        <a:buChar char="§"/>
        <a:defRPr sz="2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062464"/>
        </a:buClr>
        <a:buFont typeface="Calibri" panose="020F0502020204030204" pitchFamily="34" charset="0"/>
        <a:buChar char="–"/>
        <a:defRPr sz="24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62464"/>
        </a:buClr>
        <a:buFont typeface="Wingdings" panose="05000000000000000000" pitchFamily="2" charset="2"/>
        <a:buChar char="§"/>
        <a:defRPr sz="20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62464"/>
        </a:buClr>
        <a:buFont typeface="Calibri" panose="020F0502020204030204" pitchFamily="34" charset="0"/>
        <a:buChar char="–"/>
        <a:defRPr sz="1800" kern="1200">
          <a:solidFill>
            <a:srgbClr val="464646"/>
          </a:solidFill>
          <a:latin typeface="+mn-lt"/>
          <a:ea typeface="+mn-ea"/>
          <a:cs typeface="+mn-cs"/>
        </a:defRPr>
      </a:lvl4pPr>
      <a:lvl5pPr marL="2057400" indent="-228600" algn="l" defTabSz="914400" rtl="0" eaLnBrk="1" latinLnBrk="0" hangingPunct="1">
        <a:lnSpc>
          <a:spcPct val="90000"/>
        </a:lnSpc>
        <a:spcBef>
          <a:spcPts val="500"/>
        </a:spcBef>
        <a:buClr>
          <a:srgbClr val="062464"/>
        </a:buClr>
        <a:buFont typeface="Wingdings" panose="05000000000000000000" pitchFamily="2" charset="2"/>
        <a:buChar char="§"/>
        <a:defRPr sz="1800" kern="1200">
          <a:solidFill>
            <a:srgbClr val="46464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0C93B-7247-4186-84D3-6C1F94DB4937}"/>
              </a:ext>
            </a:extLst>
          </p:cNvPr>
          <p:cNvSpPr>
            <a:spLocks noGrp="1"/>
          </p:cNvSpPr>
          <p:nvPr>
            <p:ph type="title"/>
          </p:nvPr>
        </p:nvSpPr>
        <p:spPr>
          <a:xfrm>
            <a:off x="1752599" y="356690"/>
            <a:ext cx="9601200" cy="91440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6779F1-0893-4BF7-B21D-8E487F2724D5}"/>
              </a:ext>
            </a:extLst>
          </p:cNvPr>
          <p:cNvSpPr>
            <a:spLocks noGrp="1"/>
          </p:cNvSpPr>
          <p:nvPr>
            <p:ph type="body" idx="1"/>
          </p:nvPr>
        </p:nvSpPr>
        <p:spPr>
          <a:xfrm>
            <a:off x="1752600" y="1474237"/>
            <a:ext cx="9601200" cy="47091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2CED4A5E-5671-455E-9D5A-B721B336AE50}"/>
              </a:ext>
            </a:extLst>
          </p:cNvPr>
          <p:cNvSpPr/>
          <p:nvPr userDrawn="1"/>
        </p:nvSpPr>
        <p:spPr>
          <a:xfrm>
            <a:off x="1601285" y="356690"/>
            <a:ext cx="45719" cy="9144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CB6F995-9D1F-458E-85EB-AA50B5912699}"/>
              </a:ext>
            </a:extLst>
          </p:cNvPr>
          <p:cNvCxnSpPr/>
          <p:nvPr userDrawn="1"/>
        </p:nvCxnSpPr>
        <p:spPr>
          <a:xfrm>
            <a:off x="1524" y="6843744"/>
            <a:ext cx="12188952" cy="0"/>
          </a:xfrm>
          <a:prstGeom prst="line">
            <a:avLst/>
          </a:prstGeom>
          <a:ln w="63500">
            <a:solidFill>
              <a:srgbClr val="B4B4B4"/>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0D86B5BC-8476-4337-9953-D9752B05BA12}"/>
              </a:ext>
            </a:extLst>
          </p:cNvPr>
          <p:cNvSpPr>
            <a:spLocks noGrp="1"/>
          </p:cNvSpPr>
          <p:nvPr>
            <p:ph type="sldNum" sz="quarter" idx="4"/>
          </p:nvPr>
        </p:nvSpPr>
        <p:spPr>
          <a:xfrm>
            <a:off x="1752599" y="6309995"/>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pPr/>
              <a:t>‹#›</a:t>
            </a:fld>
            <a:endParaRPr lang="en-US" dirty="0"/>
          </a:p>
        </p:txBody>
      </p:sp>
      <p:pic>
        <p:nvPicPr>
          <p:cNvPr id="10" name="Picture 9">
            <a:extLst>
              <a:ext uri="{FF2B5EF4-FFF2-40B4-BE49-F238E27FC236}">
                <a16:creationId xmlns:a16="http://schemas.microsoft.com/office/drawing/2014/main" id="{C74511B0-4A67-481B-BBA1-BEC7387C006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6175" r="40492"/>
          <a:stretch/>
        </p:blipFill>
        <p:spPr>
          <a:xfrm>
            <a:off x="0" y="0"/>
            <a:ext cx="1371600" cy="6858000"/>
          </a:xfrm>
          <a:prstGeom prst="rect">
            <a:avLst/>
          </a:prstGeom>
        </p:spPr>
      </p:pic>
    </p:spTree>
    <p:extLst>
      <p:ext uri="{BB962C8B-B14F-4D97-AF65-F5344CB8AC3E}">
        <p14:creationId xmlns:p14="http://schemas.microsoft.com/office/powerpoint/2010/main" val="159745472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20" r:id="rId6"/>
    <p:sldLayoutId id="2147483717" r:id="rId7"/>
  </p:sldLayoutIdLst>
  <p:hf hdr="0" ftr="0" dt="0"/>
  <p:txStyles>
    <p:titleStyle>
      <a:lvl1pPr algn="l" defTabSz="914400" rtl="0" eaLnBrk="1" latinLnBrk="0" hangingPunct="1">
        <a:lnSpc>
          <a:spcPct val="90000"/>
        </a:lnSpc>
        <a:spcBef>
          <a:spcPct val="0"/>
        </a:spcBef>
        <a:buNone/>
        <a:defRPr sz="4400" kern="1200" cap="all" baseline="0">
          <a:solidFill>
            <a:srgbClr val="06246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062464"/>
        </a:buClr>
        <a:buFont typeface="Wingdings" panose="05000000000000000000" pitchFamily="2" charset="2"/>
        <a:buChar char="§"/>
        <a:defRPr sz="2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062464"/>
        </a:buClr>
        <a:buFont typeface="Calibri" panose="020F0502020204030204" pitchFamily="34" charset="0"/>
        <a:buChar char="–"/>
        <a:defRPr sz="24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62464"/>
        </a:buClr>
        <a:buFont typeface="Wingdings" panose="05000000000000000000" pitchFamily="2" charset="2"/>
        <a:buChar char="§"/>
        <a:defRPr sz="20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62464"/>
        </a:buClr>
        <a:buFont typeface="Calibri" panose="020F0502020204030204" pitchFamily="34" charset="0"/>
        <a:buChar char="–"/>
        <a:defRPr sz="1800" kern="1200">
          <a:solidFill>
            <a:srgbClr val="464646"/>
          </a:solidFill>
          <a:latin typeface="+mn-lt"/>
          <a:ea typeface="+mn-ea"/>
          <a:cs typeface="+mn-cs"/>
        </a:defRPr>
      </a:lvl4pPr>
      <a:lvl5pPr marL="2057400" indent="-228600" algn="l" defTabSz="914400" rtl="0" eaLnBrk="1" latinLnBrk="0" hangingPunct="1">
        <a:lnSpc>
          <a:spcPct val="90000"/>
        </a:lnSpc>
        <a:spcBef>
          <a:spcPts val="500"/>
        </a:spcBef>
        <a:buClr>
          <a:srgbClr val="062464"/>
        </a:buClr>
        <a:buFont typeface="Wingdings" panose="05000000000000000000" pitchFamily="2" charset="2"/>
        <a:buChar char="§"/>
        <a:defRPr sz="1800" kern="1200">
          <a:solidFill>
            <a:srgbClr val="46464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1E8006-2C0F-487B-9D2F-09AEA951D4B6}"/>
              </a:ext>
            </a:extLst>
          </p:cNvPr>
          <p:cNvSpPr/>
          <p:nvPr userDrawn="1"/>
        </p:nvSpPr>
        <p:spPr>
          <a:xfrm>
            <a:off x="1524" y="0"/>
            <a:ext cx="12188952" cy="1371600"/>
          </a:xfrm>
          <a:prstGeom prst="rect">
            <a:avLst/>
          </a:prstGeom>
          <a:solidFill>
            <a:srgbClr val="4E8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C68B10B8-5458-4A6F-BD46-E0EBC9A9038C}"/>
              </a:ext>
            </a:extLst>
          </p:cNvPr>
          <p:cNvSpPr>
            <a:spLocks noGrp="1"/>
          </p:cNvSpPr>
          <p:nvPr>
            <p:ph type="title"/>
          </p:nvPr>
        </p:nvSpPr>
        <p:spPr>
          <a:xfrm>
            <a:off x="838200" y="365125"/>
            <a:ext cx="105156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D6FCADE-8470-47C9-A368-62A31BFB7D34}"/>
              </a:ext>
            </a:extLst>
          </p:cNvPr>
          <p:cNvSpPr>
            <a:spLocks noGrp="1"/>
          </p:cNvSpPr>
          <p:nvPr>
            <p:ph type="body" idx="1"/>
          </p:nvPr>
        </p:nvSpPr>
        <p:spPr>
          <a:xfrm>
            <a:off x="838200" y="1447514"/>
            <a:ext cx="10515600" cy="470916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062464"/>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64646"/>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64646"/>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464646"/>
                </a:solidFill>
                <a:effectLst/>
                <a:uLnTx/>
                <a:uFillTx/>
                <a:latin typeface="+mn-lt"/>
                <a:ea typeface="+mn-ea"/>
                <a:cs typeface="+mn-cs"/>
              </a:rPr>
              <a:t>Fifth level</a:t>
            </a:r>
          </a:p>
        </p:txBody>
      </p:sp>
      <p:sp>
        <p:nvSpPr>
          <p:cNvPr id="6" name="Slide Number Placeholder 5">
            <a:extLst>
              <a:ext uri="{FF2B5EF4-FFF2-40B4-BE49-F238E27FC236}">
                <a16:creationId xmlns:a16="http://schemas.microsoft.com/office/drawing/2014/main" id="{5B690145-33A0-49AC-B13D-9C4ADF9AC16F}"/>
              </a:ext>
            </a:extLst>
          </p:cNvPr>
          <p:cNvSpPr>
            <a:spLocks noGrp="1"/>
          </p:cNvSpPr>
          <p:nvPr>
            <p:ph type="sldNum" sz="quarter" idx="4"/>
          </p:nvPr>
        </p:nvSpPr>
        <p:spPr>
          <a:xfrm>
            <a:off x="810213"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9F430-FB86-47CC-9B9A-75042EBE4A73}" type="slidenum">
              <a:rPr lang="en-US" smtClean="0"/>
              <a:pPr/>
              <a:t>‹#›</a:t>
            </a:fld>
            <a:endParaRPr lang="en-US" dirty="0"/>
          </a:p>
        </p:txBody>
      </p:sp>
      <p:cxnSp>
        <p:nvCxnSpPr>
          <p:cNvPr id="8" name="Straight Connector 7">
            <a:extLst>
              <a:ext uri="{FF2B5EF4-FFF2-40B4-BE49-F238E27FC236}">
                <a16:creationId xmlns:a16="http://schemas.microsoft.com/office/drawing/2014/main" id="{82D83708-00E3-4BE6-A6E7-F51D9671438F}"/>
              </a:ext>
            </a:extLst>
          </p:cNvPr>
          <p:cNvCxnSpPr/>
          <p:nvPr userDrawn="1"/>
        </p:nvCxnSpPr>
        <p:spPr>
          <a:xfrm>
            <a:off x="1524" y="6843744"/>
            <a:ext cx="12188952" cy="0"/>
          </a:xfrm>
          <a:prstGeom prst="line">
            <a:avLst/>
          </a:prstGeom>
          <a:ln w="63500">
            <a:solidFill>
              <a:srgbClr val="B4B4B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0A10015-BDB0-4BCD-9CC4-6D8830482647}"/>
              </a:ext>
            </a:extLst>
          </p:cNvPr>
          <p:cNvSpPr/>
          <p:nvPr userDrawn="1"/>
        </p:nvSpPr>
        <p:spPr>
          <a:xfrm>
            <a:off x="686886" y="365125"/>
            <a:ext cx="4571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6877432"/>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90" r:id="rId5"/>
    <p:sldLayoutId id="2147483721" r:id="rId6"/>
    <p:sldLayoutId id="2147483691" r:id="rId7"/>
  </p:sldLayoutIdLst>
  <p:hf hdr="0" ftr="0" dt="0"/>
  <p:txStyles>
    <p:titleStyle>
      <a:lvl1pPr algn="l" defTabSz="914400" rtl="0" eaLnBrk="1" latinLnBrk="0" hangingPunct="1">
        <a:lnSpc>
          <a:spcPct val="90000"/>
        </a:lnSpc>
        <a:spcBef>
          <a:spcPct val="0"/>
        </a:spcBef>
        <a:buNone/>
        <a:defRPr sz="4400"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marR="0" indent="-228600" algn="l" defTabSz="914400" rtl="0" eaLnBrk="1" fontAlgn="auto" latinLnBrk="0" hangingPunct="1">
        <a:lnSpc>
          <a:spcPct val="90000"/>
        </a:lnSpc>
        <a:spcBef>
          <a:spcPts val="1000"/>
        </a:spcBef>
        <a:spcAft>
          <a:spcPts val="0"/>
        </a:spcAft>
        <a:buClr>
          <a:srgbClr val="062464"/>
        </a:buClr>
        <a:buSzTx/>
        <a:buFont typeface="Wingdings" panose="05000000000000000000" pitchFamily="2" charset="2"/>
        <a:buChar char="§"/>
        <a:tabLst/>
        <a:defRPr sz="2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1pPr>
      <a:lvl2pPr marL="685800" marR="0"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sz="24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2pPr>
      <a:lvl3pPr marL="1143000" marR="0"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sz="20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3pPr>
      <a:lvl4pPr marL="1600200" marR="0"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sz="1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sz="1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5A3C73-B855-4357-A9AB-78B65938BDAD}" type="datetimeFigureOut">
              <a:rPr lang="en-US" smtClean="0"/>
              <a:t>3/28/2022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2E848D8-D769-4CAD-B8ED-0A31EC7AB32D}" type="slidenum">
              <a:rPr lang="en-US" smtClean="0"/>
              <a:t>‹#›</a:t>
            </a:fld>
            <a:endParaRPr lang="en-US" dirty="0"/>
          </a:p>
        </p:txBody>
      </p:sp>
    </p:spTree>
    <p:extLst>
      <p:ext uri="{BB962C8B-B14F-4D97-AF65-F5344CB8AC3E}">
        <p14:creationId xmlns:p14="http://schemas.microsoft.com/office/powerpoint/2010/main" val="35628582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hyperlink" Target="https://www.aesdes.org/2017/01/25/aesthetic-exploration-impossible-triangle/" TargetMode="External"/><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hyperlink" Target="https://www.gimpusers.com/tutorials/create-abyss-quicksand-photo-manipulation-complete-workflow"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geoffreydromard.com/highway-sydney-guard-rails/" TargetMode="External"/><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www.aesdes.org/2017/01/25/aesthetic-exploration-impossible-triangle/" TargetMode="External"/><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www.pexels.com/photo/time-is-running-out-1025747/" TargetMode="External"/><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File:Students_of_COEP_boat_club_rowing_double_scull.jpg" TargetMode="External"/><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https://www.jmmnews.com/understanding-how-and-why-people-change/" TargetMode="External"/><Relationship Id="rId2" Type="http://schemas.openxmlformats.org/officeDocument/2006/relationships/image" Target="../media/image11.jpg"/><Relationship Id="rId1" Type="http://schemas.openxmlformats.org/officeDocument/2006/relationships/slideLayout" Target="../slideLayouts/slideLayout17.xml"/><Relationship Id="rId5" Type="http://schemas.openxmlformats.org/officeDocument/2006/relationships/hyperlink" Target="https://www.peoplematters.in/article/strategic-hr/be-the-disruptive-change-you-want-to-see-in-the-world-16466" TargetMode="Externa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hyperlink" Target="http://tex.stackexchange.com/questions/86804/pirate-treasure-map" TargetMode="External"/><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hyperlink" Target="http://www.snowaddiction.org/2015/01/in-these-award-winning-photographs-you-feel-the-power-of-the-mountains.html" TargetMode="External"/><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s://pxhere.com/en/photo/127148" TargetMode="External"/><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english.stackexchange.com/questions/299052/is-puppy-a-synonym-of-dog" TargetMode="External"/><Relationship Id="rId7" Type="http://schemas.openxmlformats.org/officeDocument/2006/relationships/hyperlink" Target="https://halcyonsoulcenter.wordpress.com/" TargetMode="External"/><Relationship Id="rId2" Type="http://schemas.openxmlformats.org/officeDocument/2006/relationships/image" Target="../media/image16.jpg"/><Relationship Id="rId1" Type="http://schemas.openxmlformats.org/officeDocument/2006/relationships/slideLayout" Target="../slideLayouts/slideLayout17.xml"/><Relationship Id="rId6" Type="http://schemas.openxmlformats.org/officeDocument/2006/relationships/image" Target="../media/image18.jpg"/><Relationship Id="rId5" Type="http://schemas.openxmlformats.org/officeDocument/2006/relationships/hyperlink" Target="http://www.dudeiwantthat.com/entertainment/action-figures/life-size-baby-yoda-replica.asp" TargetMode="External"/><Relationship Id="rId4" Type="http://schemas.openxmlformats.org/officeDocument/2006/relationships/image" Target="../media/image17.jpg"/><Relationship Id="rId9" Type="http://schemas.openxmlformats.org/officeDocument/2006/relationships/hyperlink" Target="http://www.flickr.com/photos/kevinwburkett/8307675522/"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548EAB-6DBD-4A99-B155-7C908FCF9484}"/>
              </a:ext>
            </a:extLst>
          </p:cNvPr>
          <p:cNvSpPr>
            <a:spLocks noGrp="1"/>
          </p:cNvSpPr>
          <p:nvPr>
            <p:ph type="body" sz="quarter" idx="10"/>
          </p:nvPr>
        </p:nvSpPr>
        <p:spPr>
          <a:xfrm>
            <a:off x="838200" y="4157887"/>
            <a:ext cx="10515600" cy="914400"/>
          </a:xfrm>
        </p:spPr>
        <p:txBody>
          <a:bodyPr/>
          <a:lstStyle/>
          <a:p>
            <a:r>
              <a:rPr lang="en-US" sz="3600" dirty="0"/>
              <a:t>Tech talk: critical Communication &amp; partnerships</a:t>
            </a:r>
            <a:endParaRPr lang="en-US" sz="3600" i="1" dirty="0"/>
          </a:p>
          <a:p>
            <a:r>
              <a:rPr lang="en-US" sz="2800" i="1" dirty="0"/>
              <a:t>Elise Selinger - Dexcom</a:t>
            </a:r>
          </a:p>
          <a:p>
            <a:r>
              <a:rPr lang="en-US" sz="2800" i="1" dirty="0"/>
              <a:t>Shayne Nelson - ebay</a:t>
            </a:r>
          </a:p>
          <a:p>
            <a:r>
              <a:rPr lang="en-US" sz="2800" i="1" dirty="0"/>
              <a:t>Phil Harris - holland &amp; hart</a:t>
            </a:r>
          </a:p>
          <a:p>
            <a:endParaRPr lang="en-US" sz="3600" i="1" dirty="0"/>
          </a:p>
        </p:txBody>
      </p:sp>
    </p:spTree>
    <p:extLst>
      <p:ext uri="{BB962C8B-B14F-4D97-AF65-F5344CB8AC3E}">
        <p14:creationId xmlns:p14="http://schemas.microsoft.com/office/powerpoint/2010/main" val="346244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18968" y="1323891"/>
            <a:ext cx="10511637" cy="5228108"/>
          </a:xfrm>
        </p:spPr>
        <p:txBody>
          <a:bodyPr>
            <a:normAutofit fontScale="85000" lnSpcReduction="20000"/>
          </a:bodyPr>
          <a:lstStyle/>
          <a:p>
            <a:r>
              <a:rPr lang="en-US" sz="3200" dirty="0">
                <a:solidFill>
                  <a:schemeClr val="tx2"/>
                </a:solidFill>
              </a:rPr>
              <a:t>If I want engineers (or anyone) to be able to approach me with:</a:t>
            </a:r>
          </a:p>
          <a:p>
            <a:pPr lvl="1"/>
            <a:r>
              <a:rPr lang="en-US" sz="2600" dirty="0">
                <a:solidFill>
                  <a:schemeClr val="tx2"/>
                </a:solidFill>
              </a:rPr>
              <a:t>Questions </a:t>
            </a:r>
          </a:p>
          <a:p>
            <a:pPr lvl="1"/>
            <a:r>
              <a:rPr lang="en-US" sz="2600" dirty="0">
                <a:solidFill>
                  <a:schemeClr val="tx2"/>
                </a:solidFill>
              </a:rPr>
              <a:t>Oopses</a:t>
            </a:r>
          </a:p>
          <a:p>
            <a:pPr lvl="1"/>
            <a:r>
              <a:rPr lang="en-US" sz="2600" dirty="0">
                <a:solidFill>
                  <a:schemeClr val="tx2"/>
                </a:solidFill>
              </a:rPr>
              <a:t>Near-misses</a:t>
            </a:r>
          </a:p>
          <a:p>
            <a:pPr lvl="1"/>
            <a:r>
              <a:rPr lang="en-US" sz="2600" dirty="0">
                <a:solidFill>
                  <a:schemeClr val="tx2"/>
                </a:solidFill>
              </a:rPr>
              <a:t>Anything else they need</a:t>
            </a:r>
          </a:p>
          <a:p>
            <a:r>
              <a:rPr lang="en-US" sz="3200" dirty="0">
                <a:solidFill>
                  <a:schemeClr val="tx2"/>
                </a:solidFill>
              </a:rPr>
              <a:t>Then they need to know that:</a:t>
            </a:r>
          </a:p>
          <a:p>
            <a:pPr lvl="1"/>
            <a:r>
              <a:rPr lang="en-US" sz="2600" dirty="0">
                <a:solidFill>
                  <a:schemeClr val="tx2"/>
                </a:solidFill>
              </a:rPr>
              <a:t>I won’t laugh at their question</a:t>
            </a:r>
          </a:p>
          <a:p>
            <a:pPr lvl="1"/>
            <a:r>
              <a:rPr lang="en-US" sz="2600" dirty="0">
                <a:solidFill>
                  <a:schemeClr val="tx2"/>
                </a:solidFill>
              </a:rPr>
              <a:t>I won’t ignore them</a:t>
            </a:r>
          </a:p>
          <a:p>
            <a:pPr lvl="1"/>
            <a:r>
              <a:rPr lang="en-US" sz="2600" dirty="0">
                <a:solidFill>
                  <a:schemeClr val="tx2"/>
                </a:solidFill>
              </a:rPr>
              <a:t>I won’t complain to their boss or others</a:t>
            </a:r>
          </a:p>
          <a:p>
            <a:pPr lvl="1"/>
            <a:r>
              <a:rPr lang="en-US" sz="2600" b="1" dirty="0">
                <a:solidFill>
                  <a:srgbClr val="00B050"/>
                </a:solidFill>
              </a:rPr>
              <a:t>And they will be more likely to approach me</a:t>
            </a:r>
          </a:p>
          <a:p>
            <a:r>
              <a:rPr lang="en-US" sz="3200" b="1" dirty="0">
                <a:solidFill>
                  <a:srgbClr val="00B0F0"/>
                </a:solidFill>
              </a:rPr>
              <a:t>Tl;dr: Be someone you’d want to work with</a:t>
            </a:r>
          </a:p>
          <a:p>
            <a:pPr lvl="1"/>
            <a:r>
              <a:rPr lang="en-US" sz="2600" dirty="0">
                <a:solidFill>
                  <a:schemeClr val="tx2"/>
                </a:solidFill>
              </a:rPr>
              <a:t>More on this later</a:t>
            </a:r>
          </a:p>
          <a:p>
            <a:pPr lvl="1"/>
            <a:endParaRPr lang="en-US" sz="2600" b="1" dirty="0">
              <a:solidFill>
                <a:srgbClr val="00B050"/>
              </a:solidFill>
            </a:endParaRPr>
          </a:p>
        </p:txBody>
      </p:sp>
      <p:sp>
        <p:nvSpPr>
          <p:cNvPr id="5" name="Title 4">
            <a:extLst>
              <a:ext uri="{FF2B5EF4-FFF2-40B4-BE49-F238E27FC236}">
                <a16:creationId xmlns:a16="http://schemas.microsoft.com/office/drawing/2014/main" id="{C2539155-52C7-4064-81A2-4C6F14C0200D}"/>
              </a:ext>
            </a:extLst>
          </p:cNvPr>
          <p:cNvSpPr>
            <a:spLocks noGrp="1"/>
          </p:cNvSpPr>
          <p:nvPr>
            <p:ph type="title"/>
          </p:nvPr>
        </p:nvSpPr>
        <p:spPr>
          <a:xfrm>
            <a:off x="618968" y="473413"/>
            <a:ext cx="8596668" cy="1320800"/>
          </a:xfrm>
        </p:spPr>
        <p:txBody>
          <a:bodyPr/>
          <a:lstStyle/>
          <a:p>
            <a:r>
              <a:rPr lang="en-US" dirty="0"/>
              <a:t>Why We’re Here (con’t)</a:t>
            </a:r>
          </a:p>
        </p:txBody>
      </p:sp>
      <p:sp>
        <p:nvSpPr>
          <p:cNvPr id="7" name="TextBox 6">
            <a:extLst>
              <a:ext uri="{FF2B5EF4-FFF2-40B4-BE49-F238E27FC236}">
                <a16:creationId xmlns:a16="http://schemas.microsoft.com/office/drawing/2014/main" id="{5B953645-6F2F-40EF-9A66-72DD0B22175E}"/>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36572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795768" y="1371599"/>
            <a:ext cx="9833548" cy="5318899"/>
          </a:xfrm>
        </p:spPr>
        <p:txBody>
          <a:bodyPr>
            <a:normAutofit lnSpcReduction="10000"/>
          </a:bodyPr>
          <a:lstStyle/>
          <a:p>
            <a:r>
              <a:rPr lang="en-US" sz="3200" dirty="0">
                <a:solidFill>
                  <a:schemeClr val="tx2"/>
                </a:solidFill>
              </a:rPr>
              <a:t>Relationships are evolving</a:t>
            </a:r>
          </a:p>
          <a:p>
            <a:pPr lvl="1"/>
            <a:r>
              <a:rPr lang="en-US" sz="2600" dirty="0">
                <a:solidFill>
                  <a:schemeClr val="tx2"/>
                </a:solidFill>
              </a:rPr>
              <a:t>Changes in corporate structure</a:t>
            </a:r>
          </a:p>
          <a:p>
            <a:pPr lvl="1"/>
            <a:r>
              <a:rPr lang="en-US" sz="2600" dirty="0">
                <a:solidFill>
                  <a:schemeClr val="tx2"/>
                </a:solidFill>
              </a:rPr>
              <a:t>Corporate growth</a:t>
            </a:r>
          </a:p>
          <a:p>
            <a:pPr lvl="1"/>
            <a:r>
              <a:rPr lang="en-US" sz="2600" dirty="0">
                <a:solidFill>
                  <a:schemeClr val="tx2"/>
                </a:solidFill>
              </a:rPr>
              <a:t>Hybrid work environments</a:t>
            </a:r>
          </a:p>
          <a:p>
            <a:pPr lvl="2"/>
            <a:r>
              <a:rPr lang="en-US" sz="2400" dirty="0">
                <a:solidFill>
                  <a:schemeClr val="tx2"/>
                </a:solidFill>
              </a:rPr>
              <a:t>Even before the pandemic/distributed teams </a:t>
            </a:r>
          </a:p>
          <a:p>
            <a:r>
              <a:rPr lang="en-US" sz="3200" dirty="0">
                <a:solidFill>
                  <a:schemeClr val="tx2"/>
                </a:solidFill>
              </a:rPr>
              <a:t>Working with technology involves continuous learning of both LAW AND TECHNOLOGY</a:t>
            </a:r>
          </a:p>
          <a:p>
            <a:pPr lvl="1"/>
            <a:r>
              <a:rPr lang="en-US" sz="2400" dirty="0">
                <a:solidFill>
                  <a:schemeClr val="tx2"/>
                </a:solidFill>
              </a:rPr>
              <a:t>So we need to be able to communicate:</a:t>
            </a:r>
          </a:p>
          <a:p>
            <a:pPr lvl="2"/>
            <a:r>
              <a:rPr lang="en-US" sz="2200" dirty="0">
                <a:solidFill>
                  <a:schemeClr val="tx2"/>
                </a:solidFill>
              </a:rPr>
              <a:t> </a:t>
            </a:r>
            <a:r>
              <a:rPr lang="en-US" sz="2200" b="1" dirty="0">
                <a:solidFill>
                  <a:srgbClr val="FFC000"/>
                </a:solidFill>
              </a:rPr>
              <a:t>what we need </a:t>
            </a:r>
            <a:r>
              <a:rPr lang="en-US" sz="2200" dirty="0">
                <a:solidFill>
                  <a:schemeClr val="tx2"/>
                </a:solidFill>
              </a:rPr>
              <a:t>and </a:t>
            </a:r>
            <a:r>
              <a:rPr lang="en-US" sz="2200" b="1" dirty="0">
                <a:solidFill>
                  <a:srgbClr val="FFC000"/>
                </a:solidFill>
              </a:rPr>
              <a:t>when we need it</a:t>
            </a:r>
            <a:r>
              <a:rPr lang="en-US" sz="2200" dirty="0">
                <a:solidFill>
                  <a:srgbClr val="FFC000"/>
                </a:solidFill>
              </a:rPr>
              <a:t> </a:t>
            </a:r>
            <a:endParaRPr lang="en-US" sz="2200" dirty="0">
              <a:solidFill>
                <a:schemeClr val="tx2"/>
              </a:solidFill>
            </a:endParaRPr>
          </a:p>
          <a:p>
            <a:pPr lvl="2"/>
            <a:r>
              <a:rPr lang="en-US" sz="2200" dirty="0">
                <a:solidFill>
                  <a:schemeClr val="tx2"/>
                </a:solidFill>
              </a:rPr>
              <a:t>and </a:t>
            </a:r>
            <a:r>
              <a:rPr lang="en-US" sz="2200" dirty="0">
                <a:solidFill>
                  <a:srgbClr val="FFC000"/>
                </a:solidFill>
              </a:rPr>
              <a:t>ideally why </a:t>
            </a:r>
            <a:r>
              <a:rPr lang="en-US" sz="2200" dirty="0">
                <a:solidFill>
                  <a:schemeClr val="tx2"/>
                </a:solidFill>
              </a:rPr>
              <a:t>to encourage continued learning</a:t>
            </a:r>
          </a:p>
          <a:p>
            <a:pPr lvl="2"/>
            <a:r>
              <a:rPr lang="en-US" sz="2200" dirty="0">
                <a:solidFill>
                  <a:schemeClr val="tx2"/>
                </a:solidFill>
              </a:rPr>
              <a:t>And to understand </a:t>
            </a:r>
            <a:r>
              <a:rPr lang="en-US" sz="2200" b="1" dirty="0">
                <a:solidFill>
                  <a:srgbClr val="FFC000"/>
                </a:solidFill>
              </a:rPr>
              <a:t>what is communicated to us</a:t>
            </a:r>
          </a:p>
        </p:txBody>
      </p:sp>
      <p:sp>
        <p:nvSpPr>
          <p:cNvPr id="5" name="Title 4">
            <a:extLst>
              <a:ext uri="{FF2B5EF4-FFF2-40B4-BE49-F238E27FC236}">
                <a16:creationId xmlns:a16="http://schemas.microsoft.com/office/drawing/2014/main" id="{84BF1D8A-63EB-4208-BF83-4EFA3FB5CBD7}"/>
              </a:ext>
            </a:extLst>
          </p:cNvPr>
          <p:cNvSpPr>
            <a:spLocks noGrp="1"/>
          </p:cNvSpPr>
          <p:nvPr>
            <p:ph type="title"/>
          </p:nvPr>
        </p:nvSpPr>
        <p:spPr/>
        <p:txBody>
          <a:bodyPr/>
          <a:lstStyle/>
          <a:p>
            <a:r>
              <a:rPr lang="en-US" dirty="0"/>
              <a:t>Why We’re Here (con’t)</a:t>
            </a:r>
          </a:p>
        </p:txBody>
      </p:sp>
      <p:sp>
        <p:nvSpPr>
          <p:cNvPr id="7" name="TextBox 6">
            <a:extLst>
              <a:ext uri="{FF2B5EF4-FFF2-40B4-BE49-F238E27FC236}">
                <a16:creationId xmlns:a16="http://schemas.microsoft.com/office/drawing/2014/main" id="{218CE0D5-108B-43DF-95E3-AE2CA94B78BE}"/>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250552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795768" y="1393672"/>
            <a:ext cx="9833548" cy="5065687"/>
          </a:xfrm>
        </p:spPr>
        <p:txBody>
          <a:bodyPr>
            <a:normAutofit/>
          </a:bodyPr>
          <a:lstStyle/>
          <a:p>
            <a:r>
              <a:rPr lang="en-US" sz="3200" dirty="0">
                <a:solidFill>
                  <a:schemeClr val="tx2"/>
                </a:solidFill>
              </a:rPr>
              <a:t>What are we currently doing to establish and maintain communication channels </a:t>
            </a:r>
          </a:p>
          <a:p>
            <a:pPr lvl="1"/>
            <a:r>
              <a:rPr lang="en-US" sz="3000" dirty="0">
                <a:solidFill>
                  <a:schemeClr val="tx2"/>
                </a:solidFill>
              </a:rPr>
              <a:t>And at what levels of leadership</a:t>
            </a:r>
          </a:p>
          <a:p>
            <a:pPr lvl="1"/>
            <a:r>
              <a:rPr lang="en-US" sz="3000" dirty="0">
                <a:solidFill>
                  <a:schemeClr val="tx2"/>
                </a:solidFill>
              </a:rPr>
              <a:t>Figure out who needs to be in the room</a:t>
            </a:r>
          </a:p>
          <a:p>
            <a:pPr lvl="2"/>
            <a:r>
              <a:rPr lang="en-US" sz="2800" dirty="0">
                <a:solidFill>
                  <a:schemeClr val="tx2"/>
                </a:solidFill>
              </a:rPr>
              <a:t>And if they’re able to be there</a:t>
            </a:r>
          </a:p>
          <a:p>
            <a:pPr lvl="2"/>
            <a:r>
              <a:rPr lang="en-US" sz="2800" dirty="0">
                <a:solidFill>
                  <a:schemeClr val="tx2"/>
                </a:solidFill>
              </a:rPr>
              <a:t>Career development opportunities</a:t>
            </a:r>
          </a:p>
          <a:p>
            <a:pPr lvl="3"/>
            <a:r>
              <a:rPr lang="en-US" sz="2600" dirty="0">
                <a:solidFill>
                  <a:schemeClr val="tx2"/>
                </a:solidFill>
              </a:rPr>
              <a:t>Depending upon your role, maybe.</a:t>
            </a:r>
          </a:p>
          <a:p>
            <a:r>
              <a:rPr lang="en-US" sz="3200" dirty="0">
                <a:solidFill>
                  <a:schemeClr val="tx2"/>
                </a:solidFill>
              </a:rPr>
              <a:t>What can we do better?</a:t>
            </a:r>
          </a:p>
          <a:p>
            <a:pPr lvl="1"/>
            <a:r>
              <a:rPr lang="en-US" sz="3000" dirty="0">
                <a:solidFill>
                  <a:schemeClr val="tx2"/>
                </a:solidFill>
              </a:rPr>
              <a:t>Who else should we ask?</a:t>
            </a:r>
          </a:p>
          <a:p>
            <a:endParaRPr lang="en-US" sz="2400" b="1" dirty="0">
              <a:solidFill>
                <a:srgbClr val="FFC000"/>
              </a:solidFill>
            </a:endParaRPr>
          </a:p>
        </p:txBody>
      </p:sp>
      <p:sp>
        <p:nvSpPr>
          <p:cNvPr id="5" name="Title 4">
            <a:extLst>
              <a:ext uri="{FF2B5EF4-FFF2-40B4-BE49-F238E27FC236}">
                <a16:creationId xmlns:a16="http://schemas.microsoft.com/office/drawing/2014/main" id="{7ADCD2DB-C535-4231-B6B2-D8B3E8FF6B5C}"/>
              </a:ext>
            </a:extLst>
          </p:cNvPr>
          <p:cNvSpPr>
            <a:spLocks noGrp="1"/>
          </p:cNvSpPr>
          <p:nvPr>
            <p:ph type="title"/>
          </p:nvPr>
        </p:nvSpPr>
        <p:spPr/>
        <p:txBody>
          <a:bodyPr/>
          <a:lstStyle/>
          <a:p>
            <a:r>
              <a:rPr lang="en-US" dirty="0"/>
              <a:t>Why We’re Here (con’t)</a:t>
            </a:r>
          </a:p>
        </p:txBody>
      </p:sp>
      <p:sp>
        <p:nvSpPr>
          <p:cNvPr id="7" name="TextBox 6">
            <a:extLst>
              <a:ext uri="{FF2B5EF4-FFF2-40B4-BE49-F238E27FC236}">
                <a16:creationId xmlns:a16="http://schemas.microsoft.com/office/drawing/2014/main" id="{7CB92AA6-6C23-4950-8091-016467D7BD66}"/>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61137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F78C-E506-430C-884E-CEF6BE6F7D49}"/>
              </a:ext>
            </a:extLst>
          </p:cNvPr>
          <p:cNvSpPr>
            <a:spLocks noGrp="1"/>
          </p:cNvSpPr>
          <p:nvPr>
            <p:ph type="title"/>
          </p:nvPr>
        </p:nvSpPr>
        <p:spPr>
          <a:xfrm>
            <a:off x="677334" y="609600"/>
            <a:ext cx="9000066" cy="1021080"/>
          </a:xfrm>
        </p:spPr>
        <p:txBody>
          <a:bodyPr>
            <a:normAutofit/>
          </a:bodyPr>
          <a:lstStyle/>
          <a:p>
            <a:r>
              <a:rPr lang="en-US" dirty="0"/>
              <a:t>Practical Tips</a:t>
            </a:r>
          </a:p>
        </p:txBody>
      </p:sp>
      <p:sp>
        <p:nvSpPr>
          <p:cNvPr id="3" name="Content Placeholder 2">
            <a:extLst>
              <a:ext uri="{FF2B5EF4-FFF2-40B4-BE49-F238E27FC236}">
                <a16:creationId xmlns:a16="http://schemas.microsoft.com/office/drawing/2014/main" id="{FAC773D8-F0EB-4A75-BA76-712B93ED608B}"/>
              </a:ext>
            </a:extLst>
          </p:cNvPr>
          <p:cNvSpPr>
            <a:spLocks noGrp="1"/>
          </p:cNvSpPr>
          <p:nvPr>
            <p:ph idx="1"/>
          </p:nvPr>
        </p:nvSpPr>
        <p:spPr>
          <a:xfrm>
            <a:off x="677334" y="1630680"/>
            <a:ext cx="10508826" cy="4895670"/>
          </a:xfrm>
        </p:spPr>
        <p:txBody>
          <a:bodyPr>
            <a:normAutofit fontScale="92500" lnSpcReduction="20000"/>
          </a:bodyPr>
          <a:lstStyle/>
          <a:p>
            <a:r>
              <a:rPr lang="en-US" sz="2800" dirty="0">
                <a:sym typeface="Wingdings" panose="05000000000000000000" pitchFamily="2" charset="2"/>
              </a:rPr>
              <a:t>Communication is an active process</a:t>
            </a:r>
          </a:p>
          <a:p>
            <a:pPr lvl="1"/>
            <a:r>
              <a:rPr lang="en-US" sz="2600" dirty="0">
                <a:sym typeface="Wingdings" panose="05000000000000000000" pitchFamily="2" charset="2"/>
              </a:rPr>
              <a:t>Be present</a:t>
            </a:r>
          </a:p>
          <a:p>
            <a:pPr lvl="1"/>
            <a:r>
              <a:rPr lang="en-US" sz="2600" dirty="0">
                <a:sym typeface="Wingdings" panose="05000000000000000000" pitchFamily="2" charset="2"/>
              </a:rPr>
              <a:t>Be approachable</a:t>
            </a:r>
          </a:p>
          <a:p>
            <a:pPr lvl="1"/>
            <a:r>
              <a:rPr lang="en-US" sz="2600" dirty="0">
                <a:sym typeface="Wingdings" panose="05000000000000000000" pitchFamily="2" charset="2"/>
              </a:rPr>
              <a:t>Be open to feedback</a:t>
            </a:r>
          </a:p>
          <a:p>
            <a:r>
              <a:rPr lang="en-US" sz="2800" dirty="0">
                <a:sym typeface="Wingdings" panose="05000000000000000000" pitchFamily="2" charset="2"/>
              </a:rPr>
              <a:t>Communication channels are evolving </a:t>
            </a:r>
          </a:p>
          <a:p>
            <a:pPr lvl="1"/>
            <a:r>
              <a:rPr lang="en-US" sz="2600" dirty="0">
                <a:sym typeface="Wingdings" panose="05000000000000000000" pitchFamily="2" charset="2"/>
              </a:rPr>
              <a:t>Be willing to adapt as clients/companies add channels</a:t>
            </a:r>
          </a:p>
          <a:p>
            <a:pPr lvl="1"/>
            <a:r>
              <a:rPr lang="en-US" sz="2600" b="1" dirty="0">
                <a:solidFill>
                  <a:srgbClr val="00B0F0"/>
                </a:solidFill>
                <a:sym typeface="Wingdings" panose="05000000000000000000" pitchFamily="2" charset="2"/>
              </a:rPr>
              <a:t>This does not mean ICQ-levels of chat are required!</a:t>
            </a:r>
          </a:p>
          <a:p>
            <a:pPr lvl="1"/>
            <a:r>
              <a:rPr lang="en-US" sz="2600" dirty="0">
                <a:sym typeface="Wingdings" panose="05000000000000000000" pitchFamily="2" charset="2"/>
              </a:rPr>
              <a:t>Rather: use these channels for watercooler moments</a:t>
            </a:r>
          </a:p>
          <a:p>
            <a:r>
              <a:rPr lang="en-US" sz="2800" dirty="0">
                <a:sym typeface="Wingdings" panose="05000000000000000000" pitchFamily="2" charset="2"/>
              </a:rPr>
              <a:t>Technology can help or hurt your communication </a:t>
            </a:r>
          </a:p>
          <a:p>
            <a:r>
              <a:rPr lang="en-US" sz="2800" dirty="0">
                <a:sym typeface="Wingdings" panose="05000000000000000000" pitchFamily="2" charset="2"/>
              </a:rPr>
              <a:t>So: look at the goal of the communication!</a:t>
            </a:r>
          </a:p>
          <a:p>
            <a:pPr marL="0" indent="0">
              <a:buNone/>
            </a:pPr>
            <a:r>
              <a:rPr lang="en-US" sz="2800" dirty="0">
                <a:sym typeface="Wingdings" panose="05000000000000000000" pitchFamily="2" charset="2"/>
              </a:rPr>
              <a:t> </a:t>
            </a:r>
          </a:p>
          <a:p>
            <a:endParaRPr lang="en-US" sz="2800" dirty="0"/>
          </a:p>
        </p:txBody>
      </p:sp>
      <p:sp>
        <p:nvSpPr>
          <p:cNvPr id="6" name="TextBox 5">
            <a:extLst>
              <a:ext uri="{FF2B5EF4-FFF2-40B4-BE49-F238E27FC236}">
                <a16:creationId xmlns:a16="http://schemas.microsoft.com/office/drawing/2014/main" id="{FD7FA94B-7960-4932-8634-81973B0937B6}"/>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296825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6"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47"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8A2D872-74DA-46D6-AA10-E400EF1F78FC}"/>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dirty="0">
                <a:solidFill>
                  <a:srgbClr val="FFFFFF"/>
                </a:solidFill>
              </a:rPr>
              <a:t>What we do</a:t>
            </a:r>
          </a:p>
        </p:txBody>
      </p:sp>
      <p:sp>
        <p:nvSpPr>
          <p:cNvPr id="3" name="Text Placeholder 2">
            <a:extLst>
              <a:ext uri="{FF2B5EF4-FFF2-40B4-BE49-F238E27FC236}">
                <a16:creationId xmlns:a16="http://schemas.microsoft.com/office/drawing/2014/main" id="{3875CFE6-BC5B-485B-9C09-6A50797AB31E}"/>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i="1" dirty="0">
                <a:solidFill>
                  <a:srgbClr val="FFFFFF">
                    <a:alpha val="70000"/>
                  </a:srgbClr>
                </a:solidFill>
              </a:rPr>
              <a:t>Opportunities for Interaction </a:t>
            </a:r>
          </a:p>
        </p:txBody>
      </p:sp>
      <p:sp>
        <p:nvSpPr>
          <p:cNvPr id="67"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 name="TextBox 26">
            <a:extLst>
              <a:ext uri="{FF2B5EF4-FFF2-40B4-BE49-F238E27FC236}">
                <a16:creationId xmlns:a16="http://schemas.microsoft.com/office/drawing/2014/main" id="{6B6974B8-9A95-4AA0-A3D2-B9FC24308333}"/>
              </a:ext>
            </a:extLst>
          </p:cNvPr>
          <p:cNvSpPr txBox="1"/>
          <p:nvPr/>
        </p:nvSpPr>
        <p:spPr>
          <a:xfrm>
            <a:off x="44170" y="6488275"/>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174326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53932" y="1084075"/>
            <a:ext cx="9833548" cy="5606424"/>
          </a:xfrm>
        </p:spPr>
        <p:txBody>
          <a:bodyPr>
            <a:noAutofit/>
          </a:bodyPr>
          <a:lstStyle/>
          <a:p>
            <a:r>
              <a:rPr lang="en-US" sz="2400" dirty="0">
                <a:solidFill>
                  <a:schemeClr val="tx2"/>
                </a:solidFill>
              </a:rPr>
              <a:t>IP practice (patents/TM/©/trade dress/trade secrets)</a:t>
            </a:r>
          </a:p>
          <a:p>
            <a:r>
              <a:rPr lang="en-US" sz="2400" dirty="0">
                <a:solidFill>
                  <a:schemeClr val="tx2"/>
                </a:solidFill>
              </a:rPr>
              <a:t>Tech transfer/Licensing/M&amp;A practice</a:t>
            </a:r>
          </a:p>
          <a:p>
            <a:r>
              <a:rPr lang="en-US" sz="2400" dirty="0">
                <a:solidFill>
                  <a:schemeClr val="tx2"/>
                </a:solidFill>
              </a:rPr>
              <a:t>Dispute practice (including or primarily IP)</a:t>
            </a:r>
          </a:p>
          <a:p>
            <a:r>
              <a:rPr lang="en-US" sz="2400" dirty="0">
                <a:solidFill>
                  <a:schemeClr val="tx2"/>
                </a:solidFill>
              </a:rPr>
              <a:t>Technology funding regulations/fundraising regs</a:t>
            </a:r>
          </a:p>
          <a:p>
            <a:r>
              <a:rPr lang="en-US" sz="2400" dirty="0">
                <a:solidFill>
                  <a:schemeClr val="tx2"/>
                </a:solidFill>
              </a:rPr>
              <a:t>Tech standards and regulation </a:t>
            </a:r>
          </a:p>
          <a:p>
            <a:pPr lvl="1"/>
            <a:r>
              <a:rPr lang="en-US" sz="2000" dirty="0">
                <a:solidFill>
                  <a:schemeClr val="tx2"/>
                </a:solidFill>
              </a:rPr>
              <a:t>Fintech</a:t>
            </a:r>
          </a:p>
          <a:p>
            <a:pPr lvl="1"/>
            <a:r>
              <a:rPr lang="en-US" sz="2000" dirty="0">
                <a:solidFill>
                  <a:schemeClr val="tx2"/>
                </a:solidFill>
              </a:rPr>
              <a:t>Safety/Environmental</a:t>
            </a:r>
          </a:p>
          <a:p>
            <a:pPr lvl="1"/>
            <a:r>
              <a:rPr lang="en-US" sz="2000" dirty="0">
                <a:solidFill>
                  <a:schemeClr val="tx2"/>
                </a:solidFill>
              </a:rPr>
              <a:t>Med/pharma</a:t>
            </a:r>
          </a:p>
          <a:p>
            <a:pPr lvl="1"/>
            <a:r>
              <a:rPr lang="en-US" sz="2000" dirty="0">
                <a:solidFill>
                  <a:schemeClr val="tx2"/>
                </a:solidFill>
              </a:rPr>
              <a:t>Electronics/consumer electronics</a:t>
            </a:r>
          </a:p>
          <a:p>
            <a:r>
              <a:rPr lang="en-US" sz="2400" dirty="0">
                <a:solidFill>
                  <a:schemeClr val="tx2"/>
                </a:solidFill>
              </a:rPr>
              <a:t>US and Abroad </a:t>
            </a:r>
            <a:r>
              <a:rPr lang="en-US" sz="2400" dirty="0">
                <a:solidFill>
                  <a:schemeClr val="tx2"/>
                </a:solidFill>
                <a:sym typeface="Wingdings" panose="05000000000000000000" pitchFamily="2" charset="2"/>
              </a:rPr>
              <a:t> all of the above </a:t>
            </a:r>
          </a:p>
          <a:p>
            <a:r>
              <a:rPr lang="en-US" sz="2400" dirty="0">
                <a:solidFill>
                  <a:schemeClr val="tx2"/>
                </a:solidFill>
                <a:sym typeface="Wingdings" panose="05000000000000000000" pitchFamily="2" charset="2"/>
              </a:rPr>
              <a:t>Other?</a:t>
            </a:r>
            <a:endParaRPr lang="en-US" sz="2400" dirty="0">
              <a:solidFill>
                <a:schemeClr val="tx2"/>
              </a:solidFill>
            </a:endParaRPr>
          </a:p>
          <a:p>
            <a:endParaRPr lang="en-US" sz="2000" b="1" dirty="0">
              <a:solidFill>
                <a:srgbClr val="FF0000"/>
              </a:solidFill>
            </a:endParaRPr>
          </a:p>
        </p:txBody>
      </p:sp>
      <p:sp>
        <p:nvSpPr>
          <p:cNvPr id="6" name="Title 1">
            <a:extLst>
              <a:ext uri="{FF2B5EF4-FFF2-40B4-BE49-F238E27FC236}">
                <a16:creationId xmlns:a16="http://schemas.microsoft.com/office/drawing/2014/main" id="{85181DD9-55AD-42CB-9529-5DBB91A5B6DC}"/>
              </a:ext>
            </a:extLst>
          </p:cNvPr>
          <p:cNvSpPr>
            <a:spLocks noGrp="1"/>
          </p:cNvSpPr>
          <p:nvPr>
            <p:ph type="title"/>
          </p:nvPr>
        </p:nvSpPr>
        <p:spPr>
          <a:xfrm>
            <a:off x="653932" y="372875"/>
            <a:ext cx="8596668" cy="711200"/>
          </a:xfrm>
        </p:spPr>
        <p:txBody>
          <a:bodyPr/>
          <a:lstStyle/>
          <a:p>
            <a:r>
              <a:rPr lang="en-US" dirty="0"/>
              <a:t>Tech Practice Types</a:t>
            </a:r>
          </a:p>
        </p:txBody>
      </p:sp>
      <p:sp>
        <p:nvSpPr>
          <p:cNvPr id="7" name="TextBox 6">
            <a:extLst>
              <a:ext uri="{FF2B5EF4-FFF2-40B4-BE49-F238E27FC236}">
                <a16:creationId xmlns:a16="http://schemas.microsoft.com/office/drawing/2014/main" id="{089B4E4B-0631-426A-A037-A56FEBF9CA24}"/>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1567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0690-55D7-44CD-901C-DD62DE5B22A1}"/>
              </a:ext>
            </a:extLst>
          </p:cNvPr>
          <p:cNvSpPr>
            <a:spLocks noGrp="1"/>
          </p:cNvSpPr>
          <p:nvPr>
            <p:ph type="title"/>
          </p:nvPr>
        </p:nvSpPr>
        <p:spPr/>
        <p:txBody>
          <a:bodyPr/>
          <a:lstStyle/>
          <a:p>
            <a:r>
              <a:rPr lang="en-US" dirty="0"/>
              <a:t>How We Interact?</a:t>
            </a:r>
          </a:p>
        </p:txBody>
      </p:sp>
      <p:sp>
        <p:nvSpPr>
          <p:cNvPr id="3" name="Content Placeholder 2">
            <a:extLst>
              <a:ext uri="{FF2B5EF4-FFF2-40B4-BE49-F238E27FC236}">
                <a16:creationId xmlns:a16="http://schemas.microsoft.com/office/drawing/2014/main" id="{4EA5FC78-7615-4046-88FF-AC7927893E88}"/>
              </a:ext>
            </a:extLst>
          </p:cNvPr>
          <p:cNvSpPr>
            <a:spLocks noGrp="1"/>
          </p:cNvSpPr>
          <p:nvPr>
            <p:ph idx="1"/>
          </p:nvPr>
        </p:nvSpPr>
        <p:spPr>
          <a:xfrm>
            <a:off x="677334" y="1524000"/>
            <a:ext cx="8596668" cy="4724399"/>
          </a:xfrm>
        </p:spPr>
        <p:txBody>
          <a:bodyPr>
            <a:normAutofit/>
          </a:bodyPr>
          <a:lstStyle/>
          <a:p>
            <a:r>
              <a:rPr lang="en-US" sz="2800" b="1" dirty="0">
                <a:solidFill>
                  <a:schemeClr val="tx2"/>
                </a:solidFill>
              </a:rPr>
              <a:t>ASK: </a:t>
            </a:r>
            <a:r>
              <a:rPr lang="en-US" sz="2800" dirty="0">
                <a:solidFill>
                  <a:schemeClr val="tx2"/>
                </a:solidFill>
              </a:rPr>
              <a:t>How is your/client’s office configured?</a:t>
            </a:r>
          </a:p>
          <a:p>
            <a:pPr lvl="1"/>
            <a:r>
              <a:rPr lang="en-US" sz="2400" dirty="0">
                <a:solidFill>
                  <a:schemeClr val="tx2"/>
                </a:solidFill>
              </a:rPr>
              <a:t>In-office, remote, hybrid</a:t>
            </a:r>
          </a:p>
          <a:p>
            <a:pPr lvl="1"/>
            <a:r>
              <a:rPr lang="en-US" sz="2400" dirty="0">
                <a:solidFill>
                  <a:schemeClr val="tx2"/>
                </a:solidFill>
              </a:rPr>
              <a:t>Flexibility for interaction? </a:t>
            </a:r>
          </a:p>
          <a:p>
            <a:pPr lvl="1"/>
            <a:r>
              <a:rPr lang="en-US" sz="2400" dirty="0">
                <a:solidFill>
                  <a:schemeClr val="tx2"/>
                </a:solidFill>
              </a:rPr>
              <a:t>Culture of interaction?</a:t>
            </a:r>
          </a:p>
          <a:p>
            <a:r>
              <a:rPr lang="en-US" sz="2800" b="1" dirty="0">
                <a:solidFill>
                  <a:schemeClr val="tx2"/>
                </a:solidFill>
              </a:rPr>
              <a:t>ASK: </a:t>
            </a:r>
            <a:r>
              <a:rPr lang="en-US" sz="2800" dirty="0">
                <a:solidFill>
                  <a:schemeClr val="tx2"/>
                </a:solidFill>
              </a:rPr>
              <a:t>How is collaboration achieved?</a:t>
            </a:r>
            <a:endParaRPr lang="en-US" sz="2600" b="1" dirty="0">
              <a:solidFill>
                <a:schemeClr val="tx2"/>
              </a:solidFill>
            </a:endParaRPr>
          </a:p>
          <a:p>
            <a:r>
              <a:rPr lang="en-US" sz="2800" dirty="0">
                <a:solidFill>
                  <a:schemeClr val="tx2"/>
                </a:solidFill>
              </a:rPr>
              <a:t>Technical meetings v. planning meetings</a:t>
            </a:r>
          </a:p>
          <a:p>
            <a:r>
              <a:rPr lang="en-US" sz="2800" dirty="0">
                <a:solidFill>
                  <a:schemeClr val="tx2"/>
                </a:solidFill>
              </a:rPr>
              <a:t>Introverts and Extroverts and everyone else</a:t>
            </a:r>
          </a:p>
          <a:p>
            <a:pPr lvl="1"/>
            <a:r>
              <a:rPr lang="en-US" sz="2400" dirty="0">
                <a:solidFill>
                  <a:schemeClr val="tx2"/>
                </a:solidFill>
              </a:rPr>
              <a:t>Meet people where they live</a:t>
            </a:r>
          </a:p>
          <a:p>
            <a:pPr lvl="1"/>
            <a:r>
              <a:rPr lang="en-US" sz="2400" b="1" dirty="0">
                <a:solidFill>
                  <a:srgbClr val="FF0000"/>
                </a:solidFill>
              </a:rPr>
              <a:t>Read: fellow extroverts, don’t be scary.</a:t>
            </a:r>
          </a:p>
        </p:txBody>
      </p:sp>
      <p:sp>
        <p:nvSpPr>
          <p:cNvPr id="5" name="TextBox 4">
            <a:extLst>
              <a:ext uri="{FF2B5EF4-FFF2-40B4-BE49-F238E27FC236}">
                <a16:creationId xmlns:a16="http://schemas.microsoft.com/office/drawing/2014/main" id="{F3A08485-6A65-4A46-9F10-DB97E282653E}"/>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332757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F40C-714D-4CB8-A4F9-49E175661E9C}"/>
              </a:ext>
            </a:extLst>
          </p:cNvPr>
          <p:cNvSpPr>
            <a:spLocks noGrp="1"/>
          </p:cNvSpPr>
          <p:nvPr>
            <p:ph type="title"/>
          </p:nvPr>
        </p:nvSpPr>
        <p:spPr>
          <a:xfrm>
            <a:off x="677334" y="609600"/>
            <a:ext cx="8596668" cy="609881"/>
          </a:xfrm>
        </p:spPr>
        <p:txBody>
          <a:bodyPr>
            <a:normAutofit fontScale="90000"/>
          </a:bodyPr>
          <a:lstStyle/>
          <a:p>
            <a:r>
              <a:rPr lang="en-US" dirty="0"/>
              <a:t>Visible v Invisible differences</a:t>
            </a:r>
          </a:p>
        </p:txBody>
      </p:sp>
      <p:sp>
        <p:nvSpPr>
          <p:cNvPr id="3" name="Content Placeholder 2">
            <a:extLst>
              <a:ext uri="{FF2B5EF4-FFF2-40B4-BE49-F238E27FC236}">
                <a16:creationId xmlns:a16="http://schemas.microsoft.com/office/drawing/2014/main" id="{4E647B7B-1C9B-48A5-98A0-31010A3497FF}"/>
              </a:ext>
            </a:extLst>
          </p:cNvPr>
          <p:cNvSpPr>
            <a:spLocks noGrp="1"/>
          </p:cNvSpPr>
          <p:nvPr>
            <p:ph idx="1"/>
          </p:nvPr>
        </p:nvSpPr>
        <p:spPr>
          <a:xfrm>
            <a:off x="677334" y="1384581"/>
            <a:ext cx="9640146" cy="5305918"/>
          </a:xfrm>
        </p:spPr>
        <p:txBody>
          <a:bodyPr>
            <a:normAutofit lnSpcReduction="10000"/>
          </a:bodyPr>
          <a:lstStyle/>
          <a:p>
            <a:r>
              <a:rPr lang="en-US" sz="2800" dirty="0"/>
              <a:t>Impacts communication and partnerships! </a:t>
            </a:r>
          </a:p>
          <a:p>
            <a:r>
              <a:rPr lang="en-US" sz="2800" dirty="0"/>
              <a:t>Examples of invisible differences:</a:t>
            </a:r>
          </a:p>
          <a:p>
            <a:pPr lvl="1"/>
            <a:r>
              <a:rPr lang="en-US" sz="2200" dirty="0"/>
              <a:t>Learning/neurodivergence</a:t>
            </a:r>
          </a:p>
          <a:p>
            <a:pPr lvl="1"/>
            <a:r>
              <a:rPr lang="en-US" sz="2200" dirty="0"/>
              <a:t>Family configurations (past or present)</a:t>
            </a:r>
          </a:p>
          <a:p>
            <a:pPr lvl="1"/>
            <a:r>
              <a:rPr lang="en-US" sz="2200" dirty="0"/>
              <a:t>Gender identity</a:t>
            </a:r>
          </a:p>
          <a:p>
            <a:pPr lvl="1"/>
            <a:r>
              <a:rPr lang="en-US" sz="2200" dirty="0"/>
              <a:t>Physical or mental abilities</a:t>
            </a:r>
          </a:p>
          <a:p>
            <a:pPr lvl="1"/>
            <a:r>
              <a:rPr lang="en-US" sz="2200" dirty="0"/>
              <a:t>Socioeconomics</a:t>
            </a:r>
          </a:p>
          <a:p>
            <a:pPr lvl="1"/>
            <a:r>
              <a:rPr lang="en-US" sz="2200" dirty="0"/>
              <a:t>Education</a:t>
            </a:r>
          </a:p>
          <a:p>
            <a:pPr lvl="1"/>
            <a:r>
              <a:rPr lang="en-US" sz="2200" dirty="0"/>
              <a:t>Cultural Background</a:t>
            </a:r>
          </a:p>
          <a:p>
            <a:pPr lvl="1"/>
            <a:r>
              <a:rPr lang="en-US" sz="2200" dirty="0"/>
              <a:t>Thinking style</a:t>
            </a:r>
          </a:p>
          <a:p>
            <a:pPr lvl="1"/>
            <a:r>
              <a:rPr lang="en-US" sz="2200" dirty="0"/>
              <a:t>Values, beliefs, religion  </a:t>
            </a:r>
          </a:p>
          <a:p>
            <a:pPr lvl="1"/>
            <a:r>
              <a:rPr lang="en-US" sz="2200" b="1" dirty="0">
                <a:solidFill>
                  <a:srgbClr val="00B0F0"/>
                </a:solidFill>
              </a:rPr>
              <a:t>OTHERS?</a:t>
            </a:r>
          </a:p>
          <a:p>
            <a:pPr marL="0" indent="0">
              <a:buNone/>
            </a:pPr>
            <a:endParaRPr lang="en-US" dirty="0"/>
          </a:p>
        </p:txBody>
      </p:sp>
      <p:sp>
        <p:nvSpPr>
          <p:cNvPr id="6" name="TextBox 5">
            <a:extLst>
              <a:ext uri="{FF2B5EF4-FFF2-40B4-BE49-F238E27FC236}">
                <a16:creationId xmlns:a16="http://schemas.microsoft.com/office/drawing/2014/main" id="{806EDDFB-BFB9-4F00-BF2C-255D9B5202A8}"/>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14299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nodeType="clickEffect">
                                  <p:stCondLst>
                                    <p:cond delay="0"/>
                                  </p:stCondLst>
                                  <p:childTnLst>
                                    <p:animClr clrSpc="rgb" dir="cw">
                                      <p:cBhvr override="childStyle">
                                        <p:cTn id="58" dur="2000" fill="hold"/>
                                        <p:tgtEl>
                                          <p:spTgt spid="3">
                                            <p:txEl>
                                              <p:pRg st="2" end="2"/>
                                            </p:txEl>
                                          </p:spTgt>
                                        </p:tgtEl>
                                        <p:attrNameLst>
                                          <p:attrName>style.color</p:attrName>
                                        </p:attrNameLst>
                                      </p:cBhvr>
                                      <p:to>
                                        <a:srgbClr val="00B050"/>
                                      </p:to>
                                    </p:animClr>
                                  </p:childTnLst>
                                </p:cTn>
                              </p:par>
                              <p:par>
                                <p:cTn id="59" presetID="3" presetClass="emph" presetSubtype="2" fill="hold" nodeType="withEffect">
                                  <p:stCondLst>
                                    <p:cond delay="0"/>
                                  </p:stCondLst>
                                  <p:childTnLst>
                                    <p:animClr clrSpc="rgb" dir="cw">
                                      <p:cBhvr override="childStyle">
                                        <p:cTn id="60" dur="2000" fill="hold"/>
                                        <p:tgtEl>
                                          <p:spTgt spid="3">
                                            <p:txEl>
                                              <p:pRg st="3" end="3"/>
                                            </p:txEl>
                                          </p:spTgt>
                                        </p:tgtEl>
                                        <p:attrNameLst>
                                          <p:attrName>style.color</p:attrName>
                                        </p:attrNameLst>
                                      </p:cBhvr>
                                      <p:to>
                                        <a:srgbClr val="00B050"/>
                                      </p:to>
                                    </p:animClr>
                                  </p:childTnLst>
                                </p:cTn>
                              </p:par>
                              <p:par>
                                <p:cTn id="61" presetID="3" presetClass="emph" presetSubtype="2" fill="hold" nodeType="withEffect">
                                  <p:stCondLst>
                                    <p:cond delay="0"/>
                                  </p:stCondLst>
                                  <p:childTnLst>
                                    <p:animClr clrSpc="rgb" dir="cw">
                                      <p:cBhvr override="childStyle">
                                        <p:cTn id="62" dur="2000" fill="hold"/>
                                        <p:tgtEl>
                                          <p:spTgt spid="3">
                                            <p:txEl>
                                              <p:pRg st="4" end="4"/>
                                            </p:txEl>
                                          </p:spTgt>
                                        </p:tgtEl>
                                        <p:attrNameLst>
                                          <p:attrName>style.color</p:attrName>
                                        </p:attrNameLst>
                                      </p:cBhvr>
                                      <p:to>
                                        <a:srgbClr val="00B050"/>
                                      </p:to>
                                    </p:animClr>
                                  </p:childTnLst>
                                </p:cTn>
                              </p:par>
                              <p:par>
                                <p:cTn id="63" presetID="3" presetClass="emph" presetSubtype="2" fill="hold" nodeType="withEffect">
                                  <p:stCondLst>
                                    <p:cond delay="0"/>
                                  </p:stCondLst>
                                  <p:childTnLst>
                                    <p:animClr clrSpc="rgb" dir="cw">
                                      <p:cBhvr override="childStyle">
                                        <p:cTn id="64" dur="2000" fill="hold"/>
                                        <p:tgtEl>
                                          <p:spTgt spid="3">
                                            <p:txEl>
                                              <p:pRg st="5" end="5"/>
                                            </p:txEl>
                                          </p:spTgt>
                                        </p:tgtEl>
                                        <p:attrNameLst>
                                          <p:attrName>style.color</p:attrName>
                                        </p:attrNameLst>
                                      </p:cBhvr>
                                      <p:to>
                                        <a:srgbClr val="00B050"/>
                                      </p:to>
                                    </p:animClr>
                                  </p:childTnLst>
                                </p:cTn>
                              </p:par>
                              <p:par>
                                <p:cTn id="65" presetID="3" presetClass="emph" presetSubtype="2" fill="hold" nodeType="withEffect">
                                  <p:stCondLst>
                                    <p:cond delay="0"/>
                                  </p:stCondLst>
                                  <p:childTnLst>
                                    <p:animClr clrSpc="rgb" dir="cw">
                                      <p:cBhvr override="childStyle">
                                        <p:cTn id="66" dur="2000" fill="hold"/>
                                        <p:tgtEl>
                                          <p:spTgt spid="3">
                                            <p:txEl>
                                              <p:pRg st="6" end="6"/>
                                            </p:txEl>
                                          </p:spTgt>
                                        </p:tgtEl>
                                        <p:attrNameLst>
                                          <p:attrName>style.color</p:attrName>
                                        </p:attrNameLst>
                                      </p:cBhvr>
                                      <p:to>
                                        <a:srgbClr val="00B050"/>
                                      </p:to>
                                    </p:animClr>
                                  </p:childTnLst>
                                </p:cTn>
                              </p:par>
                              <p:par>
                                <p:cTn id="67" presetID="3" presetClass="emph" presetSubtype="2" fill="hold" nodeType="withEffect">
                                  <p:stCondLst>
                                    <p:cond delay="0"/>
                                  </p:stCondLst>
                                  <p:childTnLst>
                                    <p:animClr clrSpc="rgb" dir="cw">
                                      <p:cBhvr override="childStyle">
                                        <p:cTn id="68" dur="2000" fill="hold"/>
                                        <p:tgtEl>
                                          <p:spTgt spid="3">
                                            <p:txEl>
                                              <p:pRg st="7" end="7"/>
                                            </p:txEl>
                                          </p:spTgt>
                                        </p:tgtEl>
                                        <p:attrNameLst>
                                          <p:attrName>style.color</p:attrName>
                                        </p:attrNameLst>
                                      </p:cBhvr>
                                      <p:to>
                                        <a:srgbClr val="00B050"/>
                                      </p:to>
                                    </p:animClr>
                                  </p:childTnLst>
                                </p:cTn>
                              </p:par>
                              <p:par>
                                <p:cTn id="69" presetID="3" presetClass="emph" presetSubtype="2" fill="hold" nodeType="withEffect">
                                  <p:stCondLst>
                                    <p:cond delay="0"/>
                                  </p:stCondLst>
                                  <p:childTnLst>
                                    <p:animClr clrSpc="rgb" dir="cw">
                                      <p:cBhvr override="childStyle">
                                        <p:cTn id="70" dur="2000" fill="hold"/>
                                        <p:tgtEl>
                                          <p:spTgt spid="3">
                                            <p:txEl>
                                              <p:pRg st="8" end="8"/>
                                            </p:txEl>
                                          </p:spTgt>
                                        </p:tgtEl>
                                        <p:attrNameLst>
                                          <p:attrName>style.color</p:attrName>
                                        </p:attrNameLst>
                                      </p:cBhvr>
                                      <p:to>
                                        <a:srgbClr val="00B050"/>
                                      </p:to>
                                    </p:animClr>
                                  </p:childTnLst>
                                </p:cTn>
                              </p:par>
                              <p:par>
                                <p:cTn id="71" presetID="3" presetClass="emph" presetSubtype="2" fill="hold" nodeType="withEffect">
                                  <p:stCondLst>
                                    <p:cond delay="0"/>
                                  </p:stCondLst>
                                  <p:childTnLst>
                                    <p:animClr clrSpc="rgb" dir="cw">
                                      <p:cBhvr override="childStyle">
                                        <p:cTn id="72" dur="2000" fill="hold"/>
                                        <p:tgtEl>
                                          <p:spTgt spid="3">
                                            <p:txEl>
                                              <p:pRg st="9" end="9"/>
                                            </p:txEl>
                                          </p:spTgt>
                                        </p:tgtEl>
                                        <p:attrNameLst>
                                          <p:attrName>style.color</p:attrName>
                                        </p:attrNameLst>
                                      </p:cBhvr>
                                      <p:to>
                                        <a:srgbClr val="00B050"/>
                                      </p:to>
                                    </p:animClr>
                                  </p:childTnLst>
                                </p:cTn>
                              </p:par>
                              <p:par>
                                <p:cTn id="73" presetID="3" presetClass="emph" presetSubtype="2" fill="hold" nodeType="withEffect">
                                  <p:stCondLst>
                                    <p:cond delay="0"/>
                                  </p:stCondLst>
                                  <p:childTnLst>
                                    <p:animClr clrSpc="rgb" dir="cw">
                                      <p:cBhvr override="childStyle">
                                        <p:cTn id="74" dur="2000" fill="hold"/>
                                        <p:tgtEl>
                                          <p:spTgt spid="3">
                                            <p:txEl>
                                              <p:pRg st="10" end="10"/>
                                            </p:txEl>
                                          </p:spTgt>
                                        </p:tgtEl>
                                        <p:attrNameLst>
                                          <p:attrName>style.color</p:attrName>
                                        </p:attrNameLst>
                                      </p:cBhvr>
                                      <p:to>
                                        <a:srgbClr val="00B050"/>
                                      </p:to>
                                    </p:animClr>
                                  </p:childTnLst>
                                </p:cTn>
                              </p:par>
                              <p:par>
                                <p:cTn id="75" presetID="3" presetClass="emph" presetSubtype="2" fill="hold" nodeType="withEffect">
                                  <p:stCondLst>
                                    <p:cond delay="0"/>
                                  </p:stCondLst>
                                  <p:childTnLst>
                                    <p:animClr clrSpc="rgb" dir="cw">
                                      <p:cBhvr override="childStyle">
                                        <p:cTn id="76" dur="2000" fill="hold"/>
                                        <p:tgtEl>
                                          <p:spTgt spid="3">
                                            <p:txEl>
                                              <p:pRg st="11" end="11"/>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DFEDB-4972-4702-BC57-DD1EA5D66449}"/>
              </a:ext>
            </a:extLst>
          </p:cNvPr>
          <p:cNvSpPr>
            <a:spLocks noGrp="1"/>
          </p:cNvSpPr>
          <p:nvPr>
            <p:ph idx="1"/>
          </p:nvPr>
        </p:nvSpPr>
        <p:spPr>
          <a:xfrm>
            <a:off x="677506" y="1548449"/>
            <a:ext cx="9700933" cy="4865051"/>
          </a:xfrm>
        </p:spPr>
        <p:txBody>
          <a:bodyPr>
            <a:normAutofit/>
          </a:bodyPr>
          <a:lstStyle/>
          <a:p>
            <a:r>
              <a:rPr lang="en-US" sz="2800" dirty="0"/>
              <a:t>Invisible and/or visible differences may impact things you see in a professional setting such as:</a:t>
            </a:r>
          </a:p>
          <a:p>
            <a:pPr lvl="1"/>
            <a:r>
              <a:rPr lang="en-US" sz="2400" dirty="0"/>
              <a:t>How someone learns</a:t>
            </a:r>
          </a:p>
          <a:p>
            <a:pPr lvl="1"/>
            <a:r>
              <a:rPr lang="en-US" sz="2400" dirty="0"/>
              <a:t>How they approach their day/act and react</a:t>
            </a:r>
          </a:p>
          <a:p>
            <a:pPr lvl="1"/>
            <a:r>
              <a:rPr lang="en-US" sz="2400" dirty="0"/>
              <a:t>How constructive feedback is processed</a:t>
            </a:r>
          </a:p>
          <a:p>
            <a:pPr lvl="2"/>
            <a:r>
              <a:rPr lang="en-US" sz="2400" dirty="0"/>
              <a:t>And how non-constructive feedback is processed!</a:t>
            </a:r>
          </a:p>
          <a:p>
            <a:pPr lvl="1"/>
            <a:r>
              <a:rPr lang="en-US" sz="2400" dirty="0"/>
              <a:t>How comfortable they are speaking up in different settings</a:t>
            </a:r>
          </a:p>
          <a:p>
            <a:pPr lvl="1"/>
            <a:r>
              <a:rPr lang="en-US" sz="2400" dirty="0"/>
              <a:t>How comfortable they are ASKING OTHERS to speak up “ “</a:t>
            </a:r>
          </a:p>
          <a:p>
            <a:pPr lvl="1"/>
            <a:r>
              <a:rPr lang="en-US" sz="2400" dirty="0"/>
              <a:t>And other aspects</a:t>
            </a:r>
          </a:p>
          <a:p>
            <a:endParaRPr lang="en-US" dirty="0"/>
          </a:p>
        </p:txBody>
      </p:sp>
      <p:sp>
        <p:nvSpPr>
          <p:cNvPr id="4" name="Title 1">
            <a:extLst>
              <a:ext uri="{FF2B5EF4-FFF2-40B4-BE49-F238E27FC236}">
                <a16:creationId xmlns:a16="http://schemas.microsoft.com/office/drawing/2014/main" id="{D7249BE5-6DE2-47AC-8864-8124740180B5}"/>
              </a:ext>
            </a:extLst>
          </p:cNvPr>
          <p:cNvSpPr>
            <a:spLocks noGrp="1"/>
          </p:cNvSpPr>
          <p:nvPr>
            <p:ph type="title"/>
          </p:nvPr>
        </p:nvSpPr>
        <p:spPr>
          <a:xfrm>
            <a:off x="677863" y="609600"/>
            <a:ext cx="8596312" cy="1320800"/>
          </a:xfrm>
        </p:spPr>
        <p:txBody>
          <a:bodyPr>
            <a:normAutofit/>
          </a:bodyPr>
          <a:lstStyle/>
          <a:p>
            <a:r>
              <a:rPr lang="en-US" dirty="0"/>
              <a:t>Visible v invisible differences (con’t)</a:t>
            </a:r>
          </a:p>
        </p:txBody>
      </p:sp>
      <p:sp>
        <p:nvSpPr>
          <p:cNvPr id="6" name="TextBox 5">
            <a:extLst>
              <a:ext uri="{FF2B5EF4-FFF2-40B4-BE49-F238E27FC236}">
                <a16:creationId xmlns:a16="http://schemas.microsoft.com/office/drawing/2014/main" id="{529D9061-D5A8-43A5-AA9A-1CA0FF4F4D24}"/>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21032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738741" y="1358983"/>
            <a:ext cx="10714518" cy="5193016"/>
          </a:xfrm>
        </p:spPr>
        <p:txBody>
          <a:bodyPr>
            <a:noAutofit/>
          </a:bodyPr>
          <a:lstStyle/>
          <a:p>
            <a:r>
              <a:rPr lang="en-US" sz="2800" dirty="0">
                <a:solidFill>
                  <a:schemeClr val="tx2"/>
                </a:solidFill>
              </a:rPr>
              <a:t>As much as you can considering your work configuration </a:t>
            </a:r>
          </a:p>
          <a:p>
            <a:r>
              <a:rPr lang="en-US" sz="2800" dirty="0">
                <a:solidFill>
                  <a:schemeClr val="tx2"/>
                </a:solidFill>
              </a:rPr>
              <a:t>Pay attention to hobbies and interests</a:t>
            </a:r>
          </a:p>
          <a:p>
            <a:pPr lvl="1"/>
            <a:r>
              <a:rPr lang="en-US" sz="2400" dirty="0">
                <a:solidFill>
                  <a:schemeClr val="tx2"/>
                </a:solidFill>
              </a:rPr>
              <a:t>Do these things for teambuilding/client interaction/holidays</a:t>
            </a:r>
          </a:p>
          <a:p>
            <a:r>
              <a:rPr lang="en-US" sz="2800" dirty="0">
                <a:solidFill>
                  <a:schemeClr val="tx2"/>
                </a:solidFill>
              </a:rPr>
              <a:t>Circles of interaction</a:t>
            </a:r>
          </a:p>
          <a:p>
            <a:pPr lvl="1"/>
            <a:r>
              <a:rPr lang="en-US" sz="2400" dirty="0">
                <a:solidFill>
                  <a:schemeClr val="tx2"/>
                </a:solidFill>
              </a:rPr>
              <a:t>Daily/weekly</a:t>
            </a:r>
          </a:p>
          <a:p>
            <a:pPr lvl="1"/>
            <a:r>
              <a:rPr lang="en-US" sz="2400" dirty="0">
                <a:solidFill>
                  <a:schemeClr val="tx2"/>
                </a:solidFill>
              </a:rPr>
              <a:t>Monthly</a:t>
            </a:r>
          </a:p>
          <a:p>
            <a:pPr lvl="1"/>
            <a:r>
              <a:rPr lang="en-US" sz="2400" dirty="0">
                <a:solidFill>
                  <a:schemeClr val="tx2"/>
                </a:solidFill>
              </a:rPr>
              <a:t>&lt; Monthly</a:t>
            </a:r>
          </a:p>
          <a:p>
            <a:pPr lvl="1"/>
            <a:r>
              <a:rPr lang="en-US" sz="2400" dirty="0">
                <a:solidFill>
                  <a:schemeClr val="tx2"/>
                </a:solidFill>
              </a:rPr>
              <a:t>As-needed</a:t>
            </a:r>
          </a:p>
          <a:p>
            <a:r>
              <a:rPr lang="en-US" sz="2800" dirty="0">
                <a:solidFill>
                  <a:schemeClr val="tx2"/>
                </a:solidFill>
              </a:rPr>
              <a:t>What functional areas are upstream OR downstream from me?</a:t>
            </a:r>
          </a:p>
          <a:p>
            <a:pPr lvl="1"/>
            <a:r>
              <a:rPr lang="en-US" sz="2400" dirty="0">
                <a:solidFill>
                  <a:schemeClr val="tx2"/>
                </a:solidFill>
              </a:rPr>
              <a:t>What functional areas are associated with work I do?</a:t>
            </a:r>
          </a:p>
        </p:txBody>
      </p:sp>
      <p:sp>
        <p:nvSpPr>
          <p:cNvPr id="7" name="Title 6">
            <a:extLst>
              <a:ext uri="{FF2B5EF4-FFF2-40B4-BE49-F238E27FC236}">
                <a16:creationId xmlns:a16="http://schemas.microsoft.com/office/drawing/2014/main" id="{631BB14D-9315-4116-9923-B9258BFFE0E5}"/>
              </a:ext>
            </a:extLst>
          </p:cNvPr>
          <p:cNvSpPr>
            <a:spLocks noGrp="1"/>
          </p:cNvSpPr>
          <p:nvPr>
            <p:ph type="title"/>
          </p:nvPr>
        </p:nvSpPr>
        <p:spPr>
          <a:xfrm>
            <a:off x="677334" y="609600"/>
            <a:ext cx="8596668" cy="762000"/>
          </a:xfrm>
        </p:spPr>
        <p:txBody>
          <a:bodyPr/>
          <a:lstStyle/>
          <a:p>
            <a:r>
              <a:rPr lang="en-US" dirty="0"/>
              <a:t>Knowing Your Audience</a:t>
            </a:r>
          </a:p>
        </p:txBody>
      </p:sp>
      <p:sp>
        <p:nvSpPr>
          <p:cNvPr id="6" name="TextBox 5">
            <a:extLst>
              <a:ext uri="{FF2B5EF4-FFF2-40B4-BE49-F238E27FC236}">
                <a16:creationId xmlns:a16="http://schemas.microsoft.com/office/drawing/2014/main" id="{5679C0CE-50EE-451C-A25C-AC34A753D7BA}"/>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8857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a:xfrm>
            <a:off x="838200" y="1514415"/>
            <a:ext cx="10515600" cy="914400"/>
          </a:xfrm>
        </p:spPr>
        <p:txBody>
          <a:bodyPr>
            <a:noAutofit/>
          </a:bodyPr>
          <a:lstStyle/>
          <a:p>
            <a:r>
              <a:rPr lang="en-US" sz="3600" dirty="0"/>
              <a:t>WELCOME and overview</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lstStyle/>
          <a:p>
            <a:pPr algn="just"/>
            <a:endParaRPr lang="en-US" sz="2000" dirty="0">
              <a:highlight>
                <a:srgbClr val="FFFF00"/>
              </a:highlight>
            </a:endParaRPr>
          </a:p>
          <a:p>
            <a:endParaRPr lang="en-US" dirty="0"/>
          </a:p>
        </p:txBody>
      </p:sp>
    </p:spTree>
    <p:extLst>
      <p:ext uri="{BB962C8B-B14F-4D97-AF65-F5344CB8AC3E}">
        <p14:creationId xmlns:p14="http://schemas.microsoft.com/office/powerpoint/2010/main" val="73913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63033" y="1310641"/>
            <a:ext cx="9833548" cy="5379858"/>
          </a:xfrm>
        </p:spPr>
        <p:txBody>
          <a:bodyPr>
            <a:normAutofit fontScale="85000" lnSpcReduction="20000"/>
          </a:bodyPr>
          <a:lstStyle/>
          <a:p>
            <a:r>
              <a:rPr lang="en-US" sz="3300" dirty="0">
                <a:solidFill>
                  <a:schemeClr val="tx2"/>
                </a:solidFill>
              </a:rPr>
              <a:t>Learn what the engineers ACTUALLY DO</a:t>
            </a:r>
          </a:p>
          <a:p>
            <a:pPr lvl="1"/>
            <a:r>
              <a:rPr lang="en-US" sz="2600" dirty="0">
                <a:solidFill>
                  <a:schemeClr val="tx2"/>
                </a:solidFill>
              </a:rPr>
              <a:t>Scope of their work</a:t>
            </a:r>
          </a:p>
          <a:p>
            <a:pPr lvl="1"/>
            <a:r>
              <a:rPr lang="en-US" sz="2600" dirty="0">
                <a:solidFill>
                  <a:schemeClr val="tx2"/>
                </a:solidFill>
              </a:rPr>
              <a:t>Discipline(s)</a:t>
            </a:r>
          </a:p>
          <a:p>
            <a:pPr lvl="1"/>
            <a:r>
              <a:rPr lang="en-US" sz="2600" dirty="0">
                <a:solidFill>
                  <a:schemeClr val="tx2"/>
                </a:solidFill>
              </a:rPr>
              <a:t>Interplay between disciplines</a:t>
            </a:r>
          </a:p>
          <a:p>
            <a:pPr lvl="1"/>
            <a:r>
              <a:rPr lang="en-US" sz="2600" dirty="0">
                <a:solidFill>
                  <a:schemeClr val="tx2"/>
                </a:solidFill>
              </a:rPr>
              <a:t>Undergraduate or graduate work</a:t>
            </a:r>
          </a:p>
          <a:p>
            <a:r>
              <a:rPr lang="en-US" sz="3300" dirty="0">
                <a:solidFill>
                  <a:schemeClr val="tx2"/>
                </a:solidFill>
              </a:rPr>
              <a:t>Product-to-Market processes</a:t>
            </a:r>
          </a:p>
          <a:p>
            <a:pPr lvl="1"/>
            <a:r>
              <a:rPr lang="en-US" sz="2600" dirty="0">
                <a:solidFill>
                  <a:schemeClr val="tx2"/>
                </a:solidFill>
              </a:rPr>
              <a:t>Including regulatory components (FCC, FDA, FTC, EPA, others?)</a:t>
            </a:r>
          </a:p>
          <a:p>
            <a:pPr lvl="1"/>
            <a:r>
              <a:rPr lang="en-US" sz="2600" dirty="0">
                <a:solidFill>
                  <a:schemeClr val="tx2"/>
                </a:solidFill>
              </a:rPr>
              <a:t>Understand all of their job and where you can best support</a:t>
            </a:r>
          </a:p>
          <a:p>
            <a:r>
              <a:rPr lang="en-US" sz="3300" dirty="0">
                <a:solidFill>
                  <a:schemeClr val="tx2"/>
                </a:solidFill>
              </a:rPr>
              <a:t>Funding approvals</a:t>
            </a:r>
          </a:p>
          <a:p>
            <a:pPr lvl="1"/>
            <a:r>
              <a:rPr lang="en-US" sz="2600" dirty="0">
                <a:solidFill>
                  <a:schemeClr val="tx2"/>
                </a:solidFill>
              </a:rPr>
              <a:t>Know how your clients’ work is funded</a:t>
            </a:r>
          </a:p>
          <a:p>
            <a:pPr lvl="2"/>
            <a:r>
              <a:rPr lang="en-US" sz="2400" dirty="0">
                <a:solidFill>
                  <a:schemeClr val="tx2"/>
                </a:solidFill>
              </a:rPr>
              <a:t>Especially true with university clients and startups </a:t>
            </a:r>
          </a:p>
          <a:p>
            <a:r>
              <a:rPr lang="en-US" sz="3300" dirty="0">
                <a:solidFill>
                  <a:schemeClr val="tx2"/>
                </a:solidFill>
              </a:rPr>
              <a:t>Partnering procedure/policies</a:t>
            </a:r>
          </a:p>
        </p:txBody>
      </p:sp>
      <p:sp>
        <p:nvSpPr>
          <p:cNvPr id="9" name="Title 6">
            <a:extLst>
              <a:ext uri="{FF2B5EF4-FFF2-40B4-BE49-F238E27FC236}">
                <a16:creationId xmlns:a16="http://schemas.microsoft.com/office/drawing/2014/main" id="{8E040FD8-71EF-404B-A85B-90FA0599B21E}"/>
              </a:ext>
            </a:extLst>
          </p:cNvPr>
          <p:cNvSpPr>
            <a:spLocks noGrp="1"/>
          </p:cNvSpPr>
          <p:nvPr>
            <p:ph type="title"/>
          </p:nvPr>
        </p:nvSpPr>
        <p:spPr>
          <a:xfrm>
            <a:off x="677863" y="609600"/>
            <a:ext cx="8596312" cy="1320800"/>
          </a:xfrm>
        </p:spPr>
        <p:txBody>
          <a:bodyPr/>
          <a:lstStyle/>
          <a:p>
            <a:r>
              <a:rPr lang="en-US" dirty="0"/>
              <a:t>Knowing Your Audience (con’t)</a:t>
            </a:r>
          </a:p>
        </p:txBody>
      </p:sp>
      <p:sp>
        <p:nvSpPr>
          <p:cNvPr id="6" name="TextBox 5">
            <a:extLst>
              <a:ext uri="{FF2B5EF4-FFF2-40B4-BE49-F238E27FC236}">
                <a16:creationId xmlns:a16="http://schemas.microsoft.com/office/drawing/2014/main" id="{7AE32BC5-A2B5-4F73-94A3-B5EE1B0E17F1}"/>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398152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77863" y="1270000"/>
            <a:ext cx="9833548" cy="5181638"/>
          </a:xfrm>
        </p:spPr>
        <p:txBody>
          <a:bodyPr>
            <a:normAutofit lnSpcReduction="10000"/>
          </a:bodyPr>
          <a:lstStyle/>
          <a:p>
            <a:r>
              <a:rPr lang="en-US" sz="2800" dirty="0">
                <a:solidFill>
                  <a:schemeClr val="tx2"/>
                </a:solidFill>
              </a:rPr>
              <a:t>Lead with technical or personal background</a:t>
            </a:r>
          </a:p>
          <a:p>
            <a:pPr lvl="1"/>
            <a:r>
              <a:rPr lang="en-US" sz="2400" dirty="0">
                <a:solidFill>
                  <a:schemeClr val="tx2"/>
                </a:solidFill>
              </a:rPr>
              <a:t>Are you covering a technical meeting or leading training?</a:t>
            </a:r>
          </a:p>
          <a:p>
            <a:pPr lvl="1"/>
            <a:r>
              <a:rPr lang="en-US" sz="2400" dirty="0">
                <a:solidFill>
                  <a:schemeClr val="tx2"/>
                </a:solidFill>
              </a:rPr>
              <a:t>Ask about where they’re from/their work</a:t>
            </a:r>
          </a:p>
          <a:p>
            <a:pPr lvl="1"/>
            <a:r>
              <a:rPr lang="en-US" sz="2400" b="1" dirty="0">
                <a:solidFill>
                  <a:srgbClr val="FF0000"/>
                </a:solidFill>
              </a:rPr>
              <a:t>Own your stuff. </a:t>
            </a:r>
          </a:p>
          <a:p>
            <a:r>
              <a:rPr lang="en-US" sz="2800" dirty="0">
                <a:solidFill>
                  <a:schemeClr val="tx2"/>
                </a:solidFill>
              </a:rPr>
              <a:t>Build confidence that you are someone who</a:t>
            </a:r>
          </a:p>
          <a:p>
            <a:pPr lvl="1"/>
            <a:r>
              <a:rPr lang="en-US" sz="2400" dirty="0">
                <a:solidFill>
                  <a:schemeClr val="tx2"/>
                </a:solidFill>
              </a:rPr>
              <a:t>Listens</a:t>
            </a:r>
          </a:p>
          <a:p>
            <a:pPr lvl="1"/>
            <a:r>
              <a:rPr lang="en-US" sz="2400" b="1" dirty="0">
                <a:solidFill>
                  <a:srgbClr val="00B050"/>
                </a:solidFill>
              </a:rPr>
              <a:t>Is confident in what you know</a:t>
            </a:r>
          </a:p>
          <a:p>
            <a:pPr lvl="1"/>
            <a:r>
              <a:rPr lang="en-US" sz="2400" b="1" dirty="0">
                <a:solidFill>
                  <a:srgbClr val="00B0F0"/>
                </a:solidFill>
              </a:rPr>
              <a:t>Understands the line where the above ends</a:t>
            </a:r>
          </a:p>
          <a:p>
            <a:pPr lvl="1"/>
            <a:r>
              <a:rPr lang="en-US" sz="2400" dirty="0">
                <a:solidFill>
                  <a:schemeClr val="tx2"/>
                </a:solidFill>
              </a:rPr>
              <a:t>Will give them credit</a:t>
            </a:r>
          </a:p>
          <a:p>
            <a:r>
              <a:rPr lang="en-US" sz="2800" dirty="0">
                <a:solidFill>
                  <a:schemeClr val="tx2"/>
                </a:solidFill>
              </a:rPr>
              <a:t>Teach them what they need to know at a high level</a:t>
            </a:r>
          </a:p>
          <a:p>
            <a:pPr lvl="1"/>
            <a:r>
              <a:rPr lang="en-US" sz="2200" dirty="0">
                <a:solidFill>
                  <a:schemeClr val="tx2"/>
                </a:solidFill>
              </a:rPr>
              <a:t>Terminology and hard dates </a:t>
            </a:r>
          </a:p>
        </p:txBody>
      </p:sp>
      <p:sp>
        <p:nvSpPr>
          <p:cNvPr id="9" name="Title 6">
            <a:extLst>
              <a:ext uri="{FF2B5EF4-FFF2-40B4-BE49-F238E27FC236}">
                <a16:creationId xmlns:a16="http://schemas.microsoft.com/office/drawing/2014/main" id="{8E040FD8-71EF-404B-A85B-90FA0599B21E}"/>
              </a:ext>
            </a:extLst>
          </p:cNvPr>
          <p:cNvSpPr>
            <a:spLocks noGrp="1"/>
          </p:cNvSpPr>
          <p:nvPr>
            <p:ph type="title"/>
          </p:nvPr>
        </p:nvSpPr>
        <p:spPr>
          <a:xfrm>
            <a:off x="677863" y="609600"/>
            <a:ext cx="8596312" cy="1320800"/>
          </a:xfrm>
        </p:spPr>
        <p:txBody>
          <a:bodyPr/>
          <a:lstStyle/>
          <a:p>
            <a:r>
              <a:rPr lang="en-US" dirty="0"/>
              <a:t>Letting Your Audience Know You</a:t>
            </a:r>
          </a:p>
        </p:txBody>
      </p:sp>
      <p:sp>
        <p:nvSpPr>
          <p:cNvPr id="6" name="TextBox 5">
            <a:extLst>
              <a:ext uri="{FF2B5EF4-FFF2-40B4-BE49-F238E27FC236}">
                <a16:creationId xmlns:a16="http://schemas.microsoft.com/office/drawing/2014/main" id="{5426277B-FB52-4F4B-868E-6849CB0AAC84}"/>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36430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589291" y="1238865"/>
            <a:ext cx="9833548" cy="5463492"/>
          </a:xfrm>
        </p:spPr>
        <p:txBody>
          <a:bodyPr>
            <a:noAutofit/>
          </a:bodyPr>
          <a:lstStyle/>
          <a:p>
            <a:r>
              <a:rPr lang="en-US" sz="2800" dirty="0">
                <a:solidFill>
                  <a:schemeClr val="tx2"/>
                </a:solidFill>
              </a:rPr>
              <a:t>All tech</a:t>
            </a:r>
          </a:p>
          <a:p>
            <a:pPr lvl="1"/>
            <a:r>
              <a:rPr lang="en-US" sz="2000" dirty="0">
                <a:solidFill>
                  <a:schemeClr val="tx2"/>
                </a:solidFill>
              </a:rPr>
              <a:t>Crossover tech – not stumbling over yourself</a:t>
            </a:r>
          </a:p>
          <a:p>
            <a:pPr lvl="1"/>
            <a:r>
              <a:rPr lang="en-US" sz="2000" dirty="0">
                <a:solidFill>
                  <a:schemeClr val="tx2"/>
                </a:solidFill>
              </a:rPr>
              <a:t>Legacy tech – same here </a:t>
            </a:r>
          </a:p>
          <a:p>
            <a:pPr lvl="1"/>
            <a:r>
              <a:rPr lang="en-US" sz="2000" dirty="0">
                <a:solidFill>
                  <a:schemeClr val="tx2"/>
                </a:solidFill>
              </a:rPr>
              <a:t>Inventors who know things</a:t>
            </a:r>
            <a:r>
              <a:rPr lang="en-US" sz="2000" dirty="0">
                <a:solidFill>
                  <a:srgbClr val="FF0000"/>
                </a:solidFill>
              </a:rPr>
              <a:t>*</a:t>
            </a:r>
            <a:r>
              <a:rPr lang="en-US" sz="2000" dirty="0">
                <a:solidFill>
                  <a:schemeClr val="tx2"/>
                </a:solidFill>
              </a:rPr>
              <a:t> about patent law</a:t>
            </a:r>
          </a:p>
          <a:p>
            <a:pPr lvl="2"/>
            <a:r>
              <a:rPr lang="en-US" sz="2000" i="1" dirty="0">
                <a:solidFill>
                  <a:srgbClr val="FF0000"/>
                </a:solidFill>
              </a:rPr>
              <a:t>*may be incorrect things </a:t>
            </a:r>
          </a:p>
          <a:p>
            <a:r>
              <a:rPr lang="en-US" sz="2800" dirty="0">
                <a:solidFill>
                  <a:schemeClr val="tx2"/>
                </a:solidFill>
              </a:rPr>
              <a:t>Regulated tech </a:t>
            </a:r>
          </a:p>
          <a:p>
            <a:pPr lvl="1"/>
            <a:r>
              <a:rPr lang="en-US" sz="2000" dirty="0">
                <a:solidFill>
                  <a:schemeClr val="tx2"/>
                </a:solidFill>
              </a:rPr>
              <a:t>Fintech, defense, med dev/pharma</a:t>
            </a:r>
          </a:p>
          <a:p>
            <a:r>
              <a:rPr lang="en-US" sz="2800" dirty="0">
                <a:solidFill>
                  <a:schemeClr val="tx2"/>
                </a:solidFill>
              </a:rPr>
              <a:t>Evolving-regulation tech</a:t>
            </a:r>
          </a:p>
          <a:p>
            <a:pPr lvl="1"/>
            <a:r>
              <a:rPr lang="en-US" sz="2000" dirty="0">
                <a:solidFill>
                  <a:schemeClr val="tx2"/>
                </a:solidFill>
              </a:rPr>
              <a:t>Drones, cybercurrency, etc</a:t>
            </a:r>
            <a:r>
              <a:rPr lang="en-US" sz="2600" dirty="0">
                <a:solidFill>
                  <a:schemeClr val="tx2"/>
                </a:solidFill>
              </a:rPr>
              <a:t>. </a:t>
            </a:r>
          </a:p>
          <a:p>
            <a:r>
              <a:rPr lang="en-US" sz="2800" dirty="0">
                <a:solidFill>
                  <a:schemeClr val="tx2"/>
                </a:solidFill>
              </a:rPr>
              <a:t>Patents</a:t>
            </a:r>
          </a:p>
          <a:p>
            <a:pPr lvl="1"/>
            <a:r>
              <a:rPr lang="en-US" sz="2000" dirty="0">
                <a:solidFill>
                  <a:schemeClr val="tx2"/>
                </a:solidFill>
              </a:rPr>
              <a:t>Varying levels of expertise used for different tasks</a:t>
            </a:r>
          </a:p>
        </p:txBody>
      </p:sp>
      <p:sp>
        <p:nvSpPr>
          <p:cNvPr id="7" name="Title 6">
            <a:extLst>
              <a:ext uri="{FF2B5EF4-FFF2-40B4-BE49-F238E27FC236}">
                <a16:creationId xmlns:a16="http://schemas.microsoft.com/office/drawing/2014/main" id="{D1652DDD-B6E3-482D-8899-DCBCFE8CD96D}"/>
              </a:ext>
            </a:extLst>
          </p:cNvPr>
          <p:cNvSpPr>
            <a:spLocks noGrp="1"/>
          </p:cNvSpPr>
          <p:nvPr>
            <p:ph type="title"/>
          </p:nvPr>
        </p:nvSpPr>
        <p:spPr>
          <a:xfrm>
            <a:off x="589291" y="411480"/>
            <a:ext cx="8596668" cy="827385"/>
          </a:xfrm>
        </p:spPr>
        <p:txBody>
          <a:bodyPr>
            <a:normAutofit/>
          </a:bodyPr>
          <a:lstStyle/>
          <a:p>
            <a:r>
              <a:rPr lang="en-US" dirty="0"/>
              <a:t>Technology-Specific Challenges </a:t>
            </a:r>
          </a:p>
        </p:txBody>
      </p:sp>
      <p:sp>
        <p:nvSpPr>
          <p:cNvPr id="6" name="TextBox 5">
            <a:extLst>
              <a:ext uri="{FF2B5EF4-FFF2-40B4-BE49-F238E27FC236}">
                <a16:creationId xmlns:a16="http://schemas.microsoft.com/office/drawing/2014/main" id="{E4C19463-B812-46BE-9A8F-53ED3C0922C9}"/>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54070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9A36-1255-4832-8C4C-2A963EF42BFB}"/>
              </a:ext>
            </a:extLst>
          </p:cNvPr>
          <p:cNvSpPr>
            <a:spLocks noGrp="1"/>
          </p:cNvSpPr>
          <p:nvPr>
            <p:ph type="title"/>
          </p:nvPr>
        </p:nvSpPr>
        <p:spPr/>
        <p:txBody>
          <a:bodyPr/>
          <a:lstStyle/>
          <a:p>
            <a:r>
              <a:rPr lang="en-US" dirty="0"/>
              <a:t>Practical Tips</a:t>
            </a:r>
          </a:p>
        </p:txBody>
      </p:sp>
      <p:sp>
        <p:nvSpPr>
          <p:cNvPr id="3" name="Content Placeholder 2">
            <a:extLst>
              <a:ext uri="{FF2B5EF4-FFF2-40B4-BE49-F238E27FC236}">
                <a16:creationId xmlns:a16="http://schemas.microsoft.com/office/drawing/2014/main" id="{ACAD7055-3469-4340-A35B-7EE0DDF7FF63}"/>
              </a:ext>
            </a:extLst>
          </p:cNvPr>
          <p:cNvSpPr>
            <a:spLocks noGrp="1"/>
          </p:cNvSpPr>
          <p:nvPr>
            <p:ph idx="1"/>
          </p:nvPr>
        </p:nvSpPr>
        <p:spPr>
          <a:xfrm>
            <a:off x="664270" y="1676400"/>
            <a:ext cx="10112586" cy="4571999"/>
          </a:xfrm>
        </p:spPr>
        <p:txBody>
          <a:bodyPr>
            <a:normAutofit fontScale="92500" lnSpcReduction="10000"/>
          </a:bodyPr>
          <a:lstStyle/>
          <a:p>
            <a:r>
              <a:rPr lang="en-US" sz="2800" dirty="0"/>
              <a:t>Know the players</a:t>
            </a:r>
          </a:p>
          <a:p>
            <a:r>
              <a:rPr lang="en-US" sz="2800" dirty="0"/>
              <a:t>Be aware of changes in the players or their management</a:t>
            </a:r>
          </a:p>
          <a:p>
            <a:pPr lvl="1"/>
            <a:r>
              <a:rPr lang="en-US" sz="2600" dirty="0"/>
              <a:t>Or business structure </a:t>
            </a:r>
          </a:p>
          <a:p>
            <a:r>
              <a:rPr lang="en-US" sz="2800" dirty="0"/>
              <a:t>Know the goal of the interaction</a:t>
            </a:r>
          </a:p>
          <a:p>
            <a:r>
              <a:rPr lang="en-US" sz="2800" dirty="0"/>
              <a:t>Know when it’s definitely you </a:t>
            </a:r>
          </a:p>
          <a:p>
            <a:pPr lvl="1"/>
            <a:r>
              <a:rPr lang="en-US" sz="2600" i="1" dirty="0">
                <a:solidFill>
                  <a:srgbClr val="00B0F0"/>
                </a:solidFill>
              </a:rPr>
              <a:t>Usually when you have other things going on</a:t>
            </a:r>
          </a:p>
          <a:p>
            <a:r>
              <a:rPr lang="en-US" sz="2800" dirty="0"/>
              <a:t>Know when it’s probably not</a:t>
            </a:r>
          </a:p>
          <a:p>
            <a:r>
              <a:rPr lang="en-US" sz="2800" dirty="0"/>
              <a:t>Be prepared to change course/receive feedback</a:t>
            </a:r>
          </a:p>
          <a:p>
            <a:r>
              <a:rPr lang="en-US" sz="2800" dirty="0"/>
              <a:t>Because maintaining partnerships is an ongoing process</a:t>
            </a:r>
          </a:p>
          <a:p>
            <a:pPr marL="0" indent="0">
              <a:buNone/>
            </a:pPr>
            <a:endParaRPr lang="en-US" sz="2800" dirty="0"/>
          </a:p>
        </p:txBody>
      </p:sp>
      <p:sp>
        <p:nvSpPr>
          <p:cNvPr id="6" name="TextBox 5">
            <a:extLst>
              <a:ext uri="{FF2B5EF4-FFF2-40B4-BE49-F238E27FC236}">
                <a16:creationId xmlns:a16="http://schemas.microsoft.com/office/drawing/2014/main" id="{4B7CB58F-291F-4A33-AB7D-31318AEEA2E4}"/>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154058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1"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33"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8A2D872-74DA-46D6-AA10-E400EF1F78FC}"/>
              </a:ext>
            </a:extLst>
          </p:cNvPr>
          <p:cNvSpPr>
            <a:spLocks noGrp="1"/>
          </p:cNvSpPr>
          <p:nvPr>
            <p:ph type="title"/>
          </p:nvPr>
        </p:nvSpPr>
        <p:spPr>
          <a:xfrm>
            <a:off x="1554120" y="1020871"/>
            <a:ext cx="8957150" cy="2849671"/>
          </a:xfrm>
        </p:spPr>
        <p:txBody>
          <a:bodyPr vert="horz" lIns="91440" tIns="45720" rIns="91440" bIns="45720" rtlCol="0" anchor="b">
            <a:normAutofit/>
          </a:bodyPr>
          <a:lstStyle/>
          <a:p>
            <a:r>
              <a:rPr lang="en-US" sz="6600" dirty="0">
                <a:solidFill>
                  <a:srgbClr val="FFFFFF"/>
                </a:solidFill>
              </a:rPr>
              <a:t>How are we doing?</a:t>
            </a:r>
          </a:p>
        </p:txBody>
      </p:sp>
      <p:sp>
        <p:nvSpPr>
          <p:cNvPr id="3" name="Text Placeholder 2">
            <a:extLst>
              <a:ext uri="{FF2B5EF4-FFF2-40B4-BE49-F238E27FC236}">
                <a16:creationId xmlns:a16="http://schemas.microsoft.com/office/drawing/2014/main" id="{3875CFE6-BC5B-485B-9C09-6A50797AB31E}"/>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i="1" dirty="0">
                <a:solidFill>
                  <a:srgbClr val="FFFFFF">
                    <a:alpha val="70000"/>
                  </a:srgbClr>
                </a:solidFill>
              </a:rPr>
              <a:t>Opportunities for Improvement</a:t>
            </a:r>
          </a:p>
        </p:txBody>
      </p:sp>
      <p:sp>
        <p:nvSpPr>
          <p:cNvPr id="44"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 name="TextBox 25">
            <a:extLst>
              <a:ext uri="{FF2B5EF4-FFF2-40B4-BE49-F238E27FC236}">
                <a16:creationId xmlns:a16="http://schemas.microsoft.com/office/drawing/2014/main" id="{A978B8CC-8267-40A5-ABA9-C53C65E1F19C}"/>
              </a:ext>
            </a:extLst>
          </p:cNvPr>
          <p:cNvSpPr txBox="1"/>
          <p:nvPr/>
        </p:nvSpPr>
        <p:spPr>
          <a:xfrm>
            <a:off x="67175" y="6488275"/>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1967146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14876" y="1101212"/>
            <a:ext cx="10754164" cy="5450787"/>
          </a:xfrm>
        </p:spPr>
        <p:txBody>
          <a:bodyPr>
            <a:normAutofit/>
          </a:bodyPr>
          <a:lstStyle/>
          <a:p>
            <a:r>
              <a:rPr lang="en-US" sz="2600" dirty="0">
                <a:solidFill>
                  <a:schemeClr val="tx2"/>
                </a:solidFill>
              </a:rPr>
              <a:t>Employee advancement and retention </a:t>
            </a:r>
          </a:p>
          <a:p>
            <a:pPr lvl="1"/>
            <a:r>
              <a:rPr lang="en-US" sz="2000" dirty="0">
                <a:solidFill>
                  <a:schemeClr val="tx2"/>
                </a:solidFill>
              </a:rPr>
              <a:t>(usually </a:t>
            </a:r>
            <a:r>
              <a:rPr lang="en-US" sz="2000" dirty="0">
                <a:solidFill>
                  <a:schemeClr val="tx2"/>
                </a:solidFill>
                <a:sym typeface="Wingdings" panose="05000000000000000000" pitchFamily="2" charset="2"/>
              </a:rPr>
              <a:t> HR in industry)</a:t>
            </a:r>
          </a:p>
          <a:p>
            <a:pPr lvl="1"/>
            <a:r>
              <a:rPr lang="en-US" sz="2000" dirty="0">
                <a:solidFill>
                  <a:schemeClr val="tx2"/>
                </a:solidFill>
                <a:sym typeface="Wingdings" panose="05000000000000000000" pitchFamily="2" charset="2"/>
              </a:rPr>
              <a:t>+ incentive programs related to engineering/science functions</a:t>
            </a:r>
          </a:p>
          <a:p>
            <a:r>
              <a:rPr lang="en-US" sz="2600" dirty="0">
                <a:solidFill>
                  <a:schemeClr val="tx2"/>
                </a:solidFill>
                <a:sym typeface="Wingdings" panose="05000000000000000000" pitchFamily="2" charset="2"/>
              </a:rPr>
              <a:t>Engagement in activities to advance the business</a:t>
            </a:r>
          </a:p>
          <a:p>
            <a:pPr lvl="1"/>
            <a:r>
              <a:rPr lang="en-US" sz="2000" dirty="0">
                <a:solidFill>
                  <a:schemeClr val="tx2"/>
                </a:solidFill>
                <a:sym typeface="Wingdings" panose="05000000000000000000" pitchFamily="2" charset="2"/>
              </a:rPr>
              <a:t>Acquisitions, external funding, internal IP generation; </a:t>
            </a:r>
          </a:p>
          <a:p>
            <a:pPr lvl="1"/>
            <a:r>
              <a:rPr lang="en-US" sz="2000" dirty="0">
                <a:solidFill>
                  <a:schemeClr val="tx2"/>
                </a:solidFill>
                <a:sym typeface="Wingdings" panose="05000000000000000000" pitchFamily="2" charset="2"/>
              </a:rPr>
              <a:t>Quality, volume, origination, other factors?</a:t>
            </a:r>
          </a:p>
          <a:p>
            <a:r>
              <a:rPr lang="en-US" sz="2600" b="1" dirty="0">
                <a:solidFill>
                  <a:srgbClr val="00B0F0"/>
                </a:solidFill>
                <a:sym typeface="Wingdings" panose="05000000000000000000" pitchFamily="2" charset="2"/>
              </a:rPr>
              <a:t>Surveys of the actual humans we work with</a:t>
            </a:r>
          </a:p>
          <a:p>
            <a:pPr lvl="1"/>
            <a:r>
              <a:rPr lang="en-US" sz="2000" dirty="0">
                <a:solidFill>
                  <a:schemeClr val="tx2"/>
                </a:solidFill>
              </a:rPr>
              <a:t>(also usually </a:t>
            </a:r>
            <a:r>
              <a:rPr lang="en-US" sz="2000" dirty="0">
                <a:solidFill>
                  <a:schemeClr val="tx2"/>
                </a:solidFill>
                <a:sym typeface="Wingdings" panose="05000000000000000000" pitchFamily="2" charset="2"/>
              </a:rPr>
              <a:t> HR)</a:t>
            </a:r>
            <a:endParaRPr lang="en-US" sz="2000" b="1" dirty="0">
              <a:solidFill>
                <a:srgbClr val="00B0F0"/>
              </a:solidFill>
              <a:sym typeface="Wingdings" panose="05000000000000000000" pitchFamily="2" charset="2"/>
            </a:endParaRPr>
          </a:p>
          <a:p>
            <a:r>
              <a:rPr lang="en-US" sz="2600" dirty="0">
                <a:solidFill>
                  <a:schemeClr val="tx2"/>
                </a:solidFill>
                <a:sym typeface="Wingdings" panose="05000000000000000000" pitchFamily="2" charset="2"/>
              </a:rPr>
              <a:t>Ask someone you take advice from for criticism</a:t>
            </a:r>
          </a:p>
          <a:p>
            <a:pPr lvl="1"/>
            <a:r>
              <a:rPr lang="en-US" sz="2000" b="1" dirty="0">
                <a:solidFill>
                  <a:srgbClr val="FF0000"/>
                </a:solidFill>
                <a:sym typeface="Wingdings" panose="05000000000000000000" pitchFamily="2" charset="2"/>
              </a:rPr>
              <a:t>But never the other way around*</a:t>
            </a:r>
          </a:p>
          <a:p>
            <a:pPr lvl="2"/>
            <a:r>
              <a:rPr lang="en-US" sz="1900" i="1" dirty="0">
                <a:solidFill>
                  <a:schemeClr val="tx1"/>
                </a:solidFill>
                <a:sym typeface="Wingdings" panose="05000000000000000000" pitchFamily="2" charset="2"/>
              </a:rPr>
              <a:t>*teenage sibling exception </a:t>
            </a:r>
            <a:endParaRPr lang="en-US" sz="1900" i="1" dirty="0">
              <a:solidFill>
                <a:schemeClr val="tx1"/>
              </a:solidFill>
            </a:endParaRPr>
          </a:p>
          <a:p>
            <a:endParaRPr lang="en-US" sz="1800" dirty="0">
              <a:solidFill>
                <a:schemeClr val="tx2"/>
              </a:solidFill>
            </a:endParaRPr>
          </a:p>
          <a:p>
            <a:endParaRPr lang="en-US" sz="1400" dirty="0">
              <a:solidFill>
                <a:schemeClr val="tx2"/>
              </a:solidFill>
            </a:endParaRPr>
          </a:p>
        </p:txBody>
      </p:sp>
      <p:sp>
        <p:nvSpPr>
          <p:cNvPr id="7" name="Title 6">
            <a:extLst>
              <a:ext uri="{FF2B5EF4-FFF2-40B4-BE49-F238E27FC236}">
                <a16:creationId xmlns:a16="http://schemas.microsoft.com/office/drawing/2014/main" id="{75AC9033-D4AF-49C6-AFD2-DA65A09DDD97}"/>
              </a:ext>
            </a:extLst>
          </p:cNvPr>
          <p:cNvSpPr>
            <a:spLocks noGrp="1"/>
          </p:cNvSpPr>
          <p:nvPr>
            <p:ph type="title"/>
          </p:nvPr>
        </p:nvSpPr>
        <p:spPr>
          <a:xfrm>
            <a:off x="614876" y="472440"/>
            <a:ext cx="8596668" cy="792480"/>
          </a:xfrm>
        </p:spPr>
        <p:txBody>
          <a:bodyPr/>
          <a:lstStyle/>
          <a:p>
            <a:r>
              <a:rPr lang="en-US" dirty="0"/>
              <a:t>How Are We Doing?</a:t>
            </a:r>
          </a:p>
        </p:txBody>
      </p:sp>
      <p:sp>
        <p:nvSpPr>
          <p:cNvPr id="6" name="TextBox 5">
            <a:extLst>
              <a:ext uri="{FF2B5EF4-FFF2-40B4-BE49-F238E27FC236}">
                <a16:creationId xmlns:a16="http://schemas.microsoft.com/office/drawing/2014/main" id="{92AC1410-E217-402C-938F-4D231742F3B5}"/>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27388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77334" y="1302951"/>
            <a:ext cx="10524066" cy="5436974"/>
          </a:xfrm>
        </p:spPr>
        <p:txBody>
          <a:bodyPr>
            <a:normAutofit/>
          </a:bodyPr>
          <a:lstStyle/>
          <a:p>
            <a:r>
              <a:rPr lang="en-US" sz="3200" dirty="0">
                <a:solidFill>
                  <a:schemeClr val="tx2"/>
                </a:solidFill>
              </a:rPr>
              <a:t>Examples in industry:</a:t>
            </a:r>
          </a:p>
          <a:p>
            <a:pPr lvl="1"/>
            <a:r>
              <a:rPr lang="en-US" sz="2200" dirty="0">
                <a:solidFill>
                  <a:srgbClr val="00B050"/>
                </a:solidFill>
              </a:rPr>
              <a:t>Highest level: </a:t>
            </a:r>
            <a:r>
              <a:rPr lang="en-US" sz="2200" dirty="0">
                <a:solidFill>
                  <a:schemeClr val="tx2"/>
                </a:solidFill>
              </a:rPr>
              <a:t>you are treated like a part of a team outside of your reporting structure</a:t>
            </a:r>
          </a:p>
          <a:p>
            <a:pPr lvl="1"/>
            <a:r>
              <a:rPr lang="en-US" sz="2200" b="1" dirty="0">
                <a:solidFill>
                  <a:srgbClr val="00B0F0"/>
                </a:solidFill>
              </a:rPr>
              <a:t>Also good: </a:t>
            </a:r>
            <a:r>
              <a:rPr lang="en-US" sz="2200" dirty="0">
                <a:solidFill>
                  <a:schemeClr val="tx2"/>
                </a:solidFill>
              </a:rPr>
              <a:t>you’re invited to key meetings and/or sent relevant updates</a:t>
            </a:r>
          </a:p>
          <a:p>
            <a:pPr lvl="1"/>
            <a:r>
              <a:rPr lang="en-US" sz="2200" b="1" dirty="0">
                <a:solidFill>
                  <a:srgbClr val="FF0000"/>
                </a:solidFill>
              </a:rPr>
              <a:t>SOS: </a:t>
            </a:r>
            <a:r>
              <a:rPr lang="en-US" sz="2200" dirty="0">
                <a:solidFill>
                  <a:schemeClr val="tx2"/>
                </a:solidFill>
              </a:rPr>
              <a:t>You are out of the loop, a lot. </a:t>
            </a:r>
          </a:p>
          <a:p>
            <a:r>
              <a:rPr lang="en-US" sz="3200" dirty="0">
                <a:solidFill>
                  <a:schemeClr val="tx2"/>
                </a:solidFill>
              </a:rPr>
              <a:t>In private practice:</a:t>
            </a:r>
          </a:p>
          <a:p>
            <a:pPr lvl="1"/>
            <a:r>
              <a:rPr lang="en-US" sz="2200" dirty="0">
                <a:solidFill>
                  <a:schemeClr val="tx2"/>
                </a:solidFill>
              </a:rPr>
              <a:t>Do the non-lawyers at your firm come to you when they spot an issue?</a:t>
            </a:r>
          </a:p>
          <a:p>
            <a:pPr lvl="2"/>
            <a:r>
              <a:rPr lang="en-US" sz="2200" dirty="0">
                <a:solidFill>
                  <a:schemeClr val="tx2"/>
                </a:solidFill>
              </a:rPr>
              <a:t>Technical or non-technical folks?</a:t>
            </a:r>
          </a:p>
          <a:p>
            <a:pPr lvl="1"/>
            <a:r>
              <a:rPr lang="en-US" sz="2200" dirty="0">
                <a:solidFill>
                  <a:schemeClr val="tx2"/>
                </a:solidFill>
              </a:rPr>
              <a:t>Returning business/Referrals from inventors</a:t>
            </a:r>
          </a:p>
          <a:p>
            <a:pPr lvl="1"/>
            <a:r>
              <a:rPr lang="en-US" sz="2200" dirty="0">
                <a:solidFill>
                  <a:schemeClr val="tx2"/>
                </a:solidFill>
              </a:rPr>
              <a:t>Inventors sending work/referrals from a new employer</a:t>
            </a:r>
          </a:p>
          <a:p>
            <a:pPr lvl="1"/>
            <a:r>
              <a:rPr lang="en-US" sz="2200" dirty="0">
                <a:solidFill>
                  <a:schemeClr val="tx2"/>
                </a:solidFill>
              </a:rPr>
              <a:t>Client feedback (routine……sometimes) </a:t>
            </a:r>
          </a:p>
        </p:txBody>
      </p:sp>
      <p:sp>
        <p:nvSpPr>
          <p:cNvPr id="6" name="Title 5">
            <a:extLst>
              <a:ext uri="{FF2B5EF4-FFF2-40B4-BE49-F238E27FC236}">
                <a16:creationId xmlns:a16="http://schemas.microsoft.com/office/drawing/2014/main" id="{55B8EC10-4A15-4A5B-81E4-52E6D76DE045}"/>
              </a:ext>
            </a:extLst>
          </p:cNvPr>
          <p:cNvSpPr>
            <a:spLocks noGrp="1"/>
          </p:cNvSpPr>
          <p:nvPr>
            <p:ph type="title"/>
          </p:nvPr>
        </p:nvSpPr>
        <p:spPr>
          <a:xfrm>
            <a:off x="677334" y="609600"/>
            <a:ext cx="8596668" cy="811426"/>
          </a:xfrm>
        </p:spPr>
        <p:txBody>
          <a:bodyPr/>
          <a:lstStyle/>
          <a:p>
            <a:r>
              <a:rPr lang="en-US" dirty="0"/>
              <a:t>How Are We Doing? (con’t) </a:t>
            </a:r>
          </a:p>
        </p:txBody>
      </p:sp>
      <p:sp>
        <p:nvSpPr>
          <p:cNvPr id="5" name="TextBox 4">
            <a:extLst>
              <a:ext uri="{FF2B5EF4-FFF2-40B4-BE49-F238E27FC236}">
                <a16:creationId xmlns:a16="http://schemas.microsoft.com/office/drawing/2014/main" id="{A1EA81CF-8E86-40A1-A8A9-D219C85494EF}"/>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251948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77334" y="1599094"/>
            <a:ext cx="9833548" cy="4131146"/>
          </a:xfrm>
        </p:spPr>
        <p:txBody>
          <a:bodyPr>
            <a:normAutofit/>
          </a:bodyPr>
          <a:lstStyle/>
          <a:p>
            <a:r>
              <a:rPr lang="en-US" sz="2800" dirty="0">
                <a:solidFill>
                  <a:schemeClr val="tx2"/>
                </a:solidFill>
              </a:rPr>
              <a:t>The inventor who still tries to hire me </a:t>
            </a:r>
          </a:p>
          <a:p>
            <a:pPr lvl="1"/>
            <a:r>
              <a:rPr lang="en-US" sz="2400" dirty="0">
                <a:solidFill>
                  <a:schemeClr val="tx2"/>
                </a:solidFill>
              </a:rPr>
              <a:t>On a group text with his wife</a:t>
            </a:r>
          </a:p>
          <a:p>
            <a:r>
              <a:rPr lang="en-US" sz="2800" dirty="0">
                <a:solidFill>
                  <a:schemeClr val="tx2"/>
                </a:solidFill>
              </a:rPr>
              <a:t>The IHC who helped me figure out where to live</a:t>
            </a:r>
          </a:p>
          <a:p>
            <a:r>
              <a:rPr lang="en-US" sz="2800" dirty="0">
                <a:solidFill>
                  <a:schemeClr val="tx2"/>
                </a:solidFill>
              </a:rPr>
              <a:t>The professor who offered to find me grants for a PhD</a:t>
            </a:r>
          </a:p>
          <a:p>
            <a:r>
              <a:rPr lang="en-US" sz="2800" dirty="0">
                <a:solidFill>
                  <a:schemeClr val="tx2"/>
                </a:solidFill>
              </a:rPr>
              <a:t>Wedding invitations </a:t>
            </a:r>
          </a:p>
          <a:p>
            <a:r>
              <a:rPr lang="en-US" sz="2800" dirty="0">
                <a:solidFill>
                  <a:schemeClr val="tx2"/>
                </a:solidFill>
              </a:rPr>
              <a:t>Department heads/heads of other firm offices who include me in teambuilding </a:t>
            </a:r>
          </a:p>
          <a:p>
            <a:endParaRPr lang="en-US" sz="1800" dirty="0">
              <a:solidFill>
                <a:schemeClr val="tx2"/>
              </a:solidFill>
            </a:endParaRPr>
          </a:p>
          <a:p>
            <a:endParaRPr lang="en-US" sz="1400" dirty="0">
              <a:solidFill>
                <a:schemeClr val="tx2"/>
              </a:solidFill>
            </a:endParaRPr>
          </a:p>
        </p:txBody>
      </p:sp>
      <p:sp>
        <p:nvSpPr>
          <p:cNvPr id="6" name="Title 5">
            <a:extLst>
              <a:ext uri="{FF2B5EF4-FFF2-40B4-BE49-F238E27FC236}">
                <a16:creationId xmlns:a16="http://schemas.microsoft.com/office/drawing/2014/main" id="{1563A4F2-02F9-4A9B-99BD-FC212E4E15B1}"/>
              </a:ext>
            </a:extLst>
          </p:cNvPr>
          <p:cNvSpPr>
            <a:spLocks noGrp="1"/>
          </p:cNvSpPr>
          <p:nvPr>
            <p:ph type="title"/>
          </p:nvPr>
        </p:nvSpPr>
        <p:spPr/>
        <p:txBody>
          <a:bodyPr/>
          <a:lstStyle/>
          <a:p>
            <a:r>
              <a:rPr lang="en-US" dirty="0"/>
              <a:t>Nailed it!</a:t>
            </a:r>
          </a:p>
        </p:txBody>
      </p:sp>
      <p:sp>
        <p:nvSpPr>
          <p:cNvPr id="5" name="TextBox 4">
            <a:extLst>
              <a:ext uri="{FF2B5EF4-FFF2-40B4-BE49-F238E27FC236}">
                <a16:creationId xmlns:a16="http://schemas.microsoft.com/office/drawing/2014/main" id="{21A32BCB-A474-4087-9FCF-B4DC585870F6}"/>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40886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77334" y="1417320"/>
            <a:ext cx="10335287" cy="4996180"/>
          </a:xfrm>
        </p:spPr>
        <p:txBody>
          <a:bodyPr>
            <a:normAutofit lnSpcReduction="10000"/>
          </a:bodyPr>
          <a:lstStyle/>
          <a:p>
            <a:r>
              <a:rPr lang="en-US" sz="2800" dirty="0">
                <a:solidFill>
                  <a:schemeClr val="tx2"/>
                </a:solidFill>
              </a:rPr>
              <a:t>The Professor who didn’t know his own research </a:t>
            </a:r>
          </a:p>
          <a:p>
            <a:pPr lvl="1"/>
            <a:r>
              <a:rPr lang="en-US" sz="2400" dirty="0">
                <a:solidFill>
                  <a:schemeClr val="tx2"/>
                </a:solidFill>
              </a:rPr>
              <a:t>Grad student revolving door </a:t>
            </a:r>
          </a:p>
          <a:p>
            <a:r>
              <a:rPr lang="en-US" sz="2800" dirty="0">
                <a:solidFill>
                  <a:schemeClr val="tx2"/>
                </a:solidFill>
              </a:rPr>
              <a:t>The client’s inventor who took 6 weeks of vacation</a:t>
            </a:r>
          </a:p>
          <a:p>
            <a:pPr lvl="1"/>
            <a:r>
              <a:rPr lang="en-US" sz="2600" dirty="0">
                <a:solidFill>
                  <a:schemeClr val="tx2"/>
                </a:solidFill>
              </a:rPr>
              <a:t>With short notice/through EOY</a:t>
            </a:r>
          </a:p>
          <a:p>
            <a:pPr lvl="1"/>
            <a:r>
              <a:rPr lang="en-US" sz="2400" dirty="0">
                <a:solidFill>
                  <a:schemeClr val="tx2"/>
                </a:solidFill>
              </a:rPr>
              <a:t>Effectively killing an entire group’s filing goals</a:t>
            </a:r>
          </a:p>
          <a:p>
            <a:r>
              <a:rPr lang="en-US" sz="2800" dirty="0">
                <a:solidFill>
                  <a:schemeClr val="tx2"/>
                </a:solidFill>
              </a:rPr>
              <a:t>Inventors who don’t speak up </a:t>
            </a:r>
          </a:p>
          <a:p>
            <a:pPr lvl="1"/>
            <a:r>
              <a:rPr lang="en-US" sz="2400" dirty="0">
                <a:solidFill>
                  <a:schemeClr val="tx2"/>
                </a:solidFill>
              </a:rPr>
              <a:t>Ask why?</a:t>
            </a:r>
          </a:p>
          <a:p>
            <a:pPr lvl="1"/>
            <a:r>
              <a:rPr lang="en-US" sz="2400" i="1" dirty="0">
                <a:solidFill>
                  <a:srgbClr val="00B0F0"/>
                </a:solidFill>
              </a:rPr>
              <a:t>Remember our differences/pandemic effect</a:t>
            </a:r>
          </a:p>
          <a:p>
            <a:r>
              <a:rPr lang="en-US" sz="2800" dirty="0">
                <a:solidFill>
                  <a:schemeClr val="tx2"/>
                </a:solidFill>
              </a:rPr>
              <a:t>The client’s inventor who insisted on a chemical’s existing</a:t>
            </a:r>
          </a:p>
          <a:p>
            <a:pPr lvl="1"/>
            <a:r>
              <a:rPr lang="en-US" sz="2400" dirty="0">
                <a:solidFill>
                  <a:srgbClr val="FF0000"/>
                </a:solidFill>
              </a:rPr>
              <a:t>Nope. </a:t>
            </a:r>
          </a:p>
          <a:p>
            <a:endParaRPr lang="en-US" sz="1400" dirty="0">
              <a:solidFill>
                <a:schemeClr val="tx2"/>
              </a:solidFill>
            </a:endParaRPr>
          </a:p>
        </p:txBody>
      </p:sp>
      <p:sp>
        <p:nvSpPr>
          <p:cNvPr id="6" name="Title 5">
            <a:extLst>
              <a:ext uri="{FF2B5EF4-FFF2-40B4-BE49-F238E27FC236}">
                <a16:creationId xmlns:a16="http://schemas.microsoft.com/office/drawing/2014/main" id="{B6DA56A7-442E-4629-AD97-B8339F9503A6}"/>
              </a:ext>
            </a:extLst>
          </p:cNvPr>
          <p:cNvSpPr>
            <a:spLocks noGrp="1"/>
          </p:cNvSpPr>
          <p:nvPr>
            <p:ph type="title"/>
          </p:nvPr>
        </p:nvSpPr>
        <p:spPr>
          <a:xfrm>
            <a:off x="677334" y="609600"/>
            <a:ext cx="8596668" cy="807720"/>
          </a:xfrm>
        </p:spPr>
        <p:txBody>
          <a:bodyPr/>
          <a:lstStyle/>
          <a:p>
            <a:r>
              <a:rPr lang="en-US" dirty="0"/>
              <a:t>Less Than Nailed It</a:t>
            </a:r>
          </a:p>
        </p:txBody>
      </p:sp>
    </p:spTree>
    <p:extLst>
      <p:ext uri="{BB962C8B-B14F-4D97-AF65-F5344CB8AC3E}">
        <p14:creationId xmlns:p14="http://schemas.microsoft.com/office/powerpoint/2010/main" val="151180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2F08-279D-4FCA-B96F-48C1CB9DCE2D}"/>
              </a:ext>
            </a:extLst>
          </p:cNvPr>
          <p:cNvSpPr>
            <a:spLocks noGrp="1"/>
          </p:cNvSpPr>
          <p:nvPr>
            <p:ph type="title"/>
          </p:nvPr>
        </p:nvSpPr>
        <p:spPr/>
        <p:txBody>
          <a:bodyPr/>
          <a:lstStyle/>
          <a:p>
            <a:r>
              <a:rPr lang="en-US" dirty="0"/>
              <a:t>Practical Tips</a:t>
            </a:r>
          </a:p>
        </p:txBody>
      </p:sp>
      <p:sp>
        <p:nvSpPr>
          <p:cNvPr id="3" name="Content Placeholder 2">
            <a:extLst>
              <a:ext uri="{FF2B5EF4-FFF2-40B4-BE49-F238E27FC236}">
                <a16:creationId xmlns:a16="http://schemas.microsoft.com/office/drawing/2014/main" id="{9EE3F62C-6766-40FE-A524-9852157CE206}"/>
              </a:ext>
            </a:extLst>
          </p:cNvPr>
          <p:cNvSpPr>
            <a:spLocks noGrp="1"/>
          </p:cNvSpPr>
          <p:nvPr>
            <p:ph idx="1"/>
          </p:nvPr>
        </p:nvSpPr>
        <p:spPr>
          <a:xfrm>
            <a:off x="677333" y="1472110"/>
            <a:ext cx="10107207" cy="4444596"/>
          </a:xfrm>
        </p:spPr>
        <p:txBody>
          <a:bodyPr>
            <a:normAutofit/>
          </a:bodyPr>
          <a:lstStyle/>
          <a:p>
            <a:r>
              <a:rPr lang="en-US" sz="2800" dirty="0"/>
              <a:t>Set metrics for engagement/improvement of engagement depending upon what you do</a:t>
            </a:r>
          </a:p>
          <a:p>
            <a:pPr lvl="1"/>
            <a:r>
              <a:rPr lang="en-US" sz="2400" dirty="0"/>
              <a:t>Meeting attendance</a:t>
            </a:r>
          </a:p>
          <a:p>
            <a:pPr lvl="1"/>
            <a:r>
              <a:rPr lang="en-US" sz="2400" dirty="0"/>
              <a:t>Training attendance</a:t>
            </a:r>
          </a:p>
          <a:p>
            <a:r>
              <a:rPr lang="en-US" sz="2800" dirty="0"/>
              <a:t>Draft feedback/other feedback quality and consistency</a:t>
            </a:r>
          </a:p>
          <a:p>
            <a:r>
              <a:rPr lang="en-US" sz="2800" dirty="0"/>
              <a:t>Submissions via internal systems </a:t>
            </a:r>
          </a:p>
          <a:p>
            <a:pPr lvl="1"/>
            <a:r>
              <a:rPr lang="en-US" sz="2400" dirty="0"/>
              <a:t>Agreements, ideas, legal questions (open matters)</a:t>
            </a:r>
          </a:p>
          <a:p>
            <a:pPr lvl="1"/>
            <a:r>
              <a:rPr lang="en-US" sz="2400" dirty="0"/>
              <a:t>Responsiveness, submission quality, outcome, etc.</a:t>
            </a:r>
          </a:p>
        </p:txBody>
      </p:sp>
      <p:sp>
        <p:nvSpPr>
          <p:cNvPr id="5" name="TextBox 4">
            <a:extLst>
              <a:ext uri="{FF2B5EF4-FFF2-40B4-BE49-F238E27FC236}">
                <a16:creationId xmlns:a16="http://schemas.microsoft.com/office/drawing/2014/main" id="{161616AF-6DF2-40C3-8427-5C71740897A9}"/>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36194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lstStyle/>
          <a:p>
            <a:pPr algn="just"/>
            <a:endParaRPr lang="en-US" sz="2000" dirty="0">
              <a:highlight>
                <a:srgbClr val="FFFF00"/>
              </a:highlight>
            </a:endParaRPr>
          </a:p>
          <a:p>
            <a:endParaRPr lang="en-US" dirty="0"/>
          </a:p>
        </p:txBody>
      </p:sp>
      <p:pic>
        <p:nvPicPr>
          <p:cNvPr id="5" name="Picture 4" descr="Shape, arrow&#10;&#10;Description automatically generated">
            <a:extLst>
              <a:ext uri="{FF2B5EF4-FFF2-40B4-BE49-F238E27FC236}">
                <a16:creationId xmlns:a16="http://schemas.microsoft.com/office/drawing/2014/main" id="{238A8C85-F79A-4A14-B1FA-35E661B037D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37650" y="2125579"/>
            <a:ext cx="4379520" cy="3793759"/>
          </a:xfrm>
          <a:prstGeom prst="rect">
            <a:avLst/>
          </a:prstGeom>
        </p:spPr>
      </p:pic>
      <p:sp>
        <p:nvSpPr>
          <p:cNvPr id="6" name="TextBox 5">
            <a:extLst>
              <a:ext uri="{FF2B5EF4-FFF2-40B4-BE49-F238E27FC236}">
                <a16:creationId xmlns:a16="http://schemas.microsoft.com/office/drawing/2014/main" id="{3CEC6413-21DE-45C7-9EB2-C07853062CF2}"/>
              </a:ext>
            </a:extLst>
          </p:cNvPr>
          <p:cNvSpPr txBox="1"/>
          <p:nvPr/>
        </p:nvSpPr>
        <p:spPr>
          <a:xfrm>
            <a:off x="1659170" y="5193367"/>
            <a:ext cx="2478480" cy="1323439"/>
          </a:xfrm>
          <a:prstGeom prst="rect">
            <a:avLst/>
          </a:prstGeom>
          <a:noFill/>
        </p:spPr>
        <p:txBody>
          <a:bodyPr wrap="square" rtlCol="0">
            <a:spAutoFit/>
          </a:bodyPr>
          <a:lstStyle/>
          <a:p>
            <a:r>
              <a:rPr lang="en-US" sz="4000" b="1" dirty="0">
                <a:solidFill>
                  <a:srgbClr val="1B3C79"/>
                </a:solidFill>
              </a:rPr>
              <a:t>IN-HOUSE COUNSEL</a:t>
            </a:r>
          </a:p>
        </p:txBody>
      </p:sp>
      <p:sp>
        <p:nvSpPr>
          <p:cNvPr id="9" name="TextBox 8">
            <a:extLst>
              <a:ext uri="{FF2B5EF4-FFF2-40B4-BE49-F238E27FC236}">
                <a16:creationId xmlns:a16="http://schemas.microsoft.com/office/drawing/2014/main" id="{FB6E3DE0-90C2-4D14-B2DE-E38B6770C894}"/>
              </a:ext>
            </a:extLst>
          </p:cNvPr>
          <p:cNvSpPr txBox="1"/>
          <p:nvPr/>
        </p:nvSpPr>
        <p:spPr>
          <a:xfrm>
            <a:off x="2898410" y="1466680"/>
            <a:ext cx="9196266" cy="707886"/>
          </a:xfrm>
          <a:prstGeom prst="rect">
            <a:avLst/>
          </a:prstGeom>
          <a:noFill/>
        </p:spPr>
        <p:txBody>
          <a:bodyPr wrap="square" rtlCol="0">
            <a:spAutoFit/>
          </a:bodyPr>
          <a:lstStyle/>
          <a:p>
            <a:r>
              <a:rPr lang="en-US" sz="4000" b="1" dirty="0">
                <a:solidFill>
                  <a:srgbClr val="1B3C79"/>
                </a:solidFill>
              </a:rPr>
              <a:t>ENGINEERS/TECHNICAL EXPERTS</a:t>
            </a:r>
          </a:p>
        </p:txBody>
      </p:sp>
      <p:sp>
        <p:nvSpPr>
          <p:cNvPr id="10" name="TextBox 9">
            <a:extLst>
              <a:ext uri="{FF2B5EF4-FFF2-40B4-BE49-F238E27FC236}">
                <a16:creationId xmlns:a16="http://schemas.microsoft.com/office/drawing/2014/main" id="{F6A2DE71-8506-4542-B03A-E8F215D01A34}"/>
              </a:ext>
            </a:extLst>
          </p:cNvPr>
          <p:cNvSpPr txBox="1"/>
          <p:nvPr/>
        </p:nvSpPr>
        <p:spPr>
          <a:xfrm>
            <a:off x="8696245" y="5193366"/>
            <a:ext cx="2478480" cy="1323439"/>
          </a:xfrm>
          <a:prstGeom prst="rect">
            <a:avLst/>
          </a:prstGeom>
          <a:noFill/>
        </p:spPr>
        <p:txBody>
          <a:bodyPr wrap="square" rtlCol="0">
            <a:spAutoFit/>
          </a:bodyPr>
          <a:lstStyle/>
          <a:p>
            <a:r>
              <a:rPr lang="en-US" sz="4000" b="1" dirty="0">
                <a:solidFill>
                  <a:srgbClr val="1B3C79"/>
                </a:solidFill>
              </a:rPr>
              <a:t>OUTSIDE COUNSEL</a:t>
            </a:r>
          </a:p>
        </p:txBody>
      </p:sp>
    </p:spTree>
    <p:extLst>
      <p:ext uri="{BB962C8B-B14F-4D97-AF65-F5344CB8AC3E}">
        <p14:creationId xmlns:p14="http://schemas.microsoft.com/office/powerpoint/2010/main" val="107701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7"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8A2D872-74DA-46D6-AA10-E400EF1F78FC}"/>
              </a:ext>
            </a:extLst>
          </p:cNvPr>
          <p:cNvSpPr>
            <a:spLocks noGrp="1"/>
          </p:cNvSpPr>
          <p:nvPr>
            <p:ph type="title"/>
          </p:nvPr>
        </p:nvSpPr>
        <p:spPr>
          <a:xfrm>
            <a:off x="1554120" y="1020871"/>
            <a:ext cx="8699028" cy="2849671"/>
          </a:xfrm>
        </p:spPr>
        <p:txBody>
          <a:bodyPr vert="horz" lIns="91440" tIns="45720" rIns="91440" bIns="45720" rtlCol="0" anchor="b">
            <a:normAutofit/>
          </a:bodyPr>
          <a:lstStyle/>
          <a:p>
            <a:r>
              <a:rPr lang="en-US" sz="6600" dirty="0">
                <a:solidFill>
                  <a:srgbClr val="FFFFFF"/>
                </a:solidFill>
              </a:rPr>
              <a:t>How can we improve?</a:t>
            </a:r>
          </a:p>
        </p:txBody>
      </p:sp>
      <p:sp>
        <p:nvSpPr>
          <p:cNvPr id="3" name="Text Placeholder 2">
            <a:extLst>
              <a:ext uri="{FF2B5EF4-FFF2-40B4-BE49-F238E27FC236}">
                <a16:creationId xmlns:a16="http://schemas.microsoft.com/office/drawing/2014/main" id="{3875CFE6-BC5B-485B-9C09-6A50797AB31E}"/>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i="1" dirty="0">
                <a:solidFill>
                  <a:srgbClr val="FFFFFF">
                    <a:alpha val="70000"/>
                  </a:srgbClr>
                </a:solidFill>
              </a:rPr>
              <a:t>Plan for Improvement</a:t>
            </a:r>
          </a:p>
        </p:txBody>
      </p:sp>
      <p:sp>
        <p:nvSpPr>
          <p:cNvPr id="33"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 name="TextBox 27">
            <a:extLst>
              <a:ext uri="{FF2B5EF4-FFF2-40B4-BE49-F238E27FC236}">
                <a16:creationId xmlns:a16="http://schemas.microsoft.com/office/drawing/2014/main" id="{7AC40892-E410-47AE-99BB-48A2929AEDB7}"/>
              </a:ext>
            </a:extLst>
          </p:cNvPr>
          <p:cNvSpPr txBox="1"/>
          <p:nvPr/>
        </p:nvSpPr>
        <p:spPr>
          <a:xfrm>
            <a:off x="-27988" y="6488275"/>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3510047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77334" y="1615439"/>
            <a:ext cx="11072706" cy="5075059"/>
          </a:xfrm>
        </p:spPr>
        <p:txBody>
          <a:bodyPr>
            <a:normAutofit/>
          </a:bodyPr>
          <a:lstStyle/>
          <a:p>
            <a:r>
              <a:rPr lang="en-US" sz="2800" b="1" dirty="0">
                <a:solidFill>
                  <a:srgbClr val="00B0F0"/>
                </a:solidFill>
              </a:rPr>
              <a:t>Be somebody you’d want to work with</a:t>
            </a:r>
          </a:p>
          <a:p>
            <a:pPr lvl="1"/>
            <a:r>
              <a:rPr lang="en-US" sz="2200" dirty="0">
                <a:solidFill>
                  <a:schemeClr val="tx2"/>
                </a:solidFill>
              </a:rPr>
              <a:t>Create spaces where questions are encouraged.</a:t>
            </a:r>
          </a:p>
          <a:p>
            <a:pPr lvl="1"/>
            <a:r>
              <a:rPr lang="en-US" sz="2200" dirty="0">
                <a:solidFill>
                  <a:schemeClr val="tx2"/>
                </a:solidFill>
              </a:rPr>
              <a:t>Private practice? Ask your tech advisors/agents.</a:t>
            </a:r>
          </a:p>
          <a:p>
            <a:pPr lvl="1"/>
            <a:r>
              <a:rPr lang="en-US" sz="2200" dirty="0">
                <a:solidFill>
                  <a:schemeClr val="tx2"/>
                </a:solidFill>
              </a:rPr>
              <a:t>Acknowledge your mistakes </a:t>
            </a:r>
          </a:p>
          <a:p>
            <a:r>
              <a:rPr lang="en-US" sz="2800" dirty="0">
                <a:solidFill>
                  <a:schemeClr val="tx2"/>
                </a:solidFill>
              </a:rPr>
              <a:t>Provide education on what you do + why you need their help</a:t>
            </a:r>
          </a:p>
          <a:p>
            <a:pPr lvl="1"/>
            <a:r>
              <a:rPr lang="en-US" sz="2400" dirty="0">
                <a:solidFill>
                  <a:schemeClr val="tx2"/>
                </a:solidFill>
              </a:rPr>
              <a:t>Be a partner, not a speedbump</a:t>
            </a:r>
          </a:p>
          <a:p>
            <a:pPr lvl="1"/>
            <a:r>
              <a:rPr lang="en-US" sz="2400" dirty="0">
                <a:solidFill>
                  <a:schemeClr val="tx2"/>
                </a:solidFill>
              </a:rPr>
              <a:t>And ask them to provide the same education</a:t>
            </a:r>
          </a:p>
          <a:p>
            <a:pPr lvl="2"/>
            <a:r>
              <a:rPr lang="en-US" sz="2200" dirty="0">
                <a:solidFill>
                  <a:schemeClr val="tx2"/>
                </a:solidFill>
              </a:rPr>
              <a:t>Remember lunch n learns? </a:t>
            </a:r>
          </a:p>
          <a:p>
            <a:endParaRPr lang="en-US" sz="1800" dirty="0">
              <a:solidFill>
                <a:schemeClr val="tx2"/>
              </a:solidFill>
            </a:endParaRPr>
          </a:p>
          <a:p>
            <a:endParaRPr lang="en-US" sz="1400" dirty="0">
              <a:solidFill>
                <a:schemeClr val="tx2"/>
              </a:solidFill>
            </a:endParaRPr>
          </a:p>
        </p:txBody>
      </p:sp>
      <p:sp>
        <p:nvSpPr>
          <p:cNvPr id="7" name="Title 6">
            <a:extLst>
              <a:ext uri="{FF2B5EF4-FFF2-40B4-BE49-F238E27FC236}">
                <a16:creationId xmlns:a16="http://schemas.microsoft.com/office/drawing/2014/main" id="{C4AC4DD9-A048-4BF1-8095-8D6DF398F024}"/>
              </a:ext>
            </a:extLst>
          </p:cNvPr>
          <p:cNvSpPr>
            <a:spLocks noGrp="1"/>
          </p:cNvSpPr>
          <p:nvPr>
            <p:ph type="title"/>
          </p:nvPr>
        </p:nvSpPr>
        <p:spPr>
          <a:xfrm>
            <a:off x="677334" y="442099"/>
            <a:ext cx="8596668" cy="723968"/>
          </a:xfrm>
        </p:spPr>
        <p:txBody>
          <a:bodyPr>
            <a:normAutofit/>
          </a:bodyPr>
          <a:lstStyle/>
          <a:p>
            <a:r>
              <a:rPr lang="en-US" dirty="0"/>
              <a:t>Be a Better Partner</a:t>
            </a:r>
          </a:p>
        </p:txBody>
      </p:sp>
      <p:sp>
        <p:nvSpPr>
          <p:cNvPr id="5" name="TextBox 4">
            <a:extLst>
              <a:ext uri="{FF2B5EF4-FFF2-40B4-BE49-F238E27FC236}">
                <a16:creationId xmlns:a16="http://schemas.microsoft.com/office/drawing/2014/main" id="{CD030BB6-47BB-45F3-A059-82965B32F97A}"/>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75650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77334" y="1353542"/>
            <a:ext cx="11072706" cy="5227459"/>
          </a:xfrm>
        </p:spPr>
        <p:txBody>
          <a:bodyPr>
            <a:normAutofit/>
          </a:bodyPr>
          <a:lstStyle/>
          <a:p>
            <a:r>
              <a:rPr lang="en-US" sz="2800" dirty="0">
                <a:solidFill>
                  <a:schemeClr val="tx2"/>
                </a:solidFill>
              </a:rPr>
              <a:t>Create a communication channel to and from you </a:t>
            </a:r>
          </a:p>
          <a:p>
            <a:pPr lvl="1"/>
            <a:r>
              <a:rPr lang="en-US" sz="2200" b="1" dirty="0">
                <a:solidFill>
                  <a:srgbClr val="00B0F0"/>
                </a:solidFill>
              </a:rPr>
              <a:t>And then actually use it</a:t>
            </a:r>
            <a:endParaRPr lang="en-US" sz="2200" b="1" dirty="0">
              <a:solidFill>
                <a:schemeClr val="tx1"/>
              </a:solidFill>
            </a:endParaRPr>
          </a:p>
          <a:p>
            <a:pPr lvl="1"/>
            <a:r>
              <a:rPr lang="en-US" sz="2200" dirty="0">
                <a:solidFill>
                  <a:schemeClr val="tx1"/>
                </a:solidFill>
              </a:rPr>
              <a:t>Being unresponsive erodes trust </a:t>
            </a:r>
          </a:p>
          <a:p>
            <a:r>
              <a:rPr lang="en-US" sz="2800" dirty="0">
                <a:solidFill>
                  <a:schemeClr val="tx1"/>
                </a:solidFill>
              </a:rPr>
              <a:t>Understand what you cannot control</a:t>
            </a:r>
          </a:p>
          <a:p>
            <a:pPr lvl="1"/>
            <a:r>
              <a:rPr lang="en-US" sz="2400" dirty="0">
                <a:solidFill>
                  <a:schemeClr val="tx1"/>
                </a:solidFill>
              </a:rPr>
              <a:t>Especially when it’s your client</a:t>
            </a:r>
          </a:p>
          <a:p>
            <a:r>
              <a:rPr lang="en-US" sz="2800" dirty="0">
                <a:solidFill>
                  <a:schemeClr val="tx1"/>
                </a:solidFill>
              </a:rPr>
              <a:t>Show up. I mean this literally</a:t>
            </a:r>
            <a:r>
              <a:rPr lang="en-US" sz="2800" dirty="0">
                <a:solidFill>
                  <a:schemeClr val="tx2"/>
                </a:solidFill>
              </a:rPr>
              <a:t>.</a:t>
            </a:r>
          </a:p>
          <a:p>
            <a:pPr lvl="1"/>
            <a:r>
              <a:rPr lang="en-US" sz="2200" dirty="0">
                <a:solidFill>
                  <a:schemeClr val="tx2"/>
                </a:solidFill>
              </a:rPr>
              <a:t>When invited to meetings </a:t>
            </a:r>
          </a:p>
          <a:p>
            <a:pPr lvl="1"/>
            <a:r>
              <a:rPr lang="en-US" sz="2200" dirty="0">
                <a:solidFill>
                  <a:schemeClr val="tx2"/>
                </a:solidFill>
              </a:rPr>
              <a:t>When you ask a question, listen to the answer</a:t>
            </a:r>
          </a:p>
          <a:p>
            <a:pPr lvl="2"/>
            <a:r>
              <a:rPr lang="en-US" sz="2000" dirty="0">
                <a:solidFill>
                  <a:srgbClr val="00B0F0"/>
                </a:solidFill>
              </a:rPr>
              <a:t>And repeat it back, especially if you’re punching up technically </a:t>
            </a:r>
          </a:p>
          <a:p>
            <a:pPr lvl="1"/>
            <a:r>
              <a:rPr lang="en-US" sz="2200" dirty="0">
                <a:solidFill>
                  <a:schemeClr val="tx2"/>
                </a:solidFill>
              </a:rPr>
              <a:t>Contribute/demonstrate an understanding of their work/goals</a:t>
            </a:r>
          </a:p>
          <a:p>
            <a:endParaRPr lang="en-US" sz="1800" dirty="0">
              <a:solidFill>
                <a:schemeClr val="tx2"/>
              </a:solidFill>
            </a:endParaRPr>
          </a:p>
          <a:p>
            <a:endParaRPr lang="en-US" sz="1400" dirty="0">
              <a:solidFill>
                <a:schemeClr val="tx2"/>
              </a:solidFill>
            </a:endParaRPr>
          </a:p>
        </p:txBody>
      </p:sp>
      <p:sp>
        <p:nvSpPr>
          <p:cNvPr id="7" name="Title 6">
            <a:extLst>
              <a:ext uri="{FF2B5EF4-FFF2-40B4-BE49-F238E27FC236}">
                <a16:creationId xmlns:a16="http://schemas.microsoft.com/office/drawing/2014/main" id="{C4AC4DD9-A048-4BF1-8095-8D6DF398F024}"/>
              </a:ext>
            </a:extLst>
          </p:cNvPr>
          <p:cNvSpPr>
            <a:spLocks noGrp="1"/>
          </p:cNvSpPr>
          <p:nvPr>
            <p:ph type="title"/>
          </p:nvPr>
        </p:nvSpPr>
        <p:spPr>
          <a:xfrm>
            <a:off x="677334" y="442099"/>
            <a:ext cx="8596668" cy="723968"/>
          </a:xfrm>
        </p:spPr>
        <p:txBody>
          <a:bodyPr>
            <a:normAutofit/>
          </a:bodyPr>
          <a:lstStyle/>
          <a:p>
            <a:r>
              <a:rPr lang="en-US" dirty="0"/>
              <a:t>Be a Better Partner (con’t) </a:t>
            </a:r>
          </a:p>
        </p:txBody>
      </p:sp>
      <p:sp>
        <p:nvSpPr>
          <p:cNvPr id="5" name="TextBox 4">
            <a:extLst>
              <a:ext uri="{FF2B5EF4-FFF2-40B4-BE49-F238E27FC236}">
                <a16:creationId xmlns:a16="http://schemas.microsoft.com/office/drawing/2014/main" id="{2AB39F40-EB39-4A88-BD58-BBCD3F9ED1A7}"/>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51231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77334" y="1341121"/>
            <a:ext cx="10657174" cy="4940231"/>
          </a:xfrm>
        </p:spPr>
        <p:txBody>
          <a:bodyPr>
            <a:normAutofit/>
          </a:bodyPr>
          <a:lstStyle/>
          <a:p>
            <a:r>
              <a:rPr lang="en-US" sz="2800" dirty="0">
                <a:solidFill>
                  <a:schemeClr val="tx2"/>
                </a:solidFill>
              </a:rPr>
              <a:t>Understand the technical folks’ work</a:t>
            </a:r>
          </a:p>
          <a:p>
            <a:pPr lvl="1"/>
            <a:r>
              <a:rPr lang="en-US" sz="2200" dirty="0">
                <a:solidFill>
                  <a:schemeClr val="tx2"/>
                </a:solidFill>
              </a:rPr>
              <a:t>As it relates to the work you are doing</a:t>
            </a:r>
          </a:p>
          <a:p>
            <a:pPr lvl="1"/>
            <a:r>
              <a:rPr lang="en-US" sz="2200" dirty="0">
                <a:solidFill>
                  <a:schemeClr val="tx2"/>
                </a:solidFill>
              </a:rPr>
              <a:t>And to the overall business plan of the client</a:t>
            </a:r>
          </a:p>
          <a:p>
            <a:pPr lvl="1"/>
            <a:r>
              <a:rPr lang="en-US" sz="2200" dirty="0">
                <a:solidFill>
                  <a:schemeClr val="tx2"/>
                </a:solidFill>
              </a:rPr>
              <a:t>As it relates to other work your firm or that inventor has done at the company</a:t>
            </a:r>
          </a:p>
          <a:p>
            <a:r>
              <a:rPr lang="en-US" sz="2800" dirty="0">
                <a:solidFill>
                  <a:schemeClr val="tx2"/>
                </a:solidFill>
              </a:rPr>
              <a:t>Check in with in-house counsel for team updates</a:t>
            </a:r>
          </a:p>
          <a:p>
            <a:pPr lvl="1"/>
            <a:r>
              <a:rPr lang="en-US" sz="2200" dirty="0">
                <a:solidFill>
                  <a:schemeClr val="tx2"/>
                </a:solidFill>
              </a:rPr>
              <a:t>Read: Make sure that new folks are invited to your meetings</a:t>
            </a:r>
          </a:p>
          <a:p>
            <a:pPr lvl="1"/>
            <a:r>
              <a:rPr lang="en-US" sz="2200" dirty="0">
                <a:solidFill>
                  <a:schemeClr val="tx2"/>
                </a:solidFill>
              </a:rPr>
              <a:t>Be proactive in finding out how your clients’ groups are configured</a:t>
            </a:r>
          </a:p>
          <a:p>
            <a:r>
              <a:rPr lang="en-US" sz="2800" dirty="0">
                <a:solidFill>
                  <a:srgbClr val="00B0F0"/>
                </a:solidFill>
              </a:rPr>
              <a:t>Ask clients about their processes and business</a:t>
            </a:r>
          </a:p>
          <a:p>
            <a:pPr lvl="1"/>
            <a:r>
              <a:rPr lang="en-US" sz="2200" dirty="0">
                <a:solidFill>
                  <a:schemeClr val="tx2"/>
                </a:solidFill>
              </a:rPr>
              <a:t>Relay this understanding to the tech folks (e.g., at your firm or vendors)</a:t>
            </a:r>
          </a:p>
          <a:p>
            <a:endParaRPr lang="en-US" sz="1800" dirty="0">
              <a:solidFill>
                <a:schemeClr val="tx2"/>
              </a:solidFill>
            </a:endParaRPr>
          </a:p>
          <a:p>
            <a:endParaRPr lang="en-US" sz="1400" dirty="0">
              <a:solidFill>
                <a:schemeClr val="tx2"/>
              </a:solidFill>
            </a:endParaRPr>
          </a:p>
        </p:txBody>
      </p:sp>
      <p:sp>
        <p:nvSpPr>
          <p:cNvPr id="6" name="Title 5">
            <a:extLst>
              <a:ext uri="{FF2B5EF4-FFF2-40B4-BE49-F238E27FC236}">
                <a16:creationId xmlns:a16="http://schemas.microsoft.com/office/drawing/2014/main" id="{9F04F36B-CD0E-4680-A864-0E3C69DF7685}"/>
              </a:ext>
            </a:extLst>
          </p:cNvPr>
          <p:cNvSpPr>
            <a:spLocks noGrp="1"/>
          </p:cNvSpPr>
          <p:nvPr>
            <p:ph type="title"/>
          </p:nvPr>
        </p:nvSpPr>
        <p:spPr>
          <a:xfrm>
            <a:off x="677334" y="609601"/>
            <a:ext cx="8596668" cy="731520"/>
          </a:xfrm>
        </p:spPr>
        <p:txBody>
          <a:bodyPr/>
          <a:lstStyle/>
          <a:p>
            <a:r>
              <a:rPr lang="en-US" dirty="0"/>
              <a:t>Be a Better Partner (con’t)</a:t>
            </a:r>
          </a:p>
        </p:txBody>
      </p:sp>
      <p:sp>
        <p:nvSpPr>
          <p:cNvPr id="5" name="TextBox 4">
            <a:extLst>
              <a:ext uri="{FF2B5EF4-FFF2-40B4-BE49-F238E27FC236}">
                <a16:creationId xmlns:a16="http://schemas.microsoft.com/office/drawing/2014/main" id="{8A546DE2-F7DF-4435-B454-779EBEFD9C65}"/>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390865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2A40-5DA0-4431-B479-284EFD85679D}"/>
              </a:ext>
            </a:extLst>
          </p:cNvPr>
          <p:cNvSpPr>
            <a:spLocks noGrp="1"/>
          </p:cNvSpPr>
          <p:nvPr>
            <p:ph type="title"/>
          </p:nvPr>
        </p:nvSpPr>
        <p:spPr>
          <a:xfrm>
            <a:off x="677334" y="444500"/>
            <a:ext cx="8596668" cy="764679"/>
          </a:xfrm>
        </p:spPr>
        <p:txBody>
          <a:bodyPr>
            <a:normAutofit/>
          </a:bodyPr>
          <a:lstStyle/>
          <a:p>
            <a:r>
              <a:rPr lang="en-US" dirty="0"/>
              <a:t>Practical tips:</a:t>
            </a:r>
          </a:p>
        </p:txBody>
      </p:sp>
      <p:sp>
        <p:nvSpPr>
          <p:cNvPr id="3" name="Content Placeholder 2">
            <a:extLst>
              <a:ext uri="{FF2B5EF4-FFF2-40B4-BE49-F238E27FC236}">
                <a16:creationId xmlns:a16="http://schemas.microsoft.com/office/drawing/2014/main" id="{367BCA0B-602E-472D-A9EE-2B5B1E88500C}"/>
              </a:ext>
            </a:extLst>
          </p:cNvPr>
          <p:cNvSpPr>
            <a:spLocks noGrp="1"/>
          </p:cNvSpPr>
          <p:nvPr>
            <p:ph idx="1"/>
          </p:nvPr>
        </p:nvSpPr>
        <p:spPr>
          <a:xfrm>
            <a:off x="677334" y="1374279"/>
            <a:ext cx="10341186" cy="5039221"/>
          </a:xfrm>
        </p:spPr>
        <p:txBody>
          <a:bodyPr>
            <a:normAutofit/>
          </a:bodyPr>
          <a:lstStyle/>
          <a:p>
            <a:r>
              <a:rPr lang="en-US" sz="2600" dirty="0"/>
              <a:t>Tie what you do to what they do in a way that makes sense</a:t>
            </a:r>
          </a:p>
          <a:p>
            <a:pPr lvl="1"/>
            <a:r>
              <a:rPr lang="en-US" sz="2200" dirty="0"/>
              <a:t>Relate their processes/goals to yours/related agencies </a:t>
            </a:r>
          </a:p>
          <a:p>
            <a:pPr lvl="1"/>
            <a:r>
              <a:rPr lang="en-US" sz="2200" dirty="0"/>
              <a:t>Ask them to give a presentation to you/your team</a:t>
            </a:r>
          </a:p>
          <a:p>
            <a:r>
              <a:rPr lang="en-US" sz="2600" dirty="0"/>
              <a:t>Think of your docket as a resources-needed identifier </a:t>
            </a:r>
          </a:p>
          <a:p>
            <a:pPr lvl="1"/>
            <a:r>
              <a:rPr lang="en-US" sz="2200" dirty="0"/>
              <a:t>So that you can be efficient in your communication </a:t>
            </a:r>
          </a:p>
          <a:p>
            <a:r>
              <a:rPr lang="en-US" sz="2600" b="1" dirty="0">
                <a:solidFill>
                  <a:srgbClr val="FF0000"/>
                </a:solidFill>
              </a:rPr>
              <a:t>Respect their time:</a:t>
            </a:r>
            <a:r>
              <a:rPr lang="en-US" sz="2600" dirty="0">
                <a:solidFill>
                  <a:schemeClr val="tx1"/>
                </a:solidFill>
              </a:rPr>
              <a:t> Ask </a:t>
            </a:r>
            <a:r>
              <a:rPr lang="en-US" sz="2600" dirty="0"/>
              <a:t>key folks about availability:</a:t>
            </a:r>
          </a:p>
          <a:p>
            <a:pPr lvl="1"/>
            <a:r>
              <a:rPr lang="en-US" sz="2200" dirty="0"/>
              <a:t>Statutory bar dates;</a:t>
            </a:r>
          </a:p>
          <a:p>
            <a:pPr lvl="1"/>
            <a:r>
              <a:rPr lang="en-US" sz="2200" dirty="0"/>
              <a:t>Dispute deadlines;</a:t>
            </a:r>
          </a:p>
          <a:p>
            <a:pPr lvl="1"/>
            <a:r>
              <a:rPr lang="en-US" sz="2200" dirty="0"/>
              <a:t>Regulatory filing deadlines; </a:t>
            </a:r>
          </a:p>
          <a:p>
            <a:r>
              <a:rPr lang="en-US" sz="2600" dirty="0">
                <a:solidFill>
                  <a:srgbClr val="00B0F0"/>
                </a:solidFill>
              </a:rPr>
              <a:t>Know what you don’t know about their tech/work</a:t>
            </a:r>
          </a:p>
        </p:txBody>
      </p:sp>
      <p:sp>
        <p:nvSpPr>
          <p:cNvPr id="5" name="TextBox 4">
            <a:extLst>
              <a:ext uri="{FF2B5EF4-FFF2-40B4-BE49-F238E27FC236}">
                <a16:creationId xmlns:a16="http://schemas.microsoft.com/office/drawing/2014/main" id="{15DCA801-3E18-4238-A2ED-E9BDBC07C233}"/>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184480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4694-7829-4A68-9760-F8A435AACB83}"/>
              </a:ext>
            </a:extLst>
          </p:cNvPr>
          <p:cNvSpPr>
            <a:spLocks noGrp="1"/>
          </p:cNvSpPr>
          <p:nvPr>
            <p:ph type="title"/>
          </p:nvPr>
        </p:nvSpPr>
        <p:spPr/>
        <p:txBody>
          <a:bodyPr/>
          <a:lstStyle/>
          <a:p>
            <a:r>
              <a:rPr lang="en-US" dirty="0"/>
              <a:t>Practical Tips (con’t)</a:t>
            </a:r>
          </a:p>
        </p:txBody>
      </p:sp>
      <p:sp>
        <p:nvSpPr>
          <p:cNvPr id="3" name="Content Placeholder 2">
            <a:extLst>
              <a:ext uri="{FF2B5EF4-FFF2-40B4-BE49-F238E27FC236}">
                <a16:creationId xmlns:a16="http://schemas.microsoft.com/office/drawing/2014/main" id="{3E31EFBF-BA6A-4FD7-A170-54EE849F337E}"/>
              </a:ext>
            </a:extLst>
          </p:cNvPr>
          <p:cNvSpPr>
            <a:spLocks noGrp="1"/>
          </p:cNvSpPr>
          <p:nvPr>
            <p:ph idx="1"/>
          </p:nvPr>
        </p:nvSpPr>
        <p:spPr>
          <a:xfrm>
            <a:off x="677334" y="1508761"/>
            <a:ext cx="10264986" cy="4998720"/>
          </a:xfrm>
        </p:spPr>
        <p:txBody>
          <a:bodyPr>
            <a:normAutofit/>
          </a:bodyPr>
          <a:lstStyle/>
          <a:p>
            <a:r>
              <a:rPr lang="en-US" sz="2800" dirty="0"/>
              <a:t>Respect everyone’s time</a:t>
            </a:r>
          </a:p>
          <a:p>
            <a:r>
              <a:rPr lang="en-US" sz="2800" dirty="0"/>
              <a:t>Have virtual office hours</a:t>
            </a:r>
          </a:p>
          <a:p>
            <a:r>
              <a:rPr lang="en-US" sz="2800" dirty="0"/>
              <a:t>Use agendas for meetings &gt;3 people</a:t>
            </a:r>
          </a:p>
          <a:p>
            <a:pPr lvl="1"/>
            <a:r>
              <a:rPr lang="en-US" sz="2400" dirty="0"/>
              <a:t>Always leave room for them to open/close the meeting</a:t>
            </a:r>
          </a:p>
          <a:p>
            <a:r>
              <a:rPr lang="en-US" sz="2800" dirty="0"/>
              <a:t>Host a social event and include the client’s technical folks </a:t>
            </a:r>
          </a:p>
          <a:p>
            <a:r>
              <a:rPr lang="en-US" sz="2800" dirty="0"/>
              <a:t>Know when it’s not you</a:t>
            </a:r>
          </a:p>
          <a:p>
            <a:pPr lvl="1"/>
            <a:r>
              <a:rPr lang="en-US" sz="2400" b="1" dirty="0">
                <a:solidFill>
                  <a:srgbClr val="FF0000"/>
                </a:solidFill>
              </a:rPr>
              <a:t>Some people are just harder to work with than others</a:t>
            </a:r>
          </a:p>
          <a:p>
            <a:pPr lvl="1"/>
            <a:r>
              <a:rPr lang="en-US" sz="2400" b="1" dirty="0">
                <a:solidFill>
                  <a:srgbClr val="00B0F0"/>
                </a:solidFill>
              </a:rPr>
              <a:t>But be prepared to deal with it anyway </a:t>
            </a:r>
          </a:p>
          <a:p>
            <a:pPr lvl="2"/>
            <a:r>
              <a:rPr lang="en-US" sz="2200" b="1" dirty="0">
                <a:solidFill>
                  <a:srgbClr val="00B0F0"/>
                </a:solidFill>
              </a:rPr>
              <a:t>Be the solution even if you’re not the problem</a:t>
            </a:r>
          </a:p>
        </p:txBody>
      </p:sp>
      <p:sp>
        <p:nvSpPr>
          <p:cNvPr id="5" name="TextBox 4">
            <a:extLst>
              <a:ext uri="{FF2B5EF4-FFF2-40B4-BE49-F238E27FC236}">
                <a16:creationId xmlns:a16="http://schemas.microsoft.com/office/drawing/2014/main" id="{53B6F2E6-2683-45F1-BD06-36084033E0AF}"/>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22876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30">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2" name="Straight Connector 31">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32">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3" name="Rectangle 42">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45" name="Straight Connector 44">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Freeform: Shape 58">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8A2D872-74DA-46D6-AA10-E400EF1F78FC}"/>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dirty="0">
                <a:solidFill>
                  <a:srgbClr val="FFFFFF"/>
                </a:solidFill>
              </a:rPr>
              <a:t>Q&amp;A</a:t>
            </a:r>
          </a:p>
        </p:txBody>
      </p:sp>
      <p:sp>
        <p:nvSpPr>
          <p:cNvPr id="3" name="Text Placeholder 2">
            <a:extLst>
              <a:ext uri="{FF2B5EF4-FFF2-40B4-BE49-F238E27FC236}">
                <a16:creationId xmlns:a16="http://schemas.microsoft.com/office/drawing/2014/main" id="{3875CFE6-BC5B-485B-9C09-6A50797AB31E}"/>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i="1" dirty="0">
                <a:solidFill>
                  <a:srgbClr val="FFFFFF">
                    <a:alpha val="70000"/>
                  </a:srgbClr>
                </a:solidFill>
              </a:rPr>
              <a:t>Thank you!</a:t>
            </a:r>
          </a:p>
        </p:txBody>
      </p:sp>
      <p:sp>
        <p:nvSpPr>
          <p:cNvPr id="61" name="Isosceles Triangle 60">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 name="TextBox 26">
            <a:extLst>
              <a:ext uri="{FF2B5EF4-FFF2-40B4-BE49-F238E27FC236}">
                <a16:creationId xmlns:a16="http://schemas.microsoft.com/office/drawing/2014/main" id="{793C3660-B6AE-435F-A277-4AF8151462E5}"/>
              </a:ext>
            </a:extLst>
          </p:cNvPr>
          <p:cNvSpPr txBox="1"/>
          <p:nvPr/>
        </p:nvSpPr>
        <p:spPr>
          <a:xfrm>
            <a:off x="44170" y="6488275"/>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903339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a:xfrm>
            <a:off x="838200" y="1514415"/>
            <a:ext cx="10515600" cy="914400"/>
          </a:xfrm>
        </p:spPr>
        <p:txBody>
          <a:bodyPr>
            <a:noAutofit/>
          </a:bodyPr>
          <a:lstStyle/>
          <a:p>
            <a:r>
              <a:rPr lang="en-US" sz="3600" dirty="0"/>
              <a:t>More building blocks</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lstStyle/>
          <a:p>
            <a:pPr algn="just"/>
            <a:endParaRPr lang="en-US" sz="2000" dirty="0">
              <a:highlight>
                <a:srgbClr val="FFFF00"/>
              </a:highlight>
            </a:endParaRPr>
          </a:p>
          <a:p>
            <a:endParaRPr lang="en-US" dirty="0"/>
          </a:p>
        </p:txBody>
      </p:sp>
    </p:spTree>
    <p:extLst>
      <p:ext uri="{BB962C8B-B14F-4D97-AF65-F5344CB8AC3E}">
        <p14:creationId xmlns:p14="http://schemas.microsoft.com/office/powerpoint/2010/main" val="1861223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Avoiding disaster</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a:xfrm>
            <a:off x="1752600" y="1464906"/>
            <a:ext cx="9601200" cy="5469294"/>
          </a:xfrm>
        </p:spPr>
        <p:txBody>
          <a:bodyPr>
            <a:normAutofit/>
          </a:bodyPr>
          <a:lstStyle/>
          <a:p>
            <a:pPr algn="just"/>
            <a:r>
              <a:rPr lang="en-US" sz="2000" dirty="0"/>
              <a:t>Motivation – Knowledge/Info is power</a:t>
            </a:r>
          </a:p>
          <a:p>
            <a:pPr algn="just"/>
            <a:r>
              <a:rPr lang="en-US" sz="2000" dirty="0"/>
              <a:t>Requirement – Know the lay of the land</a:t>
            </a:r>
          </a:p>
          <a:p>
            <a:pPr algn="just"/>
            <a:r>
              <a:rPr lang="en-US" sz="2000" dirty="0"/>
              <a:t>Anticipate the path</a:t>
            </a:r>
          </a:p>
          <a:p>
            <a:pPr lvl="1" algn="just"/>
            <a:r>
              <a:rPr lang="en-US" sz="2000" dirty="0"/>
              <a:t>Understand processes</a:t>
            </a:r>
          </a:p>
          <a:p>
            <a:pPr lvl="2" algn="just"/>
            <a:r>
              <a:rPr lang="en-US" sz="1800" dirty="0"/>
              <a:t>Engineering process (for IC and OC)</a:t>
            </a:r>
          </a:p>
          <a:p>
            <a:pPr lvl="3" algn="just"/>
            <a:r>
              <a:rPr lang="en-US" sz="1600" dirty="0"/>
              <a:t>Development Duration</a:t>
            </a:r>
          </a:p>
          <a:p>
            <a:pPr lvl="3" algn="just"/>
            <a:r>
              <a:rPr lang="en-US" sz="1600" dirty="0"/>
              <a:t>Product Staging</a:t>
            </a:r>
          </a:p>
          <a:p>
            <a:pPr lvl="3" algn="just"/>
            <a:r>
              <a:rPr lang="en-US" sz="1600" dirty="0"/>
              <a:t>Change Management Procedure</a:t>
            </a:r>
          </a:p>
          <a:p>
            <a:pPr lvl="2" algn="just"/>
            <a:r>
              <a:rPr lang="en-US" sz="1800" dirty="0"/>
              <a:t>Legal Processes (for ENG, IC, and OC)</a:t>
            </a:r>
          </a:p>
          <a:p>
            <a:pPr lvl="3" algn="just"/>
            <a:r>
              <a:rPr lang="en-US" sz="1600" dirty="0"/>
              <a:t>Technical</a:t>
            </a:r>
          </a:p>
          <a:p>
            <a:pPr lvl="3" algn="just"/>
            <a:r>
              <a:rPr lang="en-US" sz="1600" dirty="0"/>
              <a:t>Security</a:t>
            </a:r>
          </a:p>
          <a:p>
            <a:pPr lvl="3" algn="just"/>
            <a:r>
              <a:rPr lang="en-US" sz="1600" dirty="0"/>
              <a:t>Loss Prevention</a:t>
            </a:r>
          </a:p>
          <a:p>
            <a:pPr lvl="2" algn="just"/>
            <a:r>
              <a:rPr lang="en-US" sz="1800" dirty="0"/>
              <a:t>Business Processes (for ENG, IC, and OC)</a:t>
            </a:r>
          </a:p>
          <a:p>
            <a:pPr lvl="3" algn="just"/>
            <a:r>
              <a:rPr lang="en-US" sz="1600" dirty="0"/>
              <a:t>Strategic Growth Plan</a:t>
            </a:r>
          </a:p>
          <a:p>
            <a:pPr lvl="3" algn="just"/>
            <a:r>
              <a:rPr lang="en-US" sz="1600" dirty="0"/>
              <a:t>Vendors/3</a:t>
            </a:r>
            <a:r>
              <a:rPr lang="en-US" sz="1600" baseline="30000" dirty="0"/>
              <a:t>rd</a:t>
            </a:r>
            <a:r>
              <a:rPr lang="en-US" sz="1600" dirty="0"/>
              <a:t> Parties/Joint Ventures</a:t>
            </a:r>
          </a:p>
          <a:p>
            <a:pPr lvl="2" algn="just"/>
            <a:r>
              <a:rPr lang="en-US" sz="1800" dirty="0"/>
              <a:t>Intersection</a:t>
            </a:r>
            <a:endParaRPr lang="en-US" sz="1000" dirty="0"/>
          </a:p>
          <a:p>
            <a:pPr algn="just"/>
            <a:endParaRPr lang="en-US" sz="2000" dirty="0"/>
          </a:p>
        </p:txBody>
      </p:sp>
      <p:pic>
        <p:nvPicPr>
          <p:cNvPr id="3" name="Picture 2" descr="A picture containing nature, dune, sand, shore&#10;&#10;Description automatically generated">
            <a:extLst>
              <a:ext uri="{FF2B5EF4-FFF2-40B4-BE49-F238E27FC236}">
                <a16:creationId xmlns:a16="http://schemas.microsoft.com/office/drawing/2014/main" id="{E0759C7C-9EA1-4C78-AEA9-DD039C5DDB0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95877" y="1464906"/>
            <a:ext cx="4887713" cy="3259494"/>
          </a:xfrm>
          <a:prstGeom prst="rect">
            <a:avLst/>
          </a:prstGeom>
        </p:spPr>
      </p:pic>
      <p:sp>
        <p:nvSpPr>
          <p:cNvPr id="6" name="Arrow: Left 5">
            <a:extLst>
              <a:ext uri="{FF2B5EF4-FFF2-40B4-BE49-F238E27FC236}">
                <a16:creationId xmlns:a16="http://schemas.microsoft.com/office/drawing/2014/main" id="{B2051B95-103B-4CDC-9918-9019F2213B67}"/>
              </a:ext>
            </a:extLst>
          </p:cNvPr>
          <p:cNvSpPr/>
          <p:nvPr/>
        </p:nvSpPr>
        <p:spPr>
          <a:xfrm rot="16200000">
            <a:off x="8602980" y="1679277"/>
            <a:ext cx="1905000" cy="4876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590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fade">
                                      <p:cBhvr>
                                        <p:cTn id="16" dur="500"/>
                                        <p:tgtEl>
                                          <p:spTgt spid="8">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fade">
                                      <p:cBhvr>
                                        <p:cTn id="19" dur="500"/>
                                        <p:tgtEl>
                                          <p:spTgt spid="8">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9" end="9"/>
                                            </p:txEl>
                                          </p:spTgt>
                                        </p:tgtEl>
                                        <p:attrNameLst>
                                          <p:attrName>style.visibility</p:attrName>
                                        </p:attrNameLst>
                                      </p:cBhvr>
                                      <p:to>
                                        <p:strVal val="visible"/>
                                      </p:to>
                                    </p:set>
                                    <p:animEffect transition="in" filter="fade">
                                      <p:cBhvr>
                                        <p:cTn id="22" dur="500"/>
                                        <p:tgtEl>
                                          <p:spTgt spid="8">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animEffect transition="in" filter="fade">
                                      <p:cBhvr>
                                        <p:cTn id="25" dur="500"/>
                                        <p:tgtEl>
                                          <p:spTgt spid="8">
                                            <p:txEl>
                                              <p:pRg st="10" end="1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11" end="11"/>
                                            </p:txEl>
                                          </p:spTgt>
                                        </p:tgtEl>
                                        <p:attrNameLst>
                                          <p:attrName>style.visibility</p:attrName>
                                        </p:attrNameLst>
                                      </p:cBhvr>
                                      <p:to>
                                        <p:strVal val="visible"/>
                                      </p:to>
                                    </p:set>
                                    <p:animEffect transition="in" filter="fade">
                                      <p:cBhvr>
                                        <p:cTn id="28" dur="500"/>
                                        <p:tgtEl>
                                          <p:spTgt spid="8">
                                            <p:txEl>
                                              <p:pRg st="11" end="1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animEffect transition="in" filter="fade">
                                      <p:cBhvr>
                                        <p:cTn id="31" dur="500"/>
                                        <p:tgtEl>
                                          <p:spTgt spid="8">
                                            <p:txEl>
                                              <p:pRg st="12" end="1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13" end="13"/>
                                            </p:txEl>
                                          </p:spTgt>
                                        </p:tgtEl>
                                        <p:attrNameLst>
                                          <p:attrName>style.visibility</p:attrName>
                                        </p:attrNameLst>
                                      </p:cBhvr>
                                      <p:to>
                                        <p:strVal val="visible"/>
                                      </p:to>
                                    </p:set>
                                    <p:animEffect transition="in" filter="fade">
                                      <p:cBhvr>
                                        <p:cTn id="34" dur="500"/>
                                        <p:tgtEl>
                                          <p:spTgt spid="8">
                                            <p:txEl>
                                              <p:pRg st="13" end="1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14" end="14"/>
                                            </p:txEl>
                                          </p:spTgt>
                                        </p:tgtEl>
                                        <p:attrNameLst>
                                          <p:attrName>style.visibility</p:attrName>
                                        </p:attrNameLst>
                                      </p:cBhvr>
                                      <p:to>
                                        <p:strVal val="visible"/>
                                      </p:to>
                                    </p:set>
                                    <p:animEffect transition="in" filter="fade">
                                      <p:cBhvr>
                                        <p:cTn id="37" dur="500"/>
                                        <p:tgtEl>
                                          <p:spTgt spid="8">
                                            <p:txEl>
                                              <p:pRg st="14" end="1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xEl>
                                              <p:pRg st="15" end="15"/>
                                            </p:txEl>
                                          </p:spTgt>
                                        </p:tgtEl>
                                        <p:attrNameLst>
                                          <p:attrName>style.visibility</p:attrName>
                                        </p:attrNameLst>
                                      </p:cBhvr>
                                      <p:to>
                                        <p:strVal val="visible"/>
                                      </p:to>
                                    </p:set>
                                    <p:animEffect transition="in" filter="fade">
                                      <p:cBhvr>
                                        <p:cTn id="40" dur="5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Avoiding disaster</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normAutofit/>
          </a:bodyPr>
          <a:lstStyle/>
          <a:p>
            <a:pPr algn="just"/>
            <a:r>
              <a:rPr lang="en-US" sz="2000" dirty="0"/>
              <a:t>Anticipate the path</a:t>
            </a:r>
          </a:p>
          <a:p>
            <a:pPr lvl="1" algn="just"/>
            <a:r>
              <a:rPr lang="en-US" sz="2000" dirty="0"/>
              <a:t>Know the culture and objectives</a:t>
            </a:r>
          </a:p>
          <a:p>
            <a:pPr lvl="2" algn="just"/>
            <a:r>
              <a:rPr lang="en-US" sz="1800" dirty="0"/>
              <a:t>Vastly different internal procedures </a:t>
            </a:r>
          </a:p>
          <a:p>
            <a:pPr lvl="3" algn="just"/>
            <a:r>
              <a:rPr lang="en-US" sz="1600" dirty="0"/>
              <a:t>Between Engineering and Business Groups (ENG, IC, OC)</a:t>
            </a:r>
          </a:p>
          <a:p>
            <a:pPr lvl="3" algn="just"/>
            <a:r>
              <a:rPr lang="en-US" sz="1600" dirty="0"/>
              <a:t>Between Technical Teams (OC, IC)</a:t>
            </a:r>
          </a:p>
          <a:p>
            <a:pPr lvl="3" algn="just"/>
            <a:r>
              <a:rPr lang="en-US" sz="1600" dirty="0"/>
              <a:t>Between Companies (OC)</a:t>
            </a:r>
          </a:p>
          <a:p>
            <a:pPr lvl="2" algn="just"/>
            <a:r>
              <a:rPr lang="en-US" sz="1800" dirty="0"/>
              <a:t>If you don’t know, then ask (coming next)</a:t>
            </a:r>
          </a:p>
          <a:p>
            <a:pPr lvl="1" algn="just"/>
            <a:endParaRPr lang="en-US" sz="2000" dirty="0"/>
          </a:p>
          <a:p>
            <a:pPr lvl="1" algn="just"/>
            <a:r>
              <a:rPr lang="en-US" sz="2000" dirty="0"/>
              <a:t>Influence the culture and objectives</a:t>
            </a:r>
          </a:p>
          <a:p>
            <a:pPr lvl="2" algn="just"/>
            <a:r>
              <a:rPr lang="en-US" sz="1800" dirty="0"/>
              <a:t>Communication procedures</a:t>
            </a:r>
          </a:p>
          <a:p>
            <a:pPr lvl="3" algn="just"/>
            <a:r>
              <a:rPr lang="en-US" sz="1600" dirty="0"/>
              <a:t>Educating others about sharing</a:t>
            </a:r>
          </a:p>
          <a:p>
            <a:pPr lvl="3" algn="just"/>
            <a:r>
              <a:rPr lang="en-US" sz="1600" dirty="0"/>
              <a:t>Procedures for sharing (or not)</a:t>
            </a:r>
          </a:p>
          <a:p>
            <a:pPr lvl="3" algn="just"/>
            <a:r>
              <a:rPr lang="en-US" sz="1600" dirty="0"/>
              <a:t>Privilege</a:t>
            </a:r>
          </a:p>
          <a:p>
            <a:pPr marL="0" indent="0" algn="just">
              <a:buNone/>
            </a:pPr>
            <a:endParaRPr lang="en-US" sz="2000" dirty="0"/>
          </a:p>
        </p:txBody>
      </p:sp>
      <p:pic>
        <p:nvPicPr>
          <p:cNvPr id="5" name="Picture 4" descr="A picture containing grass, outdoor&#10;&#10;Description automatically generated">
            <a:extLst>
              <a:ext uri="{FF2B5EF4-FFF2-40B4-BE49-F238E27FC236}">
                <a16:creationId xmlns:a16="http://schemas.microsoft.com/office/drawing/2014/main" id="{3600DA6A-F071-4886-AF9B-6941A6220C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25360" y="3835642"/>
            <a:ext cx="4665057" cy="2797212"/>
          </a:xfrm>
          <a:prstGeom prst="rect">
            <a:avLst/>
          </a:prstGeom>
        </p:spPr>
      </p:pic>
    </p:spTree>
    <p:extLst>
      <p:ext uri="{BB962C8B-B14F-4D97-AF65-F5344CB8AC3E}">
        <p14:creationId xmlns:p14="http://schemas.microsoft.com/office/powerpoint/2010/main" val="83220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animEffect transition="in" filter="fade">
                                      <p:cBhvr>
                                        <p:cTn id="7" dur="500"/>
                                        <p:tgtEl>
                                          <p:spTgt spid="8">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9" end="9"/>
                                            </p:txEl>
                                          </p:spTgt>
                                        </p:tgtEl>
                                        <p:attrNameLst>
                                          <p:attrName>style.visibility</p:attrName>
                                        </p:attrNameLst>
                                      </p:cBhvr>
                                      <p:to>
                                        <p:strVal val="visible"/>
                                      </p:to>
                                    </p:set>
                                    <p:animEffect transition="in" filter="fade">
                                      <p:cBhvr>
                                        <p:cTn id="10" dur="500"/>
                                        <p:tgtEl>
                                          <p:spTgt spid="8">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0" end="10"/>
                                            </p:txEl>
                                          </p:spTgt>
                                        </p:tgtEl>
                                        <p:attrNameLst>
                                          <p:attrName>style.visibility</p:attrName>
                                        </p:attrNameLst>
                                      </p:cBhvr>
                                      <p:to>
                                        <p:strVal val="visible"/>
                                      </p:to>
                                    </p:set>
                                    <p:animEffect transition="in" filter="fade">
                                      <p:cBhvr>
                                        <p:cTn id="13" dur="500"/>
                                        <p:tgtEl>
                                          <p:spTgt spid="8">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11" end="11"/>
                                            </p:txEl>
                                          </p:spTgt>
                                        </p:tgtEl>
                                        <p:attrNameLst>
                                          <p:attrName>style.visibility</p:attrName>
                                        </p:attrNameLst>
                                      </p:cBhvr>
                                      <p:to>
                                        <p:strVal val="visible"/>
                                      </p:to>
                                    </p:set>
                                    <p:animEffect transition="in" filter="fade">
                                      <p:cBhvr>
                                        <p:cTn id="16" dur="500"/>
                                        <p:tgtEl>
                                          <p:spTgt spid="8">
                                            <p:txEl>
                                              <p:pRg st="11" end="1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12" end="12"/>
                                            </p:txEl>
                                          </p:spTgt>
                                        </p:tgtEl>
                                        <p:attrNameLst>
                                          <p:attrName>style.visibility</p:attrName>
                                        </p:attrNameLst>
                                      </p:cBhvr>
                                      <p:to>
                                        <p:strVal val="visible"/>
                                      </p:to>
                                    </p:set>
                                    <p:animEffect transition="in" filter="fade">
                                      <p:cBhvr>
                                        <p:cTn id="19"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a:xfrm>
            <a:off x="838200" y="1514415"/>
            <a:ext cx="10515600" cy="914400"/>
          </a:xfrm>
        </p:spPr>
        <p:txBody>
          <a:bodyPr>
            <a:noAutofit/>
          </a:bodyPr>
          <a:lstStyle/>
          <a:p>
            <a:r>
              <a:rPr lang="en-US" sz="3600" dirty="0"/>
              <a:t>OUR EXPERIENCE and motivation</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lstStyle/>
          <a:p>
            <a:pPr algn="just"/>
            <a:endParaRPr lang="en-US" sz="2000" dirty="0">
              <a:highlight>
                <a:srgbClr val="FFFF00"/>
              </a:highlight>
            </a:endParaRPr>
          </a:p>
          <a:p>
            <a:endParaRPr lang="en-US" dirty="0"/>
          </a:p>
        </p:txBody>
      </p:sp>
      <p:pic>
        <p:nvPicPr>
          <p:cNvPr id="4" name="Picture 3" descr="Shape, arrow&#10;&#10;Description automatically generated">
            <a:extLst>
              <a:ext uri="{FF2B5EF4-FFF2-40B4-BE49-F238E27FC236}">
                <a16:creationId xmlns:a16="http://schemas.microsoft.com/office/drawing/2014/main" id="{7255DBF8-7AAE-4DCE-8414-8AAAB27443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83221" y="2898465"/>
            <a:ext cx="4379520" cy="3793759"/>
          </a:xfrm>
          <a:prstGeom prst="rect">
            <a:avLst/>
          </a:prstGeom>
        </p:spPr>
      </p:pic>
      <p:sp>
        <p:nvSpPr>
          <p:cNvPr id="5" name="TextBox 4">
            <a:extLst>
              <a:ext uri="{FF2B5EF4-FFF2-40B4-BE49-F238E27FC236}">
                <a16:creationId xmlns:a16="http://schemas.microsoft.com/office/drawing/2014/main" id="{A40E6032-1F89-4E39-B67E-82279F9B27A3}"/>
              </a:ext>
            </a:extLst>
          </p:cNvPr>
          <p:cNvSpPr txBox="1"/>
          <p:nvPr/>
        </p:nvSpPr>
        <p:spPr>
          <a:xfrm>
            <a:off x="1604741" y="5432513"/>
            <a:ext cx="2478480" cy="1323439"/>
          </a:xfrm>
          <a:prstGeom prst="rect">
            <a:avLst/>
          </a:prstGeom>
          <a:noFill/>
        </p:spPr>
        <p:txBody>
          <a:bodyPr wrap="square" rtlCol="0">
            <a:spAutoFit/>
          </a:bodyPr>
          <a:lstStyle/>
          <a:p>
            <a:r>
              <a:rPr lang="en-US" sz="4000" b="1" dirty="0">
                <a:solidFill>
                  <a:srgbClr val="1B3C79"/>
                </a:solidFill>
              </a:rPr>
              <a:t>IN-HOUSE COUNSEL</a:t>
            </a:r>
          </a:p>
        </p:txBody>
      </p:sp>
      <p:sp>
        <p:nvSpPr>
          <p:cNvPr id="6" name="TextBox 5">
            <a:extLst>
              <a:ext uri="{FF2B5EF4-FFF2-40B4-BE49-F238E27FC236}">
                <a16:creationId xmlns:a16="http://schemas.microsoft.com/office/drawing/2014/main" id="{063EAFE2-6FA4-44F9-8DB1-472490AB9E5B}"/>
              </a:ext>
            </a:extLst>
          </p:cNvPr>
          <p:cNvSpPr txBox="1"/>
          <p:nvPr/>
        </p:nvSpPr>
        <p:spPr>
          <a:xfrm>
            <a:off x="2843981" y="2239566"/>
            <a:ext cx="9196266" cy="707886"/>
          </a:xfrm>
          <a:prstGeom prst="rect">
            <a:avLst/>
          </a:prstGeom>
          <a:noFill/>
        </p:spPr>
        <p:txBody>
          <a:bodyPr wrap="square" rtlCol="0">
            <a:spAutoFit/>
          </a:bodyPr>
          <a:lstStyle/>
          <a:p>
            <a:r>
              <a:rPr lang="en-US" sz="4000" b="1" dirty="0">
                <a:solidFill>
                  <a:srgbClr val="1B3C79"/>
                </a:solidFill>
              </a:rPr>
              <a:t>ENGINEERS/TECHNICAL EXPERTS</a:t>
            </a:r>
          </a:p>
        </p:txBody>
      </p:sp>
      <p:sp>
        <p:nvSpPr>
          <p:cNvPr id="9" name="TextBox 8">
            <a:extLst>
              <a:ext uri="{FF2B5EF4-FFF2-40B4-BE49-F238E27FC236}">
                <a16:creationId xmlns:a16="http://schemas.microsoft.com/office/drawing/2014/main" id="{207169E4-7264-49CD-936E-96DEED4E42E3}"/>
              </a:ext>
            </a:extLst>
          </p:cNvPr>
          <p:cNvSpPr txBox="1"/>
          <p:nvPr/>
        </p:nvSpPr>
        <p:spPr>
          <a:xfrm>
            <a:off x="8669030" y="5343585"/>
            <a:ext cx="2478480" cy="1323439"/>
          </a:xfrm>
          <a:prstGeom prst="rect">
            <a:avLst/>
          </a:prstGeom>
          <a:noFill/>
        </p:spPr>
        <p:txBody>
          <a:bodyPr wrap="square" rtlCol="0">
            <a:spAutoFit/>
          </a:bodyPr>
          <a:lstStyle/>
          <a:p>
            <a:r>
              <a:rPr lang="en-US" sz="4000" b="1" dirty="0">
                <a:solidFill>
                  <a:srgbClr val="1B3C79"/>
                </a:solidFill>
              </a:rPr>
              <a:t>OUTSIDE COUNSEL</a:t>
            </a:r>
          </a:p>
        </p:txBody>
      </p:sp>
    </p:spTree>
    <p:extLst>
      <p:ext uri="{BB962C8B-B14F-4D97-AF65-F5344CB8AC3E}">
        <p14:creationId xmlns:p14="http://schemas.microsoft.com/office/powerpoint/2010/main" val="4129764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Avoiding disaster</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normAutofit/>
          </a:bodyPr>
          <a:lstStyle/>
          <a:p>
            <a:pPr algn="just"/>
            <a:r>
              <a:rPr lang="en-US" sz="2000" dirty="0"/>
              <a:t>Anticipate the path</a:t>
            </a:r>
          </a:p>
          <a:p>
            <a:pPr lvl="1" algn="just"/>
            <a:r>
              <a:rPr lang="en-US" sz="2000" dirty="0"/>
              <a:t>Time and Timing</a:t>
            </a:r>
          </a:p>
          <a:p>
            <a:pPr lvl="2" algn="just"/>
            <a:r>
              <a:rPr lang="en-US" sz="1800" dirty="0"/>
              <a:t>Perhaps the most critical resource we must manage</a:t>
            </a:r>
          </a:p>
          <a:p>
            <a:pPr lvl="2" algn="just"/>
            <a:endParaRPr lang="en-US" sz="1600" dirty="0"/>
          </a:p>
          <a:p>
            <a:pPr lvl="1" algn="just"/>
            <a:r>
              <a:rPr lang="en-US" sz="2000" dirty="0"/>
              <a:t>Perspective</a:t>
            </a:r>
          </a:p>
          <a:p>
            <a:pPr lvl="2" algn="just"/>
            <a:r>
              <a:rPr lang="en-US" sz="1800" dirty="0"/>
              <a:t>What matters to engineering</a:t>
            </a:r>
          </a:p>
          <a:p>
            <a:pPr lvl="2" algn="just"/>
            <a:r>
              <a:rPr lang="en-US" sz="1800" dirty="0"/>
              <a:t>What matters to the company</a:t>
            </a:r>
          </a:p>
          <a:p>
            <a:pPr lvl="2" algn="just"/>
            <a:r>
              <a:rPr lang="en-US" sz="1800" dirty="0"/>
              <a:t>What matters to the law/externally</a:t>
            </a:r>
          </a:p>
          <a:p>
            <a:pPr lvl="2" algn="just"/>
            <a:endParaRPr lang="en-US" sz="1600" dirty="0"/>
          </a:p>
          <a:p>
            <a:pPr lvl="1" algn="just"/>
            <a:r>
              <a:rPr lang="en-US" sz="2000" dirty="0"/>
              <a:t>Techniques</a:t>
            </a:r>
          </a:p>
          <a:p>
            <a:pPr lvl="2" algn="just"/>
            <a:endParaRPr lang="en-US" sz="1200" dirty="0"/>
          </a:p>
          <a:p>
            <a:pPr lvl="1" algn="just"/>
            <a:endParaRPr lang="en-US" sz="1600" dirty="0"/>
          </a:p>
          <a:p>
            <a:pPr lvl="2" algn="just"/>
            <a:endParaRPr lang="en-US" sz="650" dirty="0"/>
          </a:p>
          <a:p>
            <a:pPr marL="0" indent="0" algn="just">
              <a:buNone/>
            </a:pPr>
            <a:endParaRPr lang="en-US" sz="2000" dirty="0"/>
          </a:p>
        </p:txBody>
      </p:sp>
      <p:pic>
        <p:nvPicPr>
          <p:cNvPr id="6" name="Picture 5">
            <a:extLst>
              <a:ext uri="{FF2B5EF4-FFF2-40B4-BE49-F238E27FC236}">
                <a16:creationId xmlns:a16="http://schemas.microsoft.com/office/drawing/2014/main" id="{463EF25A-C547-4A32-A4D5-66800D963F0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13724" y="1193463"/>
            <a:ext cx="2955385" cy="4471074"/>
          </a:xfrm>
          <a:prstGeom prst="rect">
            <a:avLst/>
          </a:prstGeom>
        </p:spPr>
      </p:pic>
      <p:sp>
        <p:nvSpPr>
          <p:cNvPr id="2" name="Arrow: Left 1">
            <a:extLst>
              <a:ext uri="{FF2B5EF4-FFF2-40B4-BE49-F238E27FC236}">
                <a16:creationId xmlns:a16="http://schemas.microsoft.com/office/drawing/2014/main" id="{E997C6DD-19A4-4C79-9166-1303DD424A5C}"/>
              </a:ext>
            </a:extLst>
          </p:cNvPr>
          <p:cNvSpPr/>
          <p:nvPr/>
        </p:nvSpPr>
        <p:spPr>
          <a:xfrm>
            <a:off x="10655300" y="4755217"/>
            <a:ext cx="1092200" cy="4876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95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fade">
                                      <p:cBhvr>
                                        <p:cTn id="16" dur="500"/>
                                        <p:tgtEl>
                                          <p:spTgt spid="8">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Effect transition="in" filter="fade">
                                      <p:cBhvr>
                                        <p:cTn id="19"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Avoiding disaster </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normAutofit/>
          </a:bodyPr>
          <a:lstStyle/>
          <a:p>
            <a:pPr algn="just"/>
            <a:r>
              <a:rPr lang="en-US" sz="2000" dirty="0"/>
              <a:t>Ask the correct questions</a:t>
            </a:r>
          </a:p>
          <a:p>
            <a:pPr lvl="1" algn="just"/>
            <a:r>
              <a:rPr lang="en-US" sz="1800" dirty="0"/>
              <a:t>Evaluate internal dynamics</a:t>
            </a:r>
          </a:p>
          <a:p>
            <a:pPr lvl="1" algn="just"/>
            <a:r>
              <a:rPr lang="en-US" sz="1800" dirty="0"/>
              <a:t>Distill the important points</a:t>
            </a:r>
          </a:p>
          <a:p>
            <a:pPr lvl="1" algn="just"/>
            <a:r>
              <a:rPr lang="en-US" sz="1800" dirty="0"/>
              <a:t>Ask the questions </a:t>
            </a:r>
            <a:r>
              <a:rPr lang="en-US" sz="1800" dirty="0">
                <a:sym typeface="Wingdings" panose="05000000000000000000" pitchFamily="2" charset="2"/>
              </a:rPr>
              <a:t></a:t>
            </a:r>
            <a:r>
              <a:rPr lang="en-US" sz="1800" dirty="0"/>
              <a:t> then follow up</a:t>
            </a:r>
          </a:p>
          <a:p>
            <a:pPr algn="just"/>
            <a:endParaRPr lang="en-US" sz="2000" dirty="0"/>
          </a:p>
          <a:p>
            <a:pPr algn="just"/>
            <a:r>
              <a:rPr lang="en-US" sz="2000" dirty="0"/>
              <a:t>Be A Team—Row Together</a:t>
            </a:r>
          </a:p>
          <a:p>
            <a:pPr lvl="1" algn="just"/>
            <a:endParaRPr lang="en-US" sz="1600" dirty="0"/>
          </a:p>
          <a:p>
            <a:pPr lvl="1" algn="just"/>
            <a:r>
              <a:rPr lang="en-US" sz="1600" dirty="0"/>
              <a:t>EX: Cryptography software licensing</a:t>
            </a:r>
          </a:p>
          <a:p>
            <a:pPr lvl="1" algn="just"/>
            <a:endParaRPr lang="en-US" sz="1600" dirty="0"/>
          </a:p>
          <a:p>
            <a:pPr lvl="1" algn="just"/>
            <a:r>
              <a:rPr lang="en-US" sz="1600" dirty="0"/>
              <a:t>EX: Invention Disclosure </a:t>
            </a:r>
          </a:p>
          <a:p>
            <a:pPr algn="just"/>
            <a:endParaRPr lang="en-US" sz="2000" dirty="0">
              <a:highlight>
                <a:srgbClr val="FFFF00"/>
              </a:highlight>
            </a:endParaRPr>
          </a:p>
          <a:p>
            <a:pPr lvl="1" algn="just"/>
            <a:endParaRPr lang="en-US" sz="1600" dirty="0">
              <a:highlight>
                <a:srgbClr val="FFFF00"/>
              </a:highlight>
            </a:endParaRPr>
          </a:p>
        </p:txBody>
      </p:sp>
      <p:pic>
        <p:nvPicPr>
          <p:cNvPr id="4" name="Picture 3" descr="A picture containing water, outdoor, rowing, sport&#10;&#10;Description automatically generated">
            <a:extLst>
              <a:ext uri="{FF2B5EF4-FFF2-40B4-BE49-F238E27FC236}">
                <a16:creationId xmlns:a16="http://schemas.microsoft.com/office/drawing/2014/main" id="{0E8E72F4-7568-4694-8715-AACE2F4B3B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91748" y="2324100"/>
            <a:ext cx="4862051" cy="2512060"/>
          </a:xfrm>
          <a:prstGeom prst="rect">
            <a:avLst/>
          </a:prstGeom>
        </p:spPr>
      </p:pic>
    </p:spTree>
    <p:extLst>
      <p:ext uri="{BB962C8B-B14F-4D97-AF65-F5344CB8AC3E}">
        <p14:creationId xmlns:p14="http://schemas.microsoft.com/office/powerpoint/2010/main" val="186813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500"/>
                                        <p:tgtEl>
                                          <p:spTgt spid="8">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fade">
                                      <p:cBhvr>
                                        <p:cTn id="10" dur="500"/>
                                        <p:tgtEl>
                                          <p:spTgt spid="8">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animEffect transition="in" filter="fade">
                                      <p:cBhvr>
                                        <p:cTn id="13" dur="500"/>
                                        <p:tgtEl>
                                          <p:spTgt spid="8">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Education and evolution</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a:xfrm>
            <a:off x="1752600" y="1464906"/>
            <a:ext cx="9601200" cy="5036404"/>
          </a:xfrm>
        </p:spPr>
        <p:txBody>
          <a:bodyPr>
            <a:normAutofit/>
          </a:bodyPr>
          <a:lstStyle/>
          <a:p>
            <a:pPr algn="just"/>
            <a:r>
              <a:rPr lang="en-US" sz="2200" dirty="0"/>
              <a:t>Motivation – Build relationships</a:t>
            </a:r>
          </a:p>
          <a:p>
            <a:pPr algn="just"/>
            <a:r>
              <a:rPr lang="en-US" sz="2200" dirty="0"/>
              <a:t>Requirement – Ensure alignment</a:t>
            </a:r>
          </a:p>
          <a:p>
            <a:pPr algn="just"/>
            <a:endParaRPr lang="en-US" sz="2200" dirty="0"/>
          </a:p>
          <a:p>
            <a:pPr algn="just"/>
            <a:r>
              <a:rPr lang="en-US" sz="2200" dirty="0"/>
              <a:t>Education</a:t>
            </a:r>
          </a:p>
          <a:p>
            <a:pPr lvl="1" algn="just"/>
            <a:r>
              <a:rPr lang="en-US" sz="1700" dirty="0"/>
              <a:t>Teaching results in communication</a:t>
            </a:r>
          </a:p>
          <a:p>
            <a:pPr lvl="1" algn="just"/>
            <a:r>
              <a:rPr lang="en-US" sz="1700" dirty="0"/>
              <a:t>Informed questions</a:t>
            </a:r>
          </a:p>
          <a:p>
            <a:pPr lvl="1" algn="just"/>
            <a:r>
              <a:rPr lang="en-US" sz="1700" dirty="0"/>
              <a:t>Creating communication leverage</a:t>
            </a:r>
          </a:p>
          <a:p>
            <a:pPr lvl="1" algn="just"/>
            <a:endParaRPr lang="en-US" sz="1700" dirty="0"/>
          </a:p>
          <a:p>
            <a:pPr lvl="1" algn="just"/>
            <a:r>
              <a:rPr lang="en-US" sz="1700" dirty="0"/>
              <a:t>EX: Trade secrets vs. Protection vs. Litigation</a:t>
            </a:r>
          </a:p>
          <a:p>
            <a:pPr algn="just"/>
            <a:endParaRPr lang="en-US" sz="2200" dirty="0"/>
          </a:p>
          <a:p>
            <a:pPr algn="just"/>
            <a:r>
              <a:rPr lang="en-US" sz="2200" dirty="0"/>
              <a:t>Flexibility and Evolution</a:t>
            </a:r>
          </a:p>
          <a:p>
            <a:pPr lvl="1" algn="just"/>
            <a:r>
              <a:rPr lang="en-US" sz="1700" dirty="0"/>
              <a:t>Different people</a:t>
            </a:r>
          </a:p>
          <a:p>
            <a:pPr lvl="1" algn="just"/>
            <a:r>
              <a:rPr lang="en-US" sz="1700" dirty="0"/>
              <a:t>Different projects</a:t>
            </a:r>
          </a:p>
          <a:p>
            <a:pPr lvl="1" algn="just"/>
            <a:r>
              <a:rPr lang="en-US" sz="1700" dirty="0"/>
              <a:t>Different issues</a:t>
            </a:r>
          </a:p>
          <a:p>
            <a:pPr lvl="1" algn="just"/>
            <a:endParaRPr lang="en-US" sz="1700" dirty="0"/>
          </a:p>
        </p:txBody>
      </p:sp>
      <p:pic>
        <p:nvPicPr>
          <p:cNvPr id="4" name="Picture 3" descr="A picture containing text&#10;&#10;Description automatically generated">
            <a:extLst>
              <a:ext uri="{FF2B5EF4-FFF2-40B4-BE49-F238E27FC236}">
                <a16:creationId xmlns:a16="http://schemas.microsoft.com/office/drawing/2014/main" id="{2D9C945C-1B7E-45E3-AFF9-441AADE4E51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72961" y="1143000"/>
            <a:ext cx="4343399" cy="2286000"/>
          </a:xfrm>
          <a:prstGeom prst="rect">
            <a:avLst/>
          </a:prstGeom>
        </p:spPr>
      </p:pic>
      <p:pic>
        <p:nvPicPr>
          <p:cNvPr id="5" name="Picture 4" descr="Shape&#10;&#10;Description automatically generated">
            <a:extLst>
              <a:ext uri="{FF2B5EF4-FFF2-40B4-BE49-F238E27FC236}">
                <a16:creationId xmlns:a16="http://schemas.microsoft.com/office/drawing/2014/main" id="{64C8A4F1-8C4F-4CB7-A3B8-05D4A462EFA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72961" y="3986131"/>
            <a:ext cx="4343399" cy="2286000"/>
          </a:xfrm>
          <a:prstGeom prst="rect">
            <a:avLst/>
          </a:prstGeom>
        </p:spPr>
      </p:pic>
      <p:sp>
        <p:nvSpPr>
          <p:cNvPr id="6" name="TextBox 5">
            <a:extLst>
              <a:ext uri="{FF2B5EF4-FFF2-40B4-BE49-F238E27FC236}">
                <a16:creationId xmlns:a16="http://schemas.microsoft.com/office/drawing/2014/main" id="{FC56058F-42C6-4995-B5C9-39ABD36D33B9}"/>
              </a:ext>
            </a:extLst>
          </p:cNvPr>
          <p:cNvSpPr txBox="1"/>
          <p:nvPr/>
        </p:nvSpPr>
        <p:spPr>
          <a:xfrm>
            <a:off x="8956600" y="3353623"/>
            <a:ext cx="2478480" cy="707886"/>
          </a:xfrm>
          <a:prstGeom prst="rect">
            <a:avLst/>
          </a:prstGeom>
          <a:noFill/>
        </p:spPr>
        <p:txBody>
          <a:bodyPr wrap="square" rtlCol="0">
            <a:spAutoFit/>
          </a:bodyPr>
          <a:lstStyle/>
          <a:p>
            <a:r>
              <a:rPr lang="en-US" sz="4000" b="1" dirty="0">
                <a:solidFill>
                  <a:srgbClr val="1B3C79"/>
                </a:solidFill>
              </a:rPr>
              <a:t>VS. </a:t>
            </a:r>
          </a:p>
        </p:txBody>
      </p:sp>
    </p:spTree>
    <p:extLst>
      <p:ext uri="{BB962C8B-B14F-4D97-AF65-F5344CB8AC3E}">
        <p14:creationId xmlns:p14="http://schemas.microsoft.com/office/powerpoint/2010/main" val="16612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8" end="8"/>
                                            </p:txEl>
                                          </p:spTgt>
                                        </p:tgtEl>
                                        <p:attrNameLst>
                                          <p:attrName>style.visibility</p:attrName>
                                        </p:attrNameLst>
                                      </p:cBhvr>
                                      <p:to>
                                        <p:strVal val="visible"/>
                                      </p:to>
                                    </p:set>
                                    <p:animEffect transition="in" filter="fade">
                                      <p:cBhvr>
                                        <p:cTn id="30" dur="500"/>
                                        <p:tgtEl>
                                          <p:spTgt spid="8">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fade">
                                      <p:cBhvr>
                                        <p:cTn id="35" dur="500"/>
                                        <p:tgtEl>
                                          <p:spTgt spid="8">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11" end="11"/>
                                            </p:txEl>
                                          </p:spTgt>
                                        </p:tgtEl>
                                        <p:attrNameLst>
                                          <p:attrName>style.visibility</p:attrName>
                                        </p:attrNameLst>
                                      </p:cBhvr>
                                      <p:to>
                                        <p:strVal val="visible"/>
                                      </p:to>
                                    </p:set>
                                    <p:animEffect transition="in" filter="fade">
                                      <p:cBhvr>
                                        <p:cTn id="38" dur="500"/>
                                        <p:tgtEl>
                                          <p:spTgt spid="8">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12" end="12"/>
                                            </p:txEl>
                                          </p:spTgt>
                                        </p:tgtEl>
                                        <p:attrNameLst>
                                          <p:attrName>style.visibility</p:attrName>
                                        </p:attrNameLst>
                                      </p:cBhvr>
                                      <p:to>
                                        <p:strVal val="visible"/>
                                      </p:to>
                                    </p:set>
                                    <p:animEffect transition="in" filter="fade">
                                      <p:cBhvr>
                                        <p:cTn id="41" dur="500"/>
                                        <p:tgtEl>
                                          <p:spTgt spid="8">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13" end="13"/>
                                            </p:txEl>
                                          </p:spTgt>
                                        </p:tgtEl>
                                        <p:attrNameLst>
                                          <p:attrName>style.visibility</p:attrName>
                                        </p:attrNameLst>
                                      </p:cBhvr>
                                      <p:to>
                                        <p:strVal val="visible"/>
                                      </p:to>
                                    </p:set>
                                    <p:animEffect transition="in" filter="fade">
                                      <p:cBhvr>
                                        <p:cTn id="44"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Playing nice with others</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normAutofit lnSpcReduction="10000"/>
          </a:bodyPr>
          <a:lstStyle/>
          <a:p>
            <a:pPr algn="just"/>
            <a:r>
              <a:rPr lang="en-US" sz="2000" dirty="0"/>
              <a:t>Motivation – True Partnership</a:t>
            </a:r>
          </a:p>
          <a:p>
            <a:pPr algn="just"/>
            <a:r>
              <a:rPr lang="en-US" sz="2000" dirty="0"/>
              <a:t>Requirement – Continually Manage &amp; Adapt</a:t>
            </a:r>
          </a:p>
          <a:p>
            <a:pPr algn="just"/>
            <a:endParaRPr lang="en-US" sz="2000" dirty="0"/>
          </a:p>
          <a:p>
            <a:pPr algn="just"/>
            <a:r>
              <a:rPr lang="en-US" sz="2000" dirty="0"/>
              <a:t>Treat others as equals </a:t>
            </a:r>
            <a:r>
              <a:rPr lang="en-US" sz="2000" dirty="0">
                <a:sym typeface="Wingdings" panose="05000000000000000000" pitchFamily="2" charset="2"/>
              </a:rPr>
              <a:t> Adapt</a:t>
            </a:r>
            <a:endParaRPr lang="en-US" sz="2000" dirty="0"/>
          </a:p>
          <a:p>
            <a:pPr lvl="1" algn="just"/>
            <a:r>
              <a:rPr lang="en-US" sz="1800" dirty="0"/>
              <a:t>As the expert</a:t>
            </a:r>
          </a:p>
          <a:p>
            <a:pPr lvl="1" algn="just"/>
            <a:r>
              <a:rPr lang="en-US" sz="1800" dirty="0"/>
              <a:t>As the novice</a:t>
            </a:r>
          </a:p>
          <a:p>
            <a:pPr algn="just"/>
            <a:r>
              <a:rPr lang="en-US" sz="2000" dirty="0"/>
              <a:t>Treat clients as clients</a:t>
            </a:r>
          </a:p>
          <a:p>
            <a:pPr algn="just"/>
            <a:r>
              <a:rPr lang="en-US" sz="2000" dirty="0"/>
              <a:t>Treat external teams as clients</a:t>
            </a:r>
          </a:p>
          <a:p>
            <a:pPr algn="just"/>
            <a:r>
              <a:rPr lang="en-US" sz="2000" dirty="0"/>
              <a:t>Treat internal teams as clients</a:t>
            </a:r>
          </a:p>
          <a:p>
            <a:pPr algn="just"/>
            <a:endParaRPr lang="en-US" sz="2000" dirty="0"/>
          </a:p>
          <a:p>
            <a:pPr algn="just"/>
            <a:r>
              <a:rPr lang="en-US" sz="2000" dirty="0"/>
              <a:t>EX: The Busy Attorney/Paralegal</a:t>
            </a:r>
          </a:p>
          <a:p>
            <a:pPr algn="just"/>
            <a:r>
              <a:rPr lang="en-US" sz="2000" dirty="0"/>
              <a:t>EX: The Busy Engineer</a:t>
            </a:r>
          </a:p>
          <a:p>
            <a:pPr algn="just"/>
            <a:r>
              <a:rPr lang="en-US" sz="2000" dirty="0"/>
              <a:t>EX: </a:t>
            </a:r>
            <a:r>
              <a:rPr lang="en-US" sz="2000" dirty="0">
                <a:sym typeface="Wingdings" panose="05000000000000000000" pitchFamily="2" charset="2"/>
              </a:rPr>
              <a:t>Be a translator</a:t>
            </a:r>
            <a:endParaRPr lang="en-US" sz="2000" dirty="0"/>
          </a:p>
          <a:p>
            <a:pPr algn="just"/>
            <a:endParaRPr lang="en-US" sz="2000" dirty="0">
              <a:highlight>
                <a:srgbClr val="FFFF00"/>
              </a:highlight>
            </a:endParaRPr>
          </a:p>
        </p:txBody>
      </p:sp>
      <p:pic>
        <p:nvPicPr>
          <p:cNvPr id="3" name="Picture 2" descr="Map&#10;&#10;Description automatically generated">
            <a:extLst>
              <a:ext uri="{FF2B5EF4-FFF2-40B4-BE49-F238E27FC236}">
                <a16:creationId xmlns:a16="http://schemas.microsoft.com/office/drawing/2014/main" id="{0F65A0E7-0199-4EC9-BFB6-ECD0EC7C62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54700" y="2555836"/>
            <a:ext cx="6019762" cy="4051300"/>
          </a:xfrm>
          <a:prstGeom prst="rect">
            <a:avLst/>
          </a:prstGeom>
        </p:spPr>
      </p:pic>
    </p:spTree>
    <p:extLst>
      <p:ext uri="{BB962C8B-B14F-4D97-AF65-F5344CB8AC3E}">
        <p14:creationId xmlns:p14="http://schemas.microsoft.com/office/powerpoint/2010/main" val="125462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500"/>
                                        <p:tgtEl>
                                          <p:spTgt spid="8">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1" end="11"/>
                                            </p:txEl>
                                          </p:spTgt>
                                        </p:tgtEl>
                                        <p:attrNameLst>
                                          <p:attrName>style.visibility</p:attrName>
                                        </p:attrNameLst>
                                      </p:cBhvr>
                                      <p:to>
                                        <p:strVal val="visible"/>
                                      </p:to>
                                    </p:set>
                                    <p:animEffect transition="in" filter="fade">
                                      <p:cBhvr>
                                        <p:cTn id="30" dur="500"/>
                                        <p:tgtEl>
                                          <p:spTgt spid="8">
                                            <p:txEl>
                                              <p:pRg st="11" end="1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animEffect transition="in" filter="fade">
                                      <p:cBhvr>
                                        <p:cTn id="33"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Context is key</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normAutofit/>
          </a:bodyPr>
          <a:lstStyle/>
          <a:p>
            <a:pPr algn="just"/>
            <a:r>
              <a:rPr lang="en-US" sz="2000" dirty="0"/>
              <a:t>Motivation – Navigate the mountain as easily as possible</a:t>
            </a:r>
          </a:p>
          <a:p>
            <a:pPr algn="just"/>
            <a:r>
              <a:rPr lang="en-US" sz="2000" dirty="0"/>
              <a:t>Requirement – Providing key information to allow for easy access is critical</a:t>
            </a:r>
          </a:p>
          <a:p>
            <a:pPr algn="just"/>
            <a:endParaRPr lang="en-US" sz="700" dirty="0"/>
          </a:p>
          <a:p>
            <a:pPr algn="just"/>
            <a:r>
              <a:rPr lang="en-US" sz="2000" dirty="0"/>
              <a:t>“I didn't have time to write a short letter, so I wrote a long one instead.” – Mark Twain</a:t>
            </a:r>
          </a:p>
          <a:p>
            <a:pPr algn="just"/>
            <a:r>
              <a:rPr lang="en-US" sz="2000" dirty="0"/>
              <a:t>EX: Long email vs. short email vs. meeting </a:t>
            </a:r>
            <a:r>
              <a:rPr lang="en-US" sz="2000" dirty="0">
                <a:sym typeface="Wingdings" panose="05000000000000000000" pitchFamily="2" charset="2"/>
              </a:rPr>
              <a:t> Triggers/Thresholds</a:t>
            </a:r>
            <a:endParaRPr lang="en-US" sz="2000" dirty="0"/>
          </a:p>
          <a:p>
            <a:pPr algn="just"/>
            <a:endParaRPr lang="en-US" sz="2000" dirty="0"/>
          </a:p>
          <a:p>
            <a:pPr algn="just"/>
            <a:endParaRPr lang="en-US" sz="2000" dirty="0"/>
          </a:p>
          <a:p>
            <a:pPr algn="just"/>
            <a:r>
              <a:rPr lang="en-US" sz="2000" dirty="0"/>
              <a:t>Tailored communication</a:t>
            </a:r>
          </a:p>
          <a:p>
            <a:pPr algn="just"/>
            <a:r>
              <a:rPr lang="en-US" sz="2000" dirty="0"/>
              <a:t>Account for relative (not absolute) horsepower </a:t>
            </a:r>
          </a:p>
          <a:p>
            <a:pPr algn="just"/>
            <a:r>
              <a:rPr lang="en-US" sz="2000" dirty="0"/>
              <a:t>EX: The Top-Tier Engineer</a:t>
            </a:r>
          </a:p>
          <a:p>
            <a:pPr algn="just"/>
            <a:endParaRPr lang="en-US" sz="2000" dirty="0"/>
          </a:p>
        </p:txBody>
      </p:sp>
      <p:pic>
        <p:nvPicPr>
          <p:cNvPr id="4" name="Picture 3" descr="A picture containing snow, outdoor, sky, nature&#10;&#10;Description automatically generated">
            <a:extLst>
              <a:ext uri="{FF2B5EF4-FFF2-40B4-BE49-F238E27FC236}">
                <a16:creationId xmlns:a16="http://schemas.microsoft.com/office/drawing/2014/main" id="{6CB8BB47-914B-42D2-9219-4F94B580F9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15250" y="3702426"/>
            <a:ext cx="3962399" cy="2710281"/>
          </a:xfrm>
          <a:prstGeom prst="rect">
            <a:avLst/>
          </a:prstGeom>
        </p:spPr>
      </p:pic>
    </p:spTree>
    <p:extLst>
      <p:ext uri="{BB962C8B-B14F-4D97-AF65-F5344CB8AC3E}">
        <p14:creationId xmlns:p14="http://schemas.microsoft.com/office/powerpoint/2010/main" val="239255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Effect transition="in" filter="fade">
                                      <p:cBhvr>
                                        <p:cTn id="15" dur="500"/>
                                        <p:tgtEl>
                                          <p:spTgt spid="8">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8" end="8"/>
                                            </p:txEl>
                                          </p:spTgt>
                                        </p:tgtEl>
                                        <p:attrNameLst>
                                          <p:attrName>style.visibility</p:attrName>
                                        </p:attrNameLst>
                                      </p:cBhvr>
                                      <p:to>
                                        <p:strVal val="visible"/>
                                      </p:to>
                                    </p:set>
                                    <p:animEffect transition="in" filter="fade">
                                      <p:cBhvr>
                                        <p:cTn id="18" dur="500"/>
                                        <p:tgtEl>
                                          <p:spTgt spid="8">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animEffect transition="in" filter="fade">
                                      <p:cBhvr>
                                        <p:cTn id="21"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WFH and the new norm</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normAutofit/>
          </a:bodyPr>
          <a:lstStyle/>
          <a:p>
            <a:pPr algn="just"/>
            <a:r>
              <a:rPr lang="en-US" sz="2000" dirty="0"/>
              <a:t>Have you learned from remote work &amp; COVID</a:t>
            </a:r>
          </a:p>
          <a:p>
            <a:pPr lvl="1" algn="just"/>
            <a:r>
              <a:rPr lang="en-US" sz="1800" dirty="0"/>
              <a:t>Building relationships</a:t>
            </a:r>
          </a:p>
          <a:p>
            <a:pPr algn="just"/>
            <a:r>
              <a:rPr lang="en-US" sz="2000" dirty="0"/>
              <a:t>Have you learned from the “Great Resignation”</a:t>
            </a:r>
          </a:p>
          <a:p>
            <a:pPr lvl="1" algn="just"/>
            <a:r>
              <a:rPr lang="en-US" sz="1800" dirty="0"/>
              <a:t>Building relationships</a:t>
            </a:r>
          </a:p>
          <a:p>
            <a:pPr lvl="1" algn="just"/>
            <a:endParaRPr lang="en-US" sz="1600" dirty="0"/>
          </a:p>
          <a:p>
            <a:pPr algn="just"/>
            <a:endParaRPr lang="en-US" sz="2000" dirty="0"/>
          </a:p>
          <a:p>
            <a:pPr algn="just"/>
            <a:r>
              <a:rPr lang="en-US" sz="2000" dirty="0"/>
              <a:t>Techniques for balance between flexible + rigid</a:t>
            </a:r>
          </a:p>
          <a:p>
            <a:pPr algn="just"/>
            <a:endParaRPr lang="en-US" sz="2000" dirty="0"/>
          </a:p>
          <a:p>
            <a:pPr algn="just"/>
            <a:r>
              <a:rPr lang="en-US" sz="2000" dirty="0"/>
              <a:t>EX: The Hybrid Model &amp; Key Talent</a:t>
            </a:r>
          </a:p>
          <a:p>
            <a:pPr algn="just"/>
            <a:endParaRPr lang="en-US" sz="2000" dirty="0">
              <a:highlight>
                <a:srgbClr val="FFFF00"/>
              </a:highlight>
            </a:endParaRPr>
          </a:p>
          <a:p>
            <a:pPr algn="just"/>
            <a:endParaRPr lang="en-US" sz="2000" dirty="0">
              <a:highlight>
                <a:srgbClr val="FFFF00"/>
              </a:highlight>
            </a:endParaRPr>
          </a:p>
          <a:p>
            <a:pPr algn="just"/>
            <a:endParaRPr lang="en-US" sz="2000" dirty="0">
              <a:highlight>
                <a:srgbClr val="FFFF00"/>
              </a:highlight>
            </a:endParaRPr>
          </a:p>
          <a:p>
            <a:pPr algn="just"/>
            <a:endParaRPr lang="en-US" sz="2000" dirty="0">
              <a:highlight>
                <a:srgbClr val="FFFF00"/>
              </a:highlight>
            </a:endParaRPr>
          </a:p>
        </p:txBody>
      </p:sp>
      <p:pic>
        <p:nvPicPr>
          <p:cNvPr id="4" name="Picture 3">
            <a:extLst>
              <a:ext uri="{FF2B5EF4-FFF2-40B4-BE49-F238E27FC236}">
                <a16:creationId xmlns:a16="http://schemas.microsoft.com/office/drawing/2014/main" id="{484EE50F-7621-4D54-A5CC-3C3D900D8D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01050" y="731559"/>
            <a:ext cx="3191374" cy="5672667"/>
          </a:xfrm>
          <a:prstGeom prst="rect">
            <a:avLst/>
          </a:prstGeom>
        </p:spPr>
      </p:pic>
    </p:spTree>
    <p:extLst>
      <p:ext uri="{BB962C8B-B14F-4D97-AF65-F5344CB8AC3E}">
        <p14:creationId xmlns:p14="http://schemas.microsoft.com/office/powerpoint/2010/main" val="217568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500"/>
                                        <p:tgtEl>
                                          <p:spTgt spid="8">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8" end="8"/>
                                            </p:txEl>
                                          </p:spTgt>
                                        </p:tgtEl>
                                        <p:attrNameLst>
                                          <p:attrName>style.visibility</p:attrName>
                                        </p:attrNameLst>
                                      </p:cBhvr>
                                      <p:to>
                                        <p:strVal val="visible"/>
                                      </p:to>
                                    </p:set>
                                    <p:animEffect transition="in" filter="fade">
                                      <p:cBhvr>
                                        <p:cTn id="10"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Lastly - Partnership  </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normAutofit/>
          </a:bodyPr>
          <a:lstStyle/>
          <a:p>
            <a:pPr algn="just"/>
            <a:r>
              <a:rPr lang="en-US" sz="2000" dirty="0"/>
              <a:t>Remember – This is their baby</a:t>
            </a:r>
          </a:p>
          <a:p>
            <a:pPr algn="just"/>
            <a:endParaRPr lang="en-US" sz="2000" dirty="0"/>
          </a:p>
          <a:p>
            <a:pPr algn="just"/>
            <a:r>
              <a:rPr lang="en-US" sz="2000" dirty="0"/>
              <a:t>Balance macro-level with micro-level management</a:t>
            </a:r>
          </a:p>
          <a:p>
            <a:pPr lvl="1" algn="just"/>
            <a:r>
              <a:rPr lang="en-US" sz="1600" dirty="0"/>
              <a:t>Vision and looking forward</a:t>
            </a:r>
          </a:p>
          <a:p>
            <a:pPr lvl="1" algn="just"/>
            <a:r>
              <a:rPr lang="en-US" sz="1600" dirty="0"/>
              <a:t>Build trust</a:t>
            </a:r>
          </a:p>
          <a:p>
            <a:pPr lvl="1" algn="just"/>
            <a:r>
              <a:rPr lang="en-US" sz="1600" dirty="0"/>
              <a:t>Solidify relationships</a:t>
            </a:r>
          </a:p>
          <a:p>
            <a:pPr algn="just"/>
            <a:endParaRPr lang="en-US" sz="2000" dirty="0"/>
          </a:p>
          <a:p>
            <a:pPr algn="just"/>
            <a:r>
              <a:rPr lang="en-US" sz="2000" dirty="0"/>
              <a:t>Advice vs. Counsel</a:t>
            </a:r>
          </a:p>
          <a:p>
            <a:pPr lvl="1" algn="just"/>
            <a:r>
              <a:rPr lang="en-US" sz="1600" dirty="0"/>
              <a:t>Clear distinctions</a:t>
            </a:r>
          </a:p>
          <a:p>
            <a:pPr lvl="1" algn="just"/>
            <a:r>
              <a:rPr lang="en-US" sz="1600" dirty="0"/>
              <a:t>Contingent or saying “No” – don’t be afraid</a:t>
            </a:r>
          </a:p>
          <a:p>
            <a:pPr algn="just"/>
            <a:endParaRPr lang="en-US" sz="2000" dirty="0"/>
          </a:p>
          <a:p>
            <a:pPr algn="just"/>
            <a:r>
              <a:rPr lang="en-US" sz="2000" dirty="0"/>
              <a:t>EX: Standard-Essential Patent Engineers</a:t>
            </a:r>
          </a:p>
          <a:p>
            <a:pPr algn="just"/>
            <a:endParaRPr lang="en-US" sz="2000" dirty="0">
              <a:highlight>
                <a:srgbClr val="FFFF00"/>
              </a:highlight>
            </a:endParaRPr>
          </a:p>
          <a:p>
            <a:pPr algn="just"/>
            <a:endParaRPr lang="en-US" sz="2000" dirty="0"/>
          </a:p>
        </p:txBody>
      </p:sp>
      <p:pic>
        <p:nvPicPr>
          <p:cNvPr id="4" name="Picture 3">
            <a:extLst>
              <a:ext uri="{FF2B5EF4-FFF2-40B4-BE49-F238E27FC236}">
                <a16:creationId xmlns:a16="http://schemas.microsoft.com/office/drawing/2014/main" id="{D3D4D9C3-6747-4D4D-8C8D-376A218815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39144" y="1732130"/>
            <a:ext cx="2195510" cy="1753921"/>
          </a:xfrm>
          <a:prstGeom prst="rect">
            <a:avLst/>
          </a:prstGeom>
        </p:spPr>
      </p:pic>
      <p:pic>
        <p:nvPicPr>
          <p:cNvPr id="5" name="Picture 4" descr="A picture containing indoor, doll, toy&#10;&#10;Description automatically generated">
            <a:extLst>
              <a:ext uri="{FF2B5EF4-FFF2-40B4-BE49-F238E27FC236}">
                <a16:creationId xmlns:a16="http://schemas.microsoft.com/office/drawing/2014/main" id="{9722CF55-2F59-41B7-914C-B7827EA09BE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973"/>
          <a:stretch/>
        </p:blipFill>
        <p:spPr>
          <a:xfrm>
            <a:off x="9737074" y="5012617"/>
            <a:ext cx="2197580" cy="1657766"/>
          </a:xfrm>
          <a:prstGeom prst="rect">
            <a:avLst/>
          </a:prstGeom>
        </p:spPr>
      </p:pic>
      <p:pic>
        <p:nvPicPr>
          <p:cNvPr id="6" name="Picture 5">
            <a:extLst>
              <a:ext uri="{FF2B5EF4-FFF2-40B4-BE49-F238E27FC236}">
                <a16:creationId xmlns:a16="http://schemas.microsoft.com/office/drawing/2014/main" id="{F8D3745E-C7E8-413C-8BEF-8CADC8B8438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739143" y="267790"/>
            <a:ext cx="2195511" cy="1464340"/>
          </a:xfrm>
          <a:prstGeom prst="rect">
            <a:avLst/>
          </a:prstGeom>
        </p:spPr>
      </p:pic>
      <p:pic>
        <p:nvPicPr>
          <p:cNvPr id="9" name="Picture 8">
            <a:extLst>
              <a:ext uri="{FF2B5EF4-FFF2-40B4-BE49-F238E27FC236}">
                <a16:creationId xmlns:a16="http://schemas.microsoft.com/office/drawing/2014/main" id="{DC08AA6B-8077-4818-B50D-4C37D87AC45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739144" y="3486051"/>
            <a:ext cx="2195510" cy="1526566"/>
          </a:xfrm>
          <a:prstGeom prst="rect">
            <a:avLst/>
          </a:prstGeom>
        </p:spPr>
      </p:pic>
    </p:spTree>
    <p:extLst>
      <p:ext uri="{BB962C8B-B14F-4D97-AF65-F5344CB8AC3E}">
        <p14:creationId xmlns:p14="http://schemas.microsoft.com/office/powerpoint/2010/main" val="392430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fade">
                                      <p:cBhvr>
                                        <p:cTn id="13" dur="500"/>
                                        <p:tgtEl>
                                          <p:spTgt spid="8">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fade">
                                      <p:cBhvr>
                                        <p:cTn id="16" dur="500"/>
                                        <p:tgtEl>
                                          <p:spTgt spid="8">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Effect transition="in" filter="fade">
                                      <p:cBhvr>
                                        <p:cTn id="21" dur="500"/>
                                        <p:tgtEl>
                                          <p:spTgt spid="8">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fade">
                                      <p:cBhvr>
                                        <p:cTn id="24" dur="500"/>
                                        <p:tgtEl>
                                          <p:spTgt spid="8">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fade">
                                      <p:cBhvr>
                                        <p:cTn id="27" dur="500"/>
                                        <p:tgtEl>
                                          <p:spTgt spid="8">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1" end="11"/>
                                            </p:txEl>
                                          </p:spTgt>
                                        </p:tgtEl>
                                        <p:attrNameLst>
                                          <p:attrName>style.visibility</p:attrName>
                                        </p:attrNameLst>
                                      </p:cBhvr>
                                      <p:to>
                                        <p:strVal val="visible"/>
                                      </p:to>
                                    </p:set>
                                    <p:animEffect transition="in" filter="fade">
                                      <p:cBhvr>
                                        <p:cTn id="30"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Summary &amp; Key takeaways</a:t>
            </a:r>
          </a:p>
        </p:txBody>
      </p:sp>
      <p:pic>
        <p:nvPicPr>
          <p:cNvPr id="4" name="Picture 3">
            <a:extLst>
              <a:ext uri="{FF2B5EF4-FFF2-40B4-BE49-F238E27FC236}">
                <a16:creationId xmlns:a16="http://schemas.microsoft.com/office/drawing/2014/main" id="{A4FDBA26-F995-4704-80BD-338545C517B8}"/>
              </a:ext>
            </a:extLst>
          </p:cNvPr>
          <p:cNvPicPr>
            <a:picLocks noChangeAspect="1"/>
          </p:cNvPicPr>
          <p:nvPr/>
        </p:nvPicPr>
        <p:blipFill>
          <a:blip r:embed="rId2"/>
          <a:stretch>
            <a:fillRect/>
          </a:stretch>
        </p:blipFill>
        <p:spPr>
          <a:xfrm>
            <a:off x="7728030" y="5893639"/>
            <a:ext cx="4051139" cy="607671"/>
          </a:xfrm>
          <a:prstGeom prst="rect">
            <a:avLst/>
          </a:prstGeom>
        </p:spPr>
      </p:pic>
      <p:sp>
        <p:nvSpPr>
          <p:cNvPr id="6" name="Content Placeholder 7">
            <a:extLst>
              <a:ext uri="{FF2B5EF4-FFF2-40B4-BE49-F238E27FC236}">
                <a16:creationId xmlns:a16="http://schemas.microsoft.com/office/drawing/2014/main" id="{FE39C19D-CAF1-4D64-80F2-39BA6AE6AFD0}"/>
              </a:ext>
            </a:extLst>
          </p:cNvPr>
          <p:cNvSpPr>
            <a:spLocks noGrp="1"/>
          </p:cNvSpPr>
          <p:nvPr>
            <p:ph idx="1"/>
          </p:nvPr>
        </p:nvSpPr>
        <p:spPr>
          <a:xfrm>
            <a:off x="838200" y="2671406"/>
            <a:ext cx="9601200" cy="3653194"/>
          </a:xfrm>
        </p:spPr>
        <p:txBody>
          <a:bodyPr>
            <a:normAutofit/>
          </a:bodyPr>
          <a:lstStyle/>
          <a:p>
            <a:pPr algn="just"/>
            <a:endParaRPr lang="en-US" sz="2000" dirty="0">
              <a:highlight>
                <a:srgbClr val="FFFF00"/>
              </a:highlight>
            </a:endParaRPr>
          </a:p>
          <a:p>
            <a:pPr algn="just"/>
            <a:endParaRPr lang="en-US" sz="2000" dirty="0">
              <a:highlight>
                <a:srgbClr val="FFFF00"/>
              </a:highlight>
            </a:endParaRPr>
          </a:p>
        </p:txBody>
      </p:sp>
    </p:spTree>
    <p:extLst>
      <p:ext uri="{BB962C8B-B14F-4D97-AF65-F5344CB8AC3E}">
        <p14:creationId xmlns:p14="http://schemas.microsoft.com/office/powerpoint/2010/main" val="3923493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questions</a:t>
            </a:r>
          </a:p>
        </p:txBody>
      </p:sp>
      <p:pic>
        <p:nvPicPr>
          <p:cNvPr id="4" name="Picture 3">
            <a:extLst>
              <a:ext uri="{FF2B5EF4-FFF2-40B4-BE49-F238E27FC236}">
                <a16:creationId xmlns:a16="http://schemas.microsoft.com/office/drawing/2014/main" id="{A4FDBA26-F995-4704-80BD-338545C517B8}"/>
              </a:ext>
            </a:extLst>
          </p:cNvPr>
          <p:cNvPicPr>
            <a:picLocks noChangeAspect="1"/>
          </p:cNvPicPr>
          <p:nvPr/>
        </p:nvPicPr>
        <p:blipFill>
          <a:blip r:embed="rId2"/>
          <a:stretch>
            <a:fillRect/>
          </a:stretch>
        </p:blipFill>
        <p:spPr>
          <a:xfrm>
            <a:off x="7728030" y="5893639"/>
            <a:ext cx="4051139" cy="607671"/>
          </a:xfrm>
          <a:prstGeom prst="rect">
            <a:avLst/>
          </a:prstGeom>
        </p:spPr>
      </p:pic>
      <p:sp>
        <p:nvSpPr>
          <p:cNvPr id="6" name="Content Placeholder 7">
            <a:extLst>
              <a:ext uri="{FF2B5EF4-FFF2-40B4-BE49-F238E27FC236}">
                <a16:creationId xmlns:a16="http://schemas.microsoft.com/office/drawing/2014/main" id="{FE39C19D-CAF1-4D64-80F2-39BA6AE6AFD0}"/>
              </a:ext>
            </a:extLst>
          </p:cNvPr>
          <p:cNvSpPr>
            <a:spLocks noGrp="1"/>
          </p:cNvSpPr>
          <p:nvPr>
            <p:ph idx="1"/>
          </p:nvPr>
        </p:nvSpPr>
        <p:spPr>
          <a:xfrm>
            <a:off x="838200" y="2671406"/>
            <a:ext cx="9601200" cy="3653194"/>
          </a:xfrm>
        </p:spPr>
        <p:txBody>
          <a:bodyPr>
            <a:normAutofit/>
          </a:bodyPr>
          <a:lstStyle/>
          <a:p>
            <a:pPr algn="just"/>
            <a:endParaRPr lang="en-US" sz="2000" dirty="0">
              <a:highlight>
                <a:srgbClr val="FFFF00"/>
              </a:highlight>
            </a:endParaRPr>
          </a:p>
          <a:p>
            <a:pPr algn="just"/>
            <a:endParaRPr lang="en-US" sz="2000" dirty="0">
              <a:highlight>
                <a:srgbClr val="FFFF00"/>
              </a:highlight>
            </a:endParaRPr>
          </a:p>
        </p:txBody>
      </p:sp>
    </p:spTree>
    <p:extLst>
      <p:ext uri="{BB962C8B-B14F-4D97-AF65-F5344CB8AC3E}">
        <p14:creationId xmlns:p14="http://schemas.microsoft.com/office/powerpoint/2010/main" val="2129322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9FB7A7B-F51C-43EE-A4ED-CE74B5357231}"/>
              </a:ext>
            </a:extLst>
          </p:cNvPr>
          <p:cNvSpPr>
            <a:spLocks noGrp="1"/>
          </p:cNvSpPr>
          <p:nvPr>
            <p:ph type="body" sz="quarter" idx="13"/>
          </p:nvPr>
        </p:nvSpPr>
        <p:spPr/>
        <p:txBody>
          <a:bodyPr>
            <a:normAutofit/>
          </a:bodyPr>
          <a:lstStyle/>
          <a:p>
            <a:r>
              <a:rPr lang="en-US" sz="4000" dirty="0"/>
              <a:t>Thank You</a:t>
            </a:r>
          </a:p>
        </p:txBody>
      </p:sp>
      <p:sp>
        <p:nvSpPr>
          <p:cNvPr id="16" name="Rectangle 15">
            <a:extLst>
              <a:ext uri="{FF2B5EF4-FFF2-40B4-BE49-F238E27FC236}">
                <a16:creationId xmlns:a16="http://schemas.microsoft.com/office/drawing/2014/main" id="{5E8A4A66-E12B-4E19-8B63-720578DAFF1A}"/>
              </a:ext>
            </a:extLst>
          </p:cNvPr>
          <p:cNvSpPr/>
          <p:nvPr/>
        </p:nvSpPr>
        <p:spPr>
          <a:xfrm>
            <a:off x="3626929" y="4420198"/>
            <a:ext cx="3852737" cy="1225119"/>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Phil Harris </a:t>
            </a:r>
          </a:p>
          <a:p>
            <a:r>
              <a:rPr lang="en-US" dirty="0"/>
              <a:t>Holland &amp; Hart LLP </a:t>
            </a:r>
          </a:p>
          <a:p>
            <a:r>
              <a:rPr lang="en-US" dirty="0"/>
              <a:t>pwharris@hollandhart.com</a:t>
            </a:r>
          </a:p>
        </p:txBody>
      </p:sp>
      <p:pic>
        <p:nvPicPr>
          <p:cNvPr id="3" name="Picture 2">
            <a:extLst>
              <a:ext uri="{FF2B5EF4-FFF2-40B4-BE49-F238E27FC236}">
                <a16:creationId xmlns:a16="http://schemas.microsoft.com/office/drawing/2014/main" id="{F938BFF3-7AEE-4179-AEB7-A083DC27C53B}"/>
              </a:ext>
            </a:extLst>
          </p:cNvPr>
          <p:cNvPicPr>
            <a:picLocks noChangeAspect="1"/>
          </p:cNvPicPr>
          <p:nvPr/>
        </p:nvPicPr>
        <p:blipFill>
          <a:blip r:embed="rId2"/>
          <a:stretch>
            <a:fillRect/>
          </a:stretch>
        </p:blipFill>
        <p:spPr>
          <a:xfrm>
            <a:off x="7863112" y="5904387"/>
            <a:ext cx="4051139" cy="607671"/>
          </a:xfrm>
          <a:prstGeom prst="rect">
            <a:avLst/>
          </a:prstGeom>
        </p:spPr>
      </p:pic>
      <p:sp>
        <p:nvSpPr>
          <p:cNvPr id="7" name="Rectangle 6">
            <a:extLst>
              <a:ext uri="{FF2B5EF4-FFF2-40B4-BE49-F238E27FC236}">
                <a16:creationId xmlns:a16="http://schemas.microsoft.com/office/drawing/2014/main" id="{CE7B57D8-7553-4668-A7DA-ED725FBFA669}"/>
              </a:ext>
            </a:extLst>
          </p:cNvPr>
          <p:cNvSpPr/>
          <p:nvPr/>
        </p:nvSpPr>
        <p:spPr>
          <a:xfrm>
            <a:off x="3626929" y="1506713"/>
            <a:ext cx="3852737" cy="1225119"/>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Elise Selinger</a:t>
            </a:r>
          </a:p>
          <a:p>
            <a:r>
              <a:rPr lang="en-US" dirty="0"/>
              <a:t>DexCom, Inc.</a:t>
            </a:r>
          </a:p>
          <a:p>
            <a:endParaRPr lang="en-US" dirty="0"/>
          </a:p>
        </p:txBody>
      </p:sp>
      <p:sp>
        <p:nvSpPr>
          <p:cNvPr id="9" name="Rectangle 8">
            <a:extLst>
              <a:ext uri="{FF2B5EF4-FFF2-40B4-BE49-F238E27FC236}">
                <a16:creationId xmlns:a16="http://schemas.microsoft.com/office/drawing/2014/main" id="{AA65A1F4-010E-47C2-BA55-A137E9C8C879}"/>
              </a:ext>
            </a:extLst>
          </p:cNvPr>
          <p:cNvSpPr/>
          <p:nvPr/>
        </p:nvSpPr>
        <p:spPr>
          <a:xfrm>
            <a:off x="6289946" y="2969805"/>
            <a:ext cx="3852737" cy="1225119"/>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Shayne Nelson</a:t>
            </a:r>
          </a:p>
          <a:p>
            <a:r>
              <a:rPr lang="en-US" dirty="0">
                <a:solidFill>
                  <a:schemeClr val="bg1"/>
                </a:solidFill>
                <a:ea typeface="Open Sans" panose="020B0606030504020204" pitchFamily="34" charset="0"/>
                <a:cs typeface="Open Sans" panose="020B0606030504020204" pitchFamily="34" charset="0"/>
              </a:rPr>
              <a:t>eBay, Inc.</a:t>
            </a:r>
          </a:p>
          <a:p>
            <a:endParaRPr lang="en-US" dirty="0">
              <a:solidFill>
                <a:schemeClr val="bg1"/>
              </a:solidFill>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36081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a:xfrm>
            <a:off x="838200" y="1514415"/>
            <a:ext cx="10515600" cy="914400"/>
          </a:xfrm>
        </p:spPr>
        <p:txBody>
          <a:bodyPr>
            <a:noAutofit/>
          </a:bodyPr>
          <a:lstStyle/>
          <a:p>
            <a:r>
              <a:rPr lang="en-US" sz="3600"/>
              <a:t>today </a:t>
            </a:r>
            <a:r>
              <a:rPr lang="en-US" sz="3600" dirty="0"/>
              <a:t>and what’s next</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lstStyle/>
          <a:p>
            <a:pPr algn="just"/>
            <a:endParaRPr lang="en-US" sz="2000" dirty="0">
              <a:highlight>
                <a:srgbClr val="FFFF00"/>
              </a:highlight>
            </a:endParaRPr>
          </a:p>
          <a:p>
            <a:endParaRPr lang="en-US" dirty="0"/>
          </a:p>
        </p:txBody>
      </p:sp>
    </p:spTree>
    <p:extLst>
      <p:ext uri="{BB962C8B-B14F-4D97-AF65-F5344CB8AC3E}">
        <p14:creationId xmlns:p14="http://schemas.microsoft.com/office/powerpoint/2010/main" val="1114158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3B3B-90B1-4433-8963-5047DB0BC29E}"/>
              </a:ext>
            </a:extLst>
          </p:cNvPr>
          <p:cNvSpPr>
            <a:spLocks noGrp="1"/>
          </p:cNvSpPr>
          <p:nvPr>
            <p:ph type="title"/>
          </p:nvPr>
        </p:nvSpPr>
        <p:spPr/>
        <p:txBody>
          <a:bodyPr>
            <a:normAutofit/>
          </a:bodyPr>
          <a:lstStyle/>
          <a:p>
            <a:r>
              <a:rPr lang="en-US" sz="4000" dirty="0"/>
              <a:t>Resources</a:t>
            </a:r>
          </a:p>
        </p:txBody>
      </p:sp>
      <p:sp>
        <p:nvSpPr>
          <p:cNvPr id="8" name="Content Placeholder 7">
            <a:extLst>
              <a:ext uri="{FF2B5EF4-FFF2-40B4-BE49-F238E27FC236}">
                <a16:creationId xmlns:a16="http://schemas.microsoft.com/office/drawing/2014/main" id="{289FF30B-CC7F-4029-AF63-9678B13042A0}"/>
              </a:ext>
            </a:extLst>
          </p:cNvPr>
          <p:cNvSpPr>
            <a:spLocks noGrp="1"/>
          </p:cNvSpPr>
          <p:nvPr>
            <p:ph idx="1"/>
          </p:nvPr>
        </p:nvSpPr>
        <p:spPr/>
        <p:txBody>
          <a:bodyPr>
            <a:normAutofit/>
          </a:bodyPr>
          <a:lstStyle/>
          <a:p>
            <a:r>
              <a:rPr lang="en-US" sz="2400" dirty="0"/>
              <a:t>Workplace Strategies for Technology Lawyers, By David Sclar</a:t>
            </a:r>
            <a:endParaRPr lang="en-US" sz="2000" dirty="0"/>
          </a:p>
        </p:txBody>
      </p:sp>
    </p:spTree>
    <p:extLst>
      <p:ext uri="{BB962C8B-B14F-4D97-AF65-F5344CB8AC3E}">
        <p14:creationId xmlns:p14="http://schemas.microsoft.com/office/powerpoint/2010/main" val="1474498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E399-A9CB-43F6-8A19-4C0DC702EF54}"/>
              </a:ext>
            </a:extLst>
          </p:cNvPr>
          <p:cNvSpPr>
            <a:spLocks noGrp="1"/>
          </p:cNvSpPr>
          <p:nvPr>
            <p:ph type="ctrTitle"/>
          </p:nvPr>
        </p:nvSpPr>
        <p:spPr>
          <a:xfrm>
            <a:off x="548640" y="1818292"/>
            <a:ext cx="10530840" cy="2310312"/>
          </a:xfrm>
        </p:spPr>
        <p:txBody>
          <a:bodyPr>
            <a:normAutofit/>
          </a:bodyPr>
          <a:lstStyle/>
          <a:p>
            <a:pPr algn="l"/>
            <a:r>
              <a:rPr lang="en-US" sz="5200" dirty="0">
                <a:solidFill>
                  <a:schemeClr val="tx2"/>
                </a:solidFill>
              </a:rPr>
              <a:t>Forming Effective Technical Partnerships</a:t>
            </a:r>
          </a:p>
        </p:txBody>
      </p:sp>
      <p:sp>
        <p:nvSpPr>
          <p:cNvPr id="3" name="Subtitle 2">
            <a:extLst>
              <a:ext uri="{FF2B5EF4-FFF2-40B4-BE49-F238E27FC236}">
                <a16:creationId xmlns:a16="http://schemas.microsoft.com/office/drawing/2014/main" id="{2883D363-E70E-4AE2-B2B7-394AD4C5C593}"/>
              </a:ext>
            </a:extLst>
          </p:cNvPr>
          <p:cNvSpPr>
            <a:spLocks noGrp="1"/>
          </p:cNvSpPr>
          <p:nvPr>
            <p:ph type="subTitle" idx="1"/>
          </p:nvPr>
        </p:nvSpPr>
        <p:spPr>
          <a:xfrm>
            <a:off x="3059140" y="4074719"/>
            <a:ext cx="6302573" cy="1237510"/>
          </a:xfrm>
        </p:spPr>
        <p:txBody>
          <a:bodyPr>
            <a:normAutofit/>
          </a:bodyPr>
          <a:lstStyle/>
          <a:p>
            <a:pPr>
              <a:lnSpc>
                <a:spcPct val="100000"/>
              </a:lnSpc>
            </a:pPr>
            <a:r>
              <a:rPr lang="en-US" sz="3200" dirty="0">
                <a:solidFill>
                  <a:schemeClr val="tx2"/>
                </a:solidFill>
              </a:rPr>
              <a:t>Elise J Selinger </a:t>
            </a:r>
          </a:p>
          <a:p>
            <a:pPr>
              <a:lnSpc>
                <a:spcPct val="100000"/>
              </a:lnSpc>
            </a:pPr>
            <a:r>
              <a:rPr lang="en-US" sz="3200" dirty="0">
                <a:solidFill>
                  <a:schemeClr val="tx2"/>
                </a:solidFill>
              </a:rPr>
              <a:t>DexCom</a:t>
            </a:r>
          </a:p>
        </p:txBody>
      </p:sp>
      <p:sp>
        <p:nvSpPr>
          <p:cNvPr id="4" name="TextBox 3">
            <a:extLst>
              <a:ext uri="{FF2B5EF4-FFF2-40B4-BE49-F238E27FC236}">
                <a16:creationId xmlns:a16="http://schemas.microsoft.com/office/drawing/2014/main" id="{A45C33FD-E312-45EB-AA90-5B0860DA615F}"/>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102831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856497" y="1804751"/>
            <a:ext cx="9833548" cy="3446326"/>
          </a:xfrm>
        </p:spPr>
        <p:txBody>
          <a:bodyPr>
            <a:noAutofit/>
          </a:bodyPr>
          <a:lstStyle/>
          <a:p>
            <a:r>
              <a:rPr lang="en-US" sz="3200" dirty="0">
                <a:solidFill>
                  <a:schemeClr val="tx2"/>
                </a:solidFill>
              </a:rPr>
              <a:t>Why we’re here</a:t>
            </a:r>
          </a:p>
          <a:p>
            <a:r>
              <a:rPr lang="en-US" sz="3200" dirty="0">
                <a:solidFill>
                  <a:schemeClr val="tx2"/>
                </a:solidFill>
              </a:rPr>
              <a:t>What we do</a:t>
            </a:r>
          </a:p>
          <a:p>
            <a:r>
              <a:rPr lang="en-US" sz="3200" dirty="0">
                <a:solidFill>
                  <a:schemeClr val="tx2"/>
                </a:solidFill>
              </a:rPr>
              <a:t>How are we doing?</a:t>
            </a:r>
          </a:p>
          <a:p>
            <a:r>
              <a:rPr lang="en-US" sz="3200" dirty="0">
                <a:solidFill>
                  <a:schemeClr val="tx2"/>
                </a:solidFill>
              </a:rPr>
              <a:t>How we can do it better</a:t>
            </a:r>
          </a:p>
          <a:p>
            <a:r>
              <a:rPr lang="en-US" sz="3200" dirty="0">
                <a:solidFill>
                  <a:schemeClr val="tx2"/>
                </a:solidFill>
              </a:rPr>
              <a:t>Q&amp;A?</a:t>
            </a:r>
          </a:p>
        </p:txBody>
      </p:sp>
      <p:sp>
        <p:nvSpPr>
          <p:cNvPr id="5" name="Title 4">
            <a:extLst>
              <a:ext uri="{FF2B5EF4-FFF2-40B4-BE49-F238E27FC236}">
                <a16:creationId xmlns:a16="http://schemas.microsoft.com/office/drawing/2014/main" id="{B726EAF5-8B95-4FFB-97D9-474AB7FCB690}"/>
              </a:ext>
            </a:extLst>
          </p:cNvPr>
          <p:cNvSpPr>
            <a:spLocks noGrp="1"/>
          </p:cNvSpPr>
          <p:nvPr>
            <p:ph type="title"/>
          </p:nvPr>
        </p:nvSpPr>
        <p:spPr/>
        <p:txBody>
          <a:bodyPr>
            <a:normAutofit/>
          </a:bodyPr>
          <a:lstStyle/>
          <a:p>
            <a:r>
              <a:rPr lang="en-US" sz="4800" dirty="0"/>
              <a:t>Overview</a:t>
            </a:r>
          </a:p>
        </p:txBody>
      </p:sp>
      <p:sp>
        <p:nvSpPr>
          <p:cNvPr id="7" name="TextBox 6">
            <a:extLst>
              <a:ext uri="{FF2B5EF4-FFF2-40B4-BE49-F238E27FC236}">
                <a16:creationId xmlns:a16="http://schemas.microsoft.com/office/drawing/2014/main" id="{DDDC64E0-9296-4A2E-AB4A-0ECE447E839C}"/>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75751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1"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33"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8A2D872-74DA-46D6-AA10-E400EF1F78FC}"/>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dirty="0">
                <a:solidFill>
                  <a:srgbClr val="FFFFFF"/>
                </a:solidFill>
              </a:rPr>
              <a:t>Why we’re here</a:t>
            </a:r>
          </a:p>
        </p:txBody>
      </p:sp>
      <p:sp>
        <p:nvSpPr>
          <p:cNvPr id="3" name="Text Placeholder 2">
            <a:extLst>
              <a:ext uri="{FF2B5EF4-FFF2-40B4-BE49-F238E27FC236}">
                <a16:creationId xmlns:a16="http://schemas.microsoft.com/office/drawing/2014/main" id="{3875CFE6-BC5B-485B-9C09-6A50797AB31E}"/>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i="1" dirty="0">
                <a:solidFill>
                  <a:srgbClr val="FFFFFF">
                    <a:alpha val="70000"/>
                  </a:srgbClr>
                </a:solidFill>
              </a:rPr>
              <a:t>Talk to me.</a:t>
            </a:r>
          </a:p>
        </p:txBody>
      </p:sp>
      <p:sp>
        <p:nvSpPr>
          <p:cNvPr id="44"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 name="TextBox 25">
            <a:extLst>
              <a:ext uri="{FF2B5EF4-FFF2-40B4-BE49-F238E27FC236}">
                <a16:creationId xmlns:a16="http://schemas.microsoft.com/office/drawing/2014/main" id="{4E78BA58-509B-49D2-AD71-C6321A6807E4}"/>
              </a:ext>
            </a:extLst>
          </p:cNvPr>
          <p:cNvSpPr txBox="1"/>
          <p:nvPr/>
        </p:nvSpPr>
        <p:spPr>
          <a:xfrm>
            <a:off x="123112" y="6410026"/>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388192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DF1D6-8E9A-419C-9161-EE3F35C13B14}"/>
              </a:ext>
            </a:extLst>
          </p:cNvPr>
          <p:cNvSpPr>
            <a:spLocks noGrp="1"/>
          </p:cNvSpPr>
          <p:nvPr>
            <p:ph idx="1"/>
          </p:nvPr>
        </p:nvSpPr>
        <p:spPr>
          <a:xfrm>
            <a:off x="677334" y="1508761"/>
            <a:ext cx="10187274" cy="5349240"/>
          </a:xfrm>
        </p:spPr>
        <p:txBody>
          <a:bodyPr>
            <a:normAutofit fontScale="92500" lnSpcReduction="10000"/>
          </a:bodyPr>
          <a:lstStyle/>
          <a:p>
            <a:r>
              <a:rPr lang="en-US" sz="3200" dirty="0">
                <a:solidFill>
                  <a:schemeClr val="tx2"/>
                </a:solidFill>
              </a:rPr>
              <a:t>In-house + outside counsel working relationships</a:t>
            </a:r>
          </a:p>
          <a:p>
            <a:pPr lvl="1"/>
            <a:r>
              <a:rPr lang="en-US" sz="2200" dirty="0">
                <a:solidFill>
                  <a:schemeClr val="tx2"/>
                </a:solidFill>
              </a:rPr>
              <a:t>With their own tech folks</a:t>
            </a:r>
          </a:p>
          <a:p>
            <a:pPr lvl="1"/>
            <a:r>
              <a:rPr lang="en-US" sz="2200" dirty="0">
                <a:solidFill>
                  <a:schemeClr val="tx2"/>
                </a:solidFill>
              </a:rPr>
              <a:t>With clients’/OC tech folks </a:t>
            </a:r>
          </a:p>
          <a:p>
            <a:r>
              <a:rPr lang="en-US" sz="3200" dirty="0">
                <a:solidFill>
                  <a:schemeClr val="tx2"/>
                </a:solidFill>
              </a:rPr>
              <a:t>We work with OTHER HUMANS!</a:t>
            </a:r>
          </a:p>
          <a:p>
            <a:pPr lvl="1"/>
            <a:r>
              <a:rPr lang="en-US" sz="2400" dirty="0">
                <a:solidFill>
                  <a:schemeClr val="tx2"/>
                </a:solidFill>
              </a:rPr>
              <a:t>People are different </a:t>
            </a:r>
          </a:p>
          <a:p>
            <a:pPr lvl="1"/>
            <a:r>
              <a:rPr lang="en-US" sz="2400" dirty="0">
                <a:solidFill>
                  <a:schemeClr val="tx2"/>
                </a:solidFill>
              </a:rPr>
              <a:t>People have histories</a:t>
            </a:r>
          </a:p>
          <a:p>
            <a:pPr lvl="1"/>
            <a:r>
              <a:rPr lang="en-US" sz="2400" b="1" dirty="0">
                <a:solidFill>
                  <a:srgbClr val="FF0000"/>
                </a:solidFill>
              </a:rPr>
              <a:t>Some people haven’t been around other people in 2 years</a:t>
            </a:r>
          </a:p>
          <a:p>
            <a:r>
              <a:rPr lang="en-US" sz="3200" dirty="0">
                <a:solidFill>
                  <a:schemeClr val="tx2"/>
                </a:solidFill>
              </a:rPr>
              <a:t>Strong relationships build trust </a:t>
            </a:r>
            <a:r>
              <a:rPr lang="en-US" sz="3200" dirty="0">
                <a:solidFill>
                  <a:schemeClr val="tx2"/>
                </a:solidFill>
                <a:sym typeface="Wingdings" panose="05000000000000000000" pitchFamily="2" charset="2"/>
              </a:rPr>
              <a:t></a:t>
            </a:r>
            <a:endParaRPr lang="en-US" sz="3200" dirty="0">
              <a:solidFill>
                <a:schemeClr val="tx2"/>
              </a:solidFill>
            </a:endParaRPr>
          </a:p>
          <a:p>
            <a:pPr lvl="1"/>
            <a:r>
              <a:rPr lang="en-US" sz="2400" dirty="0">
                <a:solidFill>
                  <a:schemeClr val="tx2"/>
                </a:solidFill>
              </a:rPr>
              <a:t>Trust increases the odds of effective communication</a:t>
            </a:r>
          </a:p>
          <a:p>
            <a:pPr lvl="1"/>
            <a:r>
              <a:rPr lang="en-US" sz="2400" dirty="0">
                <a:solidFill>
                  <a:schemeClr val="tx2"/>
                </a:solidFill>
              </a:rPr>
              <a:t>Effective communication </a:t>
            </a:r>
            <a:r>
              <a:rPr lang="en-US" sz="2400" dirty="0">
                <a:solidFill>
                  <a:schemeClr val="tx2"/>
                </a:solidFill>
                <a:sym typeface="Wingdings" panose="05000000000000000000" pitchFamily="2" charset="2"/>
              </a:rPr>
              <a:t> effective processes + partnerships</a:t>
            </a:r>
          </a:p>
          <a:p>
            <a:pPr lvl="1"/>
            <a:r>
              <a:rPr lang="en-US" sz="2400" b="1" dirty="0">
                <a:solidFill>
                  <a:srgbClr val="00B0F0"/>
                </a:solidFill>
              </a:rPr>
              <a:t>Processes that nobody uses are wasted storage</a:t>
            </a:r>
          </a:p>
        </p:txBody>
      </p:sp>
      <p:sp>
        <p:nvSpPr>
          <p:cNvPr id="5" name="Title 4">
            <a:extLst>
              <a:ext uri="{FF2B5EF4-FFF2-40B4-BE49-F238E27FC236}">
                <a16:creationId xmlns:a16="http://schemas.microsoft.com/office/drawing/2014/main" id="{69155934-F957-4429-9770-2163CA9A2D68}"/>
              </a:ext>
            </a:extLst>
          </p:cNvPr>
          <p:cNvSpPr>
            <a:spLocks noGrp="1"/>
          </p:cNvSpPr>
          <p:nvPr>
            <p:ph type="title"/>
          </p:nvPr>
        </p:nvSpPr>
        <p:spPr>
          <a:xfrm>
            <a:off x="677334" y="609600"/>
            <a:ext cx="8596668" cy="732817"/>
          </a:xfrm>
        </p:spPr>
        <p:txBody>
          <a:bodyPr>
            <a:normAutofit/>
          </a:bodyPr>
          <a:lstStyle/>
          <a:p>
            <a:r>
              <a:rPr lang="en-US" dirty="0"/>
              <a:t>Why We’re Here</a:t>
            </a:r>
          </a:p>
        </p:txBody>
      </p:sp>
      <p:sp>
        <p:nvSpPr>
          <p:cNvPr id="7" name="TextBox 6">
            <a:extLst>
              <a:ext uri="{FF2B5EF4-FFF2-40B4-BE49-F238E27FC236}">
                <a16:creationId xmlns:a16="http://schemas.microsoft.com/office/drawing/2014/main" id="{C457B01F-C8D3-4C5F-8F15-024C8AC03024}"/>
              </a:ext>
            </a:extLst>
          </p:cNvPr>
          <p:cNvSpPr txBox="1"/>
          <p:nvPr/>
        </p:nvSpPr>
        <p:spPr>
          <a:xfrm>
            <a:off x="9076765" y="6581001"/>
            <a:ext cx="3115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mn-cs"/>
              </a:rPr>
              <a:t>CONFIDENTIAL – NOT FOR DISTRIBUTION</a:t>
            </a:r>
          </a:p>
        </p:txBody>
      </p:sp>
    </p:spTree>
    <p:extLst>
      <p:ext uri="{BB962C8B-B14F-4D97-AF65-F5344CB8AC3E}">
        <p14:creationId xmlns:p14="http://schemas.microsoft.com/office/powerpoint/2010/main" val="148957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itle Slides">
  <a:themeElements>
    <a:clrScheme name="Holland &amp; Hart Colors">
      <a:dk1>
        <a:srgbClr val="464646"/>
      </a:dk1>
      <a:lt1>
        <a:sysClr val="window" lastClr="FFFFFF"/>
      </a:lt1>
      <a:dk2>
        <a:srgbClr val="1B3C79"/>
      </a:dk2>
      <a:lt2>
        <a:srgbClr val="FEFEFE"/>
      </a:lt2>
      <a:accent1>
        <a:srgbClr val="4869A4"/>
      </a:accent1>
      <a:accent2>
        <a:srgbClr val="DBA900"/>
      </a:accent2>
      <a:accent3>
        <a:srgbClr val="0099CC"/>
      </a:accent3>
      <a:accent4>
        <a:srgbClr val="7C7F8C"/>
      </a:accent4>
      <a:accent5>
        <a:srgbClr val="7D8777"/>
      </a:accent5>
      <a:accent6>
        <a:srgbClr val="B4B4B4"/>
      </a:accent6>
      <a:hlink>
        <a:srgbClr val="0099CC"/>
      </a:hlink>
      <a:folHlink>
        <a:srgbClr val="0099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hoto Layout">
  <a:themeElements>
    <a:clrScheme name="Holland &amp; Hart Colors">
      <a:dk1>
        <a:srgbClr val="464646"/>
      </a:dk1>
      <a:lt1>
        <a:sysClr val="window" lastClr="FFFFFF"/>
      </a:lt1>
      <a:dk2>
        <a:srgbClr val="1B3C79"/>
      </a:dk2>
      <a:lt2>
        <a:srgbClr val="FEFEFE"/>
      </a:lt2>
      <a:accent1>
        <a:srgbClr val="4869A4"/>
      </a:accent1>
      <a:accent2>
        <a:srgbClr val="DBA900"/>
      </a:accent2>
      <a:accent3>
        <a:srgbClr val="0099CC"/>
      </a:accent3>
      <a:accent4>
        <a:srgbClr val="7C7F8C"/>
      </a:accent4>
      <a:accent5>
        <a:srgbClr val="7D8777"/>
      </a:accent5>
      <a:accent6>
        <a:srgbClr val="B4B4B4"/>
      </a:accent6>
      <a:hlink>
        <a:srgbClr val="0099CC"/>
      </a:hlink>
      <a:folHlink>
        <a:srgbClr val="0099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op Photo Layout">
  <a:themeElements>
    <a:clrScheme name="Holland &amp; Hart Colors">
      <a:dk1>
        <a:srgbClr val="464646"/>
      </a:dk1>
      <a:lt1>
        <a:sysClr val="window" lastClr="FFFFFF"/>
      </a:lt1>
      <a:dk2>
        <a:srgbClr val="1B3C79"/>
      </a:dk2>
      <a:lt2>
        <a:srgbClr val="FEFEFE"/>
      </a:lt2>
      <a:accent1>
        <a:srgbClr val="4869A4"/>
      </a:accent1>
      <a:accent2>
        <a:srgbClr val="DBA900"/>
      </a:accent2>
      <a:accent3>
        <a:srgbClr val="0099CC"/>
      </a:accent3>
      <a:accent4>
        <a:srgbClr val="7C7F8C"/>
      </a:accent4>
      <a:accent5>
        <a:srgbClr val="7D8777"/>
      </a:accent5>
      <a:accent6>
        <a:srgbClr val="B4B4B4"/>
      </a:accent6>
      <a:hlink>
        <a:srgbClr val="0099CC"/>
      </a:hlink>
      <a:folHlink>
        <a:srgbClr val="0099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de Photo Layout">
  <a:themeElements>
    <a:clrScheme name="Holland &amp; Hart Colors">
      <a:dk1>
        <a:srgbClr val="464646"/>
      </a:dk1>
      <a:lt1>
        <a:sysClr val="window" lastClr="FFFFFF"/>
      </a:lt1>
      <a:dk2>
        <a:srgbClr val="1B3C79"/>
      </a:dk2>
      <a:lt2>
        <a:srgbClr val="FEFEFE"/>
      </a:lt2>
      <a:accent1>
        <a:srgbClr val="4869A4"/>
      </a:accent1>
      <a:accent2>
        <a:srgbClr val="DBA900"/>
      </a:accent2>
      <a:accent3>
        <a:srgbClr val="0099CC"/>
      </a:accent3>
      <a:accent4>
        <a:srgbClr val="7C7F8C"/>
      </a:accent4>
      <a:accent5>
        <a:srgbClr val="7D8777"/>
      </a:accent5>
      <a:accent6>
        <a:srgbClr val="B4B4B4"/>
      </a:accent6>
      <a:hlink>
        <a:srgbClr val="0099CC"/>
      </a:hlink>
      <a:folHlink>
        <a:srgbClr val="0099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lorblock Layout">
  <a:themeElements>
    <a:clrScheme name="Holland &amp; Hart Colors">
      <a:dk1>
        <a:srgbClr val="464646"/>
      </a:dk1>
      <a:lt1>
        <a:sysClr val="window" lastClr="FFFFFF"/>
      </a:lt1>
      <a:dk2>
        <a:srgbClr val="1B3C79"/>
      </a:dk2>
      <a:lt2>
        <a:srgbClr val="FEFEFE"/>
      </a:lt2>
      <a:accent1>
        <a:srgbClr val="4869A4"/>
      </a:accent1>
      <a:accent2>
        <a:srgbClr val="DBA900"/>
      </a:accent2>
      <a:accent3>
        <a:srgbClr val="0099CC"/>
      </a:accent3>
      <a:accent4>
        <a:srgbClr val="7C7F8C"/>
      </a:accent4>
      <a:accent5>
        <a:srgbClr val="7D8777"/>
      </a:accent5>
      <a:accent6>
        <a:srgbClr val="B4B4B4"/>
      </a:accent6>
      <a:hlink>
        <a:srgbClr val="0099CC"/>
      </a:hlink>
      <a:folHlink>
        <a:srgbClr val="0099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20DB21C1116648AA6643FB98ECF9CC" ma:contentTypeVersion="10" ma:contentTypeDescription="Create a new document." ma:contentTypeScope="" ma:versionID="7ca4d7c5f522278ea192e7fe94a8715b">
  <xsd:schema xmlns:xsd="http://www.w3.org/2001/XMLSchema" xmlns:xs="http://www.w3.org/2001/XMLSchema" xmlns:p="http://schemas.microsoft.com/office/2006/metadata/properties" xmlns:ns3="9fcc2cff-7ae6-4aee-bb3f-1ed811c36f78" xmlns:ns4="95a35675-f3c1-4e57-abd7-4a3321f394b7" targetNamespace="http://schemas.microsoft.com/office/2006/metadata/properties" ma:root="true" ma:fieldsID="f9e3626ce05c6bd859f2438684c481b3" ns3:_="" ns4:_="">
    <xsd:import namespace="9fcc2cff-7ae6-4aee-bb3f-1ed811c36f78"/>
    <xsd:import namespace="95a35675-f3c1-4e57-abd7-4a3321f394b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cc2cff-7ae6-4aee-bb3f-1ed811c36f7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a35675-f3c1-4e57-abd7-4a3321f394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A41AD9-348D-4104-820B-517569A9D54B}">
  <ds:schemaRefs>
    <ds:schemaRef ds:uri="http://schemas.microsoft.com/sharepoint/v3/contenttype/forms"/>
  </ds:schemaRefs>
</ds:datastoreItem>
</file>

<file path=customXml/itemProps2.xml><?xml version="1.0" encoding="utf-8"?>
<ds:datastoreItem xmlns:ds="http://schemas.openxmlformats.org/officeDocument/2006/customXml" ds:itemID="{A5D961AA-C56B-4F24-91A5-9EEF4EC06EB8}">
  <ds:schemaRefs>
    <ds:schemaRef ds:uri="http://purl.org/dc/terms/"/>
    <ds:schemaRef ds:uri="http://schemas.openxmlformats.org/package/2006/metadata/core-properties"/>
    <ds:schemaRef ds:uri="http://purl.org/dc/dcmitype/"/>
    <ds:schemaRef ds:uri="95a35675-f3c1-4e57-abd7-4a3321f394b7"/>
    <ds:schemaRef ds:uri="http://purl.org/dc/elements/1.1/"/>
    <ds:schemaRef ds:uri="http://schemas.microsoft.com/office/2006/metadata/properties"/>
    <ds:schemaRef ds:uri="http://schemas.microsoft.com/office/2006/documentManagement/types"/>
    <ds:schemaRef ds:uri="http://schemas.microsoft.com/office/infopath/2007/PartnerControls"/>
    <ds:schemaRef ds:uri="9fcc2cff-7ae6-4aee-bb3f-1ed811c36f78"/>
    <ds:schemaRef ds:uri="http://www.w3.org/XML/1998/namespace"/>
  </ds:schemaRefs>
</ds:datastoreItem>
</file>

<file path=customXml/itemProps3.xml><?xml version="1.0" encoding="utf-8"?>
<ds:datastoreItem xmlns:ds="http://schemas.openxmlformats.org/officeDocument/2006/customXml" ds:itemID="{E25C8F3C-1FFB-4017-9EB3-F394448E99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cc2cff-7ae6-4aee-bb3f-1ed811c36f78"/>
    <ds:schemaRef ds:uri="95a35675-f3c1-4e57-abd7-4a3321f394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11747</TotalTime>
  <Words>2711</Words>
  <Application>Microsoft Office PowerPoint</Application>
  <PresentationFormat>Widescreen</PresentationFormat>
  <Paragraphs>483</Paragraphs>
  <Slides>50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50</vt:i4>
      </vt:variant>
    </vt:vector>
  </HeadingPairs>
  <TitlesOfParts>
    <vt:vector size="62" baseType="lpstr">
      <vt:lpstr>Open Sans</vt:lpstr>
      <vt:lpstr>Wingdings</vt:lpstr>
      <vt:lpstr>Trebuchet MS</vt:lpstr>
      <vt:lpstr>Wingdings 3</vt:lpstr>
      <vt:lpstr>Arial</vt:lpstr>
      <vt:lpstr>Calibri</vt:lpstr>
      <vt:lpstr>Title Slides</vt:lpstr>
      <vt:lpstr>No Photo Layout</vt:lpstr>
      <vt:lpstr>Top Photo Layout</vt:lpstr>
      <vt:lpstr>Side Photo Layout</vt:lpstr>
      <vt:lpstr>Colorblock Layout</vt:lpstr>
      <vt:lpstr>Facet</vt:lpstr>
      <vt:lpstr>PowerPoint Presentation</vt:lpstr>
      <vt:lpstr>WELCOME and overview</vt:lpstr>
      <vt:lpstr>PowerPoint Presentation</vt:lpstr>
      <vt:lpstr>OUR EXPERIENCE and motivation</vt:lpstr>
      <vt:lpstr>today and what’s next</vt:lpstr>
      <vt:lpstr>Forming Effective Technical Partnerships</vt:lpstr>
      <vt:lpstr>Overview</vt:lpstr>
      <vt:lpstr>Why we’re here</vt:lpstr>
      <vt:lpstr>Why We’re Here</vt:lpstr>
      <vt:lpstr>Why We’re Here (con’t)</vt:lpstr>
      <vt:lpstr>Why We’re Here (con’t)</vt:lpstr>
      <vt:lpstr>Why We’re Here (con’t)</vt:lpstr>
      <vt:lpstr>Practical Tips</vt:lpstr>
      <vt:lpstr>What we do</vt:lpstr>
      <vt:lpstr>Tech Practice Types</vt:lpstr>
      <vt:lpstr>How We Interact?</vt:lpstr>
      <vt:lpstr>Visible v Invisible differences</vt:lpstr>
      <vt:lpstr>Visible v invisible differences (con’t)</vt:lpstr>
      <vt:lpstr>Knowing Your Audience</vt:lpstr>
      <vt:lpstr>Knowing Your Audience (con’t)</vt:lpstr>
      <vt:lpstr>Letting Your Audience Know You</vt:lpstr>
      <vt:lpstr>Technology-Specific Challenges </vt:lpstr>
      <vt:lpstr>Practical Tips</vt:lpstr>
      <vt:lpstr>How are we doing?</vt:lpstr>
      <vt:lpstr>How Are We Doing?</vt:lpstr>
      <vt:lpstr>How Are We Doing? (con’t) </vt:lpstr>
      <vt:lpstr>Nailed it!</vt:lpstr>
      <vt:lpstr>Less Than Nailed It</vt:lpstr>
      <vt:lpstr>Practical Tips</vt:lpstr>
      <vt:lpstr>How can we improve?</vt:lpstr>
      <vt:lpstr>Be a Better Partner</vt:lpstr>
      <vt:lpstr>Be a Better Partner (con’t) </vt:lpstr>
      <vt:lpstr>Be a Better Partner (con’t)</vt:lpstr>
      <vt:lpstr>Practical tips:</vt:lpstr>
      <vt:lpstr>Practical Tips (con’t)</vt:lpstr>
      <vt:lpstr>Q&amp;A</vt:lpstr>
      <vt:lpstr>More building blocks</vt:lpstr>
      <vt:lpstr>Avoiding disaster</vt:lpstr>
      <vt:lpstr>Avoiding disaster</vt:lpstr>
      <vt:lpstr>Avoiding disaster</vt:lpstr>
      <vt:lpstr>Avoiding disaster </vt:lpstr>
      <vt:lpstr>Education and evolution</vt:lpstr>
      <vt:lpstr>Playing nice with others</vt:lpstr>
      <vt:lpstr>Context is key</vt:lpstr>
      <vt:lpstr>WFH and the new norm</vt:lpstr>
      <vt:lpstr>Lastly - Partnership  </vt:lpstr>
      <vt:lpstr>Summary &amp; Key takeaways</vt:lpstr>
      <vt:lpstr>questions</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Chelsey E. Janes</dc:creator>
  <cp:lastModifiedBy>H&amp;H</cp:lastModifiedBy>
  <cp:revision>62</cp:revision>
  <cp:lastPrinted>2022-03-12T22:14:54Z</cp:lastPrinted>
  <dcterms:created xsi:type="dcterms:W3CDTF">2019-01-22T22:57:29Z</dcterms:created>
  <dcterms:modified xsi:type="dcterms:W3CDTF">2022-03-29T03:24:55Z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0x0101000820DB21C1116648AA6643FB98ECF9CC</vt:lpwstr>
  </property>
</Properties>
</file>