
<file path=[Content_Types].xml><?xml version="1.0" encoding="utf-8"?>
<Types xmlns="http://schemas.openxmlformats.org/package/2006/content-types">
  <Default Extension="rels" ContentType="application/vnd.openxmlformats-package.relationships+xml"/>
  <Default Extension="jpeg" ContentType="image/jpeg"/>
  <Default Extension="fntdata" ContentType="application/x-fontdata"/>
  <Default Extension="wdp" ContentType="image/vnd.ms-photo"/>
  <Default Extension="png" ContentType="image/png"/>
  <Default Extension="mp4" ContentType="video/mp4"/>
  <Override PartName="/customXml/item1.xml" ContentType="application/xml"/>
  <Override PartName="/customXml/item2.xml" ContentType="application/xml"/>
  <Override PartName="/customXml/item3.xml" ContentType="application/xml"/>
  <Override PartName="/customXml/item4.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7.5-->
<p:presentation xmlns:r="http://schemas.openxmlformats.org/officeDocument/2006/relationships" xmlns:a="http://schemas.openxmlformats.org/drawingml/2006/main" xmlns:p="http://schemas.openxmlformats.org/presentationml/2006/main" embedTrueTypeFonts="1" saveSubsetFonts="1">
  <p:sldMasterIdLst>
    <p:sldMasterId id="2147483673" r:id="rId5"/>
    <p:sldMasterId id="2147483719" r:id="rId6"/>
  </p:sldMasterIdLst>
  <p:notesMasterIdLst>
    <p:notesMasterId r:id="rId7"/>
  </p:notesMasterIdLst>
  <p:handoutMasterIdLst>
    <p:handoutMasterId r:id="rId8"/>
  </p:handoutMasterIdLst>
  <p:sldIdLst>
    <p:sldId id="261" r:id="rId9"/>
    <p:sldId id="320" r:id="rId10"/>
    <p:sldId id="442" r:id="rId11"/>
    <p:sldId id="443" r:id="rId12"/>
    <p:sldId id="444" r:id="rId13"/>
    <p:sldId id="283" r:id="rId14"/>
    <p:sldId id="273" r:id="rId15"/>
    <p:sldId id="317" r:id="rId16"/>
    <p:sldId id="321" r:id="rId17"/>
    <p:sldId id="276" r:id="rId18"/>
    <p:sldId id="448" r:id="rId19"/>
    <p:sldId id="274" r:id="rId20"/>
    <p:sldId id="277" r:id="rId21"/>
    <p:sldId id="257" r:id="rId22"/>
    <p:sldId id="278" r:id="rId23"/>
    <p:sldId id="279" r:id="rId24"/>
    <p:sldId id="280" r:id="rId25"/>
    <p:sldId id="313" r:id="rId26"/>
    <p:sldId id="315" r:id="rId27"/>
    <p:sldId id="446" r:id="rId28"/>
    <p:sldId id="457" r:id="rId29"/>
    <p:sldId id="453" r:id="rId30"/>
    <p:sldId id="458" r:id="rId31"/>
    <p:sldId id="343" r:id="rId32"/>
    <p:sldId id="264" r:id="rId33"/>
    <p:sldId id="455" r:id="rId34"/>
    <p:sldId id="307" r:id="rId35"/>
    <p:sldId id="456" r:id="rId36"/>
    <p:sldId id="306" r:id="rId37"/>
    <p:sldId id="308" r:id="rId38"/>
    <p:sldId id="319" r:id="rId39"/>
    <p:sldId id="303" r:id="rId40"/>
    <p:sldId id="262" r:id="rId41"/>
    <p:sldId id="449" r:id="rId42"/>
    <p:sldId id="450" r:id="rId43"/>
    <p:sldId id="281" r:id="rId44"/>
    <p:sldId id="452" r:id="rId45"/>
    <p:sldId id="311" r:id="rId46"/>
    <p:sldId id="451" r:id="rId47"/>
    <p:sldId id="328" r:id="rId48"/>
    <p:sldId id="314" r:id="rId49"/>
    <p:sldId id="272"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Harmonia Sans" panose="020B0502030402020204" pitchFamily="34" charset="0"/>
      <p:regular r:id="rId58"/>
      <p:bold r:id="rId59"/>
      <p:italic r:id="rId60"/>
      <p:boldItalic r:id="rId61"/>
    </p:embeddedFont>
    <p:embeddedFont>
      <p:font typeface="helvetica" panose="020B0604020202020204" pitchFamily="34" charset="0"/>
      <p:regular r:id="rId62"/>
      <p:bold r:id="rId63"/>
      <p:italic r:id="rId64"/>
      <p:boldItalic r:id="rId65"/>
    </p:embeddedFont>
    <p:embeddedFont>
      <p:font typeface="Martel" panose="020B0604020202020204" charset="0"/>
      <p:regular r:id="rId66"/>
      <p:bold r:id="rId67"/>
    </p:embeddedFont>
    <p:embeddedFont>
      <p:font typeface="Merriweather" panose="00000500000000000000" pitchFamily="2" charset="0"/>
      <p:regular r:id="rId68"/>
      <p:bold r:id="rId69"/>
      <p:italic r:id="rId70"/>
      <p:boldItalic r:id="rId71"/>
    </p:embeddedFont>
    <p:embeddedFont>
      <p:font typeface="Open Sans" panose="020B0606030504020204" pitchFamily="34" charset="0"/>
      <p:regular r:id="rId72"/>
      <p:bold r:id="rId73"/>
      <p:italic r:id="rId74"/>
    </p:embeddedFont>
  </p:embeddedFontLst>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0AE087-3FF8-4747-A9FD-9FA8759E053E}">
          <p14:sldIdLst>
            <p14:sldId id="261"/>
            <p14:sldId id="320"/>
            <p14:sldId id="442"/>
            <p14:sldId id="443"/>
            <p14:sldId id="444"/>
            <p14:sldId id="283"/>
            <p14:sldId id="273"/>
            <p14:sldId id="317"/>
            <p14:sldId id="321"/>
            <p14:sldId id="276"/>
            <p14:sldId id="448"/>
            <p14:sldId id="274"/>
            <p14:sldId id="277"/>
            <p14:sldId id="257"/>
            <p14:sldId id="278"/>
            <p14:sldId id="279"/>
            <p14:sldId id="280"/>
            <p14:sldId id="313"/>
            <p14:sldId id="315"/>
            <p14:sldId id="446"/>
            <p14:sldId id="457"/>
            <p14:sldId id="453"/>
            <p14:sldId id="458"/>
            <p14:sldId id="343"/>
            <p14:sldId id="264"/>
            <p14:sldId id="455"/>
            <p14:sldId id="307"/>
            <p14:sldId id="456"/>
            <p14:sldId id="306"/>
            <p14:sldId id="308"/>
            <p14:sldId id="319"/>
            <p14:sldId id="303"/>
            <p14:sldId id="262"/>
            <p14:sldId id="449"/>
            <p14:sldId id="450"/>
            <p14:sldId id="281"/>
            <p14:sldId id="452"/>
            <p14:sldId id="311"/>
            <p14:sldId id="451"/>
            <p14:sldId id="328"/>
            <p14:sldId id="314"/>
            <p14:sldId id="2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9F3"/>
    <a:srgbClr val="323232"/>
    <a:srgbClr val="3F534E"/>
    <a:srgbClr val="87A7B3"/>
    <a:srgbClr val="464646"/>
    <a:srgbClr val="1B3C79"/>
    <a:srgbClr val="4E8297"/>
    <a:srgbClr val="B4B4B4"/>
    <a:srgbClr val="4869A4"/>
    <a:srgbClr val="4E8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95" autoAdjust="0"/>
    <p:restoredTop sz="94712" autoAdjust="0"/>
  </p:normalViewPr>
  <p:slideViewPr>
    <p:cSldViewPr snapToGrid="0">
      <p:cViewPr varScale="1">
        <p:scale>
          <a:sx n="83" d="100"/>
          <a:sy n="83" d="100"/>
        </p:scale>
        <p:origin x="101" y="77"/>
      </p:cViewPr>
      <p:guideLst/>
    </p:cSldViewPr>
  </p:slideViewPr>
  <p:notesTextViewPr>
    <p:cViewPr>
      <p:scale>
        <a:sx n="1" d="1"/>
        <a:sy n="1" d="1"/>
      </p:scale>
      <p:origin x="0" y="0"/>
    </p:cViewPr>
  </p:notesTextViewPr>
  <p:notesViewPr>
    <p:cSldViewPr snapToGrid="0">
      <p:cViewPr varScale="1">
        <p:scale>
          <a:sx n="87" d="100"/>
          <a:sy n="87" d="100"/>
        </p:scale>
        <p:origin x="2988" y="66"/>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2.xml" /><Relationship Id="rId11" Type="http://schemas.openxmlformats.org/officeDocument/2006/relationships/slide" Target="slides/slide3.xml" /><Relationship Id="rId12" Type="http://schemas.openxmlformats.org/officeDocument/2006/relationships/slide" Target="slides/slide4.xml" /><Relationship Id="rId13" Type="http://schemas.openxmlformats.org/officeDocument/2006/relationships/slide" Target="slides/slide5.xml" /><Relationship Id="rId14" Type="http://schemas.openxmlformats.org/officeDocument/2006/relationships/slide" Target="slides/slide6.xml" /><Relationship Id="rId15" Type="http://schemas.openxmlformats.org/officeDocument/2006/relationships/slide" Target="slides/slide7.xml" /><Relationship Id="rId16" Type="http://schemas.openxmlformats.org/officeDocument/2006/relationships/slide" Target="slides/slide8.xml" /><Relationship Id="rId17" Type="http://schemas.openxmlformats.org/officeDocument/2006/relationships/slide" Target="slides/slide9.xml" /><Relationship Id="rId18" Type="http://schemas.openxmlformats.org/officeDocument/2006/relationships/slide" Target="slides/slide10.xml" /><Relationship Id="rId19" Type="http://schemas.openxmlformats.org/officeDocument/2006/relationships/slide" Target="slides/slide11.xml" /><Relationship Id="rId2" Type="http://schemas.openxmlformats.org/officeDocument/2006/relationships/customXml" Target="../customXml/item2.xml" /><Relationship Id="rId20" Type="http://schemas.openxmlformats.org/officeDocument/2006/relationships/slide" Target="slides/slide12.xml" /><Relationship Id="rId21" Type="http://schemas.openxmlformats.org/officeDocument/2006/relationships/slide" Target="slides/slide13.xml" /><Relationship Id="rId22" Type="http://schemas.openxmlformats.org/officeDocument/2006/relationships/slide" Target="slides/slide14.xml" /><Relationship Id="rId23" Type="http://schemas.openxmlformats.org/officeDocument/2006/relationships/slide" Target="slides/slide15.xml" /><Relationship Id="rId24" Type="http://schemas.openxmlformats.org/officeDocument/2006/relationships/slide" Target="slides/slide16.xml" /><Relationship Id="rId25" Type="http://schemas.openxmlformats.org/officeDocument/2006/relationships/slide" Target="slides/slide17.xml" /><Relationship Id="rId26" Type="http://schemas.openxmlformats.org/officeDocument/2006/relationships/slide" Target="slides/slide18.xml" /><Relationship Id="rId27" Type="http://schemas.openxmlformats.org/officeDocument/2006/relationships/slide" Target="slides/slide19.xml" /><Relationship Id="rId28" Type="http://schemas.openxmlformats.org/officeDocument/2006/relationships/slide" Target="slides/slide20.xml" /><Relationship Id="rId29" Type="http://schemas.openxmlformats.org/officeDocument/2006/relationships/slide" Target="slides/slide21.xml" /><Relationship Id="rId3" Type="http://schemas.openxmlformats.org/officeDocument/2006/relationships/customXml" Target="../customXml/item3.xml" /><Relationship Id="rId30" Type="http://schemas.openxmlformats.org/officeDocument/2006/relationships/slide" Target="slides/slide22.xml" /><Relationship Id="rId31" Type="http://schemas.openxmlformats.org/officeDocument/2006/relationships/slide" Target="slides/slide23.xml" /><Relationship Id="rId32" Type="http://schemas.openxmlformats.org/officeDocument/2006/relationships/slide" Target="slides/slide24.xml" /><Relationship Id="rId33" Type="http://schemas.openxmlformats.org/officeDocument/2006/relationships/slide" Target="slides/slide25.xml" /><Relationship Id="rId34" Type="http://schemas.openxmlformats.org/officeDocument/2006/relationships/slide" Target="slides/slide26.xml" /><Relationship Id="rId35" Type="http://schemas.openxmlformats.org/officeDocument/2006/relationships/slide" Target="slides/slide27.xml" /><Relationship Id="rId36" Type="http://schemas.openxmlformats.org/officeDocument/2006/relationships/slide" Target="slides/slide28.xml" /><Relationship Id="rId37" Type="http://schemas.openxmlformats.org/officeDocument/2006/relationships/slide" Target="slides/slide29.xml" /><Relationship Id="rId38" Type="http://schemas.openxmlformats.org/officeDocument/2006/relationships/slide" Target="slides/slide30.xml" /><Relationship Id="rId39" Type="http://schemas.openxmlformats.org/officeDocument/2006/relationships/slide" Target="slides/slide31.xml" /><Relationship Id="rId4" Type="http://schemas.openxmlformats.org/officeDocument/2006/relationships/customXml" Target="../customXml/item4.xml" /><Relationship Id="rId40" Type="http://schemas.openxmlformats.org/officeDocument/2006/relationships/slide" Target="slides/slide32.xml" /><Relationship Id="rId41" Type="http://schemas.openxmlformats.org/officeDocument/2006/relationships/slide" Target="slides/slide33.xml" /><Relationship Id="rId42" Type="http://schemas.openxmlformats.org/officeDocument/2006/relationships/slide" Target="slides/slide34.xml" /><Relationship Id="rId43" Type="http://schemas.openxmlformats.org/officeDocument/2006/relationships/slide" Target="slides/slide35.xml" /><Relationship Id="rId44" Type="http://schemas.openxmlformats.org/officeDocument/2006/relationships/slide" Target="slides/slide36.xml" /><Relationship Id="rId45" Type="http://schemas.openxmlformats.org/officeDocument/2006/relationships/slide" Target="slides/slide37.xml" /><Relationship Id="rId46" Type="http://schemas.openxmlformats.org/officeDocument/2006/relationships/slide" Target="slides/slide38.xml" /><Relationship Id="rId47" Type="http://schemas.openxmlformats.org/officeDocument/2006/relationships/slide" Target="slides/slide39.xml" /><Relationship Id="rId48" Type="http://schemas.openxmlformats.org/officeDocument/2006/relationships/slide" Target="slides/slide40.xml" /><Relationship Id="rId49" Type="http://schemas.openxmlformats.org/officeDocument/2006/relationships/slide" Target="slides/slide41.xml" /><Relationship Id="rId5" Type="http://schemas.openxmlformats.org/officeDocument/2006/relationships/slideMaster" Target="slideMasters/slideMaster1.xml" /><Relationship Id="rId50" Type="http://schemas.openxmlformats.org/officeDocument/2006/relationships/slide" Target="slides/slide42.xml" /><Relationship Id="rId51" Type="http://schemas.openxmlformats.org/officeDocument/2006/relationships/tags" Target="tags/tag135.xml" /><Relationship Id="rId52" Type="http://schemas.openxmlformats.org/officeDocument/2006/relationships/font" Target="fonts/font1.fntdata" /><Relationship Id="rId53" Type="http://schemas.openxmlformats.org/officeDocument/2006/relationships/font" Target="fonts/font2.fntdata" /><Relationship Id="rId54" Type="http://schemas.openxmlformats.org/officeDocument/2006/relationships/font" Target="fonts/font3.fntdata" /><Relationship Id="rId55" Type="http://schemas.openxmlformats.org/officeDocument/2006/relationships/font" Target="fonts/font4.fntdata" /><Relationship Id="rId56" Type="http://schemas.openxmlformats.org/officeDocument/2006/relationships/font" Target="fonts/font5.fntdata" /><Relationship Id="rId57" Type="http://schemas.openxmlformats.org/officeDocument/2006/relationships/font" Target="fonts/font6.fntdata" /><Relationship Id="rId58" Type="http://schemas.openxmlformats.org/officeDocument/2006/relationships/font" Target="fonts/font7.fntdata" /><Relationship Id="rId59" Type="http://schemas.openxmlformats.org/officeDocument/2006/relationships/font" Target="fonts/font8.fntdata" /><Relationship Id="rId6" Type="http://schemas.openxmlformats.org/officeDocument/2006/relationships/slideMaster" Target="slideMasters/slideMaster2.xml" /><Relationship Id="rId60" Type="http://schemas.openxmlformats.org/officeDocument/2006/relationships/font" Target="fonts/font9.fntdata" /><Relationship Id="rId61" Type="http://schemas.openxmlformats.org/officeDocument/2006/relationships/font" Target="fonts/font10.fntdata" /><Relationship Id="rId62" Type="http://schemas.openxmlformats.org/officeDocument/2006/relationships/font" Target="fonts/font11.fntdata" /><Relationship Id="rId63" Type="http://schemas.openxmlformats.org/officeDocument/2006/relationships/font" Target="fonts/font12.fntdata" /><Relationship Id="rId64" Type="http://schemas.openxmlformats.org/officeDocument/2006/relationships/font" Target="fonts/font13.fntdata" /><Relationship Id="rId65" Type="http://schemas.openxmlformats.org/officeDocument/2006/relationships/font" Target="fonts/font14.fntdata" /><Relationship Id="rId66" Type="http://schemas.openxmlformats.org/officeDocument/2006/relationships/font" Target="fonts/font15.fntdata" /><Relationship Id="rId67" Type="http://schemas.openxmlformats.org/officeDocument/2006/relationships/font" Target="fonts/font16.fntdata" /><Relationship Id="rId68" Type="http://schemas.openxmlformats.org/officeDocument/2006/relationships/font" Target="fonts/font17.fntdata" /><Relationship Id="rId69" Type="http://schemas.openxmlformats.org/officeDocument/2006/relationships/font" Target="fonts/font18.fntdata" /><Relationship Id="rId7" Type="http://schemas.openxmlformats.org/officeDocument/2006/relationships/notesMaster" Target="notesMasters/notesMaster1.xml" /><Relationship Id="rId70" Type="http://schemas.openxmlformats.org/officeDocument/2006/relationships/font" Target="fonts/font19.fntdata" /><Relationship Id="rId71" Type="http://schemas.openxmlformats.org/officeDocument/2006/relationships/font" Target="fonts/font20.fntdata" /><Relationship Id="rId72" Type="http://schemas.openxmlformats.org/officeDocument/2006/relationships/font" Target="fonts/font21.fntdata" /><Relationship Id="rId73" Type="http://schemas.openxmlformats.org/officeDocument/2006/relationships/font" Target="fonts/font22.fntdata" /><Relationship Id="rId74" Type="http://schemas.openxmlformats.org/officeDocument/2006/relationships/font" Target="fonts/font23.fntdata" /><Relationship Id="rId75" Type="http://schemas.openxmlformats.org/officeDocument/2006/relationships/presProps" Target="presProps.xml" /><Relationship Id="rId76" Type="http://schemas.openxmlformats.org/officeDocument/2006/relationships/viewProps" Target="viewProps.xml" /><Relationship Id="rId77" Type="http://schemas.openxmlformats.org/officeDocument/2006/relationships/theme" Target="theme/theme1.xml" /><Relationship Id="rId78" Type="http://schemas.openxmlformats.org/officeDocument/2006/relationships/tableStyles" Target="tableStyles.xml" /><Relationship Id="rId8" Type="http://schemas.openxmlformats.org/officeDocument/2006/relationships/handoutMaster" Target="handoutMasters/handoutMaster1.xml" /><Relationship Id="rId9" Type="http://schemas.openxmlformats.org/officeDocument/2006/relationships/slide" Target="slides/slide1.xml" /></Relationships>
</file>

<file path=ppt/diagrams/colors1.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a="http://schemas.openxmlformats.org/drawingml/2006/main" xmlns:dgm="http://schemas.openxmlformats.org/drawingml/2006/diagram"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a="http://schemas.openxmlformats.org/drawingml/2006/main" xmlns:dgm="http://schemas.openxmlformats.org/drawingml/2006/diagram"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a="http://schemas.openxmlformats.org/drawingml/2006/main" xmlns:dgm="http://schemas.openxmlformats.org/drawingml/2006/diagram"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a="http://schemas.openxmlformats.org/drawingml/2006/main" xmlns:dgm="http://schemas.openxmlformats.org/drawingml/2006/diagram"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a="http://schemas.openxmlformats.org/drawingml/2006/main" xmlns:dgm="http://schemas.openxmlformats.org/drawingml/2006/diagram"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dgm="http://schemas.openxmlformats.org/drawingml/2006/diagram">
  <dgm:ptLst>
    <dgm:pt modelId="{14F0B1FD-C351-4154-A731-1D1C4EB13F2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7D1F163-BCD9-479C-9839-8B0AB4A70991}" type="parTrans" cxnId="{5CCDFB65-0AEC-4507-A6F7-3654D5DAF989}">
      <dgm:prSet/>
      <dgm:spPr/>
      <dgm:t>
        <a:bodyPr/>
        <a:lstStyle/>
        <a:p>
          <a:endParaRPr lang="en-US"/>
        </a:p>
      </dgm:t>
    </dgm:pt>
    <dgm:pt modelId="{F59A8040-99DD-40B5-93D3-CD306B0D2819}">
      <dgm:prSet/>
      <dgm:spPr/>
      <dgm:t>
        <a:bodyPr/>
        <a:lstStyle/>
        <a:p>
          <a:r>
            <a:rPr lang="en-US"/>
            <a:t>“Ripped from the Headlines” – </a:t>
          </a:r>
        </a:p>
      </dgm:t>
    </dgm:pt>
    <dgm:pt modelId="{15F6ACE2-52DB-4BBB-B55F-6933A58D93B4}" type="parTrans" cxnId="{AD789F7F-A9AE-495D-9AB0-B6AE859CDBB6}">
      <dgm:prSet/>
      <dgm:spPr/>
      <dgm:t>
        <a:bodyPr/>
        <a:lstStyle/>
        <a:p>
          <a:endParaRPr lang="en-US"/>
        </a:p>
      </dgm:t>
    </dgm:pt>
    <dgm:pt modelId="{F97F47CD-570C-4985-AD27-8528A66911DF}">
      <dgm:prSet/>
      <dgm:spPr/>
      <dgm:t>
        <a:bodyPr/>
        <a:lstStyle/>
        <a:p>
          <a:r>
            <a:rPr lang="en-US"/>
            <a:t>Top Security Threats</a:t>
          </a:r>
        </a:p>
      </dgm:t>
    </dgm:pt>
    <dgm:pt modelId="{3EC4408E-BDF7-457E-8B34-028E81091937}" type="sibTrans" cxnId="{AD789F7F-A9AE-495D-9AB0-B6AE859CDBB6}">
      <dgm:prSet/>
      <dgm:spPr/>
      <dgm:t>
        <a:bodyPr/>
        <a:lstStyle/>
        <a:p>
          <a:endParaRPr lang="en-US"/>
        </a:p>
      </dgm:t>
    </dgm:pt>
    <dgm:pt modelId="{28FBF3F0-99D1-4007-B621-B9630BDC12E2}" type="parTrans" cxnId="{314DA7EB-3B89-4F9F-B518-56B525584E46}">
      <dgm:prSet/>
      <dgm:spPr/>
      <dgm:t>
        <a:bodyPr/>
        <a:lstStyle/>
        <a:p>
          <a:endParaRPr lang="en-US"/>
        </a:p>
      </dgm:t>
    </dgm:pt>
    <dgm:pt modelId="{6D3D32E7-59FD-45B3-A883-7D572AF1C094}">
      <dgm:prSet/>
      <dgm:spPr/>
      <dgm:t>
        <a:bodyPr/>
        <a:lstStyle/>
        <a:p>
          <a:r>
            <a:rPr lang="en-US"/>
            <a:t>Legal and Regulatory Update Alphabet Soup</a:t>
          </a:r>
        </a:p>
      </dgm:t>
    </dgm:pt>
    <dgm:pt modelId="{0EC20023-845D-45C5-96B3-C2C55A7C8FE7}" type="sibTrans" cxnId="{314DA7EB-3B89-4F9F-B518-56B525584E46}">
      <dgm:prSet/>
      <dgm:spPr/>
      <dgm:t>
        <a:bodyPr/>
        <a:lstStyle/>
        <a:p>
          <a:endParaRPr lang="en-US"/>
        </a:p>
      </dgm:t>
    </dgm:pt>
    <dgm:pt modelId="{18090C28-E86F-447F-BB04-B7670C529CFE}" type="parTrans" cxnId="{A3E16B63-BC49-4782-A7D1-E310C22EAE7C}">
      <dgm:prSet/>
      <dgm:spPr/>
      <dgm:t>
        <a:bodyPr/>
        <a:lstStyle/>
        <a:p>
          <a:endParaRPr lang="en-US"/>
        </a:p>
      </dgm:t>
    </dgm:pt>
    <dgm:pt modelId="{887A64C5-2554-4866-B98E-40CCC770C6E5}">
      <dgm:prSet/>
      <dgm:spPr/>
      <dgm:t>
        <a:bodyPr/>
        <a:lstStyle/>
        <a:p>
          <a:r>
            <a:rPr lang="en-US"/>
            <a:t>Third Party Risk</a:t>
          </a:r>
        </a:p>
      </dgm:t>
    </dgm:pt>
    <dgm:pt modelId="{E731A3E5-4FDE-44A9-8EA1-8C623C21A824}" type="sibTrans" cxnId="{A3E16B63-BC49-4782-A7D1-E310C22EAE7C}">
      <dgm:prSet/>
      <dgm:spPr/>
      <dgm:t>
        <a:bodyPr/>
        <a:lstStyle/>
        <a:p>
          <a:endParaRPr lang="en-US"/>
        </a:p>
      </dgm:t>
    </dgm:pt>
    <dgm:pt modelId="{E0B20DC5-89D5-4545-9C77-51715DC87FE4}" type="sibTrans" cxnId="{5CCDFB65-0AEC-4507-A6F7-3654D5DAF989}">
      <dgm:prSet/>
      <dgm:spPr/>
      <dgm:t>
        <a:bodyPr/>
        <a:lstStyle/>
        <a:p>
          <a:endParaRPr lang="en-US"/>
        </a:p>
      </dgm:t>
    </dgm:pt>
    <dgm:pt modelId="{7F81D9EA-D34B-4FFB-A8E1-05D2A0E4269F}" type="parTrans" cxnId="{32B3BC89-6816-4B0B-943F-4B59A6C6FD3A}">
      <dgm:prSet/>
      <dgm:spPr/>
      <dgm:t>
        <a:bodyPr/>
        <a:lstStyle/>
        <a:p>
          <a:endParaRPr lang="en-US"/>
        </a:p>
      </dgm:t>
    </dgm:pt>
    <dgm:pt modelId="{A8E777C9-BE96-4D49-AC86-74B5819159CA}">
      <dgm:prSet/>
      <dgm:spPr/>
      <dgm:t>
        <a:bodyPr/>
        <a:lstStyle/>
        <a:p>
          <a:r>
            <a:rPr lang="en-US"/>
            <a:t>In Search of  . . . “Reasonableness” </a:t>
          </a:r>
        </a:p>
      </dgm:t>
    </dgm:pt>
    <dgm:pt modelId="{1ABCDE29-2E5D-44BC-AC13-E5BC60F91239}" type="parTrans" cxnId="{81BBF0C5-92F6-46D6-944E-97DCA318AC52}">
      <dgm:prSet/>
      <dgm:spPr/>
      <dgm:t>
        <a:bodyPr/>
        <a:lstStyle/>
        <a:p>
          <a:endParaRPr lang="en-US"/>
        </a:p>
      </dgm:t>
    </dgm:pt>
    <dgm:pt modelId="{730A1EC6-F635-4E20-B521-7885F8C3C562}">
      <dgm:prSet/>
      <dgm:spPr/>
      <dgm:t>
        <a:bodyPr/>
        <a:lstStyle/>
        <a:p>
          <a:r>
            <a:rPr lang="en-US"/>
            <a:t>Evolution of Reasonable Security</a:t>
          </a:r>
        </a:p>
      </dgm:t>
    </dgm:pt>
    <dgm:pt modelId="{247DB5BC-A66B-4151-B1E3-1C02DC3F212C}" type="sibTrans" cxnId="{81BBF0C5-92F6-46D6-944E-97DCA318AC52}">
      <dgm:prSet/>
      <dgm:spPr/>
      <dgm:t>
        <a:bodyPr/>
        <a:lstStyle/>
        <a:p>
          <a:endParaRPr lang="en-US"/>
        </a:p>
      </dgm:t>
    </dgm:pt>
    <dgm:pt modelId="{C64ABCD8-1593-4598-A62A-81F3FAC81C60}" type="parTrans" cxnId="{663C586C-89B7-44A5-A4EB-23C2185EACD5}">
      <dgm:prSet/>
      <dgm:spPr/>
      <dgm:t>
        <a:bodyPr/>
        <a:lstStyle/>
        <a:p>
          <a:endParaRPr lang="en-US"/>
        </a:p>
      </dgm:t>
    </dgm:pt>
    <dgm:pt modelId="{BC2CA9E9-2289-4056-825E-3D26686F87E8}">
      <dgm:prSet/>
      <dgm:spPr/>
      <dgm:t>
        <a:bodyPr/>
        <a:lstStyle/>
        <a:p>
          <a:r>
            <a:rPr lang="en-US"/>
            <a:t>Do Your SOCs Match Your Outfit?</a:t>
          </a:r>
        </a:p>
      </dgm:t>
    </dgm:pt>
    <dgm:pt modelId="{91CCC1D2-9CF7-4BDF-A860-1D1921C0ED96}" type="sibTrans" cxnId="{663C586C-89B7-44A5-A4EB-23C2185EACD5}">
      <dgm:prSet/>
      <dgm:spPr/>
      <dgm:t>
        <a:bodyPr/>
        <a:lstStyle/>
        <a:p>
          <a:endParaRPr lang="en-US"/>
        </a:p>
      </dgm:t>
    </dgm:pt>
    <dgm:pt modelId="{677201E5-CC4B-43EE-95D8-1C366546A4EE}" type="parTrans" cxnId="{E721E494-A2C9-4E5F-8C3B-BF45BAC430F3}">
      <dgm:prSet/>
      <dgm:spPr/>
      <dgm:t>
        <a:bodyPr/>
        <a:lstStyle/>
        <a:p>
          <a:endParaRPr lang="en-US"/>
        </a:p>
      </dgm:t>
    </dgm:pt>
    <dgm:pt modelId="{6806FBAA-D867-44E3-90CA-C0DE1C327CB2}">
      <dgm:prSet/>
      <dgm:spPr/>
      <dgm:t>
        <a:bodyPr/>
        <a:lstStyle/>
        <a:p>
          <a:r>
            <a:rPr lang="en-US"/>
            <a:t>Do as I Say, Not As I Do</a:t>
          </a:r>
        </a:p>
      </dgm:t>
    </dgm:pt>
    <dgm:pt modelId="{3EEE754B-9880-4AAF-AE99-85EF9A829232}" type="sibTrans" cxnId="{E721E494-A2C9-4E5F-8C3B-BF45BAC430F3}">
      <dgm:prSet/>
      <dgm:spPr/>
      <dgm:t>
        <a:bodyPr/>
        <a:lstStyle/>
        <a:p>
          <a:endParaRPr lang="en-US"/>
        </a:p>
      </dgm:t>
    </dgm:pt>
    <dgm:pt modelId="{CD4A7377-A940-4F15-85EE-43CE89DAACC8}" type="sibTrans" cxnId="{32B3BC89-6816-4B0B-943F-4B59A6C6FD3A}">
      <dgm:prSet/>
      <dgm:spPr/>
      <dgm:t>
        <a:bodyPr/>
        <a:lstStyle/>
        <a:p>
          <a:endParaRPr lang="en-US"/>
        </a:p>
      </dgm:t>
    </dgm:pt>
    <dgm:pt modelId="{7A542740-F315-4FE3-82A8-25A806639D6E}" type="parTrans" cxnId="{96C91715-02A6-4AC4-A510-499CFC9E139F}">
      <dgm:prSet/>
      <dgm:spPr/>
      <dgm:t>
        <a:bodyPr/>
        <a:lstStyle/>
        <a:p>
          <a:endParaRPr lang="en-US"/>
        </a:p>
      </dgm:t>
    </dgm:pt>
    <dgm:pt modelId="{EF3730E5-97FF-438A-8EE7-6AD60C1EF809}">
      <dgm:prSet/>
      <dgm:spPr/>
      <dgm:t>
        <a:bodyPr/>
        <a:lstStyle/>
        <a:p>
          <a:r>
            <a:rPr lang="en-US"/>
            <a:t>Where Do I Start?</a:t>
          </a:r>
        </a:p>
      </dgm:t>
    </dgm:pt>
    <dgm:pt modelId="{A556996A-B218-4C01-B50A-03A22D3E62B8}" type="sibTrans" cxnId="{96C91715-02A6-4AC4-A510-499CFC9E139F}">
      <dgm:prSet/>
      <dgm:spPr/>
      <dgm:t>
        <a:bodyPr/>
        <a:lstStyle/>
        <a:p>
          <a:endParaRPr lang="en-US"/>
        </a:p>
      </dgm:t>
    </dgm:pt>
    <dgm:pt modelId="{8628368B-2740-42A6-AB4E-3FCC86CF047B}" type="pres">
      <dgm:prSet presAssocID="{14F0B1FD-C351-4154-A731-1D1C4EB13F24}" presName="linear">
        <dgm:presLayoutVars>
          <dgm:animLvl val="lvl"/>
          <dgm:resizeHandles val="exact"/>
        </dgm:presLayoutVars>
      </dgm:prSet>
      <dgm:spPr/>
      <dgm:t>
        <a:bodyPr/>
        <a:lstStyle/>
        <a:p/>
      </dgm:t>
    </dgm:pt>
    <dgm:pt modelId="{116AE08F-F909-47B2-ABA6-2AD9C34AF7DB}" type="pres">
      <dgm:prSet presAssocID="{F59A8040-99DD-40B5-93D3-CD306B0D2819}" presName="parentText" presStyleLbl="node1" presStyleCnt="3">
        <dgm:presLayoutVars>
          <dgm:chMax val="0"/>
          <dgm:bulletEnabled val="1"/>
        </dgm:presLayoutVars>
      </dgm:prSet>
      <dgm:spPr/>
      <dgm:t>
        <a:bodyPr/>
        <a:lstStyle/>
        <a:p/>
      </dgm:t>
    </dgm:pt>
    <dgm:pt modelId="{9AE51DD6-7A58-4336-B237-AE181B0FDD2E}" type="pres">
      <dgm:prSet presAssocID="{F59A8040-99DD-40B5-93D3-CD306B0D2819}" presName="childText" presStyleLbl="revTx" presStyleCnt="2">
        <dgm:presLayoutVars>
          <dgm:bulletEnabled val="1"/>
        </dgm:presLayoutVars>
      </dgm:prSet>
      <dgm:spPr/>
      <dgm:t>
        <a:bodyPr/>
        <a:lstStyle/>
        <a:p/>
      </dgm:t>
    </dgm:pt>
    <dgm:pt modelId="{DDCAC8BA-243B-4426-AA0E-989F639B7CE0}" type="pres">
      <dgm:prSet presAssocID="{A8E777C9-BE96-4D49-AC86-74B5819159CA}" presName="parentText" presStyleLbl="node1" presStyleIdx="1" presStyleCnt="3">
        <dgm:presLayoutVars>
          <dgm:chMax val="0"/>
          <dgm:bulletEnabled val="1"/>
        </dgm:presLayoutVars>
      </dgm:prSet>
      <dgm:spPr/>
      <dgm:t>
        <a:bodyPr/>
        <a:lstStyle/>
        <a:p/>
      </dgm:t>
    </dgm:pt>
    <dgm:pt modelId="{5F179F51-5737-4A2A-A0E2-18C200234169}" type="pres">
      <dgm:prSet presAssocID="{A8E777C9-BE96-4D49-AC86-74B5819159CA}" presName="childText" presStyleLbl="revTx" presStyleIdx="1" presStyleCnt="2">
        <dgm:presLayoutVars>
          <dgm:bulletEnabled val="1"/>
        </dgm:presLayoutVars>
      </dgm:prSet>
      <dgm:spPr/>
      <dgm:t>
        <a:bodyPr/>
        <a:lstStyle/>
        <a:p/>
      </dgm:t>
    </dgm:pt>
    <dgm:pt modelId="{E2E42508-DD27-4D26-BEA3-012D8CEE47BB}" type="pres">
      <dgm:prSet presAssocID="{EF3730E5-97FF-438A-8EE7-6AD60C1EF809}" presName="parentText" presStyleLbl="node1" presStyleIdx="2" presStyleCnt="3">
        <dgm:presLayoutVars>
          <dgm:chMax val="0"/>
          <dgm:bulletEnabled val="1"/>
        </dgm:presLayoutVars>
      </dgm:prSet>
      <dgm:spPr/>
      <dgm:t>
        <a:bodyPr/>
        <a:lstStyle/>
        <a:p/>
      </dgm:t>
    </dgm:pt>
  </dgm:ptLst>
  <dgm:cxnLst>
    <dgm:cxn modelId="{5CCDFB65-0AEC-4507-A6F7-3654D5DAF989}" srcId="{14F0B1FD-C351-4154-A731-1D1C4EB13F24}" destId="{F59A8040-99DD-40B5-93D3-CD306B0D2819}" srcOrd="0" destOrd="0" parTransId="{C7D1F163-BCD9-479C-9839-8B0AB4A70991}" sibTransId="{E0B20DC5-89D5-4545-9C77-51715DC87FE4}"/>
    <dgm:cxn modelId="{AD789F7F-A9AE-495D-9AB0-B6AE859CDBB6}" srcId="{F59A8040-99DD-40B5-93D3-CD306B0D2819}" destId="{F97F47CD-570C-4985-AD27-8528A66911DF}" srcOrd="0" destOrd="0" parTransId="{15F6ACE2-52DB-4BBB-B55F-6933A58D93B4}" sibTransId="{3EC4408E-BDF7-457E-8B34-028E81091937}"/>
    <dgm:cxn modelId="{314DA7EB-3B89-4F9F-B518-56B525584E46}" srcId="{F59A8040-99DD-40B5-93D3-CD306B0D2819}" destId="{6D3D32E7-59FD-45B3-A883-7D572AF1C094}" srcOrd="1" destOrd="0" parTransId="{28FBF3F0-99D1-4007-B621-B9630BDC12E2}" sibTransId="{0EC20023-845D-45C5-96B3-C2C55A7C8FE7}"/>
    <dgm:cxn modelId="{A3E16B63-BC49-4782-A7D1-E310C22EAE7C}" srcId="{F59A8040-99DD-40B5-93D3-CD306B0D2819}" destId="{887A64C5-2554-4866-B98E-40CCC770C6E5}" srcOrd="2" destOrd="0" parTransId="{18090C28-E86F-447F-BB04-B7670C529CFE}" sibTransId="{E731A3E5-4FDE-44A9-8EA1-8C623C21A824}"/>
    <dgm:cxn modelId="{32B3BC89-6816-4B0B-943F-4B59A6C6FD3A}" srcId="{14F0B1FD-C351-4154-A731-1D1C4EB13F24}" destId="{A8E777C9-BE96-4D49-AC86-74B5819159CA}" srcOrd="1" destOrd="0" parTransId="{7F81D9EA-D34B-4FFB-A8E1-05D2A0E4269F}" sibTransId="{CD4A7377-A940-4F15-85EE-43CE89DAACC8}"/>
    <dgm:cxn modelId="{81BBF0C5-92F6-46D6-944E-97DCA318AC52}" srcId="{A8E777C9-BE96-4D49-AC86-74B5819159CA}" destId="{730A1EC6-F635-4E20-B521-7885F8C3C562}" srcOrd="0" destOrd="0" parTransId="{1ABCDE29-2E5D-44BC-AC13-E5BC60F91239}" sibTransId="{247DB5BC-A66B-4151-B1E3-1C02DC3F212C}"/>
    <dgm:cxn modelId="{663C586C-89B7-44A5-A4EB-23C2185EACD5}" srcId="{A8E777C9-BE96-4D49-AC86-74B5819159CA}" destId="{BC2CA9E9-2289-4056-825E-3D26686F87E8}" srcOrd="1" destOrd="0" parTransId="{C64ABCD8-1593-4598-A62A-81F3FAC81C60}" sibTransId="{91CCC1D2-9CF7-4BDF-A860-1D1921C0ED96}"/>
    <dgm:cxn modelId="{E721E494-A2C9-4E5F-8C3B-BF45BAC430F3}" srcId="{A8E777C9-BE96-4D49-AC86-74B5819159CA}" destId="{6806FBAA-D867-44E3-90CA-C0DE1C327CB2}" srcOrd="2" destOrd="0" parTransId="{677201E5-CC4B-43EE-95D8-1C366546A4EE}" sibTransId="{3EEE754B-9880-4AAF-AE99-85EF9A829232}"/>
    <dgm:cxn modelId="{96C91715-02A6-4AC4-A510-499CFC9E139F}" srcId="{14F0B1FD-C351-4154-A731-1D1C4EB13F24}" destId="{EF3730E5-97FF-438A-8EE7-6AD60C1EF809}" srcOrd="2" destOrd="0" parTransId="{7A542740-F315-4FE3-82A8-25A806639D6E}" sibTransId="{A556996A-B218-4C01-B50A-03A22D3E62B8}"/>
    <dgm:cxn modelId="{DBCCEE91-0A01-4F95-99C3-64BB6302E79E}" type="presOf" srcId="{14F0B1FD-C351-4154-A731-1D1C4EB13F24}" destId="{8628368B-2740-42A6-AB4E-3FCC86CF047B}" srcOrd="0" destOrd="0" presId="urn:microsoft.com/office/officeart/2005/8/layout/vList2"/>
    <dgm:cxn modelId="{0AC92B39-FCDC-4CE6-A089-F2D39C243B3C}" type="presParOf" srcId="{8628368B-2740-42A6-AB4E-3FCC86CF047B}" destId="{116AE08F-F909-47B2-ABA6-2AD9C34AF7DB}" srcOrd="0" destOrd="0" presId="urn:microsoft.com/office/officeart/2005/8/layout/vList2"/>
    <dgm:cxn modelId="{49E924CE-613D-4778-94F1-12DA4819B49A}" type="presOf" srcId="{F59A8040-99DD-40B5-93D3-CD306B0D2819}" destId="{116AE08F-F909-47B2-ABA6-2AD9C34AF7DB}" srcOrd="0" destOrd="0" presId="urn:microsoft.com/office/officeart/2005/8/layout/vList2"/>
    <dgm:cxn modelId="{81ED96A5-4427-447E-9884-02FD553BEF73}" type="presParOf" srcId="{8628368B-2740-42A6-AB4E-3FCC86CF047B}" destId="{9AE51DD6-7A58-4336-B237-AE181B0FDD2E}" srcOrd="1" destOrd="0" presId="urn:microsoft.com/office/officeart/2005/8/layout/vList2"/>
    <dgm:cxn modelId="{80C72318-A097-494E-AB8E-295410B9C6E3}" type="presOf" srcId="{F97F47CD-570C-4985-AD27-8528A66911DF}" destId="{9AE51DD6-7A58-4336-B237-AE181B0FDD2E}" srcOrd="0" destOrd="0" presId="urn:microsoft.com/office/officeart/2005/8/layout/vList2"/>
    <dgm:cxn modelId="{D7EF989A-393F-4832-9F6B-11A6705C0CDC}" type="presOf" srcId="{6D3D32E7-59FD-45B3-A883-7D572AF1C094}" destId="{9AE51DD6-7A58-4336-B237-AE181B0FDD2E}" srcOrd="0" destOrd="1" presId="urn:microsoft.com/office/officeart/2005/8/layout/vList2"/>
    <dgm:cxn modelId="{4CAB43F2-F1CB-4EB2-9EDA-9EB5446CF455}" type="presOf" srcId="{887A64C5-2554-4866-B98E-40CCC770C6E5}" destId="{9AE51DD6-7A58-4336-B237-AE181B0FDD2E}" srcOrd="0" destOrd="2" presId="urn:microsoft.com/office/officeart/2005/8/layout/vList2"/>
    <dgm:cxn modelId="{2FC39BA6-7BEA-4DAF-86E3-4CC6061CD10A}" type="presParOf" srcId="{8628368B-2740-42A6-AB4E-3FCC86CF047B}" destId="{DDCAC8BA-243B-4426-AA0E-989F639B7CE0}" srcOrd="2" destOrd="0" presId="urn:microsoft.com/office/officeart/2005/8/layout/vList2"/>
    <dgm:cxn modelId="{5673AABE-8C4C-4C61-8F9C-EE51C90E10C1}" type="presOf" srcId="{A8E777C9-BE96-4D49-AC86-74B5819159CA}" destId="{DDCAC8BA-243B-4426-AA0E-989F639B7CE0}" srcOrd="0" destOrd="0" presId="urn:microsoft.com/office/officeart/2005/8/layout/vList2"/>
    <dgm:cxn modelId="{A9E3DF76-0D6D-4CBA-8F19-B48752269603}" type="presParOf" srcId="{8628368B-2740-42A6-AB4E-3FCC86CF047B}" destId="{5F179F51-5737-4A2A-A0E2-18C200234169}" srcOrd="3" destOrd="0" presId="urn:microsoft.com/office/officeart/2005/8/layout/vList2"/>
    <dgm:cxn modelId="{83E2117E-2887-4D11-A884-1FC55EB3CA65}" type="presOf" srcId="{730A1EC6-F635-4E20-B521-7885F8C3C562}" destId="{5F179F51-5737-4A2A-A0E2-18C200234169}" srcOrd="0" destOrd="0" presId="urn:microsoft.com/office/officeart/2005/8/layout/vList2"/>
    <dgm:cxn modelId="{690FD2B2-55BF-4305-A5A4-B2C9FEE1D0D5}" type="presOf" srcId="{BC2CA9E9-2289-4056-825E-3D26686F87E8}" destId="{5F179F51-5737-4A2A-A0E2-18C200234169}" srcOrd="0" destOrd="1" presId="urn:microsoft.com/office/officeart/2005/8/layout/vList2"/>
    <dgm:cxn modelId="{F2AB9190-A6EC-4C9C-8E16-43F0C95304E4}" type="presOf" srcId="{6806FBAA-D867-44E3-90CA-C0DE1C327CB2}" destId="{5F179F51-5737-4A2A-A0E2-18C200234169}" srcOrd="0" destOrd="2" presId="urn:microsoft.com/office/officeart/2005/8/layout/vList2"/>
    <dgm:cxn modelId="{44137A1A-FF20-4D3A-B957-7916DE17F3CE}" type="presParOf" srcId="{8628368B-2740-42A6-AB4E-3FCC86CF047B}" destId="{E2E42508-DD27-4D26-BEA3-012D8CEE47BB}" srcOrd="4" destOrd="0" presId="urn:microsoft.com/office/officeart/2005/8/layout/vList2"/>
    <dgm:cxn modelId="{7AF4149A-AC23-4FA4-82E3-513101468892}" type="presOf" srcId="{EF3730E5-97FF-438A-8EE7-6AD60C1EF809}" destId="{E2E42508-DD27-4D26-BEA3-012D8CEE47BB}" srcOrd="0" destOrd="0" presId="urn:microsoft.com/office/officeart/2005/8/layout/vList2"/>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2.xml><?xml version="1.0" encoding="utf-8"?>
<dgm:dataModel xmlns:a="http://schemas.openxmlformats.org/drawingml/2006/main" xmlns:r="http://schemas.openxmlformats.org/officeDocument/2006/relationships" xmlns:dgm="http://schemas.openxmlformats.org/drawingml/2006/diagram">
  <dgm:ptLst>
    <dgm:pt modelId="{1A3A632D-2865-42EA-BEE3-05FB9BB7713E}" type="doc">
      <dgm:prSet loTypeId="urn:microsoft.com/office/officeart/2005/8/layout/default" loCatId="list" qsTypeId="urn:microsoft.com/office/officeart/2005/8/quickstyle/simple4" qsCatId="simple" csTypeId="urn:microsoft.com/office/officeart/2005/8/colors/accent1_2" csCatId="accent1"/>
      <dgm:spPr/>
      <dgm:t>
        <a:bodyPr/>
        <a:lstStyle/>
        <a:p>
          <a:endParaRPr lang="en-US"/>
        </a:p>
      </dgm:t>
    </dgm:pt>
    <dgm:pt modelId="{826DA2F6-FFB9-44FA-B99F-5262FD05B578}" type="parTrans" cxnId="{A536426A-7C64-447E-91B5-21CC032D06DE}">
      <dgm:prSet/>
      <dgm:spPr/>
      <dgm:t>
        <a:bodyPr/>
        <a:lstStyle/>
        <a:p>
          <a:endParaRPr lang="en-US"/>
        </a:p>
      </dgm:t>
    </dgm:pt>
    <dgm:pt modelId="{77632329-4BB7-44BD-9BEF-53DB868C8017}">
      <dgm:prSet/>
      <dgm:spPr/>
      <dgm:t>
        <a:bodyPr/>
        <a:lstStyle/>
        <a:p>
          <a:r>
            <a:rPr lang="en-US"/>
            <a:t>Cable Act</a:t>
          </a:r>
        </a:p>
      </dgm:t>
    </dgm:pt>
    <dgm:pt modelId="{ADC45E69-6884-4D69-9E6E-0D50FDAC00C6}" type="sibTrans" cxnId="{A536426A-7C64-447E-91B5-21CC032D06DE}">
      <dgm:prSet/>
      <dgm:spPr/>
      <dgm:t>
        <a:bodyPr/>
        <a:lstStyle/>
        <a:p>
          <a:endParaRPr lang="en-US"/>
        </a:p>
      </dgm:t>
    </dgm:pt>
    <dgm:pt modelId="{CB4B30F6-F49C-42BB-B874-796BD5AD2D2D}" type="parTrans" cxnId="{A294418F-B8DB-407F-8715-720F256D91CE}">
      <dgm:prSet/>
      <dgm:spPr/>
      <dgm:t>
        <a:bodyPr/>
        <a:lstStyle/>
        <a:p>
          <a:endParaRPr lang="en-US"/>
        </a:p>
      </dgm:t>
    </dgm:pt>
    <dgm:pt modelId="{C50BDCEF-34A2-4D42-A986-9F63656E154A}">
      <dgm:prSet/>
      <dgm:spPr/>
      <dgm:t>
        <a:bodyPr/>
        <a:lstStyle/>
        <a:p>
          <a:r>
            <a:rPr lang="en-US"/>
            <a:t>COPPA </a:t>
          </a:r>
        </a:p>
      </dgm:t>
    </dgm:pt>
    <dgm:pt modelId="{BCB0779C-8FC4-45DD-9837-16D5537DEFAD}" type="sibTrans" cxnId="{A294418F-B8DB-407F-8715-720F256D91CE}">
      <dgm:prSet/>
      <dgm:spPr/>
      <dgm:t>
        <a:bodyPr/>
        <a:lstStyle/>
        <a:p>
          <a:endParaRPr lang="en-US"/>
        </a:p>
      </dgm:t>
    </dgm:pt>
    <dgm:pt modelId="{0EE67F02-04A3-4997-8C26-4319A45CAB75}" type="parTrans" cxnId="{A446D880-1C29-4638-94C0-6AB80F6279CD}">
      <dgm:prSet/>
      <dgm:spPr/>
      <dgm:t>
        <a:bodyPr/>
        <a:lstStyle/>
        <a:p>
          <a:endParaRPr lang="en-US"/>
        </a:p>
      </dgm:t>
    </dgm:pt>
    <dgm:pt modelId="{4DF5A55A-F90B-41E7-82AF-50905EAAA924}">
      <dgm:prSet/>
      <dgm:spPr/>
      <dgm:t>
        <a:bodyPr/>
        <a:lstStyle/>
        <a:p>
          <a:r>
            <a:rPr lang="en-US"/>
            <a:t>Dodd – Frank Act</a:t>
          </a:r>
        </a:p>
      </dgm:t>
    </dgm:pt>
    <dgm:pt modelId="{927CF766-6116-4DFA-A974-8D40ED20803E}" type="sibTrans" cxnId="{A446D880-1C29-4638-94C0-6AB80F6279CD}">
      <dgm:prSet/>
      <dgm:spPr/>
      <dgm:t>
        <a:bodyPr/>
        <a:lstStyle/>
        <a:p>
          <a:endParaRPr lang="en-US"/>
        </a:p>
      </dgm:t>
    </dgm:pt>
    <dgm:pt modelId="{AA6B9B11-E14C-42EA-B07B-C28FA83ADD33}" type="parTrans" cxnId="{79A09BF1-76A6-4D56-B494-5BE4EAB80248}">
      <dgm:prSet/>
      <dgm:spPr/>
      <dgm:t>
        <a:bodyPr/>
        <a:lstStyle/>
        <a:p>
          <a:endParaRPr lang="en-US"/>
        </a:p>
      </dgm:t>
    </dgm:pt>
    <dgm:pt modelId="{4197CCA7-4AFA-4A49-A2B6-A77C95C68C9D}">
      <dgm:prSet/>
      <dgm:spPr/>
      <dgm:t>
        <a:bodyPr/>
        <a:lstStyle/>
        <a:p>
          <a:r>
            <a:rPr lang="en-US"/>
            <a:t>FERPA</a:t>
          </a:r>
        </a:p>
      </dgm:t>
    </dgm:pt>
    <dgm:pt modelId="{35AD2731-FA23-4096-AEA5-AB4521EA76E6}" type="sibTrans" cxnId="{79A09BF1-76A6-4D56-B494-5BE4EAB80248}">
      <dgm:prSet/>
      <dgm:spPr/>
      <dgm:t>
        <a:bodyPr/>
        <a:lstStyle/>
        <a:p>
          <a:endParaRPr lang="en-US"/>
        </a:p>
      </dgm:t>
    </dgm:pt>
    <dgm:pt modelId="{B4482524-1F3D-4EA3-B963-EC74F890ED8E}" type="parTrans" cxnId="{F56199C4-397A-4267-AFCB-A858153027C6}">
      <dgm:prSet/>
      <dgm:spPr/>
      <dgm:t>
        <a:bodyPr/>
        <a:lstStyle/>
        <a:p>
          <a:endParaRPr lang="en-US"/>
        </a:p>
      </dgm:t>
    </dgm:pt>
    <dgm:pt modelId="{A94730B5-6419-4C5C-8EE7-468E35AE3A80}">
      <dgm:prSet/>
      <dgm:spPr/>
      <dgm:t>
        <a:bodyPr/>
        <a:lstStyle/>
        <a:p>
          <a:r>
            <a:rPr lang="en-US"/>
            <a:t>FTC ACT (Section 5)</a:t>
          </a:r>
        </a:p>
      </dgm:t>
    </dgm:pt>
    <dgm:pt modelId="{EB855C6E-0FA7-427E-B18C-148083D62014}" type="sibTrans" cxnId="{F56199C4-397A-4267-AFCB-A858153027C6}">
      <dgm:prSet/>
      <dgm:spPr/>
      <dgm:t>
        <a:bodyPr/>
        <a:lstStyle/>
        <a:p>
          <a:endParaRPr lang="en-US"/>
        </a:p>
      </dgm:t>
    </dgm:pt>
    <dgm:pt modelId="{E4A7BF79-442A-4B2D-B361-6F24AB5FCAFD}" type="parTrans" cxnId="{AE69BFDD-35AB-4A6D-BEF3-A020E27CF2C2}">
      <dgm:prSet/>
      <dgm:spPr/>
      <dgm:t>
        <a:bodyPr/>
        <a:lstStyle/>
        <a:p>
          <a:endParaRPr lang="en-US"/>
        </a:p>
      </dgm:t>
    </dgm:pt>
    <dgm:pt modelId="{2B7E791D-3998-4972-B247-841726CE10E5}">
      <dgm:prSet/>
      <dgm:spPr/>
      <dgm:t>
        <a:bodyPr/>
        <a:lstStyle/>
        <a:p>
          <a:r>
            <a:rPr lang="en-US"/>
            <a:t>GLBA</a:t>
          </a:r>
        </a:p>
      </dgm:t>
    </dgm:pt>
    <dgm:pt modelId="{07C03881-73CA-4C78-9398-D60FFBAD4D94}" type="sibTrans" cxnId="{AE69BFDD-35AB-4A6D-BEF3-A020E27CF2C2}">
      <dgm:prSet/>
      <dgm:spPr/>
      <dgm:t>
        <a:bodyPr/>
        <a:lstStyle/>
        <a:p>
          <a:endParaRPr lang="en-US"/>
        </a:p>
      </dgm:t>
    </dgm:pt>
    <dgm:pt modelId="{4C6B4F4F-0768-4402-BB40-1BB6F6325EFC}" type="parTrans" cxnId="{16D29C5C-ADCB-45AC-9655-518C21C44D8D}">
      <dgm:prSet/>
      <dgm:spPr/>
      <dgm:t>
        <a:bodyPr/>
        <a:lstStyle/>
        <a:p>
          <a:endParaRPr lang="en-US"/>
        </a:p>
      </dgm:t>
    </dgm:pt>
    <dgm:pt modelId="{7719D3B4-B337-438A-8778-14B887EA1142}">
      <dgm:prSet/>
      <dgm:spPr/>
      <dgm:t>
        <a:bodyPr/>
        <a:lstStyle/>
        <a:p>
          <a:r>
            <a:rPr lang="en-US"/>
            <a:t>GDPR</a:t>
          </a:r>
        </a:p>
      </dgm:t>
    </dgm:pt>
    <dgm:pt modelId="{7B82A4D3-F118-4999-849E-1C83AC0F0676}" type="sibTrans" cxnId="{16D29C5C-ADCB-45AC-9655-518C21C44D8D}">
      <dgm:prSet/>
      <dgm:spPr/>
      <dgm:t>
        <a:bodyPr/>
        <a:lstStyle/>
        <a:p>
          <a:endParaRPr lang="en-US"/>
        </a:p>
      </dgm:t>
    </dgm:pt>
    <dgm:pt modelId="{9F44A457-D8AE-45EB-B53E-6924E6C68DB3}" type="parTrans" cxnId="{F85D6F0A-6502-4D45-A547-4AC37F7E5302}">
      <dgm:prSet/>
      <dgm:spPr/>
      <dgm:t>
        <a:bodyPr/>
        <a:lstStyle/>
        <a:p>
          <a:endParaRPr lang="en-US"/>
        </a:p>
      </dgm:t>
    </dgm:pt>
    <dgm:pt modelId="{832F4C0C-1F6F-41EC-9882-1A7C96F267BD}">
      <dgm:prSet/>
      <dgm:spPr/>
      <dgm:t>
        <a:bodyPr/>
        <a:lstStyle/>
        <a:p>
          <a:r>
            <a:rPr lang="en-US"/>
            <a:t>HIPAA</a:t>
          </a:r>
        </a:p>
      </dgm:t>
    </dgm:pt>
    <dgm:pt modelId="{FA3A2A89-43A2-445F-8FF6-8F56681DA575}" type="sibTrans" cxnId="{F85D6F0A-6502-4D45-A547-4AC37F7E5302}">
      <dgm:prSet/>
      <dgm:spPr/>
      <dgm:t>
        <a:bodyPr/>
        <a:lstStyle/>
        <a:p>
          <a:endParaRPr lang="en-US"/>
        </a:p>
      </dgm:t>
    </dgm:pt>
    <dgm:pt modelId="{128D8CA9-6A60-421C-9F5E-4EB7671DFD3F}" type="parTrans" cxnId="{2BE71CF6-D51A-4C3E-9EE3-96AB54222248}">
      <dgm:prSet/>
      <dgm:spPr/>
      <dgm:t>
        <a:bodyPr/>
        <a:lstStyle/>
        <a:p>
          <a:endParaRPr lang="en-US"/>
        </a:p>
      </dgm:t>
    </dgm:pt>
    <dgm:pt modelId="{0713A545-4155-419D-8AC6-125B4A094938}">
      <dgm:prSet/>
      <dgm:spPr/>
      <dgm:t>
        <a:bodyPr/>
        <a:lstStyle/>
        <a:p>
          <a:r>
            <a:rPr lang="en-US"/>
            <a:t>NYFDS Cybersecurity Regulations</a:t>
          </a:r>
        </a:p>
      </dgm:t>
    </dgm:pt>
    <dgm:pt modelId="{072D4A2C-BAE3-4F72-A74B-05C255178FD1}" type="sibTrans" cxnId="{2BE71CF6-D51A-4C3E-9EE3-96AB54222248}">
      <dgm:prSet/>
      <dgm:spPr/>
      <dgm:t>
        <a:bodyPr/>
        <a:lstStyle/>
        <a:p>
          <a:endParaRPr lang="en-US"/>
        </a:p>
      </dgm:t>
    </dgm:pt>
    <dgm:pt modelId="{2665A048-AFC9-4530-9602-7170D0F15BB7}" type="parTrans" cxnId="{20B40916-36DF-4C0C-9AE2-32CEA675675B}">
      <dgm:prSet/>
      <dgm:spPr/>
      <dgm:t>
        <a:bodyPr/>
        <a:lstStyle/>
        <a:p>
          <a:endParaRPr lang="en-US"/>
        </a:p>
      </dgm:t>
    </dgm:pt>
    <dgm:pt modelId="{AED83429-53D2-4546-A266-F0735FDCDC04}">
      <dgm:prSet/>
      <dgm:spPr/>
      <dgm:t>
        <a:bodyPr/>
        <a:lstStyle/>
        <a:p>
          <a:r>
            <a:rPr lang="en-US"/>
            <a:t>Privacy Act</a:t>
          </a:r>
        </a:p>
      </dgm:t>
    </dgm:pt>
    <dgm:pt modelId="{FEB534AB-7FE3-45A9-825B-B7CD1C885B31}" type="sibTrans" cxnId="{20B40916-36DF-4C0C-9AE2-32CEA675675B}">
      <dgm:prSet/>
      <dgm:spPr/>
      <dgm:t>
        <a:bodyPr/>
        <a:lstStyle/>
        <a:p>
          <a:endParaRPr lang="en-US"/>
        </a:p>
      </dgm:t>
    </dgm:pt>
    <dgm:pt modelId="{0679751E-3615-44AC-81BD-34A7988F9072}" type="parTrans" cxnId="{7986191A-B03E-415E-BD6A-74754A410B54}">
      <dgm:prSet/>
      <dgm:spPr/>
      <dgm:t>
        <a:bodyPr/>
        <a:lstStyle/>
        <a:p>
          <a:endParaRPr lang="en-US"/>
        </a:p>
      </dgm:t>
    </dgm:pt>
    <dgm:pt modelId="{669A2067-FD87-4D81-AF19-A9E86FD3772F}">
      <dgm:prSet/>
      <dgm:spPr/>
      <dgm:t>
        <a:bodyPr/>
        <a:lstStyle/>
        <a:p>
          <a:r>
            <a:rPr lang="en-US"/>
            <a:t>PCI-DSS</a:t>
          </a:r>
        </a:p>
      </dgm:t>
    </dgm:pt>
    <dgm:pt modelId="{ABCB653B-ED98-4320-ACEC-5CCE90B69065}" type="sibTrans" cxnId="{7986191A-B03E-415E-BD6A-74754A410B54}">
      <dgm:prSet/>
      <dgm:spPr/>
      <dgm:t>
        <a:bodyPr/>
        <a:lstStyle/>
        <a:p>
          <a:endParaRPr lang="en-US"/>
        </a:p>
      </dgm:t>
    </dgm:pt>
    <dgm:pt modelId="{BC081D40-49FF-419F-A298-132852253B00}" type="parTrans" cxnId="{177638D1-C2D1-450F-AC9E-19560638F55F}">
      <dgm:prSet/>
      <dgm:spPr/>
      <dgm:t>
        <a:bodyPr/>
        <a:lstStyle/>
        <a:p>
          <a:endParaRPr lang="en-US"/>
        </a:p>
      </dgm:t>
    </dgm:pt>
    <dgm:pt modelId="{B85686F1-5BFF-464E-A9E4-05606443C474}">
      <dgm:prSet/>
      <dgm:spPr/>
      <dgm:t>
        <a:bodyPr/>
        <a:lstStyle/>
        <a:p>
          <a:r>
            <a:rPr lang="en-US"/>
            <a:t>SEC Rule Cybersecurity Risk Management, Strategy, Governance, and Incident Disclosure</a:t>
          </a:r>
        </a:p>
      </dgm:t>
    </dgm:pt>
    <dgm:pt modelId="{3FA7318B-96D0-42D8-B824-C2A358F87378}" type="sibTrans" cxnId="{177638D1-C2D1-450F-AC9E-19560638F55F}">
      <dgm:prSet/>
      <dgm:spPr/>
      <dgm:t>
        <a:bodyPr/>
        <a:lstStyle/>
        <a:p>
          <a:endParaRPr lang="en-US"/>
        </a:p>
      </dgm:t>
    </dgm:pt>
    <dgm:pt modelId="{B332B56C-439C-4EB0-8E1F-0A91A8C9AB15}" type="parTrans" cxnId="{AD626F03-8FDA-4EB9-9681-C9CF14FA60C3}">
      <dgm:prSet/>
      <dgm:spPr/>
      <dgm:t>
        <a:bodyPr/>
        <a:lstStyle/>
        <a:p>
          <a:endParaRPr lang="en-US"/>
        </a:p>
      </dgm:t>
    </dgm:pt>
    <dgm:pt modelId="{407B53D3-2047-4356-BB5C-2C9B7F24812B}">
      <dgm:prSet/>
      <dgm:spPr/>
      <dgm:t>
        <a:bodyPr/>
        <a:lstStyle/>
        <a:p>
          <a:r>
            <a:rPr lang="en-US"/>
            <a:t>SOX</a:t>
          </a:r>
        </a:p>
      </dgm:t>
    </dgm:pt>
    <dgm:pt modelId="{D6E43F0C-D830-4883-B20B-55C1AA390C41}" type="sibTrans" cxnId="{AD626F03-8FDA-4EB9-9681-C9CF14FA60C3}">
      <dgm:prSet/>
      <dgm:spPr/>
      <dgm:t>
        <a:bodyPr/>
        <a:lstStyle/>
        <a:p>
          <a:endParaRPr lang="en-US"/>
        </a:p>
      </dgm:t>
    </dgm:pt>
    <dgm:pt modelId="{2D311266-F93E-414E-81D0-5AC44246F85C}" type="parTrans" cxnId="{C3DA7F41-8FA6-4A3B-9836-DD6154963D21}">
      <dgm:prSet/>
      <dgm:spPr/>
      <dgm:t>
        <a:bodyPr/>
        <a:lstStyle/>
        <a:p>
          <a:endParaRPr lang="en-US"/>
        </a:p>
      </dgm:t>
    </dgm:pt>
    <dgm:pt modelId="{688CF148-085C-4982-B564-058804C0B72B}">
      <dgm:prSet/>
      <dgm:spPr/>
      <dgm:t>
        <a:bodyPr/>
        <a:lstStyle/>
        <a:p>
          <a:r>
            <a:rPr lang="en-US"/>
            <a:t>TCPA</a:t>
          </a:r>
        </a:p>
      </dgm:t>
    </dgm:pt>
    <dgm:pt modelId="{6BB7D643-AB03-43EB-AB1C-0812A4873FF3}" type="sibTrans" cxnId="{C3DA7F41-8FA6-4A3B-9836-DD6154963D21}">
      <dgm:prSet/>
      <dgm:spPr/>
      <dgm:t>
        <a:bodyPr/>
        <a:lstStyle/>
        <a:p>
          <a:endParaRPr lang="en-US"/>
        </a:p>
      </dgm:t>
    </dgm:pt>
    <dgm:pt modelId="{99A01E84-4072-42FE-8095-F54AE4AD26A9}" type="parTrans" cxnId="{BFF3191D-DB66-484A-9E72-AB3CFF264E2E}">
      <dgm:prSet/>
      <dgm:spPr/>
      <dgm:t>
        <a:bodyPr/>
        <a:lstStyle/>
        <a:p>
          <a:endParaRPr lang="en-US"/>
        </a:p>
      </dgm:t>
    </dgm:pt>
    <dgm:pt modelId="{2EEE91AE-95D5-4E66-832B-30F321FEA4DE}">
      <dgm:prSet/>
      <dgm:spPr/>
      <dgm:t>
        <a:bodyPr/>
        <a:lstStyle/>
        <a:p>
          <a:r>
            <a:rPr lang="en-US"/>
            <a:t>VPPA</a:t>
          </a:r>
        </a:p>
      </dgm:t>
    </dgm:pt>
    <dgm:pt modelId="{2EC2B9CF-9460-4E9C-A9A2-C5EB16CC5D6A}" type="sibTrans" cxnId="{BFF3191D-DB66-484A-9E72-AB3CFF264E2E}">
      <dgm:prSet/>
      <dgm:spPr/>
      <dgm:t>
        <a:bodyPr/>
        <a:lstStyle/>
        <a:p>
          <a:endParaRPr lang="en-US"/>
        </a:p>
      </dgm:t>
    </dgm:pt>
    <dgm:pt modelId="{EBC10121-9144-4716-A7CA-53F3544B434C}" type="pres">
      <dgm:prSet presAssocID="{1A3A632D-2865-42EA-BEE3-05FB9BB7713E}" presName="diagram">
        <dgm:presLayoutVars>
          <dgm:dir/>
          <dgm:resizeHandles val="exact"/>
        </dgm:presLayoutVars>
      </dgm:prSet>
      <dgm:spPr/>
      <dgm:t>
        <a:bodyPr/>
        <a:lstStyle/>
        <a:p/>
      </dgm:t>
    </dgm:pt>
    <dgm:pt modelId="{AA57636B-A73B-4CCF-956A-3A7B941F6C47}" type="pres">
      <dgm:prSet presAssocID="{77632329-4BB7-44BD-9BEF-53DB868C8017}" presName="node" presStyleLbl="node1" presStyleCnt="15">
        <dgm:presLayoutVars>
          <dgm:bulletEnabled val="1"/>
        </dgm:presLayoutVars>
      </dgm:prSet>
      <dgm:spPr/>
      <dgm:t>
        <a:bodyPr/>
        <a:lstStyle/>
        <a:p/>
      </dgm:t>
    </dgm:pt>
    <dgm:pt modelId="{0C628F67-1E99-4D65-A8F6-49A63FE59952}" type="pres">
      <dgm:prSet presAssocID="{ADC45E69-6884-4D69-9E6E-0D50FDAC00C6}" presName="sibTrans"/>
      <dgm:spPr/>
      <dgm:t>
        <a:bodyPr/>
        <a:lstStyle/>
        <a:p/>
      </dgm:t>
    </dgm:pt>
    <dgm:pt modelId="{A825D22B-4547-49CE-BCB8-A4DB97B8D776}" type="pres">
      <dgm:prSet presAssocID="{C50BDCEF-34A2-4D42-A986-9F63656E154A}" presName="node" presStyleLbl="node1" presStyleIdx="1" presStyleCnt="15">
        <dgm:presLayoutVars>
          <dgm:bulletEnabled val="1"/>
        </dgm:presLayoutVars>
      </dgm:prSet>
      <dgm:spPr/>
      <dgm:t>
        <a:bodyPr/>
        <a:lstStyle/>
        <a:p/>
      </dgm:t>
    </dgm:pt>
    <dgm:pt modelId="{C0DF8B2F-9FC7-4291-A85D-098A81119DF7}" type="pres">
      <dgm:prSet presAssocID="{BCB0779C-8FC4-45DD-9837-16D5537DEFAD}" presName="sibTrans"/>
      <dgm:spPr/>
      <dgm:t>
        <a:bodyPr/>
        <a:lstStyle/>
        <a:p/>
      </dgm:t>
    </dgm:pt>
    <dgm:pt modelId="{076ADDBE-CC2C-40B8-BE25-22B21519B133}" type="pres">
      <dgm:prSet presAssocID="{4DF5A55A-F90B-41E7-82AF-50905EAAA924}" presName="node" presStyleLbl="node1" presStyleIdx="2" presStyleCnt="15">
        <dgm:presLayoutVars>
          <dgm:bulletEnabled val="1"/>
        </dgm:presLayoutVars>
      </dgm:prSet>
      <dgm:spPr/>
      <dgm:t>
        <a:bodyPr/>
        <a:lstStyle/>
        <a:p/>
      </dgm:t>
    </dgm:pt>
    <dgm:pt modelId="{73FFF756-0E08-463E-8195-A75E42D948A8}" type="pres">
      <dgm:prSet presAssocID="{927CF766-6116-4DFA-A974-8D40ED20803E}" presName="sibTrans"/>
      <dgm:spPr/>
      <dgm:t>
        <a:bodyPr/>
        <a:lstStyle/>
        <a:p/>
      </dgm:t>
    </dgm:pt>
    <dgm:pt modelId="{62BB1EB2-D10F-4F58-99DB-43240A293C32}" type="pres">
      <dgm:prSet presAssocID="{4197CCA7-4AFA-4A49-A2B6-A77C95C68C9D}" presName="node" presStyleLbl="node1" presStyleIdx="3" presStyleCnt="15">
        <dgm:presLayoutVars>
          <dgm:bulletEnabled val="1"/>
        </dgm:presLayoutVars>
      </dgm:prSet>
      <dgm:spPr/>
      <dgm:t>
        <a:bodyPr/>
        <a:lstStyle/>
        <a:p/>
      </dgm:t>
    </dgm:pt>
    <dgm:pt modelId="{6D262949-93E0-41E4-A4B2-177CE7D45814}" type="pres">
      <dgm:prSet presAssocID="{35AD2731-FA23-4096-AEA5-AB4521EA76E6}" presName="sibTrans"/>
      <dgm:spPr/>
      <dgm:t>
        <a:bodyPr/>
        <a:lstStyle/>
        <a:p/>
      </dgm:t>
    </dgm:pt>
    <dgm:pt modelId="{BC1A6698-E3D3-4F45-B2CB-11AD69750322}" type="pres">
      <dgm:prSet presAssocID="{A94730B5-6419-4C5C-8EE7-468E35AE3A80}" presName="node" presStyleLbl="node1" presStyleIdx="4" presStyleCnt="15">
        <dgm:presLayoutVars>
          <dgm:bulletEnabled val="1"/>
        </dgm:presLayoutVars>
      </dgm:prSet>
      <dgm:spPr/>
      <dgm:t>
        <a:bodyPr/>
        <a:lstStyle/>
        <a:p/>
      </dgm:t>
    </dgm:pt>
    <dgm:pt modelId="{3609E421-12F9-4E31-BC76-4027A94C9C36}" type="pres">
      <dgm:prSet presAssocID="{EB855C6E-0FA7-427E-B18C-148083D62014}" presName="sibTrans"/>
      <dgm:spPr/>
      <dgm:t>
        <a:bodyPr/>
        <a:lstStyle/>
        <a:p/>
      </dgm:t>
    </dgm:pt>
    <dgm:pt modelId="{9A276154-D013-4A6D-9E97-8D5061AC008C}" type="pres">
      <dgm:prSet presAssocID="{2B7E791D-3998-4972-B247-841726CE10E5}" presName="node" presStyleLbl="node1" presStyleIdx="5" presStyleCnt="15">
        <dgm:presLayoutVars>
          <dgm:bulletEnabled val="1"/>
        </dgm:presLayoutVars>
      </dgm:prSet>
      <dgm:spPr/>
      <dgm:t>
        <a:bodyPr/>
        <a:lstStyle/>
        <a:p/>
      </dgm:t>
    </dgm:pt>
    <dgm:pt modelId="{04A8FA0E-B482-4365-B509-D963102A81CC}" type="pres">
      <dgm:prSet presAssocID="{07C03881-73CA-4C78-9398-D60FFBAD4D94}" presName="sibTrans"/>
      <dgm:spPr/>
      <dgm:t>
        <a:bodyPr/>
        <a:lstStyle/>
        <a:p/>
      </dgm:t>
    </dgm:pt>
    <dgm:pt modelId="{AEF8673E-2162-4A17-A231-5BEB7B637E34}" type="pres">
      <dgm:prSet presAssocID="{7719D3B4-B337-438A-8778-14B887EA1142}" presName="node" presStyleLbl="node1" presStyleIdx="6" presStyleCnt="15">
        <dgm:presLayoutVars>
          <dgm:bulletEnabled val="1"/>
        </dgm:presLayoutVars>
      </dgm:prSet>
      <dgm:spPr/>
      <dgm:t>
        <a:bodyPr/>
        <a:lstStyle/>
        <a:p/>
      </dgm:t>
    </dgm:pt>
    <dgm:pt modelId="{F70FF58D-1F55-43EA-8DBE-36B9E9791DC9}" type="pres">
      <dgm:prSet presAssocID="{7B82A4D3-F118-4999-849E-1C83AC0F0676}" presName="sibTrans"/>
      <dgm:spPr/>
      <dgm:t>
        <a:bodyPr/>
        <a:lstStyle/>
        <a:p/>
      </dgm:t>
    </dgm:pt>
    <dgm:pt modelId="{EBBF8EFD-E048-46FC-B5C4-A6FDEC500115}" type="pres">
      <dgm:prSet presAssocID="{832F4C0C-1F6F-41EC-9882-1A7C96F267BD}" presName="node" presStyleLbl="node1" presStyleIdx="7" presStyleCnt="15">
        <dgm:presLayoutVars>
          <dgm:bulletEnabled val="1"/>
        </dgm:presLayoutVars>
      </dgm:prSet>
      <dgm:spPr/>
      <dgm:t>
        <a:bodyPr/>
        <a:lstStyle/>
        <a:p/>
      </dgm:t>
    </dgm:pt>
    <dgm:pt modelId="{598EC482-ED52-4707-8B97-4E8A7A16ED20}" type="pres">
      <dgm:prSet presAssocID="{FA3A2A89-43A2-445F-8FF6-8F56681DA575}" presName="sibTrans"/>
      <dgm:spPr/>
      <dgm:t>
        <a:bodyPr/>
        <a:lstStyle/>
        <a:p/>
      </dgm:t>
    </dgm:pt>
    <dgm:pt modelId="{A1875FF6-81FF-4DDC-82D2-BBAA14E63B73}" type="pres">
      <dgm:prSet presAssocID="{0713A545-4155-419D-8AC6-125B4A094938}" presName="node" presStyleLbl="node1" presStyleIdx="8" presStyleCnt="15">
        <dgm:presLayoutVars>
          <dgm:bulletEnabled val="1"/>
        </dgm:presLayoutVars>
      </dgm:prSet>
      <dgm:spPr/>
      <dgm:t>
        <a:bodyPr/>
        <a:lstStyle/>
        <a:p/>
      </dgm:t>
    </dgm:pt>
    <dgm:pt modelId="{CB197352-D53C-4879-9142-3868EBB19475}" type="pres">
      <dgm:prSet presAssocID="{072D4A2C-BAE3-4F72-A74B-05C255178FD1}" presName="sibTrans"/>
      <dgm:spPr/>
      <dgm:t>
        <a:bodyPr/>
        <a:lstStyle/>
        <a:p/>
      </dgm:t>
    </dgm:pt>
    <dgm:pt modelId="{7654D567-9C70-45A8-A04E-FA446900BD05}" type="pres">
      <dgm:prSet presAssocID="{AED83429-53D2-4546-A266-F0735FDCDC04}" presName="node" presStyleLbl="node1" presStyleIdx="9" presStyleCnt="15">
        <dgm:presLayoutVars>
          <dgm:bulletEnabled val="1"/>
        </dgm:presLayoutVars>
      </dgm:prSet>
      <dgm:spPr/>
      <dgm:t>
        <a:bodyPr/>
        <a:lstStyle/>
        <a:p/>
      </dgm:t>
    </dgm:pt>
    <dgm:pt modelId="{92B667B3-0970-4476-8F70-7DC46A23E23C}" type="pres">
      <dgm:prSet presAssocID="{FEB534AB-7FE3-45A9-825B-B7CD1C885B31}" presName="sibTrans"/>
      <dgm:spPr/>
      <dgm:t>
        <a:bodyPr/>
        <a:lstStyle/>
        <a:p/>
      </dgm:t>
    </dgm:pt>
    <dgm:pt modelId="{77E45D54-04E5-4D7D-9437-83ABEF7426BD}" type="pres">
      <dgm:prSet presAssocID="{669A2067-FD87-4D81-AF19-A9E86FD3772F}" presName="node" presStyleLbl="node1" presStyleIdx="10" presStyleCnt="15">
        <dgm:presLayoutVars>
          <dgm:bulletEnabled val="1"/>
        </dgm:presLayoutVars>
      </dgm:prSet>
      <dgm:spPr/>
      <dgm:t>
        <a:bodyPr/>
        <a:lstStyle/>
        <a:p/>
      </dgm:t>
    </dgm:pt>
    <dgm:pt modelId="{3C548D7F-76FD-4B41-932D-426017F73759}" type="pres">
      <dgm:prSet presAssocID="{ABCB653B-ED98-4320-ACEC-5CCE90B69065}" presName="sibTrans"/>
      <dgm:spPr/>
      <dgm:t>
        <a:bodyPr/>
        <a:lstStyle/>
        <a:p/>
      </dgm:t>
    </dgm:pt>
    <dgm:pt modelId="{6AB0CAB2-EEB2-4D91-8880-E18F9FA8CFA5}" type="pres">
      <dgm:prSet presAssocID="{B85686F1-5BFF-464E-A9E4-05606443C474}" presName="node" presStyleLbl="node1" presStyleIdx="11" presStyleCnt="15">
        <dgm:presLayoutVars>
          <dgm:bulletEnabled val="1"/>
        </dgm:presLayoutVars>
      </dgm:prSet>
      <dgm:spPr/>
      <dgm:t>
        <a:bodyPr/>
        <a:lstStyle/>
        <a:p/>
      </dgm:t>
    </dgm:pt>
    <dgm:pt modelId="{723BE789-695A-4583-91C3-29983E5C665B}" type="pres">
      <dgm:prSet presAssocID="{3FA7318B-96D0-42D8-B824-C2A358F87378}" presName="sibTrans"/>
      <dgm:spPr/>
      <dgm:t>
        <a:bodyPr/>
        <a:lstStyle/>
        <a:p/>
      </dgm:t>
    </dgm:pt>
    <dgm:pt modelId="{4E687FEB-DB4E-4090-8077-66CBCCF8C336}" type="pres">
      <dgm:prSet presAssocID="{407B53D3-2047-4356-BB5C-2C9B7F24812B}" presName="node" presStyleLbl="node1" presStyleIdx="12" presStyleCnt="15">
        <dgm:presLayoutVars>
          <dgm:bulletEnabled val="1"/>
        </dgm:presLayoutVars>
      </dgm:prSet>
      <dgm:spPr/>
      <dgm:t>
        <a:bodyPr/>
        <a:lstStyle/>
        <a:p/>
      </dgm:t>
    </dgm:pt>
    <dgm:pt modelId="{C009FE3C-4A9C-4073-BCED-901F04FE0C6C}" type="pres">
      <dgm:prSet presAssocID="{D6E43F0C-D830-4883-B20B-55C1AA390C41}" presName="sibTrans"/>
      <dgm:spPr/>
      <dgm:t>
        <a:bodyPr/>
        <a:lstStyle/>
        <a:p/>
      </dgm:t>
    </dgm:pt>
    <dgm:pt modelId="{DBEF7C00-ED2D-450B-94CA-E54AC14D9529}" type="pres">
      <dgm:prSet presAssocID="{688CF148-085C-4982-B564-058804C0B72B}" presName="node" presStyleLbl="node1" presStyleIdx="13" presStyleCnt="15">
        <dgm:presLayoutVars>
          <dgm:bulletEnabled val="1"/>
        </dgm:presLayoutVars>
      </dgm:prSet>
      <dgm:spPr/>
      <dgm:t>
        <a:bodyPr/>
        <a:lstStyle/>
        <a:p/>
      </dgm:t>
    </dgm:pt>
    <dgm:pt modelId="{9990CC0F-72D0-4CD1-A578-F14D0263CADE}" type="pres">
      <dgm:prSet presAssocID="{6BB7D643-AB03-43EB-AB1C-0812A4873FF3}" presName="sibTrans"/>
      <dgm:spPr/>
      <dgm:t>
        <a:bodyPr/>
        <a:lstStyle/>
        <a:p/>
      </dgm:t>
    </dgm:pt>
    <dgm:pt modelId="{E8DA6DCA-553A-49D1-961D-C9BDA4DD32B3}" type="pres">
      <dgm:prSet presAssocID="{2EEE91AE-95D5-4E66-832B-30F321FEA4DE}" presName="node" presStyleLbl="node1" presStyleIdx="14" presStyleCnt="15">
        <dgm:presLayoutVars>
          <dgm:bulletEnabled val="1"/>
        </dgm:presLayoutVars>
      </dgm:prSet>
      <dgm:spPr/>
      <dgm:t>
        <a:bodyPr/>
        <a:lstStyle/>
        <a:p/>
      </dgm:t>
    </dgm:pt>
  </dgm:ptLst>
  <dgm:cxnLst>
    <dgm:cxn modelId="{A536426A-7C64-447E-91B5-21CC032D06DE}" srcId="{1A3A632D-2865-42EA-BEE3-05FB9BB7713E}" destId="{77632329-4BB7-44BD-9BEF-53DB868C8017}" srcOrd="0" destOrd="0" parTransId="{826DA2F6-FFB9-44FA-B99F-5262FD05B578}" sibTransId="{ADC45E69-6884-4D69-9E6E-0D50FDAC00C6}"/>
    <dgm:cxn modelId="{A294418F-B8DB-407F-8715-720F256D91CE}" srcId="{1A3A632D-2865-42EA-BEE3-05FB9BB7713E}" destId="{C50BDCEF-34A2-4D42-A986-9F63656E154A}" srcOrd="1" destOrd="0" parTransId="{CB4B30F6-F49C-42BB-B874-796BD5AD2D2D}" sibTransId="{BCB0779C-8FC4-45DD-9837-16D5537DEFAD}"/>
    <dgm:cxn modelId="{A446D880-1C29-4638-94C0-6AB80F6279CD}" srcId="{1A3A632D-2865-42EA-BEE3-05FB9BB7713E}" destId="{4DF5A55A-F90B-41E7-82AF-50905EAAA924}" srcOrd="2" destOrd="0" parTransId="{0EE67F02-04A3-4997-8C26-4319A45CAB75}" sibTransId="{927CF766-6116-4DFA-A974-8D40ED20803E}"/>
    <dgm:cxn modelId="{79A09BF1-76A6-4D56-B494-5BE4EAB80248}" srcId="{1A3A632D-2865-42EA-BEE3-05FB9BB7713E}" destId="{4197CCA7-4AFA-4A49-A2B6-A77C95C68C9D}" srcOrd="3" destOrd="0" parTransId="{AA6B9B11-E14C-42EA-B07B-C28FA83ADD33}" sibTransId="{35AD2731-FA23-4096-AEA5-AB4521EA76E6}"/>
    <dgm:cxn modelId="{F56199C4-397A-4267-AFCB-A858153027C6}" srcId="{1A3A632D-2865-42EA-BEE3-05FB9BB7713E}" destId="{A94730B5-6419-4C5C-8EE7-468E35AE3A80}" srcOrd="4" destOrd="0" parTransId="{B4482524-1F3D-4EA3-B963-EC74F890ED8E}" sibTransId="{EB855C6E-0FA7-427E-B18C-148083D62014}"/>
    <dgm:cxn modelId="{AE69BFDD-35AB-4A6D-BEF3-A020E27CF2C2}" srcId="{1A3A632D-2865-42EA-BEE3-05FB9BB7713E}" destId="{2B7E791D-3998-4972-B247-841726CE10E5}" srcOrd="5" destOrd="0" parTransId="{E4A7BF79-442A-4B2D-B361-6F24AB5FCAFD}" sibTransId="{07C03881-73CA-4C78-9398-D60FFBAD4D94}"/>
    <dgm:cxn modelId="{16D29C5C-ADCB-45AC-9655-518C21C44D8D}" srcId="{1A3A632D-2865-42EA-BEE3-05FB9BB7713E}" destId="{7719D3B4-B337-438A-8778-14B887EA1142}" srcOrd="6" destOrd="0" parTransId="{4C6B4F4F-0768-4402-BB40-1BB6F6325EFC}" sibTransId="{7B82A4D3-F118-4999-849E-1C83AC0F0676}"/>
    <dgm:cxn modelId="{F85D6F0A-6502-4D45-A547-4AC37F7E5302}" srcId="{1A3A632D-2865-42EA-BEE3-05FB9BB7713E}" destId="{832F4C0C-1F6F-41EC-9882-1A7C96F267BD}" srcOrd="7" destOrd="0" parTransId="{9F44A457-D8AE-45EB-B53E-6924E6C68DB3}" sibTransId="{FA3A2A89-43A2-445F-8FF6-8F56681DA575}"/>
    <dgm:cxn modelId="{2BE71CF6-D51A-4C3E-9EE3-96AB54222248}" srcId="{1A3A632D-2865-42EA-BEE3-05FB9BB7713E}" destId="{0713A545-4155-419D-8AC6-125B4A094938}" srcOrd="8" destOrd="0" parTransId="{128D8CA9-6A60-421C-9F5E-4EB7671DFD3F}" sibTransId="{072D4A2C-BAE3-4F72-A74B-05C255178FD1}"/>
    <dgm:cxn modelId="{20B40916-36DF-4C0C-9AE2-32CEA675675B}" srcId="{1A3A632D-2865-42EA-BEE3-05FB9BB7713E}" destId="{AED83429-53D2-4546-A266-F0735FDCDC04}" srcOrd="9" destOrd="0" parTransId="{2665A048-AFC9-4530-9602-7170D0F15BB7}" sibTransId="{FEB534AB-7FE3-45A9-825B-B7CD1C885B31}"/>
    <dgm:cxn modelId="{7986191A-B03E-415E-BD6A-74754A410B54}" srcId="{1A3A632D-2865-42EA-BEE3-05FB9BB7713E}" destId="{669A2067-FD87-4D81-AF19-A9E86FD3772F}" srcOrd="10" destOrd="0" parTransId="{0679751E-3615-44AC-81BD-34A7988F9072}" sibTransId="{ABCB653B-ED98-4320-ACEC-5CCE90B69065}"/>
    <dgm:cxn modelId="{177638D1-C2D1-450F-AC9E-19560638F55F}" srcId="{1A3A632D-2865-42EA-BEE3-05FB9BB7713E}" destId="{B85686F1-5BFF-464E-A9E4-05606443C474}" srcOrd="11" destOrd="0" parTransId="{BC081D40-49FF-419F-A298-132852253B00}" sibTransId="{3FA7318B-96D0-42D8-B824-C2A358F87378}"/>
    <dgm:cxn modelId="{AD626F03-8FDA-4EB9-9681-C9CF14FA60C3}" srcId="{1A3A632D-2865-42EA-BEE3-05FB9BB7713E}" destId="{407B53D3-2047-4356-BB5C-2C9B7F24812B}" srcOrd="12" destOrd="0" parTransId="{B332B56C-439C-4EB0-8E1F-0A91A8C9AB15}" sibTransId="{D6E43F0C-D830-4883-B20B-55C1AA390C41}"/>
    <dgm:cxn modelId="{C3DA7F41-8FA6-4A3B-9836-DD6154963D21}" srcId="{1A3A632D-2865-42EA-BEE3-05FB9BB7713E}" destId="{688CF148-085C-4982-B564-058804C0B72B}" srcOrd="13" destOrd="0" parTransId="{2D311266-F93E-414E-81D0-5AC44246F85C}" sibTransId="{6BB7D643-AB03-43EB-AB1C-0812A4873FF3}"/>
    <dgm:cxn modelId="{BFF3191D-DB66-484A-9E72-AB3CFF264E2E}" srcId="{1A3A632D-2865-42EA-BEE3-05FB9BB7713E}" destId="{2EEE91AE-95D5-4E66-832B-30F321FEA4DE}" srcOrd="14" destOrd="0" parTransId="{99A01E84-4072-42FE-8095-F54AE4AD26A9}" sibTransId="{2EC2B9CF-9460-4E9C-A9A2-C5EB16CC5D6A}"/>
    <dgm:cxn modelId="{90D14D88-5BB4-43C2-BC81-65282A1770AC}" type="presOf" srcId="{1A3A632D-2865-42EA-BEE3-05FB9BB7713E}" destId="{EBC10121-9144-4716-A7CA-53F3544B434C}" srcOrd="0" destOrd="0" presId="urn:microsoft.com/office/officeart/2005/8/layout/default"/>
    <dgm:cxn modelId="{6931ACC3-5EBB-4D78-A1D2-B2C0638939CE}" type="presParOf" srcId="{EBC10121-9144-4716-A7CA-53F3544B434C}" destId="{AA57636B-A73B-4CCF-956A-3A7B941F6C47}" srcOrd="0" destOrd="0" presId="urn:microsoft.com/office/officeart/2005/8/layout/default"/>
    <dgm:cxn modelId="{5AFC3E6C-A8D3-4853-AEF8-B6273B501437}" type="presOf" srcId="{77632329-4BB7-44BD-9BEF-53DB868C8017}" destId="{AA57636B-A73B-4CCF-956A-3A7B941F6C47}" srcOrd="0" destOrd="0" presId="urn:microsoft.com/office/officeart/2005/8/layout/default"/>
    <dgm:cxn modelId="{B4B0B71F-290B-4E97-9177-B354A09788F1}" type="presParOf" srcId="{EBC10121-9144-4716-A7CA-53F3544B434C}" destId="{0C628F67-1E99-4D65-A8F6-49A63FE59952}" srcOrd="1" destOrd="0" presId="urn:microsoft.com/office/officeart/2005/8/layout/default"/>
    <dgm:cxn modelId="{C298054C-8475-44A6-B163-416D8668CE04}" type="presParOf" srcId="{EBC10121-9144-4716-A7CA-53F3544B434C}" destId="{A825D22B-4547-49CE-BCB8-A4DB97B8D776}" srcOrd="2" destOrd="0" presId="urn:microsoft.com/office/officeart/2005/8/layout/default"/>
    <dgm:cxn modelId="{8476EFF4-CCA2-4404-99A3-49B124FA113F}" type="presOf" srcId="{C50BDCEF-34A2-4D42-A986-9F63656E154A}" destId="{A825D22B-4547-49CE-BCB8-A4DB97B8D776}" srcOrd="0" destOrd="0" presId="urn:microsoft.com/office/officeart/2005/8/layout/default"/>
    <dgm:cxn modelId="{3637A792-77C4-474B-ACF9-EB95C5F7D28F}" type="presParOf" srcId="{EBC10121-9144-4716-A7CA-53F3544B434C}" destId="{C0DF8B2F-9FC7-4291-A85D-098A81119DF7}" srcOrd="3" destOrd="0" presId="urn:microsoft.com/office/officeart/2005/8/layout/default"/>
    <dgm:cxn modelId="{AE0EB16D-D050-4EAB-B0C7-9945C5E81F84}" type="presParOf" srcId="{EBC10121-9144-4716-A7CA-53F3544B434C}" destId="{076ADDBE-CC2C-40B8-BE25-22B21519B133}" srcOrd="4" destOrd="0" presId="urn:microsoft.com/office/officeart/2005/8/layout/default"/>
    <dgm:cxn modelId="{B1F53283-C014-4AD5-A1EA-2805D34B3C59}" type="presOf" srcId="{4DF5A55A-F90B-41E7-82AF-50905EAAA924}" destId="{076ADDBE-CC2C-40B8-BE25-22B21519B133}" srcOrd="0" destOrd="0" presId="urn:microsoft.com/office/officeart/2005/8/layout/default"/>
    <dgm:cxn modelId="{0A3A6719-8A02-4E36-BA4F-40D6BE2B3C71}" type="presParOf" srcId="{EBC10121-9144-4716-A7CA-53F3544B434C}" destId="{73FFF756-0E08-463E-8195-A75E42D948A8}" srcOrd="5" destOrd="0" presId="urn:microsoft.com/office/officeart/2005/8/layout/default"/>
    <dgm:cxn modelId="{9B0F72A7-68B5-4727-8CBB-EAE40E3AD406}" type="presParOf" srcId="{EBC10121-9144-4716-A7CA-53F3544B434C}" destId="{62BB1EB2-D10F-4F58-99DB-43240A293C32}" srcOrd="6" destOrd="0" presId="urn:microsoft.com/office/officeart/2005/8/layout/default"/>
    <dgm:cxn modelId="{0B19E837-82F1-47B9-96AC-76FA54BB4D81}" type="presOf" srcId="{4197CCA7-4AFA-4A49-A2B6-A77C95C68C9D}" destId="{62BB1EB2-D10F-4F58-99DB-43240A293C32}" srcOrd="0" destOrd="0" presId="urn:microsoft.com/office/officeart/2005/8/layout/default"/>
    <dgm:cxn modelId="{185F8CFA-CD4E-4691-85D1-A9845E09F278}" type="presParOf" srcId="{EBC10121-9144-4716-A7CA-53F3544B434C}" destId="{6D262949-93E0-41E4-A4B2-177CE7D45814}" srcOrd="7" destOrd="0" presId="urn:microsoft.com/office/officeart/2005/8/layout/default"/>
    <dgm:cxn modelId="{1AC9E991-A32B-4B3F-9154-733E8CEC1826}" type="presParOf" srcId="{EBC10121-9144-4716-A7CA-53F3544B434C}" destId="{BC1A6698-E3D3-4F45-B2CB-11AD69750322}" srcOrd="8" destOrd="0" presId="urn:microsoft.com/office/officeart/2005/8/layout/default"/>
    <dgm:cxn modelId="{2F11D733-BBCC-4D0C-807D-B1B9DE64589C}" type="presOf" srcId="{A94730B5-6419-4C5C-8EE7-468E35AE3A80}" destId="{BC1A6698-E3D3-4F45-B2CB-11AD69750322}" srcOrd="0" destOrd="0" presId="urn:microsoft.com/office/officeart/2005/8/layout/default"/>
    <dgm:cxn modelId="{63D9D8AB-2006-4F6B-97AB-13C544668F70}" type="presParOf" srcId="{EBC10121-9144-4716-A7CA-53F3544B434C}" destId="{3609E421-12F9-4E31-BC76-4027A94C9C36}" srcOrd="9" destOrd="0" presId="urn:microsoft.com/office/officeart/2005/8/layout/default"/>
    <dgm:cxn modelId="{B6DB10F6-B78F-4652-BCED-9F6E9629E865}" type="presParOf" srcId="{EBC10121-9144-4716-A7CA-53F3544B434C}" destId="{9A276154-D013-4A6D-9E97-8D5061AC008C}" srcOrd="10" destOrd="0" presId="urn:microsoft.com/office/officeart/2005/8/layout/default"/>
    <dgm:cxn modelId="{F067D833-0C56-4A1A-B8AF-0DAC60E69A61}" type="presOf" srcId="{2B7E791D-3998-4972-B247-841726CE10E5}" destId="{9A276154-D013-4A6D-9E97-8D5061AC008C}" srcOrd="0" destOrd="0" presId="urn:microsoft.com/office/officeart/2005/8/layout/default"/>
    <dgm:cxn modelId="{59855769-7D9D-4373-B9AE-6551424D27E8}" type="presParOf" srcId="{EBC10121-9144-4716-A7CA-53F3544B434C}" destId="{04A8FA0E-B482-4365-B509-D963102A81CC}" srcOrd="11" destOrd="0" presId="urn:microsoft.com/office/officeart/2005/8/layout/default"/>
    <dgm:cxn modelId="{2964D963-4C19-489A-A131-4289773BFF74}" type="presParOf" srcId="{EBC10121-9144-4716-A7CA-53F3544B434C}" destId="{AEF8673E-2162-4A17-A231-5BEB7B637E34}" srcOrd="12" destOrd="0" presId="urn:microsoft.com/office/officeart/2005/8/layout/default"/>
    <dgm:cxn modelId="{9CFB8C5A-ACF3-4240-88D7-BD5563A7C539}" type="presOf" srcId="{7719D3B4-B337-438A-8778-14B887EA1142}" destId="{AEF8673E-2162-4A17-A231-5BEB7B637E34}" srcOrd="0" destOrd="0" presId="urn:microsoft.com/office/officeart/2005/8/layout/default"/>
    <dgm:cxn modelId="{447D9DF4-3B70-4F22-BE72-B39F07516C94}" type="presParOf" srcId="{EBC10121-9144-4716-A7CA-53F3544B434C}" destId="{F70FF58D-1F55-43EA-8DBE-36B9E9791DC9}" srcOrd="13" destOrd="0" presId="urn:microsoft.com/office/officeart/2005/8/layout/default"/>
    <dgm:cxn modelId="{89B9905F-9681-470F-90D8-99E88EB5E47D}" type="presParOf" srcId="{EBC10121-9144-4716-A7CA-53F3544B434C}" destId="{EBBF8EFD-E048-46FC-B5C4-A6FDEC500115}" srcOrd="14" destOrd="0" presId="urn:microsoft.com/office/officeart/2005/8/layout/default"/>
    <dgm:cxn modelId="{20159886-74E1-4BC9-B546-E3055B8CD12C}" type="presOf" srcId="{832F4C0C-1F6F-41EC-9882-1A7C96F267BD}" destId="{EBBF8EFD-E048-46FC-B5C4-A6FDEC500115}" srcOrd="0" destOrd="0" presId="urn:microsoft.com/office/officeart/2005/8/layout/default"/>
    <dgm:cxn modelId="{A94769AE-8CFD-42A2-B779-0B04A10DC2A5}" type="presParOf" srcId="{EBC10121-9144-4716-A7CA-53F3544B434C}" destId="{598EC482-ED52-4707-8B97-4E8A7A16ED20}" srcOrd="15" destOrd="0" presId="urn:microsoft.com/office/officeart/2005/8/layout/default"/>
    <dgm:cxn modelId="{3C85D827-DA83-49E5-BBF0-5C3C671C9A74}" type="presParOf" srcId="{EBC10121-9144-4716-A7CA-53F3544B434C}" destId="{A1875FF6-81FF-4DDC-82D2-BBAA14E63B73}" srcOrd="16" destOrd="0" presId="urn:microsoft.com/office/officeart/2005/8/layout/default"/>
    <dgm:cxn modelId="{5AF0AFAA-4FD2-4447-A0CE-8ED16470BA62}" type="presOf" srcId="{0713A545-4155-419D-8AC6-125B4A094938}" destId="{A1875FF6-81FF-4DDC-82D2-BBAA14E63B73}" srcOrd="0" destOrd="0" presId="urn:microsoft.com/office/officeart/2005/8/layout/default"/>
    <dgm:cxn modelId="{94C2DC35-1356-4053-B443-2E0474F4FD8A}" type="presParOf" srcId="{EBC10121-9144-4716-A7CA-53F3544B434C}" destId="{CB197352-D53C-4879-9142-3868EBB19475}" srcOrd="17" destOrd="0" presId="urn:microsoft.com/office/officeart/2005/8/layout/default"/>
    <dgm:cxn modelId="{C44A1395-36DD-4865-8B2C-2CB8A0C37FF8}" type="presParOf" srcId="{EBC10121-9144-4716-A7CA-53F3544B434C}" destId="{7654D567-9C70-45A8-A04E-FA446900BD05}" srcOrd="18" destOrd="0" presId="urn:microsoft.com/office/officeart/2005/8/layout/default"/>
    <dgm:cxn modelId="{A259C839-B654-4B3D-A0B2-74AA218F3FD5}" type="presOf" srcId="{AED83429-53D2-4546-A266-F0735FDCDC04}" destId="{7654D567-9C70-45A8-A04E-FA446900BD05}" srcOrd="0" destOrd="0" presId="urn:microsoft.com/office/officeart/2005/8/layout/default"/>
    <dgm:cxn modelId="{D84747BD-16D8-44CB-89F4-00E2CA2D836D}" type="presParOf" srcId="{EBC10121-9144-4716-A7CA-53F3544B434C}" destId="{92B667B3-0970-4476-8F70-7DC46A23E23C}" srcOrd="19" destOrd="0" presId="urn:microsoft.com/office/officeart/2005/8/layout/default"/>
    <dgm:cxn modelId="{61BF9A9C-BA04-4877-95FC-852619A195C6}" type="presParOf" srcId="{EBC10121-9144-4716-A7CA-53F3544B434C}" destId="{77E45D54-04E5-4D7D-9437-83ABEF7426BD}" srcOrd="20" destOrd="0" presId="urn:microsoft.com/office/officeart/2005/8/layout/default"/>
    <dgm:cxn modelId="{205722E6-D75E-4565-B6ED-B597B9B5BF3D}" type="presOf" srcId="{669A2067-FD87-4D81-AF19-A9E86FD3772F}" destId="{77E45D54-04E5-4D7D-9437-83ABEF7426BD}" srcOrd="0" destOrd="0" presId="urn:microsoft.com/office/officeart/2005/8/layout/default"/>
    <dgm:cxn modelId="{A596BF3D-815D-4A19-98C9-D8CE4D075C8E}" type="presParOf" srcId="{EBC10121-9144-4716-A7CA-53F3544B434C}" destId="{3C548D7F-76FD-4B41-932D-426017F73759}" srcOrd="21" destOrd="0" presId="urn:microsoft.com/office/officeart/2005/8/layout/default"/>
    <dgm:cxn modelId="{5BE017E7-7D49-4412-BC6E-E0958E742EC4}" type="presParOf" srcId="{EBC10121-9144-4716-A7CA-53F3544B434C}" destId="{6AB0CAB2-EEB2-4D91-8880-E18F9FA8CFA5}" srcOrd="22" destOrd="0" presId="urn:microsoft.com/office/officeart/2005/8/layout/default"/>
    <dgm:cxn modelId="{5CC065F3-C5B4-404A-BCB0-0D58BB366765}" type="presOf" srcId="{B85686F1-5BFF-464E-A9E4-05606443C474}" destId="{6AB0CAB2-EEB2-4D91-8880-E18F9FA8CFA5}" srcOrd="0" destOrd="0" presId="urn:microsoft.com/office/officeart/2005/8/layout/default"/>
    <dgm:cxn modelId="{3938F0A7-BE64-4F62-A245-8968F520D126}" type="presParOf" srcId="{EBC10121-9144-4716-A7CA-53F3544B434C}" destId="{723BE789-695A-4583-91C3-29983E5C665B}" srcOrd="23" destOrd="0" presId="urn:microsoft.com/office/officeart/2005/8/layout/default"/>
    <dgm:cxn modelId="{613B1155-6A3F-4907-B73E-31EA42477CE1}" type="presParOf" srcId="{EBC10121-9144-4716-A7CA-53F3544B434C}" destId="{4E687FEB-DB4E-4090-8077-66CBCCF8C336}" srcOrd="24" destOrd="0" presId="urn:microsoft.com/office/officeart/2005/8/layout/default"/>
    <dgm:cxn modelId="{4951F99E-F26D-4A3E-A5EC-54A14AAFAEF2}" type="presOf" srcId="{407B53D3-2047-4356-BB5C-2C9B7F24812B}" destId="{4E687FEB-DB4E-4090-8077-66CBCCF8C336}" srcOrd="0" destOrd="0" presId="urn:microsoft.com/office/officeart/2005/8/layout/default"/>
    <dgm:cxn modelId="{1FC247A3-784E-4DD9-9A37-85D87A1591B2}" type="presParOf" srcId="{EBC10121-9144-4716-A7CA-53F3544B434C}" destId="{C009FE3C-4A9C-4073-BCED-901F04FE0C6C}" srcOrd="25" destOrd="0" presId="urn:microsoft.com/office/officeart/2005/8/layout/default"/>
    <dgm:cxn modelId="{D48A511A-DFF1-40AC-803B-6E6FDBFA7159}" type="presParOf" srcId="{EBC10121-9144-4716-A7CA-53F3544B434C}" destId="{DBEF7C00-ED2D-450B-94CA-E54AC14D9529}" srcOrd="26" destOrd="0" presId="urn:microsoft.com/office/officeart/2005/8/layout/default"/>
    <dgm:cxn modelId="{D43EBD57-DC39-46B4-A390-A13147C8464C}" type="presOf" srcId="{688CF148-085C-4982-B564-058804C0B72B}" destId="{DBEF7C00-ED2D-450B-94CA-E54AC14D9529}" srcOrd="0" destOrd="0" presId="urn:microsoft.com/office/officeart/2005/8/layout/default"/>
    <dgm:cxn modelId="{CFFC8508-72B5-4848-9F3F-6114B4B72794}" type="presParOf" srcId="{EBC10121-9144-4716-A7CA-53F3544B434C}" destId="{9990CC0F-72D0-4CD1-A578-F14D0263CADE}" srcOrd="27" destOrd="0" presId="urn:microsoft.com/office/officeart/2005/8/layout/default"/>
    <dgm:cxn modelId="{37BE2568-8B0A-4522-857F-A2F0732629A0}" type="presParOf" srcId="{EBC10121-9144-4716-A7CA-53F3544B434C}" destId="{E8DA6DCA-553A-49D1-961D-C9BDA4DD32B3}" srcOrd="28" destOrd="0" presId="urn:microsoft.com/office/officeart/2005/8/layout/default"/>
    <dgm:cxn modelId="{86892E82-7C18-44F5-B9DA-7A122B2545B6}" type="presOf" srcId="{2EEE91AE-95D5-4E66-832B-30F321FEA4DE}" destId="{E8DA6DCA-553A-49D1-961D-C9BDA4DD32B3}" srcOrd="0" destOrd="0" presId="urn:microsoft.com/office/officeart/2005/8/layout/default"/>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3.xml><?xml version="1.0" encoding="utf-8"?>
<dgm:dataModel xmlns:a="http://schemas.openxmlformats.org/drawingml/2006/main" xmlns:r="http://schemas.openxmlformats.org/officeDocument/2006/relationships" xmlns:dgm="http://schemas.openxmlformats.org/drawingml/2006/diagram">
  <dgm:ptLst>
    <dgm:pt modelId="{CA12A40F-DFF5-4862-8C34-A6398639A7DA}" type="doc">
      <dgm:prSet loTypeId="urn:microsoft.com/office/officeart/2005/8/layout/process4" loCatId="list" qsTypeId="urn:microsoft.com/office/officeart/2005/8/quickstyle/simple1" qsCatId="simple" csTypeId="urn:microsoft.com/office/officeart/2005/8/colors/colorful1" csCatId="colorful" phldr="1"/>
      <dgm:spPr/>
      <dgm:t>
        <a:bodyPr/>
        <a:lstStyle/>
        <a:p>
          <a:endParaRPr lang="en-US"/>
        </a:p>
      </dgm:t>
    </dgm:pt>
    <dgm:pt modelId="{9A26778D-5603-43B6-A988-353E0C5AB5F5}" type="parTrans" cxnId="{FE9D46A3-9BCA-479B-B700-A381A339F3D3}">
      <dgm:prSet/>
      <dgm:spPr/>
      <dgm:t>
        <a:bodyPr/>
        <a:lstStyle/>
        <a:p>
          <a:pPr algn="ctr"/>
          <a:endParaRPr lang="en-US"/>
        </a:p>
      </dgm:t>
    </dgm:pt>
    <dgm:pt modelId="{552B8B19-EAE1-4423-9274-BFCD733FD63A}">
      <dgm:prSet phldrT="[Text]" custT="1"/>
      <dgm:spPr/>
      <dgm:t>
        <a:bodyPr/>
        <a:lstStyle/>
        <a:p>
          <a:pPr algn="ctr"/>
          <a:r>
            <a:rPr lang="en-US" altLang="en-US" sz="2000"/>
            <a:t>What security methodology and standards do you or they follow?</a:t>
          </a:r>
          <a:endParaRPr lang="en-US" sz="2000"/>
        </a:p>
      </dgm:t>
    </dgm:pt>
    <dgm:pt modelId="{6D2F39BA-E198-4199-8B05-992E6B76D4F6}" type="parTrans" cxnId="{DCB54A5C-8D34-4399-8610-955862B2867E}">
      <dgm:prSet/>
      <dgm:spPr/>
      <dgm:t>
        <a:bodyPr/>
        <a:lstStyle/>
        <a:p>
          <a:pPr algn="ctr"/>
          <a:endParaRPr lang="en-US"/>
        </a:p>
      </dgm:t>
    </dgm:pt>
    <dgm:pt modelId="{7B4C4F2E-BCD8-4A12-AD44-CEE5C6182232}">
      <dgm:prSet custT="1"/>
      <dgm:spPr/>
      <dgm:t>
        <a:bodyPr/>
        <a:lstStyle/>
        <a:p>
          <a:pPr algn="ctr"/>
          <a:r>
            <a:rPr lang="en-US" altLang="en-US" sz="1200" b="1"/>
            <a:t>SOC 1, 2, 3</a:t>
          </a:r>
        </a:p>
      </dgm:t>
    </dgm:pt>
    <dgm:pt modelId="{5736BFD0-063D-481E-B632-059662052229}" type="sibTrans" cxnId="{DCB54A5C-8D34-4399-8610-955862B2867E}">
      <dgm:prSet/>
      <dgm:spPr/>
      <dgm:t>
        <a:bodyPr/>
        <a:lstStyle/>
        <a:p>
          <a:pPr algn="ctr"/>
          <a:endParaRPr lang="en-US"/>
        </a:p>
      </dgm:t>
    </dgm:pt>
    <dgm:pt modelId="{4503D219-2FA4-4CAC-98B4-16A47FFD480E}" type="parTrans" cxnId="{E77B0452-1E1F-4AC8-8CE5-D583DE98BA71}">
      <dgm:prSet/>
      <dgm:spPr/>
      <dgm:t>
        <a:bodyPr/>
        <a:lstStyle/>
        <a:p>
          <a:pPr algn="ctr"/>
          <a:endParaRPr lang="en-US"/>
        </a:p>
      </dgm:t>
    </dgm:pt>
    <dgm:pt modelId="{2015F690-1973-450A-8EAB-D7A1E2A400FD}">
      <dgm:prSet custT="1"/>
      <dgm:spPr/>
      <dgm:t>
        <a:bodyPr/>
        <a:lstStyle/>
        <a:p>
          <a:pPr algn="ctr"/>
          <a:r>
            <a:rPr lang="en-US" altLang="en-US" sz="1200" b="1"/>
            <a:t>ISO/IEC 27000/27001</a:t>
          </a:r>
        </a:p>
      </dgm:t>
    </dgm:pt>
    <dgm:pt modelId="{AB9AAE3F-56E1-42DD-B7B5-F31564B55263}" type="sibTrans" cxnId="{E77B0452-1E1F-4AC8-8CE5-D583DE98BA71}">
      <dgm:prSet/>
      <dgm:spPr/>
      <dgm:t>
        <a:bodyPr/>
        <a:lstStyle/>
        <a:p>
          <a:pPr algn="ctr"/>
          <a:endParaRPr lang="en-US"/>
        </a:p>
      </dgm:t>
    </dgm:pt>
    <dgm:pt modelId="{2F93B1F3-468C-4066-BCBF-60337271B530}" type="parTrans" cxnId="{5B6BEAF5-B544-420B-BC2B-6FACAD234CC8}">
      <dgm:prSet/>
      <dgm:spPr/>
      <dgm:t>
        <a:bodyPr/>
        <a:lstStyle/>
        <a:p>
          <a:pPr algn="ctr"/>
          <a:endParaRPr lang="en-US"/>
        </a:p>
      </dgm:t>
    </dgm:pt>
    <dgm:pt modelId="{B895D9E4-3953-4B9C-8C43-F872B464D31C}">
      <dgm:prSet custT="1"/>
      <dgm:spPr/>
      <dgm:t>
        <a:bodyPr/>
        <a:lstStyle/>
        <a:p>
          <a:pPr algn="ctr"/>
          <a:r>
            <a:rPr lang="en-US" altLang="en-US" sz="1200" b="1"/>
            <a:t>PCI-DSS</a:t>
          </a:r>
        </a:p>
      </dgm:t>
    </dgm:pt>
    <dgm:pt modelId="{CF2668B1-BA9E-4DA4-B394-2948ADC1D6B8}" type="sibTrans" cxnId="{5B6BEAF5-B544-420B-BC2B-6FACAD234CC8}">
      <dgm:prSet/>
      <dgm:spPr/>
      <dgm:t>
        <a:bodyPr/>
        <a:lstStyle/>
        <a:p>
          <a:pPr algn="ctr"/>
          <a:endParaRPr lang="en-US"/>
        </a:p>
      </dgm:t>
    </dgm:pt>
    <dgm:pt modelId="{91059D04-57CB-4BE2-A1BB-717AE64828E5}" type="parTrans" cxnId="{5ECEEC52-8ECE-4290-B34F-83875A8E1AB0}">
      <dgm:prSet/>
      <dgm:spPr/>
      <dgm:t>
        <a:bodyPr/>
        <a:lstStyle/>
        <a:p>
          <a:pPr algn="ctr"/>
          <a:endParaRPr lang="en-US"/>
        </a:p>
      </dgm:t>
    </dgm:pt>
    <dgm:pt modelId="{90D24445-AAD4-40A6-9580-116674C34527}">
      <dgm:prSet custT="1"/>
      <dgm:spPr/>
      <dgm:t>
        <a:bodyPr/>
        <a:lstStyle/>
        <a:p>
          <a:pPr algn="ctr"/>
          <a:r>
            <a:rPr lang="en-US" altLang="en-US" sz="1200" b="1"/>
            <a:t>NIST Cybersecurity Framework</a:t>
          </a:r>
        </a:p>
      </dgm:t>
    </dgm:pt>
    <dgm:pt modelId="{67986190-BAD1-4299-B462-5FD63CB75004}" type="sibTrans" cxnId="{5ECEEC52-8ECE-4290-B34F-83875A8E1AB0}">
      <dgm:prSet/>
      <dgm:spPr/>
      <dgm:t>
        <a:bodyPr/>
        <a:lstStyle/>
        <a:p>
          <a:pPr algn="ctr"/>
          <a:endParaRPr lang="en-US"/>
        </a:p>
      </dgm:t>
    </dgm:pt>
    <dgm:pt modelId="{C00AF024-D754-4A6C-BE6B-ABBFA0E70BB6}" type="sibTrans" cxnId="{FE9D46A3-9BCA-479B-B700-A381A339F3D3}">
      <dgm:prSet/>
      <dgm:spPr/>
      <dgm:t>
        <a:bodyPr/>
        <a:lstStyle/>
        <a:p>
          <a:pPr algn="ctr"/>
          <a:endParaRPr lang="en-US"/>
        </a:p>
      </dgm:t>
    </dgm:pt>
    <dgm:pt modelId="{753AC25E-FDE3-40FB-83BE-D8949A17360A}" type="parTrans" cxnId="{F12AC13B-5B15-487A-8F94-A143F0B320ED}">
      <dgm:prSet/>
      <dgm:spPr/>
      <dgm:t>
        <a:bodyPr/>
        <a:lstStyle/>
        <a:p>
          <a:pPr algn="ctr"/>
          <a:endParaRPr lang="en-US"/>
        </a:p>
      </dgm:t>
    </dgm:pt>
    <dgm:pt modelId="{5F0522F6-FD98-4C0E-ABBE-3842BAF8C2AC}">
      <dgm:prSet custT="1"/>
      <dgm:spPr/>
      <dgm:t>
        <a:bodyPr/>
        <a:lstStyle/>
        <a:p>
          <a:pPr algn="ctr"/>
          <a:r>
            <a:rPr lang="en-US" altLang="en-US" sz="2000"/>
            <a:t>How do you or they verify/audit compliance?</a:t>
          </a:r>
        </a:p>
      </dgm:t>
    </dgm:pt>
    <dgm:pt modelId="{75770D4A-376A-4AF1-B8D9-A038464DE5AC}" type="sibTrans" cxnId="{F12AC13B-5B15-487A-8F94-A143F0B320ED}">
      <dgm:prSet/>
      <dgm:spPr/>
      <dgm:t>
        <a:bodyPr/>
        <a:lstStyle/>
        <a:p>
          <a:pPr algn="ctr"/>
          <a:endParaRPr lang="en-US"/>
        </a:p>
      </dgm:t>
    </dgm:pt>
    <dgm:pt modelId="{6D16173B-5241-4E1B-BFEC-6052FB9DC284}" type="parTrans" cxnId="{B876967C-8F0A-4E4C-B443-D6F33064F934}">
      <dgm:prSet/>
      <dgm:spPr/>
      <dgm:t>
        <a:bodyPr/>
        <a:lstStyle/>
        <a:p>
          <a:pPr algn="ctr"/>
          <a:endParaRPr lang="en-US"/>
        </a:p>
      </dgm:t>
    </dgm:pt>
    <dgm:pt modelId="{8269565A-DF22-4024-94BE-8CDAC4A6D00D}">
      <dgm:prSet custT="1"/>
      <dgm:spPr/>
      <dgm:t>
        <a:bodyPr/>
        <a:lstStyle/>
        <a:p>
          <a:pPr algn="ctr"/>
          <a:r>
            <a:rPr lang="en-US" altLang="en-US" sz="2000"/>
            <a:t>How frequently do you or they audit?</a:t>
          </a:r>
        </a:p>
      </dgm:t>
    </dgm:pt>
    <dgm:pt modelId="{F3B326EA-6AD0-475B-BADA-BC9EF1EAC8A5}" type="sibTrans" cxnId="{B876967C-8F0A-4E4C-B443-D6F33064F934}">
      <dgm:prSet/>
      <dgm:spPr/>
      <dgm:t>
        <a:bodyPr/>
        <a:lstStyle/>
        <a:p>
          <a:pPr algn="ctr"/>
          <a:endParaRPr lang="en-US"/>
        </a:p>
      </dgm:t>
    </dgm:pt>
    <dgm:pt modelId="{DCBDD5E3-7732-439F-92D0-624D901C3D96}" type="parTrans" cxnId="{4537C612-1457-4E3C-BB63-C9450FD3736B}">
      <dgm:prSet/>
      <dgm:spPr/>
      <dgm:t>
        <a:bodyPr/>
        <a:lstStyle/>
        <a:p>
          <a:pPr algn="ctr"/>
          <a:endParaRPr lang="en-US"/>
        </a:p>
      </dgm:t>
    </dgm:pt>
    <dgm:pt modelId="{BCE48E8E-E5C6-4DA6-8EDC-64516E8BB971}">
      <dgm:prSet custT="1"/>
      <dgm:spPr/>
      <dgm:t>
        <a:bodyPr/>
        <a:lstStyle/>
        <a:p>
          <a:pPr algn="ctr"/>
          <a:r>
            <a:rPr lang="en-US" altLang="en-US" sz="2000"/>
            <a:t>Do you or they have certification?</a:t>
          </a:r>
        </a:p>
      </dgm:t>
    </dgm:pt>
    <dgm:pt modelId="{CFFB49F9-75DA-4B8F-9A8E-6D21278838E1}" type="sibTrans" cxnId="{4537C612-1457-4E3C-BB63-C9450FD3736B}">
      <dgm:prSet/>
      <dgm:spPr/>
      <dgm:t>
        <a:bodyPr/>
        <a:lstStyle/>
        <a:p>
          <a:pPr algn="ctr"/>
          <a:endParaRPr lang="en-US"/>
        </a:p>
      </dgm:t>
    </dgm:pt>
    <dgm:pt modelId="{7017397A-5AD5-4B9E-9775-66E0CD1FC8AF}" type="parTrans" cxnId="{79F8F607-CD36-47EA-90C7-6D9100DE8FD6}">
      <dgm:prSet/>
      <dgm:spPr/>
      <dgm:t>
        <a:bodyPr/>
        <a:lstStyle/>
        <a:p>
          <a:pPr algn="ctr"/>
          <a:endParaRPr lang="en-US"/>
        </a:p>
      </dgm:t>
    </dgm:pt>
    <dgm:pt modelId="{4BAC93F4-CCB0-4F25-8C9D-9318D3835684}">
      <dgm:prSet custT="1"/>
      <dgm:spPr/>
      <dgm:t>
        <a:bodyPr/>
        <a:lstStyle/>
        <a:p>
          <a:pPr algn="ctr"/>
          <a:r>
            <a:rPr lang="en-US" altLang="en-US" sz="2000"/>
            <a:t>What is the scope of the audit?</a:t>
          </a:r>
        </a:p>
      </dgm:t>
    </dgm:pt>
    <dgm:pt modelId="{966326CC-49F2-423C-B5C9-1D76ED6ED939}" type="sibTrans" cxnId="{79F8F607-CD36-47EA-90C7-6D9100DE8FD6}">
      <dgm:prSet/>
      <dgm:spPr/>
      <dgm:t>
        <a:bodyPr/>
        <a:lstStyle/>
        <a:p>
          <a:pPr algn="ctr"/>
          <a:endParaRPr lang="en-US"/>
        </a:p>
      </dgm:t>
    </dgm:pt>
    <dgm:pt modelId="{32705959-D4C1-49F8-BA2C-B6A11915DF29}" type="pres">
      <dgm:prSet presAssocID="{CA12A40F-DFF5-4862-8C34-A6398639A7DA}" presName="Name0">
        <dgm:presLayoutVars>
          <dgm:dir/>
          <dgm:animLvl val="lvl"/>
          <dgm:resizeHandles val="exact"/>
        </dgm:presLayoutVars>
      </dgm:prSet>
      <dgm:spPr/>
      <dgm:t>
        <a:bodyPr/>
        <a:lstStyle/>
        <a:p/>
      </dgm:t>
    </dgm:pt>
    <dgm:pt modelId="{285DFC86-CDE4-4885-B077-5494F24BD67E}" type="pres">
      <dgm:prSet presAssocID="{4BAC93F4-CCB0-4F25-8C9D-9318D3835684}" presName="boxAndChildren"/>
      <dgm:spPr/>
      <dgm:t>
        <a:bodyPr/>
        <a:lstStyle/>
        <a:p/>
      </dgm:t>
    </dgm:pt>
    <dgm:pt modelId="{F02D8B40-C122-48F7-8EF6-A51B62600EF3}" type="pres">
      <dgm:prSet presAssocID="{4BAC93F4-CCB0-4F25-8C9D-9318D3835684}" presName="parentTextBox" presStyleLbl="node1" presStyleCnt="5"/>
      <dgm:spPr/>
      <dgm:t>
        <a:bodyPr/>
        <a:lstStyle/>
        <a:p/>
      </dgm:t>
    </dgm:pt>
    <dgm:pt modelId="{C48E29AE-DFC3-46EF-BE2F-D4BABC12B4C5}" type="pres">
      <dgm:prSet presAssocID="{CFFB49F9-75DA-4B8F-9A8E-6D21278838E1}" presName="sp"/>
      <dgm:spPr/>
      <dgm:t>
        <a:bodyPr/>
        <a:lstStyle/>
        <a:p/>
      </dgm:t>
    </dgm:pt>
    <dgm:pt modelId="{7827FEDC-B3F9-47F8-BB78-08BDEC390839}" type="pres">
      <dgm:prSet presAssocID="{BCE48E8E-E5C6-4DA6-8EDC-64516E8BB971}" presName="arrowAndChildren"/>
      <dgm:spPr/>
      <dgm:t>
        <a:bodyPr/>
        <a:lstStyle/>
        <a:p/>
      </dgm:t>
    </dgm:pt>
    <dgm:pt modelId="{BDDAFC28-12C5-47CA-BC32-5DFA7A83E8BD}" type="pres">
      <dgm:prSet presAssocID="{BCE48E8E-E5C6-4DA6-8EDC-64516E8BB971}" presName="parentTextArrow" presStyleLbl="node1" presStyleIdx="1" presStyleCnt="5"/>
      <dgm:spPr/>
      <dgm:t>
        <a:bodyPr/>
        <a:lstStyle/>
        <a:p/>
      </dgm:t>
    </dgm:pt>
    <dgm:pt modelId="{E72332DF-EDF6-41FF-81FF-476095CC06A3}" type="pres">
      <dgm:prSet presAssocID="{F3B326EA-6AD0-475B-BADA-BC9EF1EAC8A5}" presName="sp"/>
      <dgm:spPr/>
      <dgm:t>
        <a:bodyPr/>
        <a:lstStyle/>
        <a:p/>
      </dgm:t>
    </dgm:pt>
    <dgm:pt modelId="{A7653C50-13CF-41A5-B339-914C1F5172B5}" type="pres">
      <dgm:prSet presAssocID="{8269565A-DF22-4024-94BE-8CDAC4A6D00D}" presName="arrowAndChildren"/>
      <dgm:spPr/>
      <dgm:t>
        <a:bodyPr/>
        <a:lstStyle/>
        <a:p/>
      </dgm:t>
    </dgm:pt>
    <dgm:pt modelId="{B8AFFB21-E260-4645-9A04-06B96FB8F570}" type="pres">
      <dgm:prSet presAssocID="{8269565A-DF22-4024-94BE-8CDAC4A6D00D}" presName="parentTextArrow" presStyleLbl="node1" presStyleIdx="2" presStyleCnt="5"/>
      <dgm:spPr/>
      <dgm:t>
        <a:bodyPr/>
        <a:lstStyle/>
        <a:p/>
      </dgm:t>
    </dgm:pt>
    <dgm:pt modelId="{A5E45FC7-16EC-422E-BBBC-EE027C981A80}" type="pres">
      <dgm:prSet presAssocID="{75770D4A-376A-4AF1-B8D9-A038464DE5AC}" presName="sp"/>
      <dgm:spPr/>
      <dgm:t>
        <a:bodyPr/>
        <a:lstStyle/>
        <a:p/>
      </dgm:t>
    </dgm:pt>
    <dgm:pt modelId="{5F475547-82B4-4AE6-BD44-F67724EDECCA}" type="pres">
      <dgm:prSet presAssocID="{5F0522F6-FD98-4C0E-ABBE-3842BAF8C2AC}" presName="arrowAndChildren"/>
      <dgm:spPr/>
      <dgm:t>
        <a:bodyPr/>
        <a:lstStyle/>
        <a:p/>
      </dgm:t>
    </dgm:pt>
    <dgm:pt modelId="{D3164A85-04E3-4BB9-B83A-FC61C5B85820}" type="pres">
      <dgm:prSet presAssocID="{5F0522F6-FD98-4C0E-ABBE-3842BAF8C2AC}" presName="parentTextArrow" presStyleLbl="node1" presStyleIdx="3" presStyleCnt="5"/>
      <dgm:spPr/>
      <dgm:t>
        <a:bodyPr/>
        <a:lstStyle/>
        <a:p/>
      </dgm:t>
    </dgm:pt>
    <dgm:pt modelId="{B5FEF814-D7AF-42B3-935D-BBAC5F484E53}" type="pres">
      <dgm:prSet presAssocID="{C00AF024-D754-4A6C-BE6B-ABBFA0E70BB6}" presName="sp"/>
      <dgm:spPr/>
      <dgm:t>
        <a:bodyPr/>
        <a:lstStyle/>
        <a:p/>
      </dgm:t>
    </dgm:pt>
    <dgm:pt modelId="{F87CE16B-1AC3-40C6-92A3-2190C9DB4BF6}" type="pres">
      <dgm:prSet presAssocID="{552B8B19-EAE1-4423-9274-BFCD733FD63A}" presName="arrowAndChildren"/>
      <dgm:spPr/>
      <dgm:t>
        <a:bodyPr/>
        <a:lstStyle/>
        <a:p/>
      </dgm:t>
    </dgm:pt>
    <dgm:pt modelId="{73B8DB4C-FCCF-4548-AD60-3762B2CCAFAE}" type="pres">
      <dgm:prSet presAssocID="{552B8B19-EAE1-4423-9274-BFCD733FD63A}" presName="parentTextArrow" presStyleLbl="node1" presStyleIdx="4" presStyleCnt="5"/>
      <dgm:spPr/>
      <dgm:t>
        <a:bodyPr/>
        <a:lstStyle/>
        <a:p/>
      </dgm:t>
    </dgm:pt>
    <dgm:pt modelId="{BF2C2A3F-9BDC-4D87-96FB-EDC360C546A1}" type="pres">
      <dgm:prSet presAssocID="{552B8B19-EAE1-4423-9274-BFCD733FD63A}" presName="arrow" presStyleLbl="node1" presStyleIdx="4" presStyleCnt="5"/>
      <dgm:spPr/>
      <dgm:t>
        <a:bodyPr/>
        <a:lstStyle/>
        <a:p/>
      </dgm:t>
    </dgm:pt>
    <dgm:pt modelId="{57C1B7C9-3C03-4048-9EE9-70DAE3F81BBC}" type="pres">
      <dgm:prSet presAssocID="{552B8B19-EAE1-4423-9274-BFCD733FD63A}" presName="descendantArrow"/>
      <dgm:spPr/>
      <dgm:t>
        <a:bodyPr/>
        <a:lstStyle/>
        <a:p/>
      </dgm:t>
    </dgm:pt>
    <dgm:pt modelId="{2B3B810C-D455-455D-B3EB-60995FE798C8}" type="pres">
      <dgm:prSet presAssocID="{7B4C4F2E-BCD8-4A12-AD44-CEE5C6182232}" presName="childTextArrow" presStyleLbl="fgAccFollowNode1" presStyleCnt="4">
        <dgm:presLayoutVars>
          <dgm:bulletEnabled val="1"/>
        </dgm:presLayoutVars>
      </dgm:prSet>
      <dgm:spPr/>
      <dgm:t>
        <a:bodyPr/>
        <a:lstStyle/>
        <a:p/>
      </dgm:t>
    </dgm:pt>
    <dgm:pt modelId="{C361E44B-BA10-4571-932C-8A1E16437341}" type="pres">
      <dgm:prSet presAssocID="{2015F690-1973-450A-8EAB-D7A1E2A400FD}" presName="childTextArrow" presStyleLbl="fgAccFollowNode1" presStyleIdx="1" presStyleCnt="4">
        <dgm:presLayoutVars>
          <dgm:bulletEnabled val="1"/>
        </dgm:presLayoutVars>
      </dgm:prSet>
      <dgm:spPr/>
      <dgm:t>
        <a:bodyPr/>
        <a:lstStyle/>
        <a:p/>
      </dgm:t>
    </dgm:pt>
    <dgm:pt modelId="{AF6233C8-CB43-4903-BDF7-31F171B3D559}" type="pres">
      <dgm:prSet presAssocID="{B895D9E4-3953-4B9C-8C43-F872B464D31C}" presName="childTextArrow" presStyleLbl="fgAccFollowNode1" presStyleIdx="2" presStyleCnt="4">
        <dgm:presLayoutVars>
          <dgm:bulletEnabled val="1"/>
        </dgm:presLayoutVars>
      </dgm:prSet>
      <dgm:spPr/>
      <dgm:t>
        <a:bodyPr/>
        <a:lstStyle/>
        <a:p/>
      </dgm:t>
    </dgm:pt>
    <dgm:pt modelId="{2C21B04D-D366-4C52-B1DA-21DBFF1F007D}" type="pres">
      <dgm:prSet presAssocID="{90D24445-AAD4-40A6-9580-116674C34527}" presName="childTextArrow" presStyleLbl="fgAccFollowNode1" presStyleIdx="3" presStyleCnt="4">
        <dgm:presLayoutVars>
          <dgm:bulletEnabled val="1"/>
        </dgm:presLayoutVars>
      </dgm:prSet>
      <dgm:spPr/>
      <dgm:t>
        <a:bodyPr/>
        <a:lstStyle/>
        <a:p/>
      </dgm:t>
    </dgm:pt>
  </dgm:ptLst>
  <dgm:cxnLst>
    <dgm:cxn modelId="{FE9D46A3-9BCA-479B-B700-A381A339F3D3}" srcId="{CA12A40F-DFF5-4862-8C34-A6398639A7DA}" destId="{552B8B19-EAE1-4423-9274-BFCD733FD63A}" srcOrd="0" destOrd="0" parTransId="{9A26778D-5603-43B6-A988-353E0C5AB5F5}" sibTransId="{C00AF024-D754-4A6C-BE6B-ABBFA0E70BB6}"/>
    <dgm:cxn modelId="{DCB54A5C-8D34-4399-8610-955862B2867E}" srcId="{552B8B19-EAE1-4423-9274-BFCD733FD63A}" destId="{7B4C4F2E-BCD8-4A12-AD44-CEE5C6182232}" srcOrd="0" destOrd="0" parTransId="{6D2F39BA-E198-4199-8B05-992E6B76D4F6}" sibTransId="{5736BFD0-063D-481E-B632-059662052229}"/>
    <dgm:cxn modelId="{E77B0452-1E1F-4AC8-8CE5-D583DE98BA71}" srcId="{552B8B19-EAE1-4423-9274-BFCD733FD63A}" destId="{2015F690-1973-450A-8EAB-D7A1E2A400FD}" srcOrd="1" destOrd="0" parTransId="{4503D219-2FA4-4CAC-98B4-16A47FFD480E}" sibTransId="{AB9AAE3F-56E1-42DD-B7B5-F31564B55263}"/>
    <dgm:cxn modelId="{5B6BEAF5-B544-420B-BC2B-6FACAD234CC8}" srcId="{552B8B19-EAE1-4423-9274-BFCD733FD63A}" destId="{B895D9E4-3953-4B9C-8C43-F872B464D31C}" srcOrd="2" destOrd="0" parTransId="{2F93B1F3-468C-4066-BCBF-60337271B530}" sibTransId="{CF2668B1-BA9E-4DA4-B394-2948ADC1D6B8}"/>
    <dgm:cxn modelId="{5ECEEC52-8ECE-4290-B34F-83875A8E1AB0}" srcId="{552B8B19-EAE1-4423-9274-BFCD733FD63A}" destId="{90D24445-AAD4-40A6-9580-116674C34527}" srcOrd="3" destOrd="0" parTransId="{91059D04-57CB-4BE2-A1BB-717AE64828E5}" sibTransId="{67986190-BAD1-4299-B462-5FD63CB75004}"/>
    <dgm:cxn modelId="{F12AC13B-5B15-487A-8F94-A143F0B320ED}" srcId="{CA12A40F-DFF5-4862-8C34-A6398639A7DA}" destId="{5F0522F6-FD98-4C0E-ABBE-3842BAF8C2AC}" srcOrd="1" destOrd="0" parTransId="{753AC25E-FDE3-40FB-83BE-D8949A17360A}" sibTransId="{75770D4A-376A-4AF1-B8D9-A038464DE5AC}"/>
    <dgm:cxn modelId="{B876967C-8F0A-4E4C-B443-D6F33064F934}" srcId="{CA12A40F-DFF5-4862-8C34-A6398639A7DA}" destId="{8269565A-DF22-4024-94BE-8CDAC4A6D00D}" srcOrd="2" destOrd="0" parTransId="{6D16173B-5241-4E1B-BFEC-6052FB9DC284}" sibTransId="{F3B326EA-6AD0-475B-BADA-BC9EF1EAC8A5}"/>
    <dgm:cxn modelId="{4537C612-1457-4E3C-BB63-C9450FD3736B}" srcId="{CA12A40F-DFF5-4862-8C34-A6398639A7DA}" destId="{BCE48E8E-E5C6-4DA6-8EDC-64516E8BB971}" srcOrd="3" destOrd="0" parTransId="{DCBDD5E3-7732-439F-92D0-624D901C3D96}" sibTransId="{CFFB49F9-75DA-4B8F-9A8E-6D21278838E1}"/>
    <dgm:cxn modelId="{79F8F607-CD36-47EA-90C7-6D9100DE8FD6}" srcId="{CA12A40F-DFF5-4862-8C34-A6398639A7DA}" destId="{4BAC93F4-CCB0-4F25-8C9D-9318D3835684}" srcOrd="4" destOrd="0" parTransId="{7017397A-5AD5-4B9E-9775-66E0CD1FC8AF}" sibTransId="{966326CC-49F2-423C-B5C9-1D76ED6ED939}"/>
    <dgm:cxn modelId="{69039FFC-37F0-486B-B967-C3B8B6DC3888}" type="presOf" srcId="{CA12A40F-DFF5-4862-8C34-A6398639A7DA}" destId="{32705959-D4C1-49F8-BA2C-B6A11915DF29}" srcOrd="0" destOrd="0" presId="urn:microsoft.com/office/officeart/2005/8/layout/process4"/>
    <dgm:cxn modelId="{BC973264-1DB4-44CD-B032-D1495851A613}" type="presParOf" srcId="{32705959-D4C1-49F8-BA2C-B6A11915DF29}" destId="{285DFC86-CDE4-4885-B077-5494F24BD67E}" srcOrd="0" destOrd="0" presId="urn:microsoft.com/office/officeart/2005/8/layout/process4"/>
    <dgm:cxn modelId="{63626335-41F6-4CC7-A311-0323FEED2413}" type="presParOf" srcId="{285DFC86-CDE4-4885-B077-5494F24BD67E}" destId="{F02D8B40-C122-48F7-8EF6-A51B62600EF3}" srcOrd="0" destOrd="0" presId="urn:microsoft.com/office/officeart/2005/8/layout/process4"/>
    <dgm:cxn modelId="{E5B2249E-2980-4C62-BD14-6EA0ECE7D55B}" type="presOf" srcId="{4BAC93F4-CCB0-4F25-8C9D-9318D3835684}" destId="{F02D8B40-C122-48F7-8EF6-A51B62600EF3}" srcOrd="0" destOrd="0" presId="urn:microsoft.com/office/officeart/2005/8/layout/process4"/>
    <dgm:cxn modelId="{6F850435-C4E1-4013-B040-5A032492B321}" type="presParOf" srcId="{32705959-D4C1-49F8-BA2C-B6A11915DF29}" destId="{C48E29AE-DFC3-46EF-BE2F-D4BABC12B4C5}" srcOrd="1" destOrd="0" presId="urn:microsoft.com/office/officeart/2005/8/layout/process4"/>
    <dgm:cxn modelId="{E0C9ADE9-28B6-4457-B2C5-4CA7B2996164}" type="presParOf" srcId="{32705959-D4C1-49F8-BA2C-B6A11915DF29}" destId="{7827FEDC-B3F9-47F8-BB78-08BDEC390839}" srcOrd="2" destOrd="0" presId="urn:microsoft.com/office/officeart/2005/8/layout/process4"/>
    <dgm:cxn modelId="{D0D43F4E-9FED-4C34-BFFE-CC2306679B5E}" type="presParOf" srcId="{7827FEDC-B3F9-47F8-BB78-08BDEC390839}" destId="{BDDAFC28-12C5-47CA-BC32-5DFA7A83E8BD}" srcOrd="0" destOrd="0" presId="urn:microsoft.com/office/officeart/2005/8/layout/process4"/>
    <dgm:cxn modelId="{C9187BE6-41FA-4077-A4B0-820CC6C2D48B}" type="presOf" srcId="{BCE48E8E-E5C6-4DA6-8EDC-64516E8BB971}" destId="{BDDAFC28-12C5-47CA-BC32-5DFA7A83E8BD}" srcOrd="0" destOrd="0" presId="urn:microsoft.com/office/officeart/2005/8/layout/process4"/>
    <dgm:cxn modelId="{8B1C65E2-B195-4231-904A-77BB279DF640}" type="presParOf" srcId="{32705959-D4C1-49F8-BA2C-B6A11915DF29}" destId="{E72332DF-EDF6-41FF-81FF-476095CC06A3}" srcOrd="3" destOrd="0" presId="urn:microsoft.com/office/officeart/2005/8/layout/process4"/>
    <dgm:cxn modelId="{EEDB7F8F-7284-4D5F-AA1F-26C70D9DB1F1}" type="presParOf" srcId="{32705959-D4C1-49F8-BA2C-B6A11915DF29}" destId="{A7653C50-13CF-41A5-B339-914C1F5172B5}" srcOrd="4" destOrd="0" presId="urn:microsoft.com/office/officeart/2005/8/layout/process4"/>
    <dgm:cxn modelId="{A5915FA7-F922-439D-B3A7-B04E287A402D}" type="presParOf" srcId="{A7653C50-13CF-41A5-B339-914C1F5172B5}" destId="{B8AFFB21-E260-4645-9A04-06B96FB8F570}" srcOrd="0" destOrd="0" presId="urn:microsoft.com/office/officeart/2005/8/layout/process4"/>
    <dgm:cxn modelId="{59588FBC-BC81-41AA-AF78-40412A7C231B}" type="presOf" srcId="{8269565A-DF22-4024-94BE-8CDAC4A6D00D}" destId="{B8AFFB21-E260-4645-9A04-06B96FB8F570}" srcOrd="0" destOrd="0" presId="urn:microsoft.com/office/officeart/2005/8/layout/process4"/>
    <dgm:cxn modelId="{61EF242B-9395-4F73-8F5C-A63B91CCFD5A}" type="presParOf" srcId="{32705959-D4C1-49F8-BA2C-B6A11915DF29}" destId="{A5E45FC7-16EC-422E-BBBC-EE027C981A80}" srcOrd="5" destOrd="0" presId="urn:microsoft.com/office/officeart/2005/8/layout/process4"/>
    <dgm:cxn modelId="{B91C6848-6556-45D2-AAE0-04AA1FA2C338}" type="presParOf" srcId="{32705959-D4C1-49F8-BA2C-B6A11915DF29}" destId="{5F475547-82B4-4AE6-BD44-F67724EDECCA}" srcOrd="6" destOrd="0" presId="urn:microsoft.com/office/officeart/2005/8/layout/process4"/>
    <dgm:cxn modelId="{BD489C1A-B267-495D-B3F6-40EB2E469557}" type="presParOf" srcId="{5F475547-82B4-4AE6-BD44-F67724EDECCA}" destId="{D3164A85-04E3-4BB9-B83A-FC61C5B85820}" srcOrd="0" destOrd="0" presId="urn:microsoft.com/office/officeart/2005/8/layout/process4"/>
    <dgm:cxn modelId="{330C904C-896A-4C7C-A0D5-DFD4AF002A6A}" type="presOf" srcId="{5F0522F6-FD98-4C0E-ABBE-3842BAF8C2AC}" destId="{D3164A85-04E3-4BB9-B83A-FC61C5B85820}" srcOrd="0" destOrd="0" presId="urn:microsoft.com/office/officeart/2005/8/layout/process4"/>
    <dgm:cxn modelId="{B6155000-726E-4FFE-8AE7-7D36A5807466}" type="presParOf" srcId="{32705959-D4C1-49F8-BA2C-B6A11915DF29}" destId="{B5FEF814-D7AF-42B3-935D-BBAC5F484E53}" srcOrd="7" destOrd="0" presId="urn:microsoft.com/office/officeart/2005/8/layout/process4"/>
    <dgm:cxn modelId="{E62F448D-8FAB-4A32-B44F-4678114D28AB}" type="presParOf" srcId="{32705959-D4C1-49F8-BA2C-B6A11915DF29}" destId="{F87CE16B-1AC3-40C6-92A3-2190C9DB4BF6}" srcOrd="8" destOrd="0" presId="urn:microsoft.com/office/officeart/2005/8/layout/process4"/>
    <dgm:cxn modelId="{14E0DFA4-CF14-4619-B060-D685F26BEB8F}" type="presParOf" srcId="{F87CE16B-1AC3-40C6-92A3-2190C9DB4BF6}" destId="{73B8DB4C-FCCF-4548-AD60-3762B2CCAFAE}" srcOrd="0" destOrd="0" presId="urn:microsoft.com/office/officeart/2005/8/layout/process4"/>
    <dgm:cxn modelId="{FBF8D85C-A15C-4DE5-B4E9-3343F88EA134}" type="presOf" srcId="{552B8B19-EAE1-4423-9274-BFCD733FD63A}" destId="{73B8DB4C-FCCF-4548-AD60-3762B2CCAFAE}" srcOrd="0" destOrd="0" presId="urn:microsoft.com/office/officeart/2005/8/layout/process4"/>
    <dgm:cxn modelId="{AEA4C482-CFD3-4DDC-8999-CDFE06DBF7A9}" type="presParOf" srcId="{F87CE16B-1AC3-40C6-92A3-2190C9DB4BF6}" destId="{BF2C2A3F-9BDC-4D87-96FB-EDC360C546A1}" srcOrd="1" destOrd="0" presId="urn:microsoft.com/office/officeart/2005/8/layout/process4"/>
    <dgm:cxn modelId="{2FABC135-9095-467C-829C-CE23235C8702}" type="presOf" srcId="{552B8B19-EAE1-4423-9274-BFCD733FD63A}" destId="{BF2C2A3F-9BDC-4D87-96FB-EDC360C546A1}" srcOrd="1" destOrd="0" presId="urn:microsoft.com/office/officeart/2005/8/layout/process4"/>
    <dgm:cxn modelId="{7A07033F-AADD-42A0-992A-70EDE5492577}" type="presParOf" srcId="{F87CE16B-1AC3-40C6-92A3-2190C9DB4BF6}" destId="{57C1B7C9-3C03-4048-9EE9-70DAE3F81BBC}" srcOrd="2" destOrd="0" presId="urn:microsoft.com/office/officeart/2005/8/layout/process4"/>
    <dgm:cxn modelId="{E92CC00A-491A-452E-835E-1B46753C1355}" type="presParOf" srcId="{57C1B7C9-3C03-4048-9EE9-70DAE3F81BBC}" destId="{2B3B810C-D455-455D-B3EB-60995FE798C8}" srcOrd="0" destOrd="0" presId="urn:microsoft.com/office/officeart/2005/8/layout/process4"/>
    <dgm:cxn modelId="{F74027CD-A84C-4819-8FD5-94DE04C56670}" type="presOf" srcId="{7B4C4F2E-BCD8-4A12-AD44-CEE5C6182232}" destId="{2B3B810C-D455-455D-B3EB-60995FE798C8}" srcOrd="0" destOrd="0" presId="urn:microsoft.com/office/officeart/2005/8/layout/process4"/>
    <dgm:cxn modelId="{B1490DD0-5A6B-4162-8620-53BFC202EE2A}" type="presParOf" srcId="{57C1B7C9-3C03-4048-9EE9-70DAE3F81BBC}" destId="{C361E44B-BA10-4571-932C-8A1E16437341}" srcOrd="1" destOrd="0" presId="urn:microsoft.com/office/officeart/2005/8/layout/process4"/>
    <dgm:cxn modelId="{8689DE11-2EBE-40DE-B474-147ED7CACD67}" type="presOf" srcId="{2015F690-1973-450A-8EAB-D7A1E2A400FD}" destId="{C361E44B-BA10-4571-932C-8A1E16437341}" srcOrd="0" destOrd="0" presId="urn:microsoft.com/office/officeart/2005/8/layout/process4"/>
    <dgm:cxn modelId="{806F5996-6712-4681-BCFE-04A23366A1A9}" type="presParOf" srcId="{57C1B7C9-3C03-4048-9EE9-70DAE3F81BBC}" destId="{AF6233C8-CB43-4903-BDF7-31F171B3D559}" srcOrd="2" destOrd="0" presId="urn:microsoft.com/office/officeart/2005/8/layout/process4"/>
    <dgm:cxn modelId="{F33C62CF-C71D-4968-B57D-1FCB7D4E3B01}" type="presOf" srcId="{B895D9E4-3953-4B9C-8C43-F872B464D31C}" destId="{AF6233C8-CB43-4903-BDF7-31F171B3D559}" srcOrd="0" destOrd="0" presId="urn:microsoft.com/office/officeart/2005/8/layout/process4"/>
    <dgm:cxn modelId="{8A884B3F-EB7D-455D-A3F0-F907426CC790}" type="presParOf" srcId="{57C1B7C9-3C03-4048-9EE9-70DAE3F81BBC}" destId="{2C21B04D-D366-4C52-B1DA-21DBFF1F007D}" srcOrd="3" destOrd="0" presId="urn:microsoft.com/office/officeart/2005/8/layout/process4"/>
    <dgm:cxn modelId="{14474C4E-CE2A-414B-AA9F-B275C1FA76BF}" type="presOf" srcId="{90D24445-AAD4-40A6-9580-116674C34527}" destId="{2C21B04D-D366-4C52-B1DA-21DBFF1F007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4.xml><?xml version="1.0" encoding="utf-8"?>
<dgm:dataModel xmlns:a="http://schemas.openxmlformats.org/drawingml/2006/main" xmlns:r="http://schemas.openxmlformats.org/officeDocument/2006/relationships" xmlns:dgm="http://schemas.openxmlformats.org/drawingml/2006/diagram">
  <dgm:ptLst>
    <dgm:pt modelId="{976F0ED9-7B8E-436A-9FD5-E6BF92080511}" type="doc">
      <dgm:prSet loTypeId="urn:microsoft.com/office/officeart/2005/8/layout/process4" loCatId="list" qsTypeId="urn:microsoft.com/office/officeart/2005/8/quickstyle/simple1" qsCatId="simple" csTypeId="urn:microsoft.com/office/officeart/2005/8/colors/colorful1" csCatId="colorful" phldr="1"/>
      <dgm:spPr/>
      <dgm:t>
        <a:bodyPr/>
        <a:lstStyle/>
        <a:p>
          <a:endParaRPr lang="en-US"/>
        </a:p>
      </dgm:t>
    </dgm:pt>
    <dgm:pt modelId="{126FC7B9-3293-4858-AE5C-7710A1345F14}" type="parTrans" cxnId="{7AB8E17C-C4C2-4D68-A021-24A04EB3D99D}">
      <dgm:prSet/>
      <dgm:spPr/>
      <dgm:t>
        <a:bodyPr/>
        <a:lstStyle/>
        <a:p>
          <a:endParaRPr lang="en-US"/>
        </a:p>
      </dgm:t>
    </dgm:pt>
    <dgm:pt modelId="{195D2143-A76D-4848-B695-4FDBBEA865B5}">
      <dgm:prSet phldrT="[Text]" custT="1"/>
      <dgm:spPr/>
      <dgm:t>
        <a:bodyPr/>
        <a:lstStyle/>
        <a:p>
          <a:r>
            <a:rPr lang="en-US" altLang="en-US" sz="3200"/>
            <a:t>Diligence effort should be tied to RISK that data exposes you to, which includes</a:t>
          </a:r>
          <a:endParaRPr lang="en-US" sz="3200"/>
        </a:p>
      </dgm:t>
    </dgm:pt>
    <dgm:pt modelId="{F3DE28F5-295F-4CE5-B275-810BB1547878}" type="parTrans" cxnId="{A8B11CBD-0543-4A93-A321-D4C2C6C88861}">
      <dgm:prSet/>
      <dgm:spPr/>
      <dgm:t>
        <a:bodyPr/>
        <a:lstStyle/>
        <a:p>
          <a:endParaRPr lang="en-US"/>
        </a:p>
      </dgm:t>
    </dgm:pt>
    <dgm:pt modelId="{F8111959-F026-4F5A-8566-C9540B657C88}">
      <dgm:prSet custT="1"/>
      <dgm:spPr/>
      <dgm:t>
        <a:bodyPr/>
        <a:lstStyle/>
        <a:p>
          <a:r>
            <a:rPr lang="en-US" altLang="en-US" sz="1600"/>
            <a:t>Harm to customers, employees, consumers</a:t>
          </a:r>
        </a:p>
      </dgm:t>
    </dgm:pt>
    <dgm:pt modelId="{7CECB73E-0CE4-41A5-A8F5-535F5893E2B2}" type="sibTrans" cxnId="{A8B11CBD-0543-4A93-A321-D4C2C6C88861}">
      <dgm:prSet/>
      <dgm:spPr/>
      <dgm:t>
        <a:bodyPr/>
        <a:lstStyle/>
        <a:p>
          <a:endParaRPr lang="en-US"/>
        </a:p>
      </dgm:t>
    </dgm:pt>
    <dgm:pt modelId="{48CC823E-89A4-4A53-AA23-DF0537E322F2}" type="parTrans" cxnId="{32038C6D-0654-49B6-9C3F-9F42E79CF84B}">
      <dgm:prSet/>
      <dgm:spPr/>
      <dgm:t>
        <a:bodyPr/>
        <a:lstStyle/>
        <a:p>
          <a:endParaRPr lang="en-US"/>
        </a:p>
      </dgm:t>
    </dgm:pt>
    <dgm:pt modelId="{D5573905-5AEC-4ED9-8B68-30DFDBF67837}">
      <dgm:prSet custT="1"/>
      <dgm:spPr/>
      <dgm:t>
        <a:bodyPr/>
        <a:lstStyle/>
        <a:p>
          <a:r>
            <a:rPr lang="en-US" altLang="en-US" sz="1600"/>
            <a:t>Harm to reputation</a:t>
          </a:r>
        </a:p>
      </dgm:t>
    </dgm:pt>
    <dgm:pt modelId="{624A7EF4-5C36-46D1-A7EE-D4290E6C2F9B}" type="sibTrans" cxnId="{32038C6D-0654-49B6-9C3F-9F42E79CF84B}">
      <dgm:prSet/>
      <dgm:spPr/>
      <dgm:t>
        <a:bodyPr/>
        <a:lstStyle/>
        <a:p>
          <a:endParaRPr lang="en-US"/>
        </a:p>
      </dgm:t>
    </dgm:pt>
    <dgm:pt modelId="{0010B451-C1AB-406D-8648-6223BE906953}" type="parTrans" cxnId="{60359126-B9DA-41CF-81A6-F3375A52D7D7}">
      <dgm:prSet/>
      <dgm:spPr/>
      <dgm:t>
        <a:bodyPr/>
        <a:lstStyle/>
        <a:p>
          <a:endParaRPr lang="en-US"/>
        </a:p>
      </dgm:t>
    </dgm:pt>
    <dgm:pt modelId="{3A795C5D-9289-49FE-BEF3-5520D924181F}">
      <dgm:prSet custT="1"/>
      <dgm:spPr/>
      <dgm:t>
        <a:bodyPr/>
        <a:lstStyle/>
        <a:p>
          <a:r>
            <a:rPr lang="en-US" altLang="en-US" sz="1600"/>
            <a:t>Business and distraction value</a:t>
          </a:r>
        </a:p>
      </dgm:t>
    </dgm:pt>
    <dgm:pt modelId="{5B58A4F4-C47D-486A-A2AF-CF4DA4B0C308}" type="sibTrans" cxnId="{60359126-B9DA-41CF-81A6-F3375A52D7D7}">
      <dgm:prSet/>
      <dgm:spPr/>
      <dgm:t>
        <a:bodyPr/>
        <a:lstStyle/>
        <a:p>
          <a:endParaRPr lang="en-US"/>
        </a:p>
      </dgm:t>
    </dgm:pt>
    <dgm:pt modelId="{1C40FDE4-5581-4DF7-8148-42BF65B32766}" type="parTrans" cxnId="{1D81F00F-27CA-49E6-B5BD-50D11FD5B6DB}">
      <dgm:prSet/>
      <dgm:spPr/>
      <dgm:t>
        <a:bodyPr/>
        <a:lstStyle/>
        <a:p>
          <a:endParaRPr lang="en-US"/>
        </a:p>
      </dgm:t>
    </dgm:pt>
    <dgm:pt modelId="{395444C8-A2D0-482C-A578-7CC54E11EBC7}">
      <dgm:prSet custT="1"/>
      <dgm:spPr/>
      <dgm:t>
        <a:bodyPr/>
        <a:lstStyle/>
        <a:p>
          <a:r>
            <a:rPr lang="en-US" altLang="en-US" sz="1500"/>
            <a:t>Breach investigation, notification, remediation</a:t>
          </a:r>
        </a:p>
      </dgm:t>
    </dgm:pt>
    <dgm:pt modelId="{E49C6890-1A1B-4376-87E4-76EE72F61500}" type="sibTrans" cxnId="{1D81F00F-27CA-49E6-B5BD-50D11FD5B6DB}">
      <dgm:prSet/>
      <dgm:spPr/>
      <dgm:t>
        <a:bodyPr/>
        <a:lstStyle/>
        <a:p>
          <a:endParaRPr lang="en-US"/>
        </a:p>
      </dgm:t>
    </dgm:pt>
    <dgm:pt modelId="{FAC2DED8-415C-4224-82BE-B5588A366BC0}" type="parTrans" cxnId="{164EB57B-FE08-4C9F-B6ED-42BFF0CB68CE}">
      <dgm:prSet/>
      <dgm:spPr/>
      <dgm:t>
        <a:bodyPr/>
        <a:lstStyle/>
        <a:p>
          <a:endParaRPr lang="en-US"/>
        </a:p>
      </dgm:t>
    </dgm:pt>
    <dgm:pt modelId="{07D23C08-EE70-4188-8831-A2D63A5BC3EB}">
      <dgm:prSet custT="1"/>
      <dgm:spPr/>
      <dgm:t>
        <a:bodyPr/>
        <a:lstStyle/>
        <a:p>
          <a:r>
            <a:rPr lang="en-US" altLang="en-US" sz="1600"/>
            <a:t>Criminal and/or civil lawsuits</a:t>
          </a:r>
        </a:p>
      </dgm:t>
    </dgm:pt>
    <dgm:pt modelId="{A38B8C86-B3C6-460C-BA41-16455F2C5EB5}" type="sibTrans" cxnId="{164EB57B-FE08-4C9F-B6ED-42BFF0CB68CE}">
      <dgm:prSet/>
      <dgm:spPr/>
      <dgm:t>
        <a:bodyPr/>
        <a:lstStyle/>
        <a:p>
          <a:endParaRPr lang="en-US"/>
        </a:p>
      </dgm:t>
    </dgm:pt>
    <dgm:pt modelId="{52216AE6-F2E0-4E30-80F3-79E449142696}" type="parTrans" cxnId="{536BE5E1-A59E-42C5-ACD7-57B3F460D51A}">
      <dgm:prSet/>
      <dgm:spPr/>
      <dgm:t>
        <a:bodyPr/>
        <a:lstStyle/>
        <a:p>
          <a:endParaRPr lang="en-US"/>
        </a:p>
      </dgm:t>
    </dgm:pt>
    <dgm:pt modelId="{E4B348B6-E95F-43E5-AB72-B63B701115FD}">
      <dgm:prSet custT="1"/>
      <dgm:spPr/>
      <dgm:t>
        <a:bodyPr/>
        <a:lstStyle/>
        <a:p>
          <a:r>
            <a:rPr lang="en-US" altLang="en-US" sz="1600"/>
            <a:t>Regulatory action, fines, penalties</a:t>
          </a:r>
        </a:p>
      </dgm:t>
    </dgm:pt>
    <dgm:pt modelId="{6D59F73D-06F3-4139-A9CE-F306DB7A6E64}" type="sibTrans" cxnId="{536BE5E1-A59E-42C5-ACD7-57B3F460D51A}">
      <dgm:prSet/>
      <dgm:spPr/>
      <dgm:t>
        <a:bodyPr/>
        <a:lstStyle/>
        <a:p>
          <a:endParaRPr lang="en-US"/>
        </a:p>
      </dgm:t>
    </dgm:pt>
    <dgm:pt modelId="{772A68F6-B1E3-4028-B3FC-48AAA85A0B19}" type="sibTrans" cxnId="{7AB8E17C-C4C2-4D68-A021-24A04EB3D99D}">
      <dgm:prSet/>
      <dgm:spPr/>
      <dgm:t>
        <a:bodyPr/>
        <a:lstStyle/>
        <a:p>
          <a:endParaRPr lang="en-US"/>
        </a:p>
      </dgm:t>
    </dgm:pt>
    <dgm:pt modelId="{E3A7C7BA-04A7-46A6-941D-06C28664F69C}" type="pres">
      <dgm:prSet presAssocID="{976F0ED9-7B8E-436A-9FD5-E6BF92080511}" presName="Name0">
        <dgm:presLayoutVars>
          <dgm:dir/>
          <dgm:animLvl val="lvl"/>
          <dgm:resizeHandles val="exact"/>
        </dgm:presLayoutVars>
      </dgm:prSet>
      <dgm:spPr/>
      <dgm:t>
        <a:bodyPr/>
        <a:lstStyle/>
        <a:p/>
      </dgm:t>
    </dgm:pt>
    <dgm:pt modelId="{3D8C3FED-42B0-43AE-959D-2FE588251D8D}" type="pres">
      <dgm:prSet presAssocID="{195D2143-A76D-4848-B695-4FDBBEA865B5}" presName="boxAndChildren"/>
      <dgm:spPr/>
      <dgm:t>
        <a:bodyPr/>
        <a:lstStyle/>
        <a:p/>
      </dgm:t>
    </dgm:pt>
    <dgm:pt modelId="{3F889347-CDA5-411D-958F-0B2E144C1115}" type="pres">
      <dgm:prSet presAssocID="{195D2143-A76D-4848-B695-4FDBBEA865B5}" presName="parentTextBox" presStyleLbl="node1" presStyleCnt="1"/>
      <dgm:spPr/>
      <dgm:t>
        <a:bodyPr/>
        <a:lstStyle/>
        <a:p/>
      </dgm:t>
    </dgm:pt>
    <dgm:pt modelId="{DB7C4371-F6C2-4F8C-A6D0-502FA4975B7E}" type="pres">
      <dgm:prSet presAssocID="{195D2143-A76D-4848-B695-4FDBBEA865B5}" presName="entireBox" presStyleLbl="node1" presStyleCnt="1"/>
      <dgm:spPr/>
      <dgm:t>
        <a:bodyPr/>
        <a:lstStyle/>
        <a:p/>
      </dgm:t>
    </dgm:pt>
    <dgm:pt modelId="{34537FC0-A612-43F5-83A9-048D9B0B9A7C}" type="pres">
      <dgm:prSet presAssocID="{195D2143-A76D-4848-B695-4FDBBEA865B5}" presName="descendantBox"/>
      <dgm:spPr/>
      <dgm:t>
        <a:bodyPr/>
        <a:lstStyle/>
        <a:p/>
      </dgm:t>
    </dgm:pt>
    <dgm:pt modelId="{D3C666D2-0172-4A16-B801-401272476BB5}" type="pres">
      <dgm:prSet presAssocID="{F8111959-F026-4F5A-8566-C9540B657C88}" presName="childTextBox" presStyleLbl="fgAccFollowNode1" presStyleCnt="6" custScaleY="126600" custLinFactNeighborY="-7754">
        <dgm:presLayoutVars>
          <dgm:bulletEnabled val="1"/>
        </dgm:presLayoutVars>
      </dgm:prSet>
      <dgm:spPr/>
      <dgm:t>
        <a:bodyPr/>
        <a:lstStyle/>
        <a:p/>
      </dgm:t>
    </dgm:pt>
    <dgm:pt modelId="{80F34C5D-8F45-4626-8638-8A1C39843B0C}" type="pres">
      <dgm:prSet presAssocID="{D5573905-5AEC-4ED9-8B68-30DFDBF67837}" presName="childTextBox" presStyleLbl="fgAccFollowNode1" presStyleIdx="1" presStyleCnt="6" custScaleY="126600" custLinFactNeighborY="-7754">
        <dgm:presLayoutVars>
          <dgm:bulletEnabled val="1"/>
        </dgm:presLayoutVars>
      </dgm:prSet>
      <dgm:spPr/>
      <dgm:t>
        <a:bodyPr/>
        <a:lstStyle/>
        <a:p/>
      </dgm:t>
    </dgm:pt>
    <dgm:pt modelId="{60C9664E-4B5C-40F6-8005-99361CA09E51}" type="pres">
      <dgm:prSet presAssocID="{3A795C5D-9289-49FE-BEF3-5520D924181F}" presName="childTextBox" presStyleLbl="fgAccFollowNode1" presStyleIdx="2" presStyleCnt="6" custScaleY="126600" custLinFactNeighborY="-7754">
        <dgm:presLayoutVars>
          <dgm:bulletEnabled val="1"/>
        </dgm:presLayoutVars>
      </dgm:prSet>
      <dgm:spPr/>
      <dgm:t>
        <a:bodyPr/>
        <a:lstStyle/>
        <a:p/>
      </dgm:t>
    </dgm:pt>
    <dgm:pt modelId="{105E5D99-F318-4143-B924-E3DF80E1BD69}" type="pres">
      <dgm:prSet presAssocID="{395444C8-A2D0-482C-A578-7CC54E11EBC7}" presName="childTextBox" presStyleLbl="fgAccFollowNode1" presStyleIdx="3" presStyleCnt="6" custScaleY="126600" custLinFactNeighborY="-7754">
        <dgm:presLayoutVars>
          <dgm:bulletEnabled val="1"/>
        </dgm:presLayoutVars>
      </dgm:prSet>
      <dgm:spPr/>
      <dgm:t>
        <a:bodyPr/>
        <a:lstStyle/>
        <a:p/>
      </dgm:t>
    </dgm:pt>
    <dgm:pt modelId="{4FFA5037-6A4F-4EA7-8FF3-2AEA507A7E2A}" type="pres">
      <dgm:prSet presAssocID="{07D23C08-EE70-4188-8831-A2D63A5BC3EB}" presName="childTextBox" presStyleLbl="fgAccFollowNode1" presStyleIdx="4" presStyleCnt="6" custScaleY="126600" custLinFactNeighborY="-7754">
        <dgm:presLayoutVars>
          <dgm:bulletEnabled val="1"/>
        </dgm:presLayoutVars>
      </dgm:prSet>
      <dgm:spPr/>
      <dgm:t>
        <a:bodyPr/>
        <a:lstStyle/>
        <a:p/>
      </dgm:t>
    </dgm:pt>
    <dgm:pt modelId="{2E9F8DAD-1974-4862-A18A-1A45BB177FDE}" type="pres">
      <dgm:prSet presAssocID="{E4B348B6-E95F-43E5-AB72-B63B701115FD}" presName="childTextBox" presStyleLbl="fgAccFollowNode1" presStyleIdx="5" presStyleCnt="6" custScaleY="126600" custLinFactNeighborY="-7754">
        <dgm:presLayoutVars>
          <dgm:bulletEnabled val="1"/>
        </dgm:presLayoutVars>
      </dgm:prSet>
      <dgm:spPr/>
      <dgm:t>
        <a:bodyPr/>
        <a:lstStyle/>
        <a:p/>
      </dgm:t>
    </dgm:pt>
  </dgm:ptLst>
  <dgm:cxnLst>
    <dgm:cxn modelId="{7AB8E17C-C4C2-4D68-A021-24A04EB3D99D}" srcId="{976F0ED9-7B8E-436A-9FD5-E6BF92080511}" destId="{195D2143-A76D-4848-B695-4FDBBEA865B5}" srcOrd="0" destOrd="0" parTransId="{126FC7B9-3293-4858-AE5C-7710A1345F14}" sibTransId="{772A68F6-B1E3-4028-B3FC-48AAA85A0B19}"/>
    <dgm:cxn modelId="{A8B11CBD-0543-4A93-A321-D4C2C6C88861}" srcId="{195D2143-A76D-4848-B695-4FDBBEA865B5}" destId="{F8111959-F026-4F5A-8566-C9540B657C88}" srcOrd="0" destOrd="0" parTransId="{F3DE28F5-295F-4CE5-B275-810BB1547878}" sibTransId="{7CECB73E-0CE4-41A5-A8F5-535F5893E2B2}"/>
    <dgm:cxn modelId="{32038C6D-0654-49B6-9C3F-9F42E79CF84B}" srcId="{195D2143-A76D-4848-B695-4FDBBEA865B5}" destId="{D5573905-5AEC-4ED9-8B68-30DFDBF67837}" srcOrd="1" destOrd="0" parTransId="{48CC823E-89A4-4A53-AA23-DF0537E322F2}" sibTransId="{624A7EF4-5C36-46D1-A7EE-D4290E6C2F9B}"/>
    <dgm:cxn modelId="{60359126-B9DA-41CF-81A6-F3375A52D7D7}" srcId="{195D2143-A76D-4848-B695-4FDBBEA865B5}" destId="{3A795C5D-9289-49FE-BEF3-5520D924181F}" srcOrd="2" destOrd="0" parTransId="{0010B451-C1AB-406D-8648-6223BE906953}" sibTransId="{5B58A4F4-C47D-486A-A2AF-CF4DA4B0C308}"/>
    <dgm:cxn modelId="{1D81F00F-27CA-49E6-B5BD-50D11FD5B6DB}" srcId="{195D2143-A76D-4848-B695-4FDBBEA865B5}" destId="{395444C8-A2D0-482C-A578-7CC54E11EBC7}" srcOrd="3" destOrd="0" parTransId="{1C40FDE4-5581-4DF7-8148-42BF65B32766}" sibTransId="{E49C6890-1A1B-4376-87E4-76EE72F61500}"/>
    <dgm:cxn modelId="{164EB57B-FE08-4C9F-B6ED-42BFF0CB68CE}" srcId="{195D2143-A76D-4848-B695-4FDBBEA865B5}" destId="{07D23C08-EE70-4188-8831-A2D63A5BC3EB}" srcOrd="4" destOrd="0" parTransId="{FAC2DED8-415C-4224-82BE-B5588A366BC0}" sibTransId="{A38B8C86-B3C6-460C-BA41-16455F2C5EB5}"/>
    <dgm:cxn modelId="{536BE5E1-A59E-42C5-ACD7-57B3F460D51A}" srcId="{195D2143-A76D-4848-B695-4FDBBEA865B5}" destId="{E4B348B6-E95F-43E5-AB72-B63B701115FD}" srcOrd="5" destOrd="0" parTransId="{52216AE6-F2E0-4E30-80F3-79E449142696}" sibTransId="{6D59F73D-06F3-4139-A9CE-F306DB7A6E64}"/>
    <dgm:cxn modelId="{1C39A374-9B2E-4762-B32A-0F83C92EFA39}" type="presOf" srcId="{976F0ED9-7B8E-436A-9FD5-E6BF92080511}" destId="{E3A7C7BA-04A7-46A6-941D-06C28664F69C}" srcOrd="0" destOrd="0" presId="urn:microsoft.com/office/officeart/2005/8/layout/process4"/>
    <dgm:cxn modelId="{B88B23CF-957C-4186-AC2C-9144AF909F6A}" type="presParOf" srcId="{E3A7C7BA-04A7-46A6-941D-06C28664F69C}" destId="{3D8C3FED-42B0-43AE-959D-2FE588251D8D}" srcOrd="0" destOrd="0" presId="urn:microsoft.com/office/officeart/2005/8/layout/process4"/>
    <dgm:cxn modelId="{C895B6C8-E756-40D8-87B3-63EF94AC30F8}" type="presParOf" srcId="{3D8C3FED-42B0-43AE-959D-2FE588251D8D}" destId="{3F889347-CDA5-411D-958F-0B2E144C1115}" srcOrd="0" destOrd="0" presId="urn:microsoft.com/office/officeart/2005/8/layout/process4"/>
    <dgm:cxn modelId="{892A5830-2FA1-429A-B026-D3A86B7594ED}" type="presOf" srcId="{195D2143-A76D-4848-B695-4FDBBEA865B5}" destId="{3F889347-CDA5-411D-958F-0B2E144C1115}" srcOrd="0" destOrd="0" presId="urn:microsoft.com/office/officeart/2005/8/layout/process4"/>
    <dgm:cxn modelId="{4B6889FA-CEBC-419A-86CE-97D96567FEF0}" type="presParOf" srcId="{3D8C3FED-42B0-43AE-959D-2FE588251D8D}" destId="{DB7C4371-F6C2-4F8C-A6D0-502FA4975B7E}" srcOrd="1" destOrd="0" presId="urn:microsoft.com/office/officeart/2005/8/layout/process4"/>
    <dgm:cxn modelId="{67D0DCB2-2015-4B28-A695-1C5B943C5A7C}" type="presOf" srcId="{195D2143-A76D-4848-B695-4FDBBEA865B5}" destId="{DB7C4371-F6C2-4F8C-A6D0-502FA4975B7E}" srcOrd="1" destOrd="0" presId="urn:microsoft.com/office/officeart/2005/8/layout/process4"/>
    <dgm:cxn modelId="{572C7CE1-1742-4481-BBBC-9E0089AEB2D1}" type="presParOf" srcId="{3D8C3FED-42B0-43AE-959D-2FE588251D8D}" destId="{34537FC0-A612-43F5-83A9-048D9B0B9A7C}" srcOrd="2" destOrd="0" presId="urn:microsoft.com/office/officeart/2005/8/layout/process4"/>
    <dgm:cxn modelId="{34B45973-F060-41E5-9206-63030EF50536}" type="presParOf" srcId="{34537FC0-A612-43F5-83A9-048D9B0B9A7C}" destId="{D3C666D2-0172-4A16-B801-401272476BB5}" srcOrd="0" destOrd="0" presId="urn:microsoft.com/office/officeart/2005/8/layout/process4"/>
    <dgm:cxn modelId="{03D29A82-B294-4E83-9072-669211E5DB43}" type="presOf" srcId="{F8111959-F026-4F5A-8566-C9540B657C88}" destId="{D3C666D2-0172-4A16-B801-401272476BB5}" srcOrd="0" destOrd="0" presId="urn:microsoft.com/office/officeart/2005/8/layout/process4"/>
    <dgm:cxn modelId="{416B4629-77F0-479E-9EAB-F280A4AAE1B3}" type="presParOf" srcId="{34537FC0-A612-43F5-83A9-048D9B0B9A7C}" destId="{80F34C5D-8F45-4626-8638-8A1C39843B0C}" srcOrd="1" destOrd="0" presId="urn:microsoft.com/office/officeart/2005/8/layout/process4"/>
    <dgm:cxn modelId="{99266B3C-E5C2-452B-894D-E74EA383C405}" type="presOf" srcId="{D5573905-5AEC-4ED9-8B68-30DFDBF67837}" destId="{80F34C5D-8F45-4626-8638-8A1C39843B0C}" srcOrd="0" destOrd="0" presId="urn:microsoft.com/office/officeart/2005/8/layout/process4"/>
    <dgm:cxn modelId="{4C824E2C-BABF-4B2B-A6FA-B7ADA7EE6AF5}" type="presParOf" srcId="{34537FC0-A612-43F5-83A9-048D9B0B9A7C}" destId="{60C9664E-4B5C-40F6-8005-99361CA09E51}" srcOrd="2" destOrd="0" presId="urn:microsoft.com/office/officeart/2005/8/layout/process4"/>
    <dgm:cxn modelId="{8E4D430D-1584-44CF-A63F-9E43ABFA2295}" type="presOf" srcId="{3A795C5D-9289-49FE-BEF3-5520D924181F}" destId="{60C9664E-4B5C-40F6-8005-99361CA09E51}" srcOrd="0" destOrd="0" presId="urn:microsoft.com/office/officeart/2005/8/layout/process4"/>
    <dgm:cxn modelId="{A8AE20DA-DE12-4E4B-85F0-5974983D03DA}" type="presParOf" srcId="{34537FC0-A612-43F5-83A9-048D9B0B9A7C}" destId="{105E5D99-F318-4143-B924-E3DF80E1BD69}" srcOrd="3" destOrd="0" presId="urn:microsoft.com/office/officeart/2005/8/layout/process4"/>
    <dgm:cxn modelId="{F44C43DB-F516-49A4-9725-B426481D5691}" type="presOf" srcId="{395444C8-A2D0-482C-A578-7CC54E11EBC7}" destId="{105E5D99-F318-4143-B924-E3DF80E1BD69}" srcOrd="0" destOrd="0" presId="urn:microsoft.com/office/officeart/2005/8/layout/process4"/>
    <dgm:cxn modelId="{2E3628F3-F3F7-4845-8CA2-47AB107B8A0F}" type="presParOf" srcId="{34537FC0-A612-43F5-83A9-048D9B0B9A7C}" destId="{4FFA5037-6A4F-4EA7-8FF3-2AEA507A7E2A}" srcOrd="4" destOrd="0" presId="urn:microsoft.com/office/officeart/2005/8/layout/process4"/>
    <dgm:cxn modelId="{1FBE1E90-91DF-46E4-9E4F-2A3087344BB5}" type="presOf" srcId="{07D23C08-EE70-4188-8831-A2D63A5BC3EB}" destId="{4FFA5037-6A4F-4EA7-8FF3-2AEA507A7E2A}" srcOrd="0" destOrd="0" presId="urn:microsoft.com/office/officeart/2005/8/layout/process4"/>
    <dgm:cxn modelId="{103AF4AD-203B-4795-A1F2-BEA96E010E17}" type="presParOf" srcId="{34537FC0-A612-43F5-83A9-048D9B0B9A7C}" destId="{2E9F8DAD-1974-4862-A18A-1A45BB177FDE}" srcOrd="5" destOrd="0" presId="urn:microsoft.com/office/officeart/2005/8/layout/process4"/>
    <dgm:cxn modelId="{FC3FA0B4-04DA-442D-9A01-E9F91DAE8E67}" type="presOf" srcId="{E4B348B6-E95F-43E5-AB72-B63B701115FD}" destId="{2E9F8DAD-1974-4862-A18A-1A45BB177FDE}" srcOrd="0" destOrd="0" presId="urn:microsoft.com/office/officeart/2005/8/layout/process4"/>
  </dgm:cxnLst>
  <dgm:bg/>
  <dgm:whole/>
  <dgm:extLst>
    <a:ext uri="http://schemas.microsoft.com/office/drawing/2008/diagram">
      <dsp:dataModelExt xmlns:dsp="http://schemas.microsoft.com/office/drawing/2008/diagram" relId="rId5" minVer="http://schemas.openxmlformats.org/drawingml/2006/main"/>
    </a:ext>
  </dgm:extLst>
</dgm:dataModel>
</file>

<file path=ppt/diagrams/data5.xml><?xml version="1.0" encoding="utf-8"?>
<dgm:dataModel xmlns:a="http://schemas.openxmlformats.org/drawingml/2006/main" xmlns:r="http://schemas.openxmlformats.org/officeDocument/2006/relationships" xmlns:dgm="http://schemas.openxmlformats.org/drawingml/2006/diagram">
  <dgm:ptLst>
    <dgm:pt modelId="{0A3C7071-61FC-4795-8D0F-A1EDB6DE56EF}" type="doc">
      <dgm:prSet loTypeId="urn:microsoft.com/office/officeart/2016/7/layout/BasicProcessNew" loCatId="process" qsTypeId="urn:microsoft.com/office/officeart/2005/8/quickstyle/simple1" qsCatId="simple" csTypeId="urn:microsoft.com/office/officeart/2005/8/colors/accent6_2" csCatId="accent6" phldr="1"/>
      <dgm:spPr/>
      <dgm:t>
        <a:bodyPr/>
        <a:lstStyle/>
        <a:p>
          <a:endParaRPr lang="en-US"/>
        </a:p>
      </dgm:t>
    </dgm:pt>
    <dgm:pt modelId="{B97F6031-8223-438A-BEE3-9606FA38AC79}" type="parTrans" cxnId="{62B258D4-DE0B-4793-A77B-86DD60BE4580}">
      <dgm:prSet/>
      <dgm:spPr/>
      <dgm:t>
        <a:bodyPr/>
        <a:lstStyle/>
        <a:p>
          <a:endParaRPr lang="en-US"/>
        </a:p>
      </dgm:t>
    </dgm:pt>
    <dgm:pt modelId="{A870871E-73C4-4460-89D9-A00C0FC18EB1}">
      <dgm:prSet/>
      <dgm:spPr/>
      <dgm:t>
        <a:bodyPr/>
        <a:lstStyle/>
        <a:p>
          <a:r>
            <a:rPr lang="en-US"/>
            <a:t>Encryption </a:t>
          </a:r>
        </a:p>
      </dgm:t>
    </dgm:pt>
    <dgm:pt modelId="{2AB5F2D0-F7EA-421D-88F4-01E36CD533DD}" type="parTrans" cxnId="{D24A92E0-3639-431C-844C-4FB7441E8529}">
      <dgm:prSet/>
      <dgm:spPr/>
      <dgm:t>
        <a:bodyPr/>
        <a:lstStyle/>
        <a:p>
          <a:endParaRPr lang="en-US"/>
        </a:p>
      </dgm:t>
    </dgm:pt>
    <dgm:pt modelId="{F3E49767-7031-4CCD-ABC8-CB2B3AA71C25}">
      <dgm:prSet/>
      <dgm:spPr/>
      <dgm:t>
        <a:bodyPr/>
        <a:lstStyle/>
        <a:p>
          <a:r>
            <a:rPr lang="en-US"/>
            <a:t>Encrypt data at rest and during transit.</a:t>
          </a:r>
        </a:p>
      </dgm:t>
    </dgm:pt>
    <dgm:pt modelId="{C5B601FC-F023-4E59-B6C3-A6EFCACB2009}" type="sibTrans" cxnId="{D24A92E0-3639-431C-844C-4FB7441E8529}">
      <dgm:prSet/>
      <dgm:spPr/>
      <dgm:t>
        <a:bodyPr/>
        <a:lstStyle/>
        <a:p>
          <a:endParaRPr lang="en-US"/>
        </a:p>
      </dgm:t>
    </dgm:pt>
    <dgm:pt modelId="{DA419CE9-4B88-4007-8593-B38444D7F293}" type="sibTrans" cxnId="{62B258D4-DE0B-4793-A77B-86DD60BE4580}">
      <dgm:prSet/>
      <dgm:spPr/>
      <dgm:t>
        <a:bodyPr/>
        <a:lstStyle/>
        <a:p>
          <a:endParaRPr lang="en-US"/>
        </a:p>
      </dgm:t>
    </dgm:pt>
    <dgm:pt modelId="{8479A0AD-E41E-46B2-A70F-89F131C9943D}" type="parTrans" cxnId="{8904C66D-D891-491A-A09F-FEF4ED16AB76}">
      <dgm:prSet/>
      <dgm:spPr/>
      <dgm:t>
        <a:bodyPr/>
        <a:lstStyle/>
        <a:p>
          <a:endParaRPr lang="en-US"/>
        </a:p>
      </dgm:t>
    </dgm:pt>
    <dgm:pt modelId="{1B652895-DE71-4BA0-9B06-855CE5EC55F6}">
      <dgm:prSet/>
      <dgm:spPr/>
      <dgm:t>
        <a:bodyPr/>
        <a:lstStyle/>
        <a:p>
          <a:r>
            <a:rPr lang="en-US"/>
            <a:t>WISP</a:t>
          </a:r>
        </a:p>
      </dgm:t>
    </dgm:pt>
    <dgm:pt modelId="{5925AC68-D8D0-4CB8-A2EB-75A887BC9385}" type="parTrans" cxnId="{386B69EF-D316-41A2-BD3D-3F1E9844D367}">
      <dgm:prSet/>
      <dgm:spPr/>
      <dgm:t>
        <a:bodyPr/>
        <a:lstStyle/>
        <a:p>
          <a:endParaRPr lang="en-US"/>
        </a:p>
      </dgm:t>
    </dgm:pt>
    <dgm:pt modelId="{7FEF7982-2919-48F2-9F21-C95FBED27C47}">
      <dgm:prSet/>
      <dgm:spPr/>
      <dgm:t>
        <a:bodyPr/>
        <a:lstStyle/>
        <a:p>
          <a:r>
            <a:rPr lang="en-US"/>
            <a:t>Implement and maintain a comprehensive written information security program. </a:t>
          </a:r>
        </a:p>
      </dgm:t>
    </dgm:pt>
    <dgm:pt modelId="{39852D40-F14E-4C43-8D8F-46BA4FC7AF59}" type="sibTrans" cxnId="{386B69EF-D316-41A2-BD3D-3F1E9844D367}">
      <dgm:prSet/>
      <dgm:spPr/>
      <dgm:t>
        <a:bodyPr/>
        <a:lstStyle/>
        <a:p>
          <a:endParaRPr lang="en-US"/>
        </a:p>
      </dgm:t>
    </dgm:pt>
    <dgm:pt modelId="{FEDED6B5-DFC4-49BC-B947-2821A138516A}" type="sibTrans" cxnId="{8904C66D-D891-491A-A09F-FEF4ED16AB76}">
      <dgm:prSet/>
      <dgm:spPr/>
      <dgm:t>
        <a:bodyPr/>
        <a:lstStyle/>
        <a:p>
          <a:endParaRPr lang="en-US"/>
        </a:p>
      </dgm:t>
    </dgm:pt>
    <dgm:pt modelId="{9CFA7056-D6A5-45C3-9533-6870EFF95097}" type="parTrans" cxnId="{F389CE61-3E33-4A51-A012-143A0B24A449}">
      <dgm:prSet/>
      <dgm:spPr/>
      <dgm:t>
        <a:bodyPr/>
        <a:lstStyle/>
        <a:p>
          <a:endParaRPr lang="en-US"/>
        </a:p>
      </dgm:t>
    </dgm:pt>
    <dgm:pt modelId="{9867CAB5-B6B2-4B5D-8A9B-C9799010F353}">
      <dgm:prSet/>
      <dgm:spPr/>
      <dgm:t>
        <a:bodyPr/>
        <a:lstStyle/>
        <a:p>
          <a:r>
            <a:rPr lang="en-US"/>
            <a:t>Employee and Agent controls </a:t>
          </a:r>
        </a:p>
      </dgm:t>
    </dgm:pt>
    <dgm:pt modelId="{3F7AA6CA-4BB5-4C46-A679-F4314C074B36}" type="parTrans" cxnId="{D09146F0-4127-46A7-9330-0FFFBED087CD}">
      <dgm:prSet/>
      <dgm:spPr/>
      <dgm:t>
        <a:bodyPr/>
        <a:lstStyle/>
        <a:p>
          <a:endParaRPr lang="en-US"/>
        </a:p>
      </dgm:t>
    </dgm:pt>
    <dgm:pt modelId="{8FE7F211-F292-4403-98E5-8FE402F23B6C}">
      <dgm:prSet/>
      <dgm:spPr/>
      <dgm:t>
        <a:bodyPr/>
        <a:lstStyle/>
        <a:p>
          <a:r>
            <a:rPr lang="en-US"/>
            <a:t>Implement and maintain policies, processes, and controls to ensure that employees and agents only access, process, and retain data that is pertinent to their duties, especially for sensitive data. </a:t>
          </a:r>
        </a:p>
      </dgm:t>
    </dgm:pt>
    <dgm:pt modelId="{B33C9402-E9AE-4200-9E0F-6D1F2FDD1743}" type="sibTrans" cxnId="{D09146F0-4127-46A7-9330-0FFFBED087CD}">
      <dgm:prSet/>
      <dgm:spPr/>
      <dgm:t>
        <a:bodyPr/>
        <a:lstStyle/>
        <a:p>
          <a:endParaRPr lang="en-US"/>
        </a:p>
      </dgm:t>
    </dgm:pt>
    <dgm:pt modelId="{57D55047-E4FB-4884-B44C-BD69092D4FC7}" type="parTrans" cxnId="{AA5B8B65-B69D-407B-A1C1-38D38D19D598}">
      <dgm:prSet/>
      <dgm:spPr/>
      <dgm:t>
        <a:bodyPr/>
        <a:lstStyle/>
        <a:p>
          <a:endParaRPr lang="en-US"/>
        </a:p>
      </dgm:t>
    </dgm:pt>
    <dgm:pt modelId="{BA2872E7-CF8A-4DE7-B805-6F933C60A5E2}">
      <dgm:prSet/>
      <dgm:spPr/>
      <dgm:t>
        <a:bodyPr/>
        <a:lstStyle/>
        <a:p>
          <a:r>
            <a:rPr lang="en-US"/>
            <a:t>Terminated employees and agents should have access terminated immediately upon termination.</a:t>
          </a:r>
        </a:p>
      </dgm:t>
    </dgm:pt>
    <dgm:pt modelId="{D01AA889-4DD7-4F99-A96D-A556C18AA1B3}" type="sibTrans" cxnId="{AA5B8B65-B69D-407B-A1C1-38D38D19D598}">
      <dgm:prSet/>
      <dgm:spPr/>
      <dgm:t>
        <a:bodyPr/>
        <a:lstStyle/>
        <a:p>
          <a:endParaRPr lang="en-US"/>
        </a:p>
      </dgm:t>
    </dgm:pt>
    <dgm:pt modelId="{55223922-72F1-483E-B038-A255BF201E54}" type="parTrans" cxnId="{C68FC08F-D948-45BB-B184-6346E436DB7E}">
      <dgm:prSet/>
      <dgm:spPr/>
      <dgm:t>
        <a:bodyPr/>
        <a:lstStyle/>
        <a:p>
          <a:endParaRPr lang="en-US"/>
        </a:p>
      </dgm:t>
    </dgm:pt>
    <dgm:pt modelId="{63B0000E-FF8B-4DC2-BE61-A540D34005BC}">
      <dgm:prSet/>
      <dgm:spPr/>
      <dgm:t>
        <a:bodyPr/>
        <a:lstStyle/>
        <a:p>
          <a:r>
            <a:rPr lang="en-US"/>
            <a:t>Personnel training for security incidents and reporting a security incident. </a:t>
          </a:r>
        </a:p>
      </dgm:t>
    </dgm:pt>
    <dgm:pt modelId="{E664B81D-879C-4200-9AC4-E04D0BC1B055}" type="sibTrans" cxnId="{C68FC08F-D948-45BB-B184-6346E436DB7E}">
      <dgm:prSet/>
      <dgm:spPr/>
      <dgm:t>
        <a:bodyPr/>
        <a:lstStyle/>
        <a:p>
          <a:endParaRPr lang="en-US"/>
        </a:p>
      </dgm:t>
    </dgm:pt>
    <dgm:pt modelId="{5DF446D6-9FE3-4DE6-A355-1C467EC5CA1E}" type="sibTrans" cxnId="{F389CE61-3E33-4A51-A012-143A0B24A449}">
      <dgm:prSet/>
      <dgm:spPr/>
      <dgm:t>
        <a:bodyPr/>
        <a:lstStyle/>
        <a:p>
          <a:endParaRPr lang="en-US"/>
        </a:p>
      </dgm:t>
    </dgm:pt>
    <dgm:pt modelId="{FDAE3F1D-8EB7-4819-88C5-F62E49114416}" type="parTrans" cxnId="{F06ED329-86BC-4D72-B23C-3EA4A5494412}">
      <dgm:prSet/>
      <dgm:spPr/>
      <dgm:t>
        <a:bodyPr/>
        <a:lstStyle/>
        <a:p>
          <a:endParaRPr lang="en-US"/>
        </a:p>
      </dgm:t>
    </dgm:pt>
    <dgm:pt modelId="{D7C506BA-D80B-4B7F-B54F-4E649B35A890}">
      <dgm:prSet/>
      <dgm:spPr/>
      <dgm:t>
        <a:bodyPr/>
        <a:lstStyle/>
        <a:p>
          <a:r>
            <a:rPr lang="en-US"/>
            <a:t>Vendors/Third Parties </a:t>
          </a:r>
        </a:p>
      </dgm:t>
    </dgm:pt>
    <dgm:pt modelId="{72B68B25-A14E-4879-9C91-7F0796D96DE2}" type="parTrans" cxnId="{400026FA-E578-4E78-BDAB-EDE6852112BF}">
      <dgm:prSet/>
      <dgm:spPr/>
      <dgm:t>
        <a:bodyPr/>
        <a:lstStyle/>
        <a:p>
          <a:endParaRPr lang="en-US"/>
        </a:p>
      </dgm:t>
    </dgm:pt>
    <dgm:pt modelId="{6DC96604-D584-4285-858A-A2DBF7CEC925}">
      <dgm:prSet/>
      <dgm:spPr/>
      <dgm:t>
        <a:bodyPr/>
        <a:lstStyle/>
        <a:p>
          <a:r>
            <a:rPr lang="en-US"/>
            <a:t>Reasonable due diligence to select and ensure that vendors/third parties have security to protect data shared with the vendor/third party.</a:t>
          </a:r>
        </a:p>
      </dgm:t>
    </dgm:pt>
    <dgm:pt modelId="{BFF71BE7-4DCC-4FD8-9337-CBCBA9937EA1}" type="sibTrans" cxnId="{400026FA-E578-4E78-BDAB-EDE6852112BF}">
      <dgm:prSet/>
      <dgm:spPr/>
      <dgm:t>
        <a:bodyPr/>
        <a:lstStyle/>
        <a:p>
          <a:endParaRPr lang="en-US"/>
        </a:p>
      </dgm:t>
    </dgm:pt>
    <dgm:pt modelId="{C944DE97-5CE9-4B50-A6C0-EA68CCD4B38D}" type="parTrans" cxnId="{A055C388-5D58-4048-BB3B-B8F6946FBE4B}">
      <dgm:prSet/>
      <dgm:spPr/>
      <dgm:t>
        <a:bodyPr/>
        <a:lstStyle/>
        <a:p>
          <a:endParaRPr lang="en-US"/>
        </a:p>
      </dgm:t>
    </dgm:pt>
    <dgm:pt modelId="{335476D9-3646-4539-B844-386DF9E911D1}">
      <dgm:prSet/>
      <dgm:spPr/>
      <dgm:t>
        <a:bodyPr/>
        <a:lstStyle/>
        <a:p>
          <a:r>
            <a:rPr lang="en-US"/>
            <a:t>Contractually require vendors/third parties to only process data for the purposes given to those vendors/third parties. </a:t>
          </a:r>
        </a:p>
      </dgm:t>
    </dgm:pt>
    <dgm:pt modelId="{2DFD2C40-C5C5-4F85-AE74-625088F2B36A}" type="sibTrans" cxnId="{A055C388-5D58-4048-BB3B-B8F6946FBE4B}">
      <dgm:prSet/>
      <dgm:spPr/>
      <dgm:t>
        <a:bodyPr/>
        <a:lstStyle/>
        <a:p>
          <a:endParaRPr lang="en-US"/>
        </a:p>
      </dgm:t>
    </dgm:pt>
    <dgm:pt modelId="{243FE74C-9C12-4844-9E87-6256786ED062}" type="sibTrans" cxnId="{F06ED329-86BC-4D72-B23C-3EA4A5494412}">
      <dgm:prSet/>
      <dgm:spPr/>
      <dgm:t>
        <a:bodyPr/>
        <a:lstStyle/>
        <a:p>
          <a:endParaRPr lang="en-US"/>
        </a:p>
      </dgm:t>
    </dgm:pt>
    <dgm:pt modelId="{F14246E5-E69D-4023-8139-96DB83CCE16D}" type="parTrans" cxnId="{3F70E0F3-391C-451D-B231-2FEC98125097}">
      <dgm:prSet/>
      <dgm:spPr/>
      <dgm:t>
        <a:bodyPr/>
        <a:lstStyle/>
        <a:p>
          <a:endParaRPr lang="en-US"/>
        </a:p>
      </dgm:t>
    </dgm:pt>
    <dgm:pt modelId="{215103CA-AE8C-411F-8CC3-8E01C87D5492}">
      <dgm:prSet/>
      <dgm:spPr/>
      <dgm:t>
        <a:bodyPr/>
        <a:lstStyle/>
        <a:p>
          <a:r>
            <a:rPr lang="en-US"/>
            <a:t>Security Incident/Data Breach </a:t>
          </a:r>
        </a:p>
      </dgm:t>
    </dgm:pt>
    <dgm:pt modelId="{5D79288D-721E-4E56-A6D4-4BC523CBDBDE}" type="parTrans" cxnId="{2EF58F30-3240-428A-8F70-1138635CA7AA}">
      <dgm:prSet/>
      <dgm:spPr/>
      <dgm:t>
        <a:bodyPr/>
        <a:lstStyle/>
        <a:p>
          <a:endParaRPr lang="en-US"/>
        </a:p>
      </dgm:t>
    </dgm:pt>
    <dgm:pt modelId="{97488A47-16A5-4F19-8601-A65894328856}">
      <dgm:prSet/>
      <dgm:spPr/>
      <dgm:t>
        <a:bodyPr/>
        <a:lstStyle/>
        <a:p>
          <a:r>
            <a:rPr lang="en-US"/>
            <a:t>Implement and maintain an Incident Response Plan for security incidents and data breaches.</a:t>
          </a:r>
        </a:p>
      </dgm:t>
    </dgm:pt>
    <dgm:pt modelId="{A73FEC42-55D7-4BEF-BE63-D75C5213F73B}" type="sibTrans" cxnId="{2EF58F30-3240-428A-8F70-1138635CA7AA}">
      <dgm:prSet/>
      <dgm:spPr/>
      <dgm:t>
        <a:bodyPr/>
        <a:lstStyle/>
        <a:p>
          <a:endParaRPr lang="en-US"/>
        </a:p>
      </dgm:t>
    </dgm:pt>
    <dgm:pt modelId="{E658931E-47BE-48B6-B580-2FD6128D5894}" type="parTrans" cxnId="{9143C056-95CF-400D-9981-F3549C108A33}">
      <dgm:prSet/>
      <dgm:spPr/>
      <dgm:t>
        <a:bodyPr/>
        <a:lstStyle/>
        <a:p>
          <a:endParaRPr lang="en-US"/>
        </a:p>
      </dgm:t>
    </dgm:pt>
    <dgm:pt modelId="{C20611CC-443F-43F4-AE7F-3E6033CE3FDA}">
      <dgm:prSet/>
      <dgm:spPr/>
      <dgm:t>
        <a:bodyPr/>
        <a:lstStyle/>
        <a:p>
          <a:r>
            <a:rPr lang="en-US"/>
            <a:t>Perform periodic table top exercises.</a:t>
          </a:r>
        </a:p>
      </dgm:t>
    </dgm:pt>
    <dgm:pt modelId="{FFB3F914-B090-45BF-BFF7-C05905E9FA12}" type="sibTrans" cxnId="{9143C056-95CF-400D-9981-F3549C108A33}">
      <dgm:prSet/>
      <dgm:spPr/>
      <dgm:t>
        <a:bodyPr/>
        <a:lstStyle/>
        <a:p>
          <a:endParaRPr lang="en-US"/>
        </a:p>
      </dgm:t>
    </dgm:pt>
    <dgm:pt modelId="{8F57FC0E-03DF-4893-9B73-F4BA321C3702}" type="sibTrans" cxnId="{3F70E0F3-391C-451D-B231-2FEC98125097}">
      <dgm:prSet/>
      <dgm:spPr/>
      <dgm:t>
        <a:bodyPr/>
        <a:lstStyle/>
        <a:p>
          <a:endParaRPr lang="en-US"/>
        </a:p>
      </dgm:t>
    </dgm:pt>
    <dgm:pt modelId="{033AE42E-51E7-4298-91D7-8CB6AAAD0B9B}" type="parTrans" cxnId="{EEE4BA91-785D-4216-BC4A-1967917D862F}">
      <dgm:prSet/>
      <dgm:spPr/>
      <dgm:t>
        <a:bodyPr/>
        <a:lstStyle/>
        <a:p>
          <a:endParaRPr lang="en-US"/>
        </a:p>
      </dgm:t>
    </dgm:pt>
    <dgm:pt modelId="{789C9295-F430-4A6D-9DD2-74086CAD49EE}">
      <dgm:prSet/>
      <dgm:spPr/>
      <dgm:t>
        <a:bodyPr/>
        <a:lstStyle/>
        <a:p>
          <a:r>
            <a:rPr lang="en-US"/>
            <a:t>Retention of information </a:t>
          </a:r>
        </a:p>
      </dgm:t>
    </dgm:pt>
    <dgm:pt modelId="{4545C9AC-043B-4C8A-BD95-28FA01BD4FE8}" type="parTrans" cxnId="{246100DE-44F4-48E7-8EBB-DF66EE2E2CA9}">
      <dgm:prSet/>
      <dgm:spPr/>
      <dgm:t>
        <a:bodyPr/>
        <a:lstStyle/>
        <a:p>
          <a:endParaRPr lang="en-US"/>
        </a:p>
      </dgm:t>
    </dgm:pt>
    <dgm:pt modelId="{0A8EC46A-F9B1-472D-B5BB-E875B882D791}">
      <dgm:prSet/>
      <dgm:spPr/>
      <dgm:t>
        <a:bodyPr/>
        <a:lstStyle/>
        <a:p>
          <a:r>
            <a:rPr lang="en-US"/>
            <a:t>Only retain information for as long as needed or as required by law. </a:t>
          </a:r>
        </a:p>
      </dgm:t>
    </dgm:pt>
    <dgm:pt modelId="{2CDBC77A-E753-4FA7-A88C-AAC2294D0533}" type="sibTrans" cxnId="{246100DE-44F4-48E7-8EBB-DF66EE2E2CA9}">
      <dgm:prSet/>
      <dgm:spPr/>
      <dgm:t>
        <a:bodyPr/>
        <a:lstStyle/>
        <a:p>
          <a:endParaRPr lang="en-US"/>
        </a:p>
      </dgm:t>
    </dgm:pt>
    <dgm:pt modelId="{B2A535E1-FD70-4BD5-A186-C6C825802A98}" type="parTrans" cxnId="{5C039399-6293-4958-8314-ACDAE4E235CC}">
      <dgm:prSet/>
      <dgm:spPr/>
      <dgm:t>
        <a:bodyPr/>
        <a:lstStyle/>
        <a:p>
          <a:endParaRPr lang="en-US"/>
        </a:p>
      </dgm:t>
    </dgm:pt>
    <dgm:pt modelId="{0B4536D9-7392-41B5-BC6E-2DC0957EE368}">
      <dgm:prSet/>
      <dgm:spPr/>
      <dgm:t>
        <a:bodyPr/>
        <a:lstStyle/>
        <a:p>
          <a:r>
            <a:rPr lang="en-US"/>
            <a:t>Securely dispose of information no longer needed.</a:t>
          </a:r>
        </a:p>
      </dgm:t>
    </dgm:pt>
    <dgm:pt modelId="{27B86606-1670-46A8-A645-97BBEC65ABFC}" type="sibTrans" cxnId="{5C039399-6293-4958-8314-ACDAE4E235CC}">
      <dgm:prSet/>
      <dgm:spPr/>
      <dgm:t>
        <a:bodyPr/>
        <a:lstStyle/>
        <a:p>
          <a:endParaRPr lang="en-US"/>
        </a:p>
      </dgm:t>
    </dgm:pt>
    <dgm:pt modelId="{7FE39851-4CC2-4880-95B2-D7775EE0BEDB}" type="sibTrans" cxnId="{EEE4BA91-785D-4216-BC4A-1967917D862F}">
      <dgm:prSet/>
      <dgm:spPr/>
      <dgm:t>
        <a:bodyPr/>
        <a:lstStyle/>
        <a:p>
          <a:endParaRPr lang="en-US"/>
        </a:p>
      </dgm:t>
    </dgm:pt>
    <dgm:pt modelId="{F39971DD-85B0-44BC-AD47-3DFA39E6E8AD}" type="parTrans" cxnId="{8334C0DA-D99E-47FA-9866-6B43D96F2DE0}">
      <dgm:prSet/>
      <dgm:spPr/>
      <dgm:t>
        <a:bodyPr/>
        <a:lstStyle/>
        <a:p>
          <a:endParaRPr lang="en-US"/>
        </a:p>
      </dgm:t>
    </dgm:pt>
    <dgm:pt modelId="{4FA6FE45-5AAC-4341-8EFC-CE1E96C92CE1}">
      <dgm:prSet/>
      <dgm:spPr/>
      <dgm:t>
        <a:bodyPr/>
        <a:lstStyle/>
        <a:p>
          <a:r>
            <a:rPr lang="en-US"/>
            <a:t>Review controls </a:t>
          </a:r>
        </a:p>
      </dgm:t>
    </dgm:pt>
    <dgm:pt modelId="{9B2900DD-8D15-45C5-A7DE-F11A8268E924}" type="parTrans" cxnId="{F6249CF0-48DB-4DAB-91EB-E362D12DFD13}">
      <dgm:prSet/>
      <dgm:spPr/>
      <dgm:t>
        <a:bodyPr/>
        <a:lstStyle/>
        <a:p>
          <a:endParaRPr lang="en-US"/>
        </a:p>
      </dgm:t>
    </dgm:pt>
    <dgm:pt modelId="{B3E4763F-892E-4240-BF8D-8B6D8AA7E5DB}">
      <dgm:prSet/>
      <dgm:spPr/>
      <dgm:t>
        <a:bodyPr/>
        <a:lstStyle/>
        <a:p>
          <a:r>
            <a:rPr lang="en-US"/>
            <a:t>Periodically review all security controls, processes, and policies to ensure they are still adequate in light of changes to technology, the types of data being held, and the uses of the data. </a:t>
          </a:r>
        </a:p>
      </dgm:t>
    </dgm:pt>
    <dgm:pt modelId="{28390B59-46A6-455F-851F-0CD281A1E010}" type="sibTrans" cxnId="{F6249CF0-48DB-4DAB-91EB-E362D12DFD13}">
      <dgm:prSet/>
      <dgm:spPr/>
      <dgm:t>
        <a:bodyPr/>
        <a:lstStyle/>
        <a:p>
          <a:endParaRPr lang="en-US"/>
        </a:p>
      </dgm:t>
    </dgm:pt>
    <dgm:pt modelId="{B9FF8FAF-B612-40C5-B6D2-FD4D4783D07D}" type="parTrans" cxnId="{F20102F6-43F8-4FC8-B646-99F916918F37}">
      <dgm:prSet/>
      <dgm:spPr/>
      <dgm:t>
        <a:bodyPr/>
        <a:lstStyle/>
        <a:p>
          <a:endParaRPr lang="en-US"/>
        </a:p>
      </dgm:t>
    </dgm:pt>
    <dgm:pt modelId="{E26D0480-7045-4AFF-9B6D-D908135352C4}">
      <dgm:prSet/>
      <dgm:spPr/>
      <dgm:t>
        <a:bodyPr/>
        <a:lstStyle/>
        <a:p>
          <a:r>
            <a:rPr lang="en-US"/>
            <a:t>Self audit and/or third party audit the safeguards and repair any material deficiencies.  </a:t>
          </a:r>
        </a:p>
      </dgm:t>
    </dgm:pt>
    <dgm:pt modelId="{DDD9E5EF-AB7B-429A-A9F7-F90F9311F877}" type="sibTrans" cxnId="{F20102F6-43F8-4FC8-B646-99F916918F37}">
      <dgm:prSet/>
      <dgm:spPr/>
      <dgm:t>
        <a:bodyPr/>
        <a:lstStyle/>
        <a:p>
          <a:endParaRPr lang="en-US"/>
        </a:p>
      </dgm:t>
    </dgm:pt>
    <dgm:pt modelId="{DB39D184-D827-4FDC-9333-0BD397679DC4}" type="sibTrans" cxnId="{8334C0DA-D99E-47FA-9866-6B43D96F2DE0}">
      <dgm:prSet/>
      <dgm:spPr/>
      <dgm:t>
        <a:bodyPr/>
        <a:lstStyle/>
        <a:p>
          <a:endParaRPr lang="en-US"/>
        </a:p>
      </dgm:t>
    </dgm:pt>
    <dgm:pt modelId="{B2A38F8A-2A98-4265-8538-0F3088418FCF}" type="pres">
      <dgm:prSet presAssocID="{0A3C7071-61FC-4795-8D0F-A1EDB6DE56EF}" presName="Name0">
        <dgm:presLayoutVars>
          <dgm:dir/>
          <dgm:resizeHandles val="exact"/>
        </dgm:presLayoutVars>
      </dgm:prSet>
      <dgm:spPr/>
      <dgm:t>
        <a:bodyPr/>
        <a:lstStyle/>
        <a:p/>
      </dgm:t>
    </dgm:pt>
    <dgm:pt modelId="{A2D5CBD3-0576-4268-A27C-2358BBCF1332}" type="pres">
      <dgm:prSet presAssocID="{A870871E-73C4-4460-89D9-A00C0FC18EB1}" presName="node" presStyleLbl="node1" presStyleCnt="13" custScaleY="122507">
        <dgm:presLayoutVars>
          <dgm:bulletEnabled val="1"/>
        </dgm:presLayoutVars>
      </dgm:prSet>
      <dgm:spPr/>
      <dgm:t>
        <a:bodyPr/>
        <a:lstStyle/>
        <a:p/>
      </dgm:t>
    </dgm:pt>
    <dgm:pt modelId="{71D9B58B-DC23-48E2-8910-A90179036BA1}" type="pres">
      <dgm:prSet presAssocID="{DA419CE9-4B88-4007-8593-B38444D7F293}" presName="sibTransSpacerBeforeConnector"/>
      <dgm:spPr/>
      <dgm:t>
        <a:bodyPr/>
        <a:lstStyle/>
        <a:p/>
      </dgm:t>
    </dgm:pt>
    <dgm:pt modelId="{0DA79CB5-1286-4598-B771-2439A423F661}" type="pres">
      <dgm:prSet presAssocID="{DA419CE9-4B88-4007-8593-B38444D7F293}" presName="sibTrans" presStyleLbl="node1" presStyleIdx="1" presStyleCnt="13"/>
      <dgm:spPr/>
      <dgm:t>
        <a:bodyPr/>
        <a:lstStyle/>
        <a:p/>
      </dgm:t>
    </dgm:pt>
    <dgm:pt modelId="{7C5098F7-9F7E-4E8D-99EB-135EEA678117}" type="pres">
      <dgm:prSet presAssocID="{DA419CE9-4B88-4007-8593-B38444D7F293}" presName="sibTransSpacerAfterConnector"/>
      <dgm:spPr/>
      <dgm:t>
        <a:bodyPr/>
        <a:lstStyle/>
        <a:p/>
      </dgm:t>
    </dgm:pt>
    <dgm:pt modelId="{CE8FA424-415F-404D-B1EF-24DD2A3BF3E6}" type="pres">
      <dgm:prSet presAssocID="{1B652895-DE71-4BA0-9B06-855CE5EC55F6}" presName="node" presStyleLbl="node1" presStyleIdx="2" presStyleCnt="13" custScaleY="122507">
        <dgm:presLayoutVars>
          <dgm:bulletEnabled val="1"/>
        </dgm:presLayoutVars>
      </dgm:prSet>
      <dgm:spPr/>
      <dgm:t>
        <a:bodyPr/>
        <a:lstStyle/>
        <a:p/>
      </dgm:t>
    </dgm:pt>
    <dgm:pt modelId="{7B5FB1C4-971D-48C2-85C2-AE6995CD2273}" type="pres">
      <dgm:prSet presAssocID="{FEDED6B5-DFC4-49BC-B947-2821A138516A}" presName="sibTransSpacerBeforeConnector"/>
      <dgm:spPr/>
      <dgm:t>
        <a:bodyPr/>
        <a:lstStyle/>
        <a:p/>
      </dgm:t>
    </dgm:pt>
    <dgm:pt modelId="{98F22EE7-F6F5-4F9F-9EEE-9505199DB8EA}" type="pres">
      <dgm:prSet presAssocID="{FEDED6B5-DFC4-49BC-B947-2821A138516A}" presName="sibTrans" presStyleLbl="node1" presStyleIdx="3" presStyleCnt="13"/>
      <dgm:spPr/>
      <dgm:t>
        <a:bodyPr/>
        <a:lstStyle/>
        <a:p/>
      </dgm:t>
    </dgm:pt>
    <dgm:pt modelId="{13E92022-93A2-468B-BF0A-F85E3BE1F1FE}" type="pres">
      <dgm:prSet presAssocID="{FEDED6B5-DFC4-49BC-B947-2821A138516A}" presName="sibTransSpacerAfterConnector"/>
      <dgm:spPr/>
      <dgm:t>
        <a:bodyPr/>
        <a:lstStyle/>
        <a:p/>
      </dgm:t>
    </dgm:pt>
    <dgm:pt modelId="{60135A52-6892-4144-A0AD-4D52ABAFA442}" type="pres">
      <dgm:prSet presAssocID="{9867CAB5-B6B2-4B5D-8A9B-C9799010F353}" presName="node" presStyleLbl="node1" presStyleIdx="4" presStyleCnt="13" custScaleY="121980">
        <dgm:presLayoutVars>
          <dgm:bulletEnabled val="1"/>
        </dgm:presLayoutVars>
      </dgm:prSet>
      <dgm:spPr/>
      <dgm:t>
        <a:bodyPr/>
        <a:lstStyle/>
        <a:p/>
      </dgm:t>
    </dgm:pt>
    <dgm:pt modelId="{86F4006D-A46D-455C-A497-2875A24B7056}" type="pres">
      <dgm:prSet presAssocID="{5DF446D6-9FE3-4DE6-A355-1C467EC5CA1E}" presName="sibTransSpacerBeforeConnector"/>
      <dgm:spPr/>
      <dgm:t>
        <a:bodyPr/>
        <a:lstStyle/>
        <a:p/>
      </dgm:t>
    </dgm:pt>
    <dgm:pt modelId="{CF819BAF-B868-43AA-B78B-E4BEBCC3ED8E}" type="pres">
      <dgm:prSet presAssocID="{5DF446D6-9FE3-4DE6-A355-1C467EC5CA1E}" presName="sibTrans" presStyleLbl="node1" presStyleIdx="5" presStyleCnt="13"/>
      <dgm:spPr/>
      <dgm:t>
        <a:bodyPr/>
        <a:lstStyle/>
        <a:p/>
      </dgm:t>
    </dgm:pt>
    <dgm:pt modelId="{5E17748D-1668-4A0F-89FA-7D8B0B3E3F4F}" type="pres">
      <dgm:prSet presAssocID="{5DF446D6-9FE3-4DE6-A355-1C467EC5CA1E}" presName="sibTransSpacerAfterConnector"/>
      <dgm:spPr/>
      <dgm:t>
        <a:bodyPr/>
        <a:lstStyle/>
        <a:p/>
      </dgm:t>
    </dgm:pt>
    <dgm:pt modelId="{257F6ABB-A202-4A41-B112-A2C1985EF600}" type="pres">
      <dgm:prSet presAssocID="{D7C506BA-D80B-4B7F-B54F-4E649B35A890}" presName="node" presStyleLbl="node1" presStyleIdx="6" presStyleCnt="13" custScaleY="122507">
        <dgm:presLayoutVars>
          <dgm:bulletEnabled val="1"/>
        </dgm:presLayoutVars>
      </dgm:prSet>
      <dgm:spPr/>
      <dgm:t>
        <a:bodyPr/>
        <a:lstStyle/>
        <a:p/>
      </dgm:t>
    </dgm:pt>
    <dgm:pt modelId="{4E19BEA3-8FA2-4FE7-916A-EC2186AAA730}" type="pres">
      <dgm:prSet presAssocID="{243FE74C-9C12-4844-9E87-6256786ED062}" presName="sibTransSpacerBeforeConnector"/>
      <dgm:spPr/>
      <dgm:t>
        <a:bodyPr/>
        <a:lstStyle/>
        <a:p/>
      </dgm:t>
    </dgm:pt>
    <dgm:pt modelId="{5FBD1659-7755-4DA2-8E8A-D1C0ADDA382F}" type="pres">
      <dgm:prSet presAssocID="{243FE74C-9C12-4844-9E87-6256786ED062}" presName="sibTrans" presStyleLbl="node1" presStyleIdx="7" presStyleCnt="13"/>
      <dgm:spPr/>
      <dgm:t>
        <a:bodyPr/>
        <a:lstStyle/>
        <a:p/>
      </dgm:t>
    </dgm:pt>
    <dgm:pt modelId="{6733AEAA-E758-4549-B8AC-334F353A3038}" type="pres">
      <dgm:prSet presAssocID="{243FE74C-9C12-4844-9E87-6256786ED062}" presName="sibTransSpacerAfterConnector"/>
      <dgm:spPr/>
      <dgm:t>
        <a:bodyPr/>
        <a:lstStyle/>
        <a:p/>
      </dgm:t>
    </dgm:pt>
    <dgm:pt modelId="{B7F842B3-A717-4973-B407-692D675E5C19}" type="pres">
      <dgm:prSet presAssocID="{215103CA-AE8C-411F-8CC3-8E01C87D5492}" presName="node" presStyleLbl="node1" presStyleIdx="8" presStyleCnt="13" custScaleY="123561">
        <dgm:presLayoutVars>
          <dgm:bulletEnabled val="1"/>
        </dgm:presLayoutVars>
      </dgm:prSet>
      <dgm:spPr/>
      <dgm:t>
        <a:bodyPr/>
        <a:lstStyle/>
        <a:p/>
      </dgm:t>
    </dgm:pt>
    <dgm:pt modelId="{A1BA5311-FA13-4C61-8073-66761DC9B8CE}" type="pres">
      <dgm:prSet presAssocID="{8F57FC0E-03DF-4893-9B73-F4BA321C3702}" presName="sibTransSpacerBeforeConnector"/>
      <dgm:spPr/>
      <dgm:t>
        <a:bodyPr/>
        <a:lstStyle/>
        <a:p/>
      </dgm:t>
    </dgm:pt>
    <dgm:pt modelId="{1A796CED-1FAE-438A-9EF0-100FA7582990}" type="pres">
      <dgm:prSet presAssocID="{8F57FC0E-03DF-4893-9B73-F4BA321C3702}" presName="sibTrans" presStyleLbl="node1" presStyleIdx="9" presStyleCnt="13"/>
      <dgm:spPr/>
      <dgm:t>
        <a:bodyPr/>
        <a:lstStyle/>
        <a:p/>
      </dgm:t>
    </dgm:pt>
    <dgm:pt modelId="{B3819911-6EC6-46D9-855B-67C10BE0B785}" type="pres">
      <dgm:prSet presAssocID="{8F57FC0E-03DF-4893-9B73-F4BA321C3702}" presName="sibTransSpacerAfterConnector"/>
      <dgm:spPr/>
      <dgm:t>
        <a:bodyPr/>
        <a:lstStyle/>
        <a:p/>
      </dgm:t>
    </dgm:pt>
    <dgm:pt modelId="{EE29DBC7-46B3-4ABC-8E0C-37B1465F7B40}" type="pres">
      <dgm:prSet presAssocID="{789C9295-F430-4A6D-9DD2-74086CAD49EE}" presName="node" presStyleLbl="node1" presStyleIdx="10" presStyleCnt="13" custScaleY="123561">
        <dgm:presLayoutVars>
          <dgm:bulletEnabled val="1"/>
        </dgm:presLayoutVars>
      </dgm:prSet>
      <dgm:spPr/>
      <dgm:t>
        <a:bodyPr/>
        <a:lstStyle/>
        <a:p/>
      </dgm:t>
    </dgm:pt>
    <dgm:pt modelId="{EBE7C526-8D1E-4997-BB99-9B7ACF4D098C}" type="pres">
      <dgm:prSet presAssocID="{7FE39851-4CC2-4880-95B2-D7775EE0BEDB}" presName="sibTransSpacerBeforeConnector"/>
      <dgm:spPr/>
      <dgm:t>
        <a:bodyPr/>
        <a:lstStyle/>
        <a:p/>
      </dgm:t>
    </dgm:pt>
    <dgm:pt modelId="{807C2C7C-67F8-43A7-A351-8D3914DA3454}" type="pres">
      <dgm:prSet presAssocID="{7FE39851-4CC2-4880-95B2-D7775EE0BEDB}" presName="sibTrans" presStyleLbl="node1" presStyleIdx="11" presStyleCnt="13"/>
      <dgm:spPr/>
      <dgm:t>
        <a:bodyPr/>
        <a:lstStyle/>
        <a:p/>
      </dgm:t>
    </dgm:pt>
    <dgm:pt modelId="{1645C5E0-40E8-4460-A92B-4D0494025BAE}" type="pres">
      <dgm:prSet presAssocID="{7FE39851-4CC2-4880-95B2-D7775EE0BEDB}" presName="sibTransSpacerAfterConnector"/>
      <dgm:spPr/>
      <dgm:t>
        <a:bodyPr/>
        <a:lstStyle/>
        <a:p/>
      </dgm:t>
    </dgm:pt>
    <dgm:pt modelId="{1EFFB08E-2E9A-41FC-812C-6699797DB5D3}" type="pres">
      <dgm:prSet presAssocID="{4FA6FE45-5AAC-4341-8EFC-CE1E96C92CE1}" presName="node" presStyleLbl="node1" presStyleIdx="12" presStyleCnt="13" custScaleY="123496" custLinFactX="-4024" custLinFactNeighborX="-100000" custLinFactNeighborY="231">
        <dgm:presLayoutVars>
          <dgm:bulletEnabled val="1"/>
        </dgm:presLayoutVars>
      </dgm:prSet>
      <dgm:spPr/>
      <dgm:t>
        <a:bodyPr/>
        <a:lstStyle/>
        <a:p/>
      </dgm:t>
    </dgm:pt>
  </dgm:ptLst>
  <dgm:cxnLst>
    <dgm:cxn modelId="{62B258D4-DE0B-4793-A77B-86DD60BE4580}" srcId="{0A3C7071-61FC-4795-8D0F-A1EDB6DE56EF}" destId="{A870871E-73C4-4460-89D9-A00C0FC18EB1}" srcOrd="0" destOrd="0" parTransId="{B97F6031-8223-438A-BEE3-9606FA38AC79}" sibTransId="{DA419CE9-4B88-4007-8593-B38444D7F293}"/>
    <dgm:cxn modelId="{D24A92E0-3639-431C-844C-4FB7441E8529}" srcId="{A870871E-73C4-4460-89D9-A00C0FC18EB1}" destId="{F3E49767-7031-4CCD-ABC8-CB2B3AA71C25}" srcOrd="0" destOrd="0" parTransId="{2AB5F2D0-F7EA-421D-88F4-01E36CD533DD}" sibTransId="{C5B601FC-F023-4E59-B6C3-A6EFCACB2009}"/>
    <dgm:cxn modelId="{8904C66D-D891-491A-A09F-FEF4ED16AB76}" srcId="{0A3C7071-61FC-4795-8D0F-A1EDB6DE56EF}" destId="{1B652895-DE71-4BA0-9B06-855CE5EC55F6}" srcOrd="1" destOrd="0" parTransId="{8479A0AD-E41E-46B2-A70F-89F131C9943D}" sibTransId="{FEDED6B5-DFC4-49BC-B947-2821A138516A}"/>
    <dgm:cxn modelId="{386B69EF-D316-41A2-BD3D-3F1E9844D367}" srcId="{1B652895-DE71-4BA0-9B06-855CE5EC55F6}" destId="{7FEF7982-2919-48F2-9F21-C95FBED27C47}" srcOrd="0" destOrd="0" parTransId="{5925AC68-D8D0-4CB8-A2EB-75A887BC9385}" sibTransId="{39852D40-F14E-4C43-8D8F-46BA4FC7AF59}"/>
    <dgm:cxn modelId="{F389CE61-3E33-4A51-A012-143A0B24A449}" srcId="{0A3C7071-61FC-4795-8D0F-A1EDB6DE56EF}" destId="{9867CAB5-B6B2-4B5D-8A9B-C9799010F353}" srcOrd="2" destOrd="0" parTransId="{9CFA7056-D6A5-45C3-9533-6870EFF95097}" sibTransId="{5DF446D6-9FE3-4DE6-A355-1C467EC5CA1E}"/>
    <dgm:cxn modelId="{D09146F0-4127-46A7-9330-0FFFBED087CD}" srcId="{9867CAB5-B6B2-4B5D-8A9B-C9799010F353}" destId="{8FE7F211-F292-4403-98E5-8FE402F23B6C}" srcOrd="0" destOrd="0" parTransId="{3F7AA6CA-4BB5-4C46-A679-F4314C074B36}" sibTransId="{B33C9402-E9AE-4200-9E0F-6D1F2FDD1743}"/>
    <dgm:cxn modelId="{AA5B8B65-B69D-407B-A1C1-38D38D19D598}" srcId="{9867CAB5-B6B2-4B5D-8A9B-C9799010F353}" destId="{BA2872E7-CF8A-4DE7-B805-6F933C60A5E2}" srcOrd="1" destOrd="0" parTransId="{57D55047-E4FB-4884-B44C-BD69092D4FC7}" sibTransId="{D01AA889-4DD7-4F99-A96D-A556C18AA1B3}"/>
    <dgm:cxn modelId="{C68FC08F-D948-45BB-B184-6346E436DB7E}" srcId="{9867CAB5-B6B2-4B5D-8A9B-C9799010F353}" destId="{63B0000E-FF8B-4DC2-BE61-A540D34005BC}" srcOrd="2" destOrd="0" parTransId="{55223922-72F1-483E-B038-A255BF201E54}" sibTransId="{E664B81D-879C-4200-9AC4-E04D0BC1B055}"/>
    <dgm:cxn modelId="{F06ED329-86BC-4D72-B23C-3EA4A5494412}" srcId="{0A3C7071-61FC-4795-8D0F-A1EDB6DE56EF}" destId="{D7C506BA-D80B-4B7F-B54F-4E649B35A890}" srcOrd="3" destOrd="0" parTransId="{FDAE3F1D-8EB7-4819-88C5-F62E49114416}" sibTransId="{243FE74C-9C12-4844-9E87-6256786ED062}"/>
    <dgm:cxn modelId="{400026FA-E578-4E78-BDAB-EDE6852112BF}" srcId="{D7C506BA-D80B-4B7F-B54F-4E649B35A890}" destId="{6DC96604-D584-4285-858A-A2DBF7CEC925}" srcOrd="0" destOrd="0" parTransId="{72B68B25-A14E-4879-9C91-7F0796D96DE2}" sibTransId="{BFF71BE7-4DCC-4FD8-9337-CBCBA9937EA1}"/>
    <dgm:cxn modelId="{A055C388-5D58-4048-BB3B-B8F6946FBE4B}" srcId="{D7C506BA-D80B-4B7F-B54F-4E649B35A890}" destId="{335476D9-3646-4539-B844-386DF9E911D1}" srcOrd="1" destOrd="0" parTransId="{C944DE97-5CE9-4B50-A6C0-EA68CCD4B38D}" sibTransId="{2DFD2C40-C5C5-4F85-AE74-625088F2B36A}"/>
    <dgm:cxn modelId="{3F70E0F3-391C-451D-B231-2FEC98125097}" srcId="{0A3C7071-61FC-4795-8D0F-A1EDB6DE56EF}" destId="{215103CA-AE8C-411F-8CC3-8E01C87D5492}" srcOrd="4" destOrd="0" parTransId="{F14246E5-E69D-4023-8139-96DB83CCE16D}" sibTransId="{8F57FC0E-03DF-4893-9B73-F4BA321C3702}"/>
    <dgm:cxn modelId="{2EF58F30-3240-428A-8F70-1138635CA7AA}" srcId="{215103CA-AE8C-411F-8CC3-8E01C87D5492}" destId="{97488A47-16A5-4F19-8601-A65894328856}" srcOrd="0" destOrd="0" parTransId="{5D79288D-721E-4E56-A6D4-4BC523CBDBDE}" sibTransId="{A73FEC42-55D7-4BEF-BE63-D75C5213F73B}"/>
    <dgm:cxn modelId="{9143C056-95CF-400D-9981-F3549C108A33}" srcId="{215103CA-AE8C-411F-8CC3-8E01C87D5492}" destId="{C20611CC-443F-43F4-AE7F-3E6033CE3FDA}" srcOrd="1" destOrd="0" parTransId="{E658931E-47BE-48B6-B580-2FD6128D5894}" sibTransId="{FFB3F914-B090-45BF-BFF7-C05905E9FA12}"/>
    <dgm:cxn modelId="{EEE4BA91-785D-4216-BC4A-1967917D862F}" srcId="{0A3C7071-61FC-4795-8D0F-A1EDB6DE56EF}" destId="{789C9295-F430-4A6D-9DD2-74086CAD49EE}" srcOrd="5" destOrd="0" parTransId="{033AE42E-51E7-4298-91D7-8CB6AAAD0B9B}" sibTransId="{7FE39851-4CC2-4880-95B2-D7775EE0BEDB}"/>
    <dgm:cxn modelId="{246100DE-44F4-48E7-8EBB-DF66EE2E2CA9}" srcId="{789C9295-F430-4A6D-9DD2-74086CAD49EE}" destId="{0A8EC46A-F9B1-472D-B5BB-E875B882D791}" srcOrd="0" destOrd="0" parTransId="{4545C9AC-043B-4C8A-BD95-28FA01BD4FE8}" sibTransId="{2CDBC77A-E753-4FA7-A88C-AAC2294D0533}"/>
    <dgm:cxn modelId="{5C039399-6293-4958-8314-ACDAE4E235CC}" srcId="{789C9295-F430-4A6D-9DD2-74086CAD49EE}" destId="{0B4536D9-7392-41B5-BC6E-2DC0957EE368}" srcOrd="1" destOrd="0" parTransId="{B2A535E1-FD70-4BD5-A186-C6C825802A98}" sibTransId="{27B86606-1670-46A8-A645-97BBEC65ABFC}"/>
    <dgm:cxn modelId="{8334C0DA-D99E-47FA-9866-6B43D96F2DE0}" srcId="{0A3C7071-61FC-4795-8D0F-A1EDB6DE56EF}" destId="{4FA6FE45-5AAC-4341-8EFC-CE1E96C92CE1}" srcOrd="6" destOrd="0" parTransId="{F39971DD-85B0-44BC-AD47-3DFA39E6E8AD}" sibTransId="{DB39D184-D827-4FDC-9333-0BD397679DC4}"/>
    <dgm:cxn modelId="{F6249CF0-48DB-4DAB-91EB-E362D12DFD13}" srcId="{4FA6FE45-5AAC-4341-8EFC-CE1E96C92CE1}" destId="{B3E4763F-892E-4240-BF8D-8B6D8AA7E5DB}" srcOrd="0" destOrd="0" parTransId="{9B2900DD-8D15-45C5-A7DE-F11A8268E924}" sibTransId="{28390B59-46A6-455F-851F-0CD281A1E010}"/>
    <dgm:cxn modelId="{F20102F6-43F8-4FC8-B646-99F916918F37}" srcId="{4FA6FE45-5AAC-4341-8EFC-CE1E96C92CE1}" destId="{E26D0480-7045-4AFF-9B6D-D908135352C4}" srcOrd="1" destOrd="0" parTransId="{B9FF8FAF-B612-40C5-B6D2-FD4D4783D07D}" sibTransId="{DDD9E5EF-AB7B-429A-A9F7-F90F9311F877}"/>
    <dgm:cxn modelId="{BAF5DEE9-DD59-498B-BE46-34FDB5542E45}" type="presOf" srcId="{0A3C7071-61FC-4795-8D0F-A1EDB6DE56EF}" destId="{B2A38F8A-2A98-4265-8538-0F3088418FCF}" srcOrd="0" destOrd="0" presId="urn:microsoft.com/office/officeart/2016/7/layout/BasicProcessNew"/>
    <dgm:cxn modelId="{56D26764-328C-4274-BC43-52C4568665EC}" type="presParOf" srcId="{B2A38F8A-2A98-4265-8538-0F3088418FCF}" destId="{A2D5CBD3-0576-4268-A27C-2358BBCF1332}" srcOrd="0" destOrd="0" presId="urn:microsoft.com/office/officeart/2016/7/layout/BasicProcessNew"/>
    <dgm:cxn modelId="{1A4BBC2B-12AD-4EE5-B6A3-224DCB5CECC4}" type="presOf" srcId="{A870871E-73C4-4460-89D9-A00C0FC18EB1}" destId="{A2D5CBD3-0576-4268-A27C-2358BBCF1332}" srcOrd="0" destOrd="0" presId="urn:microsoft.com/office/officeart/2016/7/layout/BasicProcessNew"/>
    <dgm:cxn modelId="{3341478F-F3F7-4651-B501-C02E965D9400}" type="presOf" srcId="{F3E49767-7031-4CCD-ABC8-CB2B3AA71C25}" destId="{A2D5CBD3-0576-4268-A27C-2358BBCF1332}" srcOrd="0" destOrd="1" presId="urn:microsoft.com/office/officeart/2016/7/layout/BasicProcessNew"/>
    <dgm:cxn modelId="{27FE622E-9C90-4A9F-AE9F-F55828E7F78D}" type="presParOf" srcId="{B2A38F8A-2A98-4265-8538-0F3088418FCF}" destId="{71D9B58B-DC23-48E2-8910-A90179036BA1}" srcOrd="1" destOrd="0" presId="urn:microsoft.com/office/officeart/2016/7/layout/BasicProcessNew"/>
    <dgm:cxn modelId="{E2F6A16A-715D-4B92-8FD3-B3BE02E77AAB}" type="presParOf" srcId="{B2A38F8A-2A98-4265-8538-0F3088418FCF}" destId="{0DA79CB5-1286-4598-B771-2439A423F661}" srcOrd="2" destOrd="0" presId="urn:microsoft.com/office/officeart/2016/7/layout/BasicProcessNew"/>
    <dgm:cxn modelId="{10199A0F-F85E-4668-8009-E7E4F8915596}" type="presOf" srcId="{DA419CE9-4B88-4007-8593-B38444D7F293}" destId="{0DA79CB5-1286-4598-B771-2439A423F661}" srcOrd="0" destOrd="0" presId="urn:microsoft.com/office/officeart/2016/7/layout/BasicProcessNew"/>
    <dgm:cxn modelId="{5945B49C-21AB-4E5A-9E3D-2023277D9769}" type="presParOf" srcId="{B2A38F8A-2A98-4265-8538-0F3088418FCF}" destId="{7C5098F7-9F7E-4E8D-99EB-135EEA678117}" srcOrd="3" destOrd="0" presId="urn:microsoft.com/office/officeart/2016/7/layout/BasicProcessNew"/>
    <dgm:cxn modelId="{4072D5A5-84BA-4FE1-8E2D-8CADB7FE1E1B}" type="presParOf" srcId="{B2A38F8A-2A98-4265-8538-0F3088418FCF}" destId="{CE8FA424-415F-404D-B1EF-24DD2A3BF3E6}" srcOrd="4" destOrd="0" presId="urn:microsoft.com/office/officeart/2016/7/layout/BasicProcessNew"/>
    <dgm:cxn modelId="{2E660378-846D-4811-B073-680DBD9937DC}" type="presOf" srcId="{1B652895-DE71-4BA0-9B06-855CE5EC55F6}" destId="{CE8FA424-415F-404D-B1EF-24DD2A3BF3E6}" srcOrd="0" destOrd="0" presId="urn:microsoft.com/office/officeart/2016/7/layout/BasicProcessNew"/>
    <dgm:cxn modelId="{21E60232-6D93-4148-B2B9-BB215D0B6ACE}" type="presOf" srcId="{7FEF7982-2919-48F2-9F21-C95FBED27C47}" destId="{CE8FA424-415F-404D-B1EF-24DD2A3BF3E6}" srcOrd="0" destOrd="1" presId="urn:microsoft.com/office/officeart/2016/7/layout/BasicProcessNew"/>
    <dgm:cxn modelId="{AAC3971C-2019-4BD1-84B1-B44B16BE1272}" type="presParOf" srcId="{B2A38F8A-2A98-4265-8538-0F3088418FCF}" destId="{7B5FB1C4-971D-48C2-85C2-AE6995CD2273}" srcOrd="5" destOrd="0" presId="urn:microsoft.com/office/officeart/2016/7/layout/BasicProcessNew"/>
    <dgm:cxn modelId="{5805E5B7-887A-45A4-91B2-D69B94518637}" type="presParOf" srcId="{B2A38F8A-2A98-4265-8538-0F3088418FCF}" destId="{98F22EE7-F6F5-4F9F-9EEE-9505199DB8EA}" srcOrd="6" destOrd="0" presId="urn:microsoft.com/office/officeart/2016/7/layout/BasicProcessNew"/>
    <dgm:cxn modelId="{F0D8EC7D-E24C-4725-A6AF-C0DA465130DC}" type="presOf" srcId="{FEDED6B5-DFC4-49BC-B947-2821A138516A}" destId="{98F22EE7-F6F5-4F9F-9EEE-9505199DB8EA}" srcOrd="0" destOrd="0" presId="urn:microsoft.com/office/officeart/2016/7/layout/BasicProcessNew"/>
    <dgm:cxn modelId="{540D606B-A33C-4CF2-A55D-194B9B8DC81E}" type="presParOf" srcId="{B2A38F8A-2A98-4265-8538-0F3088418FCF}" destId="{13E92022-93A2-468B-BF0A-F85E3BE1F1FE}" srcOrd="7" destOrd="0" presId="urn:microsoft.com/office/officeart/2016/7/layout/BasicProcessNew"/>
    <dgm:cxn modelId="{FB412CD0-BF1A-4E3F-9FB7-CDA6A1E7097A}" type="presParOf" srcId="{B2A38F8A-2A98-4265-8538-0F3088418FCF}" destId="{60135A52-6892-4144-A0AD-4D52ABAFA442}" srcOrd="8" destOrd="0" presId="urn:microsoft.com/office/officeart/2016/7/layout/BasicProcessNew"/>
    <dgm:cxn modelId="{8ADF586C-CB2A-495D-820E-B2F1DBBF7013}" type="presOf" srcId="{9867CAB5-B6B2-4B5D-8A9B-C9799010F353}" destId="{60135A52-6892-4144-A0AD-4D52ABAFA442}" srcOrd="0" destOrd="0" presId="urn:microsoft.com/office/officeart/2016/7/layout/BasicProcessNew"/>
    <dgm:cxn modelId="{7C904B9A-927A-4766-804A-A847A12DE282}" type="presOf" srcId="{8FE7F211-F292-4403-98E5-8FE402F23B6C}" destId="{60135A52-6892-4144-A0AD-4D52ABAFA442}" srcOrd="0" destOrd="1" presId="urn:microsoft.com/office/officeart/2016/7/layout/BasicProcessNew"/>
    <dgm:cxn modelId="{3DF20E1A-0429-4C90-97EE-82C851FD6B39}" type="presOf" srcId="{BA2872E7-CF8A-4DE7-B805-6F933C60A5E2}" destId="{60135A52-6892-4144-A0AD-4D52ABAFA442}" srcOrd="0" destOrd="2" presId="urn:microsoft.com/office/officeart/2016/7/layout/BasicProcessNew"/>
    <dgm:cxn modelId="{4F730346-44AF-4BB2-BF63-CC4BC45929A3}" type="presOf" srcId="{63B0000E-FF8B-4DC2-BE61-A540D34005BC}" destId="{60135A52-6892-4144-A0AD-4D52ABAFA442}" srcOrd="0" destOrd="3" presId="urn:microsoft.com/office/officeart/2016/7/layout/BasicProcessNew"/>
    <dgm:cxn modelId="{B3F27BB6-4286-43DD-91B7-D661D27C2BF0}" type="presParOf" srcId="{B2A38F8A-2A98-4265-8538-0F3088418FCF}" destId="{86F4006D-A46D-455C-A497-2875A24B7056}" srcOrd="9" destOrd="0" presId="urn:microsoft.com/office/officeart/2016/7/layout/BasicProcessNew"/>
    <dgm:cxn modelId="{1B5BC9E1-451F-4DBF-A218-A93A956139A2}" type="presParOf" srcId="{B2A38F8A-2A98-4265-8538-0F3088418FCF}" destId="{CF819BAF-B868-43AA-B78B-E4BEBCC3ED8E}" srcOrd="10" destOrd="0" presId="urn:microsoft.com/office/officeart/2016/7/layout/BasicProcessNew"/>
    <dgm:cxn modelId="{87C7EFC0-F8A1-483D-9434-9173CD221400}" type="presOf" srcId="{5DF446D6-9FE3-4DE6-A355-1C467EC5CA1E}" destId="{CF819BAF-B868-43AA-B78B-E4BEBCC3ED8E}" srcOrd="0" destOrd="0" presId="urn:microsoft.com/office/officeart/2016/7/layout/BasicProcessNew"/>
    <dgm:cxn modelId="{7CB650C7-B7AC-4F2C-AF8A-D7302027A17F}" type="presParOf" srcId="{B2A38F8A-2A98-4265-8538-0F3088418FCF}" destId="{5E17748D-1668-4A0F-89FA-7D8B0B3E3F4F}" srcOrd="11" destOrd="0" presId="urn:microsoft.com/office/officeart/2016/7/layout/BasicProcessNew"/>
    <dgm:cxn modelId="{43D8A2BD-179E-4F95-8F89-90347D995693}" type="presParOf" srcId="{B2A38F8A-2A98-4265-8538-0F3088418FCF}" destId="{257F6ABB-A202-4A41-B112-A2C1985EF600}" srcOrd="12" destOrd="0" presId="urn:microsoft.com/office/officeart/2016/7/layout/BasicProcessNew"/>
    <dgm:cxn modelId="{F2665848-44E7-4D3B-82BD-01678856A816}" type="presOf" srcId="{D7C506BA-D80B-4B7F-B54F-4E649B35A890}" destId="{257F6ABB-A202-4A41-B112-A2C1985EF600}" srcOrd="0" destOrd="0" presId="urn:microsoft.com/office/officeart/2016/7/layout/BasicProcessNew"/>
    <dgm:cxn modelId="{93805576-BA76-4646-89A2-47DB7C78901B}" type="presOf" srcId="{6DC96604-D584-4285-858A-A2DBF7CEC925}" destId="{257F6ABB-A202-4A41-B112-A2C1985EF600}" srcOrd="0" destOrd="1" presId="urn:microsoft.com/office/officeart/2016/7/layout/BasicProcessNew"/>
    <dgm:cxn modelId="{D5098F39-D0C1-4A31-BF02-7F4B1127984B}" type="presOf" srcId="{335476D9-3646-4539-B844-386DF9E911D1}" destId="{257F6ABB-A202-4A41-B112-A2C1985EF600}" srcOrd="0" destOrd="2" presId="urn:microsoft.com/office/officeart/2016/7/layout/BasicProcessNew"/>
    <dgm:cxn modelId="{5F4D126A-C588-4420-9B4C-B3FCEA432F32}" type="presParOf" srcId="{B2A38F8A-2A98-4265-8538-0F3088418FCF}" destId="{4E19BEA3-8FA2-4FE7-916A-EC2186AAA730}" srcOrd="13" destOrd="0" presId="urn:microsoft.com/office/officeart/2016/7/layout/BasicProcessNew"/>
    <dgm:cxn modelId="{63006AA4-9662-4A42-B7B6-774BED568880}" type="presParOf" srcId="{B2A38F8A-2A98-4265-8538-0F3088418FCF}" destId="{5FBD1659-7755-4DA2-8E8A-D1C0ADDA382F}" srcOrd="14" destOrd="0" presId="urn:microsoft.com/office/officeart/2016/7/layout/BasicProcessNew"/>
    <dgm:cxn modelId="{87371829-C9C8-409E-82DB-F6371A3EBCFF}" type="presOf" srcId="{243FE74C-9C12-4844-9E87-6256786ED062}" destId="{5FBD1659-7755-4DA2-8E8A-D1C0ADDA382F}" srcOrd="0" destOrd="0" presId="urn:microsoft.com/office/officeart/2016/7/layout/BasicProcessNew"/>
    <dgm:cxn modelId="{C04D64AF-C9BA-41D6-9B79-2C67276181C2}" type="presParOf" srcId="{B2A38F8A-2A98-4265-8538-0F3088418FCF}" destId="{6733AEAA-E758-4549-B8AC-334F353A3038}" srcOrd="15" destOrd="0" presId="urn:microsoft.com/office/officeart/2016/7/layout/BasicProcessNew"/>
    <dgm:cxn modelId="{BC0C0A4C-289A-4D8A-9AF4-131E4725634E}" type="presParOf" srcId="{B2A38F8A-2A98-4265-8538-0F3088418FCF}" destId="{B7F842B3-A717-4973-B407-692D675E5C19}" srcOrd="16" destOrd="0" presId="urn:microsoft.com/office/officeart/2016/7/layout/BasicProcessNew"/>
    <dgm:cxn modelId="{FE5D5E31-BDBD-43E2-ABE6-78C8D95D01BF}" type="presOf" srcId="{215103CA-AE8C-411F-8CC3-8E01C87D5492}" destId="{B7F842B3-A717-4973-B407-692D675E5C19}" srcOrd="0" destOrd="0" presId="urn:microsoft.com/office/officeart/2016/7/layout/BasicProcessNew"/>
    <dgm:cxn modelId="{990F3A69-339A-4A9B-8B4E-73F83286F245}" type="presOf" srcId="{97488A47-16A5-4F19-8601-A65894328856}" destId="{B7F842B3-A717-4973-B407-692D675E5C19}" srcOrd="0" destOrd="1" presId="urn:microsoft.com/office/officeart/2016/7/layout/BasicProcessNew"/>
    <dgm:cxn modelId="{CF6D304F-3DF3-426B-A0D6-5D1236E81854}" type="presOf" srcId="{C20611CC-443F-43F4-AE7F-3E6033CE3FDA}" destId="{B7F842B3-A717-4973-B407-692D675E5C19}" srcOrd="0" destOrd="2" presId="urn:microsoft.com/office/officeart/2016/7/layout/BasicProcessNew"/>
    <dgm:cxn modelId="{2FBA8766-11B2-4565-88CA-2668B5304CC8}" type="presParOf" srcId="{B2A38F8A-2A98-4265-8538-0F3088418FCF}" destId="{A1BA5311-FA13-4C61-8073-66761DC9B8CE}" srcOrd="17" destOrd="0" presId="urn:microsoft.com/office/officeart/2016/7/layout/BasicProcessNew"/>
    <dgm:cxn modelId="{5ED83FC7-AAC0-4833-BBC5-B9121A51DE03}" type="presParOf" srcId="{B2A38F8A-2A98-4265-8538-0F3088418FCF}" destId="{1A796CED-1FAE-438A-9EF0-100FA7582990}" srcOrd="18" destOrd="0" presId="urn:microsoft.com/office/officeart/2016/7/layout/BasicProcessNew"/>
    <dgm:cxn modelId="{59F1BCBE-92F5-499C-A807-7E652E330B3B}" type="presOf" srcId="{8F57FC0E-03DF-4893-9B73-F4BA321C3702}" destId="{1A796CED-1FAE-438A-9EF0-100FA7582990}" srcOrd="0" destOrd="0" presId="urn:microsoft.com/office/officeart/2016/7/layout/BasicProcessNew"/>
    <dgm:cxn modelId="{4D667F0D-6CD7-4FB1-AB8F-621153541F14}" type="presParOf" srcId="{B2A38F8A-2A98-4265-8538-0F3088418FCF}" destId="{B3819911-6EC6-46D9-855B-67C10BE0B785}" srcOrd="19" destOrd="0" presId="urn:microsoft.com/office/officeart/2016/7/layout/BasicProcessNew"/>
    <dgm:cxn modelId="{8522A316-0C8D-4491-B16A-91FD50DA1DB2}" type="presParOf" srcId="{B2A38F8A-2A98-4265-8538-0F3088418FCF}" destId="{EE29DBC7-46B3-4ABC-8E0C-37B1465F7B40}" srcOrd="20" destOrd="0" presId="urn:microsoft.com/office/officeart/2016/7/layout/BasicProcessNew"/>
    <dgm:cxn modelId="{97C248C5-728F-46DC-A52C-061FDA1BAD73}" type="presOf" srcId="{789C9295-F430-4A6D-9DD2-74086CAD49EE}" destId="{EE29DBC7-46B3-4ABC-8E0C-37B1465F7B40}" srcOrd="0" destOrd="0" presId="urn:microsoft.com/office/officeart/2016/7/layout/BasicProcessNew"/>
    <dgm:cxn modelId="{5FE464DA-ACA2-4804-9822-3237E405DAE1}" type="presOf" srcId="{0A8EC46A-F9B1-472D-B5BB-E875B882D791}" destId="{EE29DBC7-46B3-4ABC-8E0C-37B1465F7B40}" srcOrd="0" destOrd="1" presId="urn:microsoft.com/office/officeart/2016/7/layout/BasicProcessNew"/>
    <dgm:cxn modelId="{83A154AD-5B8D-47CC-8DAA-FDDDDD10571B}" type="presOf" srcId="{0B4536D9-7392-41B5-BC6E-2DC0957EE368}" destId="{EE29DBC7-46B3-4ABC-8E0C-37B1465F7B40}" srcOrd="0" destOrd="2" presId="urn:microsoft.com/office/officeart/2016/7/layout/BasicProcessNew"/>
    <dgm:cxn modelId="{84A21DBE-DC5C-4F40-8540-8F4BECC1151F}" type="presParOf" srcId="{B2A38F8A-2A98-4265-8538-0F3088418FCF}" destId="{EBE7C526-8D1E-4997-BB99-9B7ACF4D098C}" srcOrd="21" destOrd="0" presId="urn:microsoft.com/office/officeart/2016/7/layout/BasicProcessNew"/>
    <dgm:cxn modelId="{087C9F7C-03BC-49C4-91BA-F4E331A15ED9}" type="presParOf" srcId="{B2A38F8A-2A98-4265-8538-0F3088418FCF}" destId="{807C2C7C-67F8-43A7-A351-8D3914DA3454}" srcOrd="22" destOrd="0" presId="urn:microsoft.com/office/officeart/2016/7/layout/BasicProcessNew"/>
    <dgm:cxn modelId="{07993147-A946-40A3-8B41-3A24D2B58C17}" type="presOf" srcId="{7FE39851-4CC2-4880-95B2-D7775EE0BEDB}" destId="{807C2C7C-67F8-43A7-A351-8D3914DA3454}" srcOrd="0" destOrd="0" presId="urn:microsoft.com/office/officeart/2016/7/layout/BasicProcessNew"/>
    <dgm:cxn modelId="{CA691CA7-0E52-47CC-8D49-460C79013F82}" type="presParOf" srcId="{B2A38F8A-2A98-4265-8538-0F3088418FCF}" destId="{1645C5E0-40E8-4460-A92B-4D0494025BAE}" srcOrd="23" destOrd="0" presId="urn:microsoft.com/office/officeart/2016/7/layout/BasicProcessNew"/>
    <dgm:cxn modelId="{709DEA0B-6B3C-4B0F-8FFF-DAC2F3257EC7}" type="presParOf" srcId="{B2A38F8A-2A98-4265-8538-0F3088418FCF}" destId="{1EFFB08E-2E9A-41FC-812C-6699797DB5D3}" srcOrd="24" destOrd="0" presId="urn:microsoft.com/office/officeart/2016/7/layout/BasicProcessNew"/>
    <dgm:cxn modelId="{55AE588B-E8A9-46AA-A130-7050DF4AF042}" type="presOf" srcId="{4FA6FE45-5AAC-4341-8EFC-CE1E96C92CE1}" destId="{1EFFB08E-2E9A-41FC-812C-6699797DB5D3}" srcOrd="0" destOrd="0" presId="urn:microsoft.com/office/officeart/2016/7/layout/BasicProcessNew"/>
    <dgm:cxn modelId="{B4D58DBE-2B6A-4E4F-813B-76EA841344BE}" type="presOf" srcId="{B3E4763F-892E-4240-BF8D-8B6D8AA7E5DB}" destId="{1EFFB08E-2E9A-41FC-812C-6699797DB5D3}" srcOrd="0" destOrd="1" presId="urn:microsoft.com/office/officeart/2016/7/layout/BasicProcessNew"/>
    <dgm:cxn modelId="{E731BB5C-7366-4FD0-B611-B11614A45B9E}" type="presOf" srcId="{E26D0480-7045-4AFF-9B6D-D908135352C4}" destId="{1EFFB08E-2E9A-41FC-812C-6699797DB5D3}" srcOrd="0" destOrd="2" presId="urn:microsoft.com/office/officeart/2016/7/layout/BasicProcessNew"/>
  </dgm:cxnLst>
  <dgm:bg/>
  <dgm:whole/>
  <dgm:extLst>
    <a:ext uri="http://schemas.microsoft.com/office/drawing/2008/diagram">
      <dsp:dataModelExt xmlns:dsp="http://schemas.microsoft.com/office/drawing/2008/diagram" relId="rId5" minVer="http://schemas.openxmlformats.org/drawingml/2006/main"/>
    </a:ext>
  </dgm:extLst>
</dgm:dataModel>
</file>

<file path=ppt/diagrams/data6.xml><?xml version="1.0" encoding="utf-8"?>
<dgm:dataModel xmlns:a="http://schemas.openxmlformats.org/drawingml/2006/main" xmlns:r="http://schemas.openxmlformats.org/officeDocument/2006/relationships" xmlns:dgm="http://schemas.openxmlformats.org/drawingml/2006/diagram">
  <dgm:ptLst>
    <dgm:pt modelId="{7173EC43-66AD-4300-A9F0-353B17E8A74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2CE0E11-A5AE-4405-AA34-617E7523E52F}" type="parTrans" cxnId="{04514F41-2BFF-4D85-8592-232F550A8771}">
      <dgm:prSet/>
      <dgm:spPr/>
      <dgm:t>
        <a:bodyPr/>
        <a:lstStyle/>
        <a:p>
          <a:endParaRPr lang="en-US"/>
        </a:p>
      </dgm:t>
    </dgm:pt>
    <dgm:pt modelId="{6D711DDC-4C12-44AC-A735-0CE24309AB66}">
      <dgm:prSet phldrT="[Text]"/>
      <dgm:spPr/>
      <dgm:t>
        <a:bodyPr/>
        <a:lstStyle/>
        <a:p>
          <a:r>
            <a:rPr lang="en-US"/>
            <a:t>Understand and approach cybersecurity as an enterprise-wide risk management issue, not just an IT issue</a:t>
          </a:r>
        </a:p>
      </dgm:t>
    </dgm:pt>
    <dgm:pt modelId="{E575BEBD-CAE5-4081-9AC7-445F3A4FCCD5}" type="sibTrans" cxnId="{04514F41-2BFF-4D85-8592-232F550A8771}">
      <dgm:prSet/>
      <dgm:spPr/>
      <dgm:t>
        <a:bodyPr/>
        <a:lstStyle/>
        <a:p>
          <a:endParaRPr lang="en-US"/>
        </a:p>
      </dgm:t>
    </dgm:pt>
    <dgm:pt modelId="{028555CE-D3FB-4AE4-B11B-6B69CB4AEB06}" type="parTrans" cxnId="{F31DFC9A-23B5-406F-A7B2-03E27ECA4EF1}">
      <dgm:prSet/>
      <dgm:spPr/>
      <dgm:t>
        <a:bodyPr/>
        <a:lstStyle/>
        <a:p>
          <a:endParaRPr lang="en-US"/>
        </a:p>
      </dgm:t>
    </dgm:pt>
    <dgm:pt modelId="{83102D7F-37D8-4093-8BA1-56E0E4CB4917}">
      <dgm:prSet phldrT="[Text]"/>
      <dgm:spPr/>
      <dgm:t>
        <a:bodyPr/>
        <a:lstStyle/>
        <a:p>
          <a:r>
            <a:rPr lang="en-US"/>
            <a:t>Understand the legal implications of cyber security risks as they relate to their company’s specific circumstances</a:t>
          </a:r>
        </a:p>
      </dgm:t>
    </dgm:pt>
    <dgm:pt modelId="{49AAEF43-059E-4709-BECE-0FA59E888ADF}" type="sibTrans" cxnId="{F31DFC9A-23B5-406F-A7B2-03E27ECA4EF1}">
      <dgm:prSet/>
      <dgm:spPr/>
      <dgm:t>
        <a:bodyPr/>
        <a:lstStyle/>
        <a:p>
          <a:endParaRPr lang="en-US"/>
        </a:p>
      </dgm:t>
    </dgm:pt>
    <dgm:pt modelId="{769F8A26-86D0-425D-A548-1BB7E2A3293F}" type="parTrans" cxnId="{CE25021C-E2BF-42DB-8A65-8DFA03674B12}">
      <dgm:prSet/>
      <dgm:spPr/>
      <dgm:t>
        <a:bodyPr/>
        <a:lstStyle/>
        <a:p>
          <a:endParaRPr lang="en-US"/>
        </a:p>
      </dgm:t>
    </dgm:pt>
    <dgm:pt modelId="{0258DAED-899E-4240-9F45-7705DF15121E}">
      <dgm:prSet phldrT="[Text]"/>
      <dgm:spPr/>
      <dgm:t>
        <a:bodyPr/>
        <a:lstStyle/>
        <a:p>
          <a:r>
            <a:rPr lang="en-US"/>
            <a:t>Board members and management should have adequate access to cybersecurity expertise, and discussions about cyber-risk management should be given regular and adequate time on the meeting agenda</a:t>
          </a:r>
        </a:p>
      </dgm:t>
    </dgm:pt>
    <dgm:pt modelId="{015C731F-4E76-43FB-8F8E-075373FE1CC6}" type="sibTrans" cxnId="{CE25021C-E2BF-42DB-8A65-8DFA03674B12}">
      <dgm:prSet/>
      <dgm:spPr/>
      <dgm:t>
        <a:bodyPr/>
        <a:lstStyle/>
        <a:p>
          <a:endParaRPr lang="en-US"/>
        </a:p>
      </dgm:t>
    </dgm:pt>
    <dgm:pt modelId="{206898C9-B0A6-4751-BE61-77EB2B75995E}" type="parTrans" cxnId="{54899788-3FFF-4988-808C-2811310C72AE}">
      <dgm:prSet/>
      <dgm:spPr/>
      <dgm:t>
        <a:bodyPr/>
        <a:lstStyle/>
        <a:p>
          <a:endParaRPr lang="en-US"/>
        </a:p>
      </dgm:t>
    </dgm:pt>
    <dgm:pt modelId="{020D6E11-050C-4DC9-B198-C3C1AFE8BFFE}">
      <dgm:prSet phldrT="[Text]"/>
      <dgm:spPr/>
      <dgm:t>
        <a:bodyPr/>
        <a:lstStyle/>
        <a:p>
          <a:r>
            <a:rPr lang="en-US"/>
            <a:t>Set the expectation that management will establish an enterprise-wide cyber-risk management framework with adequate staffing and budget</a:t>
          </a:r>
        </a:p>
      </dgm:t>
    </dgm:pt>
    <dgm:pt modelId="{29C80F67-75D7-491C-95A8-FCD29C54B823}" type="sibTrans" cxnId="{54899788-3FFF-4988-808C-2811310C72AE}">
      <dgm:prSet/>
      <dgm:spPr/>
      <dgm:t>
        <a:bodyPr/>
        <a:lstStyle/>
        <a:p>
          <a:endParaRPr lang="en-US"/>
        </a:p>
      </dgm:t>
    </dgm:pt>
    <dgm:pt modelId="{0D3038FD-52FC-4BE3-A2F7-CC22FFCA6672}" type="parTrans" cxnId="{8A0ABA18-AF18-47AF-A27F-2907009C3D2D}">
      <dgm:prSet/>
      <dgm:spPr/>
      <dgm:t>
        <a:bodyPr/>
        <a:lstStyle/>
        <a:p>
          <a:endParaRPr lang="en-US"/>
        </a:p>
      </dgm:t>
    </dgm:pt>
    <dgm:pt modelId="{58FD2545-9041-4DC9-B288-096943E51F47}">
      <dgm:prSet/>
      <dgm:spPr/>
      <dgm:t>
        <a:bodyPr/>
        <a:lstStyle/>
        <a:p>
          <a:r>
            <a:rPr lang="en-US"/>
            <a:t>Discussions of cyber-risk should include identification of what risks to avoid, accept, mitigate, or transfer through insurance, as well as specific plans associated with each approach</a:t>
          </a:r>
        </a:p>
      </dgm:t>
    </dgm:pt>
    <dgm:pt modelId="{1F38B5DF-680B-46F8-BC7A-BABAE93F1520}" type="sibTrans" cxnId="{8A0ABA18-AF18-47AF-A27F-2907009C3D2D}">
      <dgm:prSet/>
      <dgm:spPr/>
      <dgm:t>
        <a:bodyPr/>
        <a:lstStyle/>
        <a:p>
          <a:endParaRPr lang="en-US"/>
        </a:p>
      </dgm:t>
    </dgm:pt>
    <dgm:pt modelId="{A4846699-7A02-437E-A7D6-A74D6C4EA795}" type="pres">
      <dgm:prSet presAssocID="{7173EC43-66AD-4300-A9F0-353B17E8A74F}" presName="diagram">
        <dgm:presLayoutVars>
          <dgm:dir/>
          <dgm:resizeHandles val="exact"/>
        </dgm:presLayoutVars>
      </dgm:prSet>
      <dgm:spPr/>
      <dgm:t>
        <a:bodyPr/>
        <a:lstStyle/>
        <a:p/>
      </dgm:t>
    </dgm:pt>
    <dgm:pt modelId="{40B709E9-53EC-41BE-BF4C-0EAF1B8610CD}" type="pres">
      <dgm:prSet presAssocID="{6D711DDC-4C12-44AC-A735-0CE24309AB66}" presName="node" presStyleLbl="node1" presStyleCnt="5">
        <dgm:presLayoutVars>
          <dgm:bulletEnabled val="1"/>
        </dgm:presLayoutVars>
      </dgm:prSet>
      <dgm:spPr/>
      <dgm:t>
        <a:bodyPr/>
        <a:lstStyle/>
        <a:p/>
      </dgm:t>
    </dgm:pt>
    <dgm:pt modelId="{67B8D69E-6041-4898-8185-DD412CA05C09}" type="pres">
      <dgm:prSet presAssocID="{E575BEBD-CAE5-4081-9AC7-445F3A4FCCD5}" presName="sibTrans"/>
      <dgm:spPr/>
      <dgm:t>
        <a:bodyPr/>
        <a:lstStyle/>
        <a:p/>
      </dgm:t>
    </dgm:pt>
    <dgm:pt modelId="{F3961F60-1A0E-4F89-8A9F-295FDEF291D7}" type="pres">
      <dgm:prSet presAssocID="{83102D7F-37D8-4093-8BA1-56E0E4CB4917}" presName="node" presStyleLbl="node1" presStyleIdx="1" presStyleCnt="5">
        <dgm:presLayoutVars>
          <dgm:bulletEnabled val="1"/>
        </dgm:presLayoutVars>
      </dgm:prSet>
      <dgm:spPr/>
      <dgm:t>
        <a:bodyPr/>
        <a:lstStyle/>
        <a:p/>
      </dgm:t>
    </dgm:pt>
    <dgm:pt modelId="{B232E4BF-F8D5-440A-85BF-7A19C614EC2C}" type="pres">
      <dgm:prSet presAssocID="{49AAEF43-059E-4709-BECE-0FA59E888ADF}" presName="sibTrans"/>
      <dgm:spPr/>
      <dgm:t>
        <a:bodyPr/>
        <a:lstStyle/>
        <a:p/>
      </dgm:t>
    </dgm:pt>
    <dgm:pt modelId="{E2A4DAF2-2121-4ECF-B6FD-F2C0E6A2515A}" type="pres">
      <dgm:prSet presAssocID="{0258DAED-899E-4240-9F45-7705DF15121E}" presName="node" presStyleLbl="node1" presStyleIdx="2" presStyleCnt="5">
        <dgm:presLayoutVars>
          <dgm:bulletEnabled val="1"/>
        </dgm:presLayoutVars>
      </dgm:prSet>
      <dgm:spPr/>
      <dgm:t>
        <a:bodyPr/>
        <a:lstStyle/>
        <a:p/>
      </dgm:t>
    </dgm:pt>
    <dgm:pt modelId="{A11A963E-AB71-4A90-89D6-036C81F7911E}" type="pres">
      <dgm:prSet presAssocID="{015C731F-4E76-43FB-8F8E-075373FE1CC6}" presName="sibTrans"/>
      <dgm:spPr/>
      <dgm:t>
        <a:bodyPr/>
        <a:lstStyle/>
        <a:p/>
      </dgm:t>
    </dgm:pt>
    <dgm:pt modelId="{9ED278F9-82BA-41B1-9F73-328CFDDEEC72}" type="pres">
      <dgm:prSet presAssocID="{020D6E11-050C-4DC9-B198-C3C1AFE8BFFE}" presName="node" presStyleLbl="node1" presStyleIdx="3" presStyleCnt="5">
        <dgm:presLayoutVars>
          <dgm:bulletEnabled val="1"/>
        </dgm:presLayoutVars>
      </dgm:prSet>
      <dgm:spPr/>
      <dgm:t>
        <a:bodyPr/>
        <a:lstStyle/>
        <a:p/>
      </dgm:t>
    </dgm:pt>
    <dgm:pt modelId="{74B57085-FBC9-496F-89CB-6FFEF7C5B25F}" type="pres">
      <dgm:prSet presAssocID="{29C80F67-75D7-491C-95A8-FCD29C54B823}" presName="sibTrans"/>
      <dgm:spPr/>
      <dgm:t>
        <a:bodyPr/>
        <a:lstStyle/>
        <a:p/>
      </dgm:t>
    </dgm:pt>
    <dgm:pt modelId="{AD2F7C68-91EA-4006-B598-457CB6871D48}" type="pres">
      <dgm:prSet presAssocID="{58FD2545-9041-4DC9-B288-096943E51F47}" presName="node" presStyleLbl="node1" presStyleIdx="4" presStyleCnt="5">
        <dgm:presLayoutVars>
          <dgm:bulletEnabled val="1"/>
        </dgm:presLayoutVars>
      </dgm:prSet>
      <dgm:spPr/>
      <dgm:t>
        <a:bodyPr/>
        <a:lstStyle/>
        <a:p/>
      </dgm:t>
    </dgm:pt>
  </dgm:ptLst>
  <dgm:cxnLst>
    <dgm:cxn modelId="{04514F41-2BFF-4D85-8592-232F550A8771}" srcId="{7173EC43-66AD-4300-A9F0-353B17E8A74F}" destId="{6D711DDC-4C12-44AC-A735-0CE24309AB66}" srcOrd="0" destOrd="0" parTransId="{82CE0E11-A5AE-4405-AA34-617E7523E52F}" sibTransId="{E575BEBD-CAE5-4081-9AC7-445F3A4FCCD5}"/>
    <dgm:cxn modelId="{F31DFC9A-23B5-406F-A7B2-03E27ECA4EF1}" srcId="{7173EC43-66AD-4300-A9F0-353B17E8A74F}" destId="{83102D7F-37D8-4093-8BA1-56E0E4CB4917}" srcOrd="1" destOrd="0" parTransId="{028555CE-D3FB-4AE4-B11B-6B69CB4AEB06}" sibTransId="{49AAEF43-059E-4709-BECE-0FA59E888ADF}"/>
    <dgm:cxn modelId="{CE25021C-E2BF-42DB-8A65-8DFA03674B12}" srcId="{7173EC43-66AD-4300-A9F0-353B17E8A74F}" destId="{0258DAED-899E-4240-9F45-7705DF15121E}" srcOrd="2" destOrd="0" parTransId="{769F8A26-86D0-425D-A548-1BB7E2A3293F}" sibTransId="{015C731F-4E76-43FB-8F8E-075373FE1CC6}"/>
    <dgm:cxn modelId="{54899788-3FFF-4988-808C-2811310C72AE}" srcId="{7173EC43-66AD-4300-A9F0-353B17E8A74F}" destId="{020D6E11-050C-4DC9-B198-C3C1AFE8BFFE}" srcOrd="3" destOrd="0" parTransId="{206898C9-B0A6-4751-BE61-77EB2B75995E}" sibTransId="{29C80F67-75D7-491C-95A8-FCD29C54B823}"/>
    <dgm:cxn modelId="{8A0ABA18-AF18-47AF-A27F-2907009C3D2D}" srcId="{7173EC43-66AD-4300-A9F0-353B17E8A74F}" destId="{58FD2545-9041-4DC9-B288-096943E51F47}" srcOrd="4" destOrd="0" parTransId="{0D3038FD-52FC-4BE3-A2F7-CC22FFCA6672}" sibTransId="{1F38B5DF-680B-46F8-BC7A-BABAE93F1520}"/>
    <dgm:cxn modelId="{077B0AA4-9C5E-40F6-817A-B3C2C7A9F488}" type="presOf" srcId="{7173EC43-66AD-4300-A9F0-353B17E8A74F}" destId="{A4846699-7A02-437E-A7D6-A74D6C4EA795}" srcOrd="0" destOrd="0" presId="urn:microsoft.com/office/officeart/2005/8/layout/default"/>
    <dgm:cxn modelId="{F801C6A3-3599-4416-AC7C-425B6C8C5E02}" type="presParOf" srcId="{A4846699-7A02-437E-A7D6-A74D6C4EA795}" destId="{40B709E9-53EC-41BE-BF4C-0EAF1B8610CD}" srcOrd="0" destOrd="0" presId="urn:microsoft.com/office/officeart/2005/8/layout/default"/>
    <dgm:cxn modelId="{691CDAE8-6852-40E9-A867-0A134A3E8505}" type="presOf" srcId="{6D711DDC-4C12-44AC-A735-0CE24309AB66}" destId="{40B709E9-53EC-41BE-BF4C-0EAF1B8610CD}" srcOrd="0" destOrd="0" presId="urn:microsoft.com/office/officeart/2005/8/layout/default"/>
    <dgm:cxn modelId="{45644AC4-AE6B-4B0C-964A-2F2F80F3E049}" type="presParOf" srcId="{A4846699-7A02-437E-A7D6-A74D6C4EA795}" destId="{67B8D69E-6041-4898-8185-DD412CA05C09}" srcOrd="1" destOrd="0" presId="urn:microsoft.com/office/officeart/2005/8/layout/default"/>
    <dgm:cxn modelId="{13FF9454-1059-4854-8B0E-3AB469932BE1}" type="presParOf" srcId="{A4846699-7A02-437E-A7D6-A74D6C4EA795}" destId="{F3961F60-1A0E-4F89-8A9F-295FDEF291D7}" srcOrd="2" destOrd="0" presId="urn:microsoft.com/office/officeart/2005/8/layout/default"/>
    <dgm:cxn modelId="{C2417CDF-500A-4ACA-97FA-DA8B652BC653}" type="presOf" srcId="{83102D7F-37D8-4093-8BA1-56E0E4CB4917}" destId="{F3961F60-1A0E-4F89-8A9F-295FDEF291D7}" srcOrd="0" destOrd="0" presId="urn:microsoft.com/office/officeart/2005/8/layout/default"/>
    <dgm:cxn modelId="{F5BE8F50-370E-42C4-B941-460FE4EBBE62}" type="presParOf" srcId="{A4846699-7A02-437E-A7D6-A74D6C4EA795}" destId="{B232E4BF-F8D5-440A-85BF-7A19C614EC2C}" srcOrd="3" destOrd="0" presId="urn:microsoft.com/office/officeart/2005/8/layout/default"/>
    <dgm:cxn modelId="{F4A044F7-8456-4B65-B491-21497FA2D719}" type="presParOf" srcId="{A4846699-7A02-437E-A7D6-A74D6C4EA795}" destId="{E2A4DAF2-2121-4ECF-B6FD-F2C0E6A2515A}" srcOrd="4" destOrd="0" presId="urn:microsoft.com/office/officeart/2005/8/layout/default"/>
    <dgm:cxn modelId="{E17E7135-8756-45F7-9637-9FC38B44A488}" type="presOf" srcId="{0258DAED-899E-4240-9F45-7705DF15121E}" destId="{E2A4DAF2-2121-4ECF-B6FD-F2C0E6A2515A}" srcOrd="0" destOrd="0" presId="urn:microsoft.com/office/officeart/2005/8/layout/default"/>
    <dgm:cxn modelId="{FD489D82-18D5-4A48-9010-0C3E606DB71C}" type="presParOf" srcId="{A4846699-7A02-437E-A7D6-A74D6C4EA795}" destId="{A11A963E-AB71-4A90-89D6-036C81F7911E}" srcOrd="5" destOrd="0" presId="urn:microsoft.com/office/officeart/2005/8/layout/default"/>
    <dgm:cxn modelId="{7691E58F-6E97-4FDC-8BDD-F99491CE9639}" type="presParOf" srcId="{A4846699-7A02-437E-A7D6-A74D6C4EA795}" destId="{9ED278F9-82BA-41B1-9F73-328CFDDEEC72}" srcOrd="6" destOrd="0" presId="urn:microsoft.com/office/officeart/2005/8/layout/default"/>
    <dgm:cxn modelId="{D55923D2-2FD7-4C03-8451-2EE32E408799}" type="presOf" srcId="{020D6E11-050C-4DC9-B198-C3C1AFE8BFFE}" destId="{9ED278F9-82BA-41B1-9F73-328CFDDEEC72}" srcOrd="0" destOrd="0" presId="urn:microsoft.com/office/officeart/2005/8/layout/default"/>
    <dgm:cxn modelId="{65DCBE0B-78F6-4786-8DEA-FE9DF9035972}" type="presParOf" srcId="{A4846699-7A02-437E-A7D6-A74D6C4EA795}" destId="{74B57085-FBC9-496F-89CB-6FFEF7C5B25F}" srcOrd="7" destOrd="0" presId="urn:microsoft.com/office/officeart/2005/8/layout/default"/>
    <dgm:cxn modelId="{FD5492BD-1F4B-484D-A250-5BAF2DF6223C}" type="presParOf" srcId="{A4846699-7A02-437E-A7D6-A74D6C4EA795}" destId="{AD2F7C68-91EA-4006-B598-457CB6871D48}" srcOrd="8" destOrd="0" presId="urn:microsoft.com/office/officeart/2005/8/layout/default"/>
    <dgm:cxn modelId="{D080D6A5-34C7-4179-9BEE-D0C816ABE956}" type="presOf" srcId="{58FD2545-9041-4DC9-B288-096943E51F47}" destId="{AD2F7C68-91EA-4006-B598-457CB6871D48}"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7.xml><?xml version="1.0" encoding="utf-8"?>
<dgm:dataModel xmlns:a="http://schemas.openxmlformats.org/drawingml/2006/main" xmlns:r="http://schemas.openxmlformats.org/officeDocument/2006/relationships" xmlns:dgm="http://schemas.openxmlformats.org/drawingml/2006/diagram">
  <dgm:ptLst>
    <dgm:pt modelId="{FAF211DD-76A4-4DCC-A61E-DE5907B667F4}"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EEC7F37E-CDE1-4CE1-9952-DDDB14A3CCA1}" type="parTrans" cxnId="{7E81ED6A-6425-4423-900F-72E08C7A92DF}">
      <dgm:prSet/>
      <dgm:spPr/>
      <dgm:t>
        <a:bodyPr/>
        <a:lstStyle/>
        <a:p>
          <a:endParaRPr lang="en-US"/>
        </a:p>
      </dgm:t>
    </dgm:pt>
    <dgm:pt modelId="{10537EEF-67F3-47F0-85F2-4F76A0B6BB4A}">
      <dgm:prSet/>
      <dgm:spPr/>
      <dgm:t>
        <a:bodyPr/>
        <a:lstStyle/>
        <a:p>
          <a:r>
            <a:rPr lang="en-US"/>
            <a:t>No One Size Fits All</a:t>
          </a:r>
        </a:p>
      </dgm:t>
    </dgm:pt>
    <dgm:pt modelId="{83DC199B-45E7-4835-A17B-6DD902547AFF}" type="parTrans" cxnId="{7A59F7EE-4C58-4704-A660-2F316C5291C5}">
      <dgm:prSet/>
      <dgm:spPr/>
      <dgm:t>
        <a:bodyPr/>
        <a:lstStyle/>
        <a:p>
          <a:endParaRPr lang="en-US"/>
        </a:p>
      </dgm:t>
    </dgm:pt>
    <dgm:pt modelId="{75D0FB95-88DD-4625-B0D6-E44E503DCEDF}">
      <dgm:prSet/>
      <dgm:spPr/>
      <dgm:t>
        <a:bodyPr/>
        <a:lstStyle/>
        <a:p>
          <a:r>
            <a:rPr lang="en-US"/>
            <a:t>Reasonableness of Security = size and complexity of company &amp; sensitivity of data held</a:t>
          </a:r>
        </a:p>
      </dgm:t>
    </dgm:pt>
    <dgm:pt modelId="{22FD3B5A-3F39-4366-ACC8-F54734012887}" type="sibTrans" cxnId="{7A59F7EE-4C58-4704-A660-2F316C5291C5}">
      <dgm:prSet/>
      <dgm:spPr/>
      <dgm:t>
        <a:bodyPr/>
        <a:lstStyle/>
        <a:p>
          <a:endParaRPr lang="en-US"/>
        </a:p>
      </dgm:t>
    </dgm:pt>
    <dgm:pt modelId="{A35180C6-40F1-4738-81C6-3387162CED1E}" type="sibTrans" cxnId="{7E81ED6A-6425-4423-900F-72E08C7A92DF}">
      <dgm:prSet/>
      <dgm:spPr/>
      <dgm:t>
        <a:bodyPr/>
        <a:lstStyle/>
        <a:p>
          <a:endParaRPr lang="en-US"/>
        </a:p>
      </dgm:t>
    </dgm:pt>
    <dgm:pt modelId="{0D8A93EF-5E83-4B0E-8CFB-665640EDED50}" type="parTrans" cxnId="{81BE97A3-E012-4F1B-A84E-18F20743A354}">
      <dgm:prSet/>
      <dgm:spPr/>
      <dgm:t>
        <a:bodyPr/>
        <a:lstStyle/>
        <a:p>
          <a:endParaRPr lang="en-US"/>
        </a:p>
      </dgm:t>
    </dgm:pt>
    <dgm:pt modelId="{A9E108C7-15A5-4D2F-BEFF-8F6D3187E522}">
      <dgm:prSet/>
      <dgm:spPr/>
      <dgm:t>
        <a:bodyPr/>
        <a:lstStyle/>
        <a:p>
          <a:r>
            <a:rPr lang="en-US"/>
            <a:t>Can Be Tied to General Industry Norms or Laws </a:t>
          </a:r>
        </a:p>
      </dgm:t>
    </dgm:pt>
    <dgm:pt modelId="{1AC5EE14-5040-4BCA-B60A-85D5C20A73CA}" type="parTrans" cxnId="{5014FB6D-9392-4728-8E2B-2E5F86D5563A}">
      <dgm:prSet/>
      <dgm:spPr/>
      <dgm:t>
        <a:bodyPr/>
        <a:lstStyle/>
        <a:p>
          <a:endParaRPr lang="en-US"/>
        </a:p>
      </dgm:t>
    </dgm:pt>
    <dgm:pt modelId="{46E8CEC8-9E7C-471A-8CC6-A1195AB65D55}">
      <dgm:prSet/>
      <dgm:spPr/>
      <dgm:t>
        <a:bodyPr/>
        <a:lstStyle/>
        <a:p>
          <a:r>
            <a:rPr lang="en-US"/>
            <a:t>Gramm Leach Bliley Act </a:t>
          </a:r>
        </a:p>
      </dgm:t>
    </dgm:pt>
    <dgm:pt modelId="{A60F9648-9C93-4F9A-9169-F73206EC9095}" type="parTrans" cxnId="{8BD2DDC2-82EF-4743-B9BD-C0B8FA0E0EA3}">
      <dgm:prSet/>
      <dgm:spPr/>
      <dgm:t>
        <a:bodyPr/>
        <a:lstStyle/>
        <a:p>
          <a:endParaRPr lang="en-US"/>
        </a:p>
      </dgm:t>
    </dgm:pt>
    <dgm:pt modelId="{18772A71-4414-4538-8700-1E7B25E600C8}">
      <dgm:prSet/>
      <dgm:spPr/>
      <dgm:t>
        <a:bodyPr/>
        <a:lstStyle/>
        <a:p>
          <a:r>
            <a:rPr lang="en-US"/>
            <a:t>Reasonable administrative, technical, and physical safeguards to protect the security, confidentiality, and integrity of customer information </a:t>
          </a:r>
        </a:p>
      </dgm:t>
    </dgm:pt>
    <dgm:pt modelId="{7B36800C-A976-4C5F-B395-ED704C9273AD}" type="sibTrans" cxnId="{8BD2DDC2-82EF-4743-B9BD-C0B8FA0E0EA3}">
      <dgm:prSet/>
      <dgm:spPr/>
      <dgm:t>
        <a:bodyPr/>
        <a:lstStyle/>
        <a:p>
          <a:endParaRPr lang="en-US"/>
        </a:p>
      </dgm:t>
    </dgm:pt>
    <dgm:pt modelId="{3A122B75-CB10-4832-9675-C45669C84858}" type="sibTrans" cxnId="{5014FB6D-9392-4728-8E2B-2E5F86D5563A}">
      <dgm:prSet/>
      <dgm:spPr/>
      <dgm:t>
        <a:bodyPr/>
        <a:lstStyle/>
        <a:p>
          <a:endParaRPr lang="en-US"/>
        </a:p>
      </dgm:t>
    </dgm:pt>
    <dgm:pt modelId="{8E589126-EAD3-468A-8824-C878973DB45F}" type="parTrans" cxnId="{08369F7C-05DF-46E9-B31A-626260B37B74}">
      <dgm:prSet/>
      <dgm:spPr/>
      <dgm:t>
        <a:bodyPr/>
        <a:lstStyle/>
        <a:p>
          <a:endParaRPr lang="en-US"/>
        </a:p>
      </dgm:t>
    </dgm:pt>
    <dgm:pt modelId="{A0C1B548-34CA-4061-AC8F-7E260F4A8550}">
      <dgm:prSet/>
      <dgm:spPr/>
      <dgm:t>
        <a:bodyPr/>
        <a:lstStyle/>
        <a:p>
          <a:r>
            <a:rPr lang="en-US"/>
            <a:t>CCPA and other state breach statutes </a:t>
          </a:r>
        </a:p>
      </dgm:t>
    </dgm:pt>
    <dgm:pt modelId="{D83BA150-B962-4AFE-B8DB-14BB00EB9677}" type="parTrans" cxnId="{0C5D5C88-E54C-4C86-B199-2CFF0BBBE1DC}">
      <dgm:prSet/>
      <dgm:spPr/>
      <dgm:t>
        <a:bodyPr/>
        <a:lstStyle/>
        <a:p>
          <a:endParaRPr lang="en-US"/>
        </a:p>
      </dgm:t>
    </dgm:pt>
    <dgm:pt modelId="{941708E8-2FF4-467A-8706-982C15CB9644}">
      <dgm:prSet/>
      <dgm:spPr/>
      <dgm:t>
        <a:bodyPr/>
        <a:lstStyle/>
        <a:p>
          <a:r>
            <a:rPr lang="en-US" b="0" i="0"/>
            <a:t>CCPA Law - [a]ny consumer whose nonencrypted and nonredacted personal information . . . is subject to unauthorized access and exfiltration, theft or disclosure as a result of the </a:t>
          </a:r>
          <a:r>
            <a:rPr lang="en-US" b="1" i="1"/>
            <a:t>business’s violation of the duty to implement and maintain reasonable security procedures and practices appropriate to the nature of the information to protect the personal information</a:t>
          </a:r>
          <a:r>
            <a:rPr lang="en-US" b="0" i="0"/>
            <a:t> </a:t>
          </a:r>
          <a:endParaRPr lang="en-US"/>
        </a:p>
      </dgm:t>
    </dgm:pt>
    <dgm:pt modelId="{58AB5EFA-9717-43DD-A221-BD1431424EB8}" type="sibTrans" cxnId="{0C5D5C88-E54C-4C86-B199-2CFF0BBBE1DC}">
      <dgm:prSet/>
      <dgm:spPr/>
      <dgm:t>
        <a:bodyPr/>
        <a:lstStyle/>
        <a:p>
          <a:endParaRPr lang="en-US"/>
        </a:p>
      </dgm:t>
    </dgm:pt>
    <dgm:pt modelId="{A78BA793-0C47-4F00-A1D0-97FC61E81754}" type="sibTrans" cxnId="{08369F7C-05DF-46E9-B31A-626260B37B74}">
      <dgm:prSet/>
      <dgm:spPr/>
      <dgm:t>
        <a:bodyPr/>
        <a:lstStyle/>
        <a:p>
          <a:endParaRPr lang="en-US"/>
        </a:p>
      </dgm:t>
    </dgm:pt>
    <dgm:pt modelId="{C879F028-9EAC-4D23-9C56-3BEFB027A713}" type="parTrans" cxnId="{3A461EF3-14A5-4818-A6F7-67DFE229EA9D}">
      <dgm:prSet/>
      <dgm:spPr/>
      <dgm:t>
        <a:bodyPr/>
        <a:lstStyle/>
        <a:p>
          <a:endParaRPr lang="en-US"/>
        </a:p>
      </dgm:t>
    </dgm:pt>
    <dgm:pt modelId="{506E7429-5095-4812-B359-53AB22C9E7DE}">
      <dgm:prSet/>
      <dgm:spPr/>
      <dgm:t>
        <a:bodyPr/>
        <a:lstStyle/>
        <a:p>
          <a:r>
            <a:rPr lang="en-US"/>
            <a:t>ISO/NIST standards </a:t>
          </a:r>
        </a:p>
      </dgm:t>
    </dgm:pt>
    <dgm:pt modelId="{B25BAD4B-85BA-4691-AC99-B4D80D2D7517}" type="sibTrans" cxnId="{3A461EF3-14A5-4818-A6F7-67DFE229EA9D}">
      <dgm:prSet/>
      <dgm:spPr/>
      <dgm:t>
        <a:bodyPr/>
        <a:lstStyle/>
        <a:p>
          <a:endParaRPr lang="en-US"/>
        </a:p>
      </dgm:t>
    </dgm:pt>
    <dgm:pt modelId="{A80E7535-4271-40CE-BDA9-451694637F76}" type="sibTrans" cxnId="{81BE97A3-E012-4F1B-A84E-18F20743A354}">
      <dgm:prSet/>
      <dgm:spPr/>
      <dgm:t>
        <a:bodyPr/>
        <a:lstStyle/>
        <a:p>
          <a:endParaRPr lang="en-US"/>
        </a:p>
      </dgm:t>
    </dgm:pt>
    <dgm:pt modelId="{78CEF8EF-328B-42FB-A053-CAC9D0C4311F}" type="parTrans" cxnId="{6A2062C7-1505-41FC-8EDA-E21D2E195642}">
      <dgm:prSet/>
      <dgm:spPr/>
      <dgm:t>
        <a:bodyPr/>
        <a:lstStyle/>
        <a:p>
          <a:endParaRPr lang="en-US"/>
        </a:p>
      </dgm:t>
    </dgm:pt>
    <dgm:pt modelId="{74358227-C1E8-4FA0-BE04-A72934BB4DC5}">
      <dgm:prSet/>
      <dgm:spPr/>
      <dgm:t>
        <a:bodyPr/>
        <a:lstStyle/>
        <a:p>
          <a:r>
            <a:rPr lang="en-US"/>
            <a:t>Improvement vs Finalized Process</a:t>
          </a:r>
        </a:p>
      </dgm:t>
    </dgm:pt>
    <dgm:pt modelId="{D618702B-23F3-4261-97B4-B39A236B5341}" type="parTrans" cxnId="{3FACD914-DFF9-4A3E-A4F3-1A9F2EEDD34F}">
      <dgm:prSet/>
      <dgm:spPr/>
      <dgm:t>
        <a:bodyPr/>
        <a:lstStyle/>
        <a:p>
          <a:endParaRPr lang="en-US"/>
        </a:p>
      </dgm:t>
    </dgm:pt>
    <dgm:pt modelId="{162942C0-AFC3-4195-8845-A21CA6384ED8}">
      <dgm:prSet/>
      <dgm:spPr/>
      <dgm:t>
        <a:bodyPr/>
        <a:lstStyle/>
        <a:p>
          <a:r>
            <a:rPr lang="en-US"/>
            <a:t>Process does not need to be perfect right away, but steps should be taken to continually improve process to get it to where it needs to be.  </a:t>
          </a:r>
        </a:p>
      </dgm:t>
    </dgm:pt>
    <dgm:pt modelId="{C46241D5-F0E6-4E9E-B8E7-6965E5181E1A}" type="sibTrans" cxnId="{3FACD914-DFF9-4A3E-A4F3-1A9F2EEDD34F}">
      <dgm:prSet/>
      <dgm:spPr/>
      <dgm:t>
        <a:bodyPr/>
        <a:lstStyle/>
        <a:p>
          <a:endParaRPr lang="en-US"/>
        </a:p>
      </dgm:t>
    </dgm:pt>
    <dgm:pt modelId="{9DB704FD-822C-423B-9BA3-DB6C1813DDA0}" type="sibTrans" cxnId="{6A2062C7-1505-41FC-8EDA-E21D2E195642}">
      <dgm:prSet/>
      <dgm:spPr/>
      <dgm:t>
        <a:bodyPr/>
        <a:lstStyle/>
        <a:p>
          <a:endParaRPr lang="en-US"/>
        </a:p>
      </dgm:t>
    </dgm:pt>
    <dgm:pt modelId="{721B59E7-462F-4489-BB24-50DFD6F17D26}" type="pres">
      <dgm:prSet presAssocID="{FAF211DD-76A4-4DCC-A61E-DE5907B667F4}" presName="linear">
        <dgm:presLayoutVars>
          <dgm:animLvl val="lvl"/>
          <dgm:resizeHandles val="exact"/>
        </dgm:presLayoutVars>
      </dgm:prSet>
      <dgm:spPr/>
      <dgm:t>
        <a:bodyPr/>
        <a:lstStyle/>
        <a:p/>
      </dgm:t>
    </dgm:pt>
    <dgm:pt modelId="{444BD080-00FA-493A-8B77-52D62D9517B7}" type="pres">
      <dgm:prSet presAssocID="{10537EEF-67F3-47F0-85F2-4F76A0B6BB4A}" presName="parentText" presStyleLbl="node1" presStyleCnt="3" custScaleY="117960">
        <dgm:presLayoutVars>
          <dgm:chMax val="0"/>
          <dgm:bulletEnabled val="1"/>
        </dgm:presLayoutVars>
      </dgm:prSet>
      <dgm:spPr/>
      <dgm:t>
        <a:bodyPr/>
        <a:lstStyle/>
        <a:p/>
      </dgm:t>
    </dgm:pt>
    <dgm:pt modelId="{ABC8EC64-15A0-44CA-A8EA-76D28A7C1FF6}" type="pres">
      <dgm:prSet presAssocID="{10537EEF-67F3-47F0-85F2-4F76A0B6BB4A}" presName="childText" presStyleLbl="revTx" presStyleCnt="3">
        <dgm:presLayoutVars>
          <dgm:bulletEnabled val="1"/>
        </dgm:presLayoutVars>
      </dgm:prSet>
      <dgm:spPr/>
      <dgm:t>
        <a:bodyPr/>
        <a:lstStyle/>
        <a:p/>
      </dgm:t>
    </dgm:pt>
    <dgm:pt modelId="{BB62C982-1F88-4BE5-8E40-02CF161992F3}" type="pres">
      <dgm:prSet presAssocID="{A9E108C7-15A5-4D2F-BEFF-8F6D3187E522}" presName="parentText" presStyleLbl="node1" presStyleIdx="1" presStyleCnt="3">
        <dgm:presLayoutVars>
          <dgm:chMax val="0"/>
          <dgm:bulletEnabled val="1"/>
        </dgm:presLayoutVars>
      </dgm:prSet>
      <dgm:spPr/>
      <dgm:t>
        <a:bodyPr/>
        <a:lstStyle/>
        <a:p/>
      </dgm:t>
    </dgm:pt>
    <dgm:pt modelId="{FA8ED56C-7494-4BB4-ADA7-D3BD12A63C36}" type="pres">
      <dgm:prSet presAssocID="{A9E108C7-15A5-4D2F-BEFF-8F6D3187E522}" presName="childText" presStyleLbl="revTx" presStyleIdx="1" presStyleCnt="3">
        <dgm:presLayoutVars>
          <dgm:bulletEnabled val="1"/>
        </dgm:presLayoutVars>
      </dgm:prSet>
      <dgm:spPr/>
      <dgm:t>
        <a:bodyPr/>
        <a:lstStyle/>
        <a:p/>
      </dgm:t>
    </dgm:pt>
    <dgm:pt modelId="{C8CD09D0-1D6A-4A2B-9B99-1BEB3EBFD0FC}" type="pres">
      <dgm:prSet presAssocID="{74358227-C1E8-4FA0-BE04-A72934BB4DC5}" presName="parentText" presStyleLbl="node1" presStyleIdx="2" presStyleCnt="3">
        <dgm:presLayoutVars>
          <dgm:chMax val="0"/>
          <dgm:bulletEnabled val="1"/>
        </dgm:presLayoutVars>
      </dgm:prSet>
      <dgm:spPr/>
      <dgm:t>
        <a:bodyPr/>
        <a:lstStyle/>
        <a:p/>
      </dgm:t>
    </dgm:pt>
    <dgm:pt modelId="{F309A287-E867-45D3-A198-1CB223AD3EA7}" type="pres">
      <dgm:prSet presAssocID="{74358227-C1E8-4FA0-BE04-A72934BB4DC5}" presName="childText" presStyleLbl="revTx" presStyleIdx="2" presStyleCnt="3">
        <dgm:presLayoutVars>
          <dgm:bulletEnabled val="1"/>
        </dgm:presLayoutVars>
      </dgm:prSet>
      <dgm:spPr/>
      <dgm:t>
        <a:bodyPr/>
        <a:lstStyle/>
        <a:p/>
      </dgm:t>
    </dgm:pt>
  </dgm:ptLst>
  <dgm:cxnLst>
    <dgm:cxn modelId="{7E81ED6A-6425-4423-900F-72E08C7A92DF}" srcId="{FAF211DD-76A4-4DCC-A61E-DE5907B667F4}" destId="{10537EEF-67F3-47F0-85F2-4F76A0B6BB4A}" srcOrd="0" destOrd="0" parTransId="{EEC7F37E-CDE1-4CE1-9952-DDDB14A3CCA1}" sibTransId="{A35180C6-40F1-4738-81C6-3387162CED1E}"/>
    <dgm:cxn modelId="{7A59F7EE-4C58-4704-A660-2F316C5291C5}" srcId="{10537EEF-67F3-47F0-85F2-4F76A0B6BB4A}" destId="{75D0FB95-88DD-4625-B0D6-E44E503DCEDF}" srcOrd="0" destOrd="0" parTransId="{83DC199B-45E7-4835-A17B-6DD902547AFF}" sibTransId="{22FD3B5A-3F39-4366-ACC8-F54734012887}"/>
    <dgm:cxn modelId="{81BE97A3-E012-4F1B-A84E-18F20743A354}" srcId="{FAF211DD-76A4-4DCC-A61E-DE5907B667F4}" destId="{A9E108C7-15A5-4D2F-BEFF-8F6D3187E522}" srcOrd="1" destOrd="0" parTransId="{0D8A93EF-5E83-4B0E-8CFB-665640EDED50}" sibTransId="{A80E7535-4271-40CE-BDA9-451694637F76}"/>
    <dgm:cxn modelId="{5014FB6D-9392-4728-8E2B-2E5F86D5563A}" srcId="{A9E108C7-15A5-4D2F-BEFF-8F6D3187E522}" destId="{46E8CEC8-9E7C-471A-8CC6-A1195AB65D55}" srcOrd="0" destOrd="0" parTransId="{1AC5EE14-5040-4BCA-B60A-85D5C20A73CA}" sibTransId="{3A122B75-CB10-4832-9675-C45669C84858}"/>
    <dgm:cxn modelId="{8BD2DDC2-82EF-4743-B9BD-C0B8FA0E0EA3}" srcId="{46E8CEC8-9E7C-471A-8CC6-A1195AB65D55}" destId="{18772A71-4414-4538-8700-1E7B25E600C8}" srcOrd="0" destOrd="0" parTransId="{A60F9648-9C93-4F9A-9169-F73206EC9095}" sibTransId="{7B36800C-A976-4C5F-B395-ED704C9273AD}"/>
    <dgm:cxn modelId="{08369F7C-05DF-46E9-B31A-626260B37B74}" srcId="{A9E108C7-15A5-4D2F-BEFF-8F6D3187E522}" destId="{A0C1B548-34CA-4061-AC8F-7E260F4A8550}" srcOrd="1" destOrd="0" parTransId="{8E589126-EAD3-468A-8824-C878973DB45F}" sibTransId="{A78BA793-0C47-4F00-A1D0-97FC61E81754}"/>
    <dgm:cxn modelId="{0C5D5C88-E54C-4C86-B199-2CFF0BBBE1DC}" srcId="{A0C1B548-34CA-4061-AC8F-7E260F4A8550}" destId="{941708E8-2FF4-467A-8706-982C15CB9644}" srcOrd="0" destOrd="0" parTransId="{D83BA150-B962-4AFE-B8DB-14BB00EB9677}" sibTransId="{58AB5EFA-9717-43DD-A221-BD1431424EB8}"/>
    <dgm:cxn modelId="{3A461EF3-14A5-4818-A6F7-67DFE229EA9D}" srcId="{A9E108C7-15A5-4D2F-BEFF-8F6D3187E522}" destId="{506E7429-5095-4812-B359-53AB22C9E7DE}" srcOrd="2" destOrd="0" parTransId="{C879F028-9EAC-4D23-9C56-3BEFB027A713}" sibTransId="{B25BAD4B-85BA-4691-AC99-B4D80D2D7517}"/>
    <dgm:cxn modelId="{6A2062C7-1505-41FC-8EDA-E21D2E195642}" srcId="{FAF211DD-76A4-4DCC-A61E-DE5907B667F4}" destId="{74358227-C1E8-4FA0-BE04-A72934BB4DC5}" srcOrd="2" destOrd="0" parTransId="{78CEF8EF-328B-42FB-A053-CAC9D0C4311F}" sibTransId="{9DB704FD-822C-423B-9BA3-DB6C1813DDA0}"/>
    <dgm:cxn modelId="{3FACD914-DFF9-4A3E-A4F3-1A9F2EEDD34F}" srcId="{74358227-C1E8-4FA0-BE04-A72934BB4DC5}" destId="{162942C0-AFC3-4195-8845-A21CA6384ED8}" srcOrd="0" destOrd="0" parTransId="{D618702B-23F3-4261-97B4-B39A236B5341}" sibTransId="{C46241D5-F0E6-4E9E-B8E7-6965E5181E1A}"/>
    <dgm:cxn modelId="{D9623FEC-113D-4156-A435-FCB97B5D03B5}" type="presOf" srcId="{FAF211DD-76A4-4DCC-A61E-DE5907B667F4}" destId="{721B59E7-462F-4489-BB24-50DFD6F17D26}" srcOrd="0" destOrd="0" presId="urn:microsoft.com/office/officeart/2005/8/layout/vList2"/>
    <dgm:cxn modelId="{FF253CAC-D6DB-4B35-BC61-E1F39710CA44}" type="presParOf" srcId="{721B59E7-462F-4489-BB24-50DFD6F17D26}" destId="{444BD080-00FA-493A-8B77-52D62D9517B7}" srcOrd="0" destOrd="0" presId="urn:microsoft.com/office/officeart/2005/8/layout/vList2"/>
    <dgm:cxn modelId="{CBCEDC4F-AE58-4715-A1F4-C181300A1259}" type="presOf" srcId="{10537EEF-67F3-47F0-85F2-4F76A0B6BB4A}" destId="{444BD080-00FA-493A-8B77-52D62D9517B7}" srcOrd="0" destOrd="0" presId="urn:microsoft.com/office/officeart/2005/8/layout/vList2"/>
    <dgm:cxn modelId="{A7894AB1-27D4-4CE0-8E3D-9D06244FFD9D}" type="presParOf" srcId="{721B59E7-462F-4489-BB24-50DFD6F17D26}" destId="{ABC8EC64-15A0-44CA-A8EA-76D28A7C1FF6}" srcOrd="1" destOrd="0" presId="urn:microsoft.com/office/officeart/2005/8/layout/vList2"/>
    <dgm:cxn modelId="{02203F2D-0C80-4104-BEBC-741F2FBBB84B}" type="presOf" srcId="{75D0FB95-88DD-4625-B0D6-E44E503DCEDF}" destId="{ABC8EC64-15A0-44CA-A8EA-76D28A7C1FF6}" srcOrd="0" destOrd="0" presId="urn:microsoft.com/office/officeart/2005/8/layout/vList2"/>
    <dgm:cxn modelId="{1D83BA51-03B9-47A4-8CE7-0530AB3E32A6}" type="presParOf" srcId="{721B59E7-462F-4489-BB24-50DFD6F17D26}" destId="{BB62C982-1F88-4BE5-8E40-02CF161992F3}" srcOrd="2" destOrd="0" presId="urn:microsoft.com/office/officeart/2005/8/layout/vList2"/>
    <dgm:cxn modelId="{E4925163-4366-41C5-B16E-3EB7B5DB286A}" type="presOf" srcId="{A9E108C7-15A5-4D2F-BEFF-8F6D3187E522}" destId="{BB62C982-1F88-4BE5-8E40-02CF161992F3}" srcOrd="0" destOrd="0" presId="urn:microsoft.com/office/officeart/2005/8/layout/vList2"/>
    <dgm:cxn modelId="{FB4D0F7B-88EA-445F-96CC-C54C7B3B57F7}" type="presParOf" srcId="{721B59E7-462F-4489-BB24-50DFD6F17D26}" destId="{FA8ED56C-7494-4BB4-ADA7-D3BD12A63C36}" srcOrd="3" destOrd="0" presId="urn:microsoft.com/office/officeart/2005/8/layout/vList2"/>
    <dgm:cxn modelId="{5359B839-EE36-41BF-83D7-9C2C8352481A}" type="presOf" srcId="{46E8CEC8-9E7C-471A-8CC6-A1195AB65D55}" destId="{FA8ED56C-7494-4BB4-ADA7-D3BD12A63C36}" srcOrd="0" destOrd="0" presId="urn:microsoft.com/office/officeart/2005/8/layout/vList2"/>
    <dgm:cxn modelId="{55578042-377F-4728-85E5-E0585BABC3F7}" type="presOf" srcId="{18772A71-4414-4538-8700-1E7B25E600C8}" destId="{FA8ED56C-7494-4BB4-ADA7-D3BD12A63C36}" srcOrd="0" destOrd="1" presId="urn:microsoft.com/office/officeart/2005/8/layout/vList2"/>
    <dgm:cxn modelId="{3F6D49DF-6FFD-4A1B-BFDF-9CAF9CA1DCD3}" type="presOf" srcId="{A0C1B548-34CA-4061-AC8F-7E260F4A8550}" destId="{FA8ED56C-7494-4BB4-ADA7-D3BD12A63C36}" srcOrd="0" destOrd="2" presId="urn:microsoft.com/office/officeart/2005/8/layout/vList2"/>
    <dgm:cxn modelId="{E20B2456-8943-4F18-9CD2-FC085316EE9C}" type="presOf" srcId="{941708E8-2FF4-467A-8706-982C15CB9644}" destId="{FA8ED56C-7494-4BB4-ADA7-D3BD12A63C36}" srcOrd="0" destOrd="3" presId="urn:microsoft.com/office/officeart/2005/8/layout/vList2"/>
    <dgm:cxn modelId="{1543170F-6CCB-4DF9-AE70-E2D8591D6F4C}" type="presOf" srcId="{506E7429-5095-4812-B359-53AB22C9E7DE}" destId="{FA8ED56C-7494-4BB4-ADA7-D3BD12A63C36}" srcOrd="0" destOrd="4" presId="urn:microsoft.com/office/officeart/2005/8/layout/vList2"/>
    <dgm:cxn modelId="{68C09C04-A238-49FD-8336-2B6392D053A9}" type="presParOf" srcId="{721B59E7-462F-4489-BB24-50DFD6F17D26}" destId="{C8CD09D0-1D6A-4A2B-9B99-1BEB3EBFD0FC}" srcOrd="4" destOrd="0" presId="urn:microsoft.com/office/officeart/2005/8/layout/vList2"/>
    <dgm:cxn modelId="{A7BF44C1-120C-4A6A-B182-AEBA0BE754E4}" type="presOf" srcId="{74358227-C1E8-4FA0-BE04-A72934BB4DC5}" destId="{C8CD09D0-1D6A-4A2B-9B99-1BEB3EBFD0FC}" srcOrd="0" destOrd="0" presId="urn:microsoft.com/office/officeart/2005/8/layout/vList2"/>
    <dgm:cxn modelId="{02A59B6F-77DA-4175-8049-F95D769C4DF5}" type="presParOf" srcId="{721B59E7-462F-4489-BB24-50DFD6F17D26}" destId="{F309A287-E867-45D3-A198-1CB223AD3EA7}" srcOrd="5" destOrd="0" presId="urn:microsoft.com/office/officeart/2005/8/layout/vList2"/>
    <dgm:cxn modelId="{1DE936BF-B21B-48F2-9D91-0C440F2FDAED}" type="presOf" srcId="{162942C0-AFC3-4195-8845-A21CA6384ED8}" destId="{F309A287-E867-45D3-A198-1CB223AD3EA7}" srcOrd="0"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main"/>
    </a:ext>
  </dgm:extLst>
</dgm:dataModel>
</file>

<file path=ppt/diagrams/drawing1.xml><?xml version="1.0" encoding="utf-8"?>
<dsp:drawing xmlns:a="http://schemas.openxmlformats.org/drawingml/2006/main" xmlns:r="http://schemas.openxmlformats.org/officeDocument/2006/relationships" xmlns:dsp="http://schemas.microsoft.com/office/drawing/2008/diagram">
  <dsp:spTree>
    <dsp:nvGrpSpPr>
      <dsp:cNvPr id="13" name=""/>
      <dsp:cNvGrpSpPr/>
    </dsp:nvGrpSpPr>
    <dsp:grpSpPr/>
    <dsp:sp modelId="{116AE08F-F909-47B2-ABA6-2AD9C34AF7DB}">
      <dsp:nvSpPr>
        <dsp:cNvPr id="14" name=""/>
        <dsp:cNvSpPr/>
      </dsp:nvSpPr>
      <dsp:spPr>
        <a:xfrm>
          <a:off x="0" y="64305"/>
          <a:ext cx="9601200"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“Ripped from the Headlines” – </a:t>
          </a:r>
        </a:p>
      </dsp:txBody>
      <dsp:txXfrm>
        <a:off x="35125" y="99430"/>
        <a:ext cx="9530950" cy="649299"/>
      </dsp:txXfrm>
    </dsp:sp>
    <dsp:sp modelId="{9AE51DD6-7A58-4336-B237-AE181B0FDD2E}">
      <dsp:nvSpPr>
        <dsp:cNvPr id="15" name=""/>
        <dsp:cNvSpPr/>
      </dsp:nvSpPr>
      <dsp:spPr>
        <a:xfrm>
          <a:off x="0" y="783855"/>
          <a:ext cx="9601200"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38"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Top Security Threats</a:t>
          </a:r>
        </a:p>
        <a:p>
          <a:pPr marL="228600" lvl="1" indent="-228600" algn="l" defTabSz="1022350">
            <a:lnSpc>
              <a:spcPct val="90000"/>
            </a:lnSpc>
            <a:spcBef>
              <a:spcPct val="0"/>
            </a:spcBef>
            <a:spcAft>
              <a:spcPct val="20000"/>
            </a:spcAft>
            <a:buChar char="•"/>
          </a:pPr>
          <a:r>
            <a:rPr lang="en-US" sz="2300" kern="1200"/>
            <a:t>Legal and Regulatory Update Alphabet Soup</a:t>
          </a:r>
        </a:p>
        <a:p>
          <a:pPr marL="228600" lvl="1" indent="-228600" algn="l" defTabSz="1022350">
            <a:lnSpc>
              <a:spcPct val="90000"/>
            </a:lnSpc>
            <a:spcBef>
              <a:spcPct val="0"/>
            </a:spcBef>
            <a:spcAft>
              <a:spcPct val="20000"/>
            </a:spcAft>
            <a:buChar char="•"/>
          </a:pPr>
          <a:r>
            <a:rPr lang="en-US" sz="2300" kern="1200"/>
            <a:t>Third Party Risk</a:t>
          </a:r>
        </a:p>
      </dsp:txBody>
      <dsp:txXfrm>
        <a:off x="0" y="783855"/>
        <a:ext cx="9601200" cy="1210950"/>
      </dsp:txXfrm>
    </dsp:sp>
    <dsp:sp modelId="{DDCAC8BA-243B-4426-AA0E-989F639B7CE0}">
      <dsp:nvSpPr>
        <dsp:cNvPr id="16" name=""/>
        <dsp:cNvSpPr/>
      </dsp:nvSpPr>
      <dsp:spPr>
        <a:xfrm>
          <a:off x="0" y="1994805"/>
          <a:ext cx="9601200"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In Search of  . . . “Reasonableness” </a:t>
          </a:r>
        </a:p>
      </dsp:txBody>
      <dsp:txXfrm>
        <a:off x="35125" y="2029930"/>
        <a:ext cx="9530950" cy="649299"/>
      </dsp:txXfrm>
    </dsp:sp>
    <dsp:sp modelId="{5F179F51-5737-4A2A-A0E2-18C200234169}">
      <dsp:nvSpPr>
        <dsp:cNvPr id="17" name=""/>
        <dsp:cNvSpPr/>
      </dsp:nvSpPr>
      <dsp:spPr>
        <a:xfrm>
          <a:off x="0" y="2714355"/>
          <a:ext cx="9601200"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38"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Evolution of Reasonable Security</a:t>
          </a:r>
        </a:p>
        <a:p>
          <a:pPr marL="228600" lvl="1" indent="-228600" algn="l" defTabSz="1022350">
            <a:lnSpc>
              <a:spcPct val="90000"/>
            </a:lnSpc>
            <a:spcBef>
              <a:spcPct val="0"/>
            </a:spcBef>
            <a:spcAft>
              <a:spcPct val="20000"/>
            </a:spcAft>
            <a:buChar char="•"/>
          </a:pPr>
          <a:r>
            <a:rPr lang="en-US" sz="2300" kern="1200"/>
            <a:t>Do Your SOCs Match Your Outfit?</a:t>
          </a:r>
        </a:p>
        <a:p>
          <a:pPr marL="228600" lvl="1" indent="-228600" algn="l" defTabSz="1022350">
            <a:lnSpc>
              <a:spcPct val="90000"/>
            </a:lnSpc>
            <a:spcBef>
              <a:spcPct val="0"/>
            </a:spcBef>
            <a:spcAft>
              <a:spcPct val="20000"/>
            </a:spcAft>
            <a:buChar char="•"/>
          </a:pPr>
          <a:r>
            <a:rPr lang="en-US" sz="2300" kern="1200"/>
            <a:t>Do as I Say, Not As I Do</a:t>
          </a:r>
        </a:p>
      </dsp:txBody>
      <dsp:txXfrm>
        <a:off x="0" y="2714355"/>
        <a:ext cx="9601200" cy="1210950"/>
      </dsp:txXfrm>
    </dsp:sp>
    <dsp:sp modelId="{E2E42508-DD27-4D26-BEA3-012D8CEE47BB}">
      <dsp:nvSpPr>
        <dsp:cNvPr id="18" name=""/>
        <dsp:cNvSpPr/>
      </dsp:nvSpPr>
      <dsp:spPr>
        <a:xfrm>
          <a:off x="0" y="3925305"/>
          <a:ext cx="9601200"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Where Do I Start?</a:t>
          </a:r>
        </a:p>
      </dsp:txBody>
      <dsp:txXfrm>
        <a:off x="35125" y="3960430"/>
        <a:ext cx="9530950" cy="649299"/>
      </dsp:txXfrm>
    </dsp:sp>
  </dsp:spTree>
</dsp:drawing>
</file>

<file path=ppt/diagrams/drawing2.xml><?xml version="1.0" encoding="utf-8"?>
<dsp:drawing xmlns:a="http://schemas.openxmlformats.org/drawingml/2006/main" xmlns:r="http://schemas.openxmlformats.org/officeDocument/2006/relationships" xmlns:dsp="http://schemas.microsoft.com/office/drawing/2008/diagram">
  <dsp:spTree>
    <dsp:nvGrpSpPr>
      <dsp:cNvPr id="6" name=""/>
      <dsp:cNvGrpSpPr/>
    </dsp:nvGrpSpPr>
    <dsp:grpSpPr/>
    <dsp:sp modelId="{AA57636B-A73B-4CCF-956A-3A7B941F6C47}">
      <dsp:nvSpPr>
        <dsp:cNvPr id="7" name=""/>
        <dsp:cNvSpPr/>
      </dsp:nvSpPr>
      <dsp:spPr>
        <a:xfrm>
          <a:off x="3594" y="229666"/>
          <a:ext cx="1946002" cy="11676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Cable Act</a:t>
          </a:r>
        </a:p>
      </dsp:txBody>
      <dsp:txXfrm>
        <a:off x="3594" y="229666"/>
        <a:ext cx="1946002" cy="1167601"/>
      </dsp:txXfrm>
    </dsp:sp>
    <dsp:sp modelId="{A825D22B-4547-49CE-BCB8-A4DB97B8D776}">
      <dsp:nvSpPr>
        <dsp:cNvPr id="8" name=""/>
        <dsp:cNvSpPr/>
      </dsp:nvSpPr>
      <dsp:spPr>
        <a:xfrm>
          <a:off x="2144196" y="229666"/>
          <a:ext cx="1946002" cy="11676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COPPA </a:t>
          </a:r>
        </a:p>
      </dsp:txBody>
      <dsp:txXfrm>
        <a:off x="2144196" y="229666"/>
        <a:ext cx="1946002" cy="1167601"/>
      </dsp:txXfrm>
    </dsp:sp>
    <dsp:sp modelId="{076ADDBE-CC2C-40B8-BE25-22B21519B133}">
      <dsp:nvSpPr>
        <dsp:cNvPr id="9" name=""/>
        <dsp:cNvSpPr/>
      </dsp:nvSpPr>
      <dsp:spPr>
        <a:xfrm>
          <a:off x="4284798" y="229666"/>
          <a:ext cx="1946002" cy="11676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Dodd – Frank Act</a:t>
          </a:r>
        </a:p>
      </dsp:txBody>
      <dsp:txXfrm>
        <a:off x="4284798" y="229666"/>
        <a:ext cx="1946002" cy="1167601"/>
      </dsp:txXfrm>
    </dsp:sp>
    <dsp:sp modelId="{62BB1EB2-D10F-4F58-99DB-43240A293C32}">
      <dsp:nvSpPr>
        <dsp:cNvPr id="10" name=""/>
        <dsp:cNvSpPr/>
      </dsp:nvSpPr>
      <dsp:spPr>
        <a:xfrm>
          <a:off x="6425401" y="229666"/>
          <a:ext cx="1946002" cy="11676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FERPA</a:t>
          </a:r>
        </a:p>
      </dsp:txBody>
      <dsp:txXfrm>
        <a:off x="6425401" y="229666"/>
        <a:ext cx="1946002" cy="1167601"/>
      </dsp:txXfrm>
    </dsp:sp>
    <dsp:sp modelId="{BC1A6698-E3D3-4F45-B2CB-11AD69750322}">
      <dsp:nvSpPr>
        <dsp:cNvPr id="11" name=""/>
        <dsp:cNvSpPr/>
      </dsp:nvSpPr>
      <dsp:spPr>
        <a:xfrm>
          <a:off x="8566003" y="229666"/>
          <a:ext cx="1946002" cy="11676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FTC ACT (Section 5)</a:t>
          </a:r>
        </a:p>
      </dsp:txBody>
      <dsp:txXfrm>
        <a:off x="8566003" y="229666"/>
        <a:ext cx="1946002" cy="1167601"/>
      </dsp:txXfrm>
    </dsp:sp>
    <dsp:sp modelId="{9A276154-D013-4A6D-9E97-8D5061AC008C}">
      <dsp:nvSpPr>
        <dsp:cNvPr id="12" name=""/>
        <dsp:cNvSpPr/>
      </dsp:nvSpPr>
      <dsp:spPr>
        <a:xfrm>
          <a:off x="3594" y="1591868"/>
          <a:ext cx="1946002" cy="11676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GLBA</a:t>
          </a:r>
        </a:p>
      </dsp:txBody>
      <dsp:txXfrm>
        <a:off x="3594" y="1591868"/>
        <a:ext cx="1946002" cy="1167601"/>
      </dsp:txXfrm>
    </dsp:sp>
    <dsp:sp modelId="{AEF8673E-2162-4A17-A231-5BEB7B637E34}">
      <dsp:nvSpPr>
        <dsp:cNvPr id="13" name=""/>
        <dsp:cNvSpPr/>
      </dsp:nvSpPr>
      <dsp:spPr>
        <a:xfrm>
          <a:off x="2144196" y="1591868"/>
          <a:ext cx="1946002" cy="11676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GDPR</a:t>
          </a:r>
        </a:p>
      </dsp:txBody>
      <dsp:txXfrm>
        <a:off x="2144196" y="1591868"/>
        <a:ext cx="1946002" cy="1167601"/>
      </dsp:txXfrm>
    </dsp:sp>
    <dsp:sp modelId="{EBBF8EFD-E048-46FC-B5C4-A6FDEC500115}">
      <dsp:nvSpPr>
        <dsp:cNvPr id="14" name=""/>
        <dsp:cNvSpPr/>
      </dsp:nvSpPr>
      <dsp:spPr>
        <a:xfrm>
          <a:off x="4284798" y="1591868"/>
          <a:ext cx="1946002" cy="11676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HIPAA</a:t>
          </a:r>
        </a:p>
      </dsp:txBody>
      <dsp:txXfrm>
        <a:off x="4284798" y="1591868"/>
        <a:ext cx="1946002" cy="1167601"/>
      </dsp:txXfrm>
    </dsp:sp>
    <dsp:sp modelId="{A1875FF6-81FF-4DDC-82D2-BBAA14E63B73}">
      <dsp:nvSpPr>
        <dsp:cNvPr id="15" name=""/>
        <dsp:cNvSpPr/>
      </dsp:nvSpPr>
      <dsp:spPr>
        <a:xfrm>
          <a:off x="6425401" y="1591868"/>
          <a:ext cx="1946002" cy="11676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NYFDS Cybersecurity Regulations</a:t>
          </a:r>
        </a:p>
      </dsp:txBody>
      <dsp:txXfrm>
        <a:off x="6425401" y="1591868"/>
        <a:ext cx="1946002" cy="1167601"/>
      </dsp:txXfrm>
    </dsp:sp>
    <dsp:sp modelId="{7654D567-9C70-45A8-A04E-FA446900BD05}">
      <dsp:nvSpPr>
        <dsp:cNvPr id="16" name=""/>
        <dsp:cNvSpPr/>
      </dsp:nvSpPr>
      <dsp:spPr>
        <a:xfrm>
          <a:off x="8566003" y="1591868"/>
          <a:ext cx="1946002" cy="11676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Privacy Act</a:t>
          </a:r>
        </a:p>
      </dsp:txBody>
      <dsp:txXfrm>
        <a:off x="8566003" y="1591868"/>
        <a:ext cx="1946002" cy="1167601"/>
      </dsp:txXfrm>
    </dsp:sp>
    <dsp:sp modelId="{77E45D54-04E5-4D7D-9437-83ABEF7426BD}">
      <dsp:nvSpPr>
        <dsp:cNvPr id="17" name=""/>
        <dsp:cNvSpPr/>
      </dsp:nvSpPr>
      <dsp:spPr>
        <a:xfrm>
          <a:off x="3594" y="2954069"/>
          <a:ext cx="1946002" cy="11676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PCI-DSS</a:t>
          </a:r>
        </a:p>
      </dsp:txBody>
      <dsp:txXfrm>
        <a:off x="3594" y="2954069"/>
        <a:ext cx="1946002" cy="1167601"/>
      </dsp:txXfrm>
    </dsp:sp>
    <dsp:sp modelId="{6AB0CAB2-EEB2-4D91-8880-E18F9FA8CFA5}">
      <dsp:nvSpPr>
        <dsp:cNvPr id="18" name=""/>
        <dsp:cNvSpPr/>
      </dsp:nvSpPr>
      <dsp:spPr>
        <a:xfrm>
          <a:off x="2144196" y="2954069"/>
          <a:ext cx="1946002" cy="11676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SEC Rule Cybersecurity Risk Management, Strategy, Governance, and Incident Disclosure</a:t>
          </a:r>
        </a:p>
      </dsp:txBody>
      <dsp:txXfrm>
        <a:off x="2144196" y="2954069"/>
        <a:ext cx="1946002" cy="1167601"/>
      </dsp:txXfrm>
    </dsp:sp>
    <dsp:sp modelId="{4E687FEB-DB4E-4090-8077-66CBCCF8C336}">
      <dsp:nvSpPr>
        <dsp:cNvPr id="19" name=""/>
        <dsp:cNvSpPr/>
      </dsp:nvSpPr>
      <dsp:spPr>
        <a:xfrm>
          <a:off x="4284798" y="2954069"/>
          <a:ext cx="1946002" cy="11676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SOX</a:t>
          </a:r>
        </a:p>
      </dsp:txBody>
      <dsp:txXfrm>
        <a:off x="4284798" y="2954069"/>
        <a:ext cx="1946002" cy="1167601"/>
      </dsp:txXfrm>
    </dsp:sp>
    <dsp:sp modelId="{DBEF7C00-ED2D-450B-94CA-E54AC14D9529}">
      <dsp:nvSpPr>
        <dsp:cNvPr id="20" name=""/>
        <dsp:cNvSpPr/>
      </dsp:nvSpPr>
      <dsp:spPr>
        <a:xfrm>
          <a:off x="6425401" y="2954069"/>
          <a:ext cx="1946002" cy="11676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TCPA</a:t>
          </a:r>
        </a:p>
      </dsp:txBody>
      <dsp:txXfrm>
        <a:off x="6425401" y="2954069"/>
        <a:ext cx="1946002" cy="1167601"/>
      </dsp:txXfrm>
    </dsp:sp>
    <dsp:sp modelId="{E8DA6DCA-553A-49D1-961D-C9BDA4DD32B3}">
      <dsp:nvSpPr>
        <dsp:cNvPr id="21" name=""/>
        <dsp:cNvSpPr/>
      </dsp:nvSpPr>
      <dsp:spPr>
        <a:xfrm>
          <a:off x="8566003" y="2954069"/>
          <a:ext cx="1946002" cy="116760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VPPA</a:t>
          </a:r>
        </a:p>
      </dsp:txBody>
      <dsp:txXfrm>
        <a:off x="8566003" y="2954069"/>
        <a:ext cx="1946002" cy="1167601"/>
      </dsp:txXfrm>
    </dsp:sp>
  </dsp:spTree>
</dsp:drawing>
</file>

<file path=ppt/diagrams/drawing3.xml><?xml version="1.0" encoding="utf-8"?>
<dsp:drawing xmlns:a="http://schemas.openxmlformats.org/drawingml/2006/main" xmlns:r="http://schemas.openxmlformats.org/officeDocument/2006/relationships" xmlns:dsp="http://schemas.microsoft.com/office/drawing/2008/diagram">
  <dsp:spTree>
    <dsp:nvGrpSpPr>
      <dsp:cNvPr id="28675" name=""/>
      <dsp:cNvGrpSpPr/>
    </dsp:nvGrpSpPr>
    <dsp:grpSpPr/>
    <dsp:sp modelId="{F02D8B40-C122-48F7-8EF6-A51B62600EF3}">
      <dsp:nvSpPr>
        <dsp:cNvPr id="28676" name=""/>
        <dsp:cNvSpPr/>
      </dsp:nvSpPr>
      <dsp:spPr>
        <a:xfrm>
          <a:off x="0" y="3465772"/>
          <a:ext cx="10058399" cy="56858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altLang="en-US" sz="2000" kern="1200"/>
            <a:t>What is the scope of the audit?</a:t>
          </a:r>
        </a:p>
      </dsp:txBody>
      <dsp:txXfrm>
        <a:off x="0" y="3465772"/>
        <a:ext cx="10058399" cy="568588"/>
      </dsp:txXfrm>
    </dsp:sp>
    <dsp:sp modelId="{BDDAFC28-12C5-47CA-BC32-5DFA7A83E8BD}">
      <dsp:nvSpPr>
        <dsp:cNvPr id="28677" name=""/>
        <dsp:cNvSpPr/>
      </dsp:nvSpPr>
      <dsp:spPr>
        <a:xfrm rot="10800000">
          <a:off x="0" y="2599811"/>
          <a:ext cx="10058399" cy="874489"/>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altLang="en-US" sz="2000" kern="1200"/>
            <a:t>Do you or they have certification?</a:t>
          </a:r>
        </a:p>
      </dsp:txBody>
      <dsp:txXfrm rot="10800000">
        <a:off x="0" y="2599811"/>
        <a:ext cx="10058399" cy="568217"/>
      </dsp:txXfrm>
    </dsp:sp>
    <dsp:sp modelId="{B8AFFB21-E260-4645-9A04-06B96FB8F570}">
      <dsp:nvSpPr>
        <dsp:cNvPr id="28678" name=""/>
        <dsp:cNvSpPr/>
      </dsp:nvSpPr>
      <dsp:spPr>
        <a:xfrm rot="10800000">
          <a:off x="0" y="1733851"/>
          <a:ext cx="10058399" cy="874489"/>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altLang="en-US" sz="2000" kern="1200"/>
            <a:t>How frequently do you or they audit?</a:t>
          </a:r>
        </a:p>
      </dsp:txBody>
      <dsp:txXfrm rot="10800000">
        <a:off x="0" y="1733851"/>
        <a:ext cx="10058399" cy="568217"/>
      </dsp:txXfrm>
    </dsp:sp>
    <dsp:sp modelId="{D3164A85-04E3-4BB9-B83A-FC61C5B85820}">
      <dsp:nvSpPr>
        <dsp:cNvPr id="28679" name=""/>
        <dsp:cNvSpPr/>
      </dsp:nvSpPr>
      <dsp:spPr>
        <a:xfrm rot="10800000">
          <a:off x="0" y="867890"/>
          <a:ext cx="10058399" cy="874489"/>
        </a:xfrm>
        <a:prstGeom prst="upArrowCallou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altLang="en-US" sz="2000" kern="1200"/>
            <a:t>How do you or they verify/audit compliance?</a:t>
          </a:r>
        </a:p>
      </dsp:txBody>
      <dsp:txXfrm rot="10800000">
        <a:off x="0" y="867890"/>
        <a:ext cx="10058399" cy="568217"/>
      </dsp:txXfrm>
    </dsp:sp>
    <dsp:sp modelId="{BF2C2A3F-9BDC-4D87-96FB-EDC360C546A1}">
      <dsp:nvSpPr>
        <dsp:cNvPr id="28680" name=""/>
        <dsp:cNvSpPr/>
      </dsp:nvSpPr>
      <dsp:spPr>
        <a:xfrm rot="10800000">
          <a:off x="0" y="1929"/>
          <a:ext cx="10058399" cy="874489"/>
        </a:xfrm>
        <a:prstGeom prst="upArrowCallou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altLang="en-US" sz="2000" kern="1200"/>
            <a:t>What security methodology and standards do you or they follow?</a:t>
          </a:r>
          <a:endParaRPr lang="en-US" sz="2000" kern="1200"/>
        </a:p>
      </dsp:txBody>
      <dsp:txXfrm rot="-10800000">
        <a:off x="0" y="1929"/>
        <a:ext cx="10058399" cy="306945"/>
      </dsp:txXfrm>
    </dsp:sp>
    <dsp:sp modelId="{2B3B810C-D455-455D-B3EB-60995FE798C8}">
      <dsp:nvSpPr>
        <dsp:cNvPr id="28681" name=""/>
        <dsp:cNvSpPr/>
      </dsp:nvSpPr>
      <dsp:spPr>
        <a:xfrm>
          <a:off x="0" y="308875"/>
          <a:ext cx="2514599" cy="26147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altLang="en-US" sz="1200" b="1" kern="1200"/>
            <a:t>SOC 1, 2, 3</a:t>
          </a:r>
        </a:p>
      </dsp:txBody>
      <dsp:txXfrm>
        <a:off x="0" y="308875"/>
        <a:ext cx="2514599" cy="261472"/>
      </dsp:txXfrm>
    </dsp:sp>
    <dsp:sp modelId="{C361E44B-BA10-4571-932C-8A1E16437341}">
      <dsp:nvSpPr>
        <dsp:cNvPr id="28682" name=""/>
        <dsp:cNvSpPr/>
      </dsp:nvSpPr>
      <dsp:spPr>
        <a:xfrm>
          <a:off x="2514599" y="308875"/>
          <a:ext cx="2514599" cy="26147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altLang="en-US" sz="1200" b="1" kern="1200"/>
            <a:t>ISO/IEC 27000/27001</a:t>
          </a:r>
        </a:p>
      </dsp:txBody>
      <dsp:txXfrm>
        <a:off x="2514599" y="308875"/>
        <a:ext cx="2514599" cy="261472"/>
      </dsp:txXfrm>
    </dsp:sp>
    <dsp:sp modelId="{AF6233C8-CB43-4903-BDF7-31F171B3D559}">
      <dsp:nvSpPr>
        <dsp:cNvPr id="28683" name=""/>
        <dsp:cNvSpPr/>
      </dsp:nvSpPr>
      <dsp:spPr>
        <a:xfrm>
          <a:off x="5029199" y="308875"/>
          <a:ext cx="2514599" cy="26147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altLang="en-US" sz="1200" b="1" kern="1200"/>
            <a:t>PCI-DSS</a:t>
          </a:r>
        </a:p>
      </dsp:txBody>
      <dsp:txXfrm>
        <a:off x="5029199" y="308875"/>
        <a:ext cx="2514599" cy="261472"/>
      </dsp:txXfrm>
    </dsp:sp>
    <dsp:sp modelId="{2C21B04D-D366-4C52-B1DA-21DBFF1F007D}">
      <dsp:nvSpPr>
        <dsp:cNvPr id="28684" name=""/>
        <dsp:cNvSpPr/>
      </dsp:nvSpPr>
      <dsp:spPr>
        <a:xfrm>
          <a:off x="7543799" y="308875"/>
          <a:ext cx="2514599" cy="26147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altLang="en-US" sz="1200" b="1" kern="1200"/>
            <a:t>NIST Cybersecurity Framework</a:t>
          </a:r>
        </a:p>
      </dsp:txBody>
      <dsp:txXfrm>
        <a:off x="7543799" y="308875"/>
        <a:ext cx="2514599" cy="261472"/>
      </dsp:txXfrm>
    </dsp:sp>
  </dsp:spTree>
</dsp:drawing>
</file>

<file path=ppt/diagrams/drawing4.xml><?xml version="1.0" encoding="utf-8"?>
<dsp:drawing xmlns:a="http://schemas.openxmlformats.org/drawingml/2006/main" xmlns:r="http://schemas.openxmlformats.org/officeDocument/2006/relationships" xmlns:dsp="http://schemas.microsoft.com/office/drawing/2008/diagram">
  <dsp:spTree>
    <dsp:nvGrpSpPr>
      <dsp:cNvPr id="8" name=""/>
      <dsp:cNvGrpSpPr/>
    </dsp:nvGrpSpPr>
    <dsp:grpSpPr/>
    <dsp:sp modelId="{DB7C4371-F6C2-4F8C-A6D0-502FA4975B7E}">
      <dsp:nvSpPr>
        <dsp:cNvPr id="9" name=""/>
        <dsp:cNvSpPr/>
      </dsp:nvSpPr>
      <dsp:spPr>
        <a:xfrm>
          <a:off x="0" y="1193"/>
          <a:ext cx="10071878" cy="45126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altLang="en-US" sz="3200" kern="1200"/>
            <a:t>Diligence effort should be tied to RISK that data exposes you to, which includes</a:t>
          </a:r>
          <a:endParaRPr lang="en-US" sz="3200" kern="1200"/>
        </a:p>
      </dsp:txBody>
      <dsp:txXfrm>
        <a:off x="0" y="1193"/>
        <a:ext cx="10071878" cy="2436811"/>
      </dsp:txXfrm>
    </dsp:sp>
    <dsp:sp modelId="{D3C666D2-0172-4A16-B801-401272476BB5}">
      <dsp:nvSpPr>
        <dsp:cNvPr id="10" name=""/>
        <dsp:cNvSpPr/>
      </dsp:nvSpPr>
      <dsp:spPr>
        <a:xfrm>
          <a:off x="4917" y="1910713"/>
          <a:ext cx="1677007" cy="262796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altLang="en-US" sz="1600" kern="1200"/>
            <a:t>Harm to customers, employees, consumers</a:t>
          </a:r>
        </a:p>
      </dsp:txBody>
      <dsp:txXfrm>
        <a:off x="4917" y="1910713"/>
        <a:ext cx="1677007" cy="2627965"/>
      </dsp:txXfrm>
    </dsp:sp>
    <dsp:sp modelId="{80F34C5D-8F45-4626-8638-8A1C39843B0C}">
      <dsp:nvSpPr>
        <dsp:cNvPr id="11" name=""/>
        <dsp:cNvSpPr/>
      </dsp:nvSpPr>
      <dsp:spPr>
        <a:xfrm>
          <a:off x="1681925" y="1910713"/>
          <a:ext cx="1677007" cy="262796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altLang="en-US" sz="1600" kern="1200"/>
            <a:t>Harm to reputation</a:t>
          </a:r>
        </a:p>
      </dsp:txBody>
      <dsp:txXfrm>
        <a:off x="1681925" y="1910713"/>
        <a:ext cx="1677007" cy="2627965"/>
      </dsp:txXfrm>
    </dsp:sp>
    <dsp:sp modelId="{60C9664E-4B5C-40F6-8005-99361CA09E51}">
      <dsp:nvSpPr>
        <dsp:cNvPr id="12" name=""/>
        <dsp:cNvSpPr/>
      </dsp:nvSpPr>
      <dsp:spPr>
        <a:xfrm>
          <a:off x="3358932" y="1910713"/>
          <a:ext cx="1677007" cy="262796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altLang="en-US" sz="1600" kern="1200"/>
            <a:t>Business and distraction value</a:t>
          </a:r>
        </a:p>
      </dsp:txBody>
      <dsp:txXfrm>
        <a:off x="3358932" y="1910713"/>
        <a:ext cx="1677007" cy="2627965"/>
      </dsp:txXfrm>
    </dsp:sp>
    <dsp:sp modelId="{105E5D99-F318-4143-B924-E3DF80E1BD69}">
      <dsp:nvSpPr>
        <dsp:cNvPr id="13" name=""/>
        <dsp:cNvSpPr/>
      </dsp:nvSpPr>
      <dsp:spPr>
        <a:xfrm>
          <a:off x="5035939" y="1910713"/>
          <a:ext cx="1677007" cy="262796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altLang="en-US" sz="1500" kern="1200"/>
            <a:t>Breach investigation, notification, remediation</a:t>
          </a:r>
        </a:p>
      </dsp:txBody>
      <dsp:txXfrm>
        <a:off x="5035939" y="1910713"/>
        <a:ext cx="1677007" cy="2627965"/>
      </dsp:txXfrm>
    </dsp:sp>
    <dsp:sp modelId="{4FFA5037-6A4F-4EA7-8FF3-2AEA507A7E2A}">
      <dsp:nvSpPr>
        <dsp:cNvPr id="14" name=""/>
        <dsp:cNvSpPr/>
      </dsp:nvSpPr>
      <dsp:spPr>
        <a:xfrm>
          <a:off x="6712946" y="1910713"/>
          <a:ext cx="1677007" cy="2627965"/>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altLang="en-US" sz="1600" kern="1200"/>
            <a:t>Criminal and/or civil lawsuits</a:t>
          </a:r>
        </a:p>
      </dsp:txBody>
      <dsp:txXfrm>
        <a:off x="6712946" y="1910713"/>
        <a:ext cx="1677007" cy="2627965"/>
      </dsp:txXfrm>
    </dsp:sp>
    <dsp:sp modelId="{2E9F8DAD-1974-4862-A18A-1A45BB177FDE}">
      <dsp:nvSpPr>
        <dsp:cNvPr id="15" name=""/>
        <dsp:cNvSpPr/>
      </dsp:nvSpPr>
      <dsp:spPr>
        <a:xfrm>
          <a:off x="8389953" y="1910713"/>
          <a:ext cx="1677007" cy="262796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altLang="en-US" sz="1600" kern="1200"/>
            <a:t>Regulatory action, fines, penalties</a:t>
          </a:r>
        </a:p>
      </dsp:txBody>
      <dsp:txXfrm>
        <a:off x="8389953" y="1910713"/>
        <a:ext cx="1677007" cy="2627965"/>
      </dsp:txXfrm>
    </dsp:sp>
  </dsp:spTree>
</dsp:drawing>
</file>

<file path=ppt/diagrams/drawing5.xml><?xml version="1.0" encoding="utf-8"?>
<dsp:drawing xmlns:a="http://schemas.openxmlformats.org/drawingml/2006/main" xmlns:r="http://schemas.openxmlformats.org/officeDocument/2006/relationships" xmlns:dsp="http://schemas.microsoft.com/office/drawing/2008/diagram">
  <dsp:spTree>
    <dsp:nvGrpSpPr>
      <dsp:cNvPr id="29" name=""/>
      <dsp:cNvGrpSpPr/>
    </dsp:nvGrpSpPr>
    <dsp:grpSpPr/>
    <dsp:sp modelId="{A2D5CBD3-0576-4268-A27C-2358BBCF1332}">
      <dsp:nvSpPr>
        <dsp:cNvPr id="30" name=""/>
        <dsp:cNvSpPr/>
      </dsp:nvSpPr>
      <dsp:spPr>
        <a:xfrm>
          <a:off x="4540" y="528315"/>
          <a:ext cx="1334987" cy="429306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488950">
            <a:lnSpc>
              <a:spcPct val="90000"/>
            </a:lnSpc>
            <a:spcBef>
              <a:spcPct val="0"/>
            </a:spcBef>
            <a:spcAft>
              <a:spcPct val="35000"/>
            </a:spcAft>
            <a:buNone/>
          </a:pPr>
          <a:r>
            <a:rPr lang="en-US" sz="1100" kern="1200"/>
            <a:t>Encryption </a:t>
          </a:r>
        </a:p>
        <a:p>
          <a:pPr marL="57150" lvl="1" indent="-57150" algn="l" defTabSz="400050">
            <a:lnSpc>
              <a:spcPct val="90000"/>
            </a:lnSpc>
            <a:spcBef>
              <a:spcPct val="0"/>
            </a:spcBef>
            <a:spcAft>
              <a:spcPct val="15000"/>
            </a:spcAft>
            <a:buChar char="•"/>
          </a:pPr>
          <a:r>
            <a:rPr lang="en-US" sz="900" kern="1200"/>
            <a:t>Encrypt data at rest and during transit.</a:t>
          </a:r>
        </a:p>
      </dsp:txBody>
      <dsp:txXfrm>
        <a:off x="4540" y="528315"/>
        <a:ext cx="1334987" cy="4293065"/>
      </dsp:txXfrm>
    </dsp:sp>
    <dsp:sp modelId="{0DA79CB5-1286-4598-B771-2439A423F661}">
      <dsp:nvSpPr>
        <dsp:cNvPr id="31" name=""/>
        <dsp:cNvSpPr/>
      </dsp:nvSpPr>
      <dsp:spPr>
        <a:xfrm>
          <a:off x="1359560" y="2553348"/>
          <a:ext cx="200248" cy="243000"/>
        </a:xfrm>
        <a:prstGeom prst="rightArrow">
          <a:avLst>
            <a:gd name="adj1" fmla="val 50000"/>
            <a:gd name="adj2" fmla="val 5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CE8FA424-415F-404D-B1EF-24DD2A3BF3E6}">
      <dsp:nvSpPr>
        <dsp:cNvPr id="32" name=""/>
        <dsp:cNvSpPr/>
      </dsp:nvSpPr>
      <dsp:spPr>
        <a:xfrm>
          <a:off x="1579841" y="528315"/>
          <a:ext cx="1334987" cy="429306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488950">
            <a:lnSpc>
              <a:spcPct val="90000"/>
            </a:lnSpc>
            <a:spcBef>
              <a:spcPct val="0"/>
            </a:spcBef>
            <a:spcAft>
              <a:spcPct val="35000"/>
            </a:spcAft>
            <a:buNone/>
          </a:pPr>
          <a:r>
            <a:rPr lang="en-US" sz="1100" kern="1200"/>
            <a:t>WISP</a:t>
          </a:r>
        </a:p>
        <a:p>
          <a:pPr marL="57150" lvl="1" indent="-57150" algn="l" defTabSz="400050">
            <a:lnSpc>
              <a:spcPct val="90000"/>
            </a:lnSpc>
            <a:spcBef>
              <a:spcPct val="0"/>
            </a:spcBef>
            <a:spcAft>
              <a:spcPct val="15000"/>
            </a:spcAft>
            <a:buChar char="•"/>
          </a:pPr>
          <a:r>
            <a:rPr lang="en-US" sz="900" kern="1200"/>
            <a:t>Implement and maintain a comprehensive written information security program. </a:t>
          </a:r>
        </a:p>
      </dsp:txBody>
      <dsp:txXfrm>
        <a:off x="1579841" y="528315"/>
        <a:ext cx="1334987" cy="4293065"/>
      </dsp:txXfrm>
    </dsp:sp>
    <dsp:sp modelId="{98F22EE7-F6F5-4F9F-9EEE-9505199DB8EA}">
      <dsp:nvSpPr>
        <dsp:cNvPr id="33" name=""/>
        <dsp:cNvSpPr/>
      </dsp:nvSpPr>
      <dsp:spPr>
        <a:xfrm>
          <a:off x="2934861" y="2553348"/>
          <a:ext cx="200248" cy="243000"/>
        </a:xfrm>
        <a:prstGeom prst="rightArrow">
          <a:avLst>
            <a:gd name="adj1" fmla="val 50000"/>
            <a:gd name="adj2" fmla="val 5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60135A52-6892-4144-A0AD-4D52ABAFA442}">
      <dsp:nvSpPr>
        <dsp:cNvPr id="34" name=""/>
        <dsp:cNvSpPr/>
      </dsp:nvSpPr>
      <dsp:spPr>
        <a:xfrm>
          <a:off x="3155142" y="537549"/>
          <a:ext cx="1334987" cy="427459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488950">
            <a:lnSpc>
              <a:spcPct val="90000"/>
            </a:lnSpc>
            <a:spcBef>
              <a:spcPct val="0"/>
            </a:spcBef>
            <a:spcAft>
              <a:spcPct val="35000"/>
            </a:spcAft>
            <a:buNone/>
          </a:pPr>
          <a:r>
            <a:rPr lang="en-US" sz="1100" kern="1200"/>
            <a:t>Employee and Agent controls </a:t>
          </a:r>
        </a:p>
        <a:p>
          <a:pPr marL="57150" lvl="1" indent="-57150" algn="l" defTabSz="400050">
            <a:lnSpc>
              <a:spcPct val="90000"/>
            </a:lnSpc>
            <a:spcBef>
              <a:spcPct val="0"/>
            </a:spcBef>
            <a:spcAft>
              <a:spcPct val="15000"/>
            </a:spcAft>
            <a:buChar char="•"/>
          </a:pPr>
          <a:r>
            <a:rPr lang="en-US" sz="900" kern="1200"/>
            <a:t>Implement and maintain policies, processes, and controls to ensure that employees and agents only access, process, and retain data that is pertinent to their duties, especially for sensitive data. </a:t>
          </a:r>
        </a:p>
        <a:p>
          <a:pPr marL="57150" lvl="1" indent="-57150" algn="l" defTabSz="400050">
            <a:lnSpc>
              <a:spcPct val="90000"/>
            </a:lnSpc>
            <a:spcBef>
              <a:spcPct val="0"/>
            </a:spcBef>
            <a:spcAft>
              <a:spcPct val="15000"/>
            </a:spcAft>
            <a:buChar char="•"/>
          </a:pPr>
          <a:r>
            <a:rPr lang="en-US" sz="900" kern="1200"/>
            <a:t>Terminated employees and agents should have access terminated immediately upon termination.</a:t>
          </a:r>
        </a:p>
        <a:p>
          <a:pPr marL="57150" lvl="1" indent="-57150" algn="l" defTabSz="400050">
            <a:lnSpc>
              <a:spcPct val="90000"/>
            </a:lnSpc>
            <a:spcBef>
              <a:spcPct val="0"/>
            </a:spcBef>
            <a:spcAft>
              <a:spcPct val="15000"/>
            </a:spcAft>
            <a:buChar char="•"/>
          </a:pPr>
          <a:r>
            <a:rPr lang="en-US" sz="900" kern="1200"/>
            <a:t>Personnel training for security incidents and reporting a security incident. </a:t>
          </a:r>
        </a:p>
      </dsp:txBody>
      <dsp:txXfrm>
        <a:off x="3155142" y="537549"/>
        <a:ext cx="1334987" cy="4274598"/>
      </dsp:txXfrm>
    </dsp:sp>
    <dsp:sp modelId="{CF819BAF-B868-43AA-B78B-E4BEBCC3ED8E}">
      <dsp:nvSpPr>
        <dsp:cNvPr id="35" name=""/>
        <dsp:cNvSpPr/>
      </dsp:nvSpPr>
      <dsp:spPr>
        <a:xfrm>
          <a:off x="4510162" y="2553348"/>
          <a:ext cx="200248" cy="243000"/>
        </a:xfrm>
        <a:prstGeom prst="rightArrow">
          <a:avLst>
            <a:gd name="adj1" fmla="val 50000"/>
            <a:gd name="adj2" fmla="val 5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257F6ABB-A202-4A41-B112-A2C1985EF600}">
      <dsp:nvSpPr>
        <dsp:cNvPr id="36" name=""/>
        <dsp:cNvSpPr/>
      </dsp:nvSpPr>
      <dsp:spPr>
        <a:xfrm>
          <a:off x="4730443" y="528315"/>
          <a:ext cx="1334987" cy="429306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488950">
            <a:lnSpc>
              <a:spcPct val="90000"/>
            </a:lnSpc>
            <a:spcBef>
              <a:spcPct val="0"/>
            </a:spcBef>
            <a:spcAft>
              <a:spcPct val="35000"/>
            </a:spcAft>
            <a:buNone/>
          </a:pPr>
          <a:r>
            <a:rPr lang="en-US" sz="1100" kern="1200"/>
            <a:t>Vendors/Third Parties </a:t>
          </a:r>
        </a:p>
        <a:p>
          <a:pPr marL="57150" lvl="1" indent="-57150" algn="l" defTabSz="400050">
            <a:lnSpc>
              <a:spcPct val="90000"/>
            </a:lnSpc>
            <a:spcBef>
              <a:spcPct val="0"/>
            </a:spcBef>
            <a:spcAft>
              <a:spcPct val="15000"/>
            </a:spcAft>
            <a:buChar char="•"/>
          </a:pPr>
          <a:r>
            <a:rPr lang="en-US" sz="900" kern="1200"/>
            <a:t>Reasonable due diligence to select and ensure that vendors/third parties have security to protect data shared with the vendor/third party.</a:t>
          </a:r>
        </a:p>
        <a:p>
          <a:pPr marL="57150" lvl="1" indent="-57150" algn="l" defTabSz="400050">
            <a:lnSpc>
              <a:spcPct val="90000"/>
            </a:lnSpc>
            <a:spcBef>
              <a:spcPct val="0"/>
            </a:spcBef>
            <a:spcAft>
              <a:spcPct val="15000"/>
            </a:spcAft>
            <a:buChar char="•"/>
          </a:pPr>
          <a:r>
            <a:rPr lang="en-US" sz="900" kern="1200"/>
            <a:t>Contractually require vendors/third parties to only process data for the purposes given to those vendors/third parties. </a:t>
          </a:r>
        </a:p>
      </dsp:txBody>
      <dsp:txXfrm>
        <a:off x="4730443" y="528315"/>
        <a:ext cx="1334987" cy="4293065"/>
      </dsp:txXfrm>
    </dsp:sp>
    <dsp:sp modelId="{5FBD1659-7755-4DA2-8E8A-D1C0ADDA382F}">
      <dsp:nvSpPr>
        <dsp:cNvPr id="37" name=""/>
        <dsp:cNvSpPr/>
      </dsp:nvSpPr>
      <dsp:spPr>
        <a:xfrm>
          <a:off x="6085463" y="2553348"/>
          <a:ext cx="200248" cy="243000"/>
        </a:xfrm>
        <a:prstGeom prst="rightArrow">
          <a:avLst>
            <a:gd name="adj1" fmla="val 50000"/>
            <a:gd name="adj2" fmla="val 5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B7F842B3-A717-4973-B407-692D675E5C19}">
      <dsp:nvSpPr>
        <dsp:cNvPr id="38" name=""/>
        <dsp:cNvSpPr/>
      </dsp:nvSpPr>
      <dsp:spPr>
        <a:xfrm>
          <a:off x="6305744" y="509847"/>
          <a:ext cx="1334987" cy="433000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488950">
            <a:lnSpc>
              <a:spcPct val="90000"/>
            </a:lnSpc>
            <a:spcBef>
              <a:spcPct val="0"/>
            </a:spcBef>
            <a:spcAft>
              <a:spcPct val="35000"/>
            </a:spcAft>
            <a:buNone/>
          </a:pPr>
          <a:r>
            <a:rPr lang="en-US" sz="1100" kern="1200"/>
            <a:t>Security Incident/Data Breach </a:t>
          </a:r>
        </a:p>
        <a:p>
          <a:pPr marL="57150" lvl="1" indent="-57150" algn="l" defTabSz="400050">
            <a:lnSpc>
              <a:spcPct val="90000"/>
            </a:lnSpc>
            <a:spcBef>
              <a:spcPct val="0"/>
            </a:spcBef>
            <a:spcAft>
              <a:spcPct val="15000"/>
            </a:spcAft>
            <a:buChar char="•"/>
          </a:pPr>
          <a:r>
            <a:rPr lang="en-US" sz="900" kern="1200"/>
            <a:t>Implement and maintain an Incident Response Plan for security incidents and data breaches.</a:t>
          </a:r>
        </a:p>
        <a:p>
          <a:pPr marL="57150" lvl="1" indent="-57150" algn="l" defTabSz="400050">
            <a:lnSpc>
              <a:spcPct val="90000"/>
            </a:lnSpc>
            <a:spcBef>
              <a:spcPct val="0"/>
            </a:spcBef>
            <a:spcAft>
              <a:spcPct val="15000"/>
            </a:spcAft>
            <a:buChar char="•"/>
          </a:pPr>
          <a:r>
            <a:rPr lang="en-US" sz="900" kern="1200"/>
            <a:t>Perform periodic table top exercises.</a:t>
          </a:r>
        </a:p>
      </dsp:txBody>
      <dsp:txXfrm>
        <a:off x="6305744" y="509847"/>
        <a:ext cx="1334987" cy="4330001"/>
      </dsp:txXfrm>
    </dsp:sp>
    <dsp:sp modelId="{1A796CED-1FAE-438A-9EF0-100FA7582990}">
      <dsp:nvSpPr>
        <dsp:cNvPr id="39" name=""/>
        <dsp:cNvSpPr/>
      </dsp:nvSpPr>
      <dsp:spPr>
        <a:xfrm>
          <a:off x="7660765" y="2553348"/>
          <a:ext cx="200248" cy="243000"/>
        </a:xfrm>
        <a:prstGeom prst="rightArrow">
          <a:avLst>
            <a:gd name="adj1" fmla="val 50000"/>
            <a:gd name="adj2" fmla="val 5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EE29DBC7-46B3-4ABC-8E0C-37B1465F7B40}">
      <dsp:nvSpPr>
        <dsp:cNvPr id="40" name=""/>
        <dsp:cNvSpPr/>
      </dsp:nvSpPr>
      <dsp:spPr>
        <a:xfrm>
          <a:off x="7881045" y="509847"/>
          <a:ext cx="1334987" cy="433000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488950">
            <a:lnSpc>
              <a:spcPct val="90000"/>
            </a:lnSpc>
            <a:spcBef>
              <a:spcPct val="0"/>
            </a:spcBef>
            <a:spcAft>
              <a:spcPct val="35000"/>
            </a:spcAft>
            <a:buNone/>
          </a:pPr>
          <a:r>
            <a:rPr lang="en-US" sz="1100" kern="1200"/>
            <a:t>Retention of information </a:t>
          </a:r>
        </a:p>
        <a:p>
          <a:pPr marL="57150" lvl="1" indent="-57150" algn="l" defTabSz="400050">
            <a:lnSpc>
              <a:spcPct val="90000"/>
            </a:lnSpc>
            <a:spcBef>
              <a:spcPct val="0"/>
            </a:spcBef>
            <a:spcAft>
              <a:spcPct val="15000"/>
            </a:spcAft>
            <a:buChar char="•"/>
          </a:pPr>
          <a:r>
            <a:rPr lang="en-US" sz="900" kern="1200"/>
            <a:t>Only retain information for as long as needed or as required by law. </a:t>
          </a:r>
        </a:p>
        <a:p>
          <a:pPr marL="57150" lvl="1" indent="-57150" algn="l" defTabSz="400050">
            <a:lnSpc>
              <a:spcPct val="90000"/>
            </a:lnSpc>
            <a:spcBef>
              <a:spcPct val="0"/>
            </a:spcBef>
            <a:spcAft>
              <a:spcPct val="15000"/>
            </a:spcAft>
            <a:buChar char="•"/>
          </a:pPr>
          <a:r>
            <a:rPr lang="en-US" sz="900" kern="1200"/>
            <a:t>Securely dispose of information no longer needed.</a:t>
          </a:r>
        </a:p>
      </dsp:txBody>
      <dsp:txXfrm>
        <a:off x="7881045" y="509847"/>
        <a:ext cx="1334987" cy="4330001"/>
      </dsp:txXfrm>
    </dsp:sp>
    <dsp:sp modelId="{807C2C7C-67F8-43A7-A351-8D3914DA3454}">
      <dsp:nvSpPr>
        <dsp:cNvPr id="41" name=""/>
        <dsp:cNvSpPr/>
      </dsp:nvSpPr>
      <dsp:spPr>
        <a:xfrm>
          <a:off x="9236066" y="2553348"/>
          <a:ext cx="200248" cy="243000"/>
        </a:xfrm>
        <a:prstGeom prst="rightArrow">
          <a:avLst>
            <a:gd name="adj1" fmla="val 50000"/>
            <a:gd name="adj2" fmla="val 5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a:lstStyle/>
        <a:p/>
      </dsp:txBody>
    </dsp:sp>
    <dsp:sp modelId="{1EFFB08E-2E9A-41FC-812C-6699797DB5D3}">
      <dsp:nvSpPr>
        <dsp:cNvPr id="42" name=""/>
        <dsp:cNvSpPr/>
      </dsp:nvSpPr>
      <dsp:spPr>
        <a:xfrm>
          <a:off x="9382594" y="519081"/>
          <a:ext cx="1334987" cy="432772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t" anchorCtr="0">
          <a:noAutofit/>
        </a:bodyPr>
        <a:lstStyle/>
        <a:p>
          <a:pPr marL="0" lvl="0" indent="0" algn="l" defTabSz="488950">
            <a:lnSpc>
              <a:spcPct val="90000"/>
            </a:lnSpc>
            <a:spcBef>
              <a:spcPct val="0"/>
            </a:spcBef>
            <a:spcAft>
              <a:spcPct val="35000"/>
            </a:spcAft>
            <a:buNone/>
          </a:pPr>
          <a:r>
            <a:rPr lang="en-US" sz="1100" kern="1200"/>
            <a:t>Review controls </a:t>
          </a:r>
        </a:p>
        <a:p>
          <a:pPr marL="57150" lvl="1" indent="-57150" algn="l" defTabSz="400050">
            <a:lnSpc>
              <a:spcPct val="90000"/>
            </a:lnSpc>
            <a:spcBef>
              <a:spcPct val="0"/>
            </a:spcBef>
            <a:spcAft>
              <a:spcPct val="15000"/>
            </a:spcAft>
            <a:buChar char="•"/>
          </a:pPr>
          <a:r>
            <a:rPr lang="en-US" sz="900" kern="1200"/>
            <a:t>Periodically review all security controls, processes, and policies to ensure they are still adequate in light of changes to technology, the types of data being held, and the uses of the data. </a:t>
          </a:r>
        </a:p>
        <a:p>
          <a:pPr marL="57150" lvl="1" indent="-57150" algn="l" defTabSz="400050">
            <a:lnSpc>
              <a:spcPct val="90000"/>
            </a:lnSpc>
            <a:spcBef>
              <a:spcPct val="0"/>
            </a:spcBef>
            <a:spcAft>
              <a:spcPct val="15000"/>
            </a:spcAft>
            <a:buChar char="•"/>
          </a:pPr>
          <a:r>
            <a:rPr lang="en-US" sz="900" kern="1200"/>
            <a:t>Self audit and/or third party audit the safeguards and repair any material deficiencies.  </a:t>
          </a:r>
        </a:p>
      </dsp:txBody>
      <dsp:txXfrm>
        <a:off x="9382594" y="519081"/>
        <a:ext cx="1334987" cy="4327723"/>
      </dsp:txXfrm>
    </dsp:sp>
  </dsp:spTree>
</dsp:drawing>
</file>

<file path=ppt/diagrams/drawing6.xml><?xml version="1.0" encoding="utf-8"?>
<dsp:drawing xmlns:a="http://schemas.openxmlformats.org/drawingml/2006/main" xmlns:r="http://schemas.openxmlformats.org/officeDocument/2006/relationships" xmlns:dsp="http://schemas.microsoft.com/office/drawing/2008/diagram">
  <dsp:spTree>
    <dsp:nvGrpSpPr>
      <dsp:cNvPr id="6" name=""/>
      <dsp:cNvGrpSpPr/>
    </dsp:nvGrpSpPr>
    <dsp:grpSpPr/>
    <dsp:sp modelId="{40B709E9-53EC-41BE-BF4C-0EAF1B8610CD}">
      <dsp:nvSpPr>
        <dsp:cNvPr id="7" name=""/>
        <dsp:cNvSpPr/>
      </dsp:nvSpPr>
      <dsp:spPr>
        <a:xfrm>
          <a:off x="0" y="263930"/>
          <a:ext cx="3185082" cy="191104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Understand and approach cybersecurity as an enterprise-wide risk management issue, not just an IT issue</a:t>
          </a:r>
        </a:p>
      </dsp:txBody>
      <dsp:txXfrm>
        <a:off x="0" y="263930"/>
        <a:ext cx="3185082" cy="1911049"/>
      </dsp:txXfrm>
    </dsp:sp>
    <dsp:sp modelId="{F3961F60-1A0E-4F89-8A9F-295FDEF291D7}">
      <dsp:nvSpPr>
        <dsp:cNvPr id="8" name=""/>
        <dsp:cNvSpPr/>
      </dsp:nvSpPr>
      <dsp:spPr>
        <a:xfrm>
          <a:off x="3503590" y="263930"/>
          <a:ext cx="3185082" cy="191104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Understand the legal implications of cyber security risks as they relate to their company’s specific circumstances</a:t>
          </a:r>
        </a:p>
      </dsp:txBody>
      <dsp:txXfrm>
        <a:off x="3503590" y="263930"/>
        <a:ext cx="3185082" cy="1911049"/>
      </dsp:txXfrm>
    </dsp:sp>
    <dsp:sp modelId="{E2A4DAF2-2121-4ECF-B6FD-F2C0E6A2515A}">
      <dsp:nvSpPr>
        <dsp:cNvPr id="9" name=""/>
        <dsp:cNvSpPr/>
      </dsp:nvSpPr>
      <dsp:spPr>
        <a:xfrm>
          <a:off x="7007181" y="263930"/>
          <a:ext cx="3185082" cy="191104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Board members and management should have adequate access to cybersecurity expertise, and discussions about cyber-risk management should be given regular and adequate time on the meeting agenda</a:t>
          </a:r>
        </a:p>
      </dsp:txBody>
      <dsp:txXfrm>
        <a:off x="7007181" y="263930"/>
        <a:ext cx="3185082" cy="1911049"/>
      </dsp:txXfrm>
    </dsp:sp>
    <dsp:sp modelId="{9ED278F9-82BA-41B1-9F73-328CFDDEEC72}">
      <dsp:nvSpPr>
        <dsp:cNvPr id="10" name=""/>
        <dsp:cNvSpPr/>
      </dsp:nvSpPr>
      <dsp:spPr>
        <a:xfrm>
          <a:off x="1751795" y="2493488"/>
          <a:ext cx="3185082" cy="191104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Set the expectation that management will establish an enterprise-wide cyber-risk management framework with adequate staffing and budget</a:t>
          </a:r>
        </a:p>
      </dsp:txBody>
      <dsp:txXfrm>
        <a:off x="1751795" y="2493488"/>
        <a:ext cx="3185082" cy="1911049"/>
      </dsp:txXfrm>
    </dsp:sp>
    <dsp:sp modelId="{AD2F7C68-91EA-4006-B598-457CB6871D48}">
      <dsp:nvSpPr>
        <dsp:cNvPr id="11" name=""/>
        <dsp:cNvSpPr/>
      </dsp:nvSpPr>
      <dsp:spPr>
        <a:xfrm>
          <a:off x="5255386" y="2493488"/>
          <a:ext cx="3185082" cy="191104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Discussions of cyber-risk should include identification of what risks to avoid, accept, mitigate, or transfer through insurance, as well as specific plans associated with each approach</a:t>
          </a:r>
        </a:p>
      </dsp:txBody>
      <dsp:txXfrm>
        <a:off x="5255386" y="2493488"/>
        <a:ext cx="3185082" cy="1911049"/>
      </dsp:txXfrm>
    </dsp:sp>
  </dsp:spTree>
</dsp:drawing>
</file>

<file path=ppt/diagrams/drawing7.xml><?xml version="1.0" encoding="utf-8"?>
<dsp:drawing xmlns:a="http://schemas.openxmlformats.org/drawingml/2006/main" xmlns:r="http://schemas.openxmlformats.org/officeDocument/2006/relationships" xmlns:dsp="http://schemas.microsoft.com/office/drawing/2008/diagram">
  <dsp:spTree>
    <dsp:nvGrpSpPr>
      <dsp:cNvPr id="5" name=""/>
      <dsp:cNvGrpSpPr/>
    </dsp:nvGrpSpPr>
    <dsp:grpSpPr/>
    <dsp:sp modelId="{444BD080-00FA-493A-8B77-52D62D9517B7}">
      <dsp:nvSpPr>
        <dsp:cNvPr id="6" name=""/>
        <dsp:cNvSpPr/>
      </dsp:nvSpPr>
      <dsp:spPr>
        <a:xfrm>
          <a:off x="0" y="172599"/>
          <a:ext cx="10515600" cy="53756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No One Size Fits All</a:t>
          </a:r>
        </a:p>
      </dsp:txBody>
      <dsp:txXfrm>
        <a:off x="26242" y="198841"/>
        <a:ext cx="10463116" cy="485077"/>
      </dsp:txXfrm>
    </dsp:sp>
    <dsp:sp modelId="{ABC8EC64-15A0-44CA-A8EA-76D28A7C1FF6}">
      <dsp:nvSpPr>
        <dsp:cNvPr id="7" name=""/>
        <dsp:cNvSpPr/>
      </dsp:nvSpPr>
      <dsp:spPr>
        <a:xfrm>
          <a:off x="0" y="710161"/>
          <a:ext cx="10515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Reasonableness of Security = size and complexity of company &amp; sensitivity of data held</a:t>
          </a:r>
        </a:p>
      </dsp:txBody>
      <dsp:txXfrm>
        <a:off x="0" y="710161"/>
        <a:ext cx="10515600" cy="314640"/>
      </dsp:txXfrm>
    </dsp:sp>
    <dsp:sp modelId="{BB62C982-1F88-4BE5-8E40-02CF161992F3}">
      <dsp:nvSpPr>
        <dsp:cNvPr id="8" name=""/>
        <dsp:cNvSpPr/>
      </dsp:nvSpPr>
      <dsp:spPr>
        <a:xfrm>
          <a:off x="0" y="1024801"/>
          <a:ext cx="10515600" cy="455715"/>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Can Be Tied to General Industry Norms or Laws </a:t>
          </a:r>
        </a:p>
      </dsp:txBody>
      <dsp:txXfrm>
        <a:off x="22246" y="1047047"/>
        <a:ext cx="10471108" cy="411223"/>
      </dsp:txXfrm>
    </dsp:sp>
    <dsp:sp modelId="{FA8ED56C-7494-4BB4-ADA7-D3BD12A63C36}">
      <dsp:nvSpPr>
        <dsp:cNvPr id="9" name=""/>
        <dsp:cNvSpPr/>
      </dsp:nvSpPr>
      <dsp:spPr>
        <a:xfrm>
          <a:off x="0" y="1480516"/>
          <a:ext cx="10515600" cy="1927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Gramm Leach Bliley Act </a:t>
          </a:r>
        </a:p>
        <a:p>
          <a:pPr marL="228600" lvl="2" indent="-114300" algn="l" defTabSz="666750">
            <a:lnSpc>
              <a:spcPct val="90000"/>
            </a:lnSpc>
            <a:spcBef>
              <a:spcPct val="0"/>
            </a:spcBef>
            <a:spcAft>
              <a:spcPct val="20000"/>
            </a:spcAft>
            <a:buChar char="•"/>
          </a:pPr>
          <a:r>
            <a:rPr lang="en-US" sz="1500" kern="1200"/>
            <a:t>Reasonable administrative, technical, and physical safeguards to protect the security, confidentiality, and integrity of customer information </a:t>
          </a:r>
        </a:p>
        <a:p>
          <a:pPr marL="114300" lvl="1" indent="-114300" algn="l" defTabSz="666750">
            <a:lnSpc>
              <a:spcPct val="90000"/>
            </a:lnSpc>
            <a:spcBef>
              <a:spcPct val="0"/>
            </a:spcBef>
            <a:spcAft>
              <a:spcPct val="20000"/>
            </a:spcAft>
            <a:buChar char="•"/>
          </a:pPr>
          <a:r>
            <a:rPr lang="en-US" sz="1500" kern="1200"/>
            <a:t>CCPA and other state breach statutes </a:t>
          </a:r>
        </a:p>
        <a:p>
          <a:pPr marL="228600" lvl="2" indent="-114300" algn="l" defTabSz="666750">
            <a:lnSpc>
              <a:spcPct val="90000"/>
            </a:lnSpc>
            <a:spcBef>
              <a:spcPct val="0"/>
            </a:spcBef>
            <a:spcAft>
              <a:spcPct val="20000"/>
            </a:spcAft>
            <a:buChar char="•"/>
          </a:pPr>
          <a:r>
            <a:rPr lang="en-US" sz="1500" b="0" i="0" kern="1200"/>
            <a:t>CCPA Law - [a]ny consumer whose nonencrypted and nonredacted personal information . . . is subject to unauthorized access and exfiltration, theft or disclosure as a result of the </a:t>
          </a:r>
          <a:r>
            <a:rPr lang="en-US" sz="1500" b="1" i="1" kern="1200"/>
            <a:t>business’s violation of the duty to implement and maintain reasonable security procedures and practices appropriate to the nature of the information to protect the personal information</a:t>
          </a:r>
          <a:r>
            <a:rPr lang="en-US" sz="1500" b="0" i="0" kern="1200"/>
            <a:t> </a:t>
          </a:r>
          <a:endParaRPr lang="en-US" sz="1500" kern="1200"/>
        </a:p>
        <a:p>
          <a:pPr marL="114300" lvl="1" indent="-114300" algn="l" defTabSz="666750">
            <a:lnSpc>
              <a:spcPct val="90000"/>
            </a:lnSpc>
            <a:spcBef>
              <a:spcPct val="0"/>
            </a:spcBef>
            <a:spcAft>
              <a:spcPct val="20000"/>
            </a:spcAft>
            <a:buChar char="•"/>
          </a:pPr>
          <a:r>
            <a:rPr lang="en-US" sz="1500" kern="1200"/>
            <a:t>ISO/NIST standards </a:t>
          </a:r>
        </a:p>
      </dsp:txBody>
      <dsp:txXfrm>
        <a:off x="0" y="1480516"/>
        <a:ext cx="10515600" cy="1927170"/>
      </dsp:txXfrm>
    </dsp:sp>
    <dsp:sp modelId="{C8CD09D0-1D6A-4A2B-9B99-1BEB3EBFD0FC}">
      <dsp:nvSpPr>
        <dsp:cNvPr id="10" name=""/>
        <dsp:cNvSpPr/>
      </dsp:nvSpPr>
      <dsp:spPr>
        <a:xfrm>
          <a:off x="0" y="3407686"/>
          <a:ext cx="10515600" cy="455715"/>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Improvement vs Finalized Process</a:t>
          </a:r>
        </a:p>
      </dsp:txBody>
      <dsp:txXfrm>
        <a:off x="22246" y="3429932"/>
        <a:ext cx="10471108" cy="411223"/>
      </dsp:txXfrm>
    </dsp:sp>
    <dsp:sp modelId="{F309A287-E867-45D3-A198-1CB223AD3EA7}">
      <dsp:nvSpPr>
        <dsp:cNvPr id="11" name=""/>
        <dsp:cNvSpPr/>
      </dsp:nvSpPr>
      <dsp:spPr>
        <a:xfrm>
          <a:off x="0" y="3863401"/>
          <a:ext cx="10515600" cy="471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Process does not need to be perfect right away, but steps should be taken to continually improve process to get it to where it needs to be.  </a:t>
          </a:r>
        </a:p>
      </dsp:txBody>
      <dsp:txXfrm>
        <a:off x="0" y="3863401"/>
        <a:ext cx="10515600" cy="471960"/>
      </dsp:txXfrm>
    </dsp:sp>
  </dsp:spTree>
</dsp:drawing>
</file>

<file path=ppt/diagrams/layout1.xml><?xml version="1.0" encoding="utf-8"?>
<dgm:layoutDef xmlns:a="http://schemas.openxmlformats.org/drawingml/2006/main" xmlns:r="http://schemas.openxmlformats.org/officeDocument/2006/relationships" xmlns:dgm="http://schemas.openxmlformats.org/drawingml/2006/diagram"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dgm:ruleLst>
    <dgm:forEach name="Name0" axis="ch" ptType="node">
      <dgm:layoutNode name="parentText" styleLbl="node1">
        <dgm:varLst>
          <dgm:chMax val="0"/>
          <dgm:bulletEnabled val="1"/>
        </dgm:varLst>
        <dgm:alg type="tx">
          <dgm:param type="parTxLTRAlign" val="l"/>
          <dgm:param type="parTxRTLAlign" val="r"/>
        </dgm:alg>
        <dgm:shape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dgm:ruleLst>
      </dgm:layoutNode>
      <dgm:choose name="Name1">
        <dgm:if name="Name2" axis="ch" ptType="node" func="cnt" op="gte" val="1">
          <dgm:layoutNode name="childText" styleLbl="revTx">
            <dgm:varLst>
              <dgm:bulletEnabled val="1"/>
            </dgm:varLst>
            <dgm:alg type="tx">
              <dgm:param type="stBulletLvl" val="1"/>
              <dgm:param type="lnSpAfChP" val="20"/>
            </dgm:alg>
            <dgm:shape type="rect" r:blip="">
              <dgm:adjLst/>
            </dgm:shape>
            <dgm:presOf axis="des" ptType="node"/>
            <dgm:constrLst>
              <dgm:constr type="tMarg" refType="primFontSz" fact="0.1"/>
              <dgm:constr type="bMarg" refType="primFontSz" fact="0.1"/>
              <dgm:constr type="lMarg" refType="w" fact="0.09"/>
            </dgm:constrLst>
            <dgm:ruleLst>
              <dgm:rule type="h" val="INF"/>
            </dgm:ruleLst>
          </dgm:layoutNode>
        </dgm:if>
        <dgm:else name="Name3">
          <dgm:choose name="Name4">
            <dgm:if name="Name5" axis="par ch" ptType="doc node" func="cnt" op="gte" val="2">
              <dgm:forEach name="Name6" axis="followSib" ptType="sibTrans" cnt="1">
                <dgm:layoutNode name="spacer">
                  <dgm:alg type="sp"/>
                  <dgm:shape r:blip="">
                    <dgm:adjLst/>
                  </dgm:shape>
                  <dgm:presOf/>
                  <dgm:constrLst/>
                  <dgm:ruleLst/>
                </dgm:layoutNode>
              </dgm:forEach>
            </dgm:if>
            <dgm:else name="Name7"/>
          </dgm:choose>
        </dgm:else>
      </dgm:choose>
    </dgm:forEach>
  </dgm:layoutNode>
</dgm:layoutDef>
</file>

<file path=ppt/diagrams/layout2.xml><?xml version="1.0" encoding="utf-8"?>
<dgm:layoutDef xmlns:a="http://schemas.openxmlformats.org/drawingml/2006/main" xmlns:r="http://schemas.openxmlformats.org/officeDocument/2006/relationships" xmlns:dgm="http://schemas.openxmlformats.org/drawingml/2006/diagram"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dgm:ruleLst>
      </dgm:layoutNode>
      <dgm:forEach name="Name4" axis="followSib" ptType="sibTrans" cnt="1">
        <dgm:layoutNode name="sibTrans">
          <dgm:alg type="sp"/>
          <dgm:shape r:blip="">
            <dgm:adjLst/>
          </dgm:shape>
          <dgm:presOf/>
          <dgm:constrLst/>
          <dgm:ruleLst/>
        </dgm:layoutNode>
      </dgm:forEach>
    </dgm:forEach>
  </dgm:layoutNode>
</dgm:layoutDef>
</file>

<file path=ppt/diagrams/layout3.xml><?xml version="1.0" encoding="utf-8"?>
<dgm:layoutDef xmlns:a="http://schemas.openxmlformats.org/drawingml/2006/main" xmlns:r="http://schemas.openxmlformats.org/officeDocument/2006/relationships" xmlns:dgm="http://schemas.openxmlformats.org/drawingml/2006/diagram"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type="rect" r:blip="" zOrderOff="1" hideGeom="1">
                    <dgm:adjLst/>
                  </dgm:shape>
                </dgm:if>
                <dgm:else name="Name9">
                  <dgm:shape type="rect" r:blip="">
                    <dgm:adjLst/>
                  </dgm:shape>
                </dgm:else>
              </dgm:choose>
              <dgm:presOf axis="self"/>
              <dgm:constrLst/>
              <dgm:ruleLst>
                <dgm:rule type="primFontSz" val="5"/>
              </dgm:ruleLst>
            </dgm:layoutNode>
            <dgm:choose name="Name10">
              <dgm:if name="Name11" axis="ch" ptType="node" func="cnt" op="gte" val="1">
                <dgm:layoutNode name="entireBox">
                  <dgm:alg type="sp"/>
                  <dgm:shape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type="rect" r:blip="">
                        <dgm:adjLst/>
                      </dgm:shape>
                      <dgm:presOf axis="desOrSelf" ptType="node"/>
                      <dgm:constrLst>
                        <dgm:constr type="tMarg" refType="primFontSz" fact="0.1"/>
                        <dgm:constr type="bMarg" refType="primFontSz" fact="0.1"/>
                      </dgm:constrLst>
                      <dgm:ruleLst>
                        <dgm:rule type="primFontSz" val="5"/>
                      </dgm:ruleLst>
                    </dgm:layoutNode>
                  </dgm:forEach>
                </dgm:layoutNode>
              </dgm:if>
              <dgm:else name="Name16"/>
            </dgm:choose>
          </dgm:layoutNode>
        </dgm:if>
        <dgm:else name="Name17">
          <dgm:layoutNode name="arrowAndChildren">
            <dgm:alg type="composite"/>
            <dgm:shape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type="rect" r:blip="" zOrderOff="1" hideGeom="1">
                    <dgm:adjLst/>
                  </dgm:shape>
                </dgm:if>
                <dgm:else name="Name23">
                  <dgm:shape rot="180" type="upArrowCallout" r:blip="">
                    <dgm:adjLst/>
                  </dgm:shape>
                </dgm:else>
              </dgm:choose>
              <dgm:presOf axis="self"/>
              <dgm:constrLst/>
              <dgm:ruleLst>
                <dgm:rule type="primFontSz" val="5"/>
              </dgm:ruleLst>
            </dgm:layoutNode>
            <dgm:choose name="Name24">
              <dgm:if name="Name25" axis="ch" ptType="node" func="cnt" op="gte" val="1">
                <dgm:layoutNode name="arrow">
                  <dgm:alg type="sp"/>
                  <dgm:shape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type="rect" r:blip="">
                        <dgm:adjLst/>
                      </dgm:shape>
                      <dgm:presOf axis="desOrSelf" ptType="node"/>
                      <dgm:constrLst>
                        <dgm:constr type="tMarg" refType="primFontSz" fact="0.1"/>
                        <dgm:constr type="bMarg" refType="primFontSz" fact="0.1"/>
                      </dgm:constrLst>
                      <dgm:ruleLst>
                        <dgm:rule type="primFontSz" val="5"/>
                      </dgm:ruleLst>
                    </dgm:layoutNode>
                  </dgm:forEach>
                </dgm:layoutNode>
              </dgm:if>
              <dgm:else name="Name30"/>
            </dgm:choose>
          </dgm:layoutNode>
        </dgm:else>
      </dgm:choose>
      <dgm:forEach name="Name31" axis="precedSib" ptType="sibTrans" st="-1" cnt="1">
        <dgm:layoutNode name="sp">
          <dgm:alg type="sp"/>
          <dgm:shape r:blip="">
            <dgm:adjLst/>
          </dgm:shape>
          <dgm:presOf axis="self"/>
          <dgm:constrLst/>
          <dgm:ruleLst/>
        </dgm:layoutNode>
      </dgm:forEach>
    </dgm:forEach>
  </dgm:layoutNode>
</dgm:layoutDef>
</file>

<file path=ppt/diagrams/layout4.xml><?xml version="1.0" encoding="utf-8"?>
<dgm:layoutDef xmlns:a="http://schemas.openxmlformats.org/drawingml/2006/main" xmlns:r="http://schemas.openxmlformats.org/officeDocument/2006/relationships" xmlns:dgm="http://schemas.openxmlformats.org/drawingml/2006/diagram"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type="rect" r:blip="" zOrderOff="1" hideGeom="1">
                    <dgm:adjLst/>
                  </dgm:shape>
                </dgm:if>
                <dgm:else name="Name9">
                  <dgm:shape type="rect" r:blip="">
                    <dgm:adjLst/>
                  </dgm:shape>
                </dgm:else>
              </dgm:choose>
              <dgm:presOf axis="self"/>
              <dgm:constrLst/>
              <dgm:ruleLst>
                <dgm:rule type="primFontSz" val="5"/>
              </dgm:ruleLst>
            </dgm:layoutNode>
            <dgm:choose name="Name10">
              <dgm:if name="Name11" axis="ch" ptType="node" func="cnt" op="gte" val="1">
                <dgm:layoutNode name="entireBox">
                  <dgm:alg type="sp"/>
                  <dgm:shape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type="rect" r:blip="">
                        <dgm:adjLst/>
                      </dgm:shape>
                      <dgm:presOf axis="desOrSelf" ptType="node"/>
                      <dgm:constrLst>
                        <dgm:constr type="tMarg" refType="primFontSz" fact="0.1"/>
                        <dgm:constr type="bMarg" refType="primFontSz" fact="0.1"/>
                      </dgm:constrLst>
                      <dgm:ruleLst>
                        <dgm:rule type="primFontSz" val="5"/>
                      </dgm:ruleLst>
                    </dgm:layoutNode>
                  </dgm:forEach>
                </dgm:layoutNode>
              </dgm:if>
              <dgm:else name="Name16"/>
            </dgm:choose>
          </dgm:layoutNode>
        </dgm:if>
        <dgm:else name="Name17">
          <dgm:layoutNode name="arrowAndChildren">
            <dgm:alg type="composite"/>
            <dgm:shape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type="rect" r:blip="" zOrderOff="1" hideGeom="1">
                    <dgm:adjLst/>
                  </dgm:shape>
                </dgm:if>
                <dgm:else name="Name23">
                  <dgm:shape rot="180" type="upArrowCallout" r:blip="">
                    <dgm:adjLst/>
                  </dgm:shape>
                </dgm:else>
              </dgm:choose>
              <dgm:presOf axis="self"/>
              <dgm:constrLst/>
              <dgm:ruleLst>
                <dgm:rule type="primFontSz" val="5"/>
              </dgm:ruleLst>
            </dgm:layoutNode>
            <dgm:choose name="Name24">
              <dgm:if name="Name25" axis="ch" ptType="node" func="cnt" op="gte" val="1">
                <dgm:layoutNode name="arrow">
                  <dgm:alg type="sp"/>
                  <dgm:shape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type="rect" r:blip="">
                        <dgm:adjLst/>
                      </dgm:shape>
                      <dgm:presOf axis="desOrSelf" ptType="node"/>
                      <dgm:constrLst>
                        <dgm:constr type="tMarg" refType="primFontSz" fact="0.1"/>
                        <dgm:constr type="bMarg" refType="primFontSz" fact="0.1"/>
                      </dgm:constrLst>
                      <dgm:ruleLst>
                        <dgm:rule type="primFontSz" val="5"/>
                      </dgm:ruleLst>
                    </dgm:layoutNode>
                  </dgm:forEach>
                </dgm:layoutNode>
              </dgm:if>
              <dgm:else name="Name30"/>
            </dgm:choose>
          </dgm:layoutNode>
        </dgm:else>
      </dgm:choose>
      <dgm:forEach name="Name31" axis="precedSib" ptType="sibTrans" st="-1" cnt="1">
        <dgm:layoutNode name="sp">
          <dgm:alg type="sp"/>
          <dgm:shape r:blip="">
            <dgm:adjLst/>
          </dgm:shape>
          <dgm:presOf axis="self"/>
          <dgm:constrLst/>
          <dgm:ruleLst/>
        </dgm:layoutNode>
      </dgm:forEach>
    </dgm:forEach>
  </dgm:layoutNode>
</dgm:layoutDef>
</file>

<file path=ppt/diagrams/layout5.xml><?xml version="1.0" encoding="utf-8"?>
<dgm:layoutDef xmlns:a="http://schemas.openxmlformats.org/drawingml/2006/main" xmlns:r="http://schemas.openxmlformats.org/officeDocument/2006/relationships" xmlns:dgm="http://schemas.openxmlformats.org/drawingml/2006/diagram"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dgm:rule type="w" for="ch" forName="sibTrans" val="8.75"/>
    </dgm:ruleLst>
    <dgm:forEach name="nodesForEach" axis="ch" ptType="node">
      <dgm:layoutNode name="node">
        <dgm:varLst>
          <dgm:bulletEnabled val="1"/>
        </dgm:varLst>
        <dgm:alg type="tx"/>
        <dgm:shape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dgm:rule type="primFontSz" val="18"/>
          <dgm:rule type="h" fact="1.5"/>
          <dgm:rule type="primFontSz" val="11"/>
          <dgm:rule type="h" val="INF"/>
        </dgm:ruleLst>
      </dgm:layoutNode>
      <dgm:forEach name="sibTransForEach" axis="followSib" ptType="sibTrans" cnt="1">
        <dgm:layoutNode name="sibTransSpacerBeforeConnector" styleLbl="node1">
          <dgm:alg type="sp"/>
          <dgm:shape r:blip="">
            <dgm:adjLst/>
          </dgm:shape>
          <dgm:constrLst>
            <dgm:constr type="w" val="4.5"/>
          </dgm:constrLst>
          <dgm:presOf/>
          <dgm:ruleLst>
            <dgm:rule type="w" val="4.5"/>
          </dgm:ruleLst>
        </dgm:layoutNode>
        <dgm:layoutNode name="sibTrans" styleLbl="node1">
          <dgm:alg type="sp"/>
          <dgm:shape type="rightArrow" r:blip="">
            <dgm:adjLst>
              <dgm:adj idx="1" val="0.5"/>
            </dgm:adjLst>
          </dgm:shape>
          <dgm:presOf axis="self"/>
          <dgm:constrLst>
            <dgm:constr type="h" val="6.75"/>
          </dgm:constrLst>
          <dgm:ruleLst>
            <dgm:rule type="h" val="6.75"/>
            <dgm:rule type="w" val="8.75"/>
          </dgm:ruleLst>
        </dgm:layoutNode>
        <dgm:layoutNode name="sibTransSpacerAfterConnector">
          <dgm:alg type="sp"/>
          <dgm:shape r:blip="">
            <dgm:adjLst/>
          </dgm:shape>
          <dgm:constrLst>
            <dgm:constr type="w" val="4.5"/>
          </dgm:constrLst>
          <dgm:presOf/>
          <dgm:ruleLst/>
        </dgm:layoutNode>
      </dgm:forEach>
    </dgm:forEach>
  </dgm:layoutNode>
</dgm:layoutDef>
</file>

<file path=ppt/diagrams/layout6.xml><?xml version="1.0" encoding="utf-8"?>
<dgm:layoutDef xmlns:a="http://schemas.openxmlformats.org/drawingml/2006/main" xmlns:r="http://schemas.openxmlformats.org/officeDocument/2006/relationships" xmlns:dgm="http://schemas.openxmlformats.org/drawingml/2006/diagram"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dgm:ruleLst>
      </dgm:layoutNode>
      <dgm:forEach name="Name4" axis="followSib" ptType="sibTrans" cnt="1">
        <dgm:layoutNode name="sibTrans">
          <dgm:alg type="sp"/>
          <dgm:shape r:blip="">
            <dgm:adjLst/>
          </dgm:shape>
          <dgm:presOf/>
          <dgm:constrLst/>
          <dgm:ruleLst/>
        </dgm:layoutNode>
      </dgm:forEach>
    </dgm:forEach>
  </dgm:layoutNode>
</dgm:layoutDef>
</file>

<file path=ppt/diagrams/layout7.xml><?xml version="1.0" encoding="utf-8"?>
<dgm:layoutDef xmlns:a="http://schemas.openxmlformats.org/drawingml/2006/main" xmlns:r="http://schemas.openxmlformats.org/officeDocument/2006/relationships" xmlns:dgm="http://schemas.openxmlformats.org/drawingml/2006/diagram"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dgm:ruleLst>
    <dgm:forEach name="Name0" axis="ch" ptType="node">
      <dgm:layoutNode name="parentText" styleLbl="node1">
        <dgm:varLst>
          <dgm:chMax val="0"/>
          <dgm:bulletEnabled val="1"/>
        </dgm:varLst>
        <dgm:alg type="tx">
          <dgm:param type="parTxLTRAlign" val="l"/>
          <dgm:param type="parTxRTLAlign" val="r"/>
        </dgm:alg>
        <dgm:shape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dgm:ruleLst>
      </dgm:layoutNode>
      <dgm:choose name="Name1">
        <dgm:if name="Name2" axis="ch" ptType="node" func="cnt" op="gte" val="1">
          <dgm:layoutNode name="childText" styleLbl="revTx">
            <dgm:varLst>
              <dgm:bulletEnabled val="1"/>
            </dgm:varLst>
            <dgm:alg type="tx">
              <dgm:param type="stBulletLvl" val="1"/>
              <dgm:param type="lnSpAfChP" val="20"/>
            </dgm:alg>
            <dgm:shape type="rect" r:blip="">
              <dgm:adjLst/>
            </dgm:shape>
            <dgm:presOf axis="des" ptType="node"/>
            <dgm:constrLst>
              <dgm:constr type="tMarg" refType="primFontSz" fact="0.1"/>
              <dgm:constr type="bMarg" refType="primFontSz" fact="0.1"/>
              <dgm:constr type="lMarg" refType="w" fact="0.09"/>
            </dgm:constrLst>
            <dgm:ruleLst>
              <dgm:rule type="h" val="INF"/>
            </dgm:ruleLst>
          </dgm:layoutNode>
        </dgm:if>
        <dgm:else name="Name3">
          <dgm:choose name="Name4">
            <dgm:if name="Name5" axis="par ch" ptType="doc node" func="cnt" op="gte" val="2">
              <dgm:forEach name="Name6" axis="followSib" ptType="sibTrans" cnt="1">
                <dgm:layoutNode name="spacer">
                  <dgm:alg type="sp"/>
                  <dgm:shape r:blip="">
                    <dgm:adjLst/>
                  </dgm:shape>
                  <dgm:presOf/>
                  <dgm:constrLst/>
                  <dgm:ruleLst/>
                </dgm:layoutNode>
              </dgm:forEach>
            </dgm:if>
            <dgm:else name="Name7"/>
          </dgm:choose>
        </dgm:else>
      </dgm:choose>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a="http://schemas.openxmlformats.org/drawingml/2006/main" xmlns:dgm="http://schemas.openxmlformats.org/drawingml/2006/diagram"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a="http://schemas.openxmlformats.org/drawingml/2006/main" xmlns:dgm="http://schemas.openxmlformats.org/drawingml/2006/diagram"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&#65279;<?xml version="1.0" encoding="utf-8" standalone="yes"?><Relationships xmlns="http://schemas.openxmlformats.org/package/2006/relationships"><Relationship Id="rId1" Type="http://schemas.openxmlformats.org/officeDocument/2006/relationships/theme" Target="../theme/theme4.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xfrm>
      </p:grpSpPr>
      <p:sp>
        <p:nvSpPr>
          <p:cNvPr id="2" name="Header Placeholder 1">
            <a:extLst>
              <a:ext uri="{FF2B5EF4-FFF2-40B4-BE49-F238E27FC236}">
                <a16:creationId xmlns:a16="http://schemas.microsoft.com/office/drawing/2014/main" id="{3B5D93C9-3AFA-439D-B5F2-9425ED2700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9C67118-64C0-41F0-A1FE-5E4B5A0644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2E80EA-275E-4C00-8C25-9740ECB73B27}" type="datetimeFigureOut">
              <a:rPr lang="en-US" smtClean="0"/>
              <a:t>2/28/2024</a:t>
            </a:fld>
            <a:endParaRPr lang="en-US"/>
          </a:p>
        </p:txBody>
      </p:sp>
      <p:sp>
        <p:nvSpPr>
          <p:cNvPr id="4" name="Footer Placeholder 3">
            <a:extLst>
              <a:ext uri="{FF2B5EF4-FFF2-40B4-BE49-F238E27FC236}">
                <a16:creationId xmlns:a16="http://schemas.microsoft.com/office/drawing/2014/main" id="{D578D365-992A-4BA8-BC8D-1F798A4B3B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EE8FE17-EAC9-4B2D-BA47-5BE1DB8008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DA6E29-CFA9-4DE6-8CB9-62FC58D99ABA}" type="slidenum">
              <a:rPr lang="en-US" smtClean="0"/>
              <a:t>‹#›</a:t>
            </a:fld>
            <a:endParaRPr lang="en-US"/>
          </a:p>
        </p:txBody>
      </p:sp>
    </p:spTree>
    <p:extLst>
      <p:ext uri="{BB962C8B-B14F-4D97-AF65-F5344CB8AC3E}">
        <p14:creationId xmlns:p14="http://schemas.microsoft.com/office/powerpoint/2010/main" val="1731049068"/>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A01FB-BFEC-40D4-BC97-4BD8123DE7FE}"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C3269-BE1B-43CD-AA62-47C1A734B8C8}" type="slidenum">
              <a:rPr lang="en-US" smtClean="0"/>
              <a:t>‹#›</a:t>
            </a:fld>
            <a:endParaRPr lang="en-US"/>
          </a:p>
        </p:txBody>
      </p:sp>
    </p:spTree>
    <p:extLst>
      <p:ext uri="{BB962C8B-B14F-4D97-AF65-F5344CB8AC3E}">
        <p14:creationId xmlns:p14="http://schemas.microsoft.com/office/powerpoint/2010/main" val="3442872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 Id="rId3" Type="http://schemas.openxmlformats.org/officeDocument/2006/relationships/tags" Target="../tags/tag47.xml" /><Relationship Id="rId4" Type="http://schemas.openxmlformats.org/officeDocument/2006/relationships/tags" Target="../tags/tag48.xml" /><Relationship Id="rId5" Type="http://schemas.openxmlformats.org/officeDocument/2006/relationships/tags" Target="../tags/tag49.xml" /><Relationship Id="rId6" Type="http://schemas.openxmlformats.org/officeDocument/2006/relationships/tags" Target="../tags/tag50.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0ADBD3-69A4-473D-8D32-8216950FE591}" type="slidenum">
              <a:rPr lang="en-US" smtClean="0">
                <a:solidFill>
                  <a:prstClr val="black"/>
                </a:solidFill>
              </a:rPr>
              <a:t>3</a:t>
            </a:fld>
            <a:endParaRPr lang="en-US">
              <a:solidFill>
                <a:prstClr val="black"/>
              </a:solidFill>
            </a:endParaRPr>
          </a:p>
        </p:txBody>
      </p:sp>
    </p:spTree>
    <p:extLst>
      <p:ext uri="{BB962C8B-B14F-4D97-AF65-F5344CB8AC3E}">
        <p14:creationId xmlns:p14="http://schemas.microsoft.com/office/powerpoint/2010/main" val="153655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7C3269-BE1B-43CD-AA62-47C1A734B8C8}" type="slidenum">
              <a:rPr lang="en-US" smtClean="0"/>
              <a:t>4</a:t>
            </a:fld>
            <a:endParaRPr lang="en-US"/>
          </a:p>
        </p:txBody>
      </p:sp>
    </p:spTree>
    <p:extLst>
      <p:ext uri="{BB962C8B-B14F-4D97-AF65-F5344CB8AC3E}">
        <p14:creationId xmlns:p14="http://schemas.microsoft.com/office/powerpoint/2010/main" val="291352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7C3269-BE1B-43CD-AA62-47C1A734B8C8}" type="slidenum">
              <a:rPr lang="en-US" smtClean="0"/>
              <a:t>5</a:t>
            </a:fld>
            <a:endParaRPr lang="en-US"/>
          </a:p>
        </p:txBody>
      </p:sp>
    </p:spTree>
    <p:extLst>
      <p:ext uri="{BB962C8B-B14F-4D97-AF65-F5344CB8AC3E}">
        <p14:creationId xmlns:p14="http://schemas.microsoft.com/office/powerpoint/2010/main" val="935538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7C3269-BE1B-43CD-AA62-47C1A734B8C8}" type="slidenum">
              <a:rPr lang="en-US" smtClean="0"/>
              <a:t>6</a:t>
            </a:fld>
            <a:endParaRPr lang="en-US"/>
          </a:p>
        </p:txBody>
      </p:sp>
    </p:spTree>
    <p:extLst>
      <p:ext uri="{BB962C8B-B14F-4D97-AF65-F5344CB8AC3E}">
        <p14:creationId xmlns:p14="http://schemas.microsoft.com/office/powerpoint/2010/main" val="356772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E6F02B50-39F9-4F92-A776-DEC56F498D4E}" type="slidenum">
              <a:rPr lang="en-US" smtClean="0"/>
              <a:t>24</a:t>
            </a:fld>
            <a:endParaRPr lang="en-US"/>
          </a:p>
        </p:txBody>
      </p:sp>
    </p:spTree>
    <p:extLst>
      <p:ext uri="{BB962C8B-B14F-4D97-AF65-F5344CB8AC3E}">
        <p14:creationId xmlns:p14="http://schemas.microsoft.com/office/powerpoint/2010/main" val="3984582671"/>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png" /><Relationship Id="rId3"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png" /><Relationship Id="rId3"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reserve="1" userDrawn="1">
  <p:cSld name="Title with Background Image">
    <p:bg>
      <p:bgPr>
        <a:solidFill>
          <a:srgbClr val="FBF9F3"/>
        </a:solidFill>
        <a:effectLst/>
      </p:bgPr>
    </p:bg>
    <p:spTree>
      <p:nvGrpSpPr>
        <p:cNvPr id="1" name=""/>
        <p:cNvGrpSpPr/>
        <p:nvPr/>
      </p:nvGrpSpPr>
      <p:grpSpPr>
        <a:xfrm>
          <a:off x="0" y="0"/>
          <a:ext cx="0" cy="0"/>
        </a:xfrm>
      </p:grpSpPr>
      <p:sp>
        <p:nvSpPr>
          <p:cNvPr id="7" name="Picture Placeholder 6">
            <a:extLst>
              <a:ext uri="{FF2B5EF4-FFF2-40B4-BE49-F238E27FC236}">
                <a16:creationId xmlns:a16="http://schemas.microsoft.com/office/drawing/2014/main" id="{5F8B4535-4837-42FC-B300-2B02BC5940CA}"/>
              </a:ext>
            </a:extLst>
          </p:cNvPr>
          <p:cNvSpPr>
            <a:spLocks noGrp="1"/>
          </p:cNvSpPr>
          <p:nvPr>
            <p:ph type="pic" sz="quarter" idx="12"/>
          </p:nvPr>
        </p:nvSpPr>
        <p:spPr>
          <a:xfrm>
            <a:off x="0" y="0"/>
            <a:ext cx="12188952" cy="4114800"/>
          </a:xfrm>
        </p:spPr>
        <p:txBody>
          <a:bodyPr/>
          <a:lstStyle/>
          <a:p>
            <a:r>
              <a:rPr lang="en-US"/>
              <a:t>Click icon to add picture</a:t>
            </a:r>
          </a:p>
        </p:txBody>
      </p:sp>
      <p:sp>
        <p:nvSpPr>
          <p:cNvPr id="10" name="Text Placeholder 9">
            <a:extLst>
              <a:ext uri="{FF2B5EF4-FFF2-40B4-BE49-F238E27FC236}">
                <a16:creationId xmlns:a16="http://schemas.microsoft.com/office/drawing/2014/main" id="{1ED926EC-05CC-4DF0-BD42-6B51A7153A9F}"/>
              </a:ext>
            </a:extLst>
          </p:cNvPr>
          <p:cNvSpPr>
            <a:spLocks noGrp="1"/>
          </p:cNvSpPr>
          <p:nvPr>
            <p:ph type="body" sz="quarter" idx="10"/>
          </p:nvPr>
        </p:nvSpPr>
        <p:spPr>
          <a:xfrm>
            <a:off x="838200" y="4308358"/>
            <a:ext cx="10515600" cy="914400"/>
          </a:xfrm>
        </p:spPr>
        <p:txBody>
          <a:bodyPr>
            <a:noAutofit/>
          </a:bodyPr>
          <a:lstStyle>
            <a:lvl1pPr marL="0" indent="0">
              <a:buNone/>
              <a:defRPr sz="5400" cap="none" spc="0" baseline="0">
                <a:solidFill>
                  <a:srgbClr val="3F534E"/>
                </a:solidFill>
                <a:latin typeface="Harmonia Sans" panose="020b0502030402020204" pitchFamily="34" charset="0"/>
                <a:ea typeface="Open Sans" panose="020b0606030504020204" pitchFamily="34" charset="0"/>
                <a:cs typeface="Open Sans" panose="020b0606030504020204" pitchFamily="34" charset="0"/>
              </a:defRPr>
            </a:lvl1pPr>
            <a:lvl2pPr>
              <a:defRPr sz="4400" cap="small" baseline="0">
                <a:solidFill>
                  <a:schemeClr val="bg1"/>
                </a:solidFill>
                <a:latin typeface="+mj-lt"/>
              </a:defRPr>
            </a:lvl2pPr>
            <a:lvl3pPr>
              <a:defRPr sz="4400" cap="small" baseline="0">
                <a:solidFill>
                  <a:schemeClr val="bg1"/>
                </a:solidFill>
                <a:latin typeface="+mj-lt"/>
              </a:defRPr>
            </a:lvl3pPr>
            <a:lvl4pPr>
              <a:defRPr sz="4400" cap="small" baseline="0">
                <a:solidFill>
                  <a:schemeClr val="bg1"/>
                </a:solidFill>
                <a:latin typeface="+mj-lt"/>
              </a:defRPr>
            </a:lvl4pPr>
            <a:lvl5pPr>
              <a:defRPr sz="4400" cap="small" baseline="0">
                <a:solidFill>
                  <a:schemeClr val="bg1"/>
                </a:solidFill>
                <a:latin typeface="+mj-lt"/>
              </a:defRPr>
            </a:lvl5pPr>
          </a:lstStyle>
          <a:p>
            <a:pPr lvl="0"/>
            <a:r>
              <a:rPr lang="en-US"/>
              <a:t>Click to edit Master text styles</a:t>
            </a:r>
          </a:p>
        </p:txBody>
      </p:sp>
      <p:sp>
        <p:nvSpPr>
          <p:cNvPr id="14" name="Text Placeholder 13">
            <a:extLst>
              <a:ext uri="{FF2B5EF4-FFF2-40B4-BE49-F238E27FC236}">
                <a16:creationId xmlns:a16="http://schemas.microsoft.com/office/drawing/2014/main" id="{DB24B7AF-CAD8-4470-B1B7-4334B956BA34}"/>
              </a:ext>
            </a:extLst>
          </p:cNvPr>
          <p:cNvSpPr>
            <a:spLocks noGrp="1"/>
          </p:cNvSpPr>
          <p:nvPr>
            <p:ph type="body" sz="quarter" idx="11"/>
          </p:nvPr>
        </p:nvSpPr>
        <p:spPr>
          <a:xfrm>
            <a:off x="838200" y="5287687"/>
            <a:ext cx="10515600" cy="914400"/>
          </a:xfrm>
        </p:spPr>
        <p:txBody>
          <a:bodyPr>
            <a:normAutofit/>
          </a:bodyPr>
          <a:lstStyle>
            <a:lvl1pPr marL="0" indent="0">
              <a:buNone/>
              <a:defRPr sz="2400" b="1" cap="all" baseline="0">
                <a:solidFill>
                  <a:srgbClr val="323232"/>
                </a:solidFill>
                <a:latin typeface="Harmonia Sans" panose="020b05020304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3DFE4B0E-554B-4E7A-9133-BFBF9202BE51}"/>
              </a:ext>
            </a:extLst>
          </p:cNvPr>
          <p:cNvCxnSpPr/>
          <p:nvPr userDrawn="1"/>
        </p:nvCxnSpPr>
        <p:spPr>
          <a:xfrm>
            <a:off x="1524" y="6843744"/>
            <a:ext cx="12188952" cy="0"/>
          </a:xfrm>
          <a:prstGeom prst="line">
            <a:avLst/>
          </a:prstGeom>
          <a:ln w="63500">
            <a:solidFill>
              <a:srgbClr val="3F534E"/>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FDE1075-EDAE-49F3-AE65-3B78B5048C8B}"/>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8960148" y="6327239"/>
            <a:ext cx="2467294" cy="318391"/>
          </a:xfrm>
          <a:prstGeom prst="rect">
            <a:avLst/>
          </a:prstGeom>
        </p:spPr>
      </p:pic>
    </p:spTree>
    <p:extLst>
      <p:ext uri="{BB962C8B-B14F-4D97-AF65-F5344CB8AC3E}">
        <p14:creationId xmlns:p14="http://schemas.microsoft.com/office/powerpoint/2010/main" val="1724891701"/>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picTx" preserve="1">
  <p:cSld name="Picture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17AAF4D5-D654-42C7-BC91-84849AE4D1CE}"/>
              </a:ext>
            </a:extLst>
          </p:cNvPr>
          <p:cNvSpPr>
            <a:spLocks noGrp="1"/>
          </p:cNvSpPr>
          <p:nvPr>
            <p:ph type="title"/>
          </p:nvPr>
        </p:nvSpPr>
        <p:spPr>
          <a:xfrm>
            <a:off x="839788" y="228600"/>
            <a:ext cx="7281808" cy="994569"/>
          </a:xfrm>
        </p:spPr>
        <p:txBody>
          <a:bodyPr anchor="ctr" anchorCtr="0">
            <a:normAutofit/>
          </a:bodyPr>
          <a:lstStyle>
            <a:lvl1pPr>
              <a:defRPr lang="en-US" sz="4000" kern="1200" cap="none" baseline="0">
                <a:solidFill>
                  <a:srgbClr val="FBF9F3"/>
                </a:solidFill>
                <a:latin typeface="Harmonia Sans" panose="020b0502030402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7821D887-90A3-4609-800A-7E49A065769E}"/>
              </a:ext>
            </a:extLst>
          </p:cNvPr>
          <p:cNvSpPr>
            <a:spLocks noGrp="1"/>
          </p:cNvSpPr>
          <p:nvPr>
            <p:ph type="pic" idx="1"/>
          </p:nvPr>
        </p:nvSpPr>
        <p:spPr>
          <a:xfrm>
            <a:off x="5183188" y="1693049"/>
            <a:ext cx="6172200" cy="41680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F395C4-7468-4118-A67F-432F6229453A}"/>
              </a:ext>
            </a:extLst>
          </p:cNvPr>
          <p:cNvSpPr>
            <a:spLocks noGrp="1"/>
          </p:cNvSpPr>
          <p:nvPr>
            <p:ph type="body" sz="half" idx="2"/>
          </p:nvPr>
        </p:nvSpPr>
        <p:spPr>
          <a:xfrm>
            <a:off x="839788" y="1699419"/>
            <a:ext cx="3932237" cy="416956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433521B1-BF90-4ED8-BEFA-FBA76BD71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2BF77-7298-4E0D-82A1-C587BC550C5D}"/>
              </a:ext>
            </a:extLst>
          </p:cNvPr>
          <p:cNvSpPr>
            <a:spLocks noGrp="1"/>
          </p:cNvSpPr>
          <p:nvPr>
            <p:ph type="sldNum" sz="quarter" idx="12"/>
          </p:nvPr>
        </p:nvSpPr>
        <p:spPr/>
        <p:txBody>
          <a:bodyPr/>
          <a:lstStyle/>
          <a:p>
            <a:fld id="{EB338546-441F-4863-96BB-B7F82DE07527}" type="slidenum">
              <a:rPr lang="en-US" smtClean="0"/>
              <a:t>‹#›</a:t>
            </a:fld>
            <a:endParaRPr lang="en-US"/>
          </a:p>
        </p:txBody>
      </p:sp>
    </p:spTree>
    <p:extLst>
      <p:ext uri="{BB962C8B-B14F-4D97-AF65-F5344CB8AC3E}">
        <p14:creationId xmlns:p14="http://schemas.microsoft.com/office/powerpoint/2010/main" val="4023082472"/>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userDrawn="1">
  <p:cSld name="1_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5779E18E-9616-4E1E-8554-1341B8FB92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219A6A-13DC-4B4A-A7DF-6DD971DCFB1E}"/>
              </a:ext>
            </a:extLst>
          </p:cNvPr>
          <p:cNvSpPr>
            <a:spLocks noGrp="1"/>
          </p:cNvSpPr>
          <p:nvPr>
            <p:ph idx="1"/>
          </p:nvPr>
        </p:nvSpPr>
        <p:spPr>
          <a:xfrm>
            <a:off x="1752600" y="1464906"/>
            <a:ext cx="9601200" cy="470916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a:extLst>
              <a:ext uri="{FF2B5EF4-FFF2-40B4-BE49-F238E27FC236}">
                <a16:creationId xmlns:a16="http://schemas.microsoft.com/office/drawing/2014/main" id="{91FA65BB-38BF-4853-BEFF-FD9AB48A180A}"/>
              </a:ext>
            </a:extLst>
          </p:cNvPr>
          <p:cNvSpPr>
            <a:spLocks noGrp="1"/>
          </p:cNvSpPr>
          <p:nvPr>
            <p:ph type="sldNum" sz="quarter" idx="4"/>
          </p:nvPr>
        </p:nvSpPr>
        <p:spPr>
          <a:xfrm>
            <a:off x="1752599" y="6318749"/>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t>‹#›</a:t>
            </a:fld>
            <a:endParaRPr lang="en-US"/>
          </a:p>
        </p:txBody>
      </p:sp>
      <p:sp>
        <p:nvSpPr>
          <p:cNvPr id="5" name="Picture Placeholder 4">
            <a:extLst>
              <a:ext uri="{FF2B5EF4-FFF2-40B4-BE49-F238E27FC236}">
                <a16:creationId xmlns:a16="http://schemas.microsoft.com/office/drawing/2014/main" id="{11CBD487-7B51-452A-B119-8E1869569ED8}"/>
              </a:ext>
            </a:extLst>
          </p:cNvPr>
          <p:cNvSpPr>
            <a:spLocks noGrp="1"/>
          </p:cNvSpPr>
          <p:nvPr>
            <p:ph type="pic" sz="quarter" idx="10"/>
          </p:nvPr>
        </p:nvSpPr>
        <p:spPr>
          <a:xfrm>
            <a:off x="0" y="0"/>
            <a:ext cx="1371600" cy="6858000"/>
          </a:xfrm>
        </p:spPr>
        <p:txBody>
          <a:bodyPr/>
          <a:lstStyle/>
          <a:p>
            <a:endParaRPr lang="en-US"/>
          </a:p>
        </p:txBody>
      </p:sp>
    </p:spTree>
    <p:extLst>
      <p:ext uri="{BB962C8B-B14F-4D97-AF65-F5344CB8AC3E}">
        <p14:creationId xmlns:p14="http://schemas.microsoft.com/office/powerpoint/2010/main" val="3539978017"/>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userDrawn="1">
  <p:cSld name="2_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5779E18E-9616-4E1E-8554-1341B8FB9267}"/>
              </a:ext>
            </a:extLst>
          </p:cNvPr>
          <p:cNvSpPr>
            <a:spLocks noGrp="1"/>
          </p:cNvSpPr>
          <p:nvPr>
            <p:ph type="title"/>
          </p:nvPr>
        </p:nvSpPr>
        <p:spPr>
          <a:xfrm>
            <a:off x="838200" y="1478903"/>
            <a:ext cx="10515600" cy="914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7219A6A-13DC-4B4A-A7DF-6DD971DCFB1E}"/>
              </a:ext>
            </a:extLst>
          </p:cNvPr>
          <p:cNvSpPr>
            <a:spLocks noGrp="1"/>
          </p:cNvSpPr>
          <p:nvPr>
            <p:ph idx="1"/>
          </p:nvPr>
        </p:nvSpPr>
        <p:spPr>
          <a:xfrm>
            <a:off x="838200" y="2500606"/>
            <a:ext cx="10515600" cy="372160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a:extLst>
              <a:ext uri="{FF2B5EF4-FFF2-40B4-BE49-F238E27FC236}">
                <a16:creationId xmlns:a16="http://schemas.microsoft.com/office/drawing/2014/main" id="{91FA65BB-38BF-4853-BEFF-FD9AB48A180A}"/>
              </a:ext>
            </a:extLst>
          </p:cNvPr>
          <p:cNvSpPr>
            <a:spLocks noGrp="1"/>
          </p:cNvSpPr>
          <p:nvPr>
            <p:ph type="sldNum" sz="quarter" idx="4"/>
          </p:nvPr>
        </p:nvSpPr>
        <p:spPr>
          <a:xfrm>
            <a:off x="81022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t>‹#›</a:t>
            </a:fld>
            <a:endParaRPr lang="en-US"/>
          </a:p>
        </p:txBody>
      </p:sp>
      <p:sp>
        <p:nvSpPr>
          <p:cNvPr id="5" name="Picture Placeholder 4">
            <a:extLst>
              <a:ext uri="{FF2B5EF4-FFF2-40B4-BE49-F238E27FC236}">
                <a16:creationId xmlns:a16="http://schemas.microsoft.com/office/drawing/2014/main" id="{F62286E4-D5D2-41C8-BA09-AE22AF508658}"/>
              </a:ext>
            </a:extLst>
          </p:cNvPr>
          <p:cNvSpPr>
            <a:spLocks noGrp="1"/>
          </p:cNvSpPr>
          <p:nvPr>
            <p:ph type="pic" sz="quarter" idx="10"/>
          </p:nvPr>
        </p:nvSpPr>
        <p:spPr>
          <a:xfrm>
            <a:off x="0" y="0"/>
            <a:ext cx="12192000" cy="1371600"/>
          </a:xfrm>
        </p:spPr>
        <p:txBody>
          <a:bodyPr/>
          <a:lstStyle/>
          <a:p>
            <a:endParaRPr lang="en-US"/>
          </a:p>
        </p:txBody>
      </p:sp>
    </p:spTree>
    <p:extLst>
      <p:ext uri="{BB962C8B-B14F-4D97-AF65-F5344CB8AC3E}">
        <p14:creationId xmlns:p14="http://schemas.microsoft.com/office/powerpoint/2010/main" val="3981300501"/>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userDrawn="1">
  <p:cSld name="3_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5779E18E-9616-4E1E-8554-1341B8FB92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219A6A-13DC-4B4A-A7DF-6DD971DCFB1E}"/>
              </a:ext>
            </a:extLst>
          </p:cNvPr>
          <p:cNvSpPr>
            <a:spLocks noGrp="1"/>
          </p:cNvSpPr>
          <p:nvPr>
            <p:ph idx="1"/>
          </p:nvPr>
        </p:nvSpPr>
        <p:spPr>
          <a:xfrm>
            <a:off x="1752600" y="1464906"/>
            <a:ext cx="9601200" cy="470916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a:extLst>
              <a:ext uri="{FF2B5EF4-FFF2-40B4-BE49-F238E27FC236}">
                <a16:creationId xmlns:a16="http://schemas.microsoft.com/office/drawing/2014/main" id="{91FA65BB-38BF-4853-BEFF-FD9AB48A180A}"/>
              </a:ext>
            </a:extLst>
          </p:cNvPr>
          <p:cNvSpPr>
            <a:spLocks noGrp="1"/>
          </p:cNvSpPr>
          <p:nvPr>
            <p:ph type="sldNum" sz="quarter" idx="4"/>
          </p:nvPr>
        </p:nvSpPr>
        <p:spPr>
          <a:xfrm>
            <a:off x="1752599" y="6318749"/>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t>‹#›</a:t>
            </a:fld>
            <a:endParaRPr lang="en-US"/>
          </a:p>
        </p:txBody>
      </p:sp>
      <p:sp>
        <p:nvSpPr>
          <p:cNvPr id="5" name="Picture Placeholder 4">
            <a:extLst>
              <a:ext uri="{FF2B5EF4-FFF2-40B4-BE49-F238E27FC236}">
                <a16:creationId xmlns:a16="http://schemas.microsoft.com/office/drawing/2014/main" id="{11CBD487-7B51-452A-B119-8E1869569ED8}"/>
              </a:ext>
            </a:extLst>
          </p:cNvPr>
          <p:cNvSpPr>
            <a:spLocks noGrp="1"/>
          </p:cNvSpPr>
          <p:nvPr>
            <p:ph type="pic" sz="quarter" idx="10"/>
          </p:nvPr>
        </p:nvSpPr>
        <p:spPr>
          <a:xfrm>
            <a:off x="0" y="0"/>
            <a:ext cx="1371600" cy="6858000"/>
          </a:xfrm>
        </p:spPr>
        <p:txBody>
          <a:bodyPr/>
          <a:lstStyle/>
          <a:p>
            <a:endParaRPr lang="en-US"/>
          </a:p>
        </p:txBody>
      </p:sp>
    </p:spTree>
    <p:extLst>
      <p:ext uri="{BB962C8B-B14F-4D97-AF65-F5344CB8AC3E}">
        <p14:creationId xmlns:p14="http://schemas.microsoft.com/office/powerpoint/2010/main" val="2510915516"/>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userDrawn="1">
  <p:cSld name="4_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5779E18E-9616-4E1E-8554-1341B8FB92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219A6A-13DC-4B4A-A7DF-6DD971DCFB1E}"/>
              </a:ext>
            </a:extLst>
          </p:cNvPr>
          <p:cNvSpPr>
            <a:spLocks noGrp="1"/>
          </p:cNvSpPr>
          <p:nvPr>
            <p:ph idx="1"/>
          </p:nvPr>
        </p:nvSpPr>
        <p:spPr>
          <a:xfrm>
            <a:off x="1752600" y="1464906"/>
            <a:ext cx="9601200" cy="470916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a:extLst>
              <a:ext uri="{FF2B5EF4-FFF2-40B4-BE49-F238E27FC236}">
                <a16:creationId xmlns:a16="http://schemas.microsoft.com/office/drawing/2014/main" id="{91FA65BB-38BF-4853-BEFF-FD9AB48A180A}"/>
              </a:ext>
            </a:extLst>
          </p:cNvPr>
          <p:cNvSpPr>
            <a:spLocks noGrp="1"/>
          </p:cNvSpPr>
          <p:nvPr>
            <p:ph type="sldNum" sz="quarter" idx="4"/>
          </p:nvPr>
        </p:nvSpPr>
        <p:spPr>
          <a:xfrm>
            <a:off x="1752599" y="6318749"/>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t>‹#›</a:t>
            </a:fld>
            <a:endParaRPr lang="en-US"/>
          </a:p>
        </p:txBody>
      </p:sp>
      <p:sp>
        <p:nvSpPr>
          <p:cNvPr id="5" name="Picture Placeholder 4">
            <a:extLst>
              <a:ext uri="{FF2B5EF4-FFF2-40B4-BE49-F238E27FC236}">
                <a16:creationId xmlns:a16="http://schemas.microsoft.com/office/drawing/2014/main" id="{11CBD487-7B51-452A-B119-8E1869569ED8}"/>
              </a:ext>
            </a:extLst>
          </p:cNvPr>
          <p:cNvSpPr>
            <a:spLocks noGrp="1"/>
          </p:cNvSpPr>
          <p:nvPr>
            <p:ph type="pic" sz="quarter" idx="10"/>
          </p:nvPr>
        </p:nvSpPr>
        <p:spPr>
          <a:xfrm>
            <a:off x="0" y="0"/>
            <a:ext cx="1371600" cy="6858000"/>
          </a:xfrm>
        </p:spPr>
        <p:txBody>
          <a:bodyPr/>
          <a:lstStyle/>
          <a:p>
            <a:endParaRPr lang="en-US"/>
          </a:p>
        </p:txBody>
      </p:sp>
    </p:spTree>
    <p:extLst>
      <p:ext uri="{BB962C8B-B14F-4D97-AF65-F5344CB8AC3E}">
        <p14:creationId xmlns:p14="http://schemas.microsoft.com/office/powerpoint/2010/main" val="2477854596"/>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userDrawn="1">
  <p:cSld name="5_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5779E18E-9616-4E1E-8554-1341B8FB92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219A6A-13DC-4B4A-A7DF-6DD971DCFB1E}"/>
              </a:ext>
            </a:extLst>
          </p:cNvPr>
          <p:cNvSpPr>
            <a:spLocks noGrp="1"/>
          </p:cNvSpPr>
          <p:nvPr>
            <p:ph idx="1"/>
          </p:nvPr>
        </p:nvSpPr>
        <p:spPr>
          <a:xfrm>
            <a:off x="1752600" y="1464906"/>
            <a:ext cx="9601200" cy="470916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a:extLst>
              <a:ext uri="{FF2B5EF4-FFF2-40B4-BE49-F238E27FC236}">
                <a16:creationId xmlns:a16="http://schemas.microsoft.com/office/drawing/2014/main" id="{91FA65BB-38BF-4853-BEFF-FD9AB48A180A}"/>
              </a:ext>
            </a:extLst>
          </p:cNvPr>
          <p:cNvSpPr>
            <a:spLocks noGrp="1"/>
          </p:cNvSpPr>
          <p:nvPr>
            <p:ph type="sldNum" sz="quarter" idx="4"/>
          </p:nvPr>
        </p:nvSpPr>
        <p:spPr>
          <a:xfrm>
            <a:off x="1752599" y="6318749"/>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t>‹#›</a:t>
            </a:fld>
            <a:endParaRPr lang="en-US"/>
          </a:p>
        </p:txBody>
      </p:sp>
      <p:sp>
        <p:nvSpPr>
          <p:cNvPr id="5" name="Picture Placeholder 4">
            <a:extLst>
              <a:ext uri="{FF2B5EF4-FFF2-40B4-BE49-F238E27FC236}">
                <a16:creationId xmlns:a16="http://schemas.microsoft.com/office/drawing/2014/main" id="{11CBD487-7B51-452A-B119-8E1869569ED8}"/>
              </a:ext>
            </a:extLst>
          </p:cNvPr>
          <p:cNvSpPr>
            <a:spLocks noGrp="1"/>
          </p:cNvSpPr>
          <p:nvPr>
            <p:ph type="pic" sz="quarter" idx="10"/>
          </p:nvPr>
        </p:nvSpPr>
        <p:spPr>
          <a:xfrm>
            <a:off x="0" y="0"/>
            <a:ext cx="1371600" cy="6858000"/>
          </a:xfrm>
        </p:spPr>
        <p:txBody>
          <a:bodyPr/>
          <a:lstStyle/>
          <a:p>
            <a:endParaRPr lang="en-US"/>
          </a:p>
        </p:txBody>
      </p:sp>
    </p:spTree>
    <p:extLst>
      <p:ext uri="{BB962C8B-B14F-4D97-AF65-F5344CB8AC3E}">
        <p14:creationId xmlns:p14="http://schemas.microsoft.com/office/powerpoint/2010/main" val="3186269957"/>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userDrawn="1">
  <p:cSld name="1_Two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3B3EE893-0DC6-43F7-A612-1850FE8756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C569FA-7857-4813-A2EC-6232F629130B}"/>
              </a:ext>
            </a:extLst>
          </p:cNvPr>
          <p:cNvSpPr>
            <a:spLocks noGrp="1"/>
          </p:cNvSpPr>
          <p:nvPr>
            <p:ph sz="half" idx="1"/>
          </p:nvPr>
        </p:nvSpPr>
        <p:spPr>
          <a:xfrm>
            <a:off x="1752599" y="1457691"/>
            <a:ext cx="4663440" cy="471205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B75B7-06C8-457F-9B8E-28BB56BE6562}"/>
              </a:ext>
            </a:extLst>
          </p:cNvPr>
          <p:cNvSpPr>
            <a:spLocks noGrp="1"/>
          </p:cNvSpPr>
          <p:nvPr>
            <p:ph sz="half" idx="2"/>
          </p:nvPr>
        </p:nvSpPr>
        <p:spPr>
          <a:xfrm>
            <a:off x="6690359" y="1457691"/>
            <a:ext cx="4663440" cy="471205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0EEAB3FB-356B-43A7-8A79-78F25F11A75A}"/>
              </a:ext>
            </a:extLst>
          </p:cNvPr>
          <p:cNvSpPr>
            <a:spLocks noGrp="1"/>
          </p:cNvSpPr>
          <p:nvPr>
            <p:ph type="sldNum" sz="quarter" idx="4"/>
          </p:nvPr>
        </p:nvSpPr>
        <p:spPr>
          <a:xfrm>
            <a:off x="1752599" y="6324969"/>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t>‹#›</a:t>
            </a:fld>
            <a:endParaRPr lang="en-US"/>
          </a:p>
        </p:txBody>
      </p:sp>
      <p:sp>
        <p:nvSpPr>
          <p:cNvPr id="6" name="Picture Placeholder 5">
            <a:extLst>
              <a:ext uri="{FF2B5EF4-FFF2-40B4-BE49-F238E27FC236}">
                <a16:creationId xmlns:a16="http://schemas.microsoft.com/office/drawing/2014/main" id="{E537E801-06B0-436B-9013-E392139EDCCC}"/>
              </a:ext>
            </a:extLst>
          </p:cNvPr>
          <p:cNvSpPr>
            <a:spLocks noGrp="1"/>
          </p:cNvSpPr>
          <p:nvPr>
            <p:ph type="pic" sz="quarter" idx="10"/>
          </p:nvPr>
        </p:nvSpPr>
        <p:spPr>
          <a:xfrm>
            <a:off x="0" y="0"/>
            <a:ext cx="1371600" cy="6858000"/>
          </a:xfrm>
        </p:spPr>
        <p:txBody>
          <a:bodyPr/>
          <a:lstStyle/>
          <a:p>
            <a:endParaRPr lang="en-US"/>
          </a:p>
        </p:txBody>
      </p:sp>
    </p:spTree>
    <p:extLst>
      <p:ext uri="{BB962C8B-B14F-4D97-AF65-F5344CB8AC3E}">
        <p14:creationId xmlns:p14="http://schemas.microsoft.com/office/powerpoint/2010/main" val="2590323239"/>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userDrawn="1">
  <p:cSld name="6_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5779E18E-9616-4E1E-8554-1341B8FB92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219A6A-13DC-4B4A-A7DF-6DD971DCFB1E}"/>
              </a:ext>
            </a:extLst>
          </p:cNvPr>
          <p:cNvSpPr>
            <a:spLocks noGrp="1"/>
          </p:cNvSpPr>
          <p:nvPr>
            <p:ph idx="1"/>
          </p:nvPr>
        </p:nvSpPr>
        <p:spPr>
          <a:xfrm>
            <a:off x="1752600" y="1464906"/>
            <a:ext cx="9601200" cy="470916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a:extLst>
              <a:ext uri="{FF2B5EF4-FFF2-40B4-BE49-F238E27FC236}">
                <a16:creationId xmlns:a16="http://schemas.microsoft.com/office/drawing/2014/main" id="{91FA65BB-38BF-4853-BEFF-FD9AB48A180A}"/>
              </a:ext>
            </a:extLst>
          </p:cNvPr>
          <p:cNvSpPr>
            <a:spLocks noGrp="1"/>
          </p:cNvSpPr>
          <p:nvPr>
            <p:ph type="sldNum" sz="quarter" idx="4"/>
          </p:nvPr>
        </p:nvSpPr>
        <p:spPr>
          <a:xfrm>
            <a:off x="1752599" y="6318749"/>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t>‹#›</a:t>
            </a:fld>
            <a:endParaRPr lang="en-US"/>
          </a:p>
        </p:txBody>
      </p:sp>
      <p:sp>
        <p:nvSpPr>
          <p:cNvPr id="5" name="Picture Placeholder 4">
            <a:extLst>
              <a:ext uri="{FF2B5EF4-FFF2-40B4-BE49-F238E27FC236}">
                <a16:creationId xmlns:a16="http://schemas.microsoft.com/office/drawing/2014/main" id="{11CBD487-7B51-452A-B119-8E1869569ED8}"/>
              </a:ext>
            </a:extLst>
          </p:cNvPr>
          <p:cNvSpPr>
            <a:spLocks noGrp="1"/>
          </p:cNvSpPr>
          <p:nvPr>
            <p:ph type="pic" sz="quarter" idx="10"/>
          </p:nvPr>
        </p:nvSpPr>
        <p:spPr>
          <a:xfrm>
            <a:off x="0" y="0"/>
            <a:ext cx="1371600" cy="6858000"/>
          </a:xfrm>
        </p:spPr>
        <p:txBody>
          <a:bodyPr/>
          <a:lstStyle/>
          <a:p>
            <a:endParaRPr lang="en-US"/>
          </a:p>
        </p:txBody>
      </p:sp>
    </p:spTree>
    <p:extLst>
      <p:ext uri="{BB962C8B-B14F-4D97-AF65-F5344CB8AC3E}">
        <p14:creationId xmlns:p14="http://schemas.microsoft.com/office/powerpoint/2010/main" val="3122165128"/>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userDrawn="1">
  <p:cSld name="Title with Background Image">
    <p:spTree>
      <p:nvGrpSpPr>
        <p:cNvPr id="1" name=""/>
        <p:cNvGrpSpPr/>
        <p:nvPr/>
      </p:nvGrpSpPr>
      <p:grpSpPr>
        <a:xfrm>
          <a:off x="0" y="0"/>
          <a:ext cx="0" cy="0"/>
        </a:xfrm>
      </p:grpSpPr>
      <p:sp>
        <p:nvSpPr>
          <p:cNvPr id="7" name="Picture Placeholder 6">
            <a:extLst>
              <a:ext uri="{FF2B5EF4-FFF2-40B4-BE49-F238E27FC236}">
                <a16:creationId xmlns:a16="http://schemas.microsoft.com/office/drawing/2014/main" id="{5F8B4535-4837-42FC-B300-2B02BC5940CA}"/>
              </a:ext>
            </a:extLst>
          </p:cNvPr>
          <p:cNvSpPr>
            <a:spLocks noGrp="1"/>
          </p:cNvSpPr>
          <p:nvPr>
            <p:ph type="pic" sz="quarter" idx="12"/>
          </p:nvPr>
        </p:nvSpPr>
        <p:spPr>
          <a:xfrm>
            <a:off x="1" y="0"/>
            <a:ext cx="12187239" cy="5142336"/>
          </a:xfrm>
        </p:spPr>
        <p:txBody>
          <a:bodyPr/>
          <a:lstStyle/>
          <a:p>
            <a:r>
              <a:rPr lang="en-US"/>
              <a:t>Click icon to add picture</a:t>
            </a:r>
          </a:p>
        </p:txBody>
      </p:sp>
      <p:sp>
        <p:nvSpPr>
          <p:cNvPr id="10" name="Text Placeholder 9">
            <a:extLst>
              <a:ext uri="{FF2B5EF4-FFF2-40B4-BE49-F238E27FC236}">
                <a16:creationId xmlns:a16="http://schemas.microsoft.com/office/drawing/2014/main" id="{1ED926EC-05CC-4DF0-BD42-6B51A7153A9F}"/>
              </a:ext>
            </a:extLst>
          </p:cNvPr>
          <p:cNvSpPr>
            <a:spLocks noGrp="1"/>
          </p:cNvSpPr>
          <p:nvPr>
            <p:ph type="body" sz="quarter" idx="10"/>
          </p:nvPr>
        </p:nvSpPr>
        <p:spPr>
          <a:xfrm>
            <a:off x="838200" y="5316765"/>
            <a:ext cx="10515600" cy="914400"/>
          </a:xfrm>
        </p:spPr>
        <p:txBody>
          <a:bodyPr>
            <a:noAutofit/>
          </a:bodyPr>
          <a:lstStyle>
            <a:lvl1pPr marL="0" indent="0">
              <a:buNone/>
              <a:defRPr sz="4800" cap="all" spc="0" baseline="0">
                <a:solidFill>
                  <a:srgbClr val="1B3C79"/>
                </a:solidFill>
                <a:latin typeface="Open Sans" panose="020b0606030504020204" pitchFamily="34" charset="0"/>
                <a:ea typeface="Open Sans" panose="020b0606030504020204" pitchFamily="34" charset="0"/>
                <a:cs typeface="Open Sans" panose="020b0606030504020204" pitchFamily="34" charset="0"/>
              </a:defRPr>
            </a:lvl1pPr>
            <a:lvl2pPr>
              <a:defRPr sz="4400" cap="small" baseline="0">
                <a:solidFill>
                  <a:schemeClr val="bg1"/>
                </a:solidFill>
                <a:latin typeface="+mj-lt"/>
              </a:defRPr>
            </a:lvl2pPr>
            <a:lvl3pPr>
              <a:defRPr sz="4400" cap="small" baseline="0">
                <a:solidFill>
                  <a:schemeClr val="bg1"/>
                </a:solidFill>
                <a:latin typeface="+mj-lt"/>
              </a:defRPr>
            </a:lvl3pPr>
            <a:lvl4pPr>
              <a:defRPr sz="4400" cap="small" baseline="0">
                <a:solidFill>
                  <a:schemeClr val="bg1"/>
                </a:solidFill>
                <a:latin typeface="+mj-lt"/>
              </a:defRPr>
            </a:lvl4pPr>
            <a:lvl5pPr>
              <a:defRPr sz="4400" cap="small" baseline="0">
                <a:solidFill>
                  <a:schemeClr val="bg1"/>
                </a:solidFill>
                <a:latin typeface="+mj-lt"/>
              </a:defRPr>
            </a:lvl5pPr>
          </a:lstStyle>
          <a:p>
            <a:pPr lvl="0"/>
            <a:r>
              <a:rPr lang="en-US"/>
              <a:t>Click to edit Master text styles</a:t>
            </a:r>
          </a:p>
        </p:txBody>
      </p:sp>
      <p:sp>
        <p:nvSpPr>
          <p:cNvPr id="14" name="Text Placeholder 13">
            <a:extLst>
              <a:ext uri="{FF2B5EF4-FFF2-40B4-BE49-F238E27FC236}">
                <a16:creationId xmlns:a16="http://schemas.microsoft.com/office/drawing/2014/main" id="{DB24B7AF-CAD8-4470-B1B7-4334B956BA34}"/>
              </a:ext>
            </a:extLst>
          </p:cNvPr>
          <p:cNvSpPr>
            <a:spLocks noGrp="1"/>
          </p:cNvSpPr>
          <p:nvPr>
            <p:ph type="body" sz="quarter" idx="11"/>
          </p:nvPr>
        </p:nvSpPr>
        <p:spPr>
          <a:xfrm>
            <a:off x="838201" y="6296094"/>
            <a:ext cx="7119851" cy="457200"/>
          </a:xfrm>
        </p:spPr>
        <p:txBody>
          <a:bodyPr>
            <a:normAutofit/>
          </a:bodyPr>
          <a:lstStyle>
            <a:lvl1pPr marL="0" indent="0">
              <a:buNone/>
              <a:defRPr sz="3200">
                <a:solidFill>
                  <a:srgbClr val="46464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3DFE4B0E-554B-4E7A-9133-BFBF9202BE51}"/>
              </a:ext>
            </a:extLst>
          </p:cNvPr>
          <p:cNvCxnSpPr/>
          <p:nvPr userDrawn="1"/>
        </p:nvCxnSpPr>
        <p:spPr>
          <a:xfrm>
            <a:off x="1524" y="6843744"/>
            <a:ext cx="12188952" cy="0"/>
          </a:xfrm>
          <a:prstGeom prst="line">
            <a:avLst/>
          </a:prstGeom>
          <a:ln w="63500">
            <a:solidFill>
              <a:srgbClr val="B4B4B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831862"/>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userDrawn="1">
  <p:cSld name="7_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5779E18E-9616-4E1E-8554-1341B8FB92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219A6A-13DC-4B4A-A7DF-6DD971DCFB1E}"/>
              </a:ext>
            </a:extLst>
          </p:cNvPr>
          <p:cNvSpPr>
            <a:spLocks noGrp="1"/>
          </p:cNvSpPr>
          <p:nvPr>
            <p:ph idx="1"/>
          </p:nvPr>
        </p:nvSpPr>
        <p:spPr>
          <a:xfrm>
            <a:off x="1752600" y="1464906"/>
            <a:ext cx="9601200" cy="470916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a:extLst>
              <a:ext uri="{FF2B5EF4-FFF2-40B4-BE49-F238E27FC236}">
                <a16:creationId xmlns:a16="http://schemas.microsoft.com/office/drawing/2014/main" id="{91FA65BB-38BF-4853-BEFF-FD9AB48A180A}"/>
              </a:ext>
            </a:extLst>
          </p:cNvPr>
          <p:cNvSpPr>
            <a:spLocks noGrp="1"/>
          </p:cNvSpPr>
          <p:nvPr>
            <p:ph type="sldNum" sz="quarter" idx="4"/>
          </p:nvPr>
        </p:nvSpPr>
        <p:spPr>
          <a:xfrm>
            <a:off x="1752599" y="6318749"/>
            <a:ext cx="2743200" cy="365125"/>
          </a:xfrm>
          <a:prstGeom prst="rect">
            <a:avLst/>
          </a:prstGeom>
        </p:spPr>
        <p:txBody>
          <a:bodyPr vert="horz" lIns="91440" tIns="45720" rIns="91440" bIns="45720" rtlCol="0" anchor="ctr"/>
          <a:lstStyle>
            <a:lvl1pPr algn="l">
              <a:defRPr sz="1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t>‹#›</a:t>
            </a:fld>
            <a:endParaRPr lang="en-US"/>
          </a:p>
        </p:txBody>
      </p:sp>
      <p:sp>
        <p:nvSpPr>
          <p:cNvPr id="5" name="Picture Placeholder 4">
            <a:extLst>
              <a:ext uri="{FF2B5EF4-FFF2-40B4-BE49-F238E27FC236}">
                <a16:creationId xmlns:a16="http://schemas.microsoft.com/office/drawing/2014/main" id="{11CBD487-7B51-452A-B119-8E1869569ED8}"/>
              </a:ext>
            </a:extLst>
          </p:cNvPr>
          <p:cNvSpPr>
            <a:spLocks noGrp="1"/>
          </p:cNvSpPr>
          <p:nvPr>
            <p:ph type="pic" sz="quarter" idx="10"/>
          </p:nvPr>
        </p:nvSpPr>
        <p:spPr>
          <a:xfrm>
            <a:off x="0" y="0"/>
            <a:ext cx="1371600" cy="6858000"/>
          </a:xfrm>
        </p:spPr>
        <p:txBody>
          <a:bodyPr/>
          <a:lstStyle/>
          <a:p>
            <a:endParaRPr lang="en-US"/>
          </a:p>
        </p:txBody>
      </p:sp>
    </p:spTree>
    <p:extLst>
      <p:ext uri="{BB962C8B-B14F-4D97-AF65-F5344CB8AC3E}">
        <p14:creationId xmlns:p14="http://schemas.microsoft.com/office/powerpoint/2010/main" val="2859881379"/>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 preserve="1">
  <p:cSld name="Title Slide">
    <p:bg>
      <p:bgPr>
        <a:solidFill>
          <a:srgbClr val="FBF9F3"/>
        </a:solidFill>
        <a:effectLst/>
      </p:bgPr>
    </p:bg>
    <p:spTree>
      <p:nvGrpSpPr>
        <p:cNvPr id="1" name=""/>
        <p:cNvGrpSpPr/>
        <p:nvPr/>
      </p:nvGrpSpPr>
      <p:grpSpPr>
        <a:xfrm>
          <a:off x="0" y="0"/>
          <a:ext cx="0" cy="0"/>
        </a:xfrm>
      </p:grpSpPr>
      <p:sp>
        <p:nvSpPr>
          <p:cNvPr id="2" name="Title 1">
            <a:extLst>
              <a:ext uri="{FF2B5EF4-FFF2-40B4-BE49-F238E27FC236}">
                <a16:creationId xmlns:a16="http://schemas.microsoft.com/office/drawing/2014/main" id="{90C31DB8-4422-42EC-8C29-14F1049657A5}"/>
              </a:ext>
            </a:extLst>
          </p:cNvPr>
          <p:cNvSpPr>
            <a:spLocks noGrp="1"/>
          </p:cNvSpPr>
          <p:nvPr>
            <p:ph type="ctrTitle"/>
          </p:nvPr>
        </p:nvSpPr>
        <p:spPr>
          <a:xfrm>
            <a:off x="838200" y="1038384"/>
            <a:ext cx="10515600" cy="2387600"/>
          </a:xfrm>
        </p:spPr>
        <p:txBody>
          <a:bodyPr anchor="b">
            <a:normAutofit/>
          </a:bodyPr>
          <a:lstStyle>
            <a:lvl1pPr algn="ctr">
              <a:defRPr sz="6000" cap="none" baseline="0">
                <a:solidFill>
                  <a:srgbClr val="3F534E"/>
                </a:solidFill>
                <a:latin typeface="Harmonia Sans" panose="020b05020304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C2972F7-F5FC-4A60-A04D-1FDF3A967E24}"/>
              </a:ext>
            </a:extLst>
          </p:cNvPr>
          <p:cNvSpPr>
            <a:spLocks noGrp="1"/>
          </p:cNvSpPr>
          <p:nvPr>
            <p:ph type="subTitle" idx="1"/>
          </p:nvPr>
        </p:nvSpPr>
        <p:spPr>
          <a:xfrm>
            <a:off x="838200" y="3667355"/>
            <a:ext cx="10515600" cy="1655762"/>
          </a:xfrm>
        </p:spPr>
        <p:txBody>
          <a:bodyPr>
            <a:normAutofit/>
          </a:bodyPr>
          <a:lstStyle>
            <a:lvl1pPr marL="0" indent="0" algn="ctr">
              <a:buNone/>
              <a:defRPr sz="2400" b="1" cap="all" baseline="0">
                <a:solidFill>
                  <a:srgbClr val="464646"/>
                </a:solidFill>
                <a:latin typeface="Harmonia Sans" panose="020b05020304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616A20E6-3444-4F7B-AE83-9752F6CDBADB}"/>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8978809" y="6333679"/>
            <a:ext cx="2467294" cy="318391"/>
          </a:xfrm>
          <a:prstGeom prst="rect">
            <a:avLst/>
          </a:prstGeom>
        </p:spPr>
      </p:pic>
      <p:pic>
        <p:nvPicPr>
          <p:cNvPr id="8" name="Graphic 7">
            <a:extLst>
              <a:ext uri="{FF2B5EF4-FFF2-40B4-BE49-F238E27FC236}">
                <a16:creationId xmlns:a16="http://schemas.microsoft.com/office/drawing/2014/main" id="{0644AE6D-0DEE-4FD1-B788-BF600D37C2B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4695825"/>
            <a:ext cx="5476875" cy="2162175"/>
          </a:xfrm>
          <a:prstGeom prst="rect">
            <a:avLst/>
          </a:prstGeom>
        </p:spPr>
      </p:pic>
    </p:spTree>
    <p:extLst>
      <p:ext uri="{BB962C8B-B14F-4D97-AF65-F5344CB8AC3E}">
        <p14:creationId xmlns:p14="http://schemas.microsoft.com/office/powerpoint/2010/main" val="1596125130"/>
      </p:ext>
    </p:extLst>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
  <p:cSld name="Title Slide">
    <p:bg>
      <p:bgPr>
        <a:solidFill>
          <a:srgbClr val="FBF9F3"/>
        </a:solidFill>
        <a:effectLst/>
      </p:bgPr>
    </p:bg>
    <p:spTree>
      <p:nvGrpSpPr>
        <p:cNvPr id="1" name=""/>
        <p:cNvGrpSpPr/>
        <p:nvPr/>
      </p:nvGrpSpPr>
      <p:grpSpPr>
        <a:xfrm>
          <a:off x="0" y="0"/>
          <a:ext cx="0" cy="0"/>
        </a:xfrm>
      </p:grpSpPr>
      <p:sp>
        <p:nvSpPr>
          <p:cNvPr id="2" name="Title 1">
            <a:extLst>
              <a:ext uri="{FF2B5EF4-FFF2-40B4-BE49-F238E27FC236}">
                <a16:creationId xmlns:a16="http://schemas.microsoft.com/office/drawing/2014/main" id="{90C31DB8-4422-42EC-8C29-14F1049657A5}"/>
              </a:ext>
            </a:extLst>
          </p:cNvPr>
          <p:cNvSpPr>
            <a:spLocks noGrp="1"/>
          </p:cNvSpPr>
          <p:nvPr>
            <p:ph type="ctrTitle"/>
          </p:nvPr>
        </p:nvSpPr>
        <p:spPr>
          <a:xfrm>
            <a:off x="838200" y="1038384"/>
            <a:ext cx="10515600" cy="2387600"/>
          </a:xfrm>
        </p:spPr>
        <p:txBody>
          <a:bodyPr anchor="b">
            <a:normAutofit/>
          </a:bodyPr>
          <a:lstStyle>
            <a:lvl1pPr algn="ctr">
              <a:defRPr sz="6000" cap="none" baseline="0">
                <a:solidFill>
                  <a:srgbClr val="3F534E"/>
                </a:solidFill>
                <a:latin typeface="Harmonia Sans" panose="020b05020304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C2972F7-F5FC-4A60-A04D-1FDF3A967E24}"/>
              </a:ext>
            </a:extLst>
          </p:cNvPr>
          <p:cNvSpPr>
            <a:spLocks noGrp="1"/>
          </p:cNvSpPr>
          <p:nvPr>
            <p:ph type="subTitle" idx="1"/>
          </p:nvPr>
        </p:nvSpPr>
        <p:spPr>
          <a:xfrm>
            <a:off x="838200" y="3667355"/>
            <a:ext cx="10515600" cy="1655762"/>
          </a:xfrm>
        </p:spPr>
        <p:txBody>
          <a:bodyPr>
            <a:normAutofit/>
          </a:bodyPr>
          <a:lstStyle>
            <a:lvl1pPr marL="0" indent="0" algn="ctr">
              <a:buNone/>
              <a:defRPr sz="2400" b="1" cap="all" baseline="0">
                <a:solidFill>
                  <a:srgbClr val="464646"/>
                </a:solidFill>
                <a:latin typeface="Harmonia Sans" panose="020b05020304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616A20E6-3444-4F7B-AE83-9752F6CDBADB}"/>
              </a:ext>
            </a:extLst>
          </p:cNvPr>
          <p:cNvPicPr>
            <a:picLocks noChangeAspect="1"/>
          </p:cNvPicPr>
          <p:nvPr userDrawn="1"/>
        </p:nvPicPr>
        <p:blipFill>
          <a:blip r:embed="rId1">
            <a:extLst>
              <a:ext uri="{28A0092B-C50C-407E-A947-70E740481C1C}">
                <a14:useLocalDpi xmlns:a14="http://schemas.microsoft.com/office/drawing/2010/main"/>
              </a:ext>
            </a:extLst>
          </a:blip>
          <a:stretch>
            <a:fillRect/>
          </a:stretch>
        </p:blipFill>
        <p:spPr>
          <a:xfrm>
            <a:off x="8978809" y="6333679"/>
            <a:ext cx="2467294" cy="318391"/>
          </a:xfrm>
          <a:prstGeom prst="rect">
            <a:avLst/>
          </a:prstGeom>
        </p:spPr>
      </p:pic>
      <p:pic>
        <p:nvPicPr>
          <p:cNvPr id="8" name="Graphic 7">
            <a:extLst>
              <a:ext uri="{FF2B5EF4-FFF2-40B4-BE49-F238E27FC236}">
                <a16:creationId xmlns:a16="http://schemas.microsoft.com/office/drawing/2014/main" id="{0644AE6D-0DEE-4FD1-B788-BF600D37C2B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4695825"/>
            <a:ext cx="5476875" cy="2162175"/>
          </a:xfrm>
          <a:prstGeom prst="rect">
            <a:avLst/>
          </a:prstGeom>
        </p:spPr>
      </p:pic>
    </p:spTree>
    <p:extLst>
      <p:ext uri="{BB962C8B-B14F-4D97-AF65-F5344CB8AC3E}">
        <p14:creationId xmlns:p14="http://schemas.microsoft.com/office/powerpoint/2010/main" val="904963263"/>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reserve="1" userDrawn="1">
  <p:cSld name="Custom Layout">
    <p:spTree>
      <p:nvGrpSpPr>
        <p:cNvPr id="1" name=""/>
        <p:cNvGrpSpPr/>
        <p:nvPr/>
      </p:nvGrpSpPr>
      <p:grpSpPr>
        <a:xfrm>
          <a:off x="0" y="0"/>
          <a:ext cx="0" cy="0"/>
        </a:xfrm>
      </p:grpSpPr>
      <p:sp>
        <p:nvSpPr>
          <p:cNvPr id="2" name="Title 1">
            <a:extLst>
              <a:ext uri="{FF2B5EF4-FFF2-40B4-BE49-F238E27FC236}">
                <a16:creationId xmlns:a16="http://schemas.microsoft.com/office/drawing/2014/main" id="{D1B76622-68F0-4190-8321-7CA92076769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591A62F-A399-4D2B-8B57-07ECE362311A}"/>
              </a:ext>
            </a:extLst>
          </p:cNvPr>
          <p:cNvSpPr>
            <a:spLocks noGrp="1"/>
          </p:cNvSpPr>
          <p:nvPr>
            <p:ph type="sldNum" sz="quarter" idx="10"/>
          </p:nvPr>
        </p:nvSpPr>
        <p:spPr>
          <a:xfrm>
            <a:off x="810220" y="6356350"/>
            <a:ext cx="2743200" cy="365125"/>
          </a:xfrm>
          <a:prstGeom prst="rect">
            <a:avLst/>
          </a:prstGeom>
        </p:spPr>
        <p:txBody>
          <a:bodyPr/>
          <a:lstStyle/>
          <a:p>
            <a:fld id="{C239E13A-DC4A-4432-A0A3-F98620F1E30E}" type="slidenum">
              <a:rPr lang="en-US" smtClean="0"/>
              <a:t>‹#›</a:t>
            </a:fld>
            <a:endParaRPr lang="en-US"/>
          </a:p>
        </p:txBody>
      </p:sp>
      <p:sp>
        <p:nvSpPr>
          <p:cNvPr id="5" name="Picture Placeholder 4">
            <a:extLst>
              <a:ext uri="{FF2B5EF4-FFF2-40B4-BE49-F238E27FC236}">
                <a16:creationId xmlns:a16="http://schemas.microsoft.com/office/drawing/2014/main" id="{918026C6-8750-4867-BDEB-9FC496CD2D25}"/>
              </a:ext>
            </a:extLst>
          </p:cNvPr>
          <p:cNvSpPr>
            <a:spLocks noGrp="1"/>
          </p:cNvSpPr>
          <p:nvPr>
            <p:ph type="pic" sz="quarter" idx="11"/>
          </p:nvPr>
        </p:nvSpPr>
        <p:spPr>
          <a:xfrm>
            <a:off x="1901955" y="2065149"/>
            <a:ext cx="1828800" cy="1828800"/>
          </a:xfrm>
        </p:spPr>
        <p:txBody>
          <a:bodyPr/>
          <a:lstStyle/>
          <a:p>
            <a:endParaRPr lang="en-US"/>
          </a:p>
        </p:txBody>
      </p:sp>
      <p:sp>
        <p:nvSpPr>
          <p:cNvPr id="7" name="Picture Placeholder 6">
            <a:extLst>
              <a:ext uri="{FF2B5EF4-FFF2-40B4-BE49-F238E27FC236}">
                <a16:creationId xmlns:a16="http://schemas.microsoft.com/office/drawing/2014/main" id="{23B89F9F-3B99-45B4-9ABE-2BE6E2389262}"/>
              </a:ext>
            </a:extLst>
          </p:cNvPr>
          <p:cNvSpPr>
            <a:spLocks noGrp="1"/>
          </p:cNvSpPr>
          <p:nvPr>
            <p:ph type="pic" sz="quarter" idx="12"/>
          </p:nvPr>
        </p:nvSpPr>
        <p:spPr>
          <a:xfrm>
            <a:off x="5181600" y="2065149"/>
            <a:ext cx="1828800" cy="1828800"/>
          </a:xfrm>
        </p:spPr>
        <p:txBody>
          <a:bodyPr/>
          <a:lstStyle/>
          <a:p>
            <a:endParaRPr lang="en-US"/>
          </a:p>
        </p:txBody>
      </p:sp>
      <p:sp>
        <p:nvSpPr>
          <p:cNvPr id="9" name="Picture Placeholder 8">
            <a:extLst>
              <a:ext uri="{FF2B5EF4-FFF2-40B4-BE49-F238E27FC236}">
                <a16:creationId xmlns:a16="http://schemas.microsoft.com/office/drawing/2014/main" id="{BB92ED5A-29E6-4406-ACAD-4B7805FCBBCD}"/>
              </a:ext>
            </a:extLst>
          </p:cNvPr>
          <p:cNvSpPr>
            <a:spLocks noGrp="1"/>
          </p:cNvSpPr>
          <p:nvPr>
            <p:ph type="pic" sz="quarter" idx="13"/>
          </p:nvPr>
        </p:nvSpPr>
        <p:spPr>
          <a:xfrm>
            <a:off x="8461245" y="2065149"/>
            <a:ext cx="1828800" cy="1828800"/>
          </a:xfrm>
        </p:spPr>
        <p:txBody>
          <a:bodyPr/>
          <a:lstStyle/>
          <a:p>
            <a:endParaRPr lang="en-US"/>
          </a:p>
        </p:txBody>
      </p:sp>
      <p:sp>
        <p:nvSpPr>
          <p:cNvPr id="11" name="Text Placeholder 10">
            <a:extLst>
              <a:ext uri="{FF2B5EF4-FFF2-40B4-BE49-F238E27FC236}">
                <a16:creationId xmlns:a16="http://schemas.microsoft.com/office/drawing/2014/main" id="{4D8FA3CF-5F9D-4F0E-B9EE-A0BE66EBCB1D}"/>
              </a:ext>
            </a:extLst>
          </p:cNvPr>
          <p:cNvSpPr>
            <a:spLocks noGrp="1"/>
          </p:cNvSpPr>
          <p:nvPr>
            <p:ph type="body" sz="quarter" idx="14"/>
          </p:nvPr>
        </p:nvSpPr>
        <p:spPr>
          <a:xfrm>
            <a:off x="1673355" y="4222373"/>
            <a:ext cx="2286000" cy="914400"/>
          </a:xfrm>
        </p:spPr>
        <p:txBody>
          <a:bodyPr>
            <a:normAutofit/>
          </a:bodyPr>
          <a:lstStyle>
            <a:lvl1pPr marL="0" indent="0">
              <a:buNone/>
              <a:defRPr sz="1400" b="1" cap="all" baseline="0">
                <a:latin typeface="Harmonia Sans" panose="020b05020304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2" name="Text Placeholder 10">
            <a:extLst>
              <a:ext uri="{FF2B5EF4-FFF2-40B4-BE49-F238E27FC236}">
                <a16:creationId xmlns:a16="http://schemas.microsoft.com/office/drawing/2014/main" id="{B46C49EF-C433-436E-8390-61DB8DECA105}"/>
              </a:ext>
            </a:extLst>
          </p:cNvPr>
          <p:cNvSpPr>
            <a:spLocks noGrp="1"/>
          </p:cNvSpPr>
          <p:nvPr>
            <p:ph type="body" sz="quarter" idx="15" hasCustomPrompt="1"/>
          </p:nvPr>
        </p:nvSpPr>
        <p:spPr>
          <a:xfrm>
            <a:off x="4953000" y="4222373"/>
            <a:ext cx="2286000" cy="914400"/>
          </a:xfrm>
        </p:spPr>
        <p:txBody>
          <a:bodyPr>
            <a:normAutofit/>
          </a:bodyPr>
          <a:lstStyle>
            <a:lvl1pPr marL="0" indent="0">
              <a:buNone/>
              <a:defRPr sz="1400" b="1" cap="all" baseline="0">
                <a:latin typeface="Harmonia Sans" panose="020b05020304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3" name="Text Placeholder 10">
            <a:extLst>
              <a:ext uri="{FF2B5EF4-FFF2-40B4-BE49-F238E27FC236}">
                <a16:creationId xmlns:a16="http://schemas.microsoft.com/office/drawing/2014/main" id="{56022381-F35F-4317-93BB-81FEE3A3AE7B}"/>
              </a:ext>
            </a:extLst>
          </p:cNvPr>
          <p:cNvSpPr>
            <a:spLocks noGrp="1"/>
          </p:cNvSpPr>
          <p:nvPr>
            <p:ph type="body" sz="quarter" idx="16" hasCustomPrompt="1"/>
          </p:nvPr>
        </p:nvSpPr>
        <p:spPr>
          <a:xfrm>
            <a:off x="8232645" y="4238306"/>
            <a:ext cx="2286000" cy="914400"/>
          </a:xfrm>
        </p:spPr>
        <p:txBody>
          <a:bodyPr>
            <a:normAutofit/>
          </a:bodyPr>
          <a:lstStyle>
            <a:lvl1pPr marL="0" indent="0">
              <a:buNone/>
              <a:defRPr sz="1400" b="1" cap="all" baseline="0">
                <a:latin typeface="Harmonia Sans" panose="020b05020304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Footer Placeholder 3">
            <a:extLst>
              <a:ext uri="{FF2B5EF4-FFF2-40B4-BE49-F238E27FC236}">
                <a16:creationId xmlns:a16="http://schemas.microsoft.com/office/drawing/2014/main" id="{3AD918C7-3EF8-4DFF-A598-119D00A013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999658964"/>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reserve="1" userDrawn="1">
  <p:cSld name="Author Photo &amp; Contact">
    <p:spTree>
      <p:nvGrpSpPr>
        <p:cNvPr id="1" name=""/>
        <p:cNvGrpSpPr/>
        <p:nvPr/>
      </p:nvGrpSpPr>
      <p:grpSpPr>
        <a:xfrm>
          <a:off x="0" y="0"/>
          <a:ext cx="0" cy="0"/>
        </a:xfrm>
      </p:grpSpPr>
      <p:sp>
        <p:nvSpPr>
          <p:cNvPr id="2" name="Title 1">
            <a:extLst>
              <a:ext uri="{FF2B5EF4-FFF2-40B4-BE49-F238E27FC236}">
                <a16:creationId xmlns:a16="http://schemas.microsoft.com/office/drawing/2014/main" id="{F109A247-EDB3-4FD0-B112-9866B3A87624}"/>
              </a:ext>
            </a:extLst>
          </p:cNvPr>
          <p:cNvSpPr>
            <a:spLocks noGrp="1"/>
          </p:cNvSpPr>
          <p:nvPr>
            <p:ph type="title"/>
          </p:nvPr>
        </p:nvSpPr>
        <p:spPr>
          <a:xfrm>
            <a:off x="4038600" y="2942544"/>
            <a:ext cx="7315200" cy="701993"/>
          </a:xfrm>
          <a:solidFill>
            <a:srgbClr val="B4B4B4"/>
          </a:solidFill>
        </p:spPr>
        <p:txBody>
          <a:bodyPr anchor="b">
            <a:normAutofit/>
          </a:bodyPr>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4125775-34CD-4B8F-83E9-5DD82984DBE8}"/>
              </a:ext>
            </a:extLst>
          </p:cNvPr>
          <p:cNvSpPr>
            <a:spLocks noGrp="1"/>
          </p:cNvSpPr>
          <p:nvPr>
            <p:ph type="pic" idx="1"/>
          </p:nvPr>
        </p:nvSpPr>
        <p:spPr>
          <a:xfrm>
            <a:off x="838200" y="2197011"/>
            <a:ext cx="3200400" cy="3200400"/>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E63B5B-D7C7-406B-833A-CEB3A44784CF}"/>
              </a:ext>
            </a:extLst>
          </p:cNvPr>
          <p:cNvSpPr>
            <a:spLocks noGrp="1"/>
          </p:cNvSpPr>
          <p:nvPr>
            <p:ph type="body" sz="half" idx="2"/>
          </p:nvPr>
        </p:nvSpPr>
        <p:spPr>
          <a:xfrm>
            <a:off x="4038599" y="3644536"/>
            <a:ext cx="7315200" cy="1170059"/>
          </a:xfrm>
          <a:solidFill>
            <a:srgbClr val="B4B4B4"/>
          </a:solidFill>
        </p:spPr>
        <p:txBody>
          <a:bodyPr>
            <a:norm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ext Placeholder 7">
            <a:extLst>
              <a:ext uri="{FF2B5EF4-FFF2-40B4-BE49-F238E27FC236}">
                <a16:creationId xmlns:a16="http://schemas.microsoft.com/office/drawing/2014/main" id="{E7430CEA-8D21-47EB-A427-9F5C96F130E1}"/>
              </a:ext>
            </a:extLst>
          </p:cNvPr>
          <p:cNvSpPr>
            <a:spLocks noGrp="1"/>
          </p:cNvSpPr>
          <p:nvPr>
            <p:ph type="body" sz="quarter" idx="13"/>
          </p:nvPr>
        </p:nvSpPr>
        <p:spPr>
          <a:xfrm>
            <a:off x="838200" y="344488"/>
            <a:ext cx="7315200" cy="914400"/>
          </a:xfrm>
        </p:spPr>
        <p:txBody>
          <a:bodyPr anchor="ctr" anchorCtr="0">
            <a:normAutofit/>
          </a:bodyPr>
          <a:lstStyle>
            <a:lvl1pPr marL="0" indent="0">
              <a:buNone/>
              <a:defRPr lang="en-US" sz="4000" kern="1200" cap="none" baseline="0">
                <a:solidFill>
                  <a:srgbClr val="FBF9F3"/>
                </a:solidFill>
                <a:latin typeface="Harmonia Sans" panose="020b0502030402020204" pitchFamily="34" charset="0"/>
                <a:ea typeface="Open Sans" panose="020b0606030504020204" pitchFamily="34" charset="0"/>
                <a:cs typeface="Open Sans" panose="020b0606030504020204" pitchFamily="34" charset="0"/>
              </a:defRPr>
            </a:lvl1pPr>
          </a:lstStyle>
          <a:p>
            <a:pPr lvl="0"/>
            <a:r>
              <a:rPr lang="en-US"/>
              <a:t>Edit Master text styles</a:t>
            </a:r>
          </a:p>
        </p:txBody>
      </p:sp>
      <p:sp>
        <p:nvSpPr>
          <p:cNvPr id="10" name="Slide Number Placeholder 7">
            <a:extLst>
              <a:ext uri="{FF2B5EF4-FFF2-40B4-BE49-F238E27FC236}">
                <a16:creationId xmlns:a16="http://schemas.microsoft.com/office/drawing/2014/main" id="{389CB19C-EE5A-4FE6-A471-E8C267755F4C}"/>
              </a:ext>
            </a:extLst>
          </p:cNvPr>
          <p:cNvSpPr>
            <a:spLocks noGrp="1"/>
          </p:cNvSpPr>
          <p:nvPr>
            <p:ph type="sldNum" sz="quarter" idx="4"/>
          </p:nvPr>
        </p:nvSpPr>
        <p:spPr>
          <a:xfrm>
            <a:off x="81022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Harmonia Sans" panose="020b0502030402020204" pitchFamily="34" charset="0"/>
                <a:ea typeface="Open Sans" panose="020b0606030504020204" pitchFamily="34" charset="0"/>
                <a:cs typeface="Open Sans" panose="020b0606030504020204" pitchFamily="34" charset="0"/>
              </a:defRPr>
            </a:lvl1pPr>
          </a:lstStyle>
          <a:p>
            <a:fld id="{C239E13A-DC4A-4432-A0A3-F98620F1E30E}" type="slidenum">
              <a:rPr lang="en-US" smtClean="0"/>
              <a:t>‹#›</a:t>
            </a:fld>
            <a:endParaRPr lang="en-US"/>
          </a:p>
        </p:txBody>
      </p:sp>
      <p:sp>
        <p:nvSpPr>
          <p:cNvPr id="7" name="Footer Placeholder 3">
            <a:extLst>
              <a:ext uri="{FF2B5EF4-FFF2-40B4-BE49-F238E27FC236}">
                <a16:creationId xmlns:a16="http://schemas.microsoft.com/office/drawing/2014/main" id="{F7B0B0C0-5B65-4DCD-9F71-5F25B0003C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577995770"/>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 preserve="1">
  <p:cSld name="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635AE0F4-8DF8-49F7-B5E2-B611F9992D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80E4DD-BE15-46C5-A5B7-9D28AB584C0D}"/>
              </a:ext>
            </a:extLst>
          </p:cNvPr>
          <p:cNvSpPr>
            <a:spLocks noGrp="1"/>
          </p:cNvSpPr>
          <p:nvPr>
            <p:ph idx="1"/>
          </p:nvPr>
        </p:nvSpPr>
        <p:spPr/>
        <p:txBody>
          <a:bodyPr>
            <a:normAutofit/>
          </a:bodyPr>
          <a:lstStyle>
            <a:lvl1pPr>
              <a:lnSpc>
                <a:spcPct val="150000"/>
              </a:lnSpc>
              <a:defRPr sz="2400">
                <a:solidFill>
                  <a:srgbClr val="323232"/>
                </a:solidFill>
              </a:defRPr>
            </a:lvl1pPr>
            <a:lvl2pPr>
              <a:lnSpc>
                <a:spcPct val="150000"/>
              </a:lnSpc>
              <a:defRPr sz="2400"/>
            </a:lvl2pPr>
            <a:lvl3pPr>
              <a:lnSpc>
                <a:spcPct val="150000"/>
              </a:lnSpc>
              <a:defRPr sz="2400"/>
            </a:lvl3pPr>
            <a:lvl4pPr>
              <a:lnSpc>
                <a:spcPct val="150000"/>
              </a:lnSpc>
              <a:defRPr sz="2400"/>
            </a:lvl4pPr>
            <a:lvl5pPr>
              <a:lnSpc>
                <a:spcPct val="150000"/>
              </a:lnSpc>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DE52366-287F-4F8B-92D8-059DD4A2E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854EC-3C55-4B3A-923F-89C4EE693CE4}"/>
              </a:ext>
            </a:extLst>
          </p:cNvPr>
          <p:cNvSpPr>
            <a:spLocks noGrp="1"/>
          </p:cNvSpPr>
          <p:nvPr>
            <p:ph type="sldNum" sz="quarter" idx="12"/>
          </p:nvPr>
        </p:nvSpPr>
        <p:spPr/>
        <p:txBody>
          <a:bodyPr/>
          <a:lstStyle/>
          <a:p>
            <a:fld id="{EB338546-441F-4863-96BB-B7F82DE07527}" type="slidenum">
              <a:rPr lang="en-US" smtClean="0"/>
              <a:t>‹#›</a:t>
            </a:fld>
            <a:endParaRPr lang="en-US"/>
          </a:p>
        </p:txBody>
      </p:sp>
    </p:spTree>
    <p:extLst>
      <p:ext uri="{BB962C8B-B14F-4D97-AF65-F5344CB8AC3E}">
        <p14:creationId xmlns:p14="http://schemas.microsoft.com/office/powerpoint/2010/main" val="3011167849"/>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Obj" preserve="1">
  <p:cSld name="Two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A11DD030-9344-4931-97E7-8C3744AFC7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3BBE1E-71FF-40A0-986F-EB1111A93933}"/>
              </a:ext>
            </a:extLst>
          </p:cNvPr>
          <p:cNvSpPr>
            <a:spLocks noGrp="1"/>
          </p:cNvSpPr>
          <p:nvPr>
            <p:ph sz="half" idx="1"/>
          </p:nvPr>
        </p:nvSpPr>
        <p:spPr>
          <a:xfrm>
            <a:off x="838200" y="1825625"/>
            <a:ext cx="5181600" cy="435133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D87133-F445-4158-B87B-16FA8ECD373D}"/>
              </a:ext>
            </a:extLst>
          </p:cNvPr>
          <p:cNvSpPr>
            <a:spLocks noGrp="1"/>
          </p:cNvSpPr>
          <p:nvPr>
            <p:ph sz="half" idx="2"/>
          </p:nvPr>
        </p:nvSpPr>
        <p:spPr>
          <a:xfrm>
            <a:off x="6172200" y="1825625"/>
            <a:ext cx="5181600" cy="435133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AE18999-9ADD-41F4-BA2D-C801AD17D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A21D94-CB59-4E22-8593-5B7F9BD198C9}"/>
              </a:ext>
            </a:extLst>
          </p:cNvPr>
          <p:cNvSpPr>
            <a:spLocks noGrp="1"/>
          </p:cNvSpPr>
          <p:nvPr>
            <p:ph type="sldNum" sz="quarter" idx="12"/>
          </p:nvPr>
        </p:nvSpPr>
        <p:spPr/>
        <p:txBody>
          <a:bodyPr/>
          <a:lstStyle/>
          <a:p>
            <a:fld id="{EB338546-441F-4863-96BB-B7F82DE07527}" type="slidenum">
              <a:rPr lang="en-US" smtClean="0"/>
              <a:t>‹#›</a:t>
            </a:fld>
            <a:endParaRPr lang="en-US"/>
          </a:p>
        </p:txBody>
      </p:sp>
    </p:spTree>
    <p:extLst>
      <p:ext uri="{BB962C8B-B14F-4D97-AF65-F5344CB8AC3E}">
        <p14:creationId xmlns:p14="http://schemas.microsoft.com/office/powerpoint/2010/main" val="1444004547"/>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TxTwoObj" preserve="1">
  <p:cSld name="Comparison">
    <p:spTree>
      <p:nvGrpSpPr>
        <p:cNvPr id="1" name=""/>
        <p:cNvGrpSpPr/>
        <p:nvPr/>
      </p:nvGrpSpPr>
      <p:grpSpPr>
        <a:xfrm>
          <a:off x="0" y="0"/>
          <a:ext cx="0" cy="0"/>
        </a:xfrm>
      </p:grpSpPr>
      <p:sp>
        <p:nvSpPr>
          <p:cNvPr id="2" name="Title 1">
            <a:extLst>
              <a:ext uri="{FF2B5EF4-FFF2-40B4-BE49-F238E27FC236}">
                <a16:creationId xmlns:a16="http://schemas.microsoft.com/office/drawing/2014/main" id="{C13BD9BE-9A5B-496F-AB85-F727C7AFA766}"/>
              </a:ext>
            </a:extLst>
          </p:cNvPr>
          <p:cNvSpPr>
            <a:spLocks noGrp="1"/>
          </p:cNvSpPr>
          <p:nvPr>
            <p:ph type="title"/>
          </p:nvPr>
        </p:nvSpPr>
        <p:spPr>
          <a:xfrm>
            <a:off x="839788" y="228601"/>
            <a:ext cx="7313612" cy="1000769"/>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FB51E3-851E-45D6-BD70-2F280B23ECFA}"/>
              </a:ext>
            </a:extLst>
          </p:cNvPr>
          <p:cNvSpPr>
            <a:spLocks noGrp="1"/>
          </p:cNvSpPr>
          <p:nvPr>
            <p:ph type="body" idx="1"/>
          </p:nvPr>
        </p:nvSpPr>
        <p:spPr>
          <a:xfrm>
            <a:off x="839788" y="1681163"/>
            <a:ext cx="5157787" cy="595312"/>
          </a:xfrm>
        </p:spPr>
        <p:txBody>
          <a:bodyPr anchor="b"/>
          <a:lstStyle>
            <a:lvl1pPr marL="0" indent="0">
              <a:lnSpc>
                <a:spcPct val="100000"/>
              </a:lnSpc>
              <a:spcBef>
                <a:spcPct val="0"/>
              </a:spcBef>
              <a:buNone/>
              <a:defRPr sz="2400" b="1" cap="all" baseline="0">
                <a:latin typeface="Harmonia Sans" panose="020b0502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FF2278-F240-44B8-A9AE-C3DD20D5CF88}"/>
              </a:ext>
            </a:extLst>
          </p:cNvPr>
          <p:cNvSpPr>
            <a:spLocks noGrp="1"/>
          </p:cNvSpPr>
          <p:nvPr>
            <p:ph sz="half" idx="2"/>
          </p:nvPr>
        </p:nvSpPr>
        <p:spPr>
          <a:xfrm>
            <a:off x="839788" y="2505075"/>
            <a:ext cx="5157787" cy="3684588"/>
          </a:xfrm>
        </p:spPr>
        <p:txBody>
          <a:bodyPr>
            <a:normAutofit/>
          </a:bodyPr>
          <a:lstStyle>
            <a:lvl1pPr>
              <a:defRPr sz="2400" baseline="0"/>
            </a:lvl1pPr>
            <a:lvl2pPr>
              <a:defRPr sz="2400" baseline="0"/>
            </a:lvl2pPr>
            <a:lvl3pPr>
              <a:defRPr sz="2400" baseline="0"/>
            </a:lvl3pPr>
            <a:lvl4pPr>
              <a:defRPr sz="2400" baseline="0"/>
            </a:lvl4pPr>
            <a:lvl5pPr>
              <a:defRPr sz="2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E6B58D-2A53-4EF2-A5E2-EAE292677269}"/>
              </a:ext>
            </a:extLst>
          </p:cNvPr>
          <p:cNvSpPr>
            <a:spLocks noGrp="1"/>
          </p:cNvSpPr>
          <p:nvPr>
            <p:ph type="body" sz="quarter" idx="3"/>
          </p:nvPr>
        </p:nvSpPr>
        <p:spPr>
          <a:xfrm>
            <a:off x="6172200" y="1681163"/>
            <a:ext cx="5183188" cy="626124"/>
          </a:xfrm>
        </p:spPr>
        <p:txBody>
          <a:bodyPr anchor="b">
            <a:normAutofit/>
          </a:bodyPr>
          <a:lstStyle>
            <a:lvl1pPr marL="0" indent="0">
              <a:buNone/>
              <a:defRPr lang="en-US" sz="2400" b="1" kern="1200" cap="all" baseline="0" smtClean="0">
                <a:solidFill>
                  <a:srgbClr val="323232"/>
                </a:solidFill>
                <a:latin typeface="Harmonia Sans" panose="020b0502030402020204" pitchFamily="34" charset="0"/>
                <a:ea typeface="+mn-ea"/>
                <a:cs typeface="Martel"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ct val="0"/>
              </a:spcBef>
              <a:buClr>
                <a:srgbClr val="3F534E"/>
              </a:buClr>
              <a:buFont typeface="Martel" panose="00000500000000000000" pitchFamily="2" charset="0"/>
              <a:buNone/>
            </a:pPr>
            <a:r>
              <a:rPr lang="en-US"/>
              <a:t>Click to edit Master text styles</a:t>
            </a:r>
          </a:p>
        </p:txBody>
      </p:sp>
      <p:sp>
        <p:nvSpPr>
          <p:cNvPr id="6" name="Content Placeholder 5">
            <a:extLst>
              <a:ext uri="{FF2B5EF4-FFF2-40B4-BE49-F238E27FC236}">
                <a16:creationId xmlns:a16="http://schemas.microsoft.com/office/drawing/2014/main" id="{3443FDFD-F784-4F4F-A1F8-0A34BEAFE1A1}"/>
              </a:ext>
            </a:extLst>
          </p:cNvPr>
          <p:cNvSpPr>
            <a:spLocks noGrp="1"/>
          </p:cNvSpPr>
          <p:nvPr>
            <p:ph sz="quarter" idx="4"/>
          </p:nvPr>
        </p:nvSpPr>
        <p:spPr>
          <a:xfrm>
            <a:off x="6172200" y="2505075"/>
            <a:ext cx="5183188" cy="3684588"/>
          </a:xfrm>
        </p:spPr>
        <p:txBody>
          <a:bodyPr>
            <a:normAutofit/>
          </a:bodyPr>
          <a:lstStyle>
            <a:lvl1pPr>
              <a:defRPr sz="2400" baseline="0"/>
            </a:lvl1pPr>
            <a:lvl2pPr>
              <a:defRPr sz="2400" baseline="0"/>
            </a:lvl2pPr>
            <a:lvl3pPr>
              <a:defRPr sz="2400" baseline="0"/>
            </a:lvl3pPr>
            <a:lvl4pPr>
              <a:defRPr sz="2400" baseline="0"/>
            </a:lvl4pPr>
            <a:lvl5pPr>
              <a:defRPr sz="2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31ACF63C-7131-4423-B788-ED07AE5838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5CC9DA-9BBE-4ACB-9259-ACF297BB4FA6}"/>
              </a:ext>
            </a:extLst>
          </p:cNvPr>
          <p:cNvSpPr>
            <a:spLocks noGrp="1"/>
          </p:cNvSpPr>
          <p:nvPr>
            <p:ph type="sldNum" sz="quarter" idx="12"/>
          </p:nvPr>
        </p:nvSpPr>
        <p:spPr/>
        <p:txBody>
          <a:bodyPr/>
          <a:lstStyle/>
          <a:p>
            <a:fld id="{EB338546-441F-4863-96BB-B7F82DE07527}" type="slidenum">
              <a:rPr lang="en-US" smtClean="0"/>
              <a:t>‹#›</a:t>
            </a:fld>
            <a:endParaRPr lang="en-US"/>
          </a:p>
        </p:txBody>
      </p:sp>
    </p:spTree>
    <p:extLst>
      <p:ext uri="{BB962C8B-B14F-4D97-AF65-F5344CB8AC3E}">
        <p14:creationId xmlns:p14="http://schemas.microsoft.com/office/powerpoint/2010/main" val="794919625"/>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Only" preserve="1">
  <p:cSld name="Title Only">
    <p:spTree>
      <p:nvGrpSpPr>
        <p:cNvPr id="1" name=""/>
        <p:cNvGrpSpPr/>
        <p:nvPr/>
      </p:nvGrpSpPr>
      <p:grpSpPr>
        <a:xfrm>
          <a:off x="0" y="0"/>
          <a:ext cx="0" cy="0"/>
        </a:xfrm>
      </p:grpSpPr>
      <p:sp>
        <p:nvSpPr>
          <p:cNvPr id="2" name="Title 1">
            <a:extLst>
              <a:ext uri="{FF2B5EF4-FFF2-40B4-BE49-F238E27FC236}">
                <a16:creationId xmlns:a16="http://schemas.microsoft.com/office/drawing/2014/main" id="{7F0709BA-E80F-4771-905F-F923750F08F4}"/>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6049053D-25DE-45A1-B258-887FB00452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A88B8D-8193-4349-9C95-4878A41DB9C9}"/>
              </a:ext>
            </a:extLst>
          </p:cNvPr>
          <p:cNvSpPr>
            <a:spLocks noGrp="1"/>
          </p:cNvSpPr>
          <p:nvPr>
            <p:ph type="sldNum" sz="quarter" idx="12"/>
          </p:nvPr>
        </p:nvSpPr>
        <p:spPr/>
        <p:txBody>
          <a:bodyPr/>
          <a:lstStyle/>
          <a:p>
            <a:fld id="{EB338546-441F-4863-96BB-B7F82DE07527}" type="slidenum">
              <a:rPr lang="en-US" smtClean="0"/>
              <a:t>‹#›</a:t>
            </a:fld>
            <a:endParaRPr lang="en-US"/>
          </a:p>
        </p:txBody>
      </p:sp>
    </p:spTree>
    <p:extLst>
      <p:ext uri="{BB962C8B-B14F-4D97-AF65-F5344CB8AC3E}">
        <p14:creationId xmlns:p14="http://schemas.microsoft.com/office/powerpoint/2010/main" val="3160630182"/>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blank" preserve="1">
  <p:cSld name="Blank">
    <p:spTree>
      <p:nvGrpSpPr>
        <p:cNvPr id="1" name=""/>
        <p:cNvGrpSpPr/>
        <p:nvPr/>
      </p:nvGrpSpPr>
      <p:grpSpPr>
        <a:xfrm>
          <a:off x="0" y="0"/>
          <a:ext cx="0" cy="0"/>
        </a:xfrm>
      </p:grpSpPr>
      <p:sp>
        <p:nvSpPr>
          <p:cNvPr id="3" name="Footer Placeholder 2">
            <a:extLst>
              <a:ext uri="{FF2B5EF4-FFF2-40B4-BE49-F238E27FC236}">
                <a16:creationId xmlns:a16="http://schemas.microsoft.com/office/drawing/2014/main" id="{BE013E21-774A-4B54-A642-5542D62CD2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C398DB-76BC-4A20-8F44-391569D6D2F4}"/>
              </a:ext>
            </a:extLst>
          </p:cNvPr>
          <p:cNvSpPr>
            <a:spLocks noGrp="1"/>
          </p:cNvSpPr>
          <p:nvPr>
            <p:ph type="sldNum" sz="quarter" idx="12"/>
          </p:nvPr>
        </p:nvSpPr>
        <p:spPr/>
        <p:txBody>
          <a:bodyPr/>
          <a:lstStyle/>
          <a:p>
            <a:fld id="{EB338546-441F-4863-96BB-B7F82DE07527}" type="slidenum">
              <a:rPr lang="en-US" smtClean="0"/>
              <a:t>‹#›</a:t>
            </a:fld>
            <a:endParaRPr lang="en-US"/>
          </a:p>
        </p:txBody>
      </p:sp>
    </p:spTree>
    <p:extLst>
      <p:ext uri="{BB962C8B-B14F-4D97-AF65-F5344CB8AC3E}">
        <p14:creationId xmlns:p14="http://schemas.microsoft.com/office/powerpoint/2010/main" val="712196743"/>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theme" Target="../theme/theme1.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slideLayout" Target="../slideLayouts/slideLayout12.xml" /><Relationship Id="rId11" Type="http://schemas.openxmlformats.org/officeDocument/2006/relationships/slideLayout" Target="../slideLayouts/slideLayout13.xml" /><Relationship Id="rId12" Type="http://schemas.openxmlformats.org/officeDocument/2006/relationships/slideLayout" Target="../slideLayouts/slideLayout14.xml" /><Relationship Id="rId13" Type="http://schemas.openxmlformats.org/officeDocument/2006/relationships/slideLayout" Target="../slideLayouts/slideLayout15.xml" /><Relationship Id="rId14" Type="http://schemas.openxmlformats.org/officeDocument/2006/relationships/slideLayout" Target="../slideLayouts/slideLayout16.xml" /><Relationship Id="rId15" Type="http://schemas.openxmlformats.org/officeDocument/2006/relationships/slideLayout" Target="../slideLayouts/slideLayout17.xml" /><Relationship Id="rId16" Type="http://schemas.openxmlformats.org/officeDocument/2006/relationships/slideLayout" Target="../slideLayouts/slideLayout18.xml" /><Relationship Id="rId17" Type="http://schemas.openxmlformats.org/officeDocument/2006/relationships/slideLayout" Target="../slideLayouts/slideLayout19.xml" /><Relationship Id="rId18" Type="http://schemas.openxmlformats.org/officeDocument/2006/relationships/slideLayout" Target="../slideLayouts/slideLayout20.xml" /><Relationship Id="rId19" Type="http://schemas.openxmlformats.org/officeDocument/2006/relationships/image" Target="../media/image3.png" /><Relationship Id="rId2" Type="http://schemas.openxmlformats.org/officeDocument/2006/relationships/slideLayout" Target="../slideLayouts/slideLayout4.xml" /><Relationship Id="rId20" Type="http://schemas.openxmlformats.org/officeDocument/2006/relationships/image" Target="../media/image1.png" /><Relationship Id="rId21" Type="http://schemas.openxmlformats.org/officeDocument/2006/relationships/theme" Target="../theme/theme2.xml" /><Relationship Id="rId3" Type="http://schemas.openxmlformats.org/officeDocument/2006/relationships/slideLayout" Target="../slideLayouts/slideLayout5.xml" /><Relationship Id="rId4" Type="http://schemas.openxmlformats.org/officeDocument/2006/relationships/slideLayout" Target="../slideLayouts/slideLayout6.xml" /><Relationship Id="rId5" Type="http://schemas.openxmlformats.org/officeDocument/2006/relationships/slideLayout" Target="../slideLayouts/slideLayout7.xml" /><Relationship Id="rId6" Type="http://schemas.openxmlformats.org/officeDocument/2006/relationships/slideLayout" Target="../slideLayouts/slideLayout8.xml" /><Relationship Id="rId7" Type="http://schemas.openxmlformats.org/officeDocument/2006/relationships/slideLayout" Target="../slideLayouts/slideLayout9.xml" /><Relationship Id="rId8" Type="http://schemas.openxmlformats.org/officeDocument/2006/relationships/slideLayout" Target="../slideLayouts/slideLayout10.xml" /><Relationship Id="rId9" Type="http://schemas.openxmlformats.org/officeDocument/2006/relationships/slideLayout" Target="../slideLayouts/slideLayout1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solidFill>
          <a:srgbClr val="FBF9F3"/>
        </a:solidFill>
        <a:effectLst/>
      </p:bgPr>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8AD5CAAE-61AA-449A-8D49-02CF602447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D6AA3F-27F3-4E50-AB25-A553C484D2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D80C46F2-8D01-48DB-8CE7-5DC089F3DF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armonia Sans" panose="020b0502030402020204" pitchFamily="34" charset="0"/>
              </a:defRPr>
            </a:lvl1pPr>
          </a:lstStyle>
          <a:p>
            <a:endParaRPr lang="en-US"/>
          </a:p>
        </p:txBody>
      </p:sp>
    </p:spTree>
    <p:extLst>
      <p:ext uri="{BB962C8B-B14F-4D97-AF65-F5344CB8AC3E}">
        <p14:creationId xmlns:p14="http://schemas.microsoft.com/office/powerpoint/2010/main" val="4064663738"/>
      </p:ext>
    </p:extLst>
  </p:cSld>
  <p:clrMap bg1="lt1" tx1="dk1" bg2="lt2" tx2="dk2" accent1="accent1" accent2="accent2" accent3="accent3" accent4="accent4" accent5="accent5" accent6="accent6" hlink="hlink" folHlink="folHlink"/>
  <p:sldLayoutIdLst>
    <p:sldLayoutId id="2147483674" r:id="rId1"/>
    <p:sldLayoutId id="2147483680" r:id="rId2"/>
  </p:sldLayoutIdLst>
  <p:transition/>
  <p:timing/>
  <p:txStyles>
    <p:titleStyle>
      <a:lvl1pPr algn="l" defTabSz="914400" rtl="0" eaLnBrk="1" latinLnBrk="0" hangingPunct="1">
        <a:lnSpc>
          <a:spcPct val="90000"/>
        </a:lnSpc>
        <a:spcBef>
          <a:spcPct val="0"/>
        </a:spcBef>
        <a:buNone/>
        <a:defRPr sz="4400" kern="1200">
          <a:solidFill>
            <a:schemeClr val="tx1"/>
          </a:solidFill>
          <a:latin typeface="Harmonia Sans" panose="020b0502030402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Harmonia Sans" panose="020b0502030402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armonia Sans" panose="020b0502030402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armonia Sans" panose="020b0502030402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armonia Sans" panose="020b0502030402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armonia Sans" panose="020b0502030402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solidFill>
          <a:srgbClr val="FBF9F3"/>
        </a:solidFill>
        <a:effectLst/>
      </p:bgPr>
    </p:bg>
    <p:spTree>
      <p:nvGrpSpPr>
        <p:cNvPr id="1" name=""/>
        <p:cNvGrpSpPr/>
        <p:nvPr/>
      </p:nvGrpSpPr>
      <p:grpSpPr>
        <a:xfrm>
          <a:off x="0" y="0"/>
          <a:ext cx="0" cy="0"/>
        </a:xfrm>
      </p:grpSpPr>
      <p:sp>
        <p:nvSpPr>
          <p:cNvPr id="7" name="Rectangle 6">
            <a:extLst>
              <a:ext uri="{FF2B5EF4-FFF2-40B4-BE49-F238E27FC236}">
                <a16:creationId xmlns:a16="http://schemas.microsoft.com/office/drawing/2014/main" id="{A7FBCF56-2DF8-4AD1-95B4-C48EE632DB9D}"/>
              </a:ext>
            </a:extLst>
          </p:cNvPr>
          <p:cNvSpPr/>
          <p:nvPr userDrawn="1"/>
        </p:nvSpPr>
        <p:spPr>
          <a:xfrm>
            <a:off x="-1" y="-1"/>
            <a:ext cx="8978809" cy="1474233"/>
          </a:xfrm>
          <a:prstGeom prst="rect">
            <a:avLst/>
          </a:prstGeom>
          <a:solidFill>
            <a:srgbClr val="3F5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92F4848-FB2E-45E1-86BE-8BA20517AC0F}"/>
              </a:ext>
            </a:extLst>
          </p:cNvPr>
          <p:cNvSpPr>
            <a:spLocks noGrp="1"/>
          </p:cNvSpPr>
          <p:nvPr>
            <p:ph type="title"/>
          </p:nvPr>
        </p:nvSpPr>
        <p:spPr>
          <a:xfrm>
            <a:off x="838200" y="229955"/>
            <a:ext cx="7315200" cy="10156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CBD1ED-72CF-44FD-A3BD-C34A21E7C2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6AD664D-6F3B-4654-A9A5-970868EF42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latin typeface="Harmonia Sans" panose="020b0502030402020204" pitchFamily="34" charset="0"/>
              </a:defRPr>
            </a:lvl1pPr>
          </a:lstStyle>
          <a:p>
            <a:endParaRPr lang="en-US"/>
          </a:p>
        </p:txBody>
      </p:sp>
      <p:sp>
        <p:nvSpPr>
          <p:cNvPr id="6" name="Slide Number Placeholder 5">
            <a:extLst>
              <a:ext uri="{FF2B5EF4-FFF2-40B4-BE49-F238E27FC236}">
                <a16:creationId xmlns:a16="http://schemas.microsoft.com/office/drawing/2014/main" id="{4A1D5DD4-746F-40F7-BA04-BB8E7B4D02D9}"/>
              </a:ext>
            </a:extLst>
          </p:cNvPr>
          <p:cNvSpPr>
            <a:spLocks noGrp="1"/>
          </p:cNvSpPr>
          <p:nvPr>
            <p:ph type="sldNum" sz="quarter" idx="4"/>
          </p:nvPr>
        </p:nvSpPr>
        <p:spPr>
          <a:xfrm>
            <a:off x="913737" y="6356349"/>
            <a:ext cx="2743200" cy="365125"/>
          </a:xfrm>
          <a:prstGeom prst="rect">
            <a:avLst/>
          </a:prstGeom>
        </p:spPr>
        <p:txBody>
          <a:bodyPr vert="horz" lIns="91440" tIns="45720" rIns="91440" bIns="45720" rtlCol="0" anchor="ctr"/>
          <a:lstStyle>
            <a:lvl1pPr algn="l">
              <a:defRPr sz="1000">
                <a:solidFill>
                  <a:schemeClr val="tx1">
                    <a:tint val="75000"/>
                  </a:schemeClr>
                </a:solidFill>
                <a:latin typeface="Harmonia Sans" panose="020b0502030402020204" pitchFamily="34" charset="0"/>
              </a:defRPr>
            </a:lvl1pPr>
          </a:lstStyle>
          <a:p>
            <a:fld id="{EB338546-441F-4863-96BB-B7F82DE07527}" type="slidenum">
              <a:rPr lang="en-US" smtClean="0"/>
              <a:t>‹#›</a:t>
            </a:fld>
            <a:endParaRPr lang="en-US"/>
          </a:p>
        </p:txBody>
      </p:sp>
      <p:pic>
        <p:nvPicPr>
          <p:cNvPr id="9" name="Graphic 8">
            <a:extLst>
              <a:ext uri="{FF2B5EF4-FFF2-40B4-BE49-F238E27FC236}">
                <a16:creationId xmlns:a16="http://schemas.microsoft.com/office/drawing/2014/main" id="{D5B0F83D-4D91-496D-AB2F-7AE75857F0AC}"/>
              </a:ext>
            </a:extLst>
          </p:cNvPr>
          <p:cNvPicPr>
            <a:picLocks noChangeAspect="1"/>
          </p:cNvPicPr>
          <p:nvPr userDrawn="1"/>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1"/>
              </a:ext>
            </a:extLst>
          </a:blip>
          <a:srcRect b="19031"/>
          <a:stretch>
            <a:fillRect/>
          </a:stretch>
        </p:blipFill>
        <p:spPr>
          <a:xfrm>
            <a:off x="7620000" y="5290699"/>
            <a:ext cx="4572000" cy="1567301"/>
          </a:xfrm>
          <a:prstGeom prst="rect">
            <a:avLst/>
          </a:prstGeom>
        </p:spPr>
      </p:pic>
      <p:pic>
        <p:nvPicPr>
          <p:cNvPr id="10" name="Picture 9">
            <a:extLst>
              <a:ext uri="{FF2B5EF4-FFF2-40B4-BE49-F238E27FC236}">
                <a16:creationId xmlns:a16="http://schemas.microsoft.com/office/drawing/2014/main" id="{0B06B0B0-41B0-42B9-BEDC-C1143B14DF2D}"/>
              </a:ext>
            </a:extLst>
          </p:cNvPr>
          <p:cNvPicPr>
            <a:picLocks noChangeAspect="1"/>
          </p:cNvPicPr>
          <p:nvPr userDrawn="1"/>
        </p:nvPicPr>
        <p:blipFill>
          <a:blip r:embed="rId20">
            <a:extLst>
              <a:ext uri="{28A0092B-C50C-407E-A947-70E740481C1C}">
                <a14:useLocalDpi xmlns:a14="http://schemas.microsoft.com/office/drawing/2010/main"/>
              </a:ext>
            </a:extLst>
          </a:blip>
          <a:stretch>
            <a:fillRect/>
          </a:stretch>
        </p:blipFill>
        <p:spPr>
          <a:xfrm>
            <a:off x="8978809" y="6333679"/>
            <a:ext cx="2467294" cy="318391"/>
          </a:xfrm>
          <a:prstGeom prst="rect">
            <a:avLst/>
          </a:prstGeom>
        </p:spPr>
      </p:pic>
    </p:spTree>
    <p:extLst>
      <p:ext uri="{BB962C8B-B14F-4D97-AF65-F5344CB8AC3E}">
        <p14:creationId xmlns:p14="http://schemas.microsoft.com/office/powerpoint/2010/main" val="165428609"/>
      </p:ext>
    </p:extLst>
  </p:cSld>
  <p:clrMap bg1="lt1" tx1="dk1" bg2="lt2" tx2="dk2" accent1="accent1" accent2="accent2" accent3="accent3" accent4="accent4" accent5="accent5" accent6="accent6" hlink="hlink" folHlink="folHlink"/>
  <p:sldLayoutIdLst>
    <p:sldLayoutId id="2147483718" r:id="rId1"/>
    <p:sldLayoutId id="2147483672" r:id="rId2"/>
    <p:sldLayoutId id="2147483721" r:id="rId3"/>
    <p:sldLayoutId id="2147483723" r:id="rId4"/>
    <p:sldLayoutId id="2147483724" r:id="rId5"/>
    <p:sldLayoutId id="2147483725" r:id="rId6"/>
    <p:sldLayoutId id="2147483726"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Lst>
  <p:transition/>
  <p:timing/>
  <p:txStyles>
    <p:titleStyle>
      <a:lvl1pPr algn="l" defTabSz="914400" rtl="0" eaLnBrk="1" latinLnBrk="0" hangingPunct="1">
        <a:lnSpc>
          <a:spcPct val="90000"/>
        </a:lnSpc>
        <a:spcBef>
          <a:spcPct val="0"/>
        </a:spcBef>
        <a:buNone/>
        <a:defRPr lang="en-US" sz="4000" kern="1200" cap="none" baseline="0">
          <a:solidFill>
            <a:srgbClr val="FBF9F3"/>
          </a:solidFill>
          <a:latin typeface="Harmonia Sans" panose="020b0502030402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50000"/>
        </a:lnSpc>
        <a:spcBef>
          <a:spcPct val="0"/>
        </a:spcBef>
        <a:buClr>
          <a:srgbClr val="3F534E"/>
        </a:buClr>
        <a:buFont typeface="Martel" panose="00000500000000000000" pitchFamily="2" charset="0"/>
        <a:buChar char="•"/>
        <a:defRPr sz="2800" kern="1200">
          <a:solidFill>
            <a:srgbClr val="323232"/>
          </a:solidFill>
          <a:latin typeface="Merriweather" panose="00000500000000000000" pitchFamily="2" charset="0"/>
          <a:ea typeface="+mn-ea"/>
          <a:cs typeface="Martel" panose="00000500000000000000" pitchFamily="2" charset="0"/>
        </a:defRPr>
      </a:lvl1pPr>
      <a:lvl2pPr marL="685800" indent="-228600" algn="l" defTabSz="914400" rtl="0" eaLnBrk="1" latinLnBrk="0" hangingPunct="1">
        <a:lnSpc>
          <a:spcPct val="150000"/>
        </a:lnSpc>
        <a:spcBef>
          <a:spcPct val="0"/>
        </a:spcBef>
        <a:buClr>
          <a:srgbClr val="3F534E"/>
        </a:buClr>
        <a:buFont typeface="Symbol" panose="05050102010706020507" pitchFamily="18" charset="2"/>
        <a:buChar char="-"/>
        <a:defRPr sz="2400" kern="1200">
          <a:solidFill>
            <a:srgbClr val="323232"/>
          </a:solidFill>
          <a:latin typeface="Merriweather" panose="00000500000000000000" pitchFamily="2" charset="0"/>
          <a:ea typeface="+mn-ea"/>
          <a:cs typeface="Martel" panose="00000500000000000000" pitchFamily="2" charset="0"/>
        </a:defRPr>
      </a:lvl2pPr>
      <a:lvl3pPr marL="1143000" indent="-228600" algn="l" defTabSz="914400" rtl="0" eaLnBrk="1" latinLnBrk="0" hangingPunct="1">
        <a:lnSpc>
          <a:spcPct val="150000"/>
        </a:lnSpc>
        <a:spcBef>
          <a:spcPct val="0"/>
        </a:spcBef>
        <a:buClr>
          <a:srgbClr val="3F534E"/>
        </a:buClr>
        <a:buFont typeface="Martel" panose="00000500000000000000" pitchFamily="2" charset="0"/>
        <a:buChar char="•"/>
        <a:defRPr sz="2000" kern="1200">
          <a:solidFill>
            <a:srgbClr val="323232"/>
          </a:solidFill>
          <a:latin typeface="Merriweather" panose="00000500000000000000" pitchFamily="2" charset="0"/>
          <a:ea typeface="+mn-ea"/>
          <a:cs typeface="Martel" panose="00000500000000000000" pitchFamily="2" charset="0"/>
        </a:defRPr>
      </a:lvl3pPr>
      <a:lvl4pPr marL="1600200" indent="-228600" algn="l" defTabSz="914400" rtl="0" eaLnBrk="1" latinLnBrk="0" hangingPunct="1">
        <a:lnSpc>
          <a:spcPct val="150000"/>
        </a:lnSpc>
        <a:spcBef>
          <a:spcPct val="0"/>
        </a:spcBef>
        <a:buClr>
          <a:srgbClr val="3F534E"/>
        </a:buClr>
        <a:buFont typeface="Symbol" panose="05050102010706020507" pitchFamily="18" charset="2"/>
        <a:buChar char="-"/>
        <a:defRPr sz="1800" kern="1200">
          <a:solidFill>
            <a:srgbClr val="323232"/>
          </a:solidFill>
          <a:latin typeface="Merriweather" panose="00000500000000000000" pitchFamily="2" charset="0"/>
          <a:ea typeface="+mn-ea"/>
          <a:cs typeface="Martel" panose="00000500000000000000" pitchFamily="2" charset="0"/>
        </a:defRPr>
      </a:lvl4pPr>
      <a:lvl5pPr marL="2057400" indent="-228600" algn="l" defTabSz="914400" rtl="0" eaLnBrk="1" latinLnBrk="0" hangingPunct="1">
        <a:lnSpc>
          <a:spcPct val="150000"/>
        </a:lnSpc>
        <a:spcBef>
          <a:spcPct val="0"/>
        </a:spcBef>
        <a:buClr>
          <a:srgbClr val="3F534E"/>
        </a:buClr>
        <a:buFont typeface="Martel" panose="00000500000000000000" pitchFamily="2" charset="0"/>
        <a:buChar char="•"/>
        <a:defRPr sz="1800" kern="1200">
          <a:solidFill>
            <a:srgbClr val="323232"/>
          </a:solidFill>
          <a:latin typeface="Merriweather" panose="00000500000000000000" pitchFamily="2" charset="0"/>
          <a:ea typeface="+mn-ea"/>
          <a:cs typeface="Martel"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4.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image" Target="../media/image10.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image" Target="../media/image11.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tags" Target="../tags/tag1.xml" /><Relationship Id="rId3" Type="http://schemas.openxmlformats.org/officeDocument/2006/relationships/tags" Target="../tags/tag2.xml" /><Relationship Id="rId4" Type="http://schemas.openxmlformats.org/officeDocument/2006/relationships/tags" Target="../tags/tag3.xml" /><Relationship Id="rId5" Type="http://schemas.openxmlformats.org/officeDocument/2006/relationships/image" Target="../media/image12.png" /><Relationship Id="rId6" Type="http://schemas.openxmlformats.org/officeDocument/2006/relationships/tags" Target="../tags/tag4.xml" /><Relationship Id="rId7" Type="http://schemas.openxmlformats.org/officeDocument/2006/relationships/video" Target="../media/media1.mp4" /><Relationship Id="rId8" Type="http://schemas.microsoft.com/office/2007/relationships/media" Target="../media/media1.mp4" /><Relationship Id="rId9" Type="http://schemas.openxmlformats.org/officeDocument/2006/relationships/tags" Target="../tags/tag5.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1.xml" /><Relationship Id="rId2" Type="http://schemas.openxmlformats.org/officeDocument/2006/relationships/tags" Target="../tags/tag6.xml" /><Relationship Id="rId3" Type="http://schemas.openxmlformats.org/officeDocument/2006/relationships/tags" Target="../tags/tag7.xml" /><Relationship Id="rId4" Type="http://schemas.openxmlformats.org/officeDocument/2006/relationships/tags" Target="../tags/tag8.xml" /><Relationship Id="rId5" Type="http://schemas.openxmlformats.org/officeDocument/2006/relationships/image" Target="../media/image13.jpeg" /><Relationship Id="rId6" Type="http://schemas.openxmlformats.org/officeDocument/2006/relationships/tags" Target="../tags/tag9.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tags" Target="../tags/tag10.xml" /><Relationship Id="rId3" Type="http://schemas.openxmlformats.org/officeDocument/2006/relationships/tags" Target="../tags/tag11.xml" /><Relationship Id="rId4" Type="http://schemas.openxmlformats.org/officeDocument/2006/relationships/tags" Target="../tags/tag12.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tags" Target="../tags/tag13.xml" /><Relationship Id="rId3" Type="http://schemas.openxmlformats.org/officeDocument/2006/relationships/tags" Target="../tags/tag14.xml" /><Relationship Id="rId4" Type="http://schemas.openxmlformats.org/officeDocument/2006/relationships/tags" Target="../tags/tag15.xml" /><Relationship Id="rId5" Type="http://schemas.openxmlformats.org/officeDocument/2006/relationships/image" Target="../media/image14.jpeg" /><Relationship Id="rId6" Type="http://schemas.openxmlformats.org/officeDocument/2006/relationships/tags" Target="../tags/tag16.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tags" Target="../tags/tag17.xml" /><Relationship Id="rId3" Type="http://schemas.openxmlformats.org/officeDocument/2006/relationships/tags" Target="../tags/tag18.xml" /><Relationship Id="rId4" Type="http://schemas.openxmlformats.org/officeDocument/2006/relationships/tags" Target="../tags/tag19.xml" /><Relationship Id="rId5" Type="http://schemas.openxmlformats.org/officeDocument/2006/relationships/image" Target="../media/image15.jpeg" /><Relationship Id="rId6" Type="http://schemas.openxmlformats.org/officeDocument/2006/relationships/tags" Target="../tags/tag20.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tags" Target="../tags/tag21.xml" /><Relationship Id="rId3" Type="http://schemas.openxmlformats.org/officeDocument/2006/relationships/tags" Target="../tags/tag22.xml" /><Relationship Id="rId4" Type="http://schemas.openxmlformats.org/officeDocument/2006/relationships/tags" Target="../tags/tag23.xml" /><Relationship Id="rId5" Type="http://schemas.openxmlformats.org/officeDocument/2006/relationships/image" Target="../media/image16.jpeg" /><Relationship Id="rId6" Type="http://schemas.openxmlformats.org/officeDocument/2006/relationships/tags" Target="../tags/tag24.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tags" Target="../tags/tag25.xml" /><Relationship Id="rId3" Type="http://schemas.openxmlformats.org/officeDocument/2006/relationships/tags" Target="../tags/tag26.xml" /><Relationship Id="rId4" Type="http://schemas.openxmlformats.org/officeDocument/2006/relationships/tags" Target="../tags/tag27.xml" /><Relationship Id="rId5" Type="http://schemas.openxmlformats.org/officeDocument/2006/relationships/image" Target="../media/image17.jpeg" /><Relationship Id="rId6" Type="http://schemas.openxmlformats.org/officeDocument/2006/relationships/tags" Target="../tags/tag28.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tags" Target="../tags/tag29.xml" /><Relationship Id="rId3" Type="http://schemas.openxmlformats.org/officeDocument/2006/relationships/tags" Target="../tags/tag30.xml" /><Relationship Id="rId4" Type="http://schemas.openxmlformats.org/officeDocument/2006/relationships/tags" Target="../tags/tag31.xml" /><Relationship Id="rId5" Type="http://schemas.openxmlformats.org/officeDocument/2006/relationships/image" Target="../media/image14.jpeg" /><Relationship Id="rId6" Type="http://schemas.openxmlformats.org/officeDocument/2006/relationships/tags" Target="../tags/tag32.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microsoft.com/office/2007/relationships/diagramDrawing" Target="../diagrams/drawing1.xml" /><Relationship Id="rId3" Type="http://schemas.openxmlformats.org/officeDocument/2006/relationships/diagramData" Target="../diagrams/data1.xml" /><Relationship Id="rId4" Type="http://schemas.openxmlformats.org/officeDocument/2006/relationships/diagramLayout" Target="../diagrams/layout1.xml" /><Relationship Id="rId5" Type="http://schemas.openxmlformats.org/officeDocument/2006/relationships/diagramQuickStyle" Target="../diagrams/quickStyle1.xml" /><Relationship Id="rId6" Type="http://schemas.openxmlformats.org/officeDocument/2006/relationships/diagramColors" Target="../diagrams/colors1.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tags" Target="../tags/tag33.xml" /><Relationship Id="rId3" Type="http://schemas.openxmlformats.org/officeDocument/2006/relationships/tags" Target="../tags/tag34.xml" /><Relationship Id="rId4" Type="http://schemas.openxmlformats.org/officeDocument/2006/relationships/tags" Target="../tags/tag35.xml" /><Relationship Id="rId5" Type="http://schemas.openxmlformats.org/officeDocument/2006/relationships/image" Target="../media/image15.jpeg" /><Relationship Id="rId6" Type="http://schemas.openxmlformats.org/officeDocument/2006/relationships/tags" Target="../tags/tag36.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tags" Target="../tags/tag37.xml" /><Relationship Id="rId3" Type="http://schemas.openxmlformats.org/officeDocument/2006/relationships/tags" Target="../tags/tag38.xml" /><Relationship Id="rId4" Type="http://schemas.openxmlformats.org/officeDocument/2006/relationships/tags" Target="../tags/tag39.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40.xml" /><Relationship Id="rId3" Type="http://schemas.openxmlformats.org/officeDocument/2006/relationships/tags" Target="../tags/tag41.xml" /><Relationship Id="rId4" Type="http://schemas.openxmlformats.org/officeDocument/2006/relationships/image" Target="../media/image18.png" /><Relationship Id="rId5" Type="http://schemas.openxmlformats.org/officeDocument/2006/relationships/tags" Target="../tags/tag42.xml" /><Relationship Id="rId6" Type="http://schemas.openxmlformats.org/officeDocument/2006/relationships/tags" Target="../tags/tag43.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44.xml" /><Relationship Id="rId3" Type="http://schemas.openxmlformats.org/officeDocument/2006/relationships/tags" Target="../tags/tag45.xml" /><Relationship Id="rId4" Type="http://schemas.openxmlformats.org/officeDocument/2006/relationships/image" Target="../media/image19.png" /><Relationship Id="rId5" Type="http://schemas.openxmlformats.org/officeDocument/2006/relationships/tags" Target="../tags/tag46.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diagramColors" Target="../diagrams/colors3.xml" /><Relationship Id="rId11" Type="http://schemas.openxmlformats.org/officeDocument/2006/relationships/tags" Target="../tags/tag54.xml" /><Relationship Id="rId2" Type="http://schemas.openxmlformats.org/officeDocument/2006/relationships/notesSlide" Target="../notesSlides/notesSlide5.xml" /><Relationship Id="rId3" Type="http://schemas.openxmlformats.org/officeDocument/2006/relationships/tags" Target="../tags/tag51.xml" /><Relationship Id="rId4" Type="http://schemas.openxmlformats.org/officeDocument/2006/relationships/tags" Target="../tags/tag52.xml" /><Relationship Id="rId5" Type="http://schemas.openxmlformats.org/officeDocument/2006/relationships/tags" Target="../tags/tag53.xml" /><Relationship Id="rId6" Type="http://schemas.microsoft.com/office/2007/relationships/diagramDrawing" Target="../diagrams/drawing3.xml" /><Relationship Id="rId7" Type="http://schemas.openxmlformats.org/officeDocument/2006/relationships/diagramData" Target="../diagrams/data3.xml" /><Relationship Id="rId8" Type="http://schemas.openxmlformats.org/officeDocument/2006/relationships/diagramLayout" Target="../diagrams/layout3.xml" /><Relationship Id="rId9" Type="http://schemas.openxmlformats.org/officeDocument/2006/relationships/diagramQuickStyle" Target="../diagrams/quickStyle3.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tags" Target="../tags/tag55.xml" /><Relationship Id="rId3" Type="http://schemas.openxmlformats.org/officeDocument/2006/relationships/tags" Target="../tags/tag56.xml" /><Relationship Id="rId4" Type="http://schemas.openxmlformats.org/officeDocument/2006/relationships/tags" Target="../tags/tag57.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tags" Target="../tags/tag58.xml" /><Relationship Id="rId3" Type="http://schemas.openxmlformats.org/officeDocument/2006/relationships/tags" Target="../tags/tag59.xml" /><Relationship Id="rId4" Type="http://schemas.openxmlformats.org/officeDocument/2006/relationships/tags" Target="../tags/tag60.xml" /><Relationship Id="rId5" Type="http://schemas.openxmlformats.org/officeDocument/2006/relationships/image" Target="../media/image20.jpeg" /><Relationship Id="rId6" Type="http://schemas.openxmlformats.org/officeDocument/2006/relationships/tags" Target="../tags/tag61.xml" /><Relationship Id="rId7" Type="http://schemas.openxmlformats.org/officeDocument/2006/relationships/tags" Target="../tags/tag62.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tags" Target="../tags/tag63.xml" /><Relationship Id="rId3" Type="http://schemas.openxmlformats.org/officeDocument/2006/relationships/tags" Target="../tags/tag64.xml" /><Relationship Id="rId4" Type="http://schemas.openxmlformats.org/officeDocument/2006/relationships/tags" Target="../tags/tag65.xml" /><Relationship Id="rId5" Type="http://schemas.openxmlformats.org/officeDocument/2006/relationships/image" Target="../media/image21.jpeg" /><Relationship Id="rId6" Type="http://schemas.openxmlformats.org/officeDocument/2006/relationships/tags" Target="../tags/tag66.xml" /><Relationship Id="rId7" Type="http://schemas.openxmlformats.org/officeDocument/2006/relationships/tags" Target="../tags/tag67.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19.xml" /><Relationship Id="rId10" Type="http://schemas.openxmlformats.org/officeDocument/2006/relationships/image" Target="../media/image24.png" /><Relationship Id="rId11" Type="http://schemas.openxmlformats.org/officeDocument/2006/relationships/tags" Target="../tags/tag74.xml" /><Relationship Id="rId2" Type="http://schemas.openxmlformats.org/officeDocument/2006/relationships/tags" Target="../tags/tag68.xml" /><Relationship Id="rId3" Type="http://schemas.openxmlformats.org/officeDocument/2006/relationships/tags" Target="../tags/tag69.xml" /><Relationship Id="rId4" Type="http://schemas.openxmlformats.org/officeDocument/2006/relationships/tags" Target="../tags/tag70.xml" /><Relationship Id="rId5" Type="http://schemas.openxmlformats.org/officeDocument/2006/relationships/tags" Target="../tags/tag71.xml" /><Relationship Id="rId6" Type="http://schemas.openxmlformats.org/officeDocument/2006/relationships/image" Target="../media/image22.png" /><Relationship Id="rId7" Type="http://schemas.openxmlformats.org/officeDocument/2006/relationships/tags" Target="../tags/tag72.xml" /><Relationship Id="rId8" Type="http://schemas.openxmlformats.org/officeDocument/2006/relationships/image" Target="../media/image23.png" /><Relationship Id="rId9" Type="http://schemas.openxmlformats.org/officeDocument/2006/relationships/tags" Target="../tags/tag73.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tags" Target="../tags/tag81.xml" /><Relationship Id="rId2" Type="http://schemas.openxmlformats.org/officeDocument/2006/relationships/tags" Target="../tags/tag75.xml" /><Relationship Id="rId3" Type="http://schemas.openxmlformats.org/officeDocument/2006/relationships/tags" Target="../tags/tag76.xml" /><Relationship Id="rId4" Type="http://schemas.openxmlformats.org/officeDocument/2006/relationships/tags" Target="../tags/tag77.xml" /><Relationship Id="rId5" Type="http://schemas.openxmlformats.org/officeDocument/2006/relationships/tags" Target="../tags/tag78.xml" /><Relationship Id="rId6" Type="http://schemas.openxmlformats.org/officeDocument/2006/relationships/image" Target="../media/image25.png" /><Relationship Id="rId7" Type="http://schemas.openxmlformats.org/officeDocument/2006/relationships/tags" Target="../tags/tag79.xml" /><Relationship Id="rId8" Type="http://schemas.openxmlformats.org/officeDocument/2006/relationships/image" Target="../media/image26.png" /><Relationship Id="rId9" Type="http://schemas.openxmlformats.org/officeDocument/2006/relationships/tags" Target="../tags/tag80.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1.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tags" Target="../tags/tag82.xml" /><Relationship Id="rId3" Type="http://schemas.openxmlformats.org/officeDocument/2006/relationships/image" Target="../media/image27.jpeg" /><Relationship Id="rId4" Type="http://schemas.openxmlformats.org/officeDocument/2006/relationships/tags" Target="../tags/tag83.xml" /><Relationship Id="rId5" Type="http://schemas.openxmlformats.org/officeDocument/2006/relationships/tags" Target="../tags/tag84.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85.xml" /><Relationship Id="rId3" Type="http://schemas.openxmlformats.org/officeDocument/2006/relationships/tags" Target="../tags/tag86.xml" /><Relationship Id="rId4" Type="http://schemas.openxmlformats.org/officeDocument/2006/relationships/tags" Target="../tags/tag87.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tags" Target="../tags/tag88.xml" /><Relationship Id="rId3" Type="http://schemas.openxmlformats.org/officeDocument/2006/relationships/tags" Target="../tags/tag89.xml" /><Relationship Id="rId4" Type="http://schemas.openxmlformats.org/officeDocument/2006/relationships/tags" Target="../tags/tag90.xml" /><Relationship Id="rId5" Type="http://schemas.openxmlformats.org/officeDocument/2006/relationships/tags" Target="../tags/tag91.xml" /><Relationship Id="rId6" Type="http://schemas.openxmlformats.org/officeDocument/2006/relationships/tags" Target="../tags/tag92.xml" /><Relationship Id="rId7" Type="http://schemas.openxmlformats.org/officeDocument/2006/relationships/tags" Target="../tags/tag93.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tags" Target="../tags/tag94.xml" /><Relationship Id="rId3" Type="http://schemas.openxmlformats.org/officeDocument/2006/relationships/tags" Target="../tags/tag95.xml" /><Relationship Id="rId4" Type="http://schemas.openxmlformats.org/officeDocument/2006/relationships/tags" Target="../tags/tag96.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15.xml" /><Relationship Id="rId2" Type="http://schemas.openxmlformats.org/officeDocument/2006/relationships/tags" Target="../tags/tag97.xml" /><Relationship Id="rId3" Type="http://schemas.microsoft.com/office/2007/relationships/hdphoto" Target="../media/hdphoto1.wdp" /><Relationship Id="rId4" Type="http://schemas.openxmlformats.org/officeDocument/2006/relationships/tags" Target="../tags/tag98.xml" /><Relationship Id="rId5" Type="http://schemas.openxmlformats.org/officeDocument/2006/relationships/image" Target="../media/image28.png" /><Relationship Id="rId6" Type="http://schemas.openxmlformats.org/officeDocument/2006/relationships/tags" Target="../tags/tag99.xml" /><Relationship Id="rId7" Type="http://schemas.openxmlformats.org/officeDocument/2006/relationships/tags" Target="../tags/tag100.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tags" Target="../tags/tag104.xml" /><Relationship Id="rId2" Type="http://schemas.openxmlformats.org/officeDocument/2006/relationships/tags" Target="../tags/tag101.xml" /><Relationship Id="rId3" Type="http://schemas.openxmlformats.org/officeDocument/2006/relationships/tags" Target="../tags/tag102.xml" /><Relationship Id="rId4" Type="http://schemas.openxmlformats.org/officeDocument/2006/relationships/tags" Target="../tags/tag103.xml" /><Relationship Id="rId5" Type="http://schemas.microsoft.com/office/2007/relationships/diagramDrawing" Target="../diagrams/drawing4.xml" /><Relationship Id="rId6" Type="http://schemas.openxmlformats.org/officeDocument/2006/relationships/diagramData" Target="../diagrams/data4.xml" /><Relationship Id="rId7" Type="http://schemas.openxmlformats.org/officeDocument/2006/relationships/diagramLayout" Target="../diagrams/layout4.xml" /><Relationship Id="rId8" Type="http://schemas.openxmlformats.org/officeDocument/2006/relationships/diagramQuickStyle" Target="../diagrams/quickStyle4.xml" /><Relationship Id="rId9" Type="http://schemas.openxmlformats.org/officeDocument/2006/relationships/diagramColors" Target="../diagrams/colors4.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105.xml" /><Relationship Id="rId3" Type="http://schemas.openxmlformats.org/officeDocument/2006/relationships/tags" Target="../tags/tag106.xml" /><Relationship Id="rId4" Type="http://schemas.openxmlformats.org/officeDocument/2006/relationships/tags" Target="../tags/tag107.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17.xml" /><Relationship Id="rId2" Type="http://schemas.openxmlformats.org/officeDocument/2006/relationships/tags" Target="../tags/tag108.xml" /><Relationship Id="rId3" Type="http://schemas.openxmlformats.org/officeDocument/2006/relationships/tags" Target="../tags/tag109.xml" /><Relationship Id="rId4" Type="http://schemas.openxmlformats.org/officeDocument/2006/relationships/image" Target="../media/image29.png" /><Relationship Id="rId5" Type="http://schemas.openxmlformats.org/officeDocument/2006/relationships/tags" Target="../tags/tag110.xml" /><Relationship Id="rId6" Type="http://schemas.openxmlformats.org/officeDocument/2006/relationships/tags" Target="../tags/tag111.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tags" Target="../tags/tag115.xml" /><Relationship Id="rId2" Type="http://schemas.openxmlformats.org/officeDocument/2006/relationships/tags" Target="../tags/tag112.xml" /><Relationship Id="rId3" Type="http://schemas.openxmlformats.org/officeDocument/2006/relationships/tags" Target="../tags/tag113.xml" /><Relationship Id="rId4" Type="http://schemas.openxmlformats.org/officeDocument/2006/relationships/tags" Target="../tags/tag114.xml" /><Relationship Id="rId5" Type="http://schemas.microsoft.com/office/2007/relationships/diagramDrawing" Target="../diagrams/drawing5.xml" /><Relationship Id="rId6" Type="http://schemas.openxmlformats.org/officeDocument/2006/relationships/diagramData" Target="../diagrams/data5.xml" /><Relationship Id="rId7" Type="http://schemas.openxmlformats.org/officeDocument/2006/relationships/diagramLayout" Target="../diagrams/layout5.xml" /><Relationship Id="rId8" Type="http://schemas.openxmlformats.org/officeDocument/2006/relationships/diagramQuickStyle" Target="../diagrams/quickStyle5.xml" /><Relationship Id="rId9" Type="http://schemas.openxmlformats.org/officeDocument/2006/relationships/diagramColors" Target="../diagrams/colors5.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tags" Target="../tags/tag116.xml" /><Relationship Id="rId3" Type="http://schemas.openxmlformats.org/officeDocument/2006/relationships/tags" Target="../tags/tag117.xml" /><Relationship Id="rId4" Type="http://schemas.openxmlformats.org/officeDocument/2006/relationships/tags" Target="../tags/tag118.xml" /><Relationship Id="rId5" Type="http://schemas.openxmlformats.org/officeDocument/2006/relationships/tags" Target="../tags/tag119.xml" /><Relationship Id="rId6" Type="http://schemas.openxmlformats.org/officeDocument/2006/relationships/tags" Target="../tags/tag120.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notesSlide" Target="../notesSlides/notesSlide2.xml" /><Relationship Id="rId3" Type="http://schemas.openxmlformats.org/officeDocument/2006/relationships/image" Target="../media/image5.jpe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16.xml" /><Relationship Id="rId10" Type="http://schemas.openxmlformats.org/officeDocument/2006/relationships/diagramQuickStyle" Target="../diagrams/quickStyle6.xml" /><Relationship Id="rId11" Type="http://schemas.openxmlformats.org/officeDocument/2006/relationships/diagramColors" Target="../diagrams/colors6.xml" /><Relationship Id="rId2" Type="http://schemas.openxmlformats.org/officeDocument/2006/relationships/tags" Target="../tags/tag121.xml" /><Relationship Id="rId3" Type="http://schemas.openxmlformats.org/officeDocument/2006/relationships/tags" Target="../tags/tag122.xml" /><Relationship Id="rId4" Type="http://schemas.openxmlformats.org/officeDocument/2006/relationships/tags" Target="../tags/tag123.xml" /><Relationship Id="rId5" Type="http://schemas.openxmlformats.org/officeDocument/2006/relationships/tags" Target="../tags/tag124.xml" /><Relationship Id="rId6" Type="http://schemas.openxmlformats.org/officeDocument/2006/relationships/tags" Target="../tags/tag125.xml" /><Relationship Id="rId7" Type="http://schemas.microsoft.com/office/2007/relationships/diagramDrawing" Target="../diagrams/drawing6.xml" /><Relationship Id="rId8" Type="http://schemas.openxmlformats.org/officeDocument/2006/relationships/diagramData" Target="../diagrams/data6.xml" /><Relationship Id="rId9" Type="http://schemas.openxmlformats.org/officeDocument/2006/relationships/diagramLayout" Target="../diagrams/layout6.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126.xml" /><Relationship Id="rId3" Type="http://schemas.openxmlformats.org/officeDocument/2006/relationships/tags" Target="../tags/tag127.xml" /><Relationship Id="rId4" Type="http://schemas.openxmlformats.org/officeDocument/2006/relationships/tags" Target="../tags/tag128.xml" /><Relationship Id="rId5" Type="http://schemas.microsoft.com/office/2007/relationships/diagramDrawing" Target="../diagrams/drawing7.xml" /><Relationship Id="rId6" Type="http://schemas.openxmlformats.org/officeDocument/2006/relationships/diagramData" Target="../diagrams/data7.xml" /><Relationship Id="rId7" Type="http://schemas.openxmlformats.org/officeDocument/2006/relationships/diagramLayout" Target="../diagrams/layout7.xml" /><Relationship Id="rId8" Type="http://schemas.openxmlformats.org/officeDocument/2006/relationships/diagramQuickStyle" Target="../diagrams/quickStyle7.xml" /><Relationship Id="rId9" Type="http://schemas.openxmlformats.org/officeDocument/2006/relationships/diagramColors" Target="../diagrams/colors7.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image" Target="../media/image33.jpeg" /><Relationship Id="rId11" Type="http://schemas.openxmlformats.org/officeDocument/2006/relationships/tags" Target="../tags/tag134.xml" /><Relationship Id="rId2" Type="http://schemas.openxmlformats.org/officeDocument/2006/relationships/tags" Target="../tags/tag129.xml" /><Relationship Id="rId3" Type="http://schemas.openxmlformats.org/officeDocument/2006/relationships/tags" Target="../tags/tag130.xml" /><Relationship Id="rId4" Type="http://schemas.openxmlformats.org/officeDocument/2006/relationships/image" Target="../media/image30.png" /><Relationship Id="rId5" Type="http://schemas.openxmlformats.org/officeDocument/2006/relationships/tags" Target="../tags/tag131.xml" /><Relationship Id="rId6" Type="http://schemas.openxmlformats.org/officeDocument/2006/relationships/image" Target="../media/image31.png" /><Relationship Id="rId7" Type="http://schemas.openxmlformats.org/officeDocument/2006/relationships/tags" Target="../tags/tag132.xml" /><Relationship Id="rId8" Type="http://schemas.openxmlformats.org/officeDocument/2006/relationships/image" Target="../media/image32.png" /><Relationship Id="rId9" Type="http://schemas.openxmlformats.org/officeDocument/2006/relationships/tags" Target="../tags/tag133.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notesSlide" Target="../notesSlides/notesSlide3.xml" /><Relationship Id="rId3" Type="http://schemas.openxmlformats.org/officeDocument/2006/relationships/image" Target="../media/image6.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2.xml" /><Relationship Id="rId2" Type="http://schemas.openxmlformats.org/officeDocument/2006/relationships/notesSlide" Target="../notesSlides/notesSlide4.xml" /><Relationship Id="rId3" Type="http://schemas.openxmlformats.org/officeDocument/2006/relationships/image" Target="../media/image7.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image" Target="../media/image8.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image" Target="../media/image9.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microsoft.com/office/2007/relationships/diagramDrawing" Target="../diagrams/drawing2.xml" /><Relationship Id="rId3" Type="http://schemas.openxmlformats.org/officeDocument/2006/relationships/diagramData" Target="../diagrams/data2.xml" /><Relationship Id="rId4" Type="http://schemas.openxmlformats.org/officeDocument/2006/relationships/diagramLayout" Target="../diagrams/layout2.xml" /><Relationship Id="rId5" Type="http://schemas.openxmlformats.org/officeDocument/2006/relationships/diagramQuickStyle" Target="../diagrams/quickStyle2.xml" /><Relationship Id="rId6" Type="http://schemas.openxmlformats.org/officeDocument/2006/relationships/diagramColors" Target="../diagrams/colors2.xml" /></Relationships>
</file>

<file path=ppt/slides/slide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6" name="Picture Placeholder 5">
            <a:extLst>
              <a:ext uri="{FF2B5EF4-FFF2-40B4-BE49-F238E27FC236}">
                <a16:creationId xmlns:a16="http://schemas.microsoft.com/office/drawing/2014/main" id="{29EDBFBC-30FD-D633-E17A-828DF728EE90}"/>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tretch>
            <a:fillRect/>
          </a:stretch>
        </p:blipFill>
        <p:spPr/>
      </p:pic>
      <p:sp>
        <p:nvSpPr>
          <p:cNvPr id="3" name="Text Placeholder 2">
            <a:extLst>
              <a:ext uri="{FF2B5EF4-FFF2-40B4-BE49-F238E27FC236}">
                <a16:creationId xmlns:a16="http://schemas.microsoft.com/office/drawing/2014/main" id="{B4C4F967-1551-002C-29D9-6794E6887F47}"/>
              </a:ext>
            </a:extLst>
          </p:cNvPr>
          <p:cNvSpPr>
            <a:spLocks noGrp="1"/>
          </p:cNvSpPr>
          <p:nvPr>
            <p:ph type="body" sz="quarter" idx="10"/>
          </p:nvPr>
        </p:nvSpPr>
        <p:spPr>
          <a:xfrm>
            <a:off x="360217" y="4308358"/>
            <a:ext cx="11342255" cy="914400"/>
          </a:xfrm>
        </p:spPr>
        <p:txBody>
          <a:bodyPr/>
          <a:lstStyle/>
          <a:p>
            <a:r>
              <a:rPr lang="en-US"/>
              <a:t>PRIVACY, SECURITY &amp; RISK VISIBILITY 2024</a:t>
            </a:r>
          </a:p>
        </p:txBody>
      </p:sp>
      <p:sp>
        <p:nvSpPr>
          <p:cNvPr id="4" name="Text Placeholder 3">
            <a:extLst>
              <a:ext uri="{FF2B5EF4-FFF2-40B4-BE49-F238E27FC236}">
                <a16:creationId xmlns:a16="http://schemas.microsoft.com/office/drawing/2014/main" id="{3CE02614-2B24-F707-A8FA-249468B9E8A8}"/>
              </a:ext>
            </a:extLst>
          </p:cNvPr>
          <p:cNvSpPr>
            <a:spLocks noGrp="1"/>
          </p:cNvSpPr>
          <p:nvPr>
            <p:ph type="body" sz="quarter" idx="11"/>
          </p:nvPr>
        </p:nvSpPr>
        <p:spPr>
          <a:xfrm>
            <a:off x="517236" y="5772727"/>
            <a:ext cx="10836564" cy="849746"/>
          </a:xfrm>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en-US" sz="2400" i="0" u="none" strike="noStrike" kern="1200" cap="none" spc="0" normalizeH="0" baseline="0" noProof="0">
                <a:ln>
                  <a:noFill/>
                </a:ln>
                <a:solidFill>
                  <a:srgbClr val="464646"/>
                </a:solidFill>
                <a:effectLst/>
                <a:uLnTx/>
                <a:uFillTx/>
                <a:latin typeface="Open Sans" panose="020b0606030504020204" pitchFamily="34" charset="0"/>
                <a:ea typeface="Open Sans" panose="020b0606030504020204" pitchFamily="34" charset="0"/>
                <a:cs typeface="Open Sans" panose="020b0606030504020204" pitchFamily="34" charset="0"/>
              </a:rPr>
              <a:t>ACC Mountain West Chapter 2024 Tech Law Symposium</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en-US" cap="none">
                <a:solidFill>
                  <a:srgbClr val="464646"/>
                </a:solidFill>
                <a:latin typeface="Open Sans" panose="020b0606030504020204" pitchFamily="34" charset="0"/>
              </a:rPr>
              <a:t>March</a:t>
            </a:r>
            <a:r>
              <a:rPr lang="en-US" sz="2400"/>
              <a:t> 1</a:t>
            </a:r>
            <a:r>
              <a:rPr kumimoji="0" lang="en-US" sz="2400" i="0" u="none" strike="noStrike" kern="1200" cap="none" spc="0" normalizeH="0" baseline="0" noProof="0">
                <a:ln>
                  <a:noFill/>
                </a:ln>
                <a:solidFill>
                  <a:srgbClr val="464646"/>
                </a:solidFill>
                <a:effectLst/>
                <a:uLnTx/>
                <a:uFillTx/>
                <a:latin typeface="Open Sans" panose="020b0606030504020204" pitchFamily="34" charset="0"/>
                <a:ea typeface="Open Sans" panose="020b0606030504020204" pitchFamily="34" charset="0"/>
                <a:cs typeface="Open Sans" panose="020b0606030504020204" pitchFamily="34" charset="0"/>
              </a:rPr>
              <a:t>, 2024 </a:t>
            </a:r>
          </a:p>
          <a:p>
            <a:endParaRPr lang="en-US"/>
          </a:p>
        </p:txBody>
      </p:sp>
    </p:spTree>
    <p:extLst>
      <p:ext uri="{BB962C8B-B14F-4D97-AF65-F5344CB8AC3E}">
        <p14:creationId xmlns:p14="http://schemas.microsoft.com/office/powerpoint/2010/main" val="640439639"/>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474EEFE-79F0-143B-9636-76EC31E936A4}"/>
              </a:ext>
            </a:extLst>
          </p:cNvPr>
          <p:cNvSpPr>
            <a:spLocks noGrp="1"/>
          </p:cNvSpPr>
          <p:nvPr>
            <p:ph type="title"/>
          </p:nvPr>
        </p:nvSpPr>
        <p:spPr>
          <a:xfrm>
            <a:off x="838200" y="229955"/>
            <a:ext cx="7315200" cy="1015677"/>
          </a:xfrm>
        </p:spPr>
        <p:txBody>
          <a:bodyPr anchor="ctr">
            <a:normAutofit/>
          </a:bodyPr>
          <a:lstStyle/>
          <a:p>
            <a:r>
              <a:rPr lang="en-US"/>
              <a:t>AI Updates</a:t>
            </a:r>
          </a:p>
        </p:txBody>
      </p:sp>
      <p:sp>
        <p:nvSpPr>
          <p:cNvPr id="3" name="Content Placeholder 2">
            <a:extLst>
              <a:ext uri="{FF2B5EF4-FFF2-40B4-BE49-F238E27FC236}">
                <a16:creationId xmlns:a16="http://schemas.microsoft.com/office/drawing/2014/main" id="{8FADC03E-BE35-11E9-1A25-34A26F6BB8A8}"/>
              </a:ext>
            </a:extLst>
          </p:cNvPr>
          <p:cNvSpPr>
            <a:spLocks noGrp="1"/>
          </p:cNvSpPr>
          <p:nvPr>
            <p:ph idx="1"/>
          </p:nvPr>
        </p:nvSpPr>
        <p:spPr>
          <a:xfrm>
            <a:off x="1752600" y="1464906"/>
            <a:ext cx="9601200" cy="4709160"/>
          </a:xfrm>
        </p:spPr>
        <p:txBody>
          <a:bodyPr>
            <a:normAutofit/>
          </a:bodyPr>
          <a:lstStyle/>
          <a:p>
            <a:pPr>
              <a:lnSpc>
                <a:spcPct val="140000"/>
              </a:lnSpc>
              <a:spcAft>
                <a:spcPts val="600"/>
              </a:spcAft>
            </a:pPr>
            <a:r>
              <a:rPr lang="en-US" sz="2200"/>
              <a:t>EU AI Act: </a:t>
            </a:r>
          </a:p>
          <a:p>
            <a:pPr lvl="1">
              <a:lnSpc>
                <a:spcPct val="140000"/>
              </a:lnSpc>
              <a:spcAft>
                <a:spcPts val="600"/>
              </a:spcAft>
            </a:pPr>
            <a:r>
              <a:rPr lang="en-US" sz="2200"/>
              <a:t>The four-column document with 892 pages was leaked online</a:t>
            </a:r>
          </a:p>
          <a:p>
            <a:pPr lvl="1">
              <a:lnSpc>
                <a:spcPct val="140000"/>
              </a:lnSpc>
              <a:spcAft>
                <a:spcPts val="600"/>
              </a:spcAft>
            </a:pPr>
            <a:r>
              <a:rPr lang="en-US" sz="2200"/>
              <a:t>The timeline to agree on a final text remains tight as parliamentary elections take place this June</a:t>
            </a:r>
          </a:p>
          <a:p>
            <a:pPr lvl="1">
              <a:lnSpc>
                <a:spcPct val="140000"/>
              </a:lnSpc>
              <a:spcAft>
                <a:spcPts val="600"/>
              </a:spcAft>
            </a:pPr>
            <a:r>
              <a:rPr lang="en-US" sz="2200"/>
              <a:t>In general, the AI Act would enter into force on the 20th day after publication in the EU Official Journal and enter into application 24 months after entry into force, except for specific provisions. </a:t>
            </a:r>
          </a:p>
          <a:p>
            <a:pPr>
              <a:lnSpc>
                <a:spcPct val="140000"/>
              </a:lnSpc>
              <a:spcAft>
                <a:spcPts val="600"/>
              </a:spcAft>
            </a:pPr>
            <a:r>
              <a:rPr lang="en-US" sz="2200"/>
              <a:t>Politics: AI-generated Biden robocall urges Democrats not to vote</a:t>
            </a:r>
          </a:p>
          <a:p>
            <a:pPr>
              <a:lnSpc>
                <a:spcPct val="140000"/>
              </a:lnSpc>
              <a:spcAft>
                <a:spcPts val="600"/>
              </a:spcAft>
            </a:pPr>
            <a:r>
              <a:rPr lang="en-US" sz="2200"/>
              <a:t>McAfee unveils AI-powered deepfake audio detection</a:t>
            </a:r>
          </a:p>
        </p:txBody>
      </p:sp>
      <p:pic>
        <p:nvPicPr>
          <p:cNvPr id="5" name="Picture 4" descr="Pen placed on top of a signature line">
            <a:extLst>
              <a:ext uri="{FF2B5EF4-FFF2-40B4-BE49-F238E27FC236}">
                <a16:creationId xmlns:a16="http://schemas.microsoft.com/office/drawing/2014/main" id="{FCB73BE4-8B9A-F15C-62CC-DB74068760D8}"/>
              </a:ext>
            </a:extLst>
          </p:cNvPr>
          <p:cNvPicPr>
            <a:picLocks noChangeAspect="1"/>
          </p:cNvPicPr>
          <p:nvPr/>
        </p:nvPicPr>
        <p:blipFill>
          <a:blip r:embed="rId2"/>
          <a:srcRect l="68272" r="18378" b="-1"/>
          <a:stretch>
            <a:fillRect/>
          </a:stretch>
        </p:blipFill>
        <p:spPr>
          <a:xfrm>
            <a:off x="20" y="10"/>
            <a:ext cx="1371580" cy="6857990"/>
          </a:xfrm>
          <a:prstGeom prst="rect">
            <a:avLst/>
          </a:prstGeom>
          <a:noFill/>
        </p:spPr>
      </p:pic>
    </p:spTree>
    <p:extLst>
      <p:ext uri="{BB962C8B-B14F-4D97-AF65-F5344CB8AC3E}">
        <p14:creationId xmlns:p14="http://schemas.microsoft.com/office/powerpoint/2010/main" val="3597158883"/>
      </p:ext>
    </p:extLst>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6" name="Title 5">
            <a:extLst>
              <a:ext uri="{FF2B5EF4-FFF2-40B4-BE49-F238E27FC236}">
                <a16:creationId xmlns:a16="http://schemas.microsoft.com/office/drawing/2014/main" id="{9136629E-3DD6-4E15-82B4-0F8862668949}"/>
              </a:ext>
            </a:extLst>
          </p:cNvPr>
          <p:cNvSpPr>
            <a:spLocks noGrp="1"/>
          </p:cNvSpPr>
          <p:nvPr>
            <p:ph type="title"/>
          </p:nvPr>
        </p:nvSpPr>
        <p:spPr>
          <a:xfrm>
            <a:off x="277091" y="229955"/>
            <a:ext cx="7876309" cy="1015677"/>
          </a:xfrm>
        </p:spPr>
        <p:txBody>
          <a:bodyPr>
            <a:normAutofit fontScale="90000"/>
          </a:bodyPr>
          <a:lstStyle/>
          <a:p>
            <a:br>
              <a:rPr lang="en-US"/>
            </a:br>
            <a:r>
              <a:rPr lang="en-US"/>
              <a:t>DATA SPRAWL</a:t>
            </a:r>
            <a:br>
              <a:rPr lang="en-US" sz="2400"/>
            </a:br>
          </a:p>
        </p:txBody>
      </p:sp>
      <p:sp>
        <p:nvSpPr>
          <p:cNvPr id="5" name="Slide Number Placeholder 4">
            <a:extLst>
              <a:ext uri="{FF2B5EF4-FFF2-40B4-BE49-F238E27FC236}">
                <a16:creationId xmlns:a16="http://schemas.microsoft.com/office/drawing/2014/main" id="{F239810E-7E35-4CFE-AE71-E95B62336AC9}"/>
              </a:ext>
            </a:extLst>
          </p:cNvPr>
          <p:cNvSpPr>
            <a:spLocks noGrp="1"/>
          </p:cNvSpPr>
          <p:nvPr>
            <p:ph type="sldNum" sz="quarter" idx="4"/>
          </p:nvPr>
        </p:nvSpPr>
        <p:spPr/>
        <p:txBody>
          <a:bodyPr/>
          <a:lstStyle/>
          <a:p>
            <a:fld id="{C239E13A-DC4A-4432-A0A3-F98620F1E30E}" type="slidenum">
              <a:rPr lang="en-US" smtClean="0"/>
              <a:t>11</a:t>
            </a:fld>
            <a:endParaRPr lang="en-US"/>
          </a:p>
        </p:txBody>
      </p:sp>
      <p:pic>
        <p:nvPicPr>
          <p:cNvPr id="2" name="Content Placeholder 1" descr="A person pointing at papers on a wall&#10;&#10;Description automatically generated">
            <a:extLst>
              <a:ext uri="{FF2B5EF4-FFF2-40B4-BE49-F238E27FC236}">
                <a16:creationId xmlns:a16="http://schemas.microsoft.com/office/drawing/2014/main" id="{378B8275-1216-11EB-D6E4-28811A028A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8291" y="1551709"/>
            <a:ext cx="10206182" cy="4622079"/>
          </a:xfrm>
          <a:prstGeom prst="rect">
            <a:avLst/>
          </a:prstGeom>
        </p:spPr>
      </p:pic>
    </p:spTree>
    <p:extLst>
      <p:ext uri="{BB962C8B-B14F-4D97-AF65-F5344CB8AC3E}">
        <p14:creationId xmlns:p14="http://schemas.microsoft.com/office/powerpoint/2010/main" val="2831308944"/>
      </p:ext>
    </p:extLst>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7" name="Title 6">
            <a:extLst>
              <a:ext uri="{FF2B5EF4-FFF2-40B4-BE49-F238E27FC236}">
                <a16:creationId xmlns:a16="http://schemas.microsoft.com/office/drawing/2014/main" id="{2C75FB50-8DA9-416A-A86B-4E0D79722DCC}"/>
              </a:ext>
            </a:extLst>
          </p:cNvPr>
          <p:cNvSpPr>
            <a:spLocks noGrp="1"/>
          </p:cNvSpPr>
          <p:nvPr>
            <p:ph type="title"/>
            <p:custDataLst>
              <p:tags r:id="rId3"/>
            </p:custDataLst>
          </p:nvPr>
        </p:nvSpPr>
        <p:spPr>
          <a:xfrm>
            <a:off x="1371600" y="229955"/>
            <a:ext cx="6781800" cy="1015677"/>
          </a:xfrm>
        </p:spPr>
        <p:txBody>
          <a:bodyPr anchor="ctr">
            <a:normAutofit/>
          </a:bodyPr>
          <a:lstStyle/>
          <a:p>
            <a:r>
              <a:rPr lang="en-US"/>
              <a:t>THIRD PARTY RISK</a:t>
            </a:r>
          </a:p>
        </p:txBody>
      </p:sp>
      <p:sp>
        <p:nvSpPr>
          <p:cNvPr id="4" name="Content Placeholder 3">
            <a:extLst>
              <a:ext uri="{FF2B5EF4-FFF2-40B4-BE49-F238E27FC236}">
                <a16:creationId xmlns:a16="http://schemas.microsoft.com/office/drawing/2014/main" id="{6B279E4E-A4CB-74C2-D90F-7F73D82F0CA8}"/>
              </a:ext>
            </a:extLst>
          </p:cNvPr>
          <p:cNvSpPr>
            <a:spLocks noGrp="1"/>
          </p:cNvSpPr>
          <p:nvPr>
            <p:ph idx="1"/>
            <p:custDataLst>
              <p:tags r:id="rId4"/>
            </p:custDataLst>
          </p:nvPr>
        </p:nvSpPr>
        <p:spPr>
          <a:xfrm>
            <a:off x="1752600" y="1464906"/>
            <a:ext cx="9601200" cy="4709160"/>
          </a:xfrm>
        </p:spPr>
        <p:txBody>
          <a:bodyPr>
            <a:normAutofit/>
          </a:bodyPr>
          <a:lstStyle/>
          <a:p>
            <a:pPr marL="171450" indent="-171450">
              <a:lnSpc>
                <a:spcPct val="140000"/>
              </a:lnSpc>
              <a:spcAft>
                <a:spcPts val="600"/>
              </a:spcAft>
              <a:buFont typeface="Arial" panose="020b0604020202020204" pitchFamily="34" charset="0"/>
              <a:buChar char="•"/>
            </a:pPr>
            <a:r>
              <a:rPr lang="en-US" sz="2200"/>
              <a:t>Third Party and Nth party breaches are likely underreported.  Only 35% of study respondents say they are monitoring third party data handling practices with Nth parties.  </a:t>
            </a:r>
          </a:p>
          <a:p>
            <a:pPr marL="171450" indent="-171450">
              <a:lnSpc>
                <a:spcPct val="140000"/>
              </a:lnSpc>
              <a:spcAft>
                <a:spcPts val="600"/>
              </a:spcAft>
              <a:buFont typeface="Arial" panose="020b0604020202020204" pitchFamily="34" charset="0"/>
              <a:buChar char="•"/>
            </a:pPr>
            <a:r>
              <a:rPr lang="en-US" sz="2200"/>
              <a:t>59% of organizations have experienced a data breach caused by a third-party provider.</a:t>
            </a:r>
          </a:p>
          <a:p>
            <a:pPr marL="171450" indent="-171450">
              <a:lnSpc>
                <a:spcPct val="140000"/>
              </a:lnSpc>
              <a:spcAft>
                <a:spcPts val="600"/>
              </a:spcAft>
              <a:buFont typeface="Arial" panose="020b0604020202020204" pitchFamily="34" charset="0"/>
              <a:buChar char="•"/>
            </a:pPr>
            <a:r>
              <a:rPr lang="en-US" sz="2200"/>
              <a:t>61% of organizations say they do not have a comprehensive inventory of third parties with whom they share information.</a:t>
            </a:r>
          </a:p>
          <a:p>
            <a:pPr marL="0" indent="0">
              <a:lnSpc>
                <a:spcPct val="140000"/>
              </a:lnSpc>
              <a:spcAft>
                <a:spcPts val="600"/>
              </a:spcAft>
              <a:buNone/>
            </a:pPr>
            <a:r>
              <a:rPr lang="en-US" sz="2200"/>
              <a:t>-</a:t>
            </a:r>
            <a:r>
              <a:rPr lang="en-US" sz="2200" i="1"/>
              <a:t>The 2022 Data Risk in the Third-Party Ecosystem Study, Ponemon Institute, LLC, September, 2022 </a:t>
            </a:r>
          </a:p>
          <a:p>
            <a:pPr>
              <a:lnSpc>
                <a:spcPct val="140000"/>
              </a:lnSpc>
              <a:spcAft>
                <a:spcPts val="600"/>
              </a:spcAft>
            </a:pPr>
            <a:endParaRPr lang="en-US" sz="2200"/>
          </a:p>
        </p:txBody>
      </p:sp>
      <p:pic>
        <p:nvPicPr>
          <p:cNvPr id="9" name="Video 8" descr="Crowd Of People In A Concert">
            <a:extLst>
              <a:ext uri="{FF2B5EF4-FFF2-40B4-BE49-F238E27FC236}">
                <a16:creationId xmlns:a16="http://schemas.microsoft.com/office/drawing/2014/main" id="{86073322-7832-2F60-1FA6-A7C7109F1889}"/>
              </a:ext>
            </a:extLst>
          </p:cNvPr>
          <p:cNvPicPr>
            <a:picLocks noChangeAspect="1"/>
          </p:cNvPicPr>
          <p:nvPr>
            <a:videoFile r:link="rId7"/>
            <p:custDataLst>
              <p:tags r:id="rId6"/>
            </p:custDataLst>
            <p:extLst>
              <p:ext uri="{DAA4B4D4-6D71-4841-9C94-3DE7FCFB9230}">
                <p14:media xmlns:p14="http://schemas.microsoft.com/office/powerpoint/2010/main" r:embed="rId8"/>
              </p:ext>
            </p:extLst>
          </p:nvPr>
        </p:nvPicPr>
        <p:blipFill>
          <a:blip r:embed="rId5"/>
          <a:srcRect l="41979" r="46739" b="-1"/>
          <a:stretch>
            <a:fillRect/>
          </a:stretch>
        </p:blipFill>
        <p:spPr>
          <a:xfrm>
            <a:off x="20" y="10"/>
            <a:ext cx="1371580" cy="6857990"/>
          </a:xfrm>
          <a:prstGeom prst="rect">
            <a:avLst/>
          </a:prstGeom>
          <a:noFill/>
        </p:spPr>
      </p:pic>
      <p:sp>
        <p:nvSpPr>
          <p:cNvPr id="5" name="Slide Number Placeholder 4" hidden="1">
            <a:extLst>
              <a:ext uri="{FF2B5EF4-FFF2-40B4-BE49-F238E27FC236}">
                <a16:creationId xmlns:a16="http://schemas.microsoft.com/office/drawing/2014/main" id="{91051806-1275-4F6F-A571-78572D025881}"/>
              </a:ext>
            </a:extLst>
          </p:cNvPr>
          <p:cNvSpPr>
            <a:spLocks noGrp="1"/>
          </p:cNvSpPr>
          <p:nvPr>
            <p:ph type="sldNum" sz="quarter" idx="4"/>
            <p:custDataLst>
              <p:tags r:id="rId9"/>
            </p:custDataLst>
          </p:nvPr>
        </p:nvSpPr>
        <p:spPr/>
        <p:txBody>
          <a:bodyPr/>
          <a:lstStyle/>
          <a:p>
            <a:pPr>
              <a:spcAft>
                <a:spcPts val="600"/>
              </a:spcAft>
            </a:pPr>
            <a:fld id="{C239E13A-DC4A-4432-A0A3-F98620F1E30E}" type="slidenum">
              <a:rPr lang="en-US" smtClean="0"/>
              <a:pPr>
                <a:spcAft>
                  <a:spcPts val="600"/>
                </a:spcAft>
              </a:pPr>
              <a:t>12</a:t>
            </a:fld>
            <a:endParaRPr lang="en-US"/>
          </a:p>
        </p:txBody>
      </p:sp>
    </p:spTree>
    <p:extLst>
      <p:ext uri="{BB962C8B-B14F-4D97-AF65-F5344CB8AC3E}">
        <p14:creationId xmlns:p14="http://schemas.microsoft.com/office/powerpoint/2010/main" val="17035442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par>
                          <p:cTn id="5" fill="hold" nodeType="afterGroup">
                            <p:stCondLst>
                              <p:cond delay="0"/>
                            </p:stCondLst>
                            <p:childTnLst>
                              <p:par>
                                <p:cTn id="6" presetID="1" presetClass="mediacall" presetSubtype="0" fill="hold" nodeType="afterEffect">
                                  <p:childTnLst>
                                    <p:cmd type="call" cmd="playFrom(0.0)">
                                      <p:cBhvr>
                                        <p:cTn id="7" dur="86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nodeType="clickPar">
                      <p:stCondLst>
                        <p:cond delay="0"/>
                      </p:stCondLst>
                      <p:childTnLst>
                        <p:par>
                          <p:cTn id="10" fill="hold" nodeType="afterGroup">
                            <p:stCondLst>
                              <p:cond delay="0"/>
                            </p:stCondLst>
                            <p:childTnLst>
                              <p:par>
                                <p:cTn id="11" presetID="2" presetClass="mediacall" presetSubtype="0" fill="hold" nodeType="clickEffec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p:cTn repeatCount="indefinite" fill="hold" display="0">
                  <p:stCondLst>
                    <p:cond delay="indefinite"/>
                  </p:st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2474EEFE-79F0-143B-9636-76EC31E936A4}"/>
              </a:ext>
            </a:extLst>
          </p:cNvPr>
          <p:cNvSpPr>
            <a:spLocks noGrp="1"/>
          </p:cNvSpPr>
          <p:nvPr>
            <p:ph type="title"/>
            <p:custDataLst>
              <p:tags r:id="rId3"/>
            </p:custDataLst>
          </p:nvPr>
        </p:nvSpPr>
        <p:spPr>
          <a:xfrm>
            <a:off x="1477818" y="229955"/>
            <a:ext cx="6675582" cy="1015677"/>
          </a:xfrm>
        </p:spPr>
        <p:txBody>
          <a:bodyPr anchor="ctr">
            <a:normAutofit fontScale="90000"/>
          </a:bodyPr>
          <a:lstStyle/>
          <a:p>
            <a:r>
              <a:rPr lang="en-US" sz="3700"/>
              <a:t>The MOAB- Mother of all Breaches</a:t>
            </a:r>
          </a:p>
        </p:txBody>
      </p:sp>
      <p:sp>
        <p:nvSpPr>
          <p:cNvPr id="3" name="Content Placeholder 2">
            <a:extLst>
              <a:ext uri="{FF2B5EF4-FFF2-40B4-BE49-F238E27FC236}">
                <a16:creationId xmlns:a16="http://schemas.microsoft.com/office/drawing/2014/main" id="{8FADC03E-BE35-11E9-1A25-34A26F6BB8A8}"/>
              </a:ext>
            </a:extLst>
          </p:cNvPr>
          <p:cNvSpPr>
            <a:spLocks noGrp="1"/>
          </p:cNvSpPr>
          <p:nvPr>
            <p:ph idx="1"/>
            <p:custDataLst>
              <p:tags r:id="rId4"/>
            </p:custDataLst>
          </p:nvPr>
        </p:nvSpPr>
        <p:spPr>
          <a:xfrm>
            <a:off x="1752600" y="1464906"/>
            <a:ext cx="9601200" cy="4709160"/>
          </a:xfrm>
        </p:spPr>
        <p:txBody>
          <a:bodyPr>
            <a:normAutofit/>
          </a:bodyPr>
          <a:lstStyle/>
          <a:p>
            <a:pPr>
              <a:lnSpc>
                <a:spcPct val="140000"/>
              </a:lnSpc>
              <a:spcAft>
                <a:spcPts val="600"/>
              </a:spcAft>
            </a:pPr>
            <a:r>
              <a:rPr lang="en-US" sz="2200"/>
              <a:t>R</a:t>
            </a:r>
            <a:r>
              <a:rPr lang="en-US" sz="2200" b="0" i="0">
                <a:effectLst/>
              </a:rPr>
              <a:t>esearchers from Security Discovery and CyberNews</a:t>
            </a:r>
            <a:r>
              <a:rPr lang="en-US" sz="2200"/>
              <a:t>, discovered 12 terabytes in size (26 billion records) </a:t>
            </a:r>
            <a:r>
              <a:rPr lang="en-US" sz="2200" b="0" i="0">
                <a:effectLst/>
              </a:rPr>
              <a:t>database of leaked data </a:t>
            </a:r>
          </a:p>
          <a:p>
            <a:pPr>
              <a:lnSpc>
                <a:spcPct val="140000"/>
              </a:lnSpc>
              <a:spcAft>
                <a:spcPts val="600"/>
              </a:spcAft>
            </a:pPr>
            <a:r>
              <a:rPr lang="en-US" sz="2200"/>
              <a:t>The database was found on an open storage instance</a:t>
            </a:r>
          </a:p>
          <a:p>
            <a:pPr>
              <a:lnSpc>
                <a:spcPct val="140000"/>
              </a:lnSpc>
              <a:spcAft>
                <a:spcPts val="600"/>
              </a:spcAft>
            </a:pPr>
            <a:r>
              <a:rPr lang="en-US" sz="2200"/>
              <a:t>The compromised data includes more than just login credentials, much of it is “sensitive,” making it “valuable for malicious actors” per Cybernews</a:t>
            </a:r>
            <a:endParaRPr lang="en-US" sz="2200" b="0" i="0">
              <a:effectLst/>
            </a:endParaRPr>
          </a:p>
          <a:p>
            <a:pPr>
              <a:lnSpc>
                <a:spcPct val="140000"/>
              </a:lnSpc>
              <a:spcAft>
                <a:spcPts val="600"/>
              </a:spcAft>
            </a:pPr>
            <a:r>
              <a:rPr lang="en-US" sz="2200" b="0" i="0">
                <a:effectLst/>
              </a:rPr>
              <a:t> </a:t>
            </a:r>
            <a:r>
              <a:rPr lang="en-US" sz="2200"/>
              <a:t>Dropbox, LinkedIn, Twitter already named, and t</a:t>
            </a:r>
            <a:r>
              <a:rPr lang="en-US" sz="2200" b="0" i="0">
                <a:effectLst/>
              </a:rPr>
              <a:t>he researchers also say that records from an assortment of U.S. and other government organizations can be found</a:t>
            </a:r>
            <a:endParaRPr lang="en-US" sz="2200"/>
          </a:p>
        </p:txBody>
      </p:sp>
      <p:pic>
        <p:nvPicPr>
          <p:cNvPr id="5" name="Picture 4" descr="Computer script on a screen">
            <a:extLst>
              <a:ext uri="{FF2B5EF4-FFF2-40B4-BE49-F238E27FC236}">
                <a16:creationId xmlns:a16="http://schemas.microsoft.com/office/drawing/2014/main" id="{2446BFCA-DFD5-130F-9A50-D7682EEEA7D4}"/>
              </a:ext>
            </a:extLst>
          </p:cNvPr>
          <p:cNvPicPr>
            <a:picLocks noChangeAspect="1"/>
          </p:cNvPicPr>
          <p:nvPr>
            <p:custDataLst>
              <p:tags r:id="rId6"/>
            </p:custDataLst>
          </p:nvPr>
        </p:nvPicPr>
        <p:blipFill>
          <a:blip r:embed="rId5"/>
          <a:srcRect l="23439" r="63211" b="-1"/>
          <a:stretch>
            <a:fillRect/>
          </a:stretch>
        </p:blipFill>
        <p:spPr>
          <a:xfrm>
            <a:off x="20" y="10"/>
            <a:ext cx="1371580" cy="6857990"/>
          </a:xfrm>
          <a:prstGeom prst="rect">
            <a:avLst/>
          </a:prstGeom>
          <a:noFill/>
        </p:spPr>
      </p:pic>
    </p:spTree>
    <p:extLst>
      <p:ext uri="{BB962C8B-B14F-4D97-AF65-F5344CB8AC3E}">
        <p14:creationId xmlns:p14="http://schemas.microsoft.com/office/powerpoint/2010/main" val="3591794427"/>
      </p:ext>
    </p:extLst>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EBCC9E95-5831-4ECB-8F66-B9E77DF23E6F}"/>
              </a:ext>
            </a:extLst>
          </p:cNvPr>
          <p:cNvSpPr>
            <a:spLocks noGrp="1"/>
          </p:cNvSpPr>
          <p:nvPr>
            <p:ph type="ctrTitle"/>
            <p:custDataLst>
              <p:tags r:id="rId3"/>
            </p:custDataLst>
          </p:nvPr>
        </p:nvSpPr>
        <p:spPr/>
        <p:txBody>
          <a:bodyPr/>
          <a:lstStyle/>
          <a:p>
            <a:r>
              <a:rPr lang="en-US"/>
              <a:t>IN SEARCH OF . . . REASONABLENESS</a:t>
            </a:r>
          </a:p>
        </p:txBody>
      </p:sp>
      <p:sp>
        <p:nvSpPr>
          <p:cNvPr id="3" name="Subtitle 2">
            <a:extLst>
              <a:ext uri="{FF2B5EF4-FFF2-40B4-BE49-F238E27FC236}">
                <a16:creationId xmlns:a16="http://schemas.microsoft.com/office/drawing/2014/main" id="{79788CD4-F0CB-4B64-A37E-8871F8E3B9AF}"/>
              </a:ext>
            </a:extLst>
          </p:cNvPr>
          <p:cNvSpPr>
            <a:spLocks noGrp="1"/>
          </p:cNvSpPr>
          <p:nvPr>
            <p:ph type="subTitle" idx="1"/>
            <p:custDataLst>
              <p:tags r:id="rId4"/>
            </p:custDataLst>
          </p:nvPr>
        </p:nvSpPr>
        <p:spPr/>
        <p:txBody>
          <a:bodyPr>
            <a:normAutofit/>
          </a:bodyPr>
          <a:lstStyle/>
          <a:p>
            <a:r>
              <a:rPr lang="en-US" sz="2400" b="1"/>
              <a:t>EVOLUTION OF REASONABLE SECURITY</a:t>
            </a:r>
          </a:p>
        </p:txBody>
      </p:sp>
    </p:spTree>
    <p:extLst>
      <p:ext uri="{BB962C8B-B14F-4D97-AF65-F5344CB8AC3E}">
        <p14:creationId xmlns:p14="http://schemas.microsoft.com/office/powerpoint/2010/main" val="3913499224"/>
      </p:ext>
    </p:extLst>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2474EEFE-79F0-143B-9636-76EC31E936A4}"/>
              </a:ext>
            </a:extLst>
          </p:cNvPr>
          <p:cNvSpPr>
            <a:spLocks noGrp="1"/>
          </p:cNvSpPr>
          <p:nvPr>
            <p:ph type="title"/>
            <p:custDataLst>
              <p:tags r:id="rId3"/>
            </p:custDataLst>
          </p:nvPr>
        </p:nvSpPr>
        <p:spPr>
          <a:xfrm>
            <a:off x="1371600" y="229955"/>
            <a:ext cx="6781800" cy="1015677"/>
          </a:xfrm>
        </p:spPr>
        <p:txBody>
          <a:bodyPr anchor="ctr">
            <a:normAutofit fontScale="90000"/>
          </a:bodyPr>
          <a:lstStyle/>
          <a:p>
            <a:r>
              <a:rPr lang="en-US" sz="3700" cap="all"/>
              <a:t>Reasonable Security Evolution</a:t>
            </a:r>
          </a:p>
        </p:txBody>
      </p:sp>
      <p:sp>
        <p:nvSpPr>
          <p:cNvPr id="3" name="Content Placeholder 2">
            <a:extLst>
              <a:ext uri="{FF2B5EF4-FFF2-40B4-BE49-F238E27FC236}">
                <a16:creationId xmlns:a16="http://schemas.microsoft.com/office/drawing/2014/main" id="{8FADC03E-BE35-11E9-1A25-34A26F6BB8A8}"/>
              </a:ext>
            </a:extLst>
          </p:cNvPr>
          <p:cNvSpPr>
            <a:spLocks noGrp="1"/>
          </p:cNvSpPr>
          <p:nvPr>
            <p:ph idx="1"/>
            <p:custDataLst>
              <p:tags r:id="rId4"/>
            </p:custDataLst>
          </p:nvPr>
        </p:nvSpPr>
        <p:spPr>
          <a:xfrm>
            <a:off x="1752600" y="1464906"/>
            <a:ext cx="9601200" cy="4709160"/>
          </a:xfrm>
        </p:spPr>
        <p:txBody>
          <a:bodyPr>
            <a:normAutofit/>
          </a:bodyPr>
          <a:lstStyle/>
          <a:p>
            <a:pPr>
              <a:lnSpc>
                <a:spcPct val="140000"/>
              </a:lnSpc>
              <a:spcAft>
                <a:spcPts val="600"/>
              </a:spcAft>
            </a:pPr>
            <a:r>
              <a:rPr lang="en-US" sz="1300"/>
              <a:t>GLBA (1999)</a:t>
            </a:r>
          </a:p>
          <a:p>
            <a:pPr>
              <a:lnSpc>
                <a:spcPct val="140000"/>
              </a:lnSpc>
              <a:spcAft>
                <a:spcPts val="600"/>
              </a:spcAft>
            </a:pPr>
            <a:r>
              <a:rPr lang="en-US" sz="1300"/>
              <a:t>Safeguards Rule (2003)-For Financial Institutions:</a:t>
            </a:r>
          </a:p>
          <a:p>
            <a:pPr lvl="1">
              <a:lnSpc>
                <a:spcPct val="140000"/>
              </a:lnSpc>
              <a:spcAft>
                <a:spcPts val="600"/>
              </a:spcAft>
            </a:pPr>
            <a:r>
              <a:rPr lang="en-US" sz="1300">
                <a:effectLst/>
              </a:rPr>
              <a:t>(a) </a:t>
            </a:r>
            <a:r>
              <a:rPr lang="en-US" sz="1300" b="1" i="1"/>
              <a:t>Information Security Program</a:t>
            </a:r>
            <a:r>
              <a:rPr lang="en-US" sz="1300">
                <a:effectLst/>
              </a:rPr>
              <a:t>.  You shall develop, implement, and maintain a </a:t>
            </a:r>
            <a:r>
              <a:rPr lang="en-US" sz="1300" b="1" i="1">
                <a:effectLst/>
              </a:rPr>
              <a:t>comprehensive information security program </a:t>
            </a:r>
            <a:r>
              <a:rPr lang="en-US" sz="1300">
                <a:effectLst/>
              </a:rPr>
              <a:t>that is written in one or more readily accessible parts and contains </a:t>
            </a:r>
            <a:r>
              <a:rPr lang="en-US" sz="1300" b="1" i="1">
                <a:effectLst/>
              </a:rPr>
              <a:t>administrative, technical, and physical safeguards</a:t>
            </a:r>
            <a:r>
              <a:rPr lang="en-US" sz="1300">
                <a:effectLst/>
              </a:rPr>
              <a:t> that are appropriate to your size and complexity, the nature and scope of your activities, and the sensitivity of any customer information at issue. The information security program shall include the elements set forth in </a:t>
            </a:r>
            <a:r>
              <a:rPr lang="en-US" sz="1300">
                <a:effectLst/>
              </a:rPr>
              <a:t>§ 314.4</a:t>
            </a:r>
            <a:r>
              <a:rPr lang="en-US" sz="1300">
                <a:effectLst/>
              </a:rPr>
              <a:t> and shall be reasonably designed to achieve the objectives of this part, as set forth in </a:t>
            </a:r>
            <a:r>
              <a:rPr lang="en-US" sz="1300">
                <a:effectLst/>
              </a:rPr>
              <a:t>paragraph (b)</a:t>
            </a:r>
            <a:r>
              <a:rPr lang="en-US" sz="1300">
                <a:effectLst/>
              </a:rPr>
              <a:t> of this section. </a:t>
            </a:r>
          </a:p>
          <a:p>
            <a:pPr lvl="1">
              <a:lnSpc>
                <a:spcPct val="140000"/>
              </a:lnSpc>
              <a:spcAft>
                <a:spcPts val="600"/>
              </a:spcAft>
            </a:pPr>
            <a:r>
              <a:rPr lang="en-US" sz="1300">
                <a:effectLst/>
              </a:rPr>
              <a:t>(b) </a:t>
            </a:r>
            <a:r>
              <a:rPr lang="en-US" sz="1300" b="1" i="1">
                <a:effectLst/>
              </a:rPr>
              <a:t>Objectives.</a:t>
            </a:r>
            <a:r>
              <a:rPr lang="en-US" sz="1300">
                <a:effectLst/>
              </a:rPr>
              <a:t> The objectives of section 501(b) of the Act, and of this part, are to: </a:t>
            </a:r>
          </a:p>
          <a:p>
            <a:pPr lvl="1">
              <a:lnSpc>
                <a:spcPct val="140000"/>
              </a:lnSpc>
              <a:spcAft>
                <a:spcPts val="600"/>
              </a:spcAft>
            </a:pPr>
            <a:r>
              <a:rPr lang="en-US" sz="1300">
                <a:effectLst/>
              </a:rPr>
              <a:t>(1) Insure the security and confidentiality of customer information; </a:t>
            </a:r>
          </a:p>
          <a:p>
            <a:pPr lvl="1">
              <a:lnSpc>
                <a:spcPct val="140000"/>
              </a:lnSpc>
              <a:spcAft>
                <a:spcPts val="600"/>
              </a:spcAft>
            </a:pPr>
            <a:r>
              <a:rPr lang="en-US" sz="1300">
                <a:effectLst/>
              </a:rPr>
              <a:t>(2) Protect against any anticipated threats or hazards to the security or integrity of such information; and </a:t>
            </a:r>
          </a:p>
          <a:p>
            <a:pPr lvl="1">
              <a:lnSpc>
                <a:spcPct val="140000"/>
              </a:lnSpc>
              <a:spcAft>
                <a:spcPts val="600"/>
              </a:spcAft>
            </a:pPr>
            <a:r>
              <a:rPr lang="en-US" sz="1300">
                <a:effectLst/>
              </a:rPr>
              <a:t>(3) Protect against unauthorized access to or use of such information that could result in substantial harm or inconvenience to any customer.</a:t>
            </a:r>
          </a:p>
          <a:p>
            <a:pPr lvl="1">
              <a:lnSpc>
                <a:spcPct val="140000"/>
              </a:lnSpc>
              <a:spcAft>
                <a:spcPts val="600"/>
              </a:spcAft>
            </a:pPr>
            <a:endParaRPr lang="en-US" sz="1300"/>
          </a:p>
        </p:txBody>
      </p:sp>
      <p:pic>
        <p:nvPicPr>
          <p:cNvPr id="5" name="Picture 4" descr="Padlock on computer motherboard">
            <a:extLst>
              <a:ext uri="{FF2B5EF4-FFF2-40B4-BE49-F238E27FC236}">
                <a16:creationId xmlns:a16="http://schemas.microsoft.com/office/drawing/2014/main" id="{B490CDB7-6052-CC5B-461D-F6FBDCCF2616}"/>
              </a:ext>
            </a:extLst>
          </p:cNvPr>
          <p:cNvPicPr>
            <a:picLocks noChangeAspect="1"/>
          </p:cNvPicPr>
          <p:nvPr>
            <p:custDataLst>
              <p:tags r:id="rId6"/>
            </p:custDataLst>
          </p:nvPr>
        </p:nvPicPr>
        <p:blipFill>
          <a:blip r:embed="rId5"/>
          <a:srcRect l="31648" r="55002" b="-1"/>
          <a:stretch>
            <a:fillRect/>
          </a:stretch>
        </p:blipFill>
        <p:spPr>
          <a:xfrm>
            <a:off x="20" y="10"/>
            <a:ext cx="1371580" cy="6857990"/>
          </a:xfrm>
          <a:prstGeom prst="rect">
            <a:avLst/>
          </a:prstGeom>
          <a:noFill/>
        </p:spPr>
      </p:pic>
    </p:spTree>
    <p:extLst>
      <p:ext uri="{BB962C8B-B14F-4D97-AF65-F5344CB8AC3E}">
        <p14:creationId xmlns:p14="http://schemas.microsoft.com/office/powerpoint/2010/main" val="1366354059"/>
      </p:ext>
    </p:extLst>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2474EEFE-79F0-143B-9636-76EC31E936A4}"/>
              </a:ext>
            </a:extLst>
          </p:cNvPr>
          <p:cNvSpPr>
            <a:spLocks noGrp="1"/>
          </p:cNvSpPr>
          <p:nvPr>
            <p:ph type="title"/>
            <p:custDataLst>
              <p:tags r:id="rId3"/>
            </p:custDataLst>
          </p:nvPr>
        </p:nvSpPr>
        <p:spPr>
          <a:xfrm>
            <a:off x="1371600" y="229955"/>
            <a:ext cx="6781800" cy="1015677"/>
          </a:xfrm>
        </p:spPr>
        <p:txBody>
          <a:bodyPr anchor="ctr">
            <a:normAutofit fontScale="90000"/>
          </a:bodyPr>
          <a:lstStyle/>
          <a:p>
            <a:r>
              <a:rPr lang="en-US" sz="3700" cap="all"/>
              <a:t>Reasonable Security Evolution</a:t>
            </a:r>
          </a:p>
        </p:txBody>
      </p:sp>
      <p:sp>
        <p:nvSpPr>
          <p:cNvPr id="3" name="Content Placeholder 2">
            <a:extLst>
              <a:ext uri="{FF2B5EF4-FFF2-40B4-BE49-F238E27FC236}">
                <a16:creationId xmlns:a16="http://schemas.microsoft.com/office/drawing/2014/main" id="{8FADC03E-BE35-11E9-1A25-34A26F6BB8A8}"/>
              </a:ext>
            </a:extLst>
          </p:cNvPr>
          <p:cNvSpPr>
            <a:spLocks noGrp="1"/>
          </p:cNvSpPr>
          <p:nvPr>
            <p:ph idx="1"/>
            <p:custDataLst>
              <p:tags r:id="rId4"/>
            </p:custDataLst>
          </p:nvPr>
        </p:nvSpPr>
        <p:spPr>
          <a:xfrm>
            <a:off x="1752600" y="1464906"/>
            <a:ext cx="9601200" cy="4709160"/>
          </a:xfrm>
        </p:spPr>
        <p:txBody>
          <a:bodyPr>
            <a:normAutofit/>
          </a:bodyPr>
          <a:lstStyle/>
          <a:p>
            <a:pPr marL="0" indent="0">
              <a:lnSpc>
                <a:spcPct val="140000"/>
              </a:lnSpc>
              <a:spcAft>
                <a:spcPts val="600"/>
              </a:spcAft>
              <a:buNone/>
            </a:pPr>
            <a:r>
              <a:rPr lang="en-US" sz="1500"/>
              <a:t>201 CMR 17.00: STANDARDS FOR THE PROTECTION OF PERSONAL INFORMATION OF RESIDENTS OF THE COMMONWEALTH </a:t>
            </a:r>
          </a:p>
          <a:p>
            <a:pPr marL="0" indent="0">
              <a:lnSpc>
                <a:spcPct val="140000"/>
              </a:lnSpc>
              <a:spcAft>
                <a:spcPts val="600"/>
              </a:spcAft>
              <a:buNone/>
            </a:pPr>
            <a:endParaRPr lang="en-US" sz="1500"/>
          </a:p>
          <a:p>
            <a:pPr marL="0" indent="0">
              <a:lnSpc>
                <a:spcPct val="140000"/>
              </a:lnSpc>
              <a:spcAft>
                <a:spcPts val="600"/>
              </a:spcAft>
              <a:buNone/>
            </a:pPr>
            <a:r>
              <a:rPr lang="en-US" sz="1500"/>
              <a:t>(1) Every person that owns or licenses personal information about a resident of the Commonwealth shall </a:t>
            </a:r>
            <a:r>
              <a:rPr lang="en-US" sz="1500" b="1" i="1"/>
              <a:t>develop, implement, and maintain a comprehensive information security program </a:t>
            </a:r>
            <a:r>
              <a:rPr lang="en-US" sz="1500"/>
              <a:t>that is written in one or more readily accessible parts and </a:t>
            </a:r>
            <a:r>
              <a:rPr lang="en-US" sz="1500" b="1" i="1"/>
              <a:t>contains administrative, technical, and physical safeguards </a:t>
            </a:r>
            <a:r>
              <a:rPr lang="en-US" sz="1500" i="1"/>
              <a:t>that are appropriate to: (a) the size, scope and type of business of the person obligated to safeguard the personal information under such comprehensive information security program; (b) the amount of resources available to such person; (c) the amount of stored data; and (d) the need for security and confidentiality of both consumer and employee information. </a:t>
            </a:r>
            <a:r>
              <a:rPr lang="en-US" sz="1500"/>
              <a:t>The safeguards contained in such program must be consistent with the safeguards for protection of personal information and information of a similar character set forth in any state or federal regulations by which the person who owns or licenses such information may be regulated. </a:t>
            </a:r>
          </a:p>
        </p:txBody>
      </p:sp>
      <p:pic>
        <p:nvPicPr>
          <p:cNvPr id="5" name="Picture 4" descr="3D box skeletons">
            <a:extLst>
              <a:ext uri="{FF2B5EF4-FFF2-40B4-BE49-F238E27FC236}">
                <a16:creationId xmlns:a16="http://schemas.microsoft.com/office/drawing/2014/main" id="{CFB12FCA-6B1A-9A4B-94DC-03AF84B14533}"/>
              </a:ext>
            </a:extLst>
          </p:cNvPr>
          <p:cNvPicPr>
            <a:picLocks noChangeAspect="1"/>
          </p:cNvPicPr>
          <p:nvPr>
            <p:custDataLst>
              <p:tags r:id="rId6"/>
            </p:custDataLst>
          </p:nvPr>
        </p:nvPicPr>
        <p:blipFill>
          <a:blip r:embed="rId5"/>
          <a:srcRect l="45041" r="41609" b="-1"/>
          <a:stretch>
            <a:fillRect/>
          </a:stretch>
        </p:blipFill>
        <p:spPr>
          <a:xfrm>
            <a:off x="20" y="10"/>
            <a:ext cx="1371580" cy="6857990"/>
          </a:xfrm>
          <a:prstGeom prst="rect">
            <a:avLst/>
          </a:prstGeom>
          <a:noFill/>
        </p:spPr>
      </p:pic>
    </p:spTree>
    <p:extLst>
      <p:ext uri="{BB962C8B-B14F-4D97-AF65-F5344CB8AC3E}">
        <p14:creationId xmlns:p14="http://schemas.microsoft.com/office/powerpoint/2010/main" val="2550569561"/>
      </p:ext>
    </p:ext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2474EEFE-79F0-143B-9636-76EC31E936A4}"/>
              </a:ext>
            </a:extLst>
          </p:cNvPr>
          <p:cNvSpPr>
            <a:spLocks noGrp="1"/>
          </p:cNvSpPr>
          <p:nvPr>
            <p:ph type="title"/>
            <p:custDataLst>
              <p:tags r:id="rId3"/>
            </p:custDataLst>
          </p:nvPr>
        </p:nvSpPr>
        <p:spPr>
          <a:xfrm>
            <a:off x="1371600" y="229955"/>
            <a:ext cx="6781800" cy="1015677"/>
          </a:xfrm>
        </p:spPr>
        <p:txBody>
          <a:bodyPr anchor="ctr">
            <a:normAutofit fontScale="90000"/>
          </a:bodyPr>
          <a:lstStyle/>
          <a:p>
            <a:r>
              <a:rPr lang="en-US" sz="3700" cap="all"/>
              <a:t>Reasonable Security Evolution</a:t>
            </a:r>
          </a:p>
        </p:txBody>
      </p:sp>
      <p:sp>
        <p:nvSpPr>
          <p:cNvPr id="3" name="Content Placeholder 2">
            <a:extLst>
              <a:ext uri="{FF2B5EF4-FFF2-40B4-BE49-F238E27FC236}">
                <a16:creationId xmlns:a16="http://schemas.microsoft.com/office/drawing/2014/main" id="{8FADC03E-BE35-11E9-1A25-34A26F6BB8A8}"/>
              </a:ext>
            </a:extLst>
          </p:cNvPr>
          <p:cNvSpPr>
            <a:spLocks noGrp="1"/>
          </p:cNvSpPr>
          <p:nvPr>
            <p:ph idx="1"/>
            <p:custDataLst>
              <p:tags r:id="rId4"/>
            </p:custDataLst>
          </p:nvPr>
        </p:nvSpPr>
        <p:spPr>
          <a:xfrm>
            <a:off x="1752600" y="1464906"/>
            <a:ext cx="9601200" cy="4709160"/>
          </a:xfrm>
        </p:spPr>
        <p:txBody>
          <a:bodyPr>
            <a:normAutofit/>
          </a:bodyPr>
          <a:lstStyle/>
          <a:p>
            <a:pPr marL="0" indent="0" fontAlgn="base">
              <a:lnSpc>
                <a:spcPct val="140000"/>
              </a:lnSpc>
              <a:spcAft>
                <a:spcPts val="600"/>
              </a:spcAft>
              <a:buNone/>
            </a:pPr>
            <a:r>
              <a:rPr lang="en-US" sz="1500" b="1" i="0">
                <a:effectLst/>
              </a:rPr>
              <a:t>Art. 32 GDPR (25 May 2018)</a:t>
            </a:r>
          </a:p>
          <a:p>
            <a:pPr marL="0" indent="0" fontAlgn="base">
              <a:lnSpc>
                <a:spcPct val="140000"/>
              </a:lnSpc>
              <a:spcAft>
                <a:spcPts val="600"/>
              </a:spcAft>
              <a:buNone/>
            </a:pPr>
            <a:r>
              <a:rPr lang="en-US" sz="1500"/>
              <a:t>1.  </a:t>
            </a:r>
            <a:r>
              <a:rPr lang="en-US" sz="1500" b="0" i="0">
                <a:effectLst/>
              </a:rPr>
              <a:t>Taking into account the state of the art, the costs of implementation and the nature, scope, context and purposes of processing as well as the risk of varying likelihood and severity for the rights and freedoms of natural persons, the controller and the processor shall implement </a:t>
            </a:r>
            <a:r>
              <a:rPr lang="en-US" sz="1500" b="1" i="1">
                <a:effectLst/>
              </a:rPr>
              <a:t>appropriate technical and organisational measures to ensure a level of security appropriate to the risk</a:t>
            </a:r>
            <a:r>
              <a:rPr lang="en-US" sz="1500" b="0" i="0">
                <a:effectLst/>
              </a:rPr>
              <a:t>, including inter alia as appropriate:</a:t>
            </a:r>
          </a:p>
          <a:p>
            <a:pPr marL="742950" lvl="1" indent="-285750" fontAlgn="base">
              <a:lnSpc>
                <a:spcPct val="140000"/>
              </a:lnSpc>
              <a:spcAft>
                <a:spcPts val="600"/>
              </a:spcAft>
              <a:buFont typeface="+mj-lt"/>
              <a:buAutoNum type="arabicPeriod"/>
            </a:pPr>
            <a:r>
              <a:rPr lang="en-US" sz="1500" b="0" i="0">
                <a:effectLst/>
              </a:rPr>
              <a:t>the pseudonymisation and encryption of personal data;</a:t>
            </a:r>
          </a:p>
          <a:p>
            <a:pPr marL="742950" lvl="1" indent="-285750" fontAlgn="base">
              <a:lnSpc>
                <a:spcPct val="140000"/>
              </a:lnSpc>
              <a:spcAft>
                <a:spcPts val="600"/>
              </a:spcAft>
              <a:buFont typeface="+mj-lt"/>
              <a:buAutoNum type="arabicPeriod"/>
            </a:pPr>
            <a:r>
              <a:rPr lang="en-US" sz="1500" b="0" i="0">
                <a:effectLst/>
              </a:rPr>
              <a:t>the ability to ensure the ongoing confidentiality, integrity, availability and resilience of processing systems and services;</a:t>
            </a:r>
          </a:p>
          <a:p>
            <a:pPr marL="742950" lvl="1" indent="-285750" fontAlgn="base">
              <a:lnSpc>
                <a:spcPct val="140000"/>
              </a:lnSpc>
              <a:spcAft>
                <a:spcPts val="600"/>
              </a:spcAft>
              <a:buFont typeface="+mj-lt"/>
              <a:buAutoNum type="arabicPeriod"/>
            </a:pPr>
            <a:r>
              <a:rPr lang="en-US" sz="1500" b="0" i="0">
                <a:effectLst/>
              </a:rPr>
              <a:t>the ability to restore the availability and access to personal data in a timely manner in the event of a physical or technical incident;</a:t>
            </a:r>
          </a:p>
          <a:p>
            <a:pPr marL="742950" lvl="1" indent="-285750" fontAlgn="base">
              <a:lnSpc>
                <a:spcPct val="140000"/>
              </a:lnSpc>
              <a:spcAft>
                <a:spcPts val="600"/>
              </a:spcAft>
              <a:buFont typeface="+mj-lt"/>
              <a:buAutoNum type="arabicPeriod"/>
            </a:pPr>
            <a:r>
              <a:rPr lang="en-US" sz="1500" b="0" i="0">
                <a:effectLst/>
              </a:rPr>
              <a:t>a process for regularly testing, assessing and evaluating the effectiveness of technical and organisational measures for ensuring the security of the processing.</a:t>
            </a:r>
          </a:p>
          <a:p>
            <a:pPr>
              <a:lnSpc>
                <a:spcPct val="140000"/>
              </a:lnSpc>
              <a:spcAft>
                <a:spcPts val="600"/>
              </a:spcAft>
            </a:pPr>
            <a:endParaRPr lang="en-US" sz="1500"/>
          </a:p>
        </p:txBody>
      </p:sp>
      <p:pic>
        <p:nvPicPr>
          <p:cNvPr id="5" name="Picture 4" descr="Colourful mountain fields">
            <a:extLst>
              <a:ext uri="{FF2B5EF4-FFF2-40B4-BE49-F238E27FC236}">
                <a16:creationId xmlns:a16="http://schemas.microsoft.com/office/drawing/2014/main" id="{6A12320A-F4D1-D502-E804-6E1111BE24EE}"/>
              </a:ext>
            </a:extLst>
          </p:cNvPr>
          <p:cNvPicPr>
            <a:picLocks noChangeAspect="1"/>
          </p:cNvPicPr>
          <p:nvPr>
            <p:custDataLst>
              <p:tags r:id="rId6"/>
            </p:custDataLst>
          </p:nvPr>
        </p:nvPicPr>
        <p:blipFill>
          <a:blip r:embed="rId5"/>
          <a:srcRect l="37382" r="51369"/>
          <a:stretch>
            <a:fillRect/>
          </a:stretch>
        </p:blipFill>
        <p:spPr>
          <a:xfrm>
            <a:off x="20" y="10"/>
            <a:ext cx="1371580" cy="6857990"/>
          </a:xfrm>
          <a:prstGeom prst="rect">
            <a:avLst/>
          </a:prstGeom>
          <a:noFill/>
        </p:spPr>
      </p:pic>
    </p:spTree>
    <p:extLst>
      <p:ext uri="{BB962C8B-B14F-4D97-AF65-F5344CB8AC3E}">
        <p14:creationId xmlns:p14="http://schemas.microsoft.com/office/powerpoint/2010/main" val="1218193550"/>
      </p:ext>
    </p:extLst>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2474EEFE-79F0-143B-9636-76EC31E936A4}"/>
              </a:ext>
            </a:extLst>
          </p:cNvPr>
          <p:cNvSpPr>
            <a:spLocks noGrp="1"/>
          </p:cNvSpPr>
          <p:nvPr>
            <p:ph type="title"/>
            <p:custDataLst>
              <p:tags r:id="rId3"/>
            </p:custDataLst>
          </p:nvPr>
        </p:nvSpPr>
        <p:spPr>
          <a:xfrm>
            <a:off x="1371600" y="229955"/>
            <a:ext cx="6781800" cy="1015677"/>
          </a:xfrm>
        </p:spPr>
        <p:txBody>
          <a:bodyPr anchor="ctr">
            <a:normAutofit fontScale="90000"/>
          </a:bodyPr>
          <a:lstStyle/>
          <a:p>
            <a:r>
              <a:rPr lang="en-US" sz="3700" cap="all"/>
              <a:t>Reasonable Security Evolution</a:t>
            </a:r>
          </a:p>
        </p:txBody>
      </p:sp>
      <p:sp>
        <p:nvSpPr>
          <p:cNvPr id="3" name="Content Placeholder 2">
            <a:extLst>
              <a:ext uri="{FF2B5EF4-FFF2-40B4-BE49-F238E27FC236}">
                <a16:creationId xmlns:a16="http://schemas.microsoft.com/office/drawing/2014/main" id="{8FADC03E-BE35-11E9-1A25-34A26F6BB8A8}"/>
              </a:ext>
            </a:extLst>
          </p:cNvPr>
          <p:cNvSpPr>
            <a:spLocks noGrp="1"/>
          </p:cNvSpPr>
          <p:nvPr>
            <p:ph idx="1"/>
            <p:custDataLst>
              <p:tags r:id="rId4"/>
            </p:custDataLst>
          </p:nvPr>
        </p:nvSpPr>
        <p:spPr>
          <a:xfrm>
            <a:off x="1752600" y="1464906"/>
            <a:ext cx="9601200" cy="4709160"/>
          </a:xfrm>
        </p:spPr>
        <p:txBody>
          <a:bodyPr>
            <a:normAutofit/>
          </a:bodyPr>
          <a:lstStyle/>
          <a:p>
            <a:pPr>
              <a:lnSpc>
                <a:spcPct val="140000"/>
              </a:lnSpc>
              <a:spcAft>
                <a:spcPts val="600"/>
              </a:spcAft>
            </a:pPr>
            <a:r>
              <a:rPr lang="en-US" sz="2400"/>
              <a:t>2016 California Data Breach Report, Kamala D. Harris, Attorney General</a:t>
            </a:r>
          </a:p>
          <a:p>
            <a:pPr marL="0" indent="0">
              <a:lnSpc>
                <a:spcPct val="140000"/>
              </a:lnSpc>
              <a:spcAft>
                <a:spcPts val="600"/>
              </a:spcAft>
              <a:buNone/>
            </a:pPr>
            <a:r>
              <a:rPr lang="en-US" sz="2400"/>
              <a:t>“</a:t>
            </a:r>
            <a:r>
              <a:rPr lang="en-US" sz="2400" i="1"/>
              <a:t>Securing data is no doubt challenging, with sophisticated cyber criminals – including some nation states – waging an escalating battle. But many of the breaches reported to us could have been prevented by taking reasonable security measures, and an organization that voluntarily chooses to collect and retain personal information takes on a legal obligation to adopt appropriate security controls</a:t>
            </a:r>
            <a:r>
              <a:rPr lang="en-US" sz="2400"/>
              <a:t>.” </a:t>
            </a:r>
          </a:p>
          <a:p>
            <a:pPr>
              <a:lnSpc>
                <a:spcPct val="140000"/>
              </a:lnSpc>
              <a:spcAft>
                <a:spcPts val="600"/>
              </a:spcAft>
            </a:pPr>
            <a:endParaRPr lang="en-US" sz="2400"/>
          </a:p>
        </p:txBody>
      </p:sp>
      <p:pic>
        <p:nvPicPr>
          <p:cNvPr id="5" name="Picture 4" descr="Graph on document with pen">
            <a:extLst>
              <a:ext uri="{FF2B5EF4-FFF2-40B4-BE49-F238E27FC236}">
                <a16:creationId xmlns:a16="http://schemas.microsoft.com/office/drawing/2014/main" id="{7E5CEEA4-77A8-EBA6-05FD-35FA0102B6B3}"/>
              </a:ext>
            </a:extLst>
          </p:cNvPr>
          <p:cNvPicPr>
            <a:picLocks noChangeAspect="1"/>
          </p:cNvPicPr>
          <p:nvPr>
            <p:custDataLst>
              <p:tags r:id="rId6"/>
            </p:custDataLst>
          </p:nvPr>
        </p:nvPicPr>
        <p:blipFill>
          <a:blip r:embed="rId5"/>
          <a:srcRect l="50186" r="36464" b="-1"/>
          <a:stretch>
            <a:fillRect/>
          </a:stretch>
        </p:blipFill>
        <p:spPr>
          <a:xfrm>
            <a:off x="20" y="10"/>
            <a:ext cx="1371580" cy="6857990"/>
          </a:xfrm>
          <a:prstGeom prst="rect">
            <a:avLst/>
          </a:prstGeom>
          <a:noFill/>
        </p:spPr>
      </p:pic>
    </p:spTree>
    <p:extLst>
      <p:ext uri="{BB962C8B-B14F-4D97-AF65-F5344CB8AC3E}">
        <p14:creationId xmlns:p14="http://schemas.microsoft.com/office/powerpoint/2010/main" val="3967282148"/>
      </p:ext>
    </p:extLst>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2474EEFE-79F0-143B-9636-76EC31E936A4}"/>
              </a:ext>
            </a:extLst>
          </p:cNvPr>
          <p:cNvSpPr>
            <a:spLocks noGrp="1"/>
          </p:cNvSpPr>
          <p:nvPr>
            <p:ph type="title"/>
            <p:custDataLst>
              <p:tags r:id="rId3"/>
            </p:custDataLst>
          </p:nvPr>
        </p:nvSpPr>
        <p:spPr>
          <a:xfrm>
            <a:off x="1533236" y="229955"/>
            <a:ext cx="6620164" cy="1015677"/>
          </a:xfrm>
        </p:spPr>
        <p:txBody>
          <a:bodyPr anchor="ctr">
            <a:normAutofit fontScale="90000"/>
          </a:bodyPr>
          <a:lstStyle/>
          <a:p>
            <a:r>
              <a:rPr lang="en-US" sz="3700" cap="all"/>
              <a:t>Reasonable Security Evolution</a:t>
            </a:r>
          </a:p>
        </p:txBody>
      </p:sp>
      <p:sp>
        <p:nvSpPr>
          <p:cNvPr id="3" name="Content Placeholder 2">
            <a:extLst>
              <a:ext uri="{FF2B5EF4-FFF2-40B4-BE49-F238E27FC236}">
                <a16:creationId xmlns:a16="http://schemas.microsoft.com/office/drawing/2014/main" id="{8FADC03E-BE35-11E9-1A25-34A26F6BB8A8}"/>
              </a:ext>
            </a:extLst>
          </p:cNvPr>
          <p:cNvSpPr>
            <a:spLocks noGrp="1"/>
          </p:cNvSpPr>
          <p:nvPr>
            <p:ph idx="1"/>
            <p:custDataLst>
              <p:tags r:id="rId4"/>
            </p:custDataLst>
          </p:nvPr>
        </p:nvSpPr>
        <p:spPr>
          <a:xfrm>
            <a:off x="1752600" y="1464906"/>
            <a:ext cx="9601200" cy="4709160"/>
          </a:xfrm>
        </p:spPr>
        <p:txBody>
          <a:bodyPr>
            <a:normAutofit/>
          </a:bodyPr>
          <a:lstStyle/>
          <a:p>
            <a:pPr>
              <a:lnSpc>
                <a:spcPct val="140000"/>
              </a:lnSpc>
              <a:spcAft>
                <a:spcPts val="600"/>
              </a:spcAft>
            </a:pPr>
            <a:r>
              <a:rPr lang="en-US" sz="1500" b="1" i="1"/>
              <a:t>The 20 controls in the Center for Internet Security’s Critical Security Controls identify a minimum level of information security that all organizations that collect or maintain personal information should meet. The failure to implement all the Controls that apply to an organization’s environment constitutes a lack of reasonable security. </a:t>
            </a:r>
          </a:p>
          <a:p>
            <a:pPr>
              <a:lnSpc>
                <a:spcPct val="140000"/>
              </a:lnSpc>
              <a:spcAft>
                <a:spcPts val="600"/>
              </a:spcAft>
            </a:pPr>
            <a:r>
              <a:rPr lang="en-US" sz="1500"/>
              <a:t>Organizations should make multi-factor authentication available on consumer-facing online accounts that contain sensitive personal information. This stronger procedure would provide greater protection than just the username-and-password combination for personal accounts such as online shopping accounts, health care websites and patient portals, and web-based email accounts. </a:t>
            </a:r>
          </a:p>
          <a:p>
            <a:pPr>
              <a:lnSpc>
                <a:spcPct val="140000"/>
              </a:lnSpc>
              <a:spcAft>
                <a:spcPts val="600"/>
              </a:spcAft>
            </a:pPr>
            <a:r>
              <a:rPr lang="en-US" sz="1500"/>
              <a:t>Organizations should consistently use strong encryption to protect personal information on laptops and other portable devices, and should consider it for desktop computers. This is a particular imperative for health care, which appears to be lagging behind other sectors in this regard. </a:t>
            </a:r>
          </a:p>
        </p:txBody>
      </p:sp>
      <p:pic>
        <p:nvPicPr>
          <p:cNvPr id="5" name="Picture 4" descr="Padlock on computer motherboard">
            <a:extLst>
              <a:ext uri="{FF2B5EF4-FFF2-40B4-BE49-F238E27FC236}">
                <a16:creationId xmlns:a16="http://schemas.microsoft.com/office/drawing/2014/main" id="{85F6CCDF-5BDA-FDDB-BB9F-BC547856C56A}"/>
              </a:ext>
            </a:extLst>
          </p:cNvPr>
          <p:cNvPicPr>
            <a:picLocks noChangeAspect="1"/>
          </p:cNvPicPr>
          <p:nvPr>
            <p:custDataLst>
              <p:tags r:id="rId6"/>
            </p:custDataLst>
          </p:nvPr>
        </p:nvPicPr>
        <p:blipFill>
          <a:blip r:embed="rId5"/>
          <a:srcRect l="31648" r="55002" b="-1"/>
          <a:stretch>
            <a:fillRect/>
          </a:stretch>
        </p:blipFill>
        <p:spPr>
          <a:xfrm>
            <a:off x="20" y="10"/>
            <a:ext cx="1371580" cy="6857990"/>
          </a:xfrm>
          <a:prstGeom prst="rect">
            <a:avLst/>
          </a:prstGeom>
          <a:noFill/>
        </p:spPr>
      </p:pic>
    </p:spTree>
    <p:extLst>
      <p:ext uri="{BB962C8B-B14F-4D97-AF65-F5344CB8AC3E}">
        <p14:creationId xmlns:p14="http://schemas.microsoft.com/office/powerpoint/2010/main" val="2858355868"/>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474EEFE-79F0-143B-9636-76EC31E936A4}"/>
              </a:ext>
            </a:extLst>
          </p:cNvPr>
          <p:cNvSpPr>
            <a:spLocks noGrp="1"/>
          </p:cNvSpPr>
          <p:nvPr>
            <p:ph type="title"/>
          </p:nvPr>
        </p:nvSpPr>
        <p:spPr>
          <a:xfrm>
            <a:off x="838200" y="229955"/>
            <a:ext cx="7315200" cy="1015677"/>
          </a:xfrm>
        </p:spPr>
        <p:txBody>
          <a:bodyPr anchor="ctr">
            <a:normAutofit/>
          </a:bodyPr>
          <a:lstStyle/>
          <a:p>
            <a:r>
              <a:rPr lang="en-US"/>
              <a:t>INTRODUCTION</a:t>
            </a:r>
          </a:p>
        </p:txBody>
      </p:sp>
      <p:graphicFrame>
        <p:nvGraphicFramePr>
          <p:cNvPr id="12" name="Content Placeholder 2">
            <a:extLst>
              <a:ext uri="{FF2B5EF4-FFF2-40B4-BE49-F238E27FC236}">
                <a16:creationId xmlns:a16="http://schemas.microsoft.com/office/drawing/2014/main" id="{0EDC14F8-6792-E62C-AD68-471C22C6EB17}"/>
              </a:ext>
            </a:extLst>
          </p:cNvPr>
          <p:cNvGraphicFramePr>
            <a:graphicFrameLocks noGrp="1"/>
          </p:cNvGraphicFramePr>
          <p:nvPr>
            <p:ph idx="1"/>
            <p:extLst>
              <p:ext uri="{D42A27DB-BD31-4B8C-83A1-F6EECF244321}">
                <p14:modId xmlns:p14="http://schemas.microsoft.com/office/powerpoint/2010/main" val="2657179329"/>
              </p:ext>
            </p:extLst>
          </p:nvPr>
        </p:nvGraphicFramePr>
        <p:xfrm>
          <a:off x="838200" y="1584979"/>
          <a:ext cx="9601200" cy="4709160"/>
        </p:xfrm>
        <a:graphic>
          <a:graphicData uri="http://schemas.openxmlformats.org/drawingml/2006/diagram">
            <dgm:relIds xmlns:dgm="http://schemas.openxmlformats.org/drawingml/2006/diagram" r:dm="rId3" r:lo="rId4" r:qs="rId5" r:cs="rId6"/>
          </a:graphicData>
        </a:graphic>
      </p:graphicFrame>
    </p:spTree>
    <p:extLst>
      <p:ext uri="{BB962C8B-B14F-4D97-AF65-F5344CB8AC3E}">
        <p14:creationId xmlns:p14="http://schemas.microsoft.com/office/powerpoint/2010/main" val="3525898902"/>
      </p:ext>
    </p:extLst>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2474EEFE-79F0-143B-9636-76EC31E936A4}"/>
              </a:ext>
            </a:extLst>
          </p:cNvPr>
          <p:cNvSpPr>
            <a:spLocks noGrp="1"/>
          </p:cNvSpPr>
          <p:nvPr>
            <p:ph type="title"/>
            <p:custDataLst>
              <p:tags r:id="rId3"/>
            </p:custDataLst>
          </p:nvPr>
        </p:nvSpPr>
        <p:spPr>
          <a:xfrm>
            <a:off x="1371600" y="229955"/>
            <a:ext cx="6781800" cy="1015677"/>
          </a:xfrm>
        </p:spPr>
        <p:txBody>
          <a:bodyPr anchor="ctr">
            <a:normAutofit fontScale="90000"/>
          </a:bodyPr>
          <a:lstStyle/>
          <a:p>
            <a:r>
              <a:rPr lang="en-US" sz="3700" cap="all"/>
              <a:t>Reasonable Security Evolution</a:t>
            </a:r>
            <a:endParaRPr lang="en-US" sz="3700"/>
          </a:p>
        </p:txBody>
      </p:sp>
      <p:sp>
        <p:nvSpPr>
          <p:cNvPr id="3" name="Content Placeholder 2">
            <a:extLst>
              <a:ext uri="{FF2B5EF4-FFF2-40B4-BE49-F238E27FC236}">
                <a16:creationId xmlns:a16="http://schemas.microsoft.com/office/drawing/2014/main" id="{8FADC03E-BE35-11E9-1A25-34A26F6BB8A8}"/>
              </a:ext>
            </a:extLst>
          </p:cNvPr>
          <p:cNvSpPr>
            <a:spLocks noGrp="1"/>
          </p:cNvSpPr>
          <p:nvPr>
            <p:ph idx="1"/>
            <p:custDataLst>
              <p:tags r:id="rId4"/>
            </p:custDataLst>
          </p:nvPr>
        </p:nvSpPr>
        <p:spPr>
          <a:xfrm>
            <a:off x="1752600" y="1464906"/>
            <a:ext cx="9601200" cy="4709160"/>
          </a:xfrm>
        </p:spPr>
        <p:txBody>
          <a:bodyPr>
            <a:normAutofit/>
          </a:bodyPr>
          <a:lstStyle/>
          <a:p>
            <a:pPr>
              <a:lnSpc>
                <a:spcPct val="140000"/>
              </a:lnSpc>
              <a:spcAft>
                <a:spcPts val="600"/>
              </a:spcAft>
            </a:pPr>
            <a:r>
              <a:rPr lang="en-US" sz="1800"/>
              <a:t>FTC enforcement action examples in determining “reasonable security”: </a:t>
            </a:r>
          </a:p>
          <a:p>
            <a:pPr lvl="1">
              <a:lnSpc>
                <a:spcPct val="140000"/>
              </a:lnSpc>
              <a:spcAft>
                <a:spcPts val="600"/>
              </a:spcAft>
            </a:pPr>
            <a:r>
              <a:rPr lang="en-US" sz="1800"/>
              <a:t>Includes yearly employee training, access controls, monitoring systems for data security incidents, patch management systems, and encryption</a:t>
            </a:r>
          </a:p>
          <a:p>
            <a:pPr lvl="1">
              <a:lnSpc>
                <a:spcPct val="140000"/>
              </a:lnSpc>
              <a:spcAft>
                <a:spcPts val="600"/>
              </a:spcAft>
            </a:pPr>
            <a:r>
              <a:rPr lang="en-US" sz="1800"/>
              <a:t>Assessors should identify evidence to support conclusions on security, including independent sampling, employee interviews, and document review </a:t>
            </a:r>
          </a:p>
          <a:p>
            <a:pPr lvl="1">
              <a:lnSpc>
                <a:spcPct val="140000"/>
              </a:lnSpc>
              <a:spcAft>
                <a:spcPts val="600"/>
              </a:spcAft>
            </a:pPr>
            <a:r>
              <a:rPr lang="en-US" sz="1800"/>
              <a:t>Companies are required to present their Board or similar governing body with a WISP and have senior management provide annual certifications of compliance. </a:t>
            </a:r>
          </a:p>
          <a:p>
            <a:pPr lvl="2">
              <a:lnSpc>
                <a:spcPct val="140000"/>
              </a:lnSpc>
              <a:spcAft>
                <a:spcPts val="600"/>
              </a:spcAft>
            </a:pPr>
            <a:r>
              <a:rPr lang="en-US" sz="1800"/>
              <a:t>This forces senior managers to gather detailed information about a company’s information security program and be knowledgeable about the program</a:t>
            </a:r>
          </a:p>
          <a:p>
            <a:pPr>
              <a:lnSpc>
                <a:spcPct val="140000"/>
              </a:lnSpc>
              <a:spcAft>
                <a:spcPts val="600"/>
              </a:spcAft>
            </a:pPr>
            <a:endParaRPr lang="en-US" sz="1800"/>
          </a:p>
        </p:txBody>
      </p:sp>
      <p:pic>
        <p:nvPicPr>
          <p:cNvPr id="5" name="Picture 4" descr="3D box skeletons">
            <a:extLst>
              <a:ext uri="{FF2B5EF4-FFF2-40B4-BE49-F238E27FC236}">
                <a16:creationId xmlns:a16="http://schemas.microsoft.com/office/drawing/2014/main" id="{2ACAE4CA-FC8D-EE04-A1CA-1B80BD7BE2B0}"/>
              </a:ext>
            </a:extLst>
          </p:cNvPr>
          <p:cNvPicPr>
            <a:picLocks noChangeAspect="1"/>
          </p:cNvPicPr>
          <p:nvPr>
            <p:custDataLst>
              <p:tags r:id="rId6"/>
            </p:custDataLst>
          </p:nvPr>
        </p:nvPicPr>
        <p:blipFill>
          <a:blip r:embed="rId5"/>
          <a:srcRect l="45041" r="41609" b="-1"/>
          <a:stretch>
            <a:fillRect/>
          </a:stretch>
        </p:blipFill>
        <p:spPr>
          <a:xfrm>
            <a:off x="20" y="10"/>
            <a:ext cx="1371580" cy="6857990"/>
          </a:xfrm>
          <a:prstGeom prst="rect">
            <a:avLst/>
          </a:prstGeom>
          <a:noFill/>
        </p:spPr>
      </p:pic>
    </p:spTree>
    <p:extLst>
      <p:ext uri="{BB962C8B-B14F-4D97-AF65-F5344CB8AC3E}">
        <p14:creationId xmlns:p14="http://schemas.microsoft.com/office/powerpoint/2010/main" val="228185734"/>
      </p:ext>
    </p:extLst>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EBCC9E95-5831-4ECB-8F66-B9E77DF23E6F}"/>
              </a:ext>
            </a:extLst>
          </p:cNvPr>
          <p:cNvSpPr>
            <a:spLocks noGrp="1"/>
          </p:cNvSpPr>
          <p:nvPr>
            <p:ph type="ctrTitle"/>
            <p:custDataLst>
              <p:tags r:id="rId3"/>
            </p:custDataLst>
          </p:nvPr>
        </p:nvSpPr>
        <p:spPr/>
        <p:txBody>
          <a:bodyPr/>
          <a:lstStyle/>
          <a:p>
            <a:r>
              <a:rPr lang="en-US"/>
              <a:t>IN SEARCH OF . . . REASONABLENESS</a:t>
            </a:r>
          </a:p>
        </p:txBody>
      </p:sp>
      <p:sp>
        <p:nvSpPr>
          <p:cNvPr id="3" name="Subtitle 2">
            <a:extLst>
              <a:ext uri="{FF2B5EF4-FFF2-40B4-BE49-F238E27FC236}">
                <a16:creationId xmlns:a16="http://schemas.microsoft.com/office/drawing/2014/main" id="{79788CD4-F0CB-4B64-A37E-8871F8E3B9AF}"/>
              </a:ext>
            </a:extLst>
          </p:cNvPr>
          <p:cNvSpPr>
            <a:spLocks noGrp="1"/>
          </p:cNvSpPr>
          <p:nvPr>
            <p:ph type="subTitle" idx="1"/>
            <p:custDataLst>
              <p:tags r:id="rId4"/>
            </p:custDataLst>
          </p:nvPr>
        </p:nvSpPr>
        <p:spPr/>
        <p:txBody>
          <a:bodyPr>
            <a:normAutofit/>
          </a:bodyPr>
          <a:lstStyle/>
          <a:p>
            <a:r>
              <a:rPr lang="en-US" sz="2400" b="1"/>
              <a:t>DO YOUR SOCS MATCH YOUR OUTFIT?</a:t>
            </a:r>
          </a:p>
        </p:txBody>
      </p:sp>
    </p:spTree>
    <p:extLst>
      <p:ext uri="{BB962C8B-B14F-4D97-AF65-F5344CB8AC3E}">
        <p14:creationId xmlns:p14="http://schemas.microsoft.com/office/powerpoint/2010/main" val="1362466448"/>
      </p:ext>
    </p:extLst>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7" name="Title 6">
            <a:extLst>
              <a:ext uri="{FF2B5EF4-FFF2-40B4-BE49-F238E27FC236}">
                <a16:creationId xmlns:a16="http://schemas.microsoft.com/office/drawing/2014/main" id="{2C75FB50-8DA9-416A-A86B-4E0D79722DCC}"/>
              </a:ext>
            </a:extLst>
          </p:cNvPr>
          <p:cNvSpPr>
            <a:spLocks noGrp="1"/>
          </p:cNvSpPr>
          <p:nvPr>
            <p:ph type="title"/>
            <p:custDataLst>
              <p:tags r:id="rId3"/>
            </p:custDataLst>
          </p:nvPr>
        </p:nvSpPr>
        <p:spPr>
          <a:xfrm>
            <a:off x="0" y="1"/>
            <a:ext cx="11353799" cy="1465262"/>
          </a:xfrm>
        </p:spPr>
        <p:txBody>
          <a:bodyPr/>
          <a:lstStyle/>
          <a:p>
            <a:r>
              <a:rPr lang="en-US"/>
              <a:t>  NIST CYBERSECURITY FRAMEWORK</a:t>
            </a:r>
          </a:p>
        </p:txBody>
      </p:sp>
      <p:pic>
        <p:nvPicPr>
          <p:cNvPr id="4098" name="Picture 2" descr="cyber 5 step assessment diagram">
            <a:extLst>
              <a:ext uri="{FF2B5EF4-FFF2-40B4-BE49-F238E27FC236}">
                <a16:creationId xmlns:a16="http://schemas.microsoft.com/office/drawing/2014/main" id="{A4ABFCED-62CF-4AD4-9406-85144AF3CF1B}"/>
              </a:ext>
            </a:extLst>
          </p:cNvPr>
          <p:cNvPicPr>
            <a:picLocks noGrp="1" noChangeAspect="1" noChangeArrowheads="1"/>
          </p:cNvPicPr>
          <p:nvPr>
            <p:ph idx="1"/>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1422401" y="1465263"/>
            <a:ext cx="8922900" cy="470852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1051806-1275-4F6F-A571-78572D025881}"/>
              </a:ext>
            </a:extLst>
          </p:cNvPr>
          <p:cNvSpPr>
            <a:spLocks noGrp="1"/>
          </p:cNvSpPr>
          <p:nvPr>
            <p:ph type="sldNum" sz="quarter" idx="4"/>
            <p:custDataLst>
              <p:tags r:id="rId6"/>
            </p:custDataLst>
          </p:nvPr>
        </p:nvSpPr>
        <p:spPr/>
        <p:txBody>
          <a:bodyPr/>
          <a:lstStyle/>
          <a:p>
            <a:fld id="{C239E13A-DC4A-4432-A0A3-F98620F1E30E}" type="slidenum">
              <a:rPr lang="en-US" smtClean="0"/>
              <a:t>22</a:t>
            </a:fld>
            <a:endParaRPr lang="en-US"/>
          </a:p>
        </p:txBody>
      </p:sp>
    </p:spTree>
    <p:extLst>
      <p:ext uri="{BB962C8B-B14F-4D97-AF65-F5344CB8AC3E}">
        <p14:creationId xmlns:p14="http://schemas.microsoft.com/office/powerpoint/2010/main" val="1906925547"/>
      </p:ext>
    </p:extLst>
  </p:cSld>
  <p:clrMapOvr>
    <a:masterClrMapping/>
  </p:clrMapOvr>
  <p:transition/>
  <p:timing/>
</p:sld>
</file>

<file path=ppt/slides/slide2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2474EEFE-79F0-143B-9636-76EC31E936A4}"/>
              </a:ext>
            </a:extLst>
          </p:cNvPr>
          <p:cNvSpPr>
            <a:spLocks noGrp="1"/>
          </p:cNvSpPr>
          <p:nvPr>
            <p:ph type="title"/>
            <p:custDataLst>
              <p:tags r:id="rId3"/>
            </p:custDataLst>
          </p:nvPr>
        </p:nvSpPr>
        <p:spPr>
          <a:xfrm>
            <a:off x="203200" y="229955"/>
            <a:ext cx="8746836" cy="1015677"/>
          </a:xfrm>
        </p:spPr>
        <p:txBody>
          <a:bodyPr>
            <a:normAutofit/>
          </a:bodyPr>
          <a:lstStyle/>
          <a:p>
            <a:r>
              <a:rPr lang="en-US" sz="3600"/>
              <a:t>CIS 18 CRITICAL SECURITY CONTROLS</a:t>
            </a:r>
          </a:p>
        </p:txBody>
      </p:sp>
      <p:pic>
        <p:nvPicPr>
          <p:cNvPr id="4" name="Picture 2">
            <a:extLst>
              <a:ext uri="{FF2B5EF4-FFF2-40B4-BE49-F238E27FC236}">
                <a16:creationId xmlns:a16="http://schemas.microsoft.com/office/drawing/2014/main" id="{C61157AF-76AC-E5ED-3878-69285D69BF82}"/>
              </a:ext>
            </a:extLst>
          </p:cNvPr>
          <p:cNvPicPr>
            <a:picLocks noGrp="1" noChangeAspect="1" noChangeArrowheads="1"/>
          </p:cNvPicPr>
          <p:nvPr>
            <p:ph idx="1"/>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1828800" y="1468437"/>
            <a:ext cx="8081818" cy="5159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258560"/>
      </p:ext>
    </p:extLst>
  </p:cSld>
  <p:clrMapOvr>
    <a:masterClrMapping/>
  </p:clrMapOvr>
  <p:transition/>
  <p:timing/>
</p:sld>
</file>

<file path=ppt/slides/slide2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3"/>
          </p:custDataLst>
        </p:nvPr>
      </p:nvGrpSpPr>
      <p:grpSpPr>
        <a:xfrm>
          <a:off x="0" y="0"/>
          <a:ext cx="0" cy="0"/>
        </a:xfrm>
      </p:grpSpPr>
      <p:sp>
        <p:nvSpPr>
          <p:cNvPr id="28674" name="Title 1"/>
          <p:cNvSpPr>
            <a:spLocks noGrp="1"/>
          </p:cNvSpPr>
          <p:nvPr>
            <p:ph type="title"/>
            <p:custDataLst>
              <p:tags r:id="rId4"/>
            </p:custDataLst>
          </p:nvPr>
        </p:nvSpPr>
        <p:spPr/>
        <p:txBody>
          <a:bodyPr>
            <a:normAutofit fontScale="90000"/>
          </a:bodyPr>
          <a:lstStyle/>
          <a:p>
            <a:r>
              <a:rPr lang="en-US" altLang="en-US"/>
              <a:t>Do Your SOCs Match Your Outfit?</a:t>
            </a:r>
          </a:p>
        </p:txBody>
      </p:sp>
      <p:graphicFrame>
        <p:nvGraphicFramePr>
          <p:cNvPr id="7" name="Content Placeholder 6"/>
          <p:cNvGraphicFramePr>
            <a:graphicFrameLocks noGrp="1"/>
          </p:cNvGraphicFramePr>
          <p:nvPr>
            <p:ph idx="1"/>
            <p:custDataLst>
              <p:tags r:id="rId5"/>
            </p:custDataLst>
            <p:extLst>
              <p:ext uri="{D42A27DB-BD31-4B8C-83A1-F6EECF244321}">
                <p14:modId xmlns:p14="http://schemas.microsoft.com/office/powerpoint/2010/main" val="1883877005"/>
              </p:ext>
            </p:extLst>
          </p:nvPr>
        </p:nvGraphicFramePr>
        <p:xfrm>
          <a:off x="960581" y="2235199"/>
          <a:ext cx="10058399" cy="4036291"/>
        </p:xfrm>
        <a:graphic>
          <a:graphicData uri="http://schemas.openxmlformats.org/drawingml/2006/diagram">
            <dgm:relIds xmlns:dgm="http://schemas.openxmlformats.org/drawingml/2006/diagram" r:dm="rId7" r:lo="rId8" r:qs="rId9" r:cs="rId10"/>
          </a:graphicData>
        </a:graphic>
      </p:graphicFrame>
      <p:sp>
        <p:nvSpPr>
          <p:cNvPr id="2" name="TextBox 1"/>
          <p:cNvSpPr txBox="1"/>
          <p:nvPr>
            <p:custDataLst>
              <p:tags r:id="rId11"/>
            </p:custDataLst>
          </p:nvPr>
        </p:nvSpPr>
        <p:spPr>
          <a:xfrm>
            <a:off x="960581" y="1699491"/>
            <a:ext cx="10058399" cy="400110"/>
          </a:xfrm>
          <a:prstGeom prst="rect">
            <a:avLst/>
          </a:prstGeom>
          <a:solidFill>
            <a:schemeClr val="accent1"/>
          </a:solidFill>
        </p:spPr>
        <p:txBody>
          <a:bodyPr wrap="square" rtlCol="0">
            <a:spAutoFit/>
          </a:bodyPr>
          <a:lstStyle/>
          <a:p>
            <a:r>
              <a:rPr lang="en-US" altLang="en-US" sz="2000">
                <a:solidFill>
                  <a:schemeClr val="bg1"/>
                </a:solidFill>
              </a:rPr>
              <a:t>Compliance and Audits</a:t>
            </a:r>
          </a:p>
        </p:txBody>
      </p:sp>
    </p:spTree>
    <p:extLst>
      <p:ext uri="{BB962C8B-B14F-4D97-AF65-F5344CB8AC3E}">
        <p14:creationId xmlns:p14="http://schemas.microsoft.com/office/powerpoint/2010/main" val="1144733598"/>
      </p:ext>
    </p:extLst>
  </p:cSld>
  <p:clrMapOvr>
    <a:masterClrMapping/>
  </p:clrMapOvr>
  <p:transition/>
  <p:timing/>
</p:sld>
</file>

<file path=ppt/slides/slide2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EBCC9E95-5831-4ECB-8F66-B9E77DF23E6F}"/>
              </a:ext>
            </a:extLst>
          </p:cNvPr>
          <p:cNvSpPr>
            <a:spLocks noGrp="1"/>
          </p:cNvSpPr>
          <p:nvPr>
            <p:ph type="ctrTitle"/>
            <p:custDataLst>
              <p:tags r:id="rId3"/>
            </p:custDataLst>
          </p:nvPr>
        </p:nvSpPr>
        <p:spPr/>
        <p:txBody>
          <a:bodyPr/>
          <a:lstStyle/>
          <a:p>
            <a:r>
              <a:rPr lang="en-US"/>
              <a:t>IN SEARCH OF . . . REASONABLENESS</a:t>
            </a:r>
          </a:p>
        </p:txBody>
      </p:sp>
      <p:sp>
        <p:nvSpPr>
          <p:cNvPr id="3" name="Subtitle 2">
            <a:extLst>
              <a:ext uri="{FF2B5EF4-FFF2-40B4-BE49-F238E27FC236}">
                <a16:creationId xmlns:a16="http://schemas.microsoft.com/office/drawing/2014/main" id="{79788CD4-F0CB-4B64-A37E-8871F8E3B9AF}"/>
              </a:ext>
            </a:extLst>
          </p:cNvPr>
          <p:cNvSpPr>
            <a:spLocks noGrp="1"/>
          </p:cNvSpPr>
          <p:nvPr>
            <p:ph type="subTitle" idx="1"/>
            <p:custDataLst>
              <p:tags r:id="rId4"/>
            </p:custDataLst>
          </p:nvPr>
        </p:nvSpPr>
        <p:spPr/>
        <p:txBody>
          <a:bodyPr>
            <a:normAutofit/>
          </a:bodyPr>
          <a:lstStyle/>
          <a:p>
            <a:r>
              <a:rPr lang="en-US" sz="2400" b="1"/>
              <a:t>Do as I say, not as I do</a:t>
            </a:r>
          </a:p>
        </p:txBody>
      </p:sp>
    </p:spTree>
    <p:extLst>
      <p:ext uri="{BB962C8B-B14F-4D97-AF65-F5344CB8AC3E}">
        <p14:creationId xmlns:p14="http://schemas.microsoft.com/office/powerpoint/2010/main" val="3747745108"/>
      </p:ext>
    </p:extLst>
  </p:cSld>
  <p:clrMapOvr>
    <a:masterClrMapping/>
  </p:clrMapOvr>
  <p:transition/>
  <p:timing/>
</p:sld>
</file>

<file path=ppt/slides/slide2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7" name="Title 6">
            <a:extLst>
              <a:ext uri="{FF2B5EF4-FFF2-40B4-BE49-F238E27FC236}">
                <a16:creationId xmlns:a16="http://schemas.microsoft.com/office/drawing/2014/main" id="{2C75FB50-8DA9-416A-A86B-4E0D79722DCC}"/>
              </a:ext>
            </a:extLst>
          </p:cNvPr>
          <p:cNvSpPr>
            <a:spLocks noGrp="1"/>
          </p:cNvSpPr>
          <p:nvPr>
            <p:ph type="title"/>
            <p:custDataLst>
              <p:tags r:id="rId3"/>
            </p:custDataLst>
          </p:nvPr>
        </p:nvSpPr>
        <p:spPr>
          <a:xfrm>
            <a:off x="838200" y="229955"/>
            <a:ext cx="7315200" cy="1015677"/>
          </a:xfrm>
        </p:spPr>
        <p:txBody>
          <a:bodyPr anchor="ctr">
            <a:normAutofit/>
          </a:bodyPr>
          <a:lstStyle/>
          <a:p>
            <a:r>
              <a:rPr lang="en-US"/>
              <a:t>     SOLAR WINDS</a:t>
            </a:r>
          </a:p>
        </p:txBody>
      </p:sp>
      <p:sp>
        <p:nvSpPr>
          <p:cNvPr id="8" name="Content Placeholder 7">
            <a:extLst>
              <a:ext uri="{FF2B5EF4-FFF2-40B4-BE49-F238E27FC236}">
                <a16:creationId xmlns:a16="http://schemas.microsoft.com/office/drawing/2014/main" id="{CACB9FD6-CBDC-4134-B38A-CC9960EA7A65}"/>
              </a:ext>
            </a:extLst>
          </p:cNvPr>
          <p:cNvSpPr>
            <a:spLocks noGrp="1"/>
          </p:cNvSpPr>
          <p:nvPr>
            <p:ph idx="1"/>
            <p:custDataLst>
              <p:tags r:id="rId4"/>
            </p:custDataLst>
          </p:nvPr>
        </p:nvSpPr>
        <p:spPr>
          <a:xfrm>
            <a:off x="1752600" y="1464906"/>
            <a:ext cx="9601200" cy="4709160"/>
          </a:xfrm>
        </p:spPr>
        <p:txBody>
          <a:bodyPr>
            <a:normAutofit/>
          </a:bodyPr>
          <a:lstStyle/>
          <a:p>
            <a:pPr>
              <a:lnSpc>
                <a:spcPct val="140000"/>
              </a:lnSpc>
              <a:spcAft>
                <a:spcPts val="600"/>
              </a:spcAft>
            </a:pPr>
            <a:r>
              <a:rPr lang="en-US" sz="1500"/>
              <a:t>SEC charged SolarWinds and its CISO (Timothy Brown) with fraud and internal control failures </a:t>
            </a:r>
          </a:p>
          <a:p>
            <a:pPr>
              <a:lnSpc>
                <a:spcPct val="140000"/>
              </a:lnSpc>
              <a:spcAft>
                <a:spcPts val="600"/>
              </a:spcAft>
            </a:pPr>
            <a:r>
              <a:rPr lang="en-US" sz="1500"/>
              <a:t>The SEC alleges SolarWinds </a:t>
            </a:r>
            <a:r>
              <a:rPr lang="en-US" sz="1500" b="1" i="1"/>
              <a:t>misled</a:t>
            </a:r>
            <a:r>
              <a:rPr lang="en-US" sz="1500"/>
              <a:t> investors about its cybersecurity practices leading up to the Sunburst attack discovered in December 2020. </a:t>
            </a:r>
          </a:p>
          <a:p>
            <a:pPr>
              <a:lnSpc>
                <a:spcPct val="140000"/>
              </a:lnSpc>
              <a:spcAft>
                <a:spcPts val="600"/>
              </a:spcAft>
            </a:pPr>
            <a:r>
              <a:rPr lang="en-US" sz="1500"/>
              <a:t>The SEC alleges SolarWinds overstated its cybersecurity practices and failed to disclose known risks when the company went public (2018-Attack).</a:t>
            </a:r>
          </a:p>
          <a:p>
            <a:pPr lvl="1">
              <a:lnSpc>
                <a:spcPct val="140000"/>
              </a:lnSpc>
              <a:spcAft>
                <a:spcPts val="600"/>
              </a:spcAft>
            </a:pPr>
            <a:r>
              <a:rPr lang="en-US" sz="1500"/>
              <a:t>CISO Tim Brown is said to have ignored repeated red flags.</a:t>
            </a:r>
          </a:p>
          <a:p>
            <a:pPr>
              <a:lnSpc>
                <a:spcPct val="140000"/>
              </a:lnSpc>
              <a:spcAft>
                <a:spcPts val="600"/>
              </a:spcAft>
            </a:pPr>
            <a:r>
              <a:rPr lang="en-US" sz="1500"/>
              <a:t>The SEC is seeking: </a:t>
            </a:r>
          </a:p>
          <a:p>
            <a:pPr lvl="1">
              <a:lnSpc>
                <a:spcPct val="140000"/>
              </a:lnSpc>
              <a:spcAft>
                <a:spcPts val="600"/>
              </a:spcAft>
            </a:pPr>
            <a:r>
              <a:rPr lang="en-US" sz="1500"/>
              <a:t>permanent injunctive relief, </a:t>
            </a:r>
          </a:p>
          <a:p>
            <a:pPr lvl="1">
              <a:lnSpc>
                <a:spcPct val="140000"/>
              </a:lnSpc>
              <a:spcAft>
                <a:spcPts val="600"/>
              </a:spcAft>
            </a:pPr>
            <a:r>
              <a:rPr lang="en-US" sz="1500"/>
              <a:t>disgorgement with prejudgment interest, civil penalties, and</a:t>
            </a:r>
          </a:p>
          <a:p>
            <a:pPr lvl="1">
              <a:lnSpc>
                <a:spcPct val="140000"/>
              </a:lnSpc>
              <a:spcAft>
                <a:spcPts val="600"/>
              </a:spcAft>
            </a:pPr>
            <a:r>
              <a:rPr lang="en-US" sz="1500"/>
              <a:t>to bar Brown from serving as an officer or director.</a:t>
            </a:r>
          </a:p>
        </p:txBody>
      </p:sp>
      <p:pic>
        <p:nvPicPr>
          <p:cNvPr id="10" name="Picture 9" descr="A solar panel farm">
            <a:extLst>
              <a:ext uri="{FF2B5EF4-FFF2-40B4-BE49-F238E27FC236}">
                <a16:creationId xmlns:a16="http://schemas.microsoft.com/office/drawing/2014/main" id="{0575A14C-39C9-6F9F-6464-15A2115D3D85}"/>
              </a:ext>
            </a:extLst>
          </p:cNvPr>
          <p:cNvPicPr>
            <a:picLocks noChangeAspect="1"/>
          </p:cNvPicPr>
          <p:nvPr>
            <p:custDataLst>
              <p:tags r:id="rId6"/>
            </p:custDataLst>
          </p:nvPr>
        </p:nvPicPr>
        <p:blipFill>
          <a:blip r:embed="rId5"/>
          <a:srcRect l="47959" r="38791" b="-1"/>
          <a:stretch>
            <a:fillRect/>
          </a:stretch>
        </p:blipFill>
        <p:spPr>
          <a:xfrm>
            <a:off x="20" y="10"/>
            <a:ext cx="1371580" cy="6857990"/>
          </a:xfrm>
          <a:prstGeom prst="rect">
            <a:avLst/>
          </a:prstGeom>
          <a:noFill/>
        </p:spPr>
      </p:pic>
      <p:sp>
        <p:nvSpPr>
          <p:cNvPr id="5" name="Slide Number Placeholder 4" hidden="1">
            <a:extLst>
              <a:ext uri="{FF2B5EF4-FFF2-40B4-BE49-F238E27FC236}">
                <a16:creationId xmlns:a16="http://schemas.microsoft.com/office/drawing/2014/main" id="{91051806-1275-4F6F-A571-78572D025881}"/>
              </a:ext>
            </a:extLst>
          </p:cNvPr>
          <p:cNvSpPr>
            <a:spLocks noGrp="1"/>
          </p:cNvSpPr>
          <p:nvPr>
            <p:ph type="sldNum" sz="quarter" idx="4"/>
            <p:custDataLst>
              <p:tags r:id="rId7"/>
            </p:custDataLst>
          </p:nvPr>
        </p:nvSpPr>
        <p:spPr/>
        <p:txBody>
          <a:bodyPr/>
          <a:lstStyle/>
          <a:p>
            <a:pPr>
              <a:spcAft>
                <a:spcPts val="600"/>
              </a:spcAft>
            </a:pPr>
            <a:fld id="{C239E13A-DC4A-4432-A0A3-F98620F1E30E}" type="slidenum">
              <a:rPr lang="en-US" smtClean="0"/>
              <a:pPr>
                <a:spcAft>
                  <a:spcPts val="600"/>
                </a:spcAft>
              </a:pPr>
              <a:t>26</a:t>
            </a:fld>
            <a:endParaRPr lang="en-US"/>
          </a:p>
        </p:txBody>
      </p:sp>
    </p:spTree>
    <p:extLst>
      <p:ext uri="{BB962C8B-B14F-4D97-AF65-F5344CB8AC3E}">
        <p14:creationId xmlns:p14="http://schemas.microsoft.com/office/powerpoint/2010/main" val="2468855194"/>
      </p:ext>
    </p:extLst>
  </p:cSld>
  <p:clrMapOvr>
    <a:masterClrMapping/>
  </p:clrMapOvr>
  <p:transition/>
  <p:timing/>
</p:sld>
</file>

<file path=ppt/slides/slide2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7" name="Title 6">
            <a:extLst>
              <a:ext uri="{FF2B5EF4-FFF2-40B4-BE49-F238E27FC236}">
                <a16:creationId xmlns:a16="http://schemas.microsoft.com/office/drawing/2014/main" id="{2C75FB50-8DA9-416A-A86B-4E0D79722DCC}"/>
              </a:ext>
            </a:extLst>
          </p:cNvPr>
          <p:cNvSpPr>
            <a:spLocks noGrp="1"/>
          </p:cNvSpPr>
          <p:nvPr>
            <p:ph type="title"/>
            <p:custDataLst>
              <p:tags r:id="rId3"/>
            </p:custDataLst>
          </p:nvPr>
        </p:nvSpPr>
        <p:spPr>
          <a:xfrm>
            <a:off x="1468582" y="229955"/>
            <a:ext cx="6684818" cy="1015677"/>
          </a:xfrm>
        </p:spPr>
        <p:txBody>
          <a:bodyPr anchor="ctr">
            <a:normAutofit/>
          </a:bodyPr>
          <a:lstStyle/>
          <a:p>
            <a:r>
              <a:rPr lang="en-US" cap="all"/>
              <a:t>Solar Winds</a:t>
            </a:r>
          </a:p>
        </p:txBody>
      </p:sp>
      <p:sp>
        <p:nvSpPr>
          <p:cNvPr id="2" name="Content Placeholder 6">
            <a:extLst>
              <a:ext uri="{FF2B5EF4-FFF2-40B4-BE49-F238E27FC236}">
                <a16:creationId xmlns:a16="http://schemas.microsoft.com/office/drawing/2014/main" id="{FC60B497-21D9-F575-596D-926D12EFBAE5}"/>
              </a:ext>
            </a:extLst>
          </p:cNvPr>
          <p:cNvSpPr>
            <a:spLocks noGrp="1"/>
          </p:cNvSpPr>
          <p:nvPr>
            <p:ph idx="1"/>
            <p:custDataLst>
              <p:tags r:id="rId4"/>
            </p:custDataLst>
          </p:nvPr>
        </p:nvSpPr>
        <p:spPr>
          <a:xfrm>
            <a:off x="1752600" y="1464906"/>
            <a:ext cx="9601200" cy="4709160"/>
          </a:xfrm>
        </p:spPr>
        <p:txBody>
          <a:bodyPr lIns="0">
            <a:normAutofit/>
          </a:bodyPr>
          <a:lstStyle/>
          <a:p>
            <a:pPr marL="914400" lvl="1" indent="-457200">
              <a:lnSpc>
                <a:spcPct val="140000"/>
              </a:lnSpc>
              <a:spcAft>
                <a:spcPts val="600"/>
              </a:spcAft>
              <a:buFont typeface="+mj-lt"/>
              <a:buAutoNum type="arabicPeriod"/>
            </a:pPr>
            <a:r>
              <a:rPr lang="en-US" sz="2200"/>
              <a:t>SolarWinds promoted SolarWinds with (false) public statements about its security practices.</a:t>
            </a:r>
          </a:p>
          <a:p>
            <a:pPr marL="914400" lvl="1" indent="-457200">
              <a:lnSpc>
                <a:spcPct val="140000"/>
              </a:lnSpc>
              <a:spcAft>
                <a:spcPts val="600"/>
              </a:spcAft>
              <a:buFont typeface="+mj-lt"/>
              <a:buAutoNum type="arabicPeriod"/>
            </a:pPr>
            <a:r>
              <a:rPr lang="en-US" sz="2200"/>
              <a:t>Similarly, SolarWinds made false statements about their cybersecurity practices in SEC filings.</a:t>
            </a:r>
          </a:p>
          <a:p>
            <a:pPr marL="914400" lvl="1" indent="-457200">
              <a:lnSpc>
                <a:spcPct val="140000"/>
              </a:lnSpc>
              <a:spcAft>
                <a:spcPts val="600"/>
              </a:spcAft>
              <a:buFont typeface="+mj-lt"/>
              <a:buAutoNum type="arabicPeriod"/>
            </a:pPr>
            <a:r>
              <a:rPr lang="en-US" sz="2200"/>
              <a:t>SolarWinds also didn’t disclose “red flags” that led up to the SUNBURST attack.</a:t>
            </a:r>
          </a:p>
          <a:p>
            <a:pPr marL="914400" lvl="1" indent="-457200">
              <a:lnSpc>
                <a:spcPct val="140000"/>
              </a:lnSpc>
              <a:spcAft>
                <a:spcPts val="600"/>
              </a:spcAft>
              <a:buFont typeface="+mj-lt"/>
              <a:buAutoNum type="arabicPeriod"/>
            </a:pPr>
            <a:r>
              <a:rPr lang="en-US" sz="2200"/>
              <a:t>They didn’t fully disclose the impact of the SUNBURST attack once it happened.</a:t>
            </a:r>
          </a:p>
          <a:p>
            <a:pPr marL="914400" lvl="1" indent="-457200">
              <a:lnSpc>
                <a:spcPct val="140000"/>
              </a:lnSpc>
              <a:spcAft>
                <a:spcPts val="600"/>
              </a:spcAft>
              <a:buFont typeface="+mj-lt"/>
              <a:buAutoNum type="arabicPeriod"/>
            </a:pPr>
            <a:r>
              <a:rPr lang="en-US" sz="2200"/>
              <a:t>SolarWinds had multiple internal control failures.</a:t>
            </a:r>
          </a:p>
        </p:txBody>
      </p:sp>
      <p:pic>
        <p:nvPicPr>
          <p:cNvPr id="9" name="Picture 8">
            <a:extLst>
              <a:ext uri="{FF2B5EF4-FFF2-40B4-BE49-F238E27FC236}">
                <a16:creationId xmlns:a16="http://schemas.microsoft.com/office/drawing/2014/main" id="{A7284F06-C9EA-AC4C-3158-D74B4B3EC6D9}"/>
              </a:ext>
            </a:extLst>
          </p:cNvPr>
          <p:cNvPicPr>
            <a:picLocks noChangeAspect="1"/>
          </p:cNvPicPr>
          <p:nvPr>
            <p:custDataLst>
              <p:tags r:id="rId6"/>
            </p:custDataLst>
          </p:nvPr>
        </p:nvPicPr>
        <p:blipFill>
          <a:blip r:embed="rId5"/>
          <a:srcRect l="14977" r="73974" b="1"/>
          <a:stretch>
            <a:fillRect/>
          </a:stretch>
        </p:blipFill>
        <p:spPr>
          <a:xfrm>
            <a:off x="20" y="10"/>
            <a:ext cx="1371580" cy="6857990"/>
          </a:xfrm>
          <a:prstGeom prst="rect">
            <a:avLst/>
          </a:prstGeom>
          <a:noFill/>
        </p:spPr>
      </p:pic>
      <p:sp>
        <p:nvSpPr>
          <p:cNvPr id="5" name="Slide Number Placeholder 4" hidden="1">
            <a:extLst>
              <a:ext uri="{FF2B5EF4-FFF2-40B4-BE49-F238E27FC236}">
                <a16:creationId xmlns:a16="http://schemas.microsoft.com/office/drawing/2014/main" id="{91051806-1275-4F6F-A571-78572D025881}"/>
              </a:ext>
            </a:extLst>
          </p:cNvPr>
          <p:cNvSpPr>
            <a:spLocks noGrp="1"/>
          </p:cNvSpPr>
          <p:nvPr>
            <p:ph type="sldNum" sz="quarter" idx="4"/>
            <p:custDataLst>
              <p:tags r:id="rId7"/>
            </p:custDataLst>
          </p:nvPr>
        </p:nvSpPr>
        <p:spPr/>
        <p:txBody>
          <a:bodyPr/>
          <a:lstStyle/>
          <a:p>
            <a:pPr>
              <a:spcAft>
                <a:spcPts val="600"/>
              </a:spcAft>
            </a:pPr>
            <a:fld id="{C239E13A-DC4A-4432-A0A3-F98620F1E30E}" type="slidenum">
              <a:rPr lang="en-US" smtClean="0"/>
              <a:pPr>
                <a:spcAft>
                  <a:spcPts val="600"/>
                </a:spcAft>
              </a:pPr>
              <a:t>27</a:t>
            </a:fld>
            <a:endParaRPr lang="en-US"/>
          </a:p>
        </p:txBody>
      </p:sp>
    </p:spTree>
    <p:extLst>
      <p:ext uri="{BB962C8B-B14F-4D97-AF65-F5344CB8AC3E}">
        <p14:creationId xmlns:p14="http://schemas.microsoft.com/office/powerpoint/2010/main" val="423473556"/>
      </p:ext>
    </p:extLst>
  </p:cSld>
  <p:clrMapOvr>
    <a:masterClrMapping/>
  </p:clrMapOvr>
  <p:transition/>
  <p:timing/>
</p:sld>
</file>

<file path=ppt/slides/slide2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6" name="Title 5">
            <a:extLst>
              <a:ext uri="{FF2B5EF4-FFF2-40B4-BE49-F238E27FC236}">
                <a16:creationId xmlns:a16="http://schemas.microsoft.com/office/drawing/2014/main" id="{9136629E-3DD6-4E15-82B4-0F8862668949}"/>
              </a:ext>
            </a:extLst>
          </p:cNvPr>
          <p:cNvSpPr>
            <a:spLocks noGrp="1"/>
          </p:cNvSpPr>
          <p:nvPr>
            <p:ph type="title"/>
            <p:custDataLst>
              <p:tags r:id="rId3"/>
            </p:custDataLst>
          </p:nvPr>
        </p:nvSpPr>
        <p:spPr>
          <a:xfrm>
            <a:off x="554182" y="65090"/>
            <a:ext cx="9200487" cy="1357309"/>
          </a:xfrm>
        </p:spPr>
        <p:txBody>
          <a:bodyPr>
            <a:normAutofit/>
          </a:bodyPr>
          <a:lstStyle/>
          <a:p>
            <a:r>
              <a:rPr lang="en-US"/>
              <a:t>SOLAR WINDS</a:t>
            </a:r>
          </a:p>
        </p:txBody>
      </p:sp>
      <p:sp>
        <p:nvSpPr>
          <p:cNvPr id="5" name="Slide Number Placeholder 4">
            <a:extLst>
              <a:ext uri="{FF2B5EF4-FFF2-40B4-BE49-F238E27FC236}">
                <a16:creationId xmlns:a16="http://schemas.microsoft.com/office/drawing/2014/main" id="{F239810E-7E35-4CFE-AE71-E95B62336AC9}"/>
              </a:ext>
            </a:extLst>
          </p:cNvPr>
          <p:cNvSpPr>
            <a:spLocks noGrp="1"/>
          </p:cNvSpPr>
          <p:nvPr>
            <p:ph type="sldNum" sz="quarter" idx="4"/>
            <p:custDataLst>
              <p:tags r:id="rId4"/>
            </p:custDataLst>
          </p:nvPr>
        </p:nvSpPr>
        <p:spPr/>
        <p:txBody>
          <a:bodyPr/>
          <a:lstStyle/>
          <a:p>
            <a:fld id="{C239E13A-DC4A-4432-A0A3-F98620F1E30E}" type="slidenum">
              <a:rPr lang="en-US" smtClean="0"/>
              <a:t>28</a:t>
            </a:fld>
            <a:endParaRPr lang="en-US"/>
          </a:p>
        </p:txBody>
      </p:sp>
      <p:sp>
        <p:nvSpPr>
          <p:cNvPr id="4" name="TextBox 3">
            <a:extLst>
              <a:ext uri="{FF2B5EF4-FFF2-40B4-BE49-F238E27FC236}">
                <a16:creationId xmlns:a16="http://schemas.microsoft.com/office/drawing/2014/main" id="{CF66FAA0-A069-0DC0-FE4A-8D32A9FD3AB0}"/>
              </a:ext>
            </a:extLst>
          </p:cNvPr>
          <p:cNvSpPr txBox="1"/>
          <p:nvPr>
            <p:custDataLst>
              <p:tags r:id="rId5"/>
            </p:custDataLst>
          </p:nvPr>
        </p:nvSpPr>
        <p:spPr>
          <a:xfrm>
            <a:off x="7765410" y="5949416"/>
            <a:ext cx="2382473" cy="369332"/>
          </a:xfrm>
          <a:prstGeom prst="rect">
            <a:avLst/>
          </a:prstGeom>
          <a:noFill/>
        </p:spPr>
        <p:txBody>
          <a:bodyPr wrap="square" rtlCol="0">
            <a:spAutoFit/>
          </a:bodyPr>
          <a:lstStyle/>
          <a:p>
            <a:r>
              <a:rPr lang="en-US"/>
              <a:t>By: Ryan McGheehan</a:t>
            </a:r>
            <a:endParaRPr lang="en-US"/>
          </a:p>
        </p:txBody>
      </p:sp>
      <p:pic>
        <p:nvPicPr>
          <p:cNvPr id="12" name="Picture 11" descr="A close-up of a red line&#10;&#10;Description automatically generated">
            <a:extLst>
              <a:ext uri="{FF2B5EF4-FFF2-40B4-BE49-F238E27FC236}">
                <a16:creationId xmlns:a16="http://schemas.microsoft.com/office/drawing/2014/main" id="{EDD9D991-CD75-02A0-8659-C9C1001AB98D}"/>
              </a:ext>
            </a:extLst>
          </p:cNvPr>
          <p:cNvPicPr>
            <a:picLocks noChangeAspect="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a:xfrm>
            <a:off x="5014067" y="4346491"/>
            <a:ext cx="6388719" cy="1580188"/>
          </a:xfrm>
          <a:prstGeom prst="rect">
            <a:avLst/>
          </a:prstGeom>
        </p:spPr>
      </p:pic>
      <p:pic>
        <p:nvPicPr>
          <p:cNvPr id="14" name="Picture 13" descr="A close-up of black text&#10;&#10;Description automatically generated">
            <a:extLst>
              <a:ext uri="{FF2B5EF4-FFF2-40B4-BE49-F238E27FC236}">
                <a16:creationId xmlns:a16="http://schemas.microsoft.com/office/drawing/2014/main" id="{D0994E5F-2945-19EB-F882-77A088B27408}"/>
              </a:ext>
            </a:extLst>
          </p:cNvPr>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3238580" y="2808504"/>
            <a:ext cx="7146733" cy="1228736"/>
          </a:xfrm>
          <a:prstGeom prst="rect">
            <a:avLst/>
          </a:prstGeom>
        </p:spPr>
      </p:pic>
      <p:pic>
        <p:nvPicPr>
          <p:cNvPr id="16" name="Picture 15" descr="A close-up of a message&#10;&#10;Description automatically generated">
            <a:extLst>
              <a:ext uri="{FF2B5EF4-FFF2-40B4-BE49-F238E27FC236}">
                <a16:creationId xmlns:a16="http://schemas.microsoft.com/office/drawing/2014/main" id="{8EDDE54B-B887-F054-48E3-486B651FFC01}"/>
              </a:ext>
            </a:extLst>
          </p:cNvPr>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tretch>
            <a:fillRect/>
          </a:stretch>
        </p:blipFill>
        <p:spPr>
          <a:xfrm>
            <a:off x="2257137" y="1293827"/>
            <a:ext cx="7455640" cy="1531859"/>
          </a:xfrm>
          <a:prstGeom prst="rect">
            <a:avLst/>
          </a:prstGeom>
        </p:spPr>
      </p:pic>
    </p:spTree>
    <p:extLst>
      <p:ext uri="{BB962C8B-B14F-4D97-AF65-F5344CB8AC3E}">
        <p14:creationId xmlns:p14="http://schemas.microsoft.com/office/powerpoint/2010/main" val="2539353966"/>
      </p:ext>
    </p:extLst>
  </p:cSld>
  <p:clrMapOvr>
    <a:masterClrMapping/>
  </p:clrMapOvr>
  <p:transition/>
  <p:timing/>
</p:sld>
</file>

<file path=ppt/slides/slide2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7" name="Title 6">
            <a:extLst>
              <a:ext uri="{FF2B5EF4-FFF2-40B4-BE49-F238E27FC236}">
                <a16:creationId xmlns:a16="http://schemas.microsoft.com/office/drawing/2014/main" id="{2C75FB50-8DA9-416A-A86B-4E0D79722DCC}"/>
              </a:ext>
            </a:extLst>
          </p:cNvPr>
          <p:cNvSpPr>
            <a:spLocks noGrp="1"/>
          </p:cNvSpPr>
          <p:nvPr>
            <p:ph type="title"/>
            <p:custDataLst>
              <p:tags r:id="rId3"/>
            </p:custDataLst>
          </p:nvPr>
        </p:nvSpPr>
        <p:spPr>
          <a:xfrm>
            <a:off x="838200" y="1478903"/>
            <a:ext cx="10515600" cy="369352"/>
          </a:xfrm>
        </p:spPr>
        <p:txBody>
          <a:bodyPr>
            <a:normAutofit fontScale="90000"/>
          </a:bodyPr>
          <a:lstStyle/>
          <a:p>
            <a:r>
              <a:rPr lang="en-US" sz="2400"/>
              <a:t>And more</a:t>
            </a:r>
          </a:p>
        </p:txBody>
      </p:sp>
      <p:sp>
        <p:nvSpPr>
          <p:cNvPr id="5" name="Slide Number Placeholder 4">
            <a:extLst>
              <a:ext uri="{FF2B5EF4-FFF2-40B4-BE49-F238E27FC236}">
                <a16:creationId xmlns:a16="http://schemas.microsoft.com/office/drawing/2014/main" id="{91051806-1275-4F6F-A571-78572D025881}"/>
              </a:ext>
            </a:extLst>
          </p:cNvPr>
          <p:cNvSpPr>
            <a:spLocks noGrp="1"/>
          </p:cNvSpPr>
          <p:nvPr>
            <p:ph type="sldNum" sz="quarter" idx="4"/>
            <p:custDataLst>
              <p:tags r:id="rId4"/>
            </p:custDataLst>
          </p:nvPr>
        </p:nvSpPr>
        <p:spPr/>
        <p:txBody>
          <a:bodyPr/>
          <a:lstStyle/>
          <a:p>
            <a:fld id="{C239E13A-DC4A-4432-A0A3-F98620F1E30E}" type="slidenum">
              <a:rPr lang="en-US" smtClean="0"/>
              <a:t>29</a:t>
            </a:fld>
            <a:endParaRPr lang="en-US"/>
          </a:p>
        </p:txBody>
      </p:sp>
      <p:sp>
        <p:nvSpPr>
          <p:cNvPr id="8" name="TextBox 7">
            <a:extLst>
              <a:ext uri="{FF2B5EF4-FFF2-40B4-BE49-F238E27FC236}">
                <a16:creationId xmlns:a16="http://schemas.microsoft.com/office/drawing/2014/main" id="{B0068E9D-073B-C0D7-C438-5953CD5C3221}"/>
              </a:ext>
            </a:extLst>
          </p:cNvPr>
          <p:cNvSpPr txBox="1"/>
          <p:nvPr>
            <p:custDataLst>
              <p:tags r:id="rId5"/>
            </p:custDataLst>
          </p:nvPr>
        </p:nvSpPr>
        <p:spPr>
          <a:xfrm>
            <a:off x="2631347" y="6284975"/>
            <a:ext cx="2382473" cy="369332"/>
          </a:xfrm>
          <a:prstGeom prst="rect">
            <a:avLst/>
          </a:prstGeom>
          <a:noFill/>
        </p:spPr>
        <p:txBody>
          <a:bodyPr wrap="square" rtlCol="0">
            <a:spAutoFit/>
          </a:bodyPr>
          <a:lstStyle/>
          <a:p>
            <a:r>
              <a:rPr lang="en-US"/>
              <a:t>By: Ryan McGheehan</a:t>
            </a:r>
            <a:endParaRPr lang="en-US"/>
          </a:p>
        </p:txBody>
      </p:sp>
      <p:pic>
        <p:nvPicPr>
          <p:cNvPr id="14" name="Picture 13" descr="A text on a white background&#10;&#10;Description automatically generated">
            <a:extLst>
              <a:ext uri="{FF2B5EF4-FFF2-40B4-BE49-F238E27FC236}">
                <a16:creationId xmlns:a16="http://schemas.microsoft.com/office/drawing/2014/main" id="{B79C389E-37F6-8F4F-BA72-C3066E5CA1CF}"/>
              </a:ext>
            </a:extLst>
          </p:cNvPr>
          <p:cNvPicPr>
            <a:picLocks noChangeAspect="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a:xfrm>
            <a:off x="750372" y="2400476"/>
            <a:ext cx="7267381" cy="2045365"/>
          </a:xfrm>
          <a:prstGeom prst="rect">
            <a:avLst/>
          </a:prstGeom>
        </p:spPr>
      </p:pic>
      <p:pic>
        <p:nvPicPr>
          <p:cNvPr id="13" name="Picture 12" descr="A yellow text on a white background&#10;&#10;Description automatically generated">
            <a:extLst>
              <a:ext uri="{FF2B5EF4-FFF2-40B4-BE49-F238E27FC236}">
                <a16:creationId xmlns:a16="http://schemas.microsoft.com/office/drawing/2014/main" id="{10C22B13-9E88-F22D-46F8-0E9A417A1519}"/>
              </a:ext>
            </a:extLst>
          </p:cNvPr>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4234878" y="4117718"/>
            <a:ext cx="6829810" cy="1981707"/>
          </a:xfrm>
          <a:prstGeom prst="rect">
            <a:avLst/>
          </a:prstGeom>
        </p:spPr>
      </p:pic>
      <p:sp>
        <p:nvSpPr>
          <p:cNvPr id="9" name="TextBox 8">
            <a:extLst>
              <a:ext uri="{FF2B5EF4-FFF2-40B4-BE49-F238E27FC236}">
                <a16:creationId xmlns:a16="http://schemas.microsoft.com/office/drawing/2014/main" id="{A89D222F-6A01-3643-134C-A75BCF787BDD}"/>
              </a:ext>
            </a:extLst>
          </p:cNvPr>
          <p:cNvSpPr txBox="1"/>
          <p:nvPr>
            <p:custDataLst>
              <p:tags r:id="rId10"/>
            </p:custDataLst>
          </p:nvPr>
        </p:nvSpPr>
        <p:spPr>
          <a:xfrm>
            <a:off x="304800" y="203693"/>
            <a:ext cx="8691418" cy="707886"/>
          </a:xfrm>
          <a:prstGeom prst="rect">
            <a:avLst/>
          </a:prstGeom>
          <a:noFill/>
        </p:spPr>
        <p:txBody>
          <a:bodyPr wrap="square">
            <a:spAutoFit/>
          </a:bodyPr>
          <a:lstStyle/>
          <a:p>
            <a:r>
              <a:rPr kumimoji="0" lang="en-US" sz="4000" b="0" i="0" u="none" strike="noStrike" kern="1200" cap="none" spc="0" normalizeH="0" baseline="0" noProof="0">
                <a:ln>
                  <a:noFill/>
                </a:ln>
                <a:solidFill>
                  <a:srgbClr val="FBF9F3"/>
                </a:solidFill>
                <a:effectLst/>
                <a:uLnTx/>
                <a:uFillTx/>
                <a:latin typeface="Harmonia Sans" panose="020b0502030402020204" pitchFamily="34" charset="0"/>
                <a:ea typeface="Open Sans" panose="020b0606030504020204" pitchFamily="34" charset="0"/>
                <a:cs typeface="Open Sans" panose="020b0606030504020204" pitchFamily="34" charset="0"/>
              </a:rPr>
              <a:t>SOLAR WINDS</a:t>
            </a:r>
            <a:endParaRPr lang="en-US"/>
          </a:p>
        </p:txBody>
      </p:sp>
    </p:spTree>
    <p:extLst>
      <p:ext uri="{BB962C8B-B14F-4D97-AF65-F5344CB8AC3E}">
        <p14:creationId xmlns:p14="http://schemas.microsoft.com/office/powerpoint/2010/main" val="266171849"/>
      </p:ext>
    </p:extLst>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p:nvPr>
        </p:nvSpPr>
        <p:spPr>
          <a:xfrm>
            <a:off x="369455" y="110836"/>
            <a:ext cx="10984345" cy="1194181"/>
          </a:xfrm>
        </p:spPr>
        <p:txBody>
          <a:bodyPr>
            <a:normAutofit/>
          </a:bodyPr>
          <a:lstStyle/>
          <a:p>
            <a:r>
              <a:rPr lang="en-US"/>
              <a:t>SECURITY V. PRIVACY</a:t>
            </a:r>
          </a:p>
        </p:txBody>
      </p:sp>
      <p:sp>
        <p:nvSpPr>
          <p:cNvPr id="4" name="Freeform 3"/>
          <p:cNvSpPr/>
          <p:nvPr/>
        </p:nvSpPr>
        <p:spPr>
          <a:xfrm>
            <a:off x="5643372" y="1475509"/>
            <a:ext cx="4567428" cy="4583545"/>
          </a:xfrm>
          <a:custGeom>
            <a:gdLst>
              <a:gd name="connsiteX0" fmla="*/ 0 w 4567428"/>
              <a:gd name="connsiteY0" fmla="*/ 2297667 h 4595334"/>
              <a:gd name="connsiteX1" fmla="*/ 2283714 w 4567428"/>
              <a:gd name="connsiteY1" fmla="*/ 0 h 4595334"/>
              <a:gd name="connsiteX2" fmla="*/ 4567428 w 4567428"/>
              <a:gd name="connsiteY2" fmla="*/ 2297667 h 4595334"/>
              <a:gd name="connsiteX3" fmla="*/ 2283714 w 4567428"/>
              <a:gd name="connsiteY3" fmla="*/ 4595334 h 4595334"/>
              <a:gd name="connsiteX4" fmla="*/ 0 w 4567428"/>
              <a:gd name="connsiteY4" fmla="*/ 2297667 h 4595334"/>
            </a:gdLst>
            <a:cxnLst>
              <a:cxn ang="0">
                <a:pos x="connsiteX0" y="connsiteY0"/>
              </a:cxn>
              <a:cxn ang="0">
                <a:pos x="connsiteX1" y="connsiteY1"/>
              </a:cxn>
              <a:cxn ang="0">
                <a:pos x="connsiteX2" y="connsiteY2"/>
              </a:cxn>
              <a:cxn ang="0">
                <a:pos x="connsiteX3" y="connsiteY3"/>
              </a:cxn>
              <a:cxn ang="0">
                <a:pos x="connsiteX4" y="connsiteY4"/>
              </a:cxn>
            </a:cxnLst>
            <a:rect l="l" t="t" r="r" b="b"/>
            <a:pathLst>
              <a:path w="4567428" h="4595334">
                <a:moveTo>
                  <a:pt x="0" y="2297667"/>
                </a:moveTo>
                <a:cubicBezTo>
                  <a:pt x="0" y="1028701"/>
                  <a:pt x="1022454" y="0"/>
                  <a:pt x="2283714" y="0"/>
                </a:cubicBezTo>
                <a:cubicBezTo>
                  <a:pt x="3544974" y="0"/>
                  <a:pt x="4567428" y="1028701"/>
                  <a:pt x="4567428" y="2297667"/>
                </a:cubicBezTo>
                <a:cubicBezTo>
                  <a:pt x="4567428" y="3566633"/>
                  <a:pt x="3544974" y="4595334"/>
                  <a:pt x="2283714" y="4595334"/>
                </a:cubicBezTo>
                <a:cubicBezTo>
                  <a:pt x="1022454" y="4595334"/>
                  <a:pt x="0" y="3566633"/>
                  <a:pt x="0" y="2297667"/>
                </a:cubicBezTo>
                <a:close/>
              </a:path>
            </a:pathLst>
          </a:cu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914400" tIns="541888" rIns="0" bIns="541889" numCol="1" spcCol="1270" anchor="ctr" anchorCtr="1">
            <a:noAutofit/>
          </a:bodyPr>
          <a:lstStyle/>
          <a:p>
            <a:pPr defTabSz="1200150">
              <a:lnSpc>
                <a:spcPct val="90000"/>
              </a:lnSpc>
              <a:spcBef>
                <a:spcPct val="0"/>
              </a:spcBef>
              <a:spcAft>
                <a:spcPct val="35000"/>
              </a:spcAft>
            </a:pPr>
            <a:r>
              <a:rPr lang="en-US" sz="2700"/>
              <a:t>Privacy</a:t>
            </a:r>
          </a:p>
          <a:p>
            <a:pPr marL="228600" lvl="1" indent="-228600" defTabSz="933450">
              <a:lnSpc>
                <a:spcPct val="90000"/>
              </a:lnSpc>
              <a:spcBef>
                <a:spcPct val="0"/>
              </a:spcBef>
              <a:spcAft>
                <a:spcPct val="15000"/>
              </a:spcAft>
              <a:buChar char="•"/>
            </a:pPr>
            <a:r>
              <a:rPr lang="en-US" sz="2100"/>
              <a:t>Right to control how your information is collected, stored, shared, and used.</a:t>
            </a:r>
          </a:p>
          <a:p>
            <a:pPr marL="228600" lvl="1" indent="-228600" defTabSz="933450">
              <a:lnSpc>
                <a:spcPct val="90000"/>
              </a:lnSpc>
              <a:spcBef>
                <a:spcPct val="0"/>
              </a:spcBef>
              <a:spcAft>
                <a:spcPct val="15000"/>
              </a:spcAft>
              <a:buChar char="•"/>
            </a:pPr>
            <a:r>
              <a:rPr lang="en-US" sz="2100"/>
              <a:t>Notice, transparency, and consent.  </a:t>
            </a:r>
          </a:p>
          <a:p>
            <a:pPr marL="228600" lvl="1" indent="-228600" defTabSz="933450">
              <a:lnSpc>
                <a:spcPct val="90000"/>
              </a:lnSpc>
              <a:spcBef>
                <a:spcPct val="0"/>
              </a:spcBef>
              <a:spcAft>
                <a:spcPct val="15000"/>
              </a:spcAft>
              <a:buChar char="•"/>
            </a:pPr>
            <a:r>
              <a:rPr lang="en-US" sz="2100"/>
              <a:t>Access, use, and sharing of personal information in authorized manner</a:t>
            </a:r>
          </a:p>
        </p:txBody>
      </p:sp>
      <p:sp>
        <p:nvSpPr>
          <p:cNvPr id="7" name="Freeform 6"/>
          <p:cNvSpPr/>
          <p:nvPr/>
        </p:nvSpPr>
        <p:spPr>
          <a:xfrm>
            <a:off x="1981200" y="1588655"/>
            <a:ext cx="4567428" cy="4470400"/>
          </a:xfrm>
          <a:custGeom>
            <a:gdLst>
              <a:gd name="connsiteX0" fmla="*/ 0 w 4567428"/>
              <a:gd name="connsiteY0" fmla="*/ 2283714 h 4567427"/>
              <a:gd name="connsiteX1" fmla="*/ 2283714 w 4567428"/>
              <a:gd name="connsiteY1" fmla="*/ 0 h 4567427"/>
              <a:gd name="connsiteX2" fmla="*/ 4567428 w 4567428"/>
              <a:gd name="connsiteY2" fmla="*/ 2283714 h 4567427"/>
              <a:gd name="connsiteX3" fmla="*/ 2283714 w 4567428"/>
              <a:gd name="connsiteY3" fmla="*/ 4567428 h 4567427"/>
              <a:gd name="connsiteX4" fmla="*/ 0 w 4567428"/>
              <a:gd name="connsiteY4" fmla="*/ 2283714 h 4567427"/>
            </a:gdLst>
            <a:cxnLst>
              <a:cxn ang="0">
                <a:pos x="connsiteX0" y="connsiteY0"/>
              </a:cxn>
              <a:cxn ang="0">
                <a:pos x="connsiteX1" y="connsiteY1"/>
              </a:cxn>
              <a:cxn ang="0">
                <a:pos x="connsiteX2" y="connsiteY2"/>
              </a:cxn>
              <a:cxn ang="0">
                <a:pos x="connsiteX3" y="connsiteY3"/>
              </a:cxn>
              <a:cxn ang="0">
                <a:pos x="connsiteX4" y="connsiteY4"/>
              </a:cxn>
            </a:cxnLst>
            <a:rect l="l" t="t" r="r" b="b"/>
            <a:pathLst>
              <a:path w="4567428" h="4567427">
                <a:moveTo>
                  <a:pt x="0" y="2283714"/>
                </a:moveTo>
                <a:cubicBezTo>
                  <a:pt x="0" y="1022454"/>
                  <a:pt x="1022454" y="0"/>
                  <a:pt x="2283714" y="0"/>
                </a:cubicBezTo>
                <a:cubicBezTo>
                  <a:pt x="3544974" y="0"/>
                  <a:pt x="4567428" y="1022454"/>
                  <a:pt x="4567428" y="2283714"/>
                </a:cubicBezTo>
                <a:cubicBezTo>
                  <a:pt x="4567428" y="3544974"/>
                  <a:pt x="3544974" y="4567428"/>
                  <a:pt x="2283714" y="4567428"/>
                </a:cubicBezTo>
                <a:cubicBezTo>
                  <a:pt x="1022454" y="4567428"/>
                  <a:pt x="0" y="3544974"/>
                  <a:pt x="0" y="2283714"/>
                </a:cubicBezTo>
                <a:close/>
              </a:path>
            </a:pathLst>
          </a:custGeom>
        </p:spPr>
        <p:style>
          <a:lnRef idx="2">
            <a:schemeClr val="lt1">
              <a:hueOff val="0"/>
              <a:satOff val="0"/>
              <a:lumOff val="0"/>
              <a:alphaOff val="0"/>
            </a:schemeClr>
          </a:lnRef>
          <a:fillRef idx="1">
            <a:schemeClr val="accent3">
              <a:alpha val="50000"/>
              <a:hueOff val="4410097"/>
              <a:satOff val="-93702"/>
              <a:lumOff val="-196"/>
              <a:alphaOff val="0"/>
            </a:schemeClr>
          </a:fillRef>
          <a:effectRef idx="0">
            <a:schemeClr val="accent3">
              <a:alpha val="50000"/>
              <a:hueOff val="4410097"/>
              <a:satOff val="-93702"/>
              <a:lumOff val="-196"/>
              <a:alphaOff val="0"/>
            </a:schemeClr>
          </a:effectRef>
          <a:fontRef idx="minor">
            <a:schemeClr val="tx1"/>
          </a:fontRef>
        </p:style>
        <p:txBody>
          <a:bodyPr spcFirstLastPara="0" vert="horz" wrap="square" lIns="640080" tIns="538598" rIns="822960" bIns="538597" numCol="1" spcCol="1270" anchor="ctr" anchorCtr="1">
            <a:noAutofit/>
          </a:bodyPr>
          <a:lstStyle/>
          <a:p>
            <a:pPr defTabSz="1200150">
              <a:lnSpc>
                <a:spcPct val="90000"/>
              </a:lnSpc>
              <a:spcBef>
                <a:spcPct val="0"/>
              </a:spcBef>
              <a:spcAft>
                <a:spcPct val="35000"/>
              </a:spcAft>
            </a:pPr>
            <a:r>
              <a:rPr lang="en-US" sz="2700"/>
              <a:t>Security</a:t>
            </a:r>
          </a:p>
          <a:p>
            <a:pPr marL="228600" lvl="1" indent="-228600" defTabSz="933450">
              <a:lnSpc>
                <a:spcPct val="90000"/>
              </a:lnSpc>
              <a:spcBef>
                <a:spcPct val="0"/>
              </a:spcBef>
              <a:spcAft>
                <a:spcPct val="15000"/>
              </a:spcAft>
              <a:buChar char="•"/>
            </a:pPr>
            <a:r>
              <a:rPr lang="en-US" sz="2100"/>
              <a:t>Protection of data and sensitive information against unauthorized access, disclosure, and use. </a:t>
            </a:r>
          </a:p>
          <a:p>
            <a:pPr marL="228600" lvl="1" indent="-228600" defTabSz="933450">
              <a:lnSpc>
                <a:spcPct val="90000"/>
              </a:lnSpc>
              <a:spcBef>
                <a:spcPct val="0"/>
              </a:spcBef>
              <a:spcAft>
                <a:spcPct val="15000"/>
              </a:spcAft>
              <a:buChar char="•"/>
            </a:pPr>
            <a:r>
              <a:rPr lang="en-US" sz="2100"/>
              <a:t>Data is reliable and accurate</a:t>
            </a:r>
          </a:p>
          <a:p>
            <a:pPr marL="228600" lvl="1" indent="-228600" defTabSz="933450">
              <a:lnSpc>
                <a:spcPct val="90000"/>
              </a:lnSpc>
              <a:spcBef>
                <a:spcPct val="0"/>
              </a:spcBef>
              <a:spcAft>
                <a:spcPct val="15000"/>
              </a:spcAft>
              <a:buChar char="•"/>
            </a:pPr>
            <a:r>
              <a:rPr lang="en-US" sz="2100"/>
              <a:t>Data is available for use when it is needed</a:t>
            </a:r>
          </a:p>
        </p:txBody>
      </p:sp>
      <p:sp>
        <p:nvSpPr>
          <p:cNvPr id="8" name="TextBox 7"/>
          <p:cNvSpPr txBox="1"/>
          <p:nvPr/>
        </p:nvSpPr>
        <p:spPr>
          <a:xfrm>
            <a:off x="2743200" y="6172201"/>
            <a:ext cx="7082388" cy="246221"/>
          </a:xfrm>
          <a:prstGeom prst="rect">
            <a:avLst/>
          </a:prstGeom>
          <a:noFill/>
        </p:spPr>
        <p:txBody>
          <a:bodyPr wrap="none" rtlCol="0">
            <a:spAutoFit/>
          </a:bodyPr>
          <a:lstStyle/>
          <a:p>
            <a:r>
              <a:rPr lang="en-US" sz="1000">
                <a:solidFill>
                  <a:prstClr val="black"/>
                </a:solidFill>
              </a:rPr>
              <a:t>Source: http://www.healthtechsydney.com.au/blog/2016/03/07/privacy-as-a-strategic-advantage-for-healthcare-products-services/</a:t>
            </a:r>
          </a:p>
        </p:txBody>
      </p:sp>
      <p:sp>
        <p:nvSpPr>
          <p:cNvPr id="11" name="TextBox 10"/>
          <p:cNvSpPr txBox="1"/>
          <p:nvPr/>
        </p:nvSpPr>
        <p:spPr>
          <a:xfrm>
            <a:off x="5821978" y="2632363"/>
            <a:ext cx="677108" cy="2059709"/>
          </a:xfrm>
          <a:prstGeom prst="rect">
            <a:avLst/>
          </a:prstGeom>
          <a:noFill/>
        </p:spPr>
        <p:txBody>
          <a:bodyPr vert="vert" wrap="square" rtlCol="0">
            <a:spAutoFit/>
          </a:bodyPr>
          <a:lstStyle/>
          <a:p>
            <a:pPr algn="ctr"/>
            <a:r>
              <a:rPr lang="en-US" sz="1600" b="1">
                <a:solidFill>
                  <a:schemeClr val="bg1"/>
                </a:solidFill>
              </a:rPr>
              <a:t>Protection of </a:t>
            </a:r>
          </a:p>
          <a:p>
            <a:pPr algn="ctr"/>
            <a:r>
              <a:rPr lang="en-US" sz="1600" b="1">
                <a:solidFill>
                  <a:schemeClr val="bg1"/>
                </a:solidFill>
              </a:rPr>
              <a:t>personal information</a:t>
            </a:r>
          </a:p>
        </p:txBody>
      </p:sp>
    </p:spTree>
    <p:extLst>
      <p:ext uri="{BB962C8B-B14F-4D97-AF65-F5344CB8AC3E}">
        <p14:creationId xmlns:p14="http://schemas.microsoft.com/office/powerpoint/2010/main" val="3708545261"/>
      </p:ext>
    </p:extLst>
  </p:cSld>
  <p:clrMapOvr>
    <a:masterClrMapping/>
  </p:clrMapOvr>
  <p:transition/>
  <p:timing/>
</p:sld>
</file>

<file path=ppt/slides/slide3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pic>
        <p:nvPicPr>
          <p:cNvPr id="5" name="Picture Placeholder 4">
            <a:extLst>
              <a:ext uri="{FF2B5EF4-FFF2-40B4-BE49-F238E27FC236}">
                <a16:creationId xmlns:a16="http://schemas.microsoft.com/office/drawing/2014/main" id="{352DBE32-C358-486E-B86D-F161F90168A0}"/>
              </a:ext>
            </a:extLst>
          </p:cNvPr>
          <p:cNvPicPr>
            <a:picLocks noGrp="1" noChangeAspect="1"/>
          </p:cNvPicPr>
          <p:nvPr>
            <p:ph type="pic" sz="quarter" idx="12"/>
            <p:custDataLst>
              <p:tags r:id="rId4"/>
            </p:custDataLst>
          </p:nvPr>
        </p:nvPicPr>
        <p:blipFill>
          <a:blip r:embed="rId3">
            <a:alphaModFix amt="50000"/>
            <a:extLst>
              <a:ext uri="{28A0092B-C50C-407E-A947-70E740481C1C}">
                <a14:useLocalDpi xmlns:a14="http://schemas.microsoft.com/office/drawing/2010/main"/>
              </a:ext>
            </a:extLst>
          </a:blip>
          <a:stretch>
            <a:fillRect/>
          </a:stretch>
        </p:blipFill>
        <p:spPr>
          <a:xfrm>
            <a:off x="645459" y="4082"/>
            <a:ext cx="10766612" cy="6266576"/>
          </a:xfrm>
        </p:spPr>
      </p:pic>
      <p:sp>
        <p:nvSpPr>
          <p:cNvPr id="4" name="Content Placeholder 2">
            <a:extLst>
              <a:ext uri="{FF2B5EF4-FFF2-40B4-BE49-F238E27FC236}">
                <a16:creationId xmlns:a16="http://schemas.microsoft.com/office/drawing/2014/main" id="{E7DC9415-B15D-EF3B-2DE1-97A52F79A344}"/>
              </a:ext>
            </a:extLst>
          </p:cNvPr>
          <p:cNvSpPr txBox="1"/>
          <p:nvPr>
            <p:custDataLst>
              <p:tags r:id="rId5"/>
            </p:custDataLst>
          </p:nvPr>
        </p:nvSpPr>
        <p:spPr>
          <a:xfrm>
            <a:off x="1534205" y="1287672"/>
            <a:ext cx="9123589" cy="4282655"/>
          </a:xfrm>
          <a:prstGeom prst="rect">
            <a:avLst/>
          </a:prstGeom>
          <a:solidFill>
            <a:schemeClr val="bg2"/>
          </a:solidFill>
          <a:ln>
            <a:solidFill>
              <a:schemeClr val="tx2"/>
            </a:solidFill>
          </a:ln>
        </p:spPr>
        <p:txBody>
          <a:bodyPr lIns="822960" rIns="100584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ct val="0"/>
              </a:spcBef>
              <a:buNone/>
            </a:pPr>
            <a:r>
              <a:rPr lang="en-US" sz="2200" i="1">
                <a:latin typeface="Calibri" panose="020f0502020204030204" pitchFamily="34" charset="0"/>
              </a:rPr>
              <a:t>Gurbir Grewal, </a:t>
            </a:r>
          </a:p>
          <a:p>
            <a:pPr marL="0" indent="0" algn="ctr">
              <a:lnSpc>
                <a:spcPct val="100000"/>
              </a:lnSpc>
              <a:spcBef>
                <a:spcPct val="0"/>
              </a:spcBef>
              <a:buNone/>
            </a:pPr>
            <a:r>
              <a:rPr lang="en-US" sz="2200" i="1">
                <a:latin typeface="Calibri" panose="020f0502020204030204" pitchFamily="34" charset="0"/>
              </a:rPr>
              <a:t>SEC - Director of the Enforcement Division</a:t>
            </a:r>
          </a:p>
          <a:p>
            <a:pPr marL="0" indent="0" algn="ctr">
              <a:lnSpc>
                <a:spcPct val="100000"/>
              </a:lnSpc>
              <a:spcBef>
                <a:spcPct val="0"/>
              </a:spcBef>
              <a:buNone/>
            </a:pPr>
            <a:r>
              <a:rPr lang="en-US">
                <a:latin typeface="Calibri" panose="020f0502020204030204" pitchFamily="34" charset="0"/>
              </a:rPr>
              <a:t>-----------------------------------------------------------------</a:t>
            </a:r>
          </a:p>
          <a:p>
            <a:pPr marL="0" indent="0">
              <a:buNone/>
            </a:pPr>
            <a:r>
              <a:rPr lang="en-US">
                <a:latin typeface="Calibri" panose="020f0502020204030204" pitchFamily="34" charset="0"/>
              </a:rPr>
              <a:t>“Rather than address these vulnerabilities, SolarWinds and Brown engaged in a campaign to paint a false picture of the company’s cyber control environment, thereby depriving investors of accurate material information”</a:t>
            </a:r>
          </a:p>
          <a:p>
            <a:pPr marL="0" indent="0" algn="just">
              <a:buNone/>
            </a:pPr>
            <a:r>
              <a:rPr lang="en-US">
                <a:latin typeface="Calibri" panose="020f0502020204030204" pitchFamily="34" charset="0"/>
              </a:rPr>
              <a:t>------------------------------------------------------------------</a:t>
            </a:r>
            <a:endParaRPr lang="en-US" sz="2200" i="1">
              <a:latin typeface="Calibri" panose="020f0502020204030204" pitchFamily="34" charset="0"/>
            </a:endParaRPr>
          </a:p>
        </p:txBody>
      </p:sp>
    </p:spTree>
    <p:extLst>
      <p:ext uri="{BB962C8B-B14F-4D97-AF65-F5344CB8AC3E}">
        <p14:creationId xmlns:p14="http://schemas.microsoft.com/office/powerpoint/2010/main" val="242866700"/>
      </p:ext>
    </p:extLst>
  </p:cSld>
  <p:clrMapOvr>
    <a:masterClrMapping/>
  </p:clrMapOvr>
  <p:transition/>
  <p:timing/>
</p:sld>
</file>

<file path=ppt/slides/slide3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2474EEFE-79F0-143B-9636-76EC31E936A4}"/>
              </a:ext>
            </a:extLst>
          </p:cNvPr>
          <p:cNvSpPr>
            <a:spLocks noGrp="1"/>
          </p:cNvSpPr>
          <p:nvPr>
            <p:ph type="title"/>
            <p:custDataLst>
              <p:tags r:id="rId3"/>
            </p:custDataLst>
          </p:nvPr>
        </p:nvSpPr>
        <p:spPr>
          <a:xfrm>
            <a:off x="563418" y="229955"/>
            <a:ext cx="7589982" cy="1015677"/>
          </a:xfrm>
        </p:spPr>
        <p:txBody>
          <a:bodyPr/>
          <a:lstStyle/>
          <a:p>
            <a:r>
              <a:rPr lang="en-US"/>
              <a:t>SOLAR WINDS</a:t>
            </a:r>
          </a:p>
        </p:txBody>
      </p:sp>
      <p:sp>
        <p:nvSpPr>
          <p:cNvPr id="3" name="Content Placeholder 2">
            <a:extLst>
              <a:ext uri="{FF2B5EF4-FFF2-40B4-BE49-F238E27FC236}">
                <a16:creationId xmlns:a16="http://schemas.microsoft.com/office/drawing/2014/main" id="{8FADC03E-BE35-11E9-1A25-34A26F6BB8A8}"/>
              </a:ext>
            </a:extLst>
          </p:cNvPr>
          <p:cNvSpPr>
            <a:spLocks noGrp="1"/>
          </p:cNvSpPr>
          <p:nvPr>
            <p:ph idx="1"/>
            <p:custDataLst>
              <p:tags r:id="rId4"/>
            </p:custDataLst>
          </p:nvPr>
        </p:nvSpPr>
        <p:spPr/>
        <p:txBody>
          <a:bodyPr>
            <a:normAutofit lnSpcReduction="10000"/>
          </a:bodyPr>
          <a:lstStyle/>
          <a:p>
            <a:r>
              <a:rPr lang="en-US" b="1">
                <a:solidFill>
                  <a:srgbClr val="0C0C0C"/>
                </a:solidFill>
              </a:rPr>
              <a:t>Risk management and disclosure are key complaints by the SEC</a:t>
            </a:r>
          </a:p>
          <a:p>
            <a:r>
              <a:rPr lang="en-US" b="1">
                <a:solidFill>
                  <a:srgbClr val="0C0C0C"/>
                </a:solidFill>
              </a:rPr>
              <a:t>It’s vital that if you have a stated policy, you follow that policy. </a:t>
            </a:r>
          </a:p>
          <a:p>
            <a:r>
              <a:rPr lang="en-US" b="1">
                <a:solidFill>
                  <a:srgbClr val="0C0C0C"/>
                </a:solidFill>
              </a:rPr>
              <a:t>Learn from the mistakes that others are making</a:t>
            </a:r>
          </a:p>
          <a:p>
            <a:pPr marL="0" indent="0">
              <a:buNone/>
            </a:pPr>
            <a:endParaRPr lang="en-US" b="1">
              <a:solidFill>
                <a:srgbClr val="0C0C0C"/>
              </a:solidFill>
            </a:endParaRPr>
          </a:p>
          <a:p>
            <a:pPr marL="0" indent="0" algn="ctr">
              <a:buNone/>
            </a:pPr>
            <a:r>
              <a:rPr lang="en-US" b="0" i="0">
                <a:solidFill>
                  <a:srgbClr val="0C0C0C"/>
                </a:solidFill>
                <a:effectLst/>
                <a:latin typeface="graphik"/>
              </a:rPr>
              <a:t>“The bottom line is not to be a SolarWinds — look at your own failings and ensure that you are honest with yourself, your customers, and more importantly your investors.” </a:t>
            </a:r>
          </a:p>
          <a:p>
            <a:pPr marL="0" indent="0" algn="ctr">
              <a:buNone/>
            </a:pPr>
            <a:r>
              <a:rPr lang="en-US">
                <a:solidFill>
                  <a:srgbClr val="0C0C0C"/>
                </a:solidFill>
                <a:latin typeface="graphik"/>
              </a:rPr>
              <a:t>-</a:t>
            </a:r>
            <a:r>
              <a:rPr lang="en-US" sz="1000">
                <a:solidFill>
                  <a:srgbClr val="0C0C0C"/>
                </a:solidFill>
                <a:latin typeface="graphik"/>
              </a:rPr>
              <a:t>Source: “The SEC action against SolarWinds highlights how tough it can get for CISOs”, csoonline.com, Dec. 12, 2023.  </a:t>
            </a:r>
            <a:endParaRPr lang="en-US" sz="1000" b="1">
              <a:solidFill>
                <a:srgbClr val="0C0C0C"/>
              </a:solidFill>
              <a:effectLst/>
            </a:endParaRPr>
          </a:p>
          <a:p>
            <a:endParaRPr lang="en-US"/>
          </a:p>
        </p:txBody>
      </p:sp>
    </p:spTree>
    <p:extLst>
      <p:ext uri="{BB962C8B-B14F-4D97-AF65-F5344CB8AC3E}">
        <p14:creationId xmlns:p14="http://schemas.microsoft.com/office/powerpoint/2010/main" val="2245227178"/>
      </p:ext>
    </p:extLst>
  </p:cSld>
  <p:clrMapOvr>
    <a:masterClrMapping/>
  </p:clrMapOvr>
  <p:transition/>
  <p:timing/>
</p:sld>
</file>

<file path=ppt/slides/slide3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7" name="Title 6">
            <a:extLst>
              <a:ext uri="{FF2B5EF4-FFF2-40B4-BE49-F238E27FC236}">
                <a16:creationId xmlns:a16="http://schemas.microsoft.com/office/drawing/2014/main" id="{2C75FB50-8DA9-416A-A86B-4E0D79722DCC}"/>
              </a:ext>
            </a:extLst>
          </p:cNvPr>
          <p:cNvSpPr>
            <a:spLocks noGrp="1"/>
          </p:cNvSpPr>
          <p:nvPr>
            <p:ph type="title"/>
            <p:custDataLst>
              <p:tags r:id="rId3"/>
            </p:custDataLst>
          </p:nvPr>
        </p:nvSpPr>
        <p:spPr>
          <a:xfrm>
            <a:off x="717176" y="1478903"/>
            <a:ext cx="9808211" cy="914400"/>
          </a:xfrm>
        </p:spPr>
        <p:txBody>
          <a:bodyPr/>
          <a:lstStyle/>
          <a:p>
            <a:r>
              <a:rPr lang="en-US" sz="3800"/>
              <a:t>Solar Winds – Moving Forward</a:t>
            </a:r>
          </a:p>
        </p:txBody>
      </p:sp>
      <p:sp>
        <p:nvSpPr>
          <p:cNvPr id="5" name="Slide Number Placeholder 4">
            <a:extLst>
              <a:ext uri="{FF2B5EF4-FFF2-40B4-BE49-F238E27FC236}">
                <a16:creationId xmlns:a16="http://schemas.microsoft.com/office/drawing/2014/main" id="{91051806-1275-4F6F-A571-78572D025881}"/>
              </a:ext>
            </a:extLst>
          </p:cNvPr>
          <p:cNvSpPr>
            <a:spLocks noGrp="1"/>
          </p:cNvSpPr>
          <p:nvPr>
            <p:ph type="sldNum" sz="quarter" idx="4"/>
            <p:custDataLst>
              <p:tags r:id="rId4"/>
            </p:custDataLst>
          </p:nvPr>
        </p:nvSpPr>
        <p:spPr/>
        <p:txBody>
          <a:bodyPr/>
          <a:lstStyle/>
          <a:p>
            <a:fld id="{C239E13A-DC4A-4432-A0A3-F98620F1E30E}" type="slidenum">
              <a:rPr lang="en-US" smtClean="0"/>
              <a:t>32</a:t>
            </a:fld>
            <a:endParaRPr lang="en-US"/>
          </a:p>
        </p:txBody>
      </p:sp>
      <p:sp>
        <p:nvSpPr>
          <p:cNvPr id="4" name="Content Placeholder 6">
            <a:extLst>
              <a:ext uri="{FF2B5EF4-FFF2-40B4-BE49-F238E27FC236}">
                <a16:creationId xmlns:a16="http://schemas.microsoft.com/office/drawing/2014/main" id="{29952124-470E-ECEF-5B56-009D4A61C38E}"/>
              </a:ext>
            </a:extLst>
          </p:cNvPr>
          <p:cNvSpPr txBox="1"/>
          <p:nvPr>
            <p:custDataLst>
              <p:tags r:id="rId5"/>
            </p:custDataLst>
          </p:nvPr>
        </p:nvSpPr>
        <p:spPr>
          <a:xfrm>
            <a:off x="810220" y="1884219"/>
            <a:ext cx="10907297" cy="4542468"/>
          </a:xfrm>
          <a:prstGeom prst="rect">
            <a:avLst/>
          </a:prstGeom>
          <a:ln>
            <a:solidFill>
              <a:schemeClr val="tx2"/>
            </a:solidFill>
          </a:ln>
        </p:spPr>
        <p:txBody>
          <a:bodyPr vert="horz" lIns="91440" tIns="182880" rIns="91440" bIns="182880" rtlCol="0">
            <a:normAutofit/>
          </a:bodyPr>
          <a:lstStyle>
            <a:lvl1pPr marL="228600" indent="-228600" algn="l" defTabSz="914400" rtl="0" eaLnBrk="1" latinLnBrk="0" hangingPunct="1">
              <a:lnSpc>
                <a:spcPct val="90000"/>
              </a:lnSpc>
              <a:spcBef>
                <a:spcPts val="1000"/>
              </a:spcBef>
              <a:buClr>
                <a:srgbClr val="062464"/>
              </a:buClr>
              <a:buFont typeface="Wingdings" panose="05000000000000000000" pitchFamily="2" charset="2"/>
              <a:buChar char="§"/>
              <a:defRPr sz="28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rgbClr val="062464"/>
              </a:buClr>
              <a:buFont typeface="Calibri" panose="020f0502020204030204" pitchFamily="34" charset="0"/>
              <a:buChar char="–"/>
              <a:defRPr sz="24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062464"/>
              </a:buClr>
              <a:buFont typeface="Wingdings" panose="05000000000000000000" pitchFamily="2" charset="2"/>
              <a:buChar char="§"/>
              <a:defRPr sz="20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062464"/>
              </a:buClr>
              <a:buFont typeface="Calibri" panose="020f0502020204030204" pitchFamily="34" charset="0"/>
              <a:buChar char="–"/>
              <a:defRPr sz="18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rgbClr val="062464"/>
              </a:buClr>
              <a:buFont typeface="Wingdings" panose="05000000000000000000" pitchFamily="2" charset="2"/>
              <a:buChar char="§"/>
              <a:defRPr sz="1800" kern="1200">
                <a:solidFill>
                  <a:srgbClr val="464646"/>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lvl="1" indent="-285750">
              <a:spcBef>
                <a:spcPts val="75"/>
              </a:spcBef>
              <a:buSzPts val="1000"/>
              <a:buFont typeface="Courier New" panose="02070309020205020404" pitchFamily="49" charset="0"/>
              <a:buChar char="o"/>
              <a:tabLst>
                <a:tab pos="914400"/>
              </a:tabLst>
            </a:pPr>
            <a:r>
              <a:rPr lang="en-US">
                <a:latin typeface="Calibri" panose="020f0502020204030204" pitchFamily="34" charset="0"/>
                <a:ea typeface="Times New Roman" panose="02020603050405020304" pitchFamily="18" charset="0"/>
                <a:cs typeface="Times New Roman" panose="02020603050405020304" pitchFamily="18" charset="0"/>
              </a:rPr>
              <a:t>Review &amp; revise cybersecurity policies, procedures &amp; playbooks. </a:t>
            </a:r>
            <a:endParaRPr lang="en-US">
              <a:latin typeface="Calibri" panose="020f0502020204030204" pitchFamily="34" charset="0"/>
              <a:ea typeface="Calibri" panose="020f0502020204030204" pitchFamily="34" charset="0"/>
              <a:cs typeface="Times New Roman" panose="02020603050405020304" pitchFamily="18" charset="0"/>
            </a:endParaRPr>
          </a:p>
          <a:p>
            <a:pPr marL="742950" lvl="1" indent="-285750">
              <a:spcBef>
                <a:spcPct val="0"/>
              </a:spcBef>
              <a:buSzPts val="1000"/>
              <a:buFont typeface="Courier New" panose="02070309020205020404" pitchFamily="49" charset="0"/>
              <a:buChar char="o"/>
              <a:tabLst>
                <a:tab pos="914400"/>
              </a:tabLst>
            </a:pPr>
            <a:r>
              <a:rPr lang="en-US">
                <a:latin typeface="Calibri" panose="020f0502020204030204" pitchFamily="34" charset="0"/>
                <a:ea typeface="Times New Roman" panose="02020603050405020304" pitchFamily="18" charset="0"/>
                <a:cs typeface="Times New Roman" panose="02020603050405020304" pitchFamily="18" charset="0"/>
              </a:rPr>
              <a:t>Maintain a detailed risk register &amp; document to whom, how and when you communicate risks. </a:t>
            </a:r>
            <a:endParaRPr lang="en-US">
              <a:latin typeface="Calibri" panose="020f0502020204030204" pitchFamily="34" charset="0"/>
              <a:ea typeface="Calibri" panose="020f0502020204030204" pitchFamily="34" charset="0"/>
              <a:cs typeface="Times New Roman" panose="02020603050405020304" pitchFamily="18" charset="0"/>
            </a:endParaRPr>
          </a:p>
          <a:p>
            <a:pPr marL="742950" lvl="1" indent="-285750">
              <a:spcBef>
                <a:spcPct val="0"/>
              </a:spcBef>
              <a:buSzPts val="1000"/>
              <a:buFont typeface="Courier New" panose="02070309020205020404" pitchFamily="49" charset="0"/>
              <a:buChar char="o"/>
              <a:tabLst>
                <a:tab pos="914400"/>
              </a:tabLst>
            </a:pPr>
            <a:r>
              <a:rPr lang="en-US">
                <a:latin typeface="Calibri" panose="020f0502020204030204" pitchFamily="34" charset="0"/>
                <a:ea typeface="Times New Roman" panose="02020603050405020304" pitchFamily="18" charset="0"/>
                <a:cs typeface="Times New Roman" panose="02020603050405020304" pitchFamily="18" charset="0"/>
              </a:rPr>
              <a:t>Delineate what is current practice &amp; what is aspirational. </a:t>
            </a:r>
            <a:endParaRPr lang="en-US">
              <a:latin typeface="Calibri" panose="020f0502020204030204" pitchFamily="34" charset="0"/>
              <a:ea typeface="Calibri" panose="020f0502020204030204" pitchFamily="34" charset="0"/>
              <a:cs typeface="Times New Roman" panose="02020603050405020304" pitchFamily="18" charset="0"/>
            </a:endParaRPr>
          </a:p>
          <a:p>
            <a:pPr marL="742950" lvl="1" indent="-285750">
              <a:spcBef>
                <a:spcPct val="0"/>
              </a:spcBef>
              <a:buSzPts val="1000"/>
              <a:buFont typeface="Courier New" panose="02070309020205020404" pitchFamily="49" charset="0"/>
              <a:buChar char="o"/>
              <a:tabLst>
                <a:tab pos="914400"/>
              </a:tabLst>
            </a:pPr>
            <a:r>
              <a:rPr lang="en-US">
                <a:latin typeface="Calibri" panose="020f0502020204030204" pitchFamily="34" charset="0"/>
                <a:ea typeface="Times New Roman" panose="02020603050405020304" pitchFamily="18" charset="0"/>
                <a:cs typeface="Times New Roman" panose="02020603050405020304" pitchFamily="18" charset="0"/>
              </a:rPr>
              <a:t>Avoid the use of superlatives or all-encompassing words such as “all” or “every,” unless there’s clear evidence to support it. </a:t>
            </a:r>
            <a:endParaRPr lang="en-US">
              <a:latin typeface="Calibri" panose="020f0502020204030204" pitchFamily="34" charset="0"/>
              <a:ea typeface="Calibri" panose="020f0502020204030204" pitchFamily="34" charset="0"/>
              <a:cs typeface="Times New Roman" panose="02020603050405020304" pitchFamily="18" charset="0"/>
            </a:endParaRPr>
          </a:p>
          <a:p>
            <a:pPr marL="742950" lvl="1" indent="-285750">
              <a:spcBef>
                <a:spcPct val="0"/>
              </a:spcBef>
              <a:buSzPts val="1000"/>
              <a:buFont typeface="Courier New" panose="02070309020205020404" pitchFamily="49" charset="0"/>
              <a:buChar char="o"/>
              <a:tabLst>
                <a:tab pos="914400"/>
              </a:tabLst>
            </a:pPr>
            <a:r>
              <a:rPr lang="en-US">
                <a:latin typeface="Calibri" panose="020f0502020204030204" pitchFamily="34" charset="0"/>
                <a:ea typeface="Times New Roman" panose="02020603050405020304" pitchFamily="18" charset="0"/>
                <a:cs typeface="Times New Roman" panose="02020603050405020304" pitchFamily="18" charset="0"/>
              </a:rPr>
              <a:t>Encourage formal documentation &amp; shorten retention of informal conversations. </a:t>
            </a:r>
            <a:endParaRPr lang="en-US">
              <a:latin typeface="Calibri" panose="020f0502020204030204" pitchFamily="34" charset="0"/>
              <a:ea typeface="Calibri" panose="020f0502020204030204" pitchFamily="34" charset="0"/>
              <a:cs typeface="Times New Roman" panose="02020603050405020304" pitchFamily="18" charset="0"/>
            </a:endParaRPr>
          </a:p>
          <a:p>
            <a:pPr marL="742950" lvl="1" indent="-285750">
              <a:spcBef>
                <a:spcPct val="0"/>
              </a:spcBef>
              <a:buSzPts val="1000"/>
              <a:buFont typeface="Courier New" panose="02070309020205020404" pitchFamily="49" charset="0"/>
              <a:buChar char="o"/>
              <a:tabLst>
                <a:tab pos="914400"/>
              </a:tabLst>
            </a:pPr>
            <a:r>
              <a:rPr lang="en-US">
                <a:latin typeface="Calibri" panose="020f0502020204030204" pitchFamily="34" charset="0"/>
                <a:ea typeface="Times New Roman" panose="02020603050405020304" pitchFamily="18" charset="0"/>
                <a:cs typeface="Times New Roman" panose="02020603050405020304" pitchFamily="18" charset="0"/>
              </a:rPr>
              <a:t>If required to file Item 1.05 of Form 8-K, work with your legal and cybersecurity team(s) to ensure it is accurate &amp; comprehensive. </a:t>
            </a:r>
            <a:endParaRPr lang="en-US">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6DC9B1E-9E22-9AA0-B89F-080A2644F673}"/>
              </a:ext>
            </a:extLst>
          </p:cNvPr>
          <p:cNvSpPr txBox="1"/>
          <p:nvPr>
            <p:custDataLst>
              <p:tags r:id="rId6"/>
            </p:custDataLst>
          </p:nvPr>
        </p:nvSpPr>
        <p:spPr>
          <a:xfrm>
            <a:off x="1625714" y="5379097"/>
            <a:ext cx="6111932" cy="369332"/>
          </a:xfrm>
          <a:prstGeom prst="rect">
            <a:avLst/>
          </a:prstGeom>
          <a:noFill/>
        </p:spPr>
        <p:txBody>
          <a:bodyPr wrap="square">
            <a:spAutoFit/>
          </a:bodyPr>
          <a:lstStyle/>
          <a:p>
            <a:pPr marL="0" indent="0">
              <a:buNone/>
            </a:pPr>
            <a:r>
              <a:rPr lang="en-US" i="1"/>
              <a:t>Summer Fowler – IANS Faculty </a:t>
            </a:r>
          </a:p>
        </p:txBody>
      </p:sp>
      <p:sp>
        <p:nvSpPr>
          <p:cNvPr id="10" name="TextBox 9">
            <a:extLst>
              <a:ext uri="{FF2B5EF4-FFF2-40B4-BE49-F238E27FC236}">
                <a16:creationId xmlns:a16="http://schemas.microsoft.com/office/drawing/2014/main" id="{59487281-712C-B582-C10B-5579DFF8D1C5}"/>
              </a:ext>
            </a:extLst>
          </p:cNvPr>
          <p:cNvSpPr txBox="1"/>
          <p:nvPr>
            <p:custDataLst>
              <p:tags r:id="rId7"/>
            </p:custDataLst>
          </p:nvPr>
        </p:nvSpPr>
        <p:spPr>
          <a:xfrm>
            <a:off x="628072" y="341456"/>
            <a:ext cx="6096000" cy="707886"/>
          </a:xfrm>
          <a:prstGeom prst="rect">
            <a:avLst/>
          </a:prstGeom>
          <a:noFill/>
        </p:spPr>
        <p:txBody>
          <a:bodyPr wrap="square">
            <a:spAutoFit/>
          </a:bodyPr>
          <a:lstStyle/>
          <a:p>
            <a:r>
              <a:rPr kumimoji="0" lang="en-US" sz="4000" b="0" i="0" u="none" strike="noStrike" kern="1200" cap="none" spc="0" normalizeH="0" baseline="0" noProof="0">
                <a:ln>
                  <a:noFill/>
                </a:ln>
                <a:solidFill>
                  <a:srgbClr val="FBF9F3"/>
                </a:solidFill>
                <a:effectLst/>
                <a:uLnTx/>
                <a:uFillTx/>
                <a:latin typeface="Harmonia Sans" panose="020b0502030402020204" pitchFamily="34" charset="0"/>
                <a:ea typeface="Open Sans" panose="020b0606030504020204" pitchFamily="34" charset="0"/>
                <a:cs typeface="Open Sans" panose="020b0606030504020204" pitchFamily="34" charset="0"/>
              </a:rPr>
              <a:t>SOLAR WINDS</a:t>
            </a:r>
            <a:endParaRPr lang="en-US"/>
          </a:p>
        </p:txBody>
      </p:sp>
    </p:spTree>
    <p:extLst>
      <p:ext uri="{BB962C8B-B14F-4D97-AF65-F5344CB8AC3E}">
        <p14:creationId xmlns:p14="http://schemas.microsoft.com/office/powerpoint/2010/main" val="3756408820"/>
      </p:ext>
    </p:extLst>
  </p:cSld>
  <p:clrMapOvr>
    <a:masterClrMapping/>
  </p:clrMapOvr>
  <p:transition/>
  <p:timing/>
</p:sld>
</file>

<file path=ppt/slides/slide3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EBCC9E95-5831-4ECB-8F66-B9E77DF23E6F}"/>
              </a:ext>
            </a:extLst>
          </p:cNvPr>
          <p:cNvSpPr>
            <a:spLocks noGrp="1"/>
          </p:cNvSpPr>
          <p:nvPr>
            <p:ph type="ctrTitle"/>
            <p:custDataLst>
              <p:tags r:id="rId3"/>
            </p:custDataLst>
          </p:nvPr>
        </p:nvSpPr>
        <p:spPr/>
        <p:txBody>
          <a:bodyPr/>
          <a:lstStyle/>
          <a:p>
            <a:r>
              <a:rPr lang="en-US"/>
              <a:t>IN SEARCH OF . . . REASONABLENESS</a:t>
            </a:r>
          </a:p>
        </p:txBody>
      </p:sp>
      <p:sp>
        <p:nvSpPr>
          <p:cNvPr id="3" name="Subtitle 2">
            <a:extLst>
              <a:ext uri="{FF2B5EF4-FFF2-40B4-BE49-F238E27FC236}">
                <a16:creationId xmlns:a16="http://schemas.microsoft.com/office/drawing/2014/main" id="{79788CD4-F0CB-4B64-A37E-8871F8E3B9AF}"/>
              </a:ext>
            </a:extLst>
          </p:cNvPr>
          <p:cNvSpPr>
            <a:spLocks noGrp="1"/>
          </p:cNvSpPr>
          <p:nvPr>
            <p:ph type="subTitle" idx="1"/>
            <p:custDataLst>
              <p:tags r:id="rId4"/>
            </p:custDataLst>
          </p:nvPr>
        </p:nvSpPr>
        <p:spPr/>
        <p:txBody>
          <a:bodyPr>
            <a:normAutofit/>
          </a:bodyPr>
          <a:lstStyle/>
          <a:p>
            <a:r>
              <a:rPr lang="en-US" sz="2400" b="1"/>
              <a:t>Ok then, where do I start?</a:t>
            </a:r>
          </a:p>
        </p:txBody>
      </p:sp>
    </p:spTree>
    <p:extLst>
      <p:ext uri="{BB962C8B-B14F-4D97-AF65-F5344CB8AC3E}">
        <p14:creationId xmlns:p14="http://schemas.microsoft.com/office/powerpoint/2010/main" val="2789416082"/>
      </p:ext>
    </p:extLst>
  </p:cSld>
  <p:clrMapOvr>
    <a:masterClrMapping/>
  </p:clrMapOvr>
  <p:transition/>
  <p:timing/>
</p:sld>
</file>

<file path=ppt/slides/slide3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7" name="Title 6">
            <a:extLst>
              <a:ext uri="{FF2B5EF4-FFF2-40B4-BE49-F238E27FC236}">
                <a16:creationId xmlns:a16="http://schemas.microsoft.com/office/drawing/2014/main" id="{2C75FB50-8DA9-416A-A86B-4E0D79722DCC}"/>
              </a:ext>
            </a:extLst>
          </p:cNvPr>
          <p:cNvSpPr>
            <a:spLocks noGrp="1"/>
          </p:cNvSpPr>
          <p:nvPr>
            <p:ph type="title"/>
            <p:custDataLst>
              <p:tags r:id="rId4"/>
            </p:custDataLst>
          </p:nvPr>
        </p:nvSpPr>
        <p:spPr>
          <a:xfrm>
            <a:off x="794327" y="229955"/>
            <a:ext cx="7359073" cy="1015677"/>
          </a:xfrm>
        </p:spPr>
        <p:txBody>
          <a:bodyPr/>
          <a:lstStyle/>
          <a:p>
            <a:r>
              <a:rPr lang="en-US"/>
              <a:t>KNOW YOUR DATA/ASSETS</a:t>
            </a:r>
          </a:p>
        </p:txBody>
      </p:sp>
      <p:pic>
        <p:nvPicPr>
          <p:cNvPr id="2" name="Content Placeholder 1">
            <a:extLst>
              <a:ext uri="{FF2B5EF4-FFF2-40B4-BE49-F238E27FC236}">
                <a16:creationId xmlns:a16="http://schemas.microsoft.com/office/drawing/2014/main" id="{AFFF2CFA-2C4A-694D-B717-CA306A875C31}"/>
              </a:ext>
            </a:extLst>
          </p:cNvPr>
          <p:cNvPicPr>
            <a:picLocks noGrp="1" noChangeAspect="1"/>
          </p:cNvPicPr>
          <p:nvPr>
            <p:ph idx="1"/>
            <p:custDataLst>
              <p:tags r:id="rId6"/>
            </p:custDataLst>
          </p:nvPr>
        </p:nvPicPr>
        <p:blipFill>
          <a:blip r:embed="rId5">
            <a:extLst>
              <a:ext uri="{BEBA8EAE-BF5A-486C-A8C5-ECC9F3942E4B}">
                <a14:imgProps xmlns:a14="http://schemas.microsoft.com/office/drawing/2010/main">
                  <a14:imgLayer r:embed="rId3">
                    <a14:imgEffect>
                      <a14:colorTemperature colorTemp="5900"/>
                    </a14:imgEffect>
                    <a14:imgEffect>
                      <a14:saturation sat="300000"/>
                    </a14:imgEffect>
                  </a14:imgLayer>
                </a14:imgProps>
              </a:ext>
            </a:extLst>
          </a:blip>
          <a:stretch>
            <a:fillRect/>
          </a:stretch>
        </p:blipFill>
        <p:spPr>
          <a:xfrm>
            <a:off x="720436" y="1384916"/>
            <a:ext cx="10584873" cy="4868101"/>
          </a:xfrm>
          <a:prstGeom prst="rect">
            <a:avLst/>
          </a:prstGeom>
        </p:spPr>
      </p:pic>
      <p:sp>
        <p:nvSpPr>
          <p:cNvPr id="5" name="Slide Number Placeholder 4">
            <a:extLst>
              <a:ext uri="{FF2B5EF4-FFF2-40B4-BE49-F238E27FC236}">
                <a16:creationId xmlns:a16="http://schemas.microsoft.com/office/drawing/2014/main" id="{91051806-1275-4F6F-A571-78572D025881}"/>
              </a:ext>
            </a:extLst>
          </p:cNvPr>
          <p:cNvSpPr>
            <a:spLocks noGrp="1"/>
          </p:cNvSpPr>
          <p:nvPr>
            <p:ph type="sldNum" sz="quarter" idx="4"/>
            <p:custDataLst>
              <p:tags r:id="rId7"/>
            </p:custDataLst>
          </p:nvPr>
        </p:nvSpPr>
        <p:spPr/>
        <p:txBody>
          <a:bodyPr/>
          <a:lstStyle/>
          <a:p>
            <a:fld id="{C239E13A-DC4A-4432-A0A3-F98620F1E30E}" type="slidenum">
              <a:rPr lang="en-US" smtClean="0"/>
              <a:t>34</a:t>
            </a:fld>
            <a:endParaRPr lang="en-US"/>
          </a:p>
        </p:txBody>
      </p:sp>
    </p:spTree>
    <p:extLst>
      <p:ext uri="{BB962C8B-B14F-4D97-AF65-F5344CB8AC3E}">
        <p14:creationId xmlns:p14="http://schemas.microsoft.com/office/powerpoint/2010/main" val="754277310"/>
      </p:ext>
    </p:extLst>
  </p:cSld>
  <p:clrMapOvr>
    <a:masterClrMapping/>
  </p:clrMapOvr>
  <p:transition/>
  <p:timing/>
</p:sld>
</file>

<file path=ppt/slides/slide3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7" name="Title 6">
            <a:extLst>
              <a:ext uri="{FF2B5EF4-FFF2-40B4-BE49-F238E27FC236}">
                <a16:creationId xmlns:a16="http://schemas.microsoft.com/office/drawing/2014/main" id="{2C75FB50-8DA9-416A-A86B-4E0D79722DCC}"/>
              </a:ext>
            </a:extLst>
          </p:cNvPr>
          <p:cNvSpPr>
            <a:spLocks noGrp="1"/>
          </p:cNvSpPr>
          <p:nvPr>
            <p:ph type="title"/>
            <p:custDataLst>
              <p:tags r:id="rId3"/>
            </p:custDataLst>
          </p:nvPr>
        </p:nvSpPr>
        <p:spPr>
          <a:xfrm>
            <a:off x="0" y="1"/>
            <a:ext cx="11353799" cy="1512551"/>
          </a:xfrm>
        </p:spPr>
        <p:txBody>
          <a:bodyPr>
            <a:normAutofit fontScale="90000"/>
          </a:bodyPr>
          <a:lstStyle/>
          <a:p>
            <a:br>
              <a:rPr lang="en-US"/>
            </a:br>
            <a:r>
              <a:rPr lang="en-US"/>
              <a:t>EFFORT LEVEL IS DETERMINED BY RISK</a:t>
            </a:r>
            <a:br>
              <a:rPr lang="en-US"/>
            </a:br>
          </a:p>
        </p:txBody>
      </p:sp>
      <p:graphicFrame>
        <p:nvGraphicFramePr>
          <p:cNvPr id="6" name="Content Placeholder 1">
            <a:extLst>
              <a:ext uri="{FF2B5EF4-FFF2-40B4-BE49-F238E27FC236}">
                <a16:creationId xmlns:a16="http://schemas.microsoft.com/office/drawing/2014/main" id="{E950BCC7-F3EF-48FA-9019-9BA73C4BD0E6}"/>
              </a:ext>
            </a:extLst>
          </p:cNvPr>
          <p:cNvGraphicFramePr>
            <a:graphicFrameLocks noGrp="1"/>
          </p:cNvGraphicFramePr>
          <p:nvPr>
            <p:ph idx="1"/>
            <p:custDataLst>
              <p:tags r:id="rId4"/>
            </p:custDataLst>
            <p:extLst>
              <p:ext uri="{D42A27DB-BD31-4B8C-83A1-F6EECF244321}">
                <p14:modId xmlns:p14="http://schemas.microsoft.com/office/powerpoint/2010/main" val="1787140762"/>
              </p:ext>
            </p:extLst>
          </p:nvPr>
        </p:nvGraphicFramePr>
        <p:xfrm>
          <a:off x="912465" y="1584037"/>
          <a:ext cx="10071879" cy="4700830"/>
        </p:xfrm>
        <a:graphic>
          <a:graphicData uri="http://schemas.openxmlformats.org/drawingml/2006/diagram">
            <dgm:relIds xmlns:dgm="http://schemas.openxmlformats.org/drawingml/2006/diagram" r:dm="rId6" r:lo="rId7" r:qs="rId8" r:cs="rId9"/>
          </a:graphicData>
        </a:graphic>
      </p:graphicFrame>
      <p:sp>
        <p:nvSpPr>
          <p:cNvPr id="5" name="Slide Number Placeholder 4">
            <a:extLst>
              <a:ext uri="{FF2B5EF4-FFF2-40B4-BE49-F238E27FC236}">
                <a16:creationId xmlns:a16="http://schemas.microsoft.com/office/drawing/2014/main" id="{91051806-1275-4F6F-A571-78572D025881}"/>
              </a:ext>
            </a:extLst>
          </p:cNvPr>
          <p:cNvSpPr>
            <a:spLocks noGrp="1"/>
          </p:cNvSpPr>
          <p:nvPr>
            <p:ph type="sldNum" sz="quarter" idx="4"/>
            <p:custDataLst>
              <p:tags r:id="rId10"/>
            </p:custDataLst>
          </p:nvPr>
        </p:nvSpPr>
        <p:spPr/>
        <p:txBody>
          <a:bodyPr/>
          <a:lstStyle/>
          <a:p>
            <a:pPr>
              <a:defRPr/>
            </a:pPr>
            <a:fld id="{C239E13A-DC4A-4432-A0A3-F98620F1E30E}" type="slidenum">
              <a:rPr lang="en-US">
                <a:solidFill>
                  <a:srgbClr val="464646">
                    <a:tint val="75000"/>
                  </a:srgbClr>
                </a:solidFill>
              </a:rPr>
              <a:pPr>
                <a:defRPr/>
              </a:pPr>
              <a:t>35</a:t>
            </a:fld>
          </a:p>
        </p:txBody>
      </p:sp>
    </p:spTree>
    <p:extLst>
      <p:ext uri="{BB962C8B-B14F-4D97-AF65-F5344CB8AC3E}">
        <p14:creationId xmlns:p14="http://schemas.microsoft.com/office/powerpoint/2010/main" val="3341387859"/>
      </p:ext>
    </p:extLst>
  </p:cSld>
  <p:clrMapOvr>
    <a:masterClrMapping/>
  </p:clrMapOvr>
  <p:transition/>
  <p:timing/>
</p:sld>
</file>

<file path=ppt/slides/slide3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2474EEFE-79F0-143B-9636-76EC31E936A4}"/>
              </a:ext>
            </a:extLst>
          </p:cNvPr>
          <p:cNvSpPr>
            <a:spLocks noGrp="1"/>
          </p:cNvSpPr>
          <p:nvPr>
            <p:ph type="title"/>
            <p:custDataLst>
              <p:tags r:id="rId3"/>
            </p:custDataLst>
          </p:nvPr>
        </p:nvSpPr>
        <p:spPr>
          <a:xfrm>
            <a:off x="526473" y="229955"/>
            <a:ext cx="7626927" cy="1015677"/>
          </a:xfrm>
        </p:spPr>
        <p:txBody>
          <a:bodyPr/>
          <a:lstStyle/>
          <a:p>
            <a:r>
              <a:rPr lang="en-US"/>
              <a:t>LAYERED SECURITY CONCEPTS</a:t>
            </a:r>
          </a:p>
        </p:txBody>
      </p:sp>
      <p:sp>
        <p:nvSpPr>
          <p:cNvPr id="3" name="Content Placeholder 2">
            <a:extLst>
              <a:ext uri="{FF2B5EF4-FFF2-40B4-BE49-F238E27FC236}">
                <a16:creationId xmlns:a16="http://schemas.microsoft.com/office/drawing/2014/main" id="{8FADC03E-BE35-11E9-1A25-34A26F6BB8A8}"/>
              </a:ext>
            </a:extLst>
          </p:cNvPr>
          <p:cNvSpPr>
            <a:spLocks noGrp="1"/>
          </p:cNvSpPr>
          <p:nvPr>
            <p:ph idx="1"/>
            <p:custDataLst>
              <p:tags r:id="rId4"/>
            </p:custDataLst>
          </p:nvPr>
        </p:nvSpPr>
        <p:spPr>
          <a:xfrm>
            <a:off x="415636" y="1553592"/>
            <a:ext cx="10938164" cy="4828735"/>
          </a:xfrm>
        </p:spPr>
        <p:txBody>
          <a:bodyPr>
            <a:normAutofit fontScale="55000" lnSpcReduction="20000"/>
          </a:bodyPr>
          <a:lstStyle/>
          <a:p>
            <a:pPr marL="0" indent="0" algn="just" fontAlgn="base">
              <a:buNone/>
            </a:pPr>
            <a:r>
              <a:rPr lang="en-US" b="0" i="0">
                <a:solidFill>
                  <a:srgbClr val="707070"/>
                </a:solidFill>
                <a:effectLst/>
                <a:latin typeface="helvetica" panose="020b0604020202020204" pitchFamily="34" charset="0"/>
              </a:rPr>
              <a:t>A layered security model works by implementing multiple security measures at different layers or levels of a system or network. Each layer of security provides a unique form of protection, and attackers must bypass multiple layers to gain access to sensitive information or systems. Here’s how a layered security model typically works:</a:t>
            </a:r>
          </a:p>
          <a:p>
            <a:pPr algn="just" fontAlgn="base">
              <a:buFont typeface="+mj-lt"/>
              <a:buAutoNum type="arabicPeriod"/>
            </a:pPr>
            <a:r>
              <a:rPr lang="en-US" b="1" i="0">
                <a:solidFill>
                  <a:srgbClr val="FB7F04"/>
                </a:solidFill>
                <a:effectLst/>
                <a:latin typeface="inherit"/>
              </a:rPr>
              <a:t>Physical Security:</a:t>
            </a:r>
            <a:r>
              <a:rPr lang="en-US" b="0" i="0">
                <a:solidFill>
                  <a:srgbClr val="707070"/>
                </a:solidFill>
                <a:effectLst/>
                <a:latin typeface="helvetica" panose="020b0604020202020204" pitchFamily="34" charset="0"/>
              </a:rPr>
              <a:t> The first layer of security is often physical security measures, such as locks, access control systems, and security cameras. This layer is designed to prevent unauthorized physical access to the facility or data center.</a:t>
            </a:r>
          </a:p>
          <a:p>
            <a:pPr algn="just" fontAlgn="base">
              <a:buFont typeface="+mj-lt"/>
              <a:buAutoNum type="arabicPeriod"/>
            </a:pPr>
            <a:r>
              <a:rPr lang="en-US" b="1" i="0">
                <a:solidFill>
                  <a:srgbClr val="FB7F04"/>
                </a:solidFill>
                <a:effectLst/>
                <a:latin typeface="inherit"/>
              </a:rPr>
              <a:t>Network Security:</a:t>
            </a:r>
            <a:r>
              <a:rPr lang="en-US" b="0" i="0">
                <a:solidFill>
                  <a:srgbClr val="707070"/>
                </a:solidFill>
                <a:effectLst/>
                <a:latin typeface="helvetica" panose="020b0604020202020204" pitchFamily="34" charset="0"/>
              </a:rPr>
              <a:t> This layer is designed to protect against network-based attacks and prevent unauthorized access to the network through the use of firewalls, intrusion detection systems, and antivirus software.</a:t>
            </a:r>
          </a:p>
          <a:p>
            <a:pPr algn="just" fontAlgn="base">
              <a:buFont typeface="+mj-lt"/>
              <a:buAutoNum type="arabicPeriod"/>
            </a:pPr>
            <a:r>
              <a:rPr lang="en-US" b="1" i="0">
                <a:solidFill>
                  <a:srgbClr val="FB7F04"/>
                </a:solidFill>
                <a:effectLst/>
                <a:latin typeface="inherit"/>
              </a:rPr>
              <a:t>Application Security:</a:t>
            </a:r>
            <a:r>
              <a:rPr lang="en-US" b="0" i="0">
                <a:solidFill>
                  <a:srgbClr val="707070"/>
                </a:solidFill>
                <a:effectLst/>
                <a:latin typeface="helvetica" panose="020b0604020202020204" pitchFamily="34" charset="0"/>
              </a:rPr>
              <a:t> The third layer of security is application security, which includes measures such as secure coding practices, penetration testing, and vulnerability assessments. This layer is designed to protect against application-level attacks, such as cross-site scripting or SQL injection.</a:t>
            </a:r>
          </a:p>
          <a:p>
            <a:pPr algn="just" fontAlgn="base">
              <a:buFont typeface="+mj-lt"/>
              <a:buAutoNum type="arabicPeriod"/>
            </a:pPr>
            <a:r>
              <a:rPr lang="en-US" b="1" i="0">
                <a:solidFill>
                  <a:srgbClr val="FB7F04"/>
                </a:solidFill>
                <a:effectLst/>
                <a:latin typeface="inherit"/>
              </a:rPr>
              <a:t>Data Security:</a:t>
            </a:r>
            <a:r>
              <a:rPr lang="en-US" b="0" i="0">
                <a:solidFill>
                  <a:srgbClr val="707070"/>
                </a:solidFill>
                <a:effectLst/>
                <a:latin typeface="helvetica" panose="020b0604020202020204" pitchFamily="34" charset="0"/>
              </a:rPr>
              <a:t> The fourth layer of security is data security, which includes measures such as encryption, access controls, and backup and recovery procedures. This layer is designed to protect against theft and loss of data, or unauthorized access to sensitive information.</a:t>
            </a:r>
          </a:p>
          <a:p>
            <a:pPr algn="just" fontAlgn="base">
              <a:buFont typeface="+mj-lt"/>
              <a:buAutoNum type="arabicPeriod"/>
            </a:pPr>
            <a:r>
              <a:rPr lang="en-US" b="1" i="0">
                <a:solidFill>
                  <a:srgbClr val="FB7F04"/>
                </a:solidFill>
                <a:effectLst/>
                <a:latin typeface="inherit"/>
              </a:rPr>
              <a:t>User Education:</a:t>
            </a:r>
            <a:r>
              <a:rPr lang="en-US" b="0" i="0">
                <a:solidFill>
                  <a:srgbClr val="707070"/>
                </a:solidFill>
                <a:effectLst/>
                <a:latin typeface="helvetica" panose="020b0604020202020204" pitchFamily="34" charset="0"/>
              </a:rPr>
              <a:t> The final layer of security is user education, which involves educating employees on best security practices, such as strong password management, phishing awareness, and social engineering awareness. This layer is designed to mitigate the risk of </a:t>
            </a:r>
            <a:r>
              <a:rPr lang="en-US" b="0" i="0" u="none" strike="noStrike">
                <a:solidFill>
                  <a:srgbClr val="FB7F04"/>
                </a:solidFill>
                <a:effectLst/>
                <a:latin typeface="helvetica" panose="020b0604020202020204" pitchFamily="34" charset="0"/>
              </a:rPr>
              <a:t>human error</a:t>
            </a:r>
            <a:r>
              <a:rPr lang="en-US" b="0" i="0">
                <a:solidFill>
                  <a:srgbClr val="707070"/>
                </a:solidFill>
                <a:effectLst/>
                <a:latin typeface="helvetica" panose="020b0604020202020204" pitchFamily="34" charset="0"/>
              </a:rPr>
              <a:t>, which is a major contributing factor to security breaches.</a:t>
            </a:r>
          </a:p>
          <a:p>
            <a:pPr marL="0" indent="0" algn="just" fontAlgn="base">
              <a:buNone/>
            </a:pPr>
            <a:r>
              <a:rPr lang="en-US" sz="1800" i="1">
                <a:solidFill>
                  <a:srgbClr val="707070"/>
                </a:solidFill>
                <a:latin typeface="helvetica" panose="020b0604020202020204" pitchFamily="34" charset="0"/>
              </a:rPr>
              <a:t>See source: https://identitymanagementinstitute.org/layered-security-model</a:t>
            </a:r>
            <a:endParaRPr lang="en-US" sz="1800" b="0" i="1">
              <a:solidFill>
                <a:srgbClr val="707070"/>
              </a:solidFill>
              <a:effectLst/>
              <a:latin typeface="helvetica" panose="020b0604020202020204" pitchFamily="34" charset="0"/>
            </a:endParaRPr>
          </a:p>
          <a:p>
            <a:endParaRPr lang="en-US"/>
          </a:p>
        </p:txBody>
      </p:sp>
    </p:spTree>
    <p:extLst>
      <p:ext uri="{BB962C8B-B14F-4D97-AF65-F5344CB8AC3E}">
        <p14:creationId xmlns:p14="http://schemas.microsoft.com/office/powerpoint/2010/main" val="2926788542"/>
      </p:ext>
    </p:extLst>
  </p:cSld>
  <p:clrMapOvr>
    <a:masterClrMapping/>
  </p:clrMapOvr>
  <p:transition/>
  <p:timing/>
</p:sld>
</file>

<file path=ppt/slides/slide3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7" name="Title 6">
            <a:extLst>
              <a:ext uri="{FF2B5EF4-FFF2-40B4-BE49-F238E27FC236}">
                <a16:creationId xmlns:a16="http://schemas.microsoft.com/office/drawing/2014/main" id="{2C75FB50-8DA9-416A-A86B-4E0D79722DCC}"/>
              </a:ext>
            </a:extLst>
          </p:cNvPr>
          <p:cNvSpPr>
            <a:spLocks noGrp="1"/>
          </p:cNvSpPr>
          <p:nvPr>
            <p:ph type="title"/>
            <p:custDataLst>
              <p:tags r:id="rId3"/>
            </p:custDataLst>
          </p:nvPr>
        </p:nvSpPr>
        <p:spPr>
          <a:xfrm>
            <a:off x="544945" y="229955"/>
            <a:ext cx="7608455" cy="1015677"/>
          </a:xfrm>
        </p:spPr>
        <p:txBody>
          <a:bodyPr/>
          <a:lstStyle/>
          <a:p>
            <a:r>
              <a:rPr lang="en-US"/>
              <a:t>THIRD PARTY RISK MITIGATION</a:t>
            </a:r>
          </a:p>
        </p:txBody>
      </p:sp>
      <p:pic>
        <p:nvPicPr>
          <p:cNvPr id="2" name="Content Placeholder 1">
            <a:extLst>
              <a:ext uri="{FF2B5EF4-FFF2-40B4-BE49-F238E27FC236}">
                <a16:creationId xmlns:a16="http://schemas.microsoft.com/office/drawing/2014/main" id="{113E7D15-800C-E161-40FD-49DA62EE6B85}"/>
              </a:ext>
            </a:extLst>
          </p:cNvPr>
          <p:cNvPicPr>
            <a:picLocks noGrp="1" noChangeAspect="1"/>
          </p:cNvPicPr>
          <p:nvPr>
            <p:ph idx="1"/>
            <p:custDataLst>
              <p:tags r:id="rId5"/>
            </p:custDataLst>
          </p:nvPr>
        </p:nvPicPr>
        <p:blipFill>
          <a:blip r:embed="rId4"/>
          <a:stretch>
            <a:fillRect/>
          </a:stretch>
        </p:blipFill>
        <p:spPr>
          <a:xfrm>
            <a:off x="785091" y="1526959"/>
            <a:ext cx="10986699" cy="4540628"/>
          </a:xfrm>
          <a:prstGeom prst="rect">
            <a:avLst/>
          </a:prstGeom>
        </p:spPr>
      </p:pic>
      <p:sp>
        <p:nvSpPr>
          <p:cNvPr id="5" name="Slide Number Placeholder 4">
            <a:extLst>
              <a:ext uri="{FF2B5EF4-FFF2-40B4-BE49-F238E27FC236}">
                <a16:creationId xmlns:a16="http://schemas.microsoft.com/office/drawing/2014/main" id="{91051806-1275-4F6F-A571-78572D025881}"/>
              </a:ext>
            </a:extLst>
          </p:cNvPr>
          <p:cNvSpPr>
            <a:spLocks noGrp="1"/>
          </p:cNvSpPr>
          <p:nvPr>
            <p:ph type="sldNum" sz="quarter" idx="4"/>
            <p:custDataLst>
              <p:tags r:id="rId6"/>
            </p:custDataLst>
          </p:nvPr>
        </p:nvSpPr>
        <p:spPr/>
        <p:txBody>
          <a:bodyPr/>
          <a:lstStyle/>
          <a:p>
            <a:fld id="{C239E13A-DC4A-4432-A0A3-F98620F1E30E}" type="slidenum">
              <a:rPr lang="en-US" smtClean="0"/>
              <a:t>37</a:t>
            </a:fld>
            <a:endParaRPr lang="en-US"/>
          </a:p>
        </p:txBody>
      </p:sp>
    </p:spTree>
    <p:extLst>
      <p:ext uri="{BB962C8B-B14F-4D97-AF65-F5344CB8AC3E}">
        <p14:creationId xmlns:p14="http://schemas.microsoft.com/office/powerpoint/2010/main" val="2482784945"/>
      </p:ext>
    </p:extLst>
  </p:cSld>
  <p:clrMapOvr>
    <a:masterClrMapping/>
  </p:clrMapOvr>
  <p:transition/>
  <p:timing/>
</p:sld>
</file>

<file path=ppt/slides/slide3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6" name="Title 5">
            <a:extLst>
              <a:ext uri="{FF2B5EF4-FFF2-40B4-BE49-F238E27FC236}">
                <a16:creationId xmlns:a16="http://schemas.microsoft.com/office/drawing/2014/main" id="{9136629E-3DD6-4E15-82B4-0F8862668949}"/>
              </a:ext>
            </a:extLst>
          </p:cNvPr>
          <p:cNvSpPr>
            <a:spLocks noGrp="1"/>
          </p:cNvSpPr>
          <p:nvPr>
            <p:ph type="title"/>
            <p:custDataLst>
              <p:tags r:id="rId3"/>
            </p:custDataLst>
          </p:nvPr>
        </p:nvSpPr>
        <p:spPr>
          <a:xfrm>
            <a:off x="83127" y="348865"/>
            <a:ext cx="11848461" cy="877729"/>
          </a:xfrm>
        </p:spPr>
        <p:txBody>
          <a:bodyPr vert="horz" lIns="91440" tIns="45720" rIns="91440" bIns="45720" rtlCol="0" anchor="ctr">
            <a:normAutofit/>
          </a:bodyPr>
          <a:lstStyle/>
          <a:p>
            <a:r>
              <a:rPr lang="en-US" sz="4000" kern="1200" cap="all">
                <a:solidFill>
                  <a:schemeClr val="bg1"/>
                </a:solidFill>
                <a:latin typeface="+mj-lt"/>
                <a:ea typeface="+mj-ea"/>
                <a:cs typeface="+mj-cs"/>
              </a:rPr>
              <a:t>Reasonable Security Measures</a:t>
            </a:r>
          </a:p>
        </p:txBody>
      </p:sp>
      <p:graphicFrame>
        <p:nvGraphicFramePr>
          <p:cNvPr id="28" name="Content Placeholder 6">
            <a:extLst>
              <a:ext uri="{FF2B5EF4-FFF2-40B4-BE49-F238E27FC236}">
                <a16:creationId xmlns:a16="http://schemas.microsoft.com/office/drawing/2014/main" id="{FF147AEF-247A-EFBE-7F1B-AC7CE4CCCB6B}"/>
              </a:ext>
            </a:extLst>
          </p:cNvPr>
          <p:cNvGraphicFramePr>
            <a:graphicFrameLocks noGrp="1"/>
          </p:cNvGraphicFramePr>
          <p:nvPr>
            <p:ph idx="1"/>
            <p:custDataLst>
              <p:tags r:id="rId4"/>
            </p:custDataLst>
            <p:extLst>
              <p:ext uri="{D42A27DB-BD31-4B8C-83A1-F6EECF244321}">
                <p14:modId xmlns:p14="http://schemas.microsoft.com/office/powerpoint/2010/main" val="3323232280"/>
              </p:ext>
            </p:extLst>
          </p:nvPr>
        </p:nvGraphicFramePr>
        <p:xfrm>
          <a:off x="712634" y="1355902"/>
          <a:ext cx="10795875" cy="5349697"/>
        </p:xfrm>
        <a:graphic>
          <a:graphicData uri="http://schemas.openxmlformats.org/drawingml/2006/diagram">
            <dgm:relIds xmlns:dgm="http://schemas.openxmlformats.org/drawingml/2006/diagram" r:dm="rId6" r:lo="rId7" r:qs="rId8" r:cs="rId9"/>
          </a:graphicData>
        </a:graphic>
      </p:graphicFrame>
      <p:sp>
        <p:nvSpPr>
          <p:cNvPr id="5" name="Slide Number Placeholder 4">
            <a:extLst>
              <a:ext uri="{FF2B5EF4-FFF2-40B4-BE49-F238E27FC236}">
                <a16:creationId xmlns:a16="http://schemas.microsoft.com/office/drawing/2014/main" id="{F239810E-7E35-4CFE-AE71-E95B62336AC9}"/>
              </a:ext>
            </a:extLst>
          </p:cNvPr>
          <p:cNvSpPr>
            <a:spLocks noGrp="1"/>
          </p:cNvSpPr>
          <p:nvPr>
            <p:ph type="sldNum" sz="quarter" idx="4"/>
            <p:custDataLst>
              <p:tags r:id="rId10"/>
            </p:custDataLst>
          </p:nvPr>
        </p:nvSpPr>
        <p:spPr>
          <a:xfrm>
            <a:off x="13075920" y="6455664"/>
            <a:ext cx="448056" cy="365125"/>
          </a:xfrm>
        </p:spPr>
        <p:txBody>
          <a:bodyPr vert="horz" lIns="91440" tIns="45720" rIns="91440" bIns="45720" rtlCol="0" anchor="ctr">
            <a:normAutofit/>
          </a:bodyPr>
          <a:lstStyle/>
          <a:p>
            <a:pPr algn="r">
              <a:spcAft>
                <a:spcPts val="600"/>
              </a:spcAft>
              <a:defRPr/>
            </a:pPr>
            <a:fld id="{C239E13A-DC4A-4432-A0A3-F98620F1E30E}" type="slidenum">
              <a:rPr lang="en-US" sz="1100">
                <a:solidFill>
                  <a:schemeClr val="tx1">
                    <a:lumMod val="50000"/>
                    <a:lumOff val="50000"/>
                  </a:schemeClr>
                </a:solidFill>
                <a:latin typeface="+mn-lt"/>
                <a:ea typeface="+mn-ea"/>
                <a:cs typeface="+mn-cs"/>
              </a:rPr>
              <a:pPr algn="r">
                <a:spcAft>
                  <a:spcPts val="600"/>
                </a:spcAft>
                <a:defRPr/>
              </a:pPr>
              <a:t>38</a:t>
            </a:fld>
          </a:p>
        </p:txBody>
      </p:sp>
    </p:spTree>
    <p:extLst>
      <p:ext uri="{BB962C8B-B14F-4D97-AF65-F5344CB8AC3E}">
        <p14:creationId xmlns:p14="http://schemas.microsoft.com/office/powerpoint/2010/main" val="1484943140"/>
      </p:ext>
    </p:extLst>
  </p:cSld>
  <p:clrMapOvr>
    <a:masterClrMapping/>
  </p:clrMapOvr>
  <p:transition/>
  <p:timing/>
</p:sld>
</file>

<file path=ppt/slides/slide3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E9BE61C0-6904-42D6-87E2-6F7AE6B97ACF}"/>
              </a:ext>
            </a:extLst>
          </p:cNvPr>
          <p:cNvSpPr>
            <a:spLocks noGrp="1"/>
          </p:cNvSpPr>
          <p:nvPr>
            <p:ph type="title"/>
            <p:custDataLst>
              <p:tags r:id="rId3"/>
            </p:custDataLst>
          </p:nvPr>
        </p:nvSpPr>
        <p:spPr>
          <a:xfrm>
            <a:off x="656968" y="0"/>
            <a:ext cx="10696832" cy="1457693"/>
          </a:xfrm>
        </p:spPr>
        <p:txBody>
          <a:bodyPr/>
          <a:lstStyle/>
          <a:p>
            <a:r>
              <a:rPr lang="en-US">
                <a:solidFill>
                  <a:schemeClr val="bg1"/>
                </a:solidFill>
              </a:rPr>
              <a:t>PROACTIVE MEASURES</a:t>
            </a:r>
          </a:p>
        </p:txBody>
      </p:sp>
      <p:sp>
        <p:nvSpPr>
          <p:cNvPr id="3" name="Content Placeholder 2">
            <a:extLst>
              <a:ext uri="{FF2B5EF4-FFF2-40B4-BE49-F238E27FC236}">
                <a16:creationId xmlns:a16="http://schemas.microsoft.com/office/drawing/2014/main" id="{243274FF-D52F-40B1-967A-F70A492D9190}"/>
              </a:ext>
            </a:extLst>
          </p:cNvPr>
          <p:cNvSpPr>
            <a:spLocks noGrp="1"/>
          </p:cNvSpPr>
          <p:nvPr>
            <p:ph sz="half" idx="1"/>
            <p:custDataLst>
              <p:tags r:id="rId4"/>
            </p:custDataLst>
          </p:nvPr>
        </p:nvSpPr>
        <p:spPr>
          <a:xfrm>
            <a:off x="1524000" y="1457693"/>
            <a:ext cx="10011032" cy="4712059"/>
          </a:xfrm>
        </p:spPr>
        <p:txBody>
          <a:bodyPr>
            <a:normAutofit/>
          </a:bodyPr>
          <a:lstStyle/>
          <a:p>
            <a:endParaRPr lang="en-US"/>
          </a:p>
          <a:p>
            <a:endParaRPr lang="en-US"/>
          </a:p>
          <a:p>
            <a:endParaRPr lang="en-US"/>
          </a:p>
          <a:p>
            <a:endParaRPr lang="en-US"/>
          </a:p>
          <a:p>
            <a:pPr marL="0" indent="0">
              <a:buNone/>
            </a:pPr>
            <a:endParaRPr lang="en-US"/>
          </a:p>
        </p:txBody>
      </p:sp>
      <p:sp>
        <p:nvSpPr>
          <p:cNvPr id="5" name="Slide Number Placeholder 4">
            <a:extLst>
              <a:ext uri="{FF2B5EF4-FFF2-40B4-BE49-F238E27FC236}">
                <a16:creationId xmlns:a16="http://schemas.microsoft.com/office/drawing/2014/main" id="{BD8B5BDE-FE55-413A-82BE-C121F4EA38FF}"/>
              </a:ext>
            </a:extLst>
          </p:cNvPr>
          <p:cNvSpPr>
            <a:spLocks noGrp="1"/>
          </p:cNvSpPr>
          <p:nvPr>
            <p:ph type="sldNum" sz="quarter" idx="4"/>
            <p:custDataLst>
              <p:tags r:id="rId5"/>
            </p:custDataLst>
          </p:nvPr>
        </p:nvSpPr>
        <p:spPr/>
        <p:txBody>
          <a:bodyPr/>
          <a:lstStyle/>
          <a:p>
            <a:pPr defTabSz="457189">
              <a:defRPr/>
            </a:pPr>
            <a:fld id="{C239E13A-DC4A-4432-A0A3-F98620F1E30E}" type="slidenum">
              <a:rPr lang="en-US">
                <a:solidFill>
                  <a:srgbClr val="464646">
                    <a:tint val="75000"/>
                  </a:srgbClr>
                </a:solidFill>
              </a:rPr>
              <a:pPr defTabSz="457189">
                <a:defRPr/>
              </a:pPr>
              <a:t>39</a:t>
            </a:fld>
          </a:p>
        </p:txBody>
      </p:sp>
      <p:sp>
        <p:nvSpPr>
          <p:cNvPr id="6" name="Content Placeholder 6">
            <a:extLst>
              <a:ext uri="{FF2B5EF4-FFF2-40B4-BE49-F238E27FC236}">
                <a16:creationId xmlns:a16="http://schemas.microsoft.com/office/drawing/2014/main" id="{A076B486-0C1F-8ED7-B298-15CB68CB2570}"/>
              </a:ext>
            </a:extLst>
          </p:cNvPr>
          <p:cNvSpPr txBox="1"/>
          <p:nvPr>
            <p:custDataLst>
              <p:tags r:id="rId6"/>
            </p:custDataLst>
          </p:nvPr>
        </p:nvSpPr>
        <p:spPr>
          <a:xfrm>
            <a:off x="341745" y="1464905"/>
            <a:ext cx="11492189" cy="49227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a:latin typeface="Arial" panose="020b0604020202020204" pitchFamily="34" charset="0"/>
                <a:cs typeface="Arial" panose="020b0604020202020204" pitchFamily="34" charset="0"/>
              </a:rPr>
              <a:t>Adopt and continuously review and optimize your cybersecurity program;</a:t>
            </a:r>
          </a:p>
          <a:p>
            <a:pPr>
              <a:lnSpc>
                <a:spcPct val="100000"/>
              </a:lnSpc>
            </a:pPr>
            <a:r>
              <a:rPr lang="en-US" sz="1600">
                <a:latin typeface="Arial" panose="020b0604020202020204" pitchFamily="34" charset="0"/>
                <a:cs typeface="Arial" panose="020b0604020202020204" pitchFamily="34" charset="0"/>
              </a:rPr>
              <a:t>Conduct regular risk assessments and actually follow up on key areas of concern;</a:t>
            </a:r>
          </a:p>
          <a:p>
            <a:pPr>
              <a:lnSpc>
                <a:spcPct val="100000"/>
              </a:lnSpc>
            </a:pPr>
            <a:r>
              <a:rPr lang="en-US" sz="1600">
                <a:latin typeface="Arial" panose="020b0604020202020204" pitchFamily="34" charset="0"/>
                <a:cs typeface="Arial" panose="020b0604020202020204" pitchFamily="34" charset="0"/>
              </a:rPr>
              <a:t>Manage third party risks; make sure you are covered in your agreements with third parties, service providers, contractors for the risks they may bring and ensure to conduct due diligence such that you’re contracting with others who have proper cybersecurity response plans in place;</a:t>
            </a:r>
          </a:p>
          <a:p>
            <a:pPr>
              <a:lnSpc>
                <a:spcPct val="100000"/>
              </a:lnSpc>
            </a:pPr>
            <a:r>
              <a:rPr lang="en-US" sz="1600">
                <a:latin typeface="Arial" panose="020b0604020202020204" pitchFamily="34" charset="0"/>
                <a:cs typeface="Arial" panose="020b0604020202020204" pitchFamily="34" charset="0"/>
              </a:rPr>
              <a:t>Train all of your employees – not just top management</a:t>
            </a:r>
          </a:p>
          <a:p>
            <a:pPr>
              <a:lnSpc>
                <a:spcPct val="100000"/>
              </a:lnSpc>
            </a:pPr>
            <a:r>
              <a:rPr lang="en-US" sz="1600">
                <a:latin typeface="Arial" panose="020b0604020202020204" pitchFamily="34" charset="0"/>
                <a:cs typeface="Arial" panose="020b0604020202020204" pitchFamily="34" charset="0"/>
              </a:rPr>
              <a:t>In a study conducted about what companies are the most subject to data breaches, a direct link was found between a company’s privacy posture and the likelihood of publicly reported breach in the past 15 years.</a:t>
            </a:r>
          </a:p>
          <a:p>
            <a:pPr lvl="1">
              <a:lnSpc>
                <a:spcPct val="100000"/>
              </a:lnSpc>
            </a:pPr>
            <a:r>
              <a:rPr lang="en-US" sz="1600">
                <a:latin typeface="Arial" panose="020b0604020202020204" pitchFamily="34" charset="0"/>
                <a:cs typeface="Arial" panose="020b0604020202020204" pitchFamily="34" charset="0"/>
              </a:rPr>
              <a:t>Why is this? A company that truly focuses on privacy tends to have a culture of privacy within the organization, preventing something as small as a phishing email from being clicked, it has limited amounts of data that is shared with its third-party vendors, and it updates its privacy practices to adapt to new technologies.</a:t>
            </a:r>
          </a:p>
          <a:p>
            <a:pPr lvl="1">
              <a:lnSpc>
                <a:spcPct val="100000"/>
              </a:lnSpc>
            </a:pPr>
            <a:r>
              <a:rPr lang="en-US" sz="1600">
                <a:latin typeface="Arial" panose="020b0604020202020204" pitchFamily="34" charset="0"/>
                <a:cs typeface="Arial" panose="020b0604020202020204" pitchFamily="34" charset="0"/>
              </a:rPr>
              <a:t>These practices seem straightforward, yet it's reported that 2 out of 3 data breaches are because of a third party.</a:t>
            </a:r>
          </a:p>
          <a:p>
            <a:pPr lvl="1">
              <a:lnSpc>
                <a:spcPct val="100000"/>
              </a:lnSpc>
            </a:pPr>
            <a:r>
              <a:rPr lang="en-US" sz="1600">
                <a:latin typeface="Arial" panose="020b0604020202020204" pitchFamily="34" charset="0"/>
                <a:cs typeface="Arial" panose="020b0604020202020204" pitchFamily="34" charset="0"/>
              </a:rPr>
              <a:t>Report: </a:t>
            </a:r>
            <a:r>
              <a:rPr lang="en-US" sz="1600">
                <a:latin typeface="Arial" panose="020b0604020202020204" pitchFamily="34" charset="0"/>
                <a:cs typeface="Arial" panose="020b0604020202020204" pitchFamily="34" charset="0"/>
              </a:rPr>
              <a:t>https://cdn.osano.com/hubfs/assets/marketing/white-papers/data-privacy-and-data-breach-link.pdf</a:t>
            </a:r>
            <a:r>
              <a:rPr lang="en-US" sz="16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25400253"/>
      </p:ext>
    </p:extLst>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6" name="Title 5">
            <a:extLst>
              <a:ext uri="{FF2B5EF4-FFF2-40B4-BE49-F238E27FC236}">
                <a16:creationId xmlns:a16="http://schemas.microsoft.com/office/drawing/2014/main" id="{9136629E-3DD6-4E15-82B4-0F8862668949}"/>
              </a:ext>
            </a:extLst>
          </p:cNvPr>
          <p:cNvSpPr>
            <a:spLocks noGrp="1"/>
          </p:cNvSpPr>
          <p:nvPr>
            <p:ph type="title"/>
          </p:nvPr>
        </p:nvSpPr>
        <p:spPr>
          <a:xfrm>
            <a:off x="1440872" y="229955"/>
            <a:ext cx="6712527" cy="1015677"/>
          </a:xfrm>
        </p:spPr>
        <p:txBody>
          <a:bodyPr anchor="ctr">
            <a:normAutofit fontScale="90000"/>
          </a:bodyPr>
          <a:lstStyle/>
          <a:p>
            <a:r>
              <a:rPr lang="en-US" sz="3400"/>
              <a:t>FORBES 5 TOP SECURITY THREATS 2023</a:t>
            </a:r>
          </a:p>
        </p:txBody>
      </p:sp>
      <p:sp>
        <p:nvSpPr>
          <p:cNvPr id="7" name="Content Placeholder 6">
            <a:extLst>
              <a:ext uri="{FF2B5EF4-FFF2-40B4-BE49-F238E27FC236}">
                <a16:creationId xmlns:a16="http://schemas.microsoft.com/office/drawing/2014/main" id="{F2CF2C65-F65E-43C9-A0E1-29A27F10D45B}"/>
              </a:ext>
            </a:extLst>
          </p:cNvPr>
          <p:cNvSpPr>
            <a:spLocks noGrp="1"/>
          </p:cNvSpPr>
          <p:nvPr>
            <p:ph idx="1"/>
          </p:nvPr>
        </p:nvSpPr>
        <p:spPr>
          <a:xfrm>
            <a:off x="1440871" y="1464905"/>
            <a:ext cx="10160001" cy="4862003"/>
          </a:xfrm>
        </p:spPr>
        <p:txBody>
          <a:bodyPr>
            <a:normAutofit/>
          </a:bodyPr>
          <a:lstStyle/>
          <a:p>
            <a:pPr marL="514350" indent="-514350">
              <a:lnSpc>
                <a:spcPct val="140000"/>
              </a:lnSpc>
              <a:spcAft>
                <a:spcPts val="600"/>
              </a:spcAft>
              <a:buFont typeface="+mj-lt"/>
              <a:buAutoNum type="arabicPeriod"/>
            </a:pPr>
            <a:r>
              <a:rPr lang="en-US" sz="1100"/>
              <a:t>Business Email Compromise (BEC)</a:t>
            </a:r>
          </a:p>
          <a:p>
            <a:pPr lvl="1">
              <a:lnSpc>
                <a:spcPct val="140000"/>
              </a:lnSpc>
              <a:spcAft>
                <a:spcPts val="600"/>
              </a:spcAft>
            </a:pPr>
            <a:r>
              <a:rPr lang="en-US" sz="1100"/>
              <a:t>Experts are particularly concerned with accounting departments. There is an uptick in attackers requesting a direct deposit change.</a:t>
            </a:r>
          </a:p>
          <a:p>
            <a:pPr lvl="2">
              <a:lnSpc>
                <a:spcPct val="140000"/>
              </a:lnSpc>
              <a:spcAft>
                <a:spcPts val="600"/>
              </a:spcAft>
            </a:pPr>
            <a:r>
              <a:rPr lang="en-US" sz="1100"/>
              <a:t>While this use to target higher paid employees, lately the focus has been mid-level employees.</a:t>
            </a:r>
          </a:p>
          <a:p>
            <a:pPr marL="514350" indent="-514350">
              <a:lnSpc>
                <a:spcPct val="140000"/>
              </a:lnSpc>
              <a:spcAft>
                <a:spcPts val="600"/>
              </a:spcAft>
              <a:buFont typeface="+mj-lt"/>
              <a:buAutoNum type="arabicPeriod"/>
            </a:pPr>
            <a:r>
              <a:rPr lang="en-US" sz="1100"/>
              <a:t>Malware &amp; Ransomware Attacks</a:t>
            </a:r>
          </a:p>
          <a:p>
            <a:pPr lvl="1">
              <a:lnSpc>
                <a:spcPct val="140000"/>
              </a:lnSpc>
              <a:spcAft>
                <a:spcPts val="600"/>
              </a:spcAft>
            </a:pPr>
            <a:r>
              <a:rPr lang="en-US" sz="1100"/>
              <a:t>Experts believe attacks will increase for US government contractors or other entities whose goods or services are aiding Ukraine in the war because of Russia’s state-sponsored organized crime team.</a:t>
            </a:r>
          </a:p>
          <a:p>
            <a:pPr marL="514350" indent="-514350">
              <a:lnSpc>
                <a:spcPct val="140000"/>
              </a:lnSpc>
              <a:spcAft>
                <a:spcPts val="600"/>
              </a:spcAft>
              <a:buFont typeface="+mj-lt"/>
              <a:buAutoNum type="arabicPeriod"/>
            </a:pPr>
            <a:r>
              <a:rPr lang="en-US" sz="1100"/>
              <a:t>Crypto Scams &amp; ‘Pig Butchering’</a:t>
            </a:r>
          </a:p>
          <a:p>
            <a:pPr lvl="1">
              <a:lnSpc>
                <a:spcPct val="140000"/>
              </a:lnSpc>
              <a:spcAft>
                <a:spcPts val="600"/>
              </a:spcAft>
            </a:pPr>
            <a:r>
              <a:rPr lang="en-US" sz="1100"/>
              <a:t>Individuals have a new threat referred to as ‘pig butchering.’ Attackers online are convincing others to invest in crypto with very large initial returns in hopes of obtaining further investments. Once the investments are suitable, the hacker drains the account.</a:t>
            </a:r>
          </a:p>
          <a:p>
            <a:pPr marL="514350" indent="-514350">
              <a:lnSpc>
                <a:spcPct val="140000"/>
              </a:lnSpc>
              <a:spcAft>
                <a:spcPts val="600"/>
              </a:spcAft>
              <a:buFont typeface="+mj-lt"/>
              <a:buAutoNum type="arabicPeriod"/>
            </a:pPr>
            <a:r>
              <a:rPr lang="en-US" sz="1100"/>
              <a:t>Innovation in the Cybercrime Cash-out Process</a:t>
            </a:r>
          </a:p>
          <a:p>
            <a:pPr lvl="1">
              <a:lnSpc>
                <a:spcPct val="140000"/>
              </a:lnSpc>
              <a:spcAft>
                <a:spcPts val="600"/>
              </a:spcAft>
            </a:pPr>
            <a:r>
              <a:rPr lang="en-US" sz="1100"/>
              <a:t>Cybercriminals in the crypto space using “crypto mixing services” by taking in traceable ‘dirty’ money, cleaning it, and providing gift cards since they are not traceable.</a:t>
            </a:r>
          </a:p>
          <a:p>
            <a:pPr marL="514350" indent="-514350">
              <a:lnSpc>
                <a:spcPct val="140000"/>
              </a:lnSpc>
              <a:spcAft>
                <a:spcPts val="600"/>
              </a:spcAft>
              <a:buFont typeface="+mj-lt"/>
              <a:buAutoNum type="arabicPeriod"/>
            </a:pPr>
            <a:r>
              <a:rPr lang="en-US" sz="1100"/>
              <a:t>Cybercrime &amp; Scamming as a Service </a:t>
            </a:r>
          </a:p>
          <a:p>
            <a:pPr lvl="1">
              <a:lnSpc>
                <a:spcPct val="140000"/>
              </a:lnSpc>
              <a:spcAft>
                <a:spcPts val="600"/>
              </a:spcAft>
            </a:pPr>
            <a:r>
              <a:rPr lang="en-US" sz="1100"/>
              <a:t>Underground virtual marketplaces are providing end-to end services that enable low-skill threat actors to procure stolen credentials, credit card numbers, phishing kits and more. This is increasing the number of attackers. </a:t>
            </a:r>
          </a:p>
        </p:txBody>
      </p:sp>
      <p:pic>
        <p:nvPicPr>
          <p:cNvPr id="9" name="Picture 8">
            <a:extLst>
              <a:ext uri="{FF2B5EF4-FFF2-40B4-BE49-F238E27FC236}">
                <a16:creationId xmlns:a16="http://schemas.microsoft.com/office/drawing/2014/main" id="{1CC9A1FB-B026-C878-538A-A2D33CD049CB}"/>
              </a:ext>
            </a:extLst>
          </p:cNvPr>
          <p:cNvPicPr>
            <a:picLocks noChangeAspect="1"/>
          </p:cNvPicPr>
          <p:nvPr/>
        </p:nvPicPr>
        <p:blipFill>
          <a:blip r:embed="rId3"/>
          <a:srcRect l="27077" r="61674"/>
          <a:stretch>
            <a:fillRect/>
          </a:stretch>
        </p:blipFill>
        <p:spPr>
          <a:xfrm>
            <a:off x="20" y="10"/>
            <a:ext cx="1371580" cy="6857990"/>
          </a:xfrm>
          <a:prstGeom prst="rect">
            <a:avLst/>
          </a:prstGeom>
          <a:noFill/>
        </p:spPr>
      </p:pic>
    </p:spTree>
    <p:extLst>
      <p:ext uri="{BB962C8B-B14F-4D97-AF65-F5344CB8AC3E}">
        <p14:creationId xmlns:p14="http://schemas.microsoft.com/office/powerpoint/2010/main" val="270080478"/>
      </p:ext>
    </p:extLst>
  </p:cSld>
  <p:clrMapOvr>
    <a:masterClrMapping/>
  </p:clrMapOvr>
  <p:transition/>
  <p:timing/>
</p:sld>
</file>

<file path=ppt/slides/slide4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E9BE61C0-6904-42D6-87E2-6F7AE6B97ACF}"/>
              </a:ext>
            </a:extLst>
          </p:cNvPr>
          <p:cNvSpPr>
            <a:spLocks noGrp="1"/>
          </p:cNvSpPr>
          <p:nvPr>
            <p:ph type="title"/>
            <p:custDataLst>
              <p:tags r:id="rId3"/>
            </p:custDataLst>
          </p:nvPr>
        </p:nvSpPr>
        <p:spPr>
          <a:xfrm>
            <a:off x="82141" y="88540"/>
            <a:ext cx="9729186" cy="1325563"/>
          </a:xfrm>
        </p:spPr>
        <p:txBody>
          <a:bodyPr/>
          <a:lstStyle/>
          <a:p>
            <a:r>
              <a:rPr lang="en-US" sz="4000"/>
              <a:t>NACD 5 KEY OVERSIGHT STEPS</a:t>
            </a:r>
          </a:p>
        </p:txBody>
      </p:sp>
      <p:sp>
        <p:nvSpPr>
          <p:cNvPr id="3" name="Content Placeholder 2">
            <a:extLst>
              <a:ext uri="{FF2B5EF4-FFF2-40B4-BE49-F238E27FC236}">
                <a16:creationId xmlns:a16="http://schemas.microsoft.com/office/drawing/2014/main" id="{243274FF-D52F-40B1-967A-F70A492D9190}"/>
              </a:ext>
            </a:extLst>
          </p:cNvPr>
          <p:cNvSpPr>
            <a:spLocks noGrp="1"/>
          </p:cNvSpPr>
          <p:nvPr>
            <p:ph sz="half" idx="1"/>
            <p:custDataLst>
              <p:tags r:id="rId4"/>
            </p:custDataLst>
          </p:nvPr>
        </p:nvSpPr>
        <p:spPr>
          <a:xfrm>
            <a:off x="1524000" y="1457693"/>
            <a:ext cx="10011032" cy="4712059"/>
          </a:xfrm>
        </p:spPr>
        <p:txBody>
          <a:bodyPr>
            <a:normAutofit/>
          </a:bodyPr>
          <a:lstStyle/>
          <a:p>
            <a:endParaRPr lang="en-US"/>
          </a:p>
          <a:p>
            <a:endParaRPr lang="en-US"/>
          </a:p>
          <a:p>
            <a:endParaRPr lang="en-US"/>
          </a:p>
          <a:p>
            <a:endParaRPr lang="en-US"/>
          </a:p>
          <a:p>
            <a:pPr marL="0" indent="0">
              <a:buNone/>
            </a:pPr>
            <a:endParaRPr lang="en-US"/>
          </a:p>
        </p:txBody>
      </p:sp>
      <p:sp>
        <p:nvSpPr>
          <p:cNvPr id="5" name="Slide Number Placeholder 4">
            <a:extLst>
              <a:ext uri="{FF2B5EF4-FFF2-40B4-BE49-F238E27FC236}">
                <a16:creationId xmlns:a16="http://schemas.microsoft.com/office/drawing/2014/main" id="{BD8B5BDE-FE55-413A-82BE-C121F4EA38FF}"/>
              </a:ext>
            </a:extLst>
          </p:cNvPr>
          <p:cNvSpPr>
            <a:spLocks noGrp="1"/>
          </p:cNvSpPr>
          <p:nvPr>
            <p:ph type="sldNum" sz="quarter" idx="4"/>
            <p:custDataLst>
              <p:tags r:id="rId5"/>
            </p:custDataLst>
          </p:nvPr>
        </p:nvSpPr>
        <p:spPr/>
        <p:txBody>
          <a:bodyPr/>
          <a:lstStyle/>
          <a:p>
            <a:pPr defTabSz="457189">
              <a:defRPr/>
            </a:pPr>
            <a:fld id="{C239E13A-DC4A-4432-A0A3-F98620F1E30E}" type="slidenum">
              <a:rPr lang="en-US">
                <a:solidFill>
                  <a:srgbClr val="464646">
                    <a:tint val="75000"/>
                  </a:srgbClr>
                </a:solidFill>
              </a:rPr>
              <a:pPr defTabSz="457189">
                <a:defRPr/>
              </a:pPr>
              <a:t>40</a:t>
            </a:fld>
          </a:p>
        </p:txBody>
      </p:sp>
      <p:graphicFrame>
        <p:nvGraphicFramePr>
          <p:cNvPr id="4" name="Content Placeholder 3">
            <a:extLst>
              <a:ext uri="{FF2B5EF4-FFF2-40B4-BE49-F238E27FC236}">
                <a16:creationId xmlns:a16="http://schemas.microsoft.com/office/drawing/2014/main" id="{069B7EF7-B9C9-5647-7D98-F6C2D057750E}"/>
              </a:ext>
            </a:extLst>
          </p:cNvPr>
          <p:cNvGraphicFramePr/>
          <p:nvPr>
            <p:custDataLst>
              <p:tags r:id="rId6"/>
            </p:custDataLst>
            <p:extLst>
              <p:ext uri="{D42A27DB-BD31-4B8C-83A1-F6EECF244321}">
                <p14:modId xmlns:p14="http://schemas.microsoft.com/office/powerpoint/2010/main" val="3508632517"/>
              </p:ext>
            </p:extLst>
          </p:nvPr>
        </p:nvGraphicFramePr>
        <p:xfrm>
          <a:off x="1342768" y="1457693"/>
          <a:ext cx="10192264" cy="4668469"/>
        </p:xfrm>
        <a:graphic>
          <a:graphicData uri="http://schemas.openxmlformats.org/drawingml/2006/diagram">
            <dgm:relIds xmlns:dgm="http://schemas.openxmlformats.org/drawingml/2006/diagram" r:dm="rId8" r:lo="rId9" r:qs="rId10" r:cs="rId11"/>
          </a:graphicData>
        </a:graphic>
      </p:graphicFrame>
    </p:spTree>
    <p:extLst>
      <p:ext uri="{BB962C8B-B14F-4D97-AF65-F5344CB8AC3E}">
        <p14:creationId xmlns:p14="http://schemas.microsoft.com/office/powerpoint/2010/main" val="2340694764"/>
      </p:ext>
    </p:extLst>
  </p:cSld>
  <p:clrMapOvr>
    <a:masterClrMapping/>
  </p:clrMapOvr>
  <p:transition/>
  <p:timing/>
</p:sld>
</file>

<file path=ppt/slides/slide4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2474EEFE-79F0-143B-9636-76EC31E936A4}"/>
              </a:ext>
            </a:extLst>
          </p:cNvPr>
          <p:cNvSpPr>
            <a:spLocks noGrp="1"/>
          </p:cNvSpPr>
          <p:nvPr>
            <p:ph type="title"/>
            <p:custDataLst>
              <p:tags r:id="rId3"/>
            </p:custDataLst>
          </p:nvPr>
        </p:nvSpPr>
        <p:spPr/>
        <p:txBody>
          <a:bodyPr/>
          <a:lstStyle/>
          <a:p>
            <a:r>
              <a:rPr lang="en-US" cap="all"/>
              <a:t>Reasonable Security</a:t>
            </a:r>
          </a:p>
        </p:txBody>
      </p:sp>
      <p:graphicFrame>
        <p:nvGraphicFramePr>
          <p:cNvPr id="4" name="Content Placeholder 3">
            <a:extLst>
              <a:ext uri="{FF2B5EF4-FFF2-40B4-BE49-F238E27FC236}">
                <a16:creationId xmlns:a16="http://schemas.microsoft.com/office/drawing/2014/main" id="{B2354C7F-AD61-0E1F-CD50-216D9F381BF7}"/>
              </a:ext>
            </a:extLst>
          </p:cNvPr>
          <p:cNvGraphicFramePr>
            <a:graphicFrameLocks noGrp="1"/>
          </p:cNvGraphicFramePr>
          <p:nvPr>
            <p:ph idx="1"/>
            <p:custDataLst>
              <p:tags r:id="rId4"/>
            </p:custDataLst>
            <p:extLst>
              <p:ext uri="{D42A27DB-BD31-4B8C-83A1-F6EECF244321}">
                <p14:modId xmlns:p14="http://schemas.microsoft.com/office/powerpoint/2010/main" val="283401579"/>
              </p:ext>
            </p:extLst>
          </p:nvPr>
        </p:nvGraphicFramePr>
        <p:xfrm>
          <a:off x="838200" y="1669002"/>
          <a:ext cx="10515600" cy="4507961"/>
        </p:xfrm>
        <a:graphic>
          <a:graphicData uri="http://schemas.openxmlformats.org/drawingml/2006/diagram">
            <dgm:relIds xmlns:dgm="http://schemas.openxmlformats.org/drawingml/2006/diagram" r:dm="rId6" r:lo="rId7" r:qs="rId8" r:cs="rId9"/>
          </a:graphicData>
        </a:graphic>
      </p:graphicFrame>
    </p:spTree>
    <p:extLst>
      <p:ext uri="{BB962C8B-B14F-4D97-AF65-F5344CB8AC3E}">
        <p14:creationId xmlns:p14="http://schemas.microsoft.com/office/powerpoint/2010/main" val="1108006244"/>
      </p:ext>
    </p:extLst>
  </p:cSld>
  <p:clrMapOvr>
    <a:masterClrMapping/>
  </p:clrMapOvr>
  <p:transition/>
  <p:timing/>
</p:sld>
</file>

<file path=ppt/slides/slide4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custDataLst>
            <p:tags r:id="rId2"/>
          </p:custDataLst>
        </p:nvPr>
      </p:nvGrpSpPr>
      <p:grpSpPr>
        <a:xfrm>
          <a:off x="0" y="0"/>
          <a:ext cx="0" cy="0"/>
        </a:xfrm>
      </p:grpSpPr>
      <p:sp>
        <p:nvSpPr>
          <p:cNvPr id="2" name="Title 1">
            <a:extLst>
              <a:ext uri="{FF2B5EF4-FFF2-40B4-BE49-F238E27FC236}">
                <a16:creationId xmlns:a16="http://schemas.microsoft.com/office/drawing/2014/main" id="{2474EEFE-79F0-143B-9636-76EC31E936A4}"/>
              </a:ext>
            </a:extLst>
          </p:cNvPr>
          <p:cNvSpPr>
            <a:spLocks noGrp="1"/>
          </p:cNvSpPr>
          <p:nvPr>
            <p:ph type="title"/>
            <p:custDataLst>
              <p:tags r:id="rId3"/>
            </p:custDataLst>
          </p:nvPr>
        </p:nvSpPr>
        <p:spPr/>
        <p:txBody>
          <a:bodyPr>
            <a:normAutofit fontScale="90000"/>
          </a:bodyPr>
          <a:lstStyle/>
          <a:p>
            <a:r>
              <a:rPr lang="en-US" cap="all"/>
              <a:t>Thank you – any questions?</a:t>
            </a:r>
            <a:br>
              <a:rPr lang="en-US"/>
            </a:br>
          </a:p>
        </p:txBody>
      </p:sp>
      <p:pic>
        <p:nvPicPr>
          <p:cNvPr id="4" name="Content Placeholder 3">
            <a:extLst>
              <a:ext uri="{FF2B5EF4-FFF2-40B4-BE49-F238E27FC236}">
                <a16:creationId xmlns:a16="http://schemas.microsoft.com/office/drawing/2014/main" id="{38527CC6-328E-A1B6-0D94-9A05D5933337}"/>
              </a:ext>
            </a:extLst>
          </p:cNvPr>
          <p:cNvPicPr>
            <a:picLocks noGrp="1" noChangeAspect="1"/>
          </p:cNvPicPr>
          <p:nvPr>
            <p:ph idx="1"/>
            <p:custDataLst>
              <p:tags r:id="rId5"/>
            </p:custDataLst>
          </p:nvPr>
        </p:nvPicPr>
        <p:blipFill>
          <a:blip r:embed="rId4"/>
          <a:stretch>
            <a:fillRect/>
          </a:stretch>
        </p:blipFill>
        <p:spPr>
          <a:xfrm>
            <a:off x="502114" y="1497966"/>
            <a:ext cx="10957171" cy="4653452"/>
          </a:xfrm>
          <a:prstGeom prst="rect">
            <a:avLst/>
          </a:prstGeom>
        </p:spPr>
      </p:pic>
      <p:pic>
        <p:nvPicPr>
          <p:cNvPr id="5" name="Picture 4">
            <a:extLst>
              <a:ext uri="{FF2B5EF4-FFF2-40B4-BE49-F238E27FC236}">
                <a16:creationId xmlns:a16="http://schemas.microsoft.com/office/drawing/2014/main" id="{42C81737-3538-BE23-5331-D418882448FE}"/>
              </a:ext>
            </a:extLst>
          </p:cNvPr>
          <p:cNvPicPr>
            <a:picLocks noChangeAspect="1"/>
          </p:cNvPicPr>
          <p:nvPr>
            <p:custDataLst>
              <p:tags r:id="rId7"/>
            </p:custDataLst>
          </p:nvPr>
        </p:nvPicPr>
        <p:blipFill>
          <a:blip r:embed="rId6"/>
          <a:stretch>
            <a:fillRect/>
          </a:stretch>
        </p:blipFill>
        <p:spPr>
          <a:xfrm>
            <a:off x="931796" y="1945675"/>
            <a:ext cx="2578023" cy="3128509"/>
          </a:xfrm>
          <a:prstGeom prst="rect">
            <a:avLst/>
          </a:prstGeom>
        </p:spPr>
      </p:pic>
      <p:pic>
        <p:nvPicPr>
          <p:cNvPr id="6" name="Picture 5">
            <a:extLst>
              <a:ext uri="{FF2B5EF4-FFF2-40B4-BE49-F238E27FC236}">
                <a16:creationId xmlns:a16="http://schemas.microsoft.com/office/drawing/2014/main" id="{9C58B38D-7ED9-9521-4C5B-ED1E0F8C76F9}"/>
              </a:ext>
            </a:extLst>
          </p:cNvPr>
          <p:cNvPicPr>
            <a:picLocks noChangeAspect="1"/>
          </p:cNvPicPr>
          <p:nvPr>
            <p:custDataLst>
              <p:tags r:id="rId9"/>
            </p:custDataLst>
          </p:nvPr>
        </p:nvPicPr>
        <p:blipFill>
          <a:blip r:embed="rId8"/>
          <a:stretch>
            <a:fillRect/>
          </a:stretch>
        </p:blipFill>
        <p:spPr>
          <a:xfrm>
            <a:off x="4886036" y="1951649"/>
            <a:ext cx="2429164" cy="3128510"/>
          </a:xfrm>
          <a:prstGeom prst="rect">
            <a:avLst/>
          </a:prstGeom>
        </p:spPr>
      </p:pic>
      <p:pic>
        <p:nvPicPr>
          <p:cNvPr id="7" name="Picture 6">
            <a:extLst>
              <a:ext uri="{FF2B5EF4-FFF2-40B4-BE49-F238E27FC236}">
                <a16:creationId xmlns:a16="http://schemas.microsoft.com/office/drawing/2014/main" id="{0314FB4E-E1BC-5271-A0E8-EA422557ACFF}"/>
              </a:ext>
              <a:ext uri="{C183D7F6-B498-43B3-948B-1728B52AA6E4}">
                <adec:decorative xmlns:adec="http://schemas.microsoft.com/office/drawing/2017/decorative" val="1"/>
              </a:ext>
            </a:extLst>
          </p:cNvPr>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rcRect l="10634" t="14370" r="12301" b="78"/>
          <a:stretch>
            <a:fillRect/>
          </a:stretch>
        </p:blipFill>
        <p:spPr>
          <a:xfrm>
            <a:off x="8691417" y="1976982"/>
            <a:ext cx="2068946" cy="3104622"/>
          </a:xfrm>
          <a:prstGeom prst="rect">
            <a:avLst/>
          </a:prstGeom>
        </p:spPr>
      </p:pic>
    </p:spTree>
    <p:extLst>
      <p:ext uri="{BB962C8B-B14F-4D97-AF65-F5344CB8AC3E}">
        <p14:creationId xmlns:p14="http://schemas.microsoft.com/office/powerpoint/2010/main" val="1524034214"/>
      </p:ext>
    </p:extLst>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6" name="Title 5">
            <a:extLst>
              <a:ext uri="{FF2B5EF4-FFF2-40B4-BE49-F238E27FC236}">
                <a16:creationId xmlns:a16="http://schemas.microsoft.com/office/drawing/2014/main" id="{9136629E-3DD6-4E15-82B4-0F8862668949}"/>
              </a:ext>
            </a:extLst>
          </p:cNvPr>
          <p:cNvSpPr>
            <a:spLocks noGrp="1"/>
          </p:cNvSpPr>
          <p:nvPr>
            <p:ph type="title"/>
          </p:nvPr>
        </p:nvSpPr>
        <p:spPr>
          <a:xfrm>
            <a:off x="1371600" y="229955"/>
            <a:ext cx="6781800" cy="1015677"/>
          </a:xfrm>
        </p:spPr>
        <p:txBody>
          <a:bodyPr anchor="ctr">
            <a:normAutofit fontScale="90000"/>
          </a:bodyPr>
          <a:lstStyle/>
          <a:p>
            <a:r>
              <a:rPr lang="en-US" sz="3400"/>
              <a:t>FORBES TOP 7 SECURITY THREATS 2024</a:t>
            </a:r>
          </a:p>
        </p:txBody>
      </p:sp>
      <p:sp>
        <p:nvSpPr>
          <p:cNvPr id="7" name="Content Placeholder 6">
            <a:extLst>
              <a:ext uri="{FF2B5EF4-FFF2-40B4-BE49-F238E27FC236}">
                <a16:creationId xmlns:a16="http://schemas.microsoft.com/office/drawing/2014/main" id="{F2CF2C65-F65E-43C9-A0E1-29A27F10D45B}"/>
              </a:ext>
            </a:extLst>
          </p:cNvPr>
          <p:cNvSpPr>
            <a:spLocks noGrp="1"/>
          </p:cNvSpPr>
          <p:nvPr>
            <p:ph idx="1"/>
          </p:nvPr>
        </p:nvSpPr>
        <p:spPr>
          <a:xfrm>
            <a:off x="1752600" y="1464906"/>
            <a:ext cx="9601200" cy="4709160"/>
          </a:xfrm>
        </p:spPr>
        <p:txBody>
          <a:bodyPr>
            <a:normAutofit/>
          </a:bodyPr>
          <a:lstStyle/>
          <a:p>
            <a:pPr marL="514350" indent="-514350">
              <a:lnSpc>
                <a:spcPct val="140000"/>
              </a:lnSpc>
              <a:spcAft>
                <a:spcPts val="600"/>
              </a:spcAft>
              <a:buFont typeface="+mj-lt"/>
              <a:buAutoNum type="arabicPeriod"/>
            </a:pPr>
            <a:r>
              <a:rPr lang="en-US" sz="2600"/>
              <a:t>State Sponsored Attacks</a:t>
            </a:r>
          </a:p>
          <a:p>
            <a:pPr marL="514350" indent="-514350">
              <a:lnSpc>
                <a:spcPct val="140000"/>
              </a:lnSpc>
              <a:spcAft>
                <a:spcPts val="600"/>
              </a:spcAft>
              <a:buFont typeface="+mj-lt"/>
              <a:buAutoNum type="arabicPeriod"/>
            </a:pPr>
            <a:r>
              <a:rPr lang="en-US" sz="2600"/>
              <a:t>Ransomware Double Extortion</a:t>
            </a:r>
          </a:p>
          <a:p>
            <a:pPr marL="514350" indent="-514350">
              <a:lnSpc>
                <a:spcPct val="140000"/>
              </a:lnSpc>
              <a:spcAft>
                <a:spcPts val="600"/>
              </a:spcAft>
              <a:buFont typeface="+mj-lt"/>
              <a:buAutoNum type="arabicPeriod"/>
            </a:pPr>
            <a:r>
              <a:rPr lang="en-US" sz="2600"/>
              <a:t>Supply Chain Attacks</a:t>
            </a:r>
          </a:p>
          <a:p>
            <a:pPr marL="514350" indent="-514350">
              <a:lnSpc>
                <a:spcPct val="140000"/>
              </a:lnSpc>
              <a:spcAft>
                <a:spcPts val="600"/>
              </a:spcAft>
              <a:buFont typeface="+mj-lt"/>
              <a:buAutoNum type="arabicPeriod"/>
            </a:pPr>
            <a:r>
              <a:rPr lang="en-US" sz="2600"/>
              <a:t>Internet of Things (IoT)</a:t>
            </a:r>
          </a:p>
          <a:p>
            <a:pPr marL="514350" indent="-514350">
              <a:lnSpc>
                <a:spcPct val="140000"/>
              </a:lnSpc>
              <a:spcAft>
                <a:spcPts val="600"/>
              </a:spcAft>
              <a:buFont typeface="+mj-lt"/>
              <a:buAutoNum type="arabicPeriod"/>
            </a:pPr>
            <a:r>
              <a:rPr lang="en-US" sz="2600"/>
              <a:t>Quantum Computing</a:t>
            </a:r>
          </a:p>
          <a:p>
            <a:pPr marL="514350" indent="-514350">
              <a:lnSpc>
                <a:spcPct val="140000"/>
              </a:lnSpc>
              <a:spcAft>
                <a:spcPts val="600"/>
              </a:spcAft>
              <a:buFont typeface="+mj-lt"/>
              <a:buAutoNum type="arabicPeriod"/>
            </a:pPr>
            <a:r>
              <a:rPr lang="en-US" sz="2600"/>
              <a:t>CISO Burnout</a:t>
            </a:r>
          </a:p>
          <a:p>
            <a:pPr marL="514350" indent="-514350">
              <a:lnSpc>
                <a:spcPct val="140000"/>
              </a:lnSpc>
              <a:spcAft>
                <a:spcPts val="600"/>
              </a:spcAft>
              <a:buFont typeface="+mj-lt"/>
              <a:buAutoNum type="arabicPeriod"/>
            </a:pPr>
            <a:r>
              <a:rPr lang="en-US" sz="2600"/>
              <a:t>Insider Threats</a:t>
            </a:r>
          </a:p>
          <a:p>
            <a:pPr marL="0" indent="0">
              <a:lnSpc>
                <a:spcPct val="140000"/>
              </a:lnSpc>
              <a:spcAft>
                <a:spcPts val="600"/>
              </a:spcAft>
              <a:buNone/>
            </a:pPr>
            <a:endParaRPr lang="en-US" sz="2600"/>
          </a:p>
        </p:txBody>
      </p:sp>
      <p:pic>
        <p:nvPicPr>
          <p:cNvPr id="9" name="Picture 8">
            <a:extLst>
              <a:ext uri="{FF2B5EF4-FFF2-40B4-BE49-F238E27FC236}">
                <a16:creationId xmlns:a16="http://schemas.microsoft.com/office/drawing/2014/main" id="{2AB19959-CF67-671A-A0E0-00F20F043410}"/>
              </a:ext>
            </a:extLst>
          </p:cNvPr>
          <p:cNvPicPr>
            <a:picLocks noChangeAspect="1"/>
          </p:cNvPicPr>
          <p:nvPr/>
        </p:nvPicPr>
        <p:blipFill>
          <a:blip r:embed="rId3"/>
          <a:srcRect l="37056" r="49744" b="-1"/>
          <a:stretch>
            <a:fillRect/>
          </a:stretch>
        </p:blipFill>
        <p:spPr>
          <a:xfrm>
            <a:off x="20" y="10"/>
            <a:ext cx="1371580" cy="6857990"/>
          </a:xfrm>
          <a:prstGeom prst="rect">
            <a:avLst/>
          </a:prstGeom>
          <a:noFill/>
        </p:spPr>
      </p:pic>
    </p:spTree>
    <p:extLst>
      <p:ext uri="{BB962C8B-B14F-4D97-AF65-F5344CB8AC3E}">
        <p14:creationId xmlns:p14="http://schemas.microsoft.com/office/powerpoint/2010/main" val="3520600120"/>
      </p:ext>
    </p:extLst>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7" name="Title 6">
            <a:extLst>
              <a:ext uri="{FF2B5EF4-FFF2-40B4-BE49-F238E27FC236}">
                <a16:creationId xmlns:a16="http://schemas.microsoft.com/office/drawing/2014/main" id="{2C75FB50-8DA9-416A-A86B-4E0D79722DCC}"/>
              </a:ext>
            </a:extLst>
          </p:cNvPr>
          <p:cNvSpPr>
            <a:spLocks noGrp="1"/>
          </p:cNvSpPr>
          <p:nvPr>
            <p:ph type="title"/>
          </p:nvPr>
        </p:nvSpPr>
        <p:spPr>
          <a:xfrm>
            <a:off x="0" y="-1"/>
            <a:ext cx="10476394" cy="1551710"/>
          </a:xfrm>
        </p:spPr>
        <p:txBody>
          <a:bodyPr>
            <a:normAutofit/>
          </a:bodyPr>
          <a:lstStyle/>
          <a:p>
            <a:r>
              <a:rPr kumimoji="0" lang="en-US" sz="3400" b="0" i="0" u="none" strike="noStrike" kern="1200" cap="all" spc="0" normalizeH="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2023 IAPP Year End STATE LAW Recap </a:t>
            </a:r>
            <a:endParaRPr lang="en-US" sz="3400"/>
          </a:p>
        </p:txBody>
      </p:sp>
      <p:pic>
        <p:nvPicPr>
          <p:cNvPr id="3" name="Content Placeholder 2" descr="A screenshot of a computer&#10;&#10;Description automatically generated">
            <a:extLst>
              <a:ext uri="{FF2B5EF4-FFF2-40B4-BE49-F238E27FC236}">
                <a16:creationId xmlns:a16="http://schemas.microsoft.com/office/drawing/2014/main" id="{965B659D-B07C-E9F4-B08B-DB3B72A39F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9358" y="1551709"/>
            <a:ext cx="7545260" cy="4896084"/>
          </a:xfrm>
        </p:spPr>
      </p:pic>
      <p:sp>
        <p:nvSpPr>
          <p:cNvPr id="5" name="Slide Number Placeholder 4">
            <a:extLst>
              <a:ext uri="{FF2B5EF4-FFF2-40B4-BE49-F238E27FC236}">
                <a16:creationId xmlns:a16="http://schemas.microsoft.com/office/drawing/2014/main" id="{91051806-1275-4F6F-A571-78572D025881}"/>
              </a:ext>
            </a:extLst>
          </p:cNvPr>
          <p:cNvSpPr>
            <a:spLocks noGrp="1"/>
          </p:cNvSpPr>
          <p:nvPr>
            <p:ph type="sldNum" sz="quarter" idx="4"/>
          </p:nvPr>
        </p:nvSpPr>
        <p:spPr/>
        <p:txBody>
          <a:bodyPr/>
          <a:lstStyle/>
          <a:p>
            <a:endParaRPr lang="en-US"/>
          </a:p>
        </p:txBody>
      </p:sp>
      <p:sp>
        <p:nvSpPr>
          <p:cNvPr id="4" name="TextBox 3">
            <a:extLst>
              <a:ext uri="{FF2B5EF4-FFF2-40B4-BE49-F238E27FC236}">
                <a16:creationId xmlns:a16="http://schemas.microsoft.com/office/drawing/2014/main" id="{A5653F51-5886-0D13-4613-57134FAFE1BB}"/>
              </a:ext>
            </a:extLst>
          </p:cNvPr>
          <p:cNvSpPr txBox="1"/>
          <p:nvPr/>
        </p:nvSpPr>
        <p:spPr>
          <a:xfrm>
            <a:off x="9152965" y="3061982"/>
            <a:ext cx="2339788" cy="2123658"/>
          </a:xfrm>
          <a:prstGeom prst="rect">
            <a:avLst/>
          </a:prstGeom>
          <a:noFill/>
          <a:ln>
            <a:solidFill>
              <a:srgbClr val="1B3C79"/>
            </a:solidFill>
          </a:ln>
        </p:spPr>
        <p:txBody>
          <a:bodyPr wrap="square" rtlCol="0">
            <a:spAutoFit/>
          </a:bodyPr>
          <a:lstStyle/>
          <a:p>
            <a:r>
              <a:rPr lang="en-US" sz="2200" b="1" i="1"/>
              <a:t>In Effect - 2023</a:t>
            </a:r>
          </a:p>
          <a:p>
            <a:pPr marL="457200" indent="-457200">
              <a:buFont typeface="+mj-lt"/>
              <a:buAutoNum type="arabicPeriod"/>
            </a:pPr>
            <a:r>
              <a:rPr lang="en-US" sz="2200"/>
              <a:t>California</a:t>
            </a:r>
          </a:p>
          <a:p>
            <a:pPr marL="457200" indent="-457200">
              <a:buFont typeface="+mj-lt"/>
              <a:buAutoNum type="arabicPeriod"/>
            </a:pPr>
            <a:r>
              <a:rPr lang="en-US" sz="2200"/>
              <a:t>Colorado </a:t>
            </a:r>
          </a:p>
          <a:p>
            <a:pPr marL="457200" indent="-457200">
              <a:buFont typeface="+mj-lt"/>
              <a:buAutoNum type="arabicPeriod"/>
            </a:pPr>
            <a:r>
              <a:rPr lang="en-US" sz="2200"/>
              <a:t>Connecticut</a:t>
            </a:r>
          </a:p>
          <a:p>
            <a:pPr marL="457200" indent="-457200">
              <a:buFont typeface="+mj-lt"/>
              <a:buAutoNum type="arabicPeriod"/>
            </a:pPr>
            <a:r>
              <a:rPr lang="en-US" sz="2200"/>
              <a:t>Utah</a:t>
            </a:r>
          </a:p>
          <a:p>
            <a:pPr marL="457200" indent="-457200">
              <a:buFont typeface="+mj-lt"/>
              <a:buAutoNum type="arabicPeriod"/>
            </a:pPr>
            <a:r>
              <a:rPr lang="en-US" sz="2200"/>
              <a:t>Virginia </a:t>
            </a:r>
          </a:p>
        </p:txBody>
      </p:sp>
    </p:spTree>
    <p:extLst>
      <p:ext uri="{BB962C8B-B14F-4D97-AF65-F5344CB8AC3E}">
        <p14:creationId xmlns:p14="http://schemas.microsoft.com/office/powerpoint/2010/main" val="3328682251"/>
      </p:ext>
    </p:extLst>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474EEFE-79F0-143B-9636-76EC31E936A4}"/>
              </a:ext>
            </a:extLst>
          </p:cNvPr>
          <p:cNvSpPr>
            <a:spLocks noGrp="1"/>
          </p:cNvSpPr>
          <p:nvPr>
            <p:ph type="title"/>
          </p:nvPr>
        </p:nvSpPr>
        <p:spPr>
          <a:xfrm>
            <a:off x="101599" y="229955"/>
            <a:ext cx="8811491" cy="1015677"/>
          </a:xfrm>
        </p:spPr>
        <p:txBody>
          <a:bodyPr>
            <a:normAutofit fontScale="90000"/>
          </a:bodyPr>
          <a:lstStyle/>
          <a:p>
            <a:r>
              <a:rPr lang="en-US" cap="all"/>
              <a:t>IAPP Comprehensive Privacy LAW Map</a:t>
            </a:r>
            <a:endParaRPr lang="en-US"/>
          </a:p>
        </p:txBody>
      </p:sp>
      <p:pic>
        <p:nvPicPr>
          <p:cNvPr id="12" name="Content Placeholder 11" descr="A map of the united states&#10;&#10;Description automatically generated">
            <a:extLst>
              <a:ext uri="{FF2B5EF4-FFF2-40B4-BE49-F238E27FC236}">
                <a16:creationId xmlns:a16="http://schemas.microsoft.com/office/drawing/2014/main" id="{578A17C7-EEE8-08EE-800C-5BFF5ED9C2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819" y="1487054"/>
            <a:ext cx="10086108" cy="4821381"/>
          </a:xfrm>
        </p:spPr>
      </p:pic>
    </p:spTree>
    <p:extLst>
      <p:ext uri="{BB962C8B-B14F-4D97-AF65-F5344CB8AC3E}">
        <p14:creationId xmlns:p14="http://schemas.microsoft.com/office/powerpoint/2010/main" val="3157354173"/>
      </p:ext>
    </p:extLst>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474EEFE-79F0-143B-9636-76EC31E936A4}"/>
              </a:ext>
            </a:extLst>
          </p:cNvPr>
          <p:cNvSpPr>
            <a:spLocks noGrp="1"/>
          </p:cNvSpPr>
          <p:nvPr>
            <p:ph type="title"/>
          </p:nvPr>
        </p:nvSpPr>
        <p:spPr>
          <a:xfrm>
            <a:off x="129309" y="229955"/>
            <a:ext cx="8746836" cy="1015677"/>
          </a:xfrm>
        </p:spPr>
        <p:txBody>
          <a:bodyPr>
            <a:normAutofit fontScale="90000"/>
          </a:bodyPr>
          <a:lstStyle/>
          <a:p>
            <a:r>
              <a:rPr lang="en-US" cap="all"/>
              <a:t>IAPP Comprehensive Privacy LAW Map</a:t>
            </a:r>
          </a:p>
        </p:txBody>
      </p:sp>
      <p:pic>
        <p:nvPicPr>
          <p:cNvPr id="3" name="Picture 2">
            <a:extLst>
              <a:ext uri="{FF2B5EF4-FFF2-40B4-BE49-F238E27FC236}">
                <a16:creationId xmlns:a16="http://schemas.microsoft.com/office/drawing/2014/main" id="{EB58DBE5-4B4E-B0D7-A6AB-35DF3CE48DC6}"/>
              </a:ext>
            </a:extLst>
          </p:cNvPr>
          <p:cNvPicPr>
            <a:picLocks noChangeAspect="1"/>
          </p:cNvPicPr>
          <p:nvPr/>
        </p:nvPicPr>
        <p:blipFill>
          <a:blip r:embed="rId2"/>
          <a:stretch>
            <a:fillRect/>
          </a:stretch>
        </p:blipFill>
        <p:spPr>
          <a:xfrm>
            <a:off x="738910" y="1477817"/>
            <a:ext cx="10741890" cy="4867565"/>
          </a:xfrm>
          <a:prstGeom prst="rect">
            <a:avLst/>
          </a:prstGeom>
        </p:spPr>
      </p:pic>
    </p:spTree>
    <p:extLst>
      <p:ext uri="{BB962C8B-B14F-4D97-AF65-F5344CB8AC3E}">
        <p14:creationId xmlns:p14="http://schemas.microsoft.com/office/powerpoint/2010/main" val="3364445245"/>
      </p:ext>
    </p:extLst>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2474EEFE-79F0-143B-9636-76EC31E936A4}"/>
              </a:ext>
            </a:extLst>
          </p:cNvPr>
          <p:cNvSpPr>
            <a:spLocks noGrp="1"/>
          </p:cNvSpPr>
          <p:nvPr>
            <p:ph type="title"/>
          </p:nvPr>
        </p:nvSpPr>
        <p:spPr>
          <a:xfrm>
            <a:off x="838200" y="229955"/>
            <a:ext cx="7315200" cy="1015677"/>
          </a:xfrm>
        </p:spPr>
        <p:txBody>
          <a:bodyPr anchor="ctr">
            <a:normAutofit fontScale="90000"/>
          </a:bodyPr>
          <a:lstStyle/>
          <a:p>
            <a:r>
              <a:rPr lang="en-US"/>
              <a:t>ALPHABET SOUP OF COMPLIANCE</a:t>
            </a:r>
          </a:p>
        </p:txBody>
      </p:sp>
      <p:graphicFrame>
        <p:nvGraphicFramePr>
          <p:cNvPr id="5" name="Content Placeholder 2">
            <a:extLst>
              <a:ext uri="{FF2B5EF4-FFF2-40B4-BE49-F238E27FC236}">
                <a16:creationId xmlns:a16="http://schemas.microsoft.com/office/drawing/2014/main" id="{20E905ED-D85D-E887-2B84-B527ABCB16FB}"/>
              </a:ext>
            </a:extLst>
          </p:cNvPr>
          <p:cNvGraphicFramePr>
            <a:graphicFrameLocks noGrp="1"/>
          </p:cNvGraphicFramePr>
          <p:nvPr>
            <p:ph idx="1"/>
            <p:extLst>
              <p:ext uri="{D42A27DB-BD31-4B8C-83A1-F6EECF244321}">
                <p14:modId xmlns:p14="http://schemas.microsoft.com/office/powerpoint/2010/main" val="2603008103"/>
              </p:ext>
            </p:extLst>
          </p:nvPr>
        </p:nvGraphicFramePr>
        <p:xfrm>
          <a:off x="838200" y="1825625"/>
          <a:ext cx="10515600" cy="4351338"/>
        </p:xfrm>
        <a:graphic>
          <a:graphicData uri="http://schemas.openxmlformats.org/drawingml/2006/diagram">
            <dgm:relIds xmlns:dgm="http://schemas.openxmlformats.org/drawingml/2006/diagram" r:dm="rId3" r:lo="rId4" r:qs="rId5" r:cs="rId6"/>
          </a:graphicData>
        </a:graphic>
      </p:graphicFrame>
    </p:spTree>
    <p:extLst>
      <p:ext uri="{BB962C8B-B14F-4D97-AF65-F5344CB8AC3E}">
        <p14:creationId xmlns:p14="http://schemas.microsoft.com/office/powerpoint/2010/main" val="4156770869"/>
      </p:ext>
    </p:extLst>
  </p:cSld>
  <p:clrMapOvr>
    <a:masterClrMapping/>
  </p:clrMapOvr>
  <p:transition/>
  <p:timing/>
</p:sld>
</file>

<file path=ppt/tags/tag1.xml><?xml version="1.0" encoding="utf-8"?>
<p:tagLst xmlns:p="http://schemas.openxmlformats.org/presentationml/2006/main">
  <p:tag name="AS_UNIQUEID" val="1"/>
</p:tagLst>
</file>

<file path=ppt/tags/tag10.xml><?xml version="1.0" encoding="utf-8"?>
<p:tagLst xmlns:p="http://schemas.openxmlformats.org/presentationml/2006/main">
  <p:tag name="AS_UNIQUEID" val="9"/>
</p:tagLst>
</file>

<file path=ppt/tags/tag100.xml><?xml version="1.0" encoding="utf-8"?>
<p:tagLst xmlns:p="http://schemas.openxmlformats.org/presentationml/2006/main">
  <p:tag name="AS_UNIQUEID" val="99"/>
</p:tagLst>
</file>

<file path=ppt/tags/tag101.xml><?xml version="1.0" encoding="utf-8"?>
<p:tagLst xmlns:p="http://schemas.openxmlformats.org/presentationml/2006/main">
  <p:tag name="AS_UNIQUEID" val="100"/>
</p:tagLst>
</file>

<file path=ppt/tags/tag102.xml><?xml version="1.0" encoding="utf-8"?>
<p:tagLst xmlns:p="http://schemas.openxmlformats.org/presentationml/2006/main">
  <p:tag name="AS_UNIQUEID" val="101"/>
</p:tagLst>
</file>

<file path=ppt/tags/tag103.xml><?xml version="1.0" encoding="utf-8"?>
<p:tagLst xmlns:p="http://schemas.openxmlformats.org/presentationml/2006/main">
  <p:tag name="AS_UNIQUEID" val="102"/>
</p:tagLst>
</file>

<file path=ppt/tags/tag104.xml><?xml version="1.0" encoding="utf-8"?>
<p:tagLst xmlns:p="http://schemas.openxmlformats.org/presentationml/2006/main">
  <p:tag name="AS_UNIQUEID" val="103"/>
</p:tagLst>
</file>

<file path=ppt/tags/tag105.xml><?xml version="1.0" encoding="utf-8"?>
<p:tagLst xmlns:p="http://schemas.openxmlformats.org/presentationml/2006/main">
  <p:tag name="AS_UNIQUEID" val="104"/>
</p:tagLst>
</file>

<file path=ppt/tags/tag106.xml><?xml version="1.0" encoding="utf-8"?>
<p:tagLst xmlns:p="http://schemas.openxmlformats.org/presentationml/2006/main">
  <p:tag name="AS_UNIQUEID" val="105"/>
</p:tagLst>
</file>

<file path=ppt/tags/tag107.xml><?xml version="1.0" encoding="utf-8"?>
<p:tagLst xmlns:p="http://schemas.openxmlformats.org/presentationml/2006/main">
  <p:tag name="AS_UNIQUEID" val="106"/>
</p:tagLst>
</file>

<file path=ppt/tags/tag108.xml><?xml version="1.0" encoding="utf-8"?>
<p:tagLst xmlns:p="http://schemas.openxmlformats.org/presentationml/2006/main">
  <p:tag name="AS_UNIQUEID" val="107"/>
</p:tagLst>
</file>

<file path=ppt/tags/tag109.xml><?xml version="1.0" encoding="utf-8"?>
<p:tagLst xmlns:p="http://schemas.openxmlformats.org/presentationml/2006/main">
  <p:tag name="AS_UNIQUEID" val="108"/>
</p:tagLst>
</file>

<file path=ppt/tags/tag11.xml><?xml version="1.0" encoding="utf-8"?>
<p:tagLst xmlns:p="http://schemas.openxmlformats.org/presentationml/2006/main">
  <p:tag name="AS_UNIQUEID" val="10"/>
</p:tagLst>
</file>

<file path=ppt/tags/tag110.xml><?xml version="1.0" encoding="utf-8"?>
<p:tagLst xmlns:p="http://schemas.openxmlformats.org/presentationml/2006/main">
  <p:tag name="AS_UNIQUEID" val="109"/>
</p:tagLst>
</file>

<file path=ppt/tags/tag111.xml><?xml version="1.0" encoding="utf-8"?>
<p:tagLst xmlns:p="http://schemas.openxmlformats.org/presentationml/2006/main">
  <p:tag name="AS_UNIQUEID" val="110"/>
</p:tagLst>
</file>

<file path=ppt/tags/tag112.xml><?xml version="1.0" encoding="utf-8"?>
<p:tagLst xmlns:p="http://schemas.openxmlformats.org/presentationml/2006/main">
  <p:tag name="AS_UNIQUEID" val="111"/>
</p:tagLst>
</file>

<file path=ppt/tags/tag113.xml><?xml version="1.0" encoding="utf-8"?>
<p:tagLst xmlns:p="http://schemas.openxmlformats.org/presentationml/2006/main">
  <p:tag name="AS_UNIQUEID" val="112"/>
</p:tagLst>
</file>

<file path=ppt/tags/tag114.xml><?xml version="1.0" encoding="utf-8"?>
<p:tagLst xmlns:p="http://schemas.openxmlformats.org/presentationml/2006/main">
  <p:tag name="AS_UNIQUEID" val="113"/>
</p:tagLst>
</file>

<file path=ppt/tags/tag115.xml><?xml version="1.0" encoding="utf-8"?>
<p:tagLst xmlns:p="http://schemas.openxmlformats.org/presentationml/2006/main">
  <p:tag name="AS_UNIQUEID" val="114"/>
</p:tagLst>
</file>

<file path=ppt/tags/tag116.xml><?xml version="1.0" encoding="utf-8"?>
<p:tagLst xmlns:p="http://schemas.openxmlformats.org/presentationml/2006/main">
  <p:tag name="AS_UNIQUEID" val="115"/>
</p:tagLst>
</file>

<file path=ppt/tags/tag117.xml><?xml version="1.0" encoding="utf-8"?>
<p:tagLst xmlns:p="http://schemas.openxmlformats.org/presentationml/2006/main">
  <p:tag name="AS_UNIQUEID" val="116"/>
</p:tagLst>
</file>

<file path=ppt/tags/tag118.xml><?xml version="1.0" encoding="utf-8"?>
<p:tagLst xmlns:p="http://schemas.openxmlformats.org/presentationml/2006/main">
  <p:tag name="AS_UNIQUEID" val="117"/>
</p:tagLst>
</file>

<file path=ppt/tags/tag119.xml><?xml version="1.0" encoding="utf-8"?>
<p:tagLst xmlns:p="http://schemas.openxmlformats.org/presentationml/2006/main">
  <p:tag name="AS_UNIQUEID" val="118"/>
</p:tagLst>
</file>

<file path=ppt/tags/tag12.xml><?xml version="1.0" encoding="utf-8"?>
<p:tagLst xmlns:p="http://schemas.openxmlformats.org/presentationml/2006/main">
  <p:tag name="AS_UNIQUEID" val="11"/>
</p:tagLst>
</file>

<file path=ppt/tags/tag120.xml><?xml version="1.0" encoding="utf-8"?>
<p:tagLst xmlns:p="http://schemas.openxmlformats.org/presentationml/2006/main">
  <p:tag name="AS_UNIQUEID" val="119"/>
</p:tagLst>
</file>

<file path=ppt/tags/tag121.xml><?xml version="1.0" encoding="utf-8"?>
<p:tagLst xmlns:p="http://schemas.openxmlformats.org/presentationml/2006/main">
  <p:tag name="AS_UNIQUEID" val="120"/>
</p:tagLst>
</file>

<file path=ppt/tags/tag122.xml><?xml version="1.0" encoding="utf-8"?>
<p:tagLst xmlns:p="http://schemas.openxmlformats.org/presentationml/2006/main">
  <p:tag name="AS_UNIQUEID" val="121"/>
</p:tagLst>
</file>

<file path=ppt/tags/tag123.xml><?xml version="1.0" encoding="utf-8"?>
<p:tagLst xmlns:p="http://schemas.openxmlformats.org/presentationml/2006/main">
  <p:tag name="AS_UNIQUEID" val="122"/>
</p:tagLst>
</file>

<file path=ppt/tags/tag124.xml><?xml version="1.0" encoding="utf-8"?>
<p:tagLst xmlns:p="http://schemas.openxmlformats.org/presentationml/2006/main">
  <p:tag name="AS_UNIQUEID" val="123"/>
</p:tagLst>
</file>

<file path=ppt/tags/tag125.xml><?xml version="1.0" encoding="utf-8"?>
<p:tagLst xmlns:p="http://schemas.openxmlformats.org/presentationml/2006/main">
  <p:tag name="AS_UNIQUEID" val="124"/>
</p:tagLst>
</file>

<file path=ppt/tags/tag126.xml><?xml version="1.0" encoding="utf-8"?>
<p:tagLst xmlns:p="http://schemas.openxmlformats.org/presentationml/2006/main">
  <p:tag name="AS_UNIQUEID" val="125"/>
</p:tagLst>
</file>

<file path=ppt/tags/tag127.xml><?xml version="1.0" encoding="utf-8"?>
<p:tagLst xmlns:p="http://schemas.openxmlformats.org/presentationml/2006/main">
  <p:tag name="AS_UNIQUEID" val="126"/>
</p:tagLst>
</file>

<file path=ppt/tags/tag128.xml><?xml version="1.0" encoding="utf-8"?>
<p:tagLst xmlns:p="http://schemas.openxmlformats.org/presentationml/2006/main">
  <p:tag name="AS_UNIQUEID" val="127"/>
</p:tagLst>
</file>

<file path=ppt/tags/tag129.xml><?xml version="1.0" encoding="utf-8"?>
<p:tagLst xmlns:p="http://schemas.openxmlformats.org/presentationml/2006/main">
  <p:tag name="AS_UNIQUEID" val="128"/>
</p:tagLst>
</file>

<file path=ppt/tags/tag13.xml><?xml version="1.0" encoding="utf-8"?>
<p:tagLst xmlns:p="http://schemas.openxmlformats.org/presentationml/2006/main">
  <p:tag name="AS_UNIQUEID" val="12"/>
</p:tagLst>
</file>

<file path=ppt/tags/tag130.xml><?xml version="1.0" encoding="utf-8"?>
<p:tagLst xmlns:p="http://schemas.openxmlformats.org/presentationml/2006/main">
  <p:tag name="AS_UNIQUEID" val="129"/>
</p:tagLst>
</file>

<file path=ppt/tags/tag131.xml><?xml version="1.0" encoding="utf-8"?>
<p:tagLst xmlns:p="http://schemas.openxmlformats.org/presentationml/2006/main">
  <p:tag name="AS_UNIQUEID" val="130"/>
</p:tagLst>
</file>

<file path=ppt/tags/tag132.xml><?xml version="1.0" encoding="utf-8"?>
<p:tagLst xmlns:p="http://schemas.openxmlformats.org/presentationml/2006/main">
  <p:tag name="AS_UNIQUEID" val="131"/>
</p:tagLst>
</file>

<file path=ppt/tags/tag133.xml><?xml version="1.0" encoding="utf-8"?>
<p:tagLst xmlns:p="http://schemas.openxmlformats.org/presentationml/2006/main">
  <p:tag name="AS_UNIQUEID" val="132"/>
</p:tagLst>
</file>

<file path=ppt/tags/tag134.xml><?xml version="1.0" encoding="utf-8"?>
<p:tagLst xmlns:p="http://schemas.openxmlformats.org/presentationml/2006/main">
  <p:tag name="AS_UNIQUEID" val="133"/>
</p:tagLst>
</file>

<file path=ppt/tags/tag135.xml><?xml version="1.0" encoding="utf-8"?>
<p:tagLst xmlns:p="http://schemas.openxmlformats.org/presentationml/2006/main">
  <p:tag name="AS_NET" val="4.0.30319.42000"/>
  <p:tag name="AS_OS" val="Microsoft Windows NT 10.0.19045.0"/>
  <p:tag name="AS_RELEASE_DATE" val="2017.05.17"/>
  <p:tag name="AS_TITLE" val="Aspose.Slides for .NET 4.0"/>
  <p:tag name="AS_VERSION" val="17.5"/>
</p:tagLst>
</file>

<file path=ppt/tags/tag14.xml><?xml version="1.0" encoding="utf-8"?>
<p:tagLst xmlns:p="http://schemas.openxmlformats.org/presentationml/2006/main">
  <p:tag name="AS_UNIQUEID" val="13"/>
</p:tagLst>
</file>

<file path=ppt/tags/tag15.xml><?xml version="1.0" encoding="utf-8"?>
<p:tagLst xmlns:p="http://schemas.openxmlformats.org/presentationml/2006/main">
  <p:tag name="AS_UNIQUEID" val="14"/>
</p:tagLst>
</file>

<file path=ppt/tags/tag16.xml><?xml version="1.0" encoding="utf-8"?>
<p:tagLst xmlns:p="http://schemas.openxmlformats.org/presentationml/2006/main">
  <p:tag name="AS_UNIQUEID" val="15"/>
</p:tagLst>
</file>

<file path=ppt/tags/tag17.xml><?xml version="1.0" encoding="utf-8"?>
<p:tagLst xmlns:p="http://schemas.openxmlformats.org/presentationml/2006/main">
  <p:tag name="AS_UNIQUEID" val="16"/>
</p:tagLst>
</file>

<file path=ppt/tags/tag18.xml><?xml version="1.0" encoding="utf-8"?>
<p:tagLst xmlns:p="http://schemas.openxmlformats.org/presentationml/2006/main">
  <p:tag name="AS_UNIQUEID" val="17"/>
</p:tagLst>
</file>

<file path=ppt/tags/tag19.xml><?xml version="1.0" encoding="utf-8"?>
<p:tagLst xmlns:p="http://schemas.openxmlformats.org/presentationml/2006/main">
  <p:tag name="AS_UNIQUEID" val="18"/>
</p:tagLst>
</file>

<file path=ppt/tags/tag2.xml><?xml version="1.0" encoding="utf-8"?>
<p:tagLst xmlns:p="http://schemas.openxmlformats.org/presentationml/2006/main">
  <p:tag name="AS_UNIQUEID" val="2"/>
</p:tagLst>
</file>

<file path=ppt/tags/tag20.xml><?xml version="1.0" encoding="utf-8"?>
<p:tagLst xmlns:p="http://schemas.openxmlformats.org/presentationml/2006/main">
  <p:tag name="AS_UNIQUEID" val="19"/>
</p:tagLst>
</file>

<file path=ppt/tags/tag21.xml><?xml version="1.0" encoding="utf-8"?>
<p:tagLst xmlns:p="http://schemas.openxmlformats.org/presentationml/2006/main">
  <p:tag name="AS_UNIQUEID" val="20"/>
</p:tagLst>
</file>

<file path=ppt/tags/tag22.xml><?xml version="1.0" encoding="utf-8"?>
<p:tagLst xmlns:p="http://schemas.openxmlformats.org/presentationml/2006/main">
  <p:tag name="AS_UNIQUEID" val="21"/>
</p:tagLst>
</file>

<file path=ppt/tags/tag23.xml><?xml version="1.0" encoding="utf-8"?>
<p:tagLst xmlns:p="http://schemas.openxmlformats.org/presentationml/2006/main">
  <p:tag name="AS_UNIQUEID" val="22"/>
</p:tagLst>
</file>

<file path=ppt/tags/tag24.xml><?xml version="1.0" encoding="utf-8"?>
<p:tagLst xmlns:p="http://schemas.openxmlformats.org/presentationml/2006/main">
  <p:tag name="AS_UNIQUEID" val="23"/>
</p:tagLst>
</file>

<file path=ppt/tags/tag25.xml><?xml version="1.0" encoding="utf-8"?>
<p:tagLst xmlns:p="http://schemas.openxmlformats.org/presentationml/2006/main">
  <p:tag name="AS_UNIQUEID" val="24"/>
</p:tagLst>
</file>

<file path=ppt/tags/tag26.xml><?xml version="1.0" encoding="utf-8"?>
<p:tagLst xmlns:p="http://schemas.openxmlformats.org/presentationml/2006/main">
  <p:tag name="AS_UNIQUEID" val="25"/>
</p:tagLst>
</file>

<file path=ppt/tags/tag27.xml><?xml version="1.0" encoding="utf-8"?>
<p:tagLst xmlns:p="http://schemas.openxmlformats.org/presentationml/2006/main">
  <p:tag name="AS_UNIQUEID" val="26"/>
</p:tagLst>
</file>

<file path=ppt/tags/tag28.xml><?xml version="1.0" encoding="utf-8"?>
<p:tagLst xmlns:p="http://schemas.openxmlformats.org/presentationml/2006/main">
  <p:tag name="AS_UNIQUEID" val="27"/>
</p:tagLst>
</file>

<file path=ppt/tags/tag29.xml><?xml version="1.0" encoding="utf-8"?>
<p:tagLst xmlns:p="http://schemas.openxmlformats.org/presentationml/2006/main">
  <p:tag name="AS_UNIQUEID" val="28"/>
</p:tagLst>
</file>

<file path=ppt/tags/tag3.xml><?xml version="1.0" encoding="utf-8"?>
<p:tagLst xmlns:p="http://schemas.openxmlformats.org/presentationml/2006/main">
  <p:tag name="AS_UNIQUEID" val="3"/>
</p:tagLst>
</file>

<file path=ppt/tags/tag30.xml><?xml version="1.0" encoding="utf-8"?>
<p:tagLst xmlns:p="http://schemas.openxmlformats.org/presentationml/2006/main">
  <p:tag name="AS_UNIQUEID" val="29"/>
</p:tagLst>
</file>

<file path=ppt/tags/tag31.xml><?xml version="1.0" encoding="utf-8"?>
<p:tagLst xmlns:p="http://schemas.openxmlformats.org/presentationml/2006/main">
  <p:tag name="AS_UNIQUEID" val="30"/>
</p:tagLst>
</file>

<file path=ppt/tags/tag32.xml><?xml version="1.0" encoding="utf-8"?>
<p:tagLst xmlns:p="http://schemas.openxmlformats.org/presentationml/2006/main">
  <p:tag name="AS_UNIQUEID" val="31"/>
</p:tagLst>
</file>

<file path=ppt/tags/tag33.xml><?xml version="1.0" encoding="utf-8"?>
<p:tagLst xmlns:p="http://schemas.openxmlformats.org/presentationml/2006/main">
  <p:tag name="AS_UNIQUEID" val="32"/>
</p:tagLst>
</file>

<file path=ppt/tags/tag34.xml><?xml version="1.0" encoding="utf-8"?>
<p:tagLst xmlns:p="http://schemas.openxmlformats.org/presentationml/2006/main">
  <p:tag name="AS_UNIQUEID" val="33"/>
</p:tagLst>
</file>

<file path=ppt/tags/tag35.xml><?xml version="1.0" encoding="utf-8"?>
<p:tagLst xmlns:p="http://schemas.openxmlformats.org/presentationml/2006/main">
  <p:tag name="AS_UNIQUEID" val="34"/>
</p:tagLst>
</file>

<file path=ppt/tags/tag36.xml><?xml version="1.0" encoding="utf-8"?>
<p:tagLst xmlns:p="http://schemas.openxmlformats.org/presentationml/2006/main">
  <p:tag name="AS_UNIQUEID" val="35"/>
</p:tagLst>
</file>

<file path=ppt/tags/tag37.xml><?xml version="1.0" encoding="utf-8"?>
<p:tagLst xmlns:p="http://schemas.openxmlformats.org/presentationml/2006/main">
  <p:tag name="AS_UNIQUEID" val="36"/>
</p:tagLst>
</file>

<file path=ppt/tags/tag38.xml><?xml version="1.0" encoding="utf-8"?>
<p:tagLst xmlns:p="http://schemas.openxmlformats.org/presentationml/2006/main">
  <p:tag name="AS_UNIQUEID" val="37"/>
</p:tagLst>
</file>

<file path=ppt/tags/tag39.xml><?xml version="1.0" encoding="utf-8"?>
<p:tagLst xmlns:p="http://schemas.openxmlformats.org/presentationml/2006/main">
  <p:tag name="AS_UNIQUEID" val="38"/>
</p:tagLst>
</file>

<file path=ppt/tags/tag4.xml><?xml version="1.0" encoding="utf-8"?>
<p:tagLst xmlns:p="http://schemas.openxmlformats.org/presentationml/2006/main">
  <p:tag name="AS_UNIQUEID" val="0"/>
</p:tagLst>
</file>

<file path=ppt/tags/tag40.xml><?xml version="1.0" encoding="utf-8"?>
<p:tagLst xmlns:p="http://schemas.openxmlformats.org/presentationml/2006/main">
  <p:tag name="AS_UNIQUEID" val="39"/>
</p:tagLst>
</file>

<file path=ppt/tags/tag41.xml><?xml version="1.0" encoding="utf-8"?>
<p:tagLst xmlns:p="http://schemas.openxmlformats.org/presentationml/2006/main">
  <p:tag name="AS_UNIQUEID" val="40"/>
</p:tagLst>
</file>

<file path=ppt/tags/tag42.xml><?xml version="1.0" encoding="utf-8"?>
<p:tagLst xmlns:p="http://schemas.openxmlformats.org/presentationml/2006/main">
  <p:tag name="AS_UNIQUEID" val="41"/>
</p:tagLst>
</file>

<file path=ppt/tags/tag43.xml><?xml version="1.0" encoding="utf-8"?>
<p:tagLst xmlns:p="http://schemas.openxmlformats.org/presentationml/2006/main">
  <p:tag name="AS_UNIQUEID" val="42"/>
</p:tagLst>
</file>

<file path=ppt/tags/tag44.xml><?xml version="1.0" encoding="utf-8"?>
<p:tagLst xmlns:p="http://schemas.openxmlformats.org/presentationml/2006/main">
  <p:tag name="AS_UNIQUEID" val="43"/>
</p:tagLst>
</file>

<file path=ppt/tags/tag45.xml><?xml version="1.0" encoding="utf-8"?>
<p:tagLst xmlns:p="http://schemas.openxmlformats.org/presentationml/2006/main">
  <p:tag name="AS_UNIQUEID" val="44"/>
</p:tagLst>
</file>

<file path=ppt/tags/tag46.xml><?xml version="1.0" encoding="utf-8"?>
<p:tagLst xmlns:p="http://schemas.openxmlformats.org/presentationml/2006/main">
  <p:tag name="AS_UNIQUEID" val="45"/>
</p:tagLst>
</file>

<file path=ppt/tags/tag47.xml><?xml version="1.0" encoding="utf-8"?>
<p:tagLst xmlns:p="http://schemas.openxmlformats.org/presentationml/2006/main">
  <p:tag name="AS_UNIQUEID" val="46"/>
</p:tagLst>
</file>

<file path=ppt/tags/tag48.xml><?xml version="1.0" encoding="utf-8"?>
<p:tagLst xmlns:p="http://schemas.openxmlformats.org/presentationml/2006/main">
  <p:tag name="AS_UNIQUEID" val="47"/>
</p:tagLst>
</file>

<file path=ppt/tags/tag49.xml><?xml version="1.0" encoding="utf-8"?>
<p:tagLst xmlns:p="http://schemas.openxmlformats.org/presentationml/2006/main">
  <p:tag name="AS_UNIQUEID" val="48"/>
</p:tagLst>
</file>

<file path=ppt/tags/tag5.xml><?xml version="1.0" encoding="utf-8"?>
<p:tagLst xmlns:p="http://schemas.openxmlformats.org/presentationml/2006/main">
  <p:tag name="AS_UNIQUEID" val="4"/>
</p:tagLst>
</file>

<file path=ppt/tags/tag50.xml><?xml version="1.0" encoding="utf-8"?>
<p:tagLst xmlns:p="http://schemas.openxmlformats.org/presentationml/2006/main">
  <p:tag name="AS_UNIQUEID" val="49"/>
</p:tagLst>
</file>

<file path=ppt/tags/tag51.xml><?xml version="1.0" encoding="utf-8"?>
<p:tagLst xmlns:p="http://schemas.openxmlformats.org/presentationml/2006/main">
  <p:tag name="AS_UNIQUEID" val="50"/>
</p:tagLst>
</file>

<file path=ppt/tags/tag52.xml><?xml version="1.0" encoding="utf-8"?>
<p:tagLst xmlns:p="http://schemas.openxmlformats.org/presentationml/2006/main">
  <p:tag name="AS_UNIQUEID" val="51"/>
</p:tagLst>
</file>

<file path=ppt/tags/tag53.xml><?xml version="1.0" encoding="utf-8"?>
<p:tagLst xmlns:p="http://schemas.openxmlformats.org/presentationml/2006/main">
  <p:tag name="AS_UNIQUEID" val="52"/>
</p:tagLst>
</file>

<file path=ppt/tags/tag54.xml><?xml version="1.0" encoding="utf-8"?>
<p:tagLst xmlns:p="http://schemas.openxmlformats.org/presentationml/2006/main">
  <p:tag name="AS_UNIQUEID" val="53"/>
</p:tagLst>
</file>

<file path=ppt/tags/tag55.xml><?xml version="1.0" encoding="utf-8"?>
<p:tagLst xmlns:p="http://schemas.openxmlformats.org/presentationml/2006/main">
  <p:tag name="AS_UNIQUEID" val="54"/>
</p:tagLst>
</file>

<file path=ppt/tags/tag56.xml><?xml version="1.0" encoding="utf-8"?>
<p:tagLst xmlns:p="http://schemas.openxmlformats.org/presentationml/2006/main">
  <p:tag name="AS_UNIQUEID" val="55"/>
</p:tagLst>
</file>

<file path=ppt/tags/tag57.xml><?xml version="1.0" encoding="utf-8"?>
<p:tagLst xmlns:p="http://schemas.openxmlformats.org/presentationml/2006/main">
  <p:tag name="AS_UNIQUEID" val="56"/>
</p:tagLst>
</file>

<file path=ppt/tags/tag58.xml><?xml version="1.0" encoding="utf-8"?>
<p:tagLst xmlns:p="http://schemas.openxmlformats.org/presentationml/2006/main">
  <p:tag name="AS_UNIQUEID" val="57"/>
</p:tagLst>
</file>

<file path=ppt/tags/tag59.xml><?xml version="1.0" encoding="utf-8"?>
<p:tagLst xmlns:p="http://schemas.openxmlformats.org/presentationml/2006/main">
  <p:tag name="AS_UNIQUEID" val="58"/>
</p:tagLst>
</file>

<file path=ppt/tags/tag6.xml><?xml version="1.0" encoding="utf-8"?>
<p:tagLst xmlns:p="http://schemas.openxmlformats.org/presentationml/2006/main">
  <p:tag name="AS_UNIQUEID" val="5"/>
</p:tagLst>
</file>

<file path=ppt/tags/tag60.xml><?xml version="1.0" encoding="utf-8"?>
<p:tagLst xmlns:p="http://schemas.openxmlformats.org/presentationml/2006/main">
  <p:tag name="AS_UNIQUEID" val="59"/>
</p:tagLst>
</file>

<file path=ppt/tags/tag61.xml><?xml version="1.0" encoding="utf-8"?>
<p:tagLst xmlns:p="http://schemas.openxmlformats.org/presentationml/2006/main">
  <p:tag name="AS_UNIQUEID" val="60"/>
</p:tagLst>
</file>

<file path=ppt/tags/tag62.xml><?xml version="1.0" encoding="utf-8"?>
<p:tagLst xmlns:p="http://schemas.openxmlformats.org/presentationml/2006/main">
  <p:tag name="AS_UNIQUEID" val="61"/>
</p:tagLst>
</file>

<file path=ppt/tags/tag63.xml><?xml version="1.0" encoding="utf-8"?>
<p:tagLst xmlns:p="http://schemas.openxmlformats.org/presentationml/2006/main">
  <p:tag name="AS_UNIQUEID" val="62"/>
</p:tagLst>
</file>

<file path=ppt/tags/tag64.xml><?xml version="1.0" encoding="utf-8"?>
<p:tagLst xmlns:p="http://schemas.openxmlformats.org/presentationml/2006/main">
  <p:tag name="AS_UNIQUEID" val="63"/>
</p:tagLst>
</file>

<file path=ppt/tags/tag65.xml><?xml version="1.0" encoding="utf-8"?>
<p:tagLst xmlns:p="http://schemas.openxmlformats.org/presentationml/2006/main">
  <p:tag name="AS_UNIQUEID" val="64"/>
</p:tagLst>
</file>

<file path=ppt/tags/tag66.xml><?xml version="1.0" encoding="utf-8"?>
<p:tagLst xmlns:p="http://schemas.openxmlformats.org/presentationml/2006/main">
  <p:tag name="AS_UNIQUEID" val="65"/>
</p:tagLst>
</file>

<file path=ppt/tags/tag67.xml><?xml version="1.0" encoding="utf-8"?>
<p:tagLst xmlns:p="http://schemas.openxmlformats.org/presentationml/2006/main">
  <p:tag name="AS_UNIQUEID" val="66"/>
</p:tagLst>
</file>

<file path=ppt/tags/tag68.xml><?xml version="1.0" encoding="utf-8"?>
<p:tagLst xmlns:p="http://schemas.openxmlformats.org/presentationml/2006/main">
  <p:tag name="AS_UNIQUEID" val="67"/>
</p:tagLst>
</file>

<file path=ppt/tags/tag69.xml><?xml version="1.0" encoding="utf-8"?>
<p:tagLst xmlns:p="http://schemas.openxmlformats.org/presentationml/2006/main">
  <p:tag name="AS_UNIQUEID" val="68"/>
</p:tagLst>
</file>

<file path=ppt/tags/tag7.xml><?xml version="1.0" encoding="utf-8"?>
<p:tagLst xmlns:p="http://schemas.openxmlformats.org/presentationml/2006/main">
  <p:tag name="AS_UNIQUEID" val="6"/>
</p:tagLst>
</file>

<file path=ppt/tags/tag70.xml><?xml version="1.0" encoding="utf-8"?>
<p:tagLst xmlns:p="http://schemas.openxmlformats.org/presentationml/2006/main">
  <p:tag name="AS_UNIQUEID" val="69"/>
</p:tagLst>
</file>

<file path=ppt/tags/tag71.xml><?xml version="1.0" encoding="utf-8"?>
<p:tagLst xmlns:p="http://schemas.openxmlformats.org/presentationml/2006/main">
  <p:tag name="AS_UNIQUEID" val="70"/>
</p:tagLst>
</file>

<file path=ppt/tags/tag72.xml><?xml version="1.0" encoding="utf-8"?>
<p:tagLst xmlns:p="http://schemas.openxmlformats.org/presentationml/2006/main">
  <p:tag name="AS_UNIQUEID" val="71"/>
</p:tagLst>
</file>

<file path=ppt/tags/tag73.xml><?xml version="1.0" encoding="utf-8"?>
<p:tagLst xmlns:p="http://schemas.openxmlformats.org/presentationml/2006/main">
  <p:tag name="AS_UNIQUEID" val="72"/>
</p:tagLst>
</file>

<file path=ppt/tags/tag74.xml><?xml version="1.0" encoding="utf-8"?>
<p:tagLst xmlns:p="http://schemas.openxmlformats.org/presentationml/2006/main">
  <p:tag name="AS_UNIQUEID" val="73"/>
</p:tagLst>
</file>

<file path=ppt/tags/tag75.xml><?xml version="1.0" encoding="utf-8"?>
<p:tagLst xmlns:p="http://schemas.openxmlformats.org/presentationml/2006/main">
  <p:tag name="AS_UNIQUEID" val="74"/>
</p:tagLst>
</file>

<file path=ppt/tags/tag76.xml><?xml version="1.0" encoding="utf-8"?>
<p:tagLst xmlns:p="http://schemas.openxmlformats.org/presentationml/2006/main">
  <p:tag name="AS_UNIQUEID" val="75"/>
</p:tagLst>
</file>

<file path=ppt/tags/tag77.xml><?xml version="1.0" encoding="utf-8"?>
<p:tagLst xmlns:p="http://schemas.openxmlformats.org/presentationml/2006/main">
  <p:tag name="AS_UNIQUEID" val="76"/>
</p:tagLst>
</file>

<file path=ppt/tags/tag78.xml><?xml version="1.0" encoding="utf-8"?>
<p:tagLst xmlns:p="http://schemas.openxmlformats.org/presentationml/2006/main">
  <p:tag name="AS_UNIQUEID" val="77"/>
</p:tagLst>
</file>

<file path=ppt/tags/tag79.xml><?xml version="1.0" encoding="utf-8"?>
<p:tagLst xmlns:p="http://schemas.openxmlformats.org/presentationml/2006/main">
  <p:tag name="AS_UNIQUEID" val="78"/>
</p:tagLst>
</file>

<file path=ppt/tags/tag8.xml><?xml version="1.0" encoding="utf-8"?>
<p:tagLst xmlns:p="http://schemas.openxmlformats.org/presentationml/2006/main">
  <p:tag name="AS_UNIQUEID" val="7"/>
</p:tagLst>
</file>

<file path=ppt/tags/tag80.xml><?xml version="1.0" encoding="utf-8"?>
<p:tagLst xmlns:p="http://schemas.openxmlformats.org/presentationml/2006/main">
  <p:tag name="AS_UNIQUEID" val="79"/>
</p:tagLst>
</file>

<file path=ppt/tags/tag81.xml><?xml version="1.0" encoding="utf-8"?>
<p:tagLst xmlns:p="http://schemas.openxmlformats.org/presentationml/2006/main">
  <p:tag name="AS_UNIQUEID" val="80"/>
</p:tagLst>
</file>

<file path=ppt/tags/tag82.xml><?xml version="1.0" encoding="utf-8"?>
<p:tagLst xmlns:p="http://schemas.openxmlformats.org/presentationml/2006/main">
  <p:tag name="AS_UNIQUEID" val="81"/>
</p:tagLst>
</file>

<file path=ppt/tags/tag83.xml><?xml version="1.0" encoding="utf-8"?>
<p:tagLst xmlns:p="http://schemas.openxmlformats.org/presentationml/2006/main">
  <p:tag name="AS_UNIQUEID" val="82"/>
</p:tagLst>
</file>

<file path=ppt/tags/tag84.xml><?xml version="1.0" encoding="utf-8"?>
<p:tagLst xmlns:p="http://schemas.openxmlformats.org/presentationml/2006/main">
  <p:tag name="AS_UNIQUEID" val="83"/>
</p:tagLst>
</file>

<file path=ppt/tags/tag85.xml><?xml version="1.0" encoding="utf-8"?>
<p:tagLst xmlns:p="http://schemas.openxmlformats.org/presentationml/2006/main">
  <p:tag name="AS_UNIQUEID" val="84"/>
</p:tagLst>
</file>

<file path=ppt/tags/tag86.xml><?xml version="1.0" encoding="utf-8"?>
<p:tagLst xmlns:p="http://schemas.openxmlformats.org/presentationml/2006/main">
  <p:tag name="AS_UNIQUEID" val="85"/>
</p:tagLst>
</file>

<file path=ppt/tags/tag87.xml><?xml version="1.0" encoding="utf-8"?>
<p:tagLst xmlns:p="http://schemas.openxmlformats.org/presentationml/2006/main">
  <p:tag name="AS_UNIQUEID" val="86"/>
</p:tagLst>
</file>

<file path=ppt/tags/tag88.xml><?xml version="1.0" encoding="utf-8"?>
<p:tagLst xmlns:p="http://schemas.openxmlformats.org/presentationml/2006/main">
  <p:tag name="AS_UNIQUEID" val="87"/>
</p:tagLst>
</file>

<file path=ppt/tags/tag89.xml><?xml version="1.0" encoding="utf-8"?>
<p:tagLst xmlns:p="http://schemas.openxmlformats.org/presentationml/2006/main">
  <p:tag name="AS_UNIQUEID" val="88"/>
</p:tagLst>
</file>

<file path=ppt/tags/tag9.xml><?xml version="1.0" encoding="utf-8"?>
<p:tagLst xmlns:p="http://schemas.openxmlformats.org/presentationml/2006/main">
  <p:tag name="AS_UNIQUEID" val="8"/>
</p:tagLst>
</file>

<file path=ppt/tags/tag90.xml><?xml version="1.0" encoding="utf-8"?>
<p:tagLst xmlns:p="http://schemas.openxmlformats.org/presentationml/2006/main">
  <p:tag name="AS_UNIQUEID" val="89"/>
</p:tagLst>
</file>

<file path=ppt/tags/tag91.xml><?xml version="1.0" encoding="utf-8"?>
<p:tagLst xmlns:p="http://schemas.openxmlformats.org/presentationml/2006/main">
  <p:tag name="AS_UNIQUEID" val="90"/>
</p:tagLst>
</file>

<file path=ppt/tags/tag92.xml><?xml version="1.0" encoding="utf-8"?>
<p:tagLst xmlns:p="http://schemas.openxmlformats.org/presentationml/2006/main">
  <p:tag name="AS_UNIQUEID" val="91"/>
</p:tagLst>
</file>

<file path=ppt/tags/tag93.xml><?xml version="1.0" encoding="utf-8"?>
<p:tagLst xmlns:p="http://schemas.openxmlformats.org/presentationml/2006/main">
  <p:tag name="AS_UNIQUEID" val="92"/>
</p:tagLst>
</file>

<file path=ppt/tags/tag94.xml><?xml version="1.0" encoding="utf-8"?>
<p:tagLst xmlns:p="http://schemas.openxmlformats.org/presentationml/2006/main">
  <p:tag name="AS_UNIQUEID" val="93"/>
</p:tagLst>
</file>

<file path=ppt/tags/tag95.xml><?xml version="1.0" encoding="utf-8"?>
<p:tagLst xmlns:p="http://schemas.openxmlformats.org/presentationml/2006/main">
  <p:tag name="AS_UNIQUEID" val="94"/>
</p:tagLst>
</file>

<file path=ppt/tags/tag96.xml><?xml version="1.0" encoding="utf-8"?>
<p:tagLst xmlns:p="http://schemas.openxmlformats.org/presentationml/2006/main">
  <p:tag name="AS_UNIQUEID" val="95"/>
</p:tagLst>
</file>

<file path=ppt/tags/tag97.xml><?xml version="1.0" encoding="utf-8"?>
<p:tagLst xmlns:p="http://schemas.openxmlformats.org/presentationml/2006/main">
  <p:tag name="AS_UNIQUEID" val="96"/>
</p:tagLst>
</file>

<file path=ppt/tags/tag98.xml><?xml version="1.0" encoding="utf-8"?>
<p:tagLst xmlns:p="http://schemas.openxmlformats.org/presentationml/2006/main">
  <p:tag name="AS_UNIQUEID" val="97"/>
</p:tagLst>
</file>

<file path=ppt/tags/tag99.xml><?xml version="1.0" encoding="utf-8"?>
<p:tagLst xmlns:p="http://schemas.openxmlformats.org/presentationml/2006/main">
  <p:tag name="AS_UNIQUEID" val="98"/>
</p:tagLst>
</file>

<file path=ppt/theme/theme1.xml><?xml version="1.0" encoding="utf-8"?>
<a:theme xmlns:r="http://schemas.openxmlformats.org/officeDocument/2006/relationships" xmlns:a="http://schemas.openxmlformats.org/drawingml/2006/main" name="Title Slides">
  <a:themeElements>
    <a:clrScheme name="Holland &amp; Hart Colors">
      <a:dk1>
        <a:srgbClr val="323232"/>
      </a:dk1>
      <a:lt1>
        <a:srgbClr val="FBF9F3"/>
      </a:lt1>
      <a:dk2>
        <a:srgbClr val="3F534E"/>
      </a:dk2>
      <a:lt2>
        <a:srgbClr val="FFFFFF"/>
      </a:lt2>
      <a:accent1>
        <a:srgbClr val="87A7B3"/>
      </a:accent1>
      <a:accent2>
        <a:srgbClr val="CDDADE"/>
      </a:accent2>
      <a:accent3>
        <a:srgbClr val="F2F2F2"/>
      </a:accent3>
      <a:accent4>
        <a:srgbClr val="87A7B3"/>
      </a:accent4>
      <a:accent5>
        <a:srgbClr val="CDDADE"/>
      </a:accent5>
      <a:accent6>
        <a:srgbClr val="F2F2F2"/>
      </a:accent6>
      <a:hlink>
        <a:srgbClr val="87A7B3"/>
      </a:hlink>
      <a:folHlink>
        <a:srgbClr val="CDDADE"/>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16.9 Template_Rebrand" id="{898E08D6-C648-4B2F-9CBD-0EA7FB94D5DA}" vid="{B333EB1D-F6AF-4578-91A4-EAC1A00551FE}"/>
    </a:ext>
  </a:extLst>
</a:theme>
</file>

<file path=ppt/theme/theme2.xml><?xml version="1.0" encoding="utf-8"?>
<a:theme xmlns:r="http://schemas.openxmlformats.org/officeDocument/2006/relationships"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16.9 Template_Rebrand" id="{898E08D6-C648-4B2F-9CBD-0EA7FB94D5DA}" vid="{50A86A88-8A5A-4D82-BA6E-8ADEA37001F6}"/>
    </a:ext>
  </a:extLst>
</a:theme>
</file>

<file path=ppt/theme/theme3.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_rels/item2.xml.rels>&#65279;<?xml version="1.0" encoding="utf-8" standalone="yes"?><Relationships xmlns="http://schemas.openxmlformats.org/package/2006/relationships"><Relationship Id="rId1" Type="http://schemas.openxmlformats.org/officeDocument/2006/relationships/customXmlProps" Target="itemProps2.xml" /></Relationships>
</file>

<file path=customXml/_rels/item3.xml.rels>&#65279;<?xml version="1.0" encoding="utf-8" standalone="yes"?><Relationships xmlns="http://schemas.openxmlformats.org/package/2006/relationships"><Relationship Id="rId1" Type="http://schemas.openxmlformats.org/officeDocument/2006/relationships/customXmlProps" Target="itemProps3.xml" /></Relationships>
</file>

<file path=customXml/_rels/item4.xml.rels>&#65279;<?xml version="1.0" encoding="utf-8" standalone="yes"?><Relationships xmlns="http://schemas.openxmlformats.org/package/2006/relationships"><Relationship Id="rId1" Type="http://schemas.openxmlformats.org/officeDocument/2006/relationships/customXmlProps" Target="itemProps4.xml" /></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3E98551B3221934DACC2F0A369378E05" ma:contentTypeVersion="2" ma:contentTypeDescription="Create a new document." ma:contentTypeScope="" ma:versionID="b50eceb4f68d64a6fcc88eefd23e5f73">
  <xsd:schema xmlns:xsd="http://www.w3.org/2001/XMLSchema" xmlns:xs="http://www.w3.org/2001/XMLSchema" xmlns:p="http://schemas.microsoft.com/office/2006/metadata/properties" xmlns:ns2="5bbcf096-9550-4ade-986d-628713dbc490" targetNamespace="http://schemas.microsoft.com/office/2006/metadata/properties" ma:root="true" ma:fieldsID="6262cd72c15e33d7a7b79cf8f129de0f" ns2:_="">
    <xsd:import namespace="5bbcf096-9550-4ade-986d-628713dbc490"/>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bcf096-9550-4ade-986d-628713dbc49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AD3610-F4B9-4097-8BC7-33913C81E6F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7F26C64-3EA6-4B3C-A2DB-4C3C8F4B0E67}">
  <ds:schemaRefs>
    <ds:schemaRef ds:uri="http://schemas.microsoft.com/sharepoint/v3/contenttype/forms"/>
  </ds:schemaRefs>
</ds:datastoreItem>
</file>

<file path=customXml/itemProps3.xml><?xml version="1.0" encoding="utf-8"?>
<ds:datastoreItem xmlns:ds="http://schemas.openxmlformats.org/officeDocument/2006/customXml" ds:itemID="{F98AA44C-2022-4B0C-BD83-14586AFFEED9}">
  <ds:schemaRefs>
    <ds:schemaRef ds:uri="http://schemas.microsoft.com/sharepoint/events"/>
  </ds:schemaRefs>
</ds:datastoreItem>
</file>

<file path=customXml/itemProps4.xml><?xml version="1.0" encoding="utf-8"?>
<ds:datastoreItem xmlns:ds="http://schemas.openxmlformats.org/officeDocument/2006/customXml" ds:itemID="{20CE3987-F779-431D-820F-090C1A463F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bcf096-9550-4ade-986d-628713dbc4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vt="http://schemas.openxmlformats.org/officeDocument/2006/docPropsVTypes" xmlns="http://schemas.openxmlformats.org/officeDocument/2006/extended-properties">
  <Template>16.9 Template_Rebrand</Template>
  <Company/>
  <PresentationFormat>Widescreen</PresentationFormat>
  <Paragraphs>260</Paragraphs>
  <Slides>42</Slides>
  <Notes>5</Notes>
  <TotalTime>0</TotalTime>
  <HiddenSlides>0</HiddenSlides>
  <MMClips>1</MMClips>
  <ScaleCrop>0</ScaleCrop>
  <HeadingPairs>
    <vt:vector baseType="variant" size="4">
      <vt:variant>
        <vt:lpstr>Theme</vt:lpstr>
      </vt:variant>
      <vt:variant>
        <vt:i4>1</vt:i4>
      </vt:variant>
      <vt:variant>
        <vt:lpstr>Slide Titles</vt:lpstr>
      </vt:variant>
      <vt:variant>
        <vt:i4>42</vt:i4>
      </vt:variant>
    </vt:vector>
  </HeadingPairs>
  <TitlesOfParts>
    <vt:vector baseType="lpstr" size="43">
      <vt:lpstr>Title Slides</vt:lpstr>
      <vt:lpstr>Slide 1</vt:lpstr>
      <vt:lpstr>INTRODUCTION</vt:lpstr>
      <vt:lpstr>SECURITY V. PRIVACY</vt:lpstr>
      <vt:lpstr>FORBES 5 TOP SECURITY THREATS 2023</vt:lpstr>
      <vt:lpstr>FORBES TOP 7 SECURITY THREATS 2024</vt:lpstr>
      <vt:lpstr>2023 IAPP Year End STATE LAW Recap </vt:lpstr>
      <vt:lpstr>IAPP Comprehensive Privacy LAW Map</vt:lpstr>
      <vt:lpstr>IAPP Comprehensive Privacy LAW Map</vt:lpstr>
      <vt:lpstr>ALPHABET SOUP OF COMPLIANCE</vt:lpstr>
      <vt:lpstr>AI Updates</vt:lpstr>
      <vt:lpstr>DATA SPRAWL</vt:lpstr>
      <vt:lpstr>THIRD PARTY RISK</vt:lpstr>
      <vt:lpstr>The MOAB- Mother of all Breaches</vt:lpstr>
      <vt:lpstr>IN SEARCH OF . . . REASONABLENESS</vt:lpstr>
      <vt:lpstr>Reasonable Security Evolution</vt:lpstr>
      <vt:lpstr>Reasonable Security Evolution</vt:lpstr>
      <vt:lpstr>Reasonable Security Evolution</vt:lpstr>
      <vt:lpstr>Reasonable Security Evolution</vt:lpstr>
      <vt:lpstr>Reasonable Security Evolution</vt:lpstr>
      <vt:lpstr>Reasonable Security Evolution</vt:lpstr>
      <vt:lpstr>IN SEARCH OF . . . REASONABLENESS</vt:lpstr>
      <vt:lpstr>  NIST CYBERSECURITY FRAMEWORK</vt:lpstr>
      <vt:lpstr>CIS 18 CRITICAL SECURITY CONTROLS</vt:lpstr>
      <vt:lpstr>Do Your SOCs Match Your Outfit?</vt:lpstr>
      <vt:lpstr>IN SEARCH OF . . . REASONABLENESS</vt:lpstr>
      <vt:lpstr>     SOLAR WINDS</vt:lpstr>
      <vt:lpstr>Solar Winds</vt:lpstr>
      <vt:lpstr>SOLAR WINDS</vt:lpstr>
      <vt:lpstr>And more</vt:lpstr>
      <vt:lpstr>Slide 30</vt:lpstr>
      <vt:lpstr>SOLAR WINDS</vt:lpstr>
      <vt:lpstr>Solar Winds – Moving Forward</vt:lpstr>
      <vt:lpstr>IN SEARCH OF . . . REASONABLENESS</vt:lpstr>
      <vt:lpstr>KNOW YOUR DATA/ASSETS</vt:lpstr>
      <vt:lpstr>EFFORT LEVEL IS DETERMINED BY RISK</vt:lpstr>
      <vt:lpstr>LAYERED SECURITY CONCEPTS</vt:lpstr>
      <vt:lpstr>THIRD PARTY RISK MITIGATION</vt:lpstr>
      <vt:lpstr>Reasonable Security Measures</vt:lpstr>
      <vt:lpstr>PROACTIVE MEASURES</vt:lpstr>
      <vt:lpstr>NACD 5 KEY OVERSIGHT STEPS</vt:lpstr>
      <vt:lpstr>Reasonable Security</vt:lpstr>
      <vt:lpstr>Thank you – any questions?</vt:lpstr>
    </vt:vector>
  </TitlesOfParts>
  <LinksUpToDate>0</LinksUpToDate>
  <SharedDoc>0</SharedDoc>
  <HyperlinksChanged>0</HyperlinksChanged>
  <Application>Aspose.Slides for .NET</Application>
  <AppVersion>17.0500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revision>1</cp:revision>
  <dcterms:created xsi:type="dcterms:W3CDTF">2024-02-29T09:35:40Z</dcterms:created>
  <dcterms:modified xsi:type="dcterms:W3CDTF">2024-02-29T16:35:40Z</dcterms:modified>
</cp:coreProperties>
</file>